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6" r:id="rId2"/>
    <p:sldId id="303" r:id="rId3"/>
    <p:sldId id="308" r:id="rId4"/>
    <p:sldId id="306" r:id="rId5"/>
    <p:sldId id="334" r:id="rId6"/>
    <p:sldId id="335" r:id="rId7"/>
  </p:sldIdLst>
  <p:sldSz cx="9144000" cy="6858000" type="screen4x3"/>
  <p:notesSz cx="7004050" cy="929005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8C"/>
    <a:srgbClr val="5E5E5E"/>
    <a:srgbClr val="004C6F"/>
    <a:srgbClr val="BF5A00"/>
    <a:srgbClr val="B04717"/>
    <a:srgbClr val="BEE8FF"/>
    <a:srgbClr val="96B7C6"/>
    <a:srgbClr val="FFFF00"/>
    <a:srgbClr val="B1CAE1"/>
    <a:srgbClr val="B1C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9648" autoAdjust="0"/>
  </p:normalViewPr>
  <p:slideViewPr>
    <p:cSldViewPr>
      <p:cViewPr>
        <p:scale>
          <a:sx n="80" d="100"/>
          <a:sy n="80" d="100"/>
        </p:scale>
        <p:origin x="-2952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067" y="-82"/>
      </p:cViewPr>
      <p:guideLst>
        <p:guide orient="horz" pos="2926"/>
        <p:guide pos="220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314EE0-779B-44DC-93CB-EAF1AC125F2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5282EC4-DCBE-4C7D-A827-A18FDE85F2EA}">
      <dgm:prSet phldrT="[Texto]" custT="1"/>
      <dgm:spPr/>
      <dgm:t>
        <a:bodyPr/>
        <a:lstStyle/>
        <a:p>
          <a:r>
            <a:rPr lang="es-SV" sz="1400" b="1" dirty="0" smtClean="0">
              <a:solidFill>
                <a:schemeClr val="tx1"/>
              </a:solidFill>
            </a:rPr>
            <a:t>Ordenar la convivencia</a:t>
          </a:r>
          <a:endParaRPr lang="es-SV" sz="1400" b="1" dirty="0">
            <a:solidFill>
              <a:schemeClr val="tx1"/>
            </a:solidFill>
          </a:endParaRPr>
        </a:p>
      </dgm:t>
    </dgm:pt>
    <dgm:pt modelId="{F4298E16-8563-427E-BFBD-10FFD5FD1D5F}" type="parTrans" cxnId="{754916EC-C777-4A88-B319-76844382C678}">
      <dgm:prSet/>
      <dgm:spPr/>
      <dgm:t>
        <a:bodyPr/>
        <a:lstStyle/>
        <a:p>
          <a:endParaRPr lang="es-SV"/>
        </a:p>
      </dgm:t>
    </dgm:pt>
    <dgm:pt modelId="{4575E572-580C-4BF7-BC78-E2786C293DAB}" type="sibTrans" cxnId="{754916EC-C777-4A88-B319-76844382C678}">
      <dgm:prSet/>
      <dgm:spPr/>
      <dgm:t>
        <a:bodyPr/>
        <a:lstStyle/>
        <a:p>
          <a:endParaRPr lang="es-SV"/>
        </a:p>
      </dgm:t>
    </dgm:pt>
    <dgm:pt modelId="{124C58B4-B199-4E2A-B540-F58800227549}">
      <dgm:prSet phldrT="[Texto]" custT="1"/>
      <dgm:spPr/>
      <dgm:t>
        <a:bodyPr/>
        <a:lstStyle/>
        <a:p>
          <a:r>
            <a:rPr lang="es-SV" sz="1600" b="1" dirty="0" smtClean="0">
              <a:solidFill>
                <a:schemeClr val="tx1"/>
              </a:solidFill>
            </a:rPr>
            <a:t>Construir proyectos comunes</a:t>
          </a:r>
          <a:endParaRPr lang="es-SV" sz="1600" b="1" dirty="0">
            <a:solidFill>
              <a:schemeClr val="tx1"/>
            </a:solidFill>
          </a:endParaRPr>
        </a:p>
      </dgm:t>
    </dgm:pt>
    <dgm:pt modelId="{90BEA52A-3FA0-4194-B466-2CBDF228BA49}" type="parTrans" cxnId="{947BF4E4-DF6C-4991-BF6A-9C829C340C16}">
      <dgm:prSet/>
      <dgm:spPr/>
      <dgm:t>
        <a:bodyPr/>
        <a:lstStyle/>
        <a:p>
          <a:endParaRPr lang="es-SV"/>
        </a:p>
      </dgm:t>
    </dgm:pt>
    <dgm:pt modelId="{89E2B48E-17D8-478D-901A-B32C159B58B4}" type="sibTrans" cxnId="{947BF4E4-DF6C-4991-BF6A-9C829C340C16}">
      <dgm:prSet/>
      <dgm:spPr/>
      <dgm:t>
        <a:bodyPr/>
        <a:lstStyle/>
        <a:p>
          <a:endParaRPr lang="es-SV"/>
        </a:p>
      </dgm:t>
    </dgm:pt>
    <dgm:pt modelId="{0E41D9A1-6B1B-4EB7-B82D-93CA8E7465CE}">
      <dgm:prSet phldrT="[Texto]" custT="1"/>
      <dgm:spPr/>
      <dgm:t>
        <a:bodyPr/>
        <a:lstStyle/>
        <a:p>
          <a:r>
            <a:rPr lang="es-SV" sz="1600" b="1" dirty="0" smtClean="0">
              <a:solidFill>
                <a:schemeClr val="tx1"/>
              </a:solidFill>
            </a:rPr>
            <a:t>Diseñar el futuro</a:t>
          </a:r>
          <a:endParaRPr lang="es-SV" sz="1600" b="1" dirty="0">
            <a:solidFill>
              <a:schemeClr val="tx1"/>
            </a:solidFill>
          </a:endParaRPr>
        </a:p>
      </dgm:t>
    </dgm:pt>
    <dgm:pt modelId="{B23CFC9A-A9BF-48C8-9676-EFCD34DB3F3E}" type="parTrans" cxnId="{3A510684-AD9D-4213-8DC5-35F205DEC508}">
      <dgm:prSet/>
      <dgm:spPr/>
      <dgm:t>
        <a:bodyPr/>
        <a:lstStyle/>
        <a:p>
          <a:endParaRPr lang="es-SV"/>
        </a:p>
      </dgm:t>
    </dgm:pt>
    <dgm:pt modelId="{E09948A0-F683-4C10-98C0-7543ED8EC4EE}" type="sibTrans" cxnId="{3A510684-AD9D-4213-8DC5-35F205DEC508}">
      <dgm:prSet/>
      <dgm:spPr/>
      <dgm:t>
        <a:bodyPr/>
        <a:lstStyle/>
        <a:p>
          <a:endParaRPr lang="es-SV"/>
        </a:p>
      </dgm:t>
    </dgm:pt>
    <dgm:pt modelId="{4E39FACF-821E-4DE3-A5D1-C77838F41A00}">
      <dgm:prSet phldrT="[Texto]" custT="1"/>
      <dgm:spPr/>
      <dgm:t>
        <a:bodyPr/>
        <a:lstStyle/>
        <a:p>
          <a:r>
            <a:rPr lang="es-SV" sz="1400" b="1" dirty="0" smtClean="0">
              <a:solidFill>
                <a:schemeClr val="tx1"/>
              </a:solidFill>
            </a:rPr>
            <a:t>Definir derechos y responsabilidades</a:t>
          </a:r>
          <a:endParaRPr lang="es-SV" sz="1400" b="1" dirty="0">
            <a:solidFill>
              <a:schemeClr val="tx1"/>
            </a:solidFill>
          </a:endParaRPr>
        </a:p>
      </dgm:t>
    </dgm:pt>
    <dgm:pt modelId="{CB84C37D-A292-4107-B119-ED0A8B53FAD2}" type="parTrans" cxnId="{C6307F1B-23BB-4A2F-9F40-E2F2807362D6}">
      <dgm:prSet/>
      <dgm:spPr/>
      <dgm:t>
        <a:bodyPr/>
        <a:lstStyle/>
        <a:p>
          <a:endParaRPr lang="es-SV"/>
        </a:p>
      </dgm:t>
    </dgm:pt>
    <dgm:pt modelId="{57F6BFA7-20F8-45F0-B8C4-A7828C8BFEE0}" type="sibTrans" cxnId="{C6307F1B-23BB-4A2F-9F40-E2F2807362D6}">
      <dgm:prSet/>
      <dgm:spPr/>
      <dgm:t>
        <a:bodyPr/>
        <a:lstStyle/>
        <a:p>
          <a:endParaRPr lang="es-SV"/>
        </a:p>
      </dgm:t>
    </dgm:pt>
    <dgm:pt modelId="{51E9144A-0675-47A7-814C-E9E70A5F3C40}">
      <dgm:prSet phldrT="[Texto]" custT="1"/>
      <dgm:spPr/>
      <dgm:t>
        <a:bodyPr/>
        <a:lstStyle/>
        <a:p>
          <a:r>
            <a:rPr lang="es-SV" sz="1400" b="1" dirty="0" smtClean="0">
              <a:solidFill>
                <a:schemeClr val="tx1"/>
              </a:solidFill>
            </a:rPr>
            <a:t>Manejar Conflictos</a:t>
          </a:r>
          <a:endParaRPr lang="es-SV" sz="1400" b="1" dirty="0">
            <a:solidFill>
              <a:schemeClr val="tx1"/>
            </a:solidFill>
          </a:endParaRPr>
        </a:p>
      </dgm:t>
    </dgm:pt>
    <dgm:pt modelId="{9AF90DE7-70C2-47C0-808F-3BF9B72FAB94}" type="parTrans" cxnId="{444DD0DA-0101-464B-B0CA-B0F2CDD37432}">
      <dgm:prSet/>
      <dgm:spPr/>
      <dgm:t>
        <a:bodyPr/>
        <a:lstStyle/>
        <a:p>
          <a:endParaRPr lang="es-SV"/>
        </a:p>
      </dgm:t>
    </dgm:pt>
    <dgm:pt modelId="{053B4D7F-A56B-42F7-930A-F50ECBD60DF1}" type="sibTrans" cxnId="{444DD0DA-0101-464B-B0CA-B0F2CDD37432}">
      <dgm:prSet/>
      <dgm:spPr/>
      <dgm:t>
        <a:bodyPr/>
        <a:lstStyle/>
        <a:p>
          <a:endParaRPr lang="es-SV"/>
        </a:p>
      </dgm:t>
    </dgm:pt>
    <dgm:pt modelId="{1A25B8C0-77D9-4E91-BF5D-404B26EB45CA}" type="pres">
      <dgm:prSet presAssocID="{48314EE0-779B-44DC-93CB-EAF1AC125F2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37985C7E-0F3E-46E3-8B5C-443DC19807F0}" type="pres">
      <dgm:prSet presAssocID="{48314EE0-779B-44DC-93CB-EAF1AC125F26}" presName="cycle" presStyleCnt="0"/>
      <dgm:spPr/>
    </dgm:pt>
    <dgm:pt modelId="{A662FB73-7B43-4E58-B27D-CFB6A939CC47}" type="pres">
      <dgm:prSet presAssocID="{48314EE0-779B-44DC-93CB-EAF1AC125F26}" presName="centerShape" presStyleCnt="0"/>
      <dgm:spPr/>
    </dgm:pt>
    <dgm:pt modelId="{25CA417D-1EBF-4D9C-ACB7-9B809C05F8A6}" type="pres">
      <dgm:prSet presAssocID="{48314EE0-779B-44DC-93CB-EAF1AC125F26}" presName="connSite" presStyleLbl="node1" presStyleIdx="0" presStyleCnt="6"/>
      <dgm:spPr/>
    </dgm:pt>
    <dgm:pt modelId="{6D5ADADF-3367-4056-817C-63034038E5F9}" type="pres">
      <dgm:prSet presAssocID="{48314EE0-779B-44DC-93CB-EAF1AC125F26}" presName="visible" presStyleLbl="node1" presStyleIdx="0" presStyleCnt="6" custScaleX="114968" custScaleY="105097" custLinFactNeighborX="-15628" custLinFactNeighborY="-2908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SV"/>
        </a:p>
      </dgm:t>
    </dgm:pt>
    <dgm:pt modelId="{A0B1C7CB-8EB4-41CE-91DD-4E3E297534C9}" type="pres">
      <dgm:prSet presAssocID="{F4298E16-8563-427E-BFBD-10FFD5FD1D5F}" presName="Name25" presStyleLbl="parChTrans1D1" presStyleIdx="0" presStyleCnt="5"/>
      <dgm:spPr/>
      <dgm:t>
        <a:bodyPr/>
        <a:lstStyle/>
        <a:p>
          <a:endParaRPr lang="es-SV"/>
        </a:p>
      </dgm:t>
    </dgm:pt>
    <dgm:pt modelId="{F051E0A2-51BF-40DE-879D-701952D02E23}" type="pres">
      <dgm:prSet presAssocID="{F5282EC4-DCBE-4C7D-A827-A18FDE85F2EA}" presName="node" presStyleCnt="0"/>
      <dgm:spPr/>
    </dgm:pt>
    <dgm:pt modelId="{5C6B1C19-121B-4A1B-8EE4-A8D865D3E07F}" type="pres">
      <dgm:prSet presAssocID="{F5282EC4-DCBE-4C7D-A827-A18FDE85F2EA}" presName="parentNode" presStyleLbl="node1" presStyleIdx="1" presStyleCnt="6" custScaleX="313216" custScaleY="125265" custLinFactX="30502" custLinFactNeighborX="100000" custLinFactNeighborY="-10629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3090175-C8D1-4DF7-BC24-D6193692C932}" type="pres">
      <dgm:prSet presAssocID="{F5282EC4-DCBE-4C7D-A827-A18FDE85F2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5BF1AF6-46BF-45D8-AB74-30299EDF28D4}" type="pres">
      <dgm:prSet presAssocID="{90BEA52A-3FA0-4194-B466-2CBDF228BA49}" presName="Name25" presStyleLbl="parChTrans1D1" presStyleIdx="1" presStyleCnt="5"/>
      <dgm:spPr/>
      <dgm:t>
        <a:bodyPr/>
        <a:lstStyle/>
        <a:p>
          <a:endParaRPr lang="es-SV"/>
        </a:p>
      </dgm:t>
    </dgm:pt>
    <dgm:pt modelId="{E967958C-1882-41AC-A04D-0FFDD7C44EEB}" type="pres">
      <dgm:prSet presAssocID="{124C58B4-B199-4E2A-B540-F58800227549}" presName="node" presStyleCnt="0"/>
      <dgm:spPr/>
    </dgm:pt>
    <dgm:pt modelId="{93B56952-0ADC-4267-88B9-3A32CEF8FE43}" type="pres">
      <dgm:prSet presAssocID="{124C58B4-B199-4E2A-B540-F58800227549}" presName="parentNode" presStyleLbl="node1" presStyleIdx="2" presStyleCnt="6" custScaleX="390476" custScaleY="143968" custLinFactX="139850" custLinFactNeighborX="200000" custLinFactNeighborY="-29893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FBCFB6A-EDB5-419A-9164-DCE6F3CA6CF3}" type="pres">
      <dgm:prSet presAssocID="{124C58B4-B199-4E2A-B540-F5880022754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F129027-71C8-47CD-923E-6A791A097450}" type="pres">
      <dgm:prSet presAssocID="{B23CFC9A-A9BF-48C8-9676-EFCD34DB3F3E}" presName="Name25" presStyleLbl="parChTrans1D1" presStyleIdx="2" presStyleCnt="5"/>
      <dgm:spPr/>
      <dgm:t>
        <a:bodyPr/>
        <a:lstStyle/>
        <a:p>
          <a:endParaRPr lang="es-SV"/>
        </a:p>
      </dgm:t>
    </dgm:pt>
    <dgm:pt modelId="{B52668C5-DC55-4D46-B6DF-1AEE4173A607}" type="pres">
      <dgm:prSet presAssocID="{0E41D9A1-6B1B-4EB7-B82D-93CA8E7465CE}" presName="node" presStyleCnt="0"/>
      <dgm:spPr/>
    </dgm:pt>
    <dgm:pt modelId="{11C422B3-489A-442B-8047-0D2B18056A01}" type="pres">
      <dgm:prSet presAssocID="{0E41D9A1-6B1B-4EB7-B82D-93CA8E7465CE}" presName="parentNode" presStyleLbl="node1" presStyleIdx="3" presStyleCnt="6" custScaleX="311605" custScaleY="124788" custLinFactX="100000" custLinFactNeighborX="183283" custLinFactNeighborY="7792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DD79D4E-8006-4718-91FD-81E1699CA638}" type="pres">
      <dgm:prSet presAssocID="{0E41D9A1-6B1B-4EB7-B82D-93CA8E7465C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8E52C22-8DBB-4987-BFCB-D265EE0CC0E0}" type="pres">
      <dgm:prSet presAssocID="{CB84C37D-A292-4107-B119-ED0A8B53FAD2}" presName="Name25" presStyleLbl="parChTrans1D1" presStyleIdx="3" presStyleCnt="5"/>
      <dgm:spPr/>
      <dgm:t>
        <a:bodyPr/>
        <a:lstStyle/>
        <a:p>
          <a:endParaRPr lang="es-SV"/>
        </a:p>
      </dgm:t>
    </dgm:pt>
    <dgm:pt modelId="{9C13DAB9-8970-4589-BAA0-866824D2081F}" type="pres">
      <dgm:prSet presAssocID="{4E39FACF-821E-4DE3-A5D1-C77838F41A00}" presName="node" presStyleCnt="0"/>
      <dgm:spPr/>
    </dgm:pt>
    <dgm:pt modelId="{7988ED57-AE29-441F-A93F-4CF10F1A6608}" type="pres">
      <dgm:prSet presAssocID="{4E39FACF-821E-4DE3-A5D1-C77838F41A00}" presName="parentNode" presStyleLbl="node1" presStyleIdx="4" presStyleCnt="6" custScaleX="324456" custScaleY="126682" custLinFactNeighborX="-14921" custLinFactNeighborY="-3943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B9ACFFD-CBA3-4F9E-A342-69FFCE7E6DD3}" type="pres">
      <dgm:prSet presAssocID="{4E39FACF-821E-4DE3-A5D1-C77838F41A0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6141090-9DA6-4C2E-8DCB-873AB9910738}" type="pres">
      <dgm:prSet presAssocID="{9AF90DE7-70C2-47C0-808F-3BF9B72FAB94}" presName="Name25" presStyleLbl="parChTrans1D1" presStyleIdx="4" presStyleCnt="5"/>
      <dgm:spPr/>
      <dgm:t>
        <a:bodyPr/>
        <a:lstStyle/>
        <a:p>
          <a:endParaRPr lang="es-SV"/>
        </a:p>
      </dgm:t>
    </dgm:pt>
    <dgm:pt modelId="{16D95FE5-A9E5-4049-B61A-0E9E33F2340E}" type="pres">
      <dgm:prSet presAssocID="{51E9144A-0675-47A7-814C-E9E70A5F3C40}" presName="node" presStyleCnt="0"/>
      <dgm:spPr/>
    </dgm:pt>
    <dgm:pt modelId="{421A22AD-577D-40D7-8169-14DFE2974D7E}" type="pres">
      <dgm:prSet presAssocID="{51E9144A-0675-47A7-814C-E9E70A5F3C40}" presName="parentNode" presStyleLbl="node1" presStyleIdx="5" presStyleCnt="6" custScaleX="384400" custScaleY="107262" custLinFactX="-82587" custLinFactNeighborX="-100000" custLinFactNeighborY="-7850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F037947-F8CB-44A1-80D7-32C99DC8BC49}" type="pres">
      <dgm:prSet presAssocID="{51E9144A-0675-47A7-814C-E9E70A5F3C40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9C1F602-723E-4186-AF16-DF8E34942C98}" type="presOf" srcId="{0E41D9A1-6B1B-4EB7-B82D-93CA8E7465CE}" destId="{11C422B3-489A-442B-8047-0D2B18056A01}" srcOrd="0" destOrd="0" presId="urn:microsoft.com/office/officeart/2005/8/layout/radial2"/>
    <dgm:cxn modelId="{CE566129-4680-4ECB-BECB-B6B93A153702}" type="presOf" srcId="{124C58B4-B199-4E2A-B540-F58800227549}" destId="{93B56952-0ADC-4267-88B9-3A32CEF8FE43}" srcOrd="0" destOrd="0" presId="urn:microsoft.com/office/officeart/2005/8/layout/radial2"/>
    <dgm:cxn modelId="{545D9C91-5CCE-40F1-AF12-DB3B233E3D4A}" type="presOf" srcId="{90BEA52A-3FA0-4194-B466-2CBDF228BA49}" destId="{65BF1AF6-46BF-45D8-AB74-30299EDF28D4}" srcOrd="0" destOrd="0" presId="urn:microsoft.com/office/officeart/2005/8/layout/radial2"/>
    <dgm:cxn modelId="{C6307F1B-23BB-4A2F-9F40-E2F2807362D6}" srcId="{48314EE0-779B-44DC-93CB-EAF1AC125F26}" destId="{4E39FACF-821E-4DE3-A5D1-C77838F41A00}" srcOrd="3" destOrd="0" parTransId="{CB84C37D-A292-4107-B119-ED0A8B53FAD2}" sibTransId="{57F6BFA7-20F8-45F0-B8C4-A7828C8BFEE0}"/>
    <dgm:cxn modelId="{F5E561B3-6CF6-45C4-8182-B5E57343C3C2}" type="presOf" srcId="{4E39FACF-821E-4DE3-A5D1-C77838F41A00}" destId="{7988ED57-AE29-441F-A93F-4CF10F1A6608}" srcOrd="0" destOrd="0" presId="urn:microsoft.com/office/officeart/2005/8/layout/radial2"/>
    <dgm:cxn modelId="{754916EC-C777-4A88-B319-76844382C678}" srcId="{48314EE0-779B-44DC-93CB-EAF1AC125F26}" destId="{F5282EC4-DCBE-4C7D-A827-A18FDE85F2EA}" srcOrd="0" destOrd="0" parTransId="{F4298E16-8563-427E-BFBD-10FFD5FD1D5F}" sibTransId="{4575E572-580C-4BF7-BC78-E2786C293DAB}"/>
    <dgm:cxn modelId="{3A510684-AD9D-4213-8DC5-35F205DEC508}" srcId="{48314EE0-779B-44DC-93CB-EAF1AC125F26}" destId="{0E41D9A1-6B1B-4EB7-B82D-93CA8E7465CE}" srcOrd="2" destOrd="0" parTransId="{B23CFC9A-A9BF-48C8-9676-EFCD34DB3F3E}" sibTransId="{E09948A0-F683-4C10-98C0-7543ED8EC4EE}"/>
    <dgm:cxn modelId="{118DA336-2D7B-4E70-939A-164AEEDA9DAD}" type="presOf" srcId="{9AF90DE7-70C2-47C0-808F-3BF9B72FAB94}" destId="{86141090-9DA6-4C2E-8DCB-873AB9910738}" srcOrd="0" destOrd="0" presId="urn:microsoft.com/office/officeart/2005/8/layout/radial2"/>
    <dgm:cxn modelId="{00AE58F2-A36B-417C-B7E5-C6632EE864EC}" type="presOf" srcId="{48314EE0-779B-44DC-93CB-EAF1AC125F26}" destId="{1A25B8C0-77D9-4E91-BF5D-404B26EB45CA}" srcOrd="0" destOrd="0" presId="urn:microsoft.com/office/officeart/2005/8/layout/radial2"/>
    <dgm:cxn modelId="{BDF4C2E1-40A1-4A3F-A021-8D09273F36AA}" type="presOf" srcId="{51E9144A-0675-47A7-814C-E9E70A5F3C40}" destId="{421A22AD-577D-40D7-8169-14DFE2974D7E}" srcOrd="0" destOrd="0" presId="urn:microsoft.com/office/officeart/2005/8/layout/radial2"/>
    <dgm:cxn modelId="{34ABF57D-AFC9-4E9C-A2F9-4F371BBD39F0}" type="presOf" srcId="{F4298E16-8563-427E-BFBD-10FFD5FD1D5F}" destId="{A0B1C7CB-8EB4-41CE-91DD-4E3E297534C9}" srcOrd="0" destOrd="0" presId="urn:microsoft.com/office/officeart/2005/8/layout/radial2"/>
    <dgm:cxn modelId="{BDE83A59-ADA9-42AE-8BC5-81E5A503821D}" type="presOf" srcId="{CB84C37D-A292-4107-B119-ED0A8B53FAD2}" destId="{18E52C22-8DBB-4987-BFCB-D265EE0CC0E0}" srcOrd="0" destOrd="0" presId="urn:microsoft.com/office/officeart/2005/8/layout/radial2"/>
    <dgm:cxn modelId="{0424B115-B98F-44AA-BEB4-76831D2CA2DF}" type="presOf" srcId="{F5282EC4-DCBE-4C7D-A827-A18FDE85F2EA}" destId="{5C6B1C19-121B-4A1B-8EE4-A8D865D3E07F}" srcOrd="0" destOrd="0" presId="urn:microsoft.com/office/officeart/2005/8/layout/radial2"/>
    <dgm:cxn modelId="{947BF4E4-DF6C-4991-BF6A-9C829C340C16}" srcId="{48314EE0-779B-44DC-93CB-EAF1AC125F26}" destId="{124C58B4-B199-4E2A-B540-F58800227549}" srcOrd="1" destOrd="0" parTransId="{90BEA52A-3FA0-4194-B466-2CBDF228BA49}" sibTransId="{89E2B48E-17D8-478D-901A-B32C159B58B4}"/>
    <dgm:cxn modelId="{444DD0DA-0101-464B-B0CA-B0F2CDD37432}" srcId="{48314EE0-779B-44DC-93CB-EAF1AC125F26}" destId="{51E9144A-0675-47A7-814C-E9E70A5F3C40}" srcOrd="4" destOrd="0" parTransId="{9AF90DE7-70C2-47C0-808F-3BF9B72FAB94}" sibTransId="{053B4D7F-A56B-42F7-930A-F50ECBD60DF1}"/>
    <dgm:cxn modelId="{5CBBBB91-C479-45C5-925A-6905C7A05D99}" type="presOf" srcId="{B23CFC9A-A9BF-48C8-9676-EFCD34DB3F3E}" destId="{0F129027-71C8-47CD-923E-6A791A097450}" srcOrd="0" destOrd="0" presId="urn:microsoft.com/office/officeart/2005/8/layout/radial2"/>
    <dgm:cxn modelId="{AE98FC0B-829A-487E-BC21-E037E77BF497}" type="presParOf" srcId="{1A25B8C0-77D9-4E91-BF5D-404B26EB45CA}" destId="{37985C7E-0F3E-46E3-8B5C-443DC19807F0}" srcOrd="0" destOrd="0" presId="urn:microsoft.com/office/officeart/2005/8/layout/radial2"/>
    <dgm:cxn modelId="{80160020-F858-4F6B-937B-FE739E5434DA}" type="presParOf" srcId="{37985C7E-0F3E-46E3-8B5C-443DC19807F0}" destId="{A662FB73-7B43-4E58-B27D-CFB6A939CC47}" srcOrd="0" destOrd="0" presId="urn:microsoft.com/office/officeart/2005/8/layout/radial2"/>
    <dgm:cxn modelId="{17D26087-ECA3-4D7B-9690-FA198EAC1025}" type="presParOf" srcId="{A662FB73-7B43-4E58-B27D-CFB6A939CC47}" destId="{25CA417D-1EBF-4D9C-ACB7-9B809C05F8A6}" srcOrd="0" destOrd="0" presId="urn:microsoft.com/office/officeart/2005/8/layout/radial2"/>
    <dgm:cxn modelId="{CE5308CF-D022-4BFE-845F-A6A3BE1FCE2F}" type="presParOf" srcId="{A662FB73-7B43-4E58-B27D-CFB6A939CC47}" destId="{6D5ADADF-3367-4056-817C-63034038E5F9}" srcOrd="1" destOrd="0" presId="urn:microsoft.com/office/officeart/2005/8/layout/radial2"/>
    <dgm:cxn modelId="{259F4251-B946-4514-9AB7-2183991273CE}" type="presParOf" srcId="{37985C7E-0F3E-46E3-8B5C-443DC19807F0}" destId="{A0B1C7CB-8EB4-41CE-91DD-4E3E297534C9}" srcOrd="1" destOrd="0" presId="urn:microsoft.com/office/officeart/2005/8/layout/radial2"/>
    <dgm:cxn modelId="{A1D94750-2A7D-42DD-A2C3-EB0B3405689A}" type="presParOf" srcId="{37985C7E-0F3E-46E3-8B5C-443DC19807F0}" destId="{F051E0A2-51BF-40DE-879D-701952D02E23}" srcOrd="2" destOrd="0" presId="urn:microsoft.com/office/officeart/2005/8/layout/radial2"/>
    <dgm:cxn modelId="{EB235813-09AA-4181-A7F3-D4165CFB8AFB}" type="presParOf" srcId="{F051E0A2-51BF-40DE-879D-701952D02E23}" destId="{5C6B1C19-121B-4A1B-8EE4-A8D865D3E07F}" srcOrd="0" destOrd="0" presId="urn:microsoft.com/office/officeart/2005/8/layout/radial2"/>
    <dgm:cxn modelId="{89AEFC45-464E-4ACF-B2D7-CA447529A943}" type="presParOf" srcId="{F051E0A2-51BF-40DE-879D-701952D02E23}" destId="{B3090175-C8D1-4DF7-BC24-D6193692C932}" srcOrd="1" destOrd="0" presId="urn:microsoft.com/office/officeart/2005/8/layout/radial2"/>
    <dgm:cxn modelId="{5693F7E5-1C50-41EF-8A24-D3F483F1EC3D}" type="presParOf" srcId="{37985C7E-0F3E-46E3-8B5C-443DC19807F0}" destId="{65BF1AF6-46BF-45D8-AB74-30299EDF28D4}" srcOrd="3" destOrd="0" presId="urn:microsoft.com/office/officeart/2005/8/layout/radial2"/>
    <dgm:cxn modelId="{5F919634-6078-43B5-8D35-F45490FDC960}" type="presParOf" srcId="{37985C7E-0F3E-46E3-8B5C-443DC19807F0}" destId="{E967958C-1882-41AC-A04D-0FFDD7C44EEB}" srcOrd="4" destOrd="0" presId="urn:microsoft.com/office/officeart/2005/8/layout/radial2"/>
    <dgm:cxn modelId="{3D6A5AC4-07C9-4B23-9D8B-55DA0B1049C2}" type="presParOf" srcId="{E967958C-1882-41AC-A04D-0FFDD7C44EEB}" destId="{93B56952-0ADC-4267-88B9-3A32CEF8FE43}" srcOrd="0" destOrd="0" presId="urn:microsoft.com/office/officeart/2005/8/layout/radial2"/>
    <dgm:cxn modelId="{BB612216-CEDD-43F0-9A86-9D08FF30399F}" type="presParOf" srcId="{E967958C-1882-41AC-A04D-0FFDD7C44EEB}" destId="{0FBCFB6A-EDB5-419A-9164-DCE6F3CA6CF3}" srcOrd="1" destOrd="0" presId="urn:microsoft.com/office/officeart/2005/8/layout/radial2"/>
    <dgm:cxn modelId="{BF174AD7-5CBF-44A6-B157-DF9CA5049494}" type="presParOf" srcId="{37985C7E-0F3E-46E3-8B5C-443DC19807F0}" destId="{0F129027-71C8-47CD-923E-6A791A097450}" srcOrd="5" destOrd="0" presId="urn:microsoft.com/office/officeart/2005/8/layout/radial2"/>
    <dgm:cxn modelId="{AC36C2CF-A5CF-4925-9C9D-9AEBF4BE4F7A}" type="presParOf" srcId="{37985C7E-0F3E-46E3-8B5C-443DC19807F0}" destId="{B52668C5-DC55-4D46-B6DF-1AEE4173A607}" srcOrd="6" destOrd="0" presId="urn:microsoft.com/office/officeart/2005/8/layout/radial2"/>
    <dgm:cxn modelId="{709C0242-8231-4883-A77F-292423EA2ED0}" type="presParOf" srcId="{B52668C5-DC55-4D46-B6DF-1AEE4173A607}" destId="{11C422B3-489A-442B-8047-0D2B18056A01}" srcOrd="0" destOrd="0" presId="urn:microsoft.com/office/officeart/2005/8/layout/radial2"/>
    <dgm:cxn modelId="{343AFA32-C07A-4682-BA54-883A53FBC94E}" type="presParOf" srcId="{B52668C5-DC55-4D46-B6DF-1AEE4173A607}" destId="{6DD79D4E-8006-4718-91FD-81E1699CA638}" srcOrd="1" destOrd="0" presId="urn:microsoft.com/office/officeart/2005/8/layout/radial2"/>
    <dgm:cxn modelId="{2D68882C-6285-4FFF-8BAB-77B29BC6B92B}" type="presParOf" srcId="{37985C7E-0F3E-46E3-8B5C-443DC19807F0}" destId="{18E52C22-8DBB-4987-BFCB-D265EE0CC0E0}" srcOrd="7" destOrd="0" presId="urn:microsoft.com/office/officeart/2005/8/layout/radial2"/>
    <dgm:cxn modelId="{8B7224DA-AEBE-4530-8576-C74EEB948682}" type="presParOf" srcId="{37985C7E-0F3E-46E3-8B5C-443DC19807F0}" destId="{9C13DAB9-8970-4589-BAA0-866824D2081F}" srcOrd="8" destOrd="0" presId="urn:microsoft.com/office/officeart/2005/8/layout/radial2"/>
    <dgm:cxn modelId="{8CF57E67-B504-45E6-A95B-C2777A29EDE9}" type="presParOf" srcId="{9C13DAB9-8970-4589-BAA0-866824D2081F}" destId="{7988ED57-AE29-441F-A93F-4CF10F1A6608}" srcOrd="0" destOrd="0" presId="urn:microsoft.com/office/officeart/2005/8/layout/radial2"/>
    <dgm:cxn modelId="{85EF6D0F-7EB6-4BF4-87F0-E2B9A1649681}" type="presParOf" srcId="{9C13DAB9-8970-4589-BAA0-866824D2081F}" destId="{1B9ACFFD-CBA3-4F9E-A342-69FFCE7E6DD3}" srcOrd="1" destOrd="0" presId="urn:microsoft.com/office/officeart/2005/8/layout/radial2"/>
    <dgm:cxn modelId="{2AD50D91-ECCE-43DB-898C-DB7A87FDBDAC}" type="presParOf" srcId="{37985C7E-0F3E-46E3-8B5C-443DC19807F0}" destId="{86141090-9DA6-4C2E-8DCB-873AB9910738}" srcOrd="9" destOrd="0" presId="urn:microsoft.com/office/officeart/2005/8/layout/radial2"/>
    <dgm:cxn modelId="{237BF76E-BBD4-4B17-9F43-F72AFFB2FBB3}" type="presParOf" srcId="{37985C7E-0F3E-46E3-8B5C-443DC19807F0}" destId="{16D95FE5-A9E5-4049-B61A-0E9E33F2340E}" srcOrd="10" destOrd="0" presId="urn:microsoft.com/office/officeart/2005/8/layout/radial2"/>
    <dgm:cxn modelId="{004717CB-99D5-44CE-AF9F-958DE3B0D223}" type="presParOf" srcId="{16D95FE5-A9E5-4049-B61A-0E9E33F2340E}" destId="{421A22AD-577D-40D7-8169-14DFE2974D7E}" srcOrd="0" destOrd="0" presId="urn:microsoft.com/office/officeart/2005/8/layout/radial2"/>
    <dgm:cxn modelId="{FAA187BF-9AEC-4E92-ADD3-7EEB1ACFF81E}" type="presParOf" srcId="{16D95FE5-A9E5-4049-B61A-0E9E33F2340E}" destId="{BF037947-F8CB-44A1-80D7-32C99DC8BC4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41090-9DA6-4C2E-8DCB-873AB9910738}">
      <dsp:nvSpPr>
        <dsp:cNvPr id="0" name=""/>
        <dsp:cNvSpPr/>
      </dsp:nvSpPr>
      <dsp:spPr>
        <a:xfrm rot="5440396">
          <a:off x="1073125" y="3368122"/>
          <a:ext cx="996160" cy="32519"/>
        </a:xfrm>
        <a:custGeom>
          <a:avLst/>
          <a:gdLst/>
          <a:ahLst/>
          <a:cxnLst/>
          <a:rect l="0" t="0" r="0" b="0"/>
          <a:pathLst>
            <a:path>
              <a:moveTo>
                <a:pt x="0" y="16259"/>
              </a:moveTo>
              <a:lnTo>
                <a:pt x="996160" y="16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52C22-8DBB-4987-BFCB-D265EE0CC0E0}">
      <dsp:nvSpPr>
        <dsp:cNvPr id="0" name=""/>
        <dsp:cNvSpPr/>
      </dsp:nvSpPr>
      <dsp:spPr>
        <a:xfrm rot="1997337">
          <a:off x="2014219" y="2847751"/>
          <a:ext cx="511193" cy="32519"/>
        </a:xfrm>
        <a:custGeom>
          <a:avLst/>
          <a:gdLst/>
          <a:ahLst/>
          <a:cxnLst/>
          <a:rect l="0" t="0" r="0" b="0"/>
          <a:pathLst>
            <a:path>
              <a:moveTo>
                <a:pt x="0" y="16259"/>
              </a:moveTo>
              <a:lnTo>
                <a:pt x="511193" y="16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29027-71C8-47CD-923E-6A791A097450}">
      <dsp:nvSpPr>
        <dsp:cNvPr id="0" name=""/>
        <dsp:cNvSpPr/>
      </dsp:nvSpPr>
      <dsp:spPr>
        <a:xfrm rot="51529">
          <a:off x="2056020" y="2422242"/>
          <a:ext cx="2482526" cy="32519"/>
        </a:xfrm>
        <a:custGeom>
          <a:avLst/>
          <a:gdLst/>
          <a:ahLst/>
          <a:cxnLst/>
          <a:rect l="0" t="0" r="0" b="0"/>
          <a:pathLst>
            <a:path>
              <a:moveTo>
                <a:pt x="0" y="16259"/>
              </a:moveTo>
              <a:lnTo>
                <a:pt x="2482526" y="16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F1AF6-46BF-45D8-AB74-30299EDF28D4}">
      <dsp:nvSpPr>
        <dsp:cNvPr id="0" name=""/>
        <dsp:cNvSpPr/>
      </dsp:nvSpPr>
      <dsp:spPr>
        <a:xfrm rot="20589489">
          <a:off x="1997389" y="1856205"/>
          <a:ext cx="2740385" cy="32519"/>
        </a:xfrm>
        <a:custGeom>
          <a:avLst/>
          <a:gdLst/>
          <a:ahLst/>
          <a:cxnLst/>
          <a:rect l="0" t="0" r="0" b="0"/>
          <a:pathLst>
            <a:path>
              <a:moveTo>
                <a:pt x="0" y="16259"/>
              </a:moveTo>
              <a:lnTo>
                <a:pt x="2740385" y="16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1C7CB-8EB4-41CE-91DD-4E3E297534C9}">
      <dsp:nvSpPr>
        <dsp:cNvPr id="0" name=""/>
        <dsp:cNvSpPr/>
      </dsp:nvSpPr>
      <dsp:spPr>
        <a:xfrm rot="19060999">
          <a:off x="1848693" y="1429366"/>
          <a:ext cx="1592434" cy="32519"/>
        </a:xfrm>
        <a:custGeom>
          <a:avLst/>
          <a:gdLst/>
          <a:ahLst/>
          <a:cxnLst/>
          <a:rect l="0" t="0" r="0" b="0"/>
          <a:pathLst>
            <a:path>
              <a:moveTo>
                <a:pt x="0" y="16259"/>
              </a:moveTo>
              <a:lnTo>
                <a:pt x="1592434" y="16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ADADF-3367-4056-817C-63034038E5F9}">
      <dsp:nvSpPr>
        <dsp:cNvPr id="0" name=""/>
        <dsp:cNvSpPr/>
      </dsp:nvSpPr>
      <dsp:spPr>
        <a:xfrm>
          <a:off x="593444" y="1662493"/>
          <a:ext cx="1555474" cy="1421923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B1C19-121B-4A1B-8EE4-A8D865D3E07F}">
      <dsp:nvSpPr>
        <dsp:cNvPr id="0" name=""/>
        <dsp:cNvSpPr/>
      </dsp:nvSpPr>
      <dsp:spPr>
        <a:xfrm>
          <a:off x="2473638" y="-64352"/>
          <a:ext cx="2542617" cy="1016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 smtClean="0">
              <a:solidFill>
                <a:schemeClr val="tx1"/>
              </a:solidFill>
            </a:rPr>
            <a:t>Ordenar la convivencia</a:t>
          </a:r>
          <a:endParaRPr lang="es-SV" sz="1400" b="1" kern="1200" dirty="0">
            <a:solidFill>
              <a:schemeClr val="tx1"/>
            </a:solidFill>
          </a:endParaRPr>
        </a:p>
      </dsp:txBody>
      <dsp:txXfrm>
        <a:off x="2845996" y="84566"/>
        <a:ext cx="1797901" cy="719037"/>
      </dsp:txXfrm>
    </dsp:sp>
    <dsp:sp modelId="{93B56952-0ADC-4267-88B9-3A32CEF8FE43}">
      <dsp:nvSpPr>
        <dsp:cNvPr id="0" name=""/>
        <dsp:cNvSpPr/>
      </dsp:nvSpPr>
      <dsp:spPr>
        <a:xfrm>
          <a:off x="4319034" y="520323"/>
          <a:ext cx="3169797" cy="1168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b="1" kern="1200" dirty="0" smtClean="0">
              <a:solidFill>
                <a:schemeClr val="tx1"/>
              </a:solidFill>
            </a:rPr>
            <a:t>Construir proyectos comunes</a:t>
          </a:r>
          <a:endParaRPr lang="es-SV" sz="1600" b="1" kern="1200" dirty="0">
            <a:solidFill>
              <a:schemeClr val="tx1"/>
            </a:solidFill>
          </a:endParaRPr>
        </a:p>
      </dsp:txBody>
      <dsp:txXfrm>
        <a:off x="4783240" y="691475"/>
        <a:ext cx="2241385" cy="826396"/>
      </dsp:txXfrm>
    </dsp:sp>
    <dsp:sp modelId="{11C422B3-489A-442B-8047-0D2B18056A01}">
      <dsp:nvSpPr>
        <dsp:cNvPr id="0" name=""/>
        <dsp:cNvSpPr/>
      </dsp:nvSpPr>
      <dsp:spPr>
        <a:xfrm>
          <a:off x="4537522" y="1969552"/>
          <a:ext cx="2529539" cy="10130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b="1" kern="1200" dirty="0" smtClean="0">
              <a:solidFill>
                <a:schemeClr val="tx1"/>
              </a:solidFill>
            </a:rPr>
            <a:t>Diseñar el futuro</a:t>
          </a:r>
          <a:endParaRPr lang="es-SV" sz="1600" b="1" kern="1200" dirty="0">
            <a:solidFill>
              <a:schemeClr val="tx1"/>
            </a:solidFill>
          </a:endParaRPr>
        </a:p>
      </dsp:txBody>
      <dsp:txXfrm>
        <a:off x="4907964" y="2117903"/>
        <a:ext cx="1788655" cy="716299"/>
      </dsp:txXfrm>
    </dsp:sp>
    <dsp:sp modelId="{7988ED57-AE29-441F-A93F-4CF10F1A6608}">
      <dsp:nvSpPr>
        <dsp:cNvPr id="0" name=""/>
        <dsp:cNvSpPr/>
      </dsp:nvSpPr>
      <dsp:spPr>
        <a:xfrm>
          <a:off x="1839634" y="2932064"/>
          <a:ext cx="2633861" cy="1028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 smtClean="0">
              <a:solidFill>
                <a:schemeClr val="tx1"/>
              </a:solidFill>
            </a:rPr>
            <a:t>Definir derechos y responsabilidades</a:t>
          </a:r>
          <a:endParaRPr lang="es-SV" sz="1400" b="1" kern="1200" dirty="0">
            <a:solidFill>
              <a:schemeClr val="tx1"/>
            </a:solidFill>
          </a:endParaRPr>
        </a:p>
      </dsp:txBody>
      <dsp:txXfrm>
        <a:off x="2225354" y="3082666"/>
        <a:ext cx="1862421" cy="727172"/>
      </dsp:txXfrm>
    </dsp:sp>
    <dsp:sp modelId="{421A22AD-577D-40D7-8169-14DFE2974D7E}">
      <dsp:nvSpPr>
        <dsp:cNvPr id="0" name=""/>
        <dsp:cNvSpPr/>
      </dsp:nvSpPr>
      <dsp:spPr>
        <a:xfrm>
          <a:off x="0" y="3882426"/>
          <a:ext cx="3120473" cy="870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 smtClean="0">
              <a:solidFill>
                <a:schemeClr val="tx1"/>
              </a:solidFill>
            </a:rPr>
            <a:t>Manejar Conflictos</a:t>
          </a:r>
          <a:endParaRPr lang="es-SV" sz="1400" b="1" kern="1200" dirty="0">
            <a:solidFill>
              <a:schemeClr val="tx1"/>
            </a:solidFill>
          </a:endParaRPr>
        </a:p>
      </dsp:txBody>
      <dsp:txXfrm>
        <a:off x="456983" y="4009941"/>
        <a:ext cx="2206507" cy="615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EDA5AE0B-93EC-4C28-B7D9-BE15D90219C5}" type="datetimeFigureOut">
              <a:rPr lang="es-SV"/>
              <a:pPr>
                <a:defRPr/>
              </a:pPr>
              <a:t>22/04/2013</a:t>
            </a:fld>
            <a:endParaRPr lang="es-SV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8D48C11F-C396-4F02-BAAF-60294A7951DA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1803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298BEFA-D9E0-4BC2-9479-49E748629FD1}" type="datetimeFigureOut">
              <a:rPr lang="es-SV"/>
              <a:pPr>
                <a:defRPr/>
              </a:pPr>
              <a:t>22/04/2013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35BF2A1-F45B-42A1-966C-B8998DD2514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93681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8B4D-DB81-453D-848D-FA6B45FE5520}" type="datetimeFigureOut">
              <a:rPr lang="es-SV"/>
              <a:pPr>
                <a:defRPr/>
              </a:pPr>
              <a:t>22/04/2013</a:t>
            </a:fld>
            <a:endParaRPr lang="es-SV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21249-FDFE-4B7E-BF98-90B86CB195B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aster-Es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5A161-B481-4C04-A6A5-7AB68779416B}" type="datetimeFigureOut">
              <a:rPr lang="es-SV"/>
              <a:pPr>
                <a:defRPr/>
              </a:pPr>
              <a:t>22/04/2013</a:t>
            </a:fld>
            <a:endParaRPr lang="es-SV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8E34-610F-4FCF-A2A7-A99711D4C22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10" name="9 Rectángulo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Rectángulo"/>
          <p:cNvSpPr/>
          <p:nvPr userDrawn="1"/>
        </p:nvSpPr>
        <p:spPr>
          <a:xfrm>
            <a:off x="0" y="6453336"/>
            <a:ext cx="5436096" cy="404664"/>
          </a:xfrm>
          <a:prstGeom prst="rect">
            <a:avLst/>
          </a:prstGeom>
          <a:solidFill>
            <a:srgbClr val="8C8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4AE676-15AA-4CDA-8BF8-EE1EE63EEC9F}" type="datetimeFigureOut">
              <a:rPr lang="es-SV"/>
              <a:pPr>
                <a:defRPr/>
              </a:pPr>
              <a:t>22/04/2013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D62065-6FF0-42EB-8954-C785F9E68E4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6 Imagen" descr="Portada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4 CuadroTexto"/>
          <p:cNvSpPr txBox="1">
            <a:spLocks noChangeArrowheads="1"/>
          </p:cNvSpPr>
          <p:nvPr/>
        </p:nvSpPr>
        <p:spPr bwMode="auto">
          <a:xfrm>
            <a:off x="381000" y="673100"/>
            <a:ext cx="6781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BAA27"/>
                </a:solidFill>
                <a:latin typeface="Book Antiqua" pitchFamily="18" charset="0"/>
              </a:rPr>
              <a:t> </a:t>
            </a:r>
            <a:br>
              <a:rPr lang="en-US" sz="3200" b="1">
                <a:solidFill>
                  <a:srgbClr val="8BAA27"/>
                </a:solidFill>
                <a:latin typeface="Book Antiqua" pitchFamily="18" charset="0"/>
              </a:rPr>
            </a:br>
            <a:endParaRPr lang="en-US" sz="3200" b="1">
              <a:solidFill>
                <a:srgbClr val="8BAA27"/>
              </a:solidFill>
              <a:latin typeface="Book Antiqua" pitchFamily="18" charset="0"/>
            </a:endParaRPr>
          </a:p>
        </p:txBody>
      </p:sp>
      <p:sp>
        <p:nvSpPr>
          <p:cNvPr id="10" name="4 CuadroTexto"/>
          <p:cNvSpPr txBox="1">
            <a:spLocks noChangeArrowheads="1"/>
          </p:cNvSpPr>
          <p:nvPr/>
        </p:nvSpPr>
        <p:spPr bwMode="auto">
          <a:xfrm>
            <a:off x="215516" y="4509120"/>
            <a:ext cx="87129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SV" sz="3300" b="1" dirty="0" smtClean="0">
                <a:solidFill>
                  <a:prstClr val="white"/>
                </a:solidFill>
                <a:latin typeface="Book Antiqua" pitchFamily="18" charset="0"/>
              </a:rPr>
              <a:t>Retos para el desarrollo territorial del Oriente de Cabañas</a:t>
            </a:r>
            <a:endParaRPr lang="es-SV" sz="3600" b="1" dirty="0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8C8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14 Imagen" descr="prismalogo-completo-trans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76672"/>
            <a:ext cx="2016224" cy="827296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755576" y="573325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solidFill>
                  <a:prstClr val="white"/>
                </a:solidFill>
                <a:latin typeface="Book Antiqua" pitchFamily="18" charset="0"/>
              </a:rPr>
              <a:t>Una mirada desde las aspiraciones de sus habitantes</a:t>
            </a:r>
          </a:p>
          <a:p>
            <a:endParaRPr lang="es-SV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512" y="260648"/>
            <a:ext cx="8784976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El Distrito Oriental del Departamento de Cabañas</a:t>
            </a: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1224136"/>
          </a:xfrm>
        </p:spPr>
        <p:txBody>
          <a:bodyPr/>
          <a:lstStyle/>
          <a:p>
            <a:pPr algn="just"/>
            <a:r>
              <a:rPr lang="es-SV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El Departamento de Cabañas se creó en 1873 y tenía dos partes: el Distrito de </a:t>
            </a:r>
            <a:r>
              <a:rPr lang="es-SV" sz="2400" b="1" dirty="0" err="1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Ilobasco</a:t>
            </a:r>
            <a:r>
              <a:rPr lang="es-SV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 y el Distrito de Sensuntepeque.</a:t>
            </a:r>
            <a:endParaRPr lang="es-MX" sz="2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endParaRPr lang="es-SV" dirty="0"/>
          </a:p>
        </p:txBody>
      </p:sp>
      <p:pic>
        <p:nvPicPr>
          <p:cNvPr id="7" name="3 Marcador de contenido" descr="Mapa de Ubicación Cabaña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0250" y="2636912"/>
            <a:ext cx="6523500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512" y="260648"/>
            <a:ext cx="8784976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El Distrito Oriental del Departamento de Cabañas</a:t>
            </a: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040560"/>
          </a:xfrm>
        </p:spPr>
        <p:txBody>
          <a:bodyPr/>
          <a:lstStyle/>
          <a:p>
            <a:pPr algn="just"/>
            <a:r>
              <a:rPr lang="es-SV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El peso de la ciudad de Sensuntepeque.</a:t>
            </a:r>
          </a:p>
          <a:p>
            <a:pPr algn="just"/>
            <a:endParaRPr lang="es-SV" sz="2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SV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Características ecológicas:</a:t>
            </a:r>
          </a:p>
          <a:p>
            <a:pPr lvl="1" algn="just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Territorio delimitado por el río Lempa y el </a:t>
            </a:r>
            <a:r>
              <a:rPr lang="es-SV" sz="2000" b="1" dirty="0" err="1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Titihuapa</a:t>
            </a:r>
            <a:endParaRPr lang="es-SV" sz="20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Tierras de difícil labranza y clima caluroso y seco</a:t>
            </a:r>
          </a:p>
          <a:p>
            <a:pPr algn="just"/>
            <a:endParaRPr lang="es-SV" sz="2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SV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Historia económica:</a:t>
            </a:r>
          </a:p>
          <a:p>
            <a:pPr lvl="1" algn="just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Relación comercial con el sur de Honduras</a:t>
            </a:r>
          </a:p>
          <a:p>
            <a:pPr lvl="1" algn="just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No se desarrollaron los principales cultivos de exportación (café, algodón, caña de azúcar).</a:t>
            </a:r>
          </a:p>
          <a:p>
            <a:pPr lvl="1" algn="just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Varios ciclos de actividad minera pero sin beneficios que perduren en el tiempo.</a:t>
            </a:r>
          </a:p>
          <a:p>
            <a:pPr algn="just"/>
            <a:endParaRPr lang="es-SV" sz="2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SV" sz="2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endParaRPr lang="es-SV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512" y="260648"/>
            <a:ext cx="8784976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El Distrito Oriental del Departamento de Cabañas</a:t>
            </a: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040560"/>
          </a:xfrm>
        </p:spPr>
        <p:txBody>
          <a:bodyPr/>
          <a:lstStyle/>
          <a:p>
            <a:pPr algn="just"/>
            <a:r>
              <a:rPr lang="es-SV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Al territorio le falta dinamismo económico.</a:t>
            </a:r>
          </a:p>
          <a:p>
            <a:pPr algn="just"/>
            <a:endParaRPr lang="es-SV" sz="2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Economía de subsistencia</a:t>
            </a:r>
          </a:p>
          <a:p>
            <a:pPr lvl="1" algn="just"/>
            <a:endParaRPr lang="es-SV" sz="20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Muchas de las mejoras vistas en cantones y municipios se han financiado con recursos externos (remesas, FISDL, FODES, FOMILENIO)</a:t>
            </a:r>
          </a:p>
          <a:p>
            <a:pPr algn="just"/>
            <a:endParaRPr lang="es-SV" sz="2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es-SV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512" y="260648"/>
            <a:ext cx="8784976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El Distrito Oriental del Departamento de Cabañas</a:t>
            </a: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040560"/>
          </a:xfrm>
        </p:spPr>
        <p:txBody>
          <a:bodyPr/>
          <a:lstStyle/>
          <a:p>
            <a:pPr algn="just"/>
            <a:r>
              <a:rPr lang="es-SV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Educación</a:t>
            </a:r>
          </a:p>
          <a:p>
            <a:pPr algn="just"/>
            <a:endParaRPr lang="es-SV" sz="2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Gobiernos han hecho un importante esfuerzo en aumentar la cobertura de la educación básica (primaria)</a:t>
            </a:r>
          </a:p>
          <a:p>
            <a:pPr lvl="1" algn="just"/>
            <a:endParaRPr lang="es-SV" sz="20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Pero solamente una minoría de los jóvenes en edad de asistir a educación secundaria está realmente asistiendo.</a:t>
            </a:r>
          </a:p>
          <a:p>
            <a:pPr lvl="1" algn="just"/>
            <a:endParaRPr lang="es-SV" sz="20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Problemas en la calidad de la educación:</a:t>
            </a:r>
          </a:p>
          <a:p>
            <a:pPr lvl="1" algn="just"/>
            <a:endParaRPr lang="es-SV" sz="20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es-SV" sz="2000" b="1" i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“…cuando van a un empleo les cuesta mucho desenvolverse, la educación no está preparando a los jóvenes para el medio en que estamos ahorita.”</a:t>
            </a:r>
          </a:p>
          <a:p>
            <a:pPr algn="just"/>
            <a:endParaRPr lang="es-SV" sz="2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es-SV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043608" y="1340768"/>
          <a:ext cx="7488832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Pentágono"/>
          <p:cNvSpPr/>
          <p:nvPr/>
        </p:nvSpPr>
        <p:spPr>
          <a:xfrm>
            <a:off x="179512" y="260648"/>
            <a:ext cx="8784976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La gestión del desarrollo territorial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12658</TotalTime>
  <Words>264</Words>
  <Application>Microsoft Office PowerPoint</Application>
  <PresentationFormat>Presentación en pantalla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Fundación PRISMA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Ileana Gómez</dc:creator>
  <cp:lastModifiedBy>Leonor González</cp:lastModifiedBy>
  <cp:revision>793</cp:revision>
  <dcterms:created xsi:type="dcterms:W3CDTF">2011-01-25T16:19:06Z</dcterms:created>
  <dcterms:modified xsi:type="dcterms:W3CDTF">2013-04-22T20:46:39Z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4085249</vt:lpwstr>
  </property>
  <property fmtid="{D5CDD505-2E9C-101B-9397-08002B2CF9AE}" pid="3" name="NXPowerLiteVersion">
    <vt:lpwstr>D4.1.0</vt:lpwstr>
  </property>
</Properties>
</file>