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sldIdLst>
    <p:sldId id="256" r:id="rId2"/>
    <p:sldId id="280" r:id="rId3"/>
    <p:sldId id="276" r:id="rId4"/>
    <p:sldId id="277" r:id="rId5"/>
    <p:sldId id="281" r:id="rId6"/>
    <p:sldId id="285" r:id="rId7"/>
    <p:sldId id="258" r:id="rId8"/>
    <p:sldId id="261" r:id="rId9"/>
    <p:sldId id="259" r:id="rId10"/>
    <p:sldId id="265" r:id="rId11"/>
    <p:sldId id="269" r:id="rId12"/>
    <p:sldId id="273" r:id="rId13"/>
    <p:sldId id="274" r:id="rId14"/>
    <p:sldId id="271" r:id="rId15"/>
    <p:sldId id="264" r:id="rId16"/>
    <p:sldId id="283" r:id="rId17"/>
    <p:sldId id="260" r:id="rId18"/>
    <p:sldId id="282" r:id="rId19"/>
    <p:sldId id="279" r:id="rId20"/>
    <p:sldId id="262" r:id="rId21"/>
    <p:sldId id="267" r:id="rId22"/>
    <p:sldId id="284" r:id="rId23"/>
    <p:sldId id="275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vely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72" d="100"/>
          <a:sy n="72" d="100"/>
        </p:scale>
        <p:origin x="-2670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18T11:07:16.317" idx="1">
    <p:pos x="10" y="10"/>
    <p:text>podemos especificar que el ecosistema el área natural La Montañona? o dar otro ejemplo para que se comprenda el concepto de ecosistema.</p:tex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E5290-0513-4308-A6C0-35BEFAF95CE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5BB0AF73-578A-4EF0-8637-656BA44E1F9B}">
      <dgm:prSet custT="1"/>
      <dgm:spPr/>
      <dgm:t>
        <a:bodyPr/>
        <a:lstStyle/>
        <a:p>
          <a:pPr algn="r" rtl="0"/>
          <a:r>
            <a:rPr lang="es-SV" sz="2000" dirty="0" smtClean="0"/>
            <a:t>Identificar y priorizar de manera participativa </a:t>
          </a:r>
          <a:r>
            <a:rPr lang="es-SV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servicios ecosistémicos que provee el área natural La Montañona a las poblaciones locales</a:t>
          </a:r>
          <a:r>
            <a:rPr lang="es-SV" sz="2000" dirty="0" smtClean="0"/>
            <a:t> y los proceso de degradación que los han afectado en los últimos 20 años.</a:t>
          </a:r>
          <a:endParaRPr lang="es-SV" sz="2000" dirty="0"/>
        </a:p>
      </dgm:t>
    </dgm:pt>
    <dgm:pt modelId="{5369E624-69C9-43AF-AD70-0F1D77EFBF09}" type="parTrans" cxnId="{A8E4D80B-93CB-448F-877E-A38A1C4C1402}">
      <dgm:prSet/>
      <dgm:spPr/>
      <dgm:t>
        <a:bodyPr/>
        <a:lstStyle/>
        <a:p>
          <a:endParaRPr lang="es-SV"/>
        </a:p>
      </dgm:t>
    </dgm:pt>
    <dgm:pt modelId="{68BAA9DC-82EE-4A7C-ACDF-E017629BE0C2}" type="sibTrans" cxnId="{A8E4D80B-93CB-448F-877E-A38A1C4C1402}">
      <dgm:prSet/>
      <dgm:spPr/>
      <dgm:t>
        <a:bodyPr/>
        <a:lstStyle/>
        <a:p>
          <a:endParaRPr lang="es-SV"/>
        </a:p>
      </dgm:t>
    </dgm:pt>
    <dgm:pt modelId="{32D0C2A6-D91C-4D1D-8043-3C541AD535B7}" type="pres">
      <dgm:prSet presAssocID="{523E5290-0513-4308-A6C0-35BEFAF95CE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29C3B4E9-C0C5-47A4-9506-636904E3B5A6}" type="pres">
      <dgm:prSet presAssocID="{5BB0AF73-578A-4EF0-8637-656BA44E1F9B}" presName="composite" presStyleCnt="0"/>
      <dgm:spPr/>
    </dgm:pt>
    <dgm:pt modelId="{2514A2B3-45C3-4343-90CA-1C92E96C55E4}" type="pres">
      <dgm:prSet presAssocID="{5BB0AF73-578A-4EF0-8637-656BA44E1F9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E0C143CE-50B7-4A9E-A1F5-4FA2DD103689}" type="pres">
      <dgm:prSet presAssocID="{5BB0AF73-578A-4EF0-8637-656BA44E1F9B}" presName="txShp" presStyleLbl="node1" presStyleIdx="0" presStyleCnt="1" custScaleX="113531" custScaleY="9958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EFE9AA08-B5D5-4708-8D8F-58D32D0F160F}" type="presOf" srcId="{523E5290-0513-4308-A6C0-35BEFAF95CE1}" destId="{32D0C2A6-D91C-4D1D-8043-3C541AD535B7}" srcOrd="0" destOrd="0" presId="urn:microsoft.com/office/officeart/2005/8/layout/vList3#1"/>
    <dgm:cxn modelId="{A8E4D80B-93CB-448F-877E-A38A1C4C1402}" srcId="{523E5290-0513-4308-A6C0-35BEFAF95CE1}" destId="{5BB0AF73-578A-4EF0-8637-656BA44E1F9B}" srcOrd="0" destOrd="0" parTransId="{5369E624-69C9-43AF-AD70-0F1D77EFBF09}" sibTransId="{68BAA9DC-82EE-4A7C-ACDF-E017629BE0C2}"/>
    <dgm:cxn modelId="{1152BBB5-CEA7-40BA-B210-7EB091B9BB1D}" type="presOf" srcId="{5BB0AF73-578A-4EF0-8637-656BA44E1F9B}" destId="{E0C143CE-50B7-4A9E-A1F5-4FA2DD103689}" srcOrd="0" destOrd="0" presId="urn:microsoft.com/office/officeart/2005/8/layout/vList3#1"/>
    <dgm:cxn modelId="{81CA8754-9922-44C0-8CF6-C3FDCAB65976}" type="presParOf" srcId="{32D0C2A6-D91C-4D1D-8043-3C541AD535B7}" destId="{29C3B4E9-C0C5-47A4-9506-636904E3B5A6}" srcOrd="0" destOrd="0" presId="urn:microsoft.com/office/officeart/2005/8/layout/vList3#1"/>
    <dgm:cxn modelId="{A0D66874-85FB-48D0-99C0-94D4DA31562A}" type="presParOf" srcId="{29C3B4E9-C0C5-47A4-9506-636904E3B5A6}" destId="{2514A2B3-45C3-4343-90CA-1C92E96C55E4}" srcOrd="0" destOrd="0" presId="urn:microsoft.com/office/officeart/2005/8/layout/vList3#1"/>
    <dgm:cxn modelId="{584A8F31-9D34-4298-A184-94FA2B4C3CB7}" type="presParOf" srcId="{29C3B4E9-C0C5-47A4-9506-636904E3B5A6}" destId="{E0C143CE-50B7-4A9E-A1F5-4FA2DD1036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5F747-1FE3-4312-A7DC-0677D36CEB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76E68D2F-D4C4-44A9-8A16-C86F7BBFA8FC}">
      <dgm:prSet/>
      <dgm:spPr/>
      <dgm:t>
        <a:bodyPr/>
        <a:lstStyle/>
        <a:p>
          <a:pPr rtl="0"/>
          <a:r>
            <a:rPr lang="es-SV" dirty="0" smtClean="0"/>
            <a:t>Bosque de pino – encino</a:t>
          </a:r>
          <a:endParaRPr lang="es-SV" dirty="0"/>
        </a:p>
      </dgm:t>
    </dgm:pt>
    <dgm:pt modelId="{A3968EEE-D815-4271-8E6A-6D3EFAB2D9C9}" type="parTrans" cxnId="{3809978A-8821-422A-9177-FDF2460609C3}">
      <dgm:prSet/>
      <dgm:spPr/>
      <dgm:t>
        <a:bodyPr/>
        <a:lstStyle/>
        <a:p>
          <a:endParaRPr lang="es-SV"/>
        </a:p>
      </dgm:t>
    </dgm:pt>
    <dgm:pt modelId="{B686C538-7A95-41D6-BC0F-437C85E392C7}" type="sibTrans" cxnId="{3809978A-8821-422A-9177-FDF2460609C3}">
      <dgm:prSet/>
      <dgm:spPr/>
      <dgm:t>
        <a:bodyPr/>
        <a:lstStyle/>
        <a:p>
          <a:endParaRPr lang="es-SV"/>
        </a:p>
      </dgm:t>
    </dgm:pt>
    <dgm:pt modelId="{4F9C926A-C899-437D-ADC1-E1763D782631}">
      <dgm:prSet/>
      <dgm:spPr/>
      <dgm:t>
        <a:bodyPr/>
        <a:lstStyle/>
        <a:p>
          <a:pPr rtl="0"/>
          <a:r>
            <a:rPr lang="es-SV" smtClean="0"/>
            <a:t>Es el ecosistema dominante, mas extenso, más importante.</a:t>
          </a:r>
          <a:endParaRPr lang="es-SV"/>
        </a:p>
      </dgm:t>
    </dgm:pt>
    <dgm:pt modelId="{E4A315FE-23E2-48C4-8E84-FFC29D2E716A}" type="parTrans" cxnId="{5C7859CC-8B7D-41C5-9C40-8A510DB014C4}">
      <dgm:prSet/>
      <dgm:spPr/>
      <dgm:t>
        <a:bodyPr/>
        <a:lstStyle/>
        <a:p>
          <a:endParaRPr lang="es-SV"/>
        </a:p>
      </dgm:t>
    </dgm:pt>
    <dgm:pt modelId="{1936E644-2427-44E2-9956-E64DB5FCCF90}" type="sibTrans" cxnId="{5C7859CC-8B7D-41C5-9C40-8A510DB014C4}">
      <dgm:prSet/>
      <dgm:spPr/>
      <dgm:t>
        <a:bodyPr/>
        <a:lstStyle/>
        <a:p>
          <a:endParaRPr lang="es-SV"/>
        </a:p>
      </dgm:t>
    </dgm:pt>
    <dgm:pt modelId="{E01FCCF7-2E6C-4E5F-AD95-77B5D873080C}">
      <dgm:prSet/>
      <dgm:spPr/>
      <dgm:t>
        <a:bodyPr/>
        <a:lstStyle/>
        <a:p>
          <a:pPr rtl="0"/>
          <a:r>
            <a:rPr lang="es-SV" dirty="0" smtClean="0"/>
            <a:t>Formado por una asociación de pino (</a:t>
          </a:r>
          <a:r>
            <a:rPr lang="es-SV" i="1" dirty="0" err="1" smtClean="0"/>
            <a:t>Pinus</a:t>
          </a:r>
          <a:r>
            <a:rPr lang="es-SV" dirty="0" smtClean="0"/>
            <a:t> </a:t>
          </a:r>
          <a:r>
            <a:rPr lang="es-SV" dirty="0" err="1" smtClean="0"/>
            <a:t>spp</a:t>
          </a:r>
          <a:r>
            <a:rPr lang="es-SV" dirty="0" smtClean="0"/>
            <a:t>.) y roble (</a:t>
          </a:r>
          <a:r>
            <a:rPr lang="es-SV" i="1" dirty="0" err="1" smtClean="0"/>
            <a:t>Querqus</a:t>
          </a:r>
          <a:r>
            <a:rPr lang="es-SV" dirty="0" smtClean="0"/>
            <a:t> </a:t>
          </a:r>
          <a:r>
            <a:rPr lang="es-SV" dirty="0" err="1" smtClean="0"/>
            <a:t>spp</a:t>
          </a:r>
          <a:r>
            <a:rPr lang="es-SV" dirty="0" smtClean="0"/>
            <a:t>.).</a:t>
          </a:r>
          <a:endParaRPr lang="es-SV" dirty="0"/>
        </a:p>
      </dgm:t>
    </dgm:pt>
    <dgm:pt modelId="{4CF6A32C-1988-43F3-A3A4-A0A1B1CD5D1B}" type="parTrans" cxnId="{EE29C3F9-7ACF-4E03-B07B-2A744A1A0EAE}">
      <dgm:prSet/>
      <dgm:spPr/>
      <dgm:t>
        <a:bodyPr/>
        <a:lstStyle/>
        <a:p>
          <a:endParaRPr lang="es-SV"/>
        </a:p>
      </dgm:t>
    </dgm:pt>
    <dgm:pt modelId="{DF7C2822-E22F-4865-81F3-84C46A3AFF12}" type="sibTrans" cxnId="{EE29C3F9-7ACF-4E03-B07B-2A744A1A0EAE}">
      <dgm:prSet/>
      <dgm:spPr/>
      <dgm:t>
        <a:bodyPr/>
        <a:lstStyle/>
        <a:p>
          <a:endParaRPr lang="es-SV"/>
        </a:p>
      </dgm:t>
    </dgm:pt>
    <dgm:pt modelId="{1E390722-73B6-4684-B07A-95AC60C8EEFD}" type="pres">
      <dgm:prSet presAssocID="{F155F747-1FE3-4312-A7DC-0677D36CEB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B054EDDD-57C6-44FB-81F6-85FFA367BC8A}" type="pres">
      <dgm:prSet presAssocID="{76E68D2F-D4C4-44A9-8A16-C86F7BBFA8FC}" presName="composite" presStyleCnt="0"/>
      <dgm:spPr/>
    </dgm:pt>
    <dgm:pt modelId="{A01B3F6F-5C6C-49D1-8D8B-8394CA32B542}" type="pres">
      <dgm:prSet presAssocID="{76E68D2F-D4C4-44A9-8A16-C86F7BBFA8F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3DEB6FC-56FA-4C01-99AE-12E95AB22645}" type="pres">
      <dgm:prSet presAssocID="{76E68D2F-D4C4-44A9-8A16-C86F7BBFA8F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F1D0CA7D-C20F-4455-99CE-EF4D33E7CA65}" type="presOf" srcId="{4F9C926A-C899-437D-ADC1-E1763D782631}" destId="{E3DEB6FC-56FA-4C01-99AE-12E95AB22645}" srcOrd="0" destOrd="0" presId="urn:microsoft.com/office/officeart/2005/8/layout/hList1"/>
    <dgm:cxn modelId="{BD20AD7D-9305-4C84-8915-4142316BCF2F}" type="presOf" srcId="{76E68D2F-D4C4-44A9-8A16-C86F7BBFA8FC}" destId="{A01B3F6F-5C6C-49D1-8D8B-8394CA32B542}" srcOrd="0" destOrd="0" presId="urn:microsoft.com/office/officeart/2005/8/layout/hList1"/>
    <dgm:cxn modelId="{5C7859CC-8B7D-41C5-9C40-8A510DB014C4}" srcId="{76E68D2F-D4C4-44A9-8A16-C86F7BBFA8FC}" destId="{4F9C926A-C899-437D-ADC1-E1763D782631}" srcOrd="0" destOrd="0" parTransId="{E4A315FE-23E2-48C4-8E84-FFC29D2E716A}" sibTransId="{1936E644-2427-44E2-9956-E64DB5FCCF90}"/>
    <dgm:cxn modelId="{2016E484-42E6-4F9D-B85C-B48060423E0E}" type="presOf" srcId="{F155F747-1FE3-4312-A7DC-0677D36CEB05}" destId="{1E390722-73B6-4684-B07A-95AC60C8EEFD}" srcOrd="0" destOrd="0" presId="urn:microsoft.com/office/officeart/2005/8/layout/hList1"/>
    <dgm:cxn modelId="{77125C71-5CAE-4CB2-9398-C1B3AF879EDF}" type="presOf" srcId="{E01FCCF7-2E6C-4E5F-AD95-77B5D873080C}" destId="{E3DEB6FC-56FA-4C01-99AE-12E95AB22645}" srcOrd="0" destOrd="1" presId="urn:microsoft.com/office/officeart/2005/8/layout/hList1"/>
    <dgm:cxn modelId="{EE29C3F9-7ACF-4E03-B07B-2A744A1A0EAE}" srcId="{76E68D2F-D4C4-44A9-8A16-C86F7BBFA8FC}" destId="{E01FCCF7-2E6C-4E5F-AD95-77B5D873080C}" srcOrd="1" destOrd="0" parTransId="{4CF6A32C-1988-43F3-A3A4-A0A1B1CD5D1B}" sibTransId="{DF7C2822-E22F-4865-81F3-84C46A3AFF12}"/>
    <dgm:cxn modelId="{3809978A-8821-422A-9177-FDF2460609C3}" srcId="{F155F747-1FE3-4312-A7DC-0677D36CEB05}" destId="{76E68D2F-D4C4-44A9-8A16-C86F7BBFA8FC}" srcOrd="0" destOrd="0" parTransId="{A3968EEE-D815-4271-8E6A-6D3EFAB2D9C9}" sibTransId="{B686C538-7A95-41D6-BC0F-437C85E392C7}"/>
    <dgm:cxn modelId="{99B929D0-D9D9-4ADA-93F6-6F7C98409F64}" type="presParOf" srcId="{1E390722-73B6-4684-B07A-95AC60C8EEFD}" destId="{B054EDDD-57C6-44FB-81F6-85FFA367BC8A}" srcOrd="0" destOrd="0" presId="urn:microsoft.com/office/officeart/2005/8/layout/hList1"/>
    <dgm:cxn modelId="{8FAD934B-B555-46C4-B62F-1959A7418B1F}" type="presParOf" srcId="{B054EDDD-57C6-44FB-81F6-85FFA367BC8A}" destId="{A01B3F6F-5C6C-49D1-8D8B-8394CA32B542}" srcOrd="0" destOrd="0" presId="urn:microsoft.com/office/officeart/2005/8/layout/hList1"/>
    <dgm:cxn modelId="{CCD3EE16-B3D7-465E-B77E-C413CAB8BBD5}" type="presParOf" srcId="{B054EDDD-57C6-44FB-81F6-85FFA367BC8A}" destId="{E3DEB6FC-56FA-4C01-99AE-12E95AB226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5FBA7-3179-4684-9E32-20D394A53B0B}" type="doc">
      <dgm:prSet loTypeId="urn:microsoft.com/office/officeart/2008/layout/HexagonCluster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BE336A6D-353A-4418-B9AF-B302FA404B02}">
      <dgm:prSet/>
      <dgm:spPr/>
      <dgm:t>
        <a:bodyPr/>
        <a:lstStyle/>
        <a:p>
          <a:pPr rtl="0"/>
          <a:r>
            <a:rPr lang="es-CR" noProof="0" smtClean="0"/>
            <a:t>Son los beneficios que obtiene la gente</a:t>
          </a:r>
          <a:endParaRPr lang="es-CR" noProof="0"/>
        </a:p>
      </dgm:t>
    </dgm:pt>
    <dgm:pt modelId="{447AF9AF-CFB4-4F9A-90C9-0694A276EE79}" type="parTrans" cxnId="{C4958F13-3E6F-49E6-B81A-DD3EAFB53227}">
      <dgm:prSet/>
      <dgm:spPr/>
      <dgm:t>
        <a:bodyPr/>
        <a:lstStyle/>
        <a:p>
          <a:endParaRPr lang="es-CR" noProof="0"/>
        </a:p>
      </dgm:t>
    </dgm:pt>
    <dgm:pt modelId="{6D6C2E44-867D-4D84-A7B3-D76F35F67EAA}" type="sibTrans" cxnId="{C4958F13-3E6F-49E6-B81A-DD3EAFB5322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s-CR" noProof="0"/>
        </a:p>
      </dgm:t>
    </dgm:pt>
    <dgm:pt modelId="{7F3242E9-CB30-43D5-9E20-18AB5F2ED278}">
      <dgm:prSet custT="1"/>
      <dgm:spPr/>
      <dgm:t>
        <a:bodyPr/>
        <a:lstStyle/>
        <a:p>
          <a:pPr rtl="0"/>
          <a:r>
            <a:rPr lang="es-CR" sz="1200" noProof="0" smtClean="0"/>
            <a:t>Fuente:  </a:t>
          </a:r>
          <a:r>
            <a:rPr lang="es-CR" sz="1200" i="1" noProof="0" smtClean="0"/>
            <a:t>Evaluación de  Ecosistemas del Milenio.</a:t>
          </a:r>
          <a:endParaRPr lang="es-CR" sz="1200" i="1" noProof="0"/>
        </a:p>
      </dgm:t>
    </dgm:pt>
    <dgm:pt modelId="{67E5D51C-9B70-4B1C-8CC2-CEFEA3C664BE}" type="sibTrans" cxnId="{F2FFE716-C179-4653-9B44-C1B1E6F656E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CR" noProof="0"/>
        </a:p>
      </dgm:t>
    </dgm:pt>
    <dgm:pt modelId="{0C296AF9-03AE-406A-912A-A9D11B7557A3}" type="parTrans" cxnId="{F2FFE716-C179-4653-9B44-C1B1E6F656EA}">
      <dgm:prSet/>
      <dgm:spPr/>
      <dgm:t>
        <a:bodyPr/>
        <a:lstStyle/>
        <a:p>
          <a:endParaRPr lang="es-CR" noProof="0"/>
        </a:p>
      </dgm:t>
    </dgm:pt>
    <dgm:pt modelId="{6CB5D47E-3AB0-44D3-A944-B8715501D433}">
      <dgm:prSet/>
      <dgm:spPr/>
      <dgm:t>
        <a:bodyPr/>
        <a:lstStyle/>
        <a:p>
          <a:pPr rtl="0"/>
          <a:r>
            <a:rPr lang="es-CR" noProof="0" smtClean="0"/>
            <a:t>a partir del funcionamiento de los ecosistemas</a:t>
          </a:r>
          <a:endParaRPr lang="es-CR" noProof="0"/>
        </a:p>
      </dgm:t>
    </dgm:pt>
    <dgm:pt modelId="{19C29B57-AD50-494E-BEB0-DA39AC9D048A}" type="sibTrans" cxnId="{68BD285E-FDB0-4C1A-AB23-77B7DD1B7B1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CR" noProof="0"/>
        </a:p>
      </dgm:t>
    </dgm:pt>
    <dgm:pt modelId="{B9197964-CF6D-40F8-95A3-45A1B20DD503}" type="parTrans" cxnId="{68BD285E-FDB0-4C1A-AB23-77B7DD1B7B1A}">
      <dgm:prSet/>
      <dgm:spPr/>
      <dgm:t>
        <a:bodyPr/>
        <a:lstStyle/>
        <a:p>
          <a:endParaRPr lang="es-CR" noProof="0"/>
        </a:p>
      </dgm:t>
    </dgm:pt>
    <dgm:pt modelId="{2DB26CA2-6332-445A-9896-9AE67A2D7EF8}" type="pres">
      <dgm:prSet presAssocID="{05A5FBA7-3179-4684-9E32-20D394A53B0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SV"/>
        </a:p>
      </dgm:t>
    </dgm:pt>
    <dgm:pt modelId="{D8566B66-FE53-4B94-96C9-8D719060181D}" type="pres">
      <dgm:prSet presAssocID="{7F3242E9-CB30-43D5-9E20-18AB5F2ED278}" presName="text1" presStyleCnt="0"/>
      <dgm:spPr/>
    </dgm:pt>
    <dgm:pt modelId="{885D09CB-355E-458A-A3D7-5F3D149593FA}" type="pres">
      <dgm:prSet presAssocID="{7F3242E9-CB30-43D5-9E20-18AB5F2ED27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0354943-CDED-4E6D-8C3F-61E9DAAE4825}" type="pres">
      <dgm:prSet presAssocID="{7F3242E9-CB30-43D5-9E20-18AB5F2ED278}" presName="textaccent1" presStyleCnt="0"/>
      <dgm:spPr/>
    </dgm:pt>
    <dgm:pt modelId="{666A41DF-C35D-4C66-9102-3EFBC4D754F1}" type="pres">
      <dgm:prSet presAssocID="{7F3242E9-CB30-43D5-9E20-18AB5F2ED278}" presName="accentRepeatNode" presStyleLbl="solidAlignAcc1" presStyleIdx="0" presStyleCnt="6"/>
      <dgm:spPr/>
    </dgm:pt>
    <dgm:pt modelId="{81A7F16C-C64B-403E-BE95-F9AB0F8A3E2C}" type="pres">
      <dgm:prSet presAssocID="{67E5D51C-9B70-4B1C-8CC2-CEFEA3C664BE}" presName="image1" presStyleCnt="0"/>
      <dgm:spPr/>
    </dgm:pt>
    <dgm:pt modelId="{CA35C91D-8F1E-4A9F-B606-17567EDD6BD4}" type="pres">
      <dgm:prSet presAssocID="{67E5D51C-9B70-4B1C-8CC2-CEFEA3C664BE}" presName="imageRepeatNode" presStyleLbl="alignAcc1" presStyleIdx="0" presStyleCnt="3"/>
      <dgm:spPr/>
      <dgm:t>
        <a:bodyPr/>
        <a:lstStyle/>
        <a:p>
          <a:endParaRPr lang="es-SV"/>
        </a:p>
      </dgm:t>
    </dgm:pt>
    <dgm:pt modelId="{1CFAAC75-8C1B-4CCE-B96A-FDFFFC788C7E}" type="pres">
      <dgm:prSet presAssocID="{67E5D51C-9B70-4B1C-8CC2-CEFEA3C664BE}" presName="imageaccent1" presStyleCnt="0"/>
      <dgm:spPr/>
    </dgm:pt>
    <dgm:pt modelId="{4699B98F-FF40-413F-8093-198284CA08B1}" type="pres">
      <dgm:prSet presAssocID="{67E5D51C-9B70-4B1C-8CC2-CEFEA3C664BE}" presName="accentRepeatNode" presStyleLbl="solidAlignAcc1" presStyleIdx="1" presStyleCnt="6"/>
      <dgm:spPr/>
    </dgm:pt>
    <dgm:pt modelId="{76988741-4864-4EFD-9B2B-DF4A97A7FCD9}" type="pres">
      <dgm:prSet presAssocID="{6CB5D47E-3AB0-44D3-A944-B8715501D433}" presName="text2" presStyleCnt="0"/>
      <dgm:spPr/>
    </dgm:pt>
    <dgm:pt modelId="{565D5DB3-A846-4510-BA58-29E70AFE1612}" type="pres">
      <dgm:prSet presAssocID="{6CB5D47E-3AB0-44D3-A944-B8715501D433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CB484E2-3D6D-4B57-B2DA-54B0C374776D}" type="pres">
      <dgm:prSet presAssocID="{6CB5D47E-3AB0-44D3-A944-B8715501D433}" presName="textaccent2" presStyleCnt="0"/>
      <dgm:spPr/>
    </dgm:pt>
    <dgm:pt modelId="{BD0F0283-32E7-40AC-A4BA-7BE169B06DEA}" type="pres">
      <dgm:prSet presAssocID="{6CB5D47E-3AB0-44D3-A944-B8715501D433}" presName="accentRepeatNode" presStyleLbl="solidAlignAcc1" presStyleIdx="2" presStyleCnt="6"/>
      <dgm:spPr/>
    </dgm:pt>
    <dgm:pt modelId="{4FD2B57B-C4CC-4B5F-8857-DCF3526A0BCC}" type="pres">
      <dgm:prSet presAssocID="{19C29B57-AD50-494E-BEB0-DA39AC9D048A}" presName="image2" presStyleCnt="0"/>
      <dgm:spPr/>
    </dgm:pt>
    <dgm:pt modelId="{2A7133B8-4AC9-47AB-B869-B9CD97DC1562}" type="pres">
      <dgm:prSet presAssocID="{19C29B57-AD50-494E-BEB0-DA39AC9D048A}" presName="imageRepeatNode" presStyleLbl="alignAcc1" presStyleIdx="1" presStyleCnt="3"/>
      <dgm:spPr/>
      <dgm:t>
        <a:bodyPr/>
        <a:lstStyle/>
        <a:p>
          <a:endParaRPr lang="es-SV"/>
        </a:p>
      </dgm:t>
    </dgm:pt>
    <dgm:pt modelId="{D77C9166-3094-406B-8EEF-754C267C07CF}" type="pres">
      <dgm:prSet presAssocID="{19C29B57-AD50-494E-BEB0-DA39AC9D048A}" presName="imageaccent2" presStyleCnt="0"/>
      <dgm:spPr/>
    </dgm:pt>
    <dgm:pt modelId="{D7132347-CED2-4F5D-8CF0-84D2A8A21E79}" type="pres">
      <dgm:prSet presAssocID="{19C29B57-AD50-494E-BEB0-DA39AC9D048A}" presName="accentRepeatNode" presStyleLbl="solidAlignAcc1" presStyleIdx="3" presStyleCnt="6"/>
      <dgm:spPr/>
    </dgm:pt>
    <dgm:pt modelId="{0E15EDC9-DB26-4FDA-8082-643DA845E14B}" type="pres">
      <dgm:prSet presAssocID="{BE336A6D-353A-4418-B9AF-B302FA404B02}" presName="text3" presStyleCnt="0"/>
      <dgm:spPr/>
    </dgm:pt>
    <dgm:pt modelId="{814DB2BB-8082-4DE3-A08C-11A7C735303D}" type="pres">
      <dgm:prSet presAssocID="{BE336A6D-353A-4418-B9AF-B302FA404B0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228C550-4F8B-4441-AC08-5B14F7AFE7BB}" type="pres">
      <dgm:prSet presAssocID="{BE336A6D-353A-4418-B9AF-B302FA404B02}" presName="textaccent3" presStyleCnt="0"/>
      <dgm:spPr/>
    </dgm:pt>
    <dgm:pt modelId="{C6A5D75D-95E1-4FE3-93A1-2B08DD0BFC6C}" type="pres">
      <dgm:prSet presAssocID="{BE336A6D-353A-4418-B9AF-B302FA404B02}" presName="accentRepeatNode" presStyleLbl="solidAlignAcc1" presStyleIdx="4" presStyleCnt="6"/>
      <dgm:spPr/>
    </dgm:pt>
    <dgm:pt modelId="{3B0FBB49-1361-4F4B-A95C-EDAE92F90192}" type="pres">
      <dgm:prSet presAssocID="{6D6C2E44-867D-4D84-A7B3-D76F35F67EAA}" presName="image3" presStyleCnt="0"/>
      <dgm:spPr/>
    </dgm:pt>
    <dgm:pt modelId="{57866FB1-1C35-4D1B-9963-28D3E8E6E75A}" type="pres">
      <dgm:prSet presAssocID="{6D6C2E44-867D-4D84-A7B3-D76F35F67EAA}" presName="imageRepeatNode" presStyleLbl="alignAcc1" presStyleIdx="2" presStyleCnt="3"/>
      <dgm:spPr/>
      <dgm:t>
        <a:bodyPr/>
        <a:lstStyle/>
        <a:p>
          <a:endParaRPr lang="es-SV"/>
        </a:p>
      </dgm:t>
    </dgm:pt>
    <dgm:pt modelId="{7C08639E-11CC-4EEE-85BC-0DF712D1FE99}" type="pres">
      <dgm:prSet presAssocID="{6D6C2E44-867D-4D84-A7B3-D76F35F67EAA}" presName="imageaccent3" presStyleCnt="0"/>
      <dgm:spPr/>
    </dgm:pt>
    <dgm:pt modelId="{D71B5630-2E8F-47D5-AC6F-0D2DF0B4C9B6}" type="pres">
      <dgm:prSet presAssocID="{6D6C2E44-867D-4D84-A7B3-D76F35F67EAA}" presName="accentRepeatNode" presStyleLbl="solidAlignAcc1" presStyleIdx="5" presStyleCnt="6"/>
      <dgm:spPr/>
    </dgm:pt>
  </dgm:ptLst>
  <dgm:cxnLst>
    <dgm:cxn modelId="{C68AF495-7B1E-4D79-9676-EA02207109A9}" type="presOf" srcId="{05A5FBA7-3179-4684-9E32-20D394A53B0B}" destId="{2DB26CA2-6332-445A-9896-9AE67A2D7EF8}" srcOrd="0" destOrd="0" presId="urn:microsoft.com/office/officeart/2008/layout/HexagonCluster"/>
    <dgm:cxn modelId="{37E9FD43-A7C8-4836-BB5B-94D27F3E280D}" type="presOf" srcId="{67E5D51C-9B70-4B1C-8CC2-CEFEA3C664BE}" destId="{CA35C91D-8F1E-4A9F-B606-17567EDD6BD4}" srcOrd="0" destOrd="0" presId="urn:microsoft.com/office/officeart/2008/layout/HexagonCluster"/>
    <dgm:cxn modelId="{C4958F13-3E6F-49E6-B81A-DD3EAFB53227}" srcId="{05A5FBA7-3179-4684-9E32-20D394A53B0B}" destId="{BE336A6D-353A-4418-B9AF-B302FA404B02}" srcOrd="2" destOrd="0" parTransId="{447AF9AF-CFB4-4F9A-90C9-0694A276EE79}" sibTransId="{6D6C2E44-867D-4D84-A7B3-D76F35F67EAA}"/>
    <dgm:cxn modelId="{5B853B51-4393-4E02-A414-81E7E44DCAA2}" type="presOf" srcId="{19C29B57-AD50-494E-BEB0-DA39AC9D048A}" destId="{2A7133B8-4AC9-47AB-B869-B9CD97DC1562}" srcOrd="0" destOrd="0" presId="urn:microsoft.com/office/officeart/2008/layout/HexagonCluster"/>
    <dgm:cxn modelId="{F2FFE716-C179-4653-9B44-C1B1E6F656EA}" srcId="{05A5FBA7-3179-4684-9E32-20D394A53B0B}" destId="{7F3242E9-CB30-43D5-9E20-18AB5F2ED278}" srcOrd="0" destOrd="0" parTransId="{0C296AF9-03AE-406A-912A-A9D11B7557A3}" sibTransId="{67E5D51C-9B70-4B1C-8CC2-CEFEA3C664BE}"/>
    <dgm:cxn modelId="{381A8EE6-8178-40C2-A4A6-23E21E539F6E}" type="presOf" srcId="{7F3242E9-CB30-43D5-9E20-18AB5F2ED278}" destId="{885D09CB-355E-458A-A3D7-5F3D149593FA}" srcOrd="0" destOrd="0" presId="urn:microsoft.com/office/officeart/2008/layout/HexagonCluster"/>
    <dgm:cxn modelId="{6D7995E5-5C9E-46BF-B6B0-F7F51A9C32E9}" type="presOf" srcId="{BE336A6D-353A-4418-B9AF-B302FA404B02}" destId="{814DB2BB-8082-4DE3-A08C-11A7C735303D}" srcOrd="0" destOrd="0" presId="urn:microsoft.com/office/officeart/2008/layout/HexagonCluster"/>
    <dgm:cxn modelId="{68BD285E-FDB0-4C1A-AB23-77B7DD1B7B1A}" srcId="{05A5FBA7-3179-4684-9E32-20D394A53B0B}" destId="{6CB5D47E-3AB0-44D3-A944-B8715501D433}" srcOrd="1" destOrd="0" parTransId="{B9197964-CF6D-40F8-95A3-45A1B20DD503}" sibTransId="{19C29B57-AD50-494E-BEB0-DA39AC9D048A}"/>
    <dgm:cxn modelId="{F8D030D1-F96D-4BEC-815E-A8C45DF05E11}" type="presOf" srcId="{6D6C2E44-867D-4D84-A7B3-D76F35F67EAA}" destId="{57866FB1-1C35-4D1B-9963-28D3E8E6E75A}" srcOrd="0" destOrd="0" presId="urn:microsoft.com/office/officeart/2008/layout/HexagonCluster"/>
    <dgm:cxn modelId="{16922653-08D1-4746-9181-25646E066356}" type="presOf" srcId="{6CB5D47E-3AB0-44D3-A944-B8715501D433}" destId="{565D5DB3-A846-4510-BA58-29E70AFE1612}" srcOrd="0" destOrd="0" presId="urn:microsoft.com/office/officeart/2008/layout/HexagonCluster"/>
    <dgm:cxn modelId="{23BB3C85-4C5A-4443-9A84-A8FCAAAD584B}" type="presParOf" srcId="{2DB26CA2-6332-445A-9896-9AE67A2D7EF8}" destId="{D8566B66-FE53-4B94-96C9-8D719060181D}" srcOrd="0" destOrd="0" presId="urn:microsoft.com/office/officeart/2008/layout/HexagonCluster"/>
    <dgm:cxn modelId="{5B996578-1907-42C6-8BEE-F538B0B0BD8A}" type="presParOf" srcId="{D8566B66-FE53-4B94-96C9-8D719060181D}" destId="{885D09CB-355E-458A-A3D7-5F3D149593FA}" srcOrd="0" destOrd="0" presId="urn:microsoft.com/office/officeart/2008/layout/HexagonCluster"/>
    <dgm:cxn modelId="{6C34AA04-8334-40BC-AD0E-0AF6B1A5F454}" type="presParOf" srcId="{2DB26CA2-6332-445A-9896-9AE67A2D7EF8}" destId="{40354943-CDED-4E6D-8C3F-61E9DAAE4825}" srcOrd="1" destOrd="0" presId="urn:microsoft.com/office/officeart/2008/layout/HexagonCluster"/>
    <dgm:cxn modelId="{E287CFC9-27CD-44BB-8D9B-9D2A807A7BF0}" type="presParOf" srcId="{40354943-CDED-4E6D-8C3F-61E9DAAE4825}" destId="{666A41DF-C35D-4C66-9102-3EFBC4D754F1}" srcOrd="0" destOrd="0" presId="urn:microsoft.com/office/officeart/2008/layout/HexagonCluster"/>
    <dgm:cxn modelId="{64CEF9F2-F8A5-460F-99D0-E060769B06CE}" type="presParOf" srcId="{2DB26CA2-6332-445A-9896-9AE67A2D7EF8}" destId="{81A7F16C-C64B-403E-BE95-F9AB0F8A3E2C}" srcOrd="2" destOrd="0" presId="urn:microsoft.com/office/officeart/2008/layout/HexagonCluster"/>
    <dgm:cxn modelId="{3FB1F387-E8A0-4B82-ACDE-6AEB09B8170D}" type="presParOf" srcId="{81A7F16C-C64B-403E-BE95-F9AB0F8A3E2C}" destId="{CA35C91D-8F1E-4A9F-B606-17567EDD6BD4}" srcOrd="0" destOrd="0" presId="urn:microsoft.com/office/officeart/2008/layout/HexagonCluster"/>
    <dgm:cxn modelId="{92813FEB-65C7-405F-B4FC-41FC0F40FB2F}" type="presParOf" srcId="{2DB26CA2-6332-445A-9896-9AE67A2D7EF8}" destId="{1CFAAC75-8C1B-4CCE-B96A-FDFFFC788C7E}" srcOrd="3" destOrd="0" presId="urn:microsoft.com/office/officeart/2008/layout/HexagonCluster"/>
    <dgm:cxn modelId="{E08E30CE-C4FF-4BA7-9AF0-86D85693E95D}" type="presParOf" srcId="{1CFAAC75-8C1B-4CCE-B96A-FDFFFC788C7E}" destId="{4699B98F-FF40-413F-8093-198284CA08B1}" srcOrd="0" destOrd="0" presId="urn:microsoft.com/office/officeart/2008/layout/HexagonCluster"/>
    <dgm:cxn modelId="{7369ECC2-F738-4626-9BCF-F42021C9D807}" type="presParOf" srcId="{2DB26CA2-6332-445A-9896-9AE67A2D7EF8}" destId="{76988741-4864-4EFD-9B2B-DF4A97A7FCD9}" srcOrd="4" destOrd="0" presId="urn:microsoft.com/office/officeart/2008/layout/HexagonCluster"/>
    <dgm:cxn modelId="{48CCAC19-1C34-452C-BBD7-BEE10BBCF18D}" type="presParOf" srcId="{76988741-4864-4EFD-9B2B-DF4A97A7FCD9}" destId="{565D5DB3-A846-4510-BA58-29E70AFE1612}" srcOrd="0" destOrd="0" presId="urn:microsoft.com/office/officeart/2008/layout/HexagonCluster"/>
    <dgm:cxn modelId="{FF726ABF-076F-4018-8DFE-B5D02F18868D}" type="presParOf" srcId="{2DB26CA2-6332-445A-9896-9AE67A2D7EF8}" destId="{6CB484E2-3D6D-4B57-B2DA-54B0C374776D}" srcOrd="5" destOrd="0" presId="urn:microsoft.com/office/officeart/2008/layout/HexagonCluster"/>
    <dgm:cxn modelId="{3B129775-A3F2-4A31-ACD6-CA9B44C90389}" type="presParOf" srcId="{6CB484E2-3D6D-4B57-B2DA-54B0C374776D}" destId="{BD0F0283-32E7-40AC-A4BA-7BE169B06DEA}" srcOrd="0" destOrd="0" presId="urn:microsoft.com/office/officeart/2008/layout/HexagonCluster"/>
    <dgm:cxn modelId="{C921C11F-923B-45FA-AF03-035D3025B403}" type="presParOf" srcId="{2DB26CA2-6332-445A-9896-9AE67A2D7EF8}" destId="{4FD2B57B-C4CC-4B5F-8857-DCF3526A0BCC}" srcOrd="6" destOrd="0" presId="urn:microsoft.com/office/officeart/2008/layout/HexagonCluster"/>
    <dgm:cxn modelId="{1D0A6181-344D-4F44-9868-634A9E5409BC}" type="presParOf" srcId="{4FD2B57B-C4CC-4B5F-8857-DCF3526A0BCC}" destId="{2A7133B8-4AC9-47AB-B869-B9CD97DC1562}" srcOrd="0" destOrd="0" presId="urn:microsoft.com/office/officeart/2008/layout/HexagonCluster"/>
    <dgm:cxn modelId="{D07770E7-760D-4A58-A588-DC5DEB579CC7}" type="presParOf" srcId="{2DB26CA2-6332-445A-9896-9AE67A2D7EF8}" destId="{D77C9166-3094-406B-8EEF-754C267C07CF}" srcOrd="7" destOrd="0" presId="urn:microsoft.com/office/officeart/2008/layout/HexagonCluster"/>
    <dgm:cxn modelId="{EF0D1EEE-36D5-4678-8C57-288DE682F29B}" type="presParOf" srcId="{D77C9166-3094-406B-8EEF-754C267C07CF}" destId="{D7132347-CED2-4F5D-8CF0-84D2A8A21E79}" srcOrd="0" destOrd="0" presId="urn:microsoft.com/office/officeart/2008/layout/HexagonCluster"/>
    <dgm:cxn modelId="{F21B542E-F307-41A6-BDB7-B393130030F9}" type="presParOf" srcId="{2DB26CA2-6332-445A-9896-9AE67A2D7EF8}" destId="{0E15EDC9-DB26-4FDA-8082-643DA845E14B}" srcOrd="8" destOrd="0" presId="urn:microsoft.com/office/officeart/2008/layout/HexagonCluster"/>
    <dgm:cxn modelId="{B5E90FE4-278A-40FD-8DC6-AD4EFE7ABC1F}" type="presParOf" srcId="{0E15EDC9-DB26-4FDA-8082-643DA845E14B}" destId="{814DB2BB-8082-4DE3-A08C-11A7C735303D}" srcOrd="0" destOrd="0" presId="urn:microsoft.com/office/officeart/2008/layout/HexagonCluster"/>
    <dgm:cxn modelId="{0C75C985-03BD-4905-B2E1-4FC55CC49188}" type="presParOf" srcId="{2DB26CA2-6332-445A-9896-9AE67A2D7EF8}" destId="{6228C550-4F8B-4441-AC08-5B14F7AFE7BB}" srcOrd="9" destOrd="0" presId="urn:microsoft.com/office/officeart/2008/layout/HexagonCluster"/>
    <dgm:cxn modelId="{7674B79C-9CF8-4E62-B871-2F51CD4205A5}" type="presParOf" srcId="{6228C550-4F8B-4441-AC08-5B14F7AFE7BB}" destId="{C6A5D75D-95E1-4FE3-93A1-2B08DD0BFC6C}" srcOrd="0" destOrd="0" presId="urn:microsoft.com/office/officeart/2008/layout/HexagonCluster"/>
    <dgm:cxn modelId="{3BADAC90-FF62-4319-9B55-8EBC2E79AE64}" type="presParOf" srcId="{2DB26CA2-6332-445A-9896-9AE67A2D7EF8}" destId="{3B0FBB49-1361-4F4B-A95C-EDAE92F90192}" srcOrd="10" destOrd="0" presId="urn:microsoft.com/office/officeart/2008/layout/HexagonCluster"/>
    <dgm:cxn modelId="{76690B9E-B9AA-488C-9815-A849E65DBB1A}" type="presParOf" srcId="{3B0FBB49-1361-4F4B-A95C-EDAE92F90192}" destId="{57866FB1-1C35-4D1B-9963-28D3E8E6E75A}" srcOrd="0" destOrd="0" presId="urn:microsoft.com/office/officeart/2008/layout/HexagonCluster"/>
    <dgm:cxn modelId="{0E5FA23B-5476-4D48-96A7-34C8374D2750}" type="presParOf" srcId="{2DB26CA2-6332-445A-9896-9AE67A2D7EF8}" destId="{7C08639E-11CC-4EEE-85BC-0DF712D1FE99}" srcOrd="11" destOrd="0" presId="urn:microsoft.com/office/officeart/2008/layout/HexagonCluster"/>
    <dgm:cxn modelId="{CD74042C-B1AE-4904-9A9F-9EEEBDED917E}" type="presParOf" srcId="{7C08639E-11CC-4EEE-85BC-0DF712D1FE99}" destId="{D71B5630-2E8F-47D5-AC6F-0D2DF0B4C9B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50D08A-7EEF-4143-B8B0-839653135B7A}" type="doc">
      <dgm:prSet loTypeId="urn:microsoft.com/office/officeart/2005/8/layout/cycle4#1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40DF81B-5AF2-4E0B-BDE0-480EEA781FED}">
      <dgm:prSet phldrT="[Texto]" custT="1"/>
      <dgm:spPr/>
      <dgm:t>
        <a:bodyPr/>
        <a:lstStyle/>
        <a:p>
          <a:r>
            <a:rPr lang="es-SV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PROVI</a:t>
          </a:r>
        </a:p>
        <a:p>
          <a:r>
            <a:rPr lang="es-SV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SIÓN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C993A601-80A5-41F5-9D96-9C4386207760}" type="parTrans" cxnId="{7C8F90F8-4459-4030-A47A-E04F07A505D7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D8CB1805-09B7-4427-825D-FBFB832B551F}" type="sibTrans" cxnId="{7C8F90F8-4459-4030-A47A-E04F07A505D7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FB64017B-1F5F-4341-BF2D-3E64B929E6AC}">
      <dgm:prSet phldrT="[Texto]" custT="1"/>
      <dgm:spPr/>
      <dgm:t>
        <a:bodyPr/>
        <a:lstStyle/>
        <a:p>
          <a:r>
            <a:rPr lang="es-SV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REGULA</a:t>
          </a:r>
        </a:p>
        <a:p>
          <a:r>
            <a:rPr lang="es-SV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CIÓN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1EAF3A6-E1E8-4A77-8BBF-33ED878FD485}" type="parTrans" cxnId="{BCC35772-14A1-47CE-A1F0-F692581687B6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A9AF56E7-3651-44DD-A20D-5E845C0E6B50}" type="sibTrans" cxnId="{BCC35772-14A1-47CE-A1F0-F692581687B6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D41DEB9A-AB30-42A6-9812-E8CF9F480666}">
      <dgm:prSet phldrT="[Texto]" custT="1"/>
      <dgm:spPr/>
      <dgm:t>
        <a:bodyPr/>
        <a:lstStyle/>
        <a:p>
          <a:r>
            <a:rPr lang="es-SV" sz="1600" dirty="0" smtClean="0">
              <a:latin typeface="Calibri" pitchFamily="34" charset="0"/>
              <a:cs typeface="Calibri" pitchFamily="34" charset="0"/>
            </a:rPr>
            <a:t>Purificación del agua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0255F163-EB20-46B5-B88C-ADDD8B68AA37}" type="parTrans" cxnId="{2B77FADE-F503-4256-9233-11B21BDC9746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8CCCCE73-95FB-4326-AB7F-96D01D88ABF4}" type="sibTrans" cxnId="{2B77FADE-F503-4256-9233-11B21BDC9746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F47C9B2F-C2FD-4810-AFAE-EB053DC6B42E}">
      <dgm:prSet phldrT="[Texto]" custT="1"/>
      <dgm:spPr/>
      <dgm:t>
        <a:bodyPr/>
        <a:lstStyle/>
        <a:p>
          <a:r>
            <a:rPr lang="es-SV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SOPORTE o APOYO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14587139-13B5-492B-8967-846AFD03E1E4}" type="parTrans" cxnId="{017992E2-BC07-4BFF-BE91-4A128C03B461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E2FB0B7C-DDFD-4D2A-AF86-F497E95E8029}" type="sibTrans" cxnId="{017992E2-BC07-4BFF-BE91-4A128C03B461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6B20BCB4-8D8D-435C-90B9-D062E2728F59}">
      <dgm:prSet phldrT="[Texto]" custT="1"/>
      <dgm:spPr/>
      <dgm:t>
        <a:bodyPr/>
        <a:lstStyle/>
        <a:p>
          <a:r>
            <a:rPr lang="es-SV" sz="1600" dirty="0" smtClean="0">
              <a:latin typeface="Calibri" pitchFamily="34" charset="0"/>
              <a:cs typeface="Calibri" pitchFamily="34" charset="0"/>
            </a:rPr>
            <a:t>Producción de oxigeno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3A17161E-B456-4B92-ADE9-36D1156C672D}" type="parTrans" cxnId="{D612AE5F-7EBA-496F-A763-B7FD93459466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CA735622-CE4F-4BFC-A368-11B1EB820235}" type="sibTrans" cxnId="{D612AE5F-7EBA-496F-A763-B7FD93459466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D13E3FFA-BC2B-48C9-83DB-5F9E540569F4}">
      <dgm:prSet phldrT="[Texto]" custT="1"/>
      <dgm:spPr/>
      <dgm:t>
        <a:bodyPr/>
        <a:lstStyle/>
        <a:p>
          <a:r>
            <a:rPr lang="es-SV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CULTURAL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601784C6-2EFB-4280-A09A-20FC1A250F13}" type="parTrans" cxnId="{76E126BC-8A82-4E4E-90D9-4AEDD33C4510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88F2B992-333E-4F9F-99B6-4348AE4BE001}" type="sibTrans" cxnId="{76E126BC-8A82-4E4E-90D9-4AEDD33C4510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CE7229E6-EAC1-4813-9F41-86973083FAB2}">
      <dgm:prSet phldrT="[Texto]" custT="1"/>
      <dgm:spPr/>
      <dgm:t>
        <a:bodyPr/>
        <a:lstStyle/>
        <a:p>
          <a:r>
            <a:rPr lang="es-SV" sz="1600" dirty="0" smtClean="0">
              <a:latin typeface="Calibri" pitchFamily="34" charset="0"/>
              <a:cs typeface="Calibri" pitchFamily="34" charset="0"/>
            </a:rPr>
            <a:t>Recreación y turismo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342BAA30-7068-44D8-9B32-3DCCC73708FB}" type="parTrans" cxnId="{1A5921E8-669C-4781-BAE2-066550AD230C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9B90FC8E-1A57-483E-8569-5D04DE74E699}" type="sibTrans" cxnId="{1A5921E8-669C-4781-BAE2-066550AD230C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C026EF66-FD19-4CA1-88C6-643127507017}">
      <dgm:prSet phldrT="[Texto]" custT="1"/>
      <dgm:spPr/>
      <dgm:t>
        <a:bodyPr/>
        <a:lstStyle/>
        <a:p>
          <a:r>
            <a:rPr lang="es-SV" sz="1600" dirty="0" smtClean="0">
              <a:latin typeface="Calibri" pitchFamily="34" charset="0"/>
              <a:cs typeface="Calibri" pitchFamily="34" charset="0"/>
            </a:rPr>
            <a:t>Protección inundaciones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34FB696D-FA8E-4443-9527-092988569303}" type="parTrans" cxnId="{74A8407E-0181-4542-9FB3-72873675DD4F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C7F698BD-49A6-4309-923E-D6B82AABE7BB}" type="sibTrans" cxnId="{74A8407E-0181-4542-9FB3-72873675DD4F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63DDE9A9-7375-4C28-A380-423389D14903}">
      <dgm:prSet phldrT="[Texto]" custT="1"/>
      <dgm:spPr/>
      <dgm:t>
        <a:bodyPr/>
        <a:lstStyle/>
        <a:p>
          <a:r>
            <a:rPr lang="es-SV" sz="1600" dirty="0" smtClean="0">
              <a:latin typeface="Calibri" pitchFamily="34" charset="0"/>
              <a:cs typeface="Calibri" pitchFamily="34" charset="0"/>
            </a:rPr>
            <a:t>Reciclaje de nutrientes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8051C0B1-830F-40BF-B018-E72BD6C32079}" type="parTrans" cxnId="{5AAB13D4-F85E-4C5D-ABE6-20B0665118A6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2C407F06-208A-4176-B96D-451B255C721B}" type="sibTrans" cxnId="{5AAB13D4-F85E-4C5D-ABE6-20B0665118A6}">
      <dgm:prSet/>
      <dgm:spPr/>
      <dgm:t>
        <a:bodyPr/>
        <a:lstStyle/>
        <a:p>
          <a:endParaRPr lang="es-ES" sz="1600">
            <a:latin typeface="Calibri" pitchFamily="34" charset="0"/>
            <a:cs typeface="Calibri" pitchFamily="34" charset="0"/>
          </a:endParaRPr>
        </a:p>
      </dgm:t>
    </dgm:pt>
    <dgm:pt modelId="{AA11A24F-5879-471E-888B-6676C6EF2AC4}">
      <dgm:prSet phldrT="[Texto]" custT="1"/>
      <dgm:spPr/>
      <dgm:t>
        <a:bodyPr/>
        <a:lstStyle/>
        <a:p>
          <a:r>
            <a:rPr lang="es-ES" sz="1600" dirty="0" smtClean="0">
              <a:latin typeface="Calibri" pitchFamily="34" charset="0"/>
              <a:cs typeface="Calibri" pitchFamily="34" charset="0"/>
            </a:rPr>
            <a:t>Agua dulce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331D4A9A-88C1-4D78-ACF6-0502523A7E4C}" type="parTrans" cxnId="{B3098C74-B64A-4D30-B7C4-F6755D7FF138}">
      <dgm:prSet/>
      <dgm:spPr/>
      <dgm:t>
        <a:bodyPr/>
        <a:lstStyle/>
        <a:p>
          <a:endParaRPr lang="es-SV"/>
        </a:p>
      </dgm:t>
    </dgm:pt>
    <dgm:pt modelId="{9F0E746D-501A-45D3-9D72-C5AB42859869}" type="sibTrans" cxnId="{B3098C74-B64A-4D30-B7C4-F6755D7FF138}">
      <dgm:prSet/>
      <dgm:spPr/>
      <dgm:t>
        <a:bodyPr/>
        <a:lstStyle/>
        <a:p>
          <a:endParaRPr lang="es-SV"/>
        </a:p>
      </dgm:t>
    </dgm:pt>
    <dgm:pt modelId="{FA0DDEE8-B02E-4108-A683-7D062D83D598}">
      <dgm:prSet phldrT="[Texto]" custT="1"/>
      <dgm:spPr/>
      <dgm:t>
        <a:bodyPr/>
        <a:lstStyle/>
        <a:p>
          <a:r>
            <a:rPr lang="es-ES" sz="1600" dirty="0" smtClean="0">
              <a:latin typeface="Calibri" pitchFamily="34" charset="0"/>
              <a:cs typeface="Calibri" pitchFamily="34" charset="0"/>
            </a:rPr>
            <a:t>Madera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3D8EB4EA-C0B9-476E-B67C-FF6A51E58397}" type="parTrans" cxnId="{5EF47FDF-03C8-41D5-AFE0-7D4357D52783}">
      <dgm:prSet/>
      <dgm:spPr/>
      <dgm:t>
        <a:bodyPr/>
        <a:lstStyle/>
        <a:p>
          <a:endParaRPr lang="es-SV"/>
        </a:p>
      </dgm:t>
    </dgm:pt>
    <dgm:pt modelId="{069741C5-A497-471E-B297-9112BC6B63BB}" type="sibTrans" cxnId="{5EF47FDF-03C8-41D5-AFE0-7D4357D52783}">
      <dgm:prSet/>
      <dgm:spPr/>
      <dgm:t>
        <a:bodyPr/>
        <a:lstStyle/>
        <a:p>
          <a:endParaRPr lang="es-SV"/>
        </a:p>
      </dgm:t>
    </dgm:pt>
    <dgm:pt modelId="{F4FE19F1-4783-4754-BCCE-F1659C8D9F8E}">
      <dgm:prSet phldrT="[Texto]" custT="1"/>
      <dgm:spPr/>
      <dgm:t>
        <a:bodyPr/>
        <a:lstStyle/>
        <a:p>
          <a:r>
            <a:rPr lang="es-ES" sz="1600" dirty="0" smtClean="0">
              <a:latin typeface="Calibri" pitchFamily="34" charset="0"/>
              <a:cs typeface="Calibri" pitchFamily="34" charset="0"/>
            </a:rPr>
            <a:t>Alimento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CA9D48DC-5D1F-4130-BE06-82485CA3E505}" type="parTrans" cxnId="{59B5C8B8-FCA4-4F64-9616-7B7C3E8C409D}">
      <dgm:prSet/>
      <dgm:spPr/>
      <dgm:t>
        <a:bodyPr/>
        <a:lstStyle/>
        <a:p>
          <a:endParaRPr lang="es-SV"/>
        </a:p>
      </dgm:t>
    </dgm:pt>
    <dgm:pt modelId="{3FE02D22-A2E1-4511-9E3E-3C8D58AEAA41}" type="sibTrans" cxnId="{59B5C8B8-FCA4-4F64-9616-7B7C3E8C409D}">
      <dgm:prSet/>
      <dgm:spPr/>
      <dgm:t>
        <a:bodyPr/>
        <a:lstStyle/>
        <a:p>
          <a:endParaRPr lang="es-SV"/>
        </a:p>
      </dgm:t>
    </dgm:pt>
    <dgm:pt modelId="{31335683-FED3-46FE-906C-B4E46558EFF0}">
      <dgm:prSet phldrT="[Texto]" custT="1"/>
      <dgm:spPr/>
      <dgm:t>
        <a:bodyPr/>
        <a:lstStyle/>
        <a:p>
          <a:r>
            <a:rPr lang="es-SV" sz="1600" dirty="0" smtClean="0">
              <a:latin typeface="Calibri" pitchFamily="34" charset="0"/>
              <a:cs typeface="Calibri" pitchFamily="34" charset="0"/>
            </a:rPr>
            <a:t>Leña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0F4FD00B-2719-4729-9A9C-0EB7B75DA437}" type="parTrans" cxnId="{85D67547-D70F-4CC8-88AC-B82AE635E794}">
      <dgm:prSet/>
      <dgm:spPr/>
      <dgm:t>
        <a:bodyPr/>
        <a:lstStyle/>
        <a:p>
          <a:endParaRPr lang="es-SV"/>
        </a:p>
      </dgm:t>
    </dgm:pt>
    <dgm:pt modelId="{05422085-E5FA-4401-9AC5-A92FCD72972B}" type="sibTrans" cxnId="{85D67547-D70F-4CC8-88AC-B82AE635E794}">
      <dgm:prSet/>
      <dgm:spPr/>
      <dgm:t>
        <a:bodyPr/>
        <a:lstStyle/>
        <a:p>
          <a:endParaRPr lang="es-SV"/>
        </a:p>
      </dgm:t>
    </dgm:pt>
    <dgm:pt modelId="{850B7E90-853E-49B2-A96C-0A2BE7BD46D3}">
      <dgm:prSet phldrT="[Texto]" custT="1"/>
      <dgm:spPr/>
      <dgm:t>
        <a:bodyPr/>
        <a:lstStyle/>
        <a:p>
          <a:r>
            <a:rPr lang="es-SV" sz="1600" dirty="0" smtClean="0">
              <a:latin typeface="Calibri" pitchFamily="34" charset="0"/>
              <a:cs typeface="Calibri" pitchFamily="34" charset="0"/>
            </a:rPr>
            <a:t>Regulación del clima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903C236F-7D7B-4713-A623-8113D437F7D1}" type="parTrans" cxnId="{8B7B63E6-53B6-43AA-8DC6-9F0A7F1C71A4}">
      <dgm:prSet/>
      <dgm:spPr/>
      <dgm:t>
        <a:bodyPr/>
        <a:lstStyle/>
        <a:p>
          <a:endParaRPr lang="es-SV"/>
        </a:p>
      </dgm:t>
    </dgm:pt>
    <dgm:pt modelId="{7C54F459-A364-4367-8C86-A36995F57A06}" type="sibTrans" cxnId="{8B7B63E6-53B6-43AA-8DC6-9F0A7F1C71A4}">
      <dgm:prSet/>
      <dgm:spPr/>
      <dgm:t>
        <a:bodyPr/>
        <a:lstStyle/>
        <a:p>
          <a:endParaRPr lang="es-SV"/>
        </a:p>
      </dgm:t>
    </dgm:pt>
    <dgm:pt modelId="{189724A1-5252-44BA-8A2F-6842B2E0BE84}">
      <dgm:prSet phldrT="[Texto]" custT="1"/>
      <dgm:spPr/>
      <dgm:t>
        <a:bodyPr/>
        <a:lstStyle/>
        <a:p>
          <a:r>
            <a:rPr lang="es-ES" sz="1600" dirty="0" smtClean="0">
              <a:latin typeface="Calibri" pitchFamily="34" charset="0"/>
              <a:cs typeface="Calibri" pitchFamily="34" charset="0"/>
            </a:rPr>
            <a:t>Identidad cultural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0270C80B-0BB7-445D-9815-2DC1FA0BB1C5}" type="parTrans" cxnId="{FFAE2AA0-16BC-4825-A093-216E44C98740}">
      <dgm:prSet/>
      <dgm:spPr/>
      <dgm:t>
        <a:bodyPr/>
        <a:lstStyle/>
        <a:p>
          <a:endParaRPr lang="es-SV"/>
        </a:p>
      </dgm:t>
    </dgm:pt>
    <dgm:pt modelId="{F679E39A-C9FE-4A47-80FE-A6ED88E8C86E}" type="sibTrans" cxnId="{FFAE2AA0-16BC-4825-A093-216E44C98740}">
      <dgm:prSet/>
      <dgm:spPr/>
      <dgm:t>
        <a:bodyPr/>
        <a:lstStyle/>
        <a:p>
          <a:endParaRPr lang="es-SV"/>
        </a:p>
      </dgm:t>
    </dgm:pt>
    <dgm:pt modelId="{631D9CCF-E07F-468B-BF1C-AB82B3FDEC0B}">
      <dgm:prSet phldrT="[Texto]" custT="1"/>
      <dgm:spPr/>
      <dgm:t>
        <a:bodyPr/>
        <a:lstStyle/>
        <a:p>
          <a:r>
            <a:rPr lang="es-ES" sz="1600" dirty="0" smtClean="0">
              <a:latin typeface="Calibri" pitchFamily="34" charset="0"/>
              <a:cs typeface="Calibri" pitchFamily="34" charset="0"/>
            </a:rPr>
            <a:t>Valores espirituales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3E56C150-A80E-476E-8A74-6326F4B80D67}" type="parTrans" cxnId="{14BD431D-9B09-4DAD-9CAF-017B147CFCDE}">
      <dgm:prSet/>
      <dgm:spPr/>
      <dgm:t>
        <a:bodyPr/>
        <a:lstStyle/>
        <a:p>
          <a:endParaRPr lang="es-SV"/>
        </a:p>
      </dgm:t>
    </dgm:pt>
    <dgm:pt modelId="{827940CE-F8F4-4A9C-9517-8C49EC64F8A9}" type="sibTrans" cxnId="{14BD431D-9B09-4DAD-9CAF-017B147CFCDE}">
      <dgm:prSet/>
      <dgm:spPr/>
      <dgm:t>
        <a:bodyPr/>
        <a:lstStyle/>
        <a:p>
          <a:endParaRPr lang="es-SV"/>
        </a:p>
      </dgm:t>
    </dgm:pt>
    <dgm:pt modelId="{957D8091-0954-4DCF-ADF5-4ADAEDCD3AD9}">
      <dgm:prSet phldrT="[Texto]" custT="1"/>
      <dgm:spPr/>
      <dgm:t>
        <a:bodyPr/>
        <a:lstStyle/>
        <a:p>
          <a:r>
            <a:rPr lang="es-SV" sz="1600" dirty="0" smtClean="0">
              <a:latin typeface="Calibri" pitchFamily="34" charset="0"/>
              <a:cs typeface="Calibri" pitchFamily="34" charset="0"/>
            </a:rPr>
            <a:t>Polinización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A5897ECA-F3AF-4D74-A3CA-100E4F00828C}" type="parTrans" cxnId="{8AF5BC4F-DA1B-462C-AFB7-227511146CCD}">
      <dgm:prSet/>
      <dgm:spPr/>
      <dgm:t>
        <a:bodyPr/>
        <a:lstStyle/>
        <a:p>
          <a:endParaRPr lang="es-SV"/>
        </a:p>
      </dgm:t>
    </dgm:pt>
    <dgm:pt modelId="{39FCC4CF-0FDB-4057-B6BC-ADAEFF7C4CA4}" type="sibTrans" cxnId="{8AF5BC4F-DA1B-462C-AFB7-227511146CCD}">
      <dgm:prSet/>
      <dgm:spPr/>
      <dgm:t>
        <a:bodyPr/>
        <a:lstStyle/>
        <a:p>
          <a:endParaRPr lang="es-SV"/>
        </a:p>
      </dgm:t>
    </dgm:pt>
    <dgm:pt modelId="{28709E59-C854-4499-8DAB-77428405B54D}">
      <dgm:prSet phldrT="[Texto]" custT="1"/>
      <dgm:spPr/>
      <dgm:t>
        <a:bodyPr/>
        <a:lstStyle/>
        <a:p>
          <a:r>
            <a:rPr lang="es-SV" sz="1600" dirty="0" smtClean="0">
              <a:latin typeface="Calibri" pitchFamily="34" charset="0"/>
              <a:cs typeface="Calibri" pitchFamily="34" charset="0"/>
            </a:rPr>
            <a:t>Formación de suelo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942D1456-F83E-4B90-AFBA-016686712C5D}" type="parTrans" cxnId="{5EFC8315-FCFB-4421-B395-83695A683DCC}">
      <dgm:prSet/>
      <dgm:spPr/>
      <dgm:t>
        <a:bodyPr/>
        <a:lstStyle/>
        <a:p>
          <a:endParaRPr lang="es-SV"/>
        </a:p>
      </dgm:t>
    </dgm:pt>
    <dgm:pt modelId="{473DAF6C-5046-4EE0-ABD9-501936025910}" type="sibTrans" cxnId="{5EFC8315-FCFB-4421-B395-83695A683DCC}">
      <dgm:prSet/>
      <dgm:spPr/>
      <dgm:t>
        <a:bodyPr/>
        <a:lstStyle/>
        <a:p>
          <a:endParaRPr lang="es-SV"/>
        </a:p>
      </dgm:t>
    </dgm:pt>
    <dgm:pt modelId="{012F865A-01B2-4E26-B5E1-7CB8D63DCE94}">
      <dgm:prSet phldrT="[Texto]" custT="1"/>
      <dgm:spPr/>
      <dgm:t>
        <a:bodyPr/>
        <a:lstStyle/>
        <a:p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D5031281-7E44-4EF4-94CC-C82E7FB2A99E}" type="parTrans" cxnId="{B1936222-714A-4328-B085-541C99CA184A}">
      <dgm:prSet/>
      <dgm:spPr/>
      <dgm:t>
        <a:bodyPr/>
        <a:lstStyle/>
        <a:p>
          <a:endParaRPr lang="es-SV"/>
        </a:p>
      </dgm:t>
    </dgm:pt>
    <dgm:pt modelId="{6107F3EE-6AE2-4BDE-B15A-F35DE2CBC1FD}" type="sibTrans" cxnId="{B1936222-714A-4328-B085-541C99CA184A}">
      <dgm:prSet/>
      <dgm:spPr/>
      <dgm:t>
        <a:bodyPr/>
        <a:lstStyle/>
        <a:p>
          <a:endParaRPr lang="es-SV"/>
        </a:p>
      </dgm:t>
    </dgm:pt>
    <dgm:pt modelId="{EB616F36-C53E-4607-865B-C3ACC8D63E94}">
      <dgm:prSet phldrT="[Texto]" custT="1"/>
      <dgm:spPr/>
      <dgm:t>
        <a:bodyPr/>
        <a:lstStyle/>
        <a:p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540DAC1E-25CB-4372-B2BA-86AFC7850217}" type="parTrans" cxnId="{B283114A-AD9C-4697-B063-DD6A6C6BCBF0}">
      <dgm:prSet/>
      <dgm:spPr/>
      <dgm:t>
        <a:bodyPr/>
        <a:lstStyle/>
        <a:p>
          <a:endParaRPr lang="es-SV"/>
        </a:p>
      </dgm:t>
    </dgm:pt>
    <dgm:pt modelId="{ADACEDF3-ED9B-43C3-AF2D-35C700AFF9B2}" type="sibTrans" cxnId="{B283114A-AD9C-4697-B063-DD6A6C6BCBF0}">
      <dgm:prSet/>
      <dgm:spPr/>
      <dgm:t>
        <a:bodyPr/>
        <a:lstStyle/>
        <a:p>
          <a:endParaRPr lang="es-SV"/>
        </a:p>
      </dgm:t>
    </dgm:pt>
    <dgm:pt modelId="{976AEDFB-15ED-48A7-895F-0C4EA7C78BFA}">
      <dgm:prSet phldrT="[Texto]" custT="1"/>
      <dgm:spPr/>
      <dgm:t>
        <a:bodyPr/>
        <a:lstStyle/>
        <a:p>
          <a:r>
            <a:rPr lang="es-ES" sz="1600" dirty="0" smtClean="0">
              <a:latin typeface="Calibri" pitchFamily="34" charset="0"/>
              <a:cs typeface="Calibri" pitchFamily="34" charset="0"/>
            </a:rPr>
            <a:t>Medicinas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CE27A1E0-0E5E-4A1D-A8BC-9514AF4031DE}" type="parTrans" cxnId="{AD6AFEB1-B995-4D0A-895F-B47A5BA55135}">
      <dgm:prSet/>
      <dgm:spPr/>
      <dgm:t>
        <a:bodyPr/>
        <a:lstStyle/>
        <a:p>
          <a:endParaRPr lang="es-SV"/>
        </a:p>
      </dgm:t>
    </dgm:pt>
    <dgm:pt modelId="{C2FF7BE0-72A3-4A61-A067-EFE85CA093C1}" type="sibTrans" cxnId="{AD6AFEB1-B995-4D0A-895F-B47A5BA55135}">
      <dgm:prSet/>
      <dgm:spPr/>
      <dgm:t>
        <a:bodyPr/>
        <a:lstStyle/>
        <a:p>
          <a:endParaRPr lang="es-SV"/>
        </a:p>
      </dgm:t>
    </dgm:pt>
    <dgm:pt modelId="{480B252E-2F8A-4534-95D9-1A4C281B578E}">
      <dgm:prSet phldrT="[Texto]" custT="1"/>
      <dgm:spPr/>
      <dgm:t>
        <a:bodyPr/>
        <a:lstStyle/>
        <a:p>
          <a:r>
            <a:rPr lang="es-ES" sz="1600" dirty="0" smtClean="0">
              <a:latin typeface="Calibri" pitchFamily="34" charset="0"/>
              <a:cs typeface="Calibri" pitchFamily="34" charset="0"/>
            </a:rPr>
            <a:t>Regulación de enfermedades y plagas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74C9811B-9815-42F9-AC8F-20D761590A48}" type="parTrans" cxnId="{53CFF5F3-3841-4462-9BF8-F94C3B34D5FA}">
      <dgm:prSet/>
      <dgm:spPr/>
      <dgm:t>
        <a:bodyPr/>
        <a:lstStyle/>
        <a:p>
          <a:endParaRPr lang="es-SV"/>
        </a:p>
      </dgm:t>
    </dgm:pt>
    <dgm:pt modelId="{BB403F8D-65E5-4448-A9A4-BB54EBABD32A}" type="sibTrans" cxnId="{53CFF5F3-3841-4462-9BF8-F94C3B34D5FA}">
      <dgm:prSet/>
      <dgm:spPr/>
      <dgm:t>
        <a:bodyPr/>
        <a:lstStyle/>
        <a:p>
          <a:endParaRPr lang="es-SV"/>
        </a:p>
      </dgm:t>
    </dgm:pt>
    <dgm:pt modelId="{1469005A-AD29-4AC9-8A41-E68FC1164E2D}" type="pres">
      <dgm:prSet presAssocID="{2750D08A-7EEF-4143-B8B0-839653135B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6E155D-7463-4BD6-8CBB-8BDA825D9198}" type="pres">
      <dgm:prSet presAssocID="{2750D08A-7EEF-4143-B8B0-839653135B7A}" presName="children" presStyleCnt="0"/>
      <dgm:spPr/>
      <dgm:t>
        <a:bodyPr/>
        <a:lstStyle/>
        <a:p>
          <a:endParaRPr lang="es-SV"/>
        </a:p>
      </dgm:t>
    </dgm:pt>
    <dgm:pt modelId="{EF375852-B9F2-42B2-BE98-A7CAC8E257CF}" type="pres">
      <dgm:prSet presAssocID="{2750D08A-7EEF-4143-B8B0-839653135B7A}" presName="child1group" presStyleCnt="0"/>
      <dgm:spPr/>
      <dgm:t>
        <a:bodyPr/>
        <a:lstStyle/>
        <a:p>
          <a:endParaRPr lang="es-SV"/>
        </a:p>
      </dgm:t>
    </dgm:pt>
    <dgm:pt modelId="{41C3C3A8-EBC7-4096-BC2F-00F3698CE444}" type="pres">
      <dgm:prSet presAssocID="{2750D08A-7EEF-4143-B8B0-839653135B7A}" presName="child1" presStyleLbl="bgAcc1" presStyleIdx="0" presStyleCnt="4" custScaleX="133158" custScaleY="130135" custLinFactNeighborX="-8800" custLinFactNeighborY="17958"/>
      <dgm:spPr/>
      <dgm:t>
        <a:bodyPr/>
        <a:lstStyle/>
        <a:p>
          <a:endParaRPr lang="es-ES"/>
        </a:p>
      </dgm:t>
    </dgm:pt>
    <dgm:pt modelId="{28C3369A-A81F-4FEF-A0DA-8C9EDE56C909}" type="pres">
      <dgm:prSet presAssocID="{2750D08A-7EEF-4143-B8B0-839653135B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D7F126-DE9D-4B18-B045-228F813F3443}" type="pres">
      <dgm:prSet presAssocID="{2750D08A-7EEF-4143-B8B0-839653135B7A}" presName="child2group" presStyleCnt="0"/>
      <dgm:spPr/>
      <dgm:t>
        <a:bodyPr/>
        <a:lstStyle/>
        <a:p>
          <a:endParaRPr lang="es-SV"/>
        </a:p>
      </dgm:t>
    </dgm:pt>
    <dgm:pt modelId="{FC48132E-2090-4836-92E5-F671956B3E0B}" type="pres">
      <dgm:prSet presAssocID="{2750D08A-7EEF-4143-B8B0-839653135B7A}" presName="child2" presStyleLbl="bgAcc1" presStyleIdx="1" presStyleCnt="4" custScaleX="133158" custScaleY="130135" custLinFactNeighborX="8800" custLinFactNeighborY="13461"/>
      <dgm:spPr/>
      <dgm:t>
        <a:bodyPr/>
        <a:lstStyle/>
        <a:p>
          <a:endParaRPr lang="es-ES"/>
        </a:p>
      </dgm:t>
    </dgm:pt>
    <dgm:pt modelId="{857098D1-2F2A-4C19-99B4-F15C32B9C151}" type="pres">
      <dgm:prSet presAssocID="{2750D08A-7EEF-4143-B8B0-839653135B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B299C-CB6F-4628-A4F2-3708428E443D}" type="pres">
      <dgm:prSet presAssocID="{2750D08A-7EEF-4143-B8B0-839653135B7A}" presName="child3group" presStyleCnt="0"/>
      <dgm:spPr/>
      <dgm:t>
        <a:bodyPr/>
        <a:lstStyle/>
        <a:p>
          <a:endParaRPr lang="es-SV"/>
        </a:p>
      </dgm:t>
    </dgm:pt>
    <dgm:pt modelId="{F83E4E15-F932-490E-B3C2-E75765A2D448}" type="pres">
      <dgm:prSet presAssocID="{2750D08A-7EEF-4143-B8B0-839653135B7A}" presName="child3" presStyleLbl="bgAcc1" presStyleIdx="2" presStyleCnt="4" custScaleX="133158" custScaleY="130135" custLinFactNeighborX="8800" custLinFactNeighborY="-19555"/>
      <dgm:spPr/>
      <dgm:t>
        <a:bodyPr/>
        <a:lstStyle/>
        <a:p>
          <a:endParaRPr lang="es-ES"/>
        </a:p>
      </dgm:t>
    </dgm:pt>
    <dgm:pt modelId="{78BF9FBC-DD1D-435C-BAD5-2654027FB200}" type="pres">
      <dgm:prSet presAssocID="{2750D08A-7EEF-4143-B8B0-839653135B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371B5-B212-45D4-9A07-024199399F39}" type="pres">
      <dgm:prSet presAssocID="{2750D08A-7EEF-4143-B8B0-839653135B7A}" presName="child4group" presStyleCnt="0"/>
      <dgm:spPr/>
      <dgm:t>
        <a:bodyPr/>
        <a:lstStyle/>
        <a:p>
          <a:endParaRPr lang="es-SV"/>
        </a:p>
      </dgm:t>
    </dgm:pt>
    <dgm:pt modelId="{DA4217BE-5BBA-4807-BBEF-A019F3FE7A70}" type="pres">
      <dgm:prSet presAssocID="{2750D08A-7EEF-4143-B8B0-839653135B7A}" presName="child4" presStyleLbl="bgAcc1" presStyleIdx="3" presStyleCnt="4" custScaleX="133158" custScaleY="130135" custLinFactNeighborX="-8800" custLinFactNeighborY="-15058"/>
      <dgm:spPr/>
      <dgm:t>
        <a:bodyPr/>
        <a:lstStyle/>
        <a:p>
          <a:endParaRPr lang="es-ES"/>
        </a:p>
      </dgm:t>
    </dgm:pt>
    <dgm:pt modelId="{D291A9E2-1ECC-491A-8E77-2DC768D906B1}" type="pres">
      <dgm:prSet presAssocID="{2750D08A-7EEF-4143-B8B0-839653135B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8C9D6-677C-4DB1-97EB-BB2699FB52EE}" type="pres">
      <dgm:prSet presAssocID="{2750D08A-7EEF-4143-B8B0-839653135B7A}" presName="childPlaceholder" presStyleCnt="0"/>
      <dgm:spPr/>
      <dgm:t>
        <a:bodyPr/>
        <a:lstStyle/>
        <a:p>
          <a:endParaRPr lang="es-SV"/>
        </a:p>
      </dgm:t>
    </dgm:pt>
    <dgm:pt modelId="{51FA1ABC-00C0-467B-8DE4-C294786FB66F}" type="pres">
      <dgm:prSet presAssocID="{2750D08A-7EEF-4143-B8B0-839653135B7A}" presName="circle" presStyleCnt="0"/>
      <dgm:spPr/>
      <dgm:t>
        <a:bodyPr/>
        <a:lstStyle/>
        <a:p>
          <a:endParaRPr lang="es-SV"/>
        </a:p>
      </dgm:t>
    </dgm:pt>
    <dgm:pt modelId="{5F9EA372-B2C0-45B8-A406-83128C5774B5}" type="pres">
      <dgm:prSet presAssocID="{2750D08A-7EEF-4143-B8B0-839653135B7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47EFFF-FA97-46BB-B46C-924EA2F16643}" type="pres">
      <dgm:prSet presAssocID="{2750D08A-7EEF-4143-B8B0-839653135B7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AB54E9-4642-4E83-89A6-1C0A86844833}" type="pres">
      <dgm:prSet presAssocID="{2750D08A-7EEF-4143-B8B0-839653135B7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2B89C3-E750-46DE-90E2-CCBE44B1661E}" type="pres">
      <dgm:prSet presAssocID="{2750D08A-7EEF-4143-B8B0-839653135B7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F7FC6-B65C-4029-8267-7AAD42EF8CBE}" type="pres">
      <dgm:prSet presAssocID="{2750D08A-7EEF-4143-B8B0-839653135B7A}" presName="quadrantPlaceholder" presStyleCnt="0"/>
      <dgm:spPr/>
      <dgm:t>
        <a:bodyPr/>
        <a:lstStyle/>
        <a:p>
          <a:endParaRPr lang="es-SV"/>
        </a:p>
      </dgm:t>
    </dgm:pt>
    <dgm:pt modelId="{6A9AD45C-0FEB-4201-AB98-2C5711556D98}" type="pres">
      <dgm:prSet presAssocID="{2750D08A-7EEF-4143-B8B0-839653135B7A}" presName="center1" presStyleLbl="fgShp" presStyleIdx="0" presStyleCnt="2"/>
      <dgm:spPr/>
      <dgm:t>
        <a:bodyPr/>
        <a:lstStyle/>
        <a:p>
          <a:endParaRPr lang="es-SV"/>
        </a:p>
      </dgm:t>
    </dgm:pt>
    <dgm:pt modelId="{47DC3537-A98F-4286-9C54-EE925AC07C05}" type="pres">
      <dgm:prSet presAssocID="{2750D08A-7EEF-4143-B8B0-839653135B7A}" presName="center2" presStyleLbl="fgShp" presStyleIdx="1" presStyleCnt="2"/>
      <dgm:spPr/>
      <dgm:t>
        <a:bodyPr/>
        <a:lstStyle/>
        <a:p>
          <a:endParaRPr lang="es-SV"/>
        </a:p>
      </dgm:t>
    </dgm:pt>
  </dgm:ptLst>
  <dgm:cxnLst>
    <dgm:cxn modelId="{3DA99B7D-C02A-4A4D-A367-1FFDA39C6B7A}" type="presOf" srcId="{FA0DDEE8-B02E-4108-A683-7D062D83D598}" destId="{41C3C3A8-EBC7-4096-BC2F-00F3698CE444}" srcOrd="0" destOrd="2" presId="urn:microsoft.com/office/officeart/2005/8/layout/cycle4#1"/>
    <dgm:cxn modelId="{AD6AFEB1-B995-4D0A-895F-B47A5BA55135}" srcId="{140DF81B-5AF2-4E0B-BDE0-480EEA781FED}" destId="{976AEDFB-15ED-48A7-895F-0C4EA7C78BFA}" srcOrd="4" destOrd="0" parTransId="{CE27A1E0-0E5E-4A1D-A8BC-9514AF4031DE}" sibTransId="{C2FF7BE0-72A3-4A61-A067-EFE85CA093C1}"/>
    <dgm:cxn modelId="{5CA379D4-C239-4BB3-88FA-8F27FC8A0CEF}" type="presOf" srcId="{C026EF66-FD19-4CA1-88C6-643127507017}" destId="{FC48132E-2090-4836-92E5-F671956B3E0B}" srcOrd="0" destOrd="2" presId="urn:microsoft.com/office/officeart/2005/8/layout/cycle4#1"/>
    <dgm:cxn modelId="{B81F421F-B23A-4D16-BA66-788BAD7CAF65}" type="presOf" srcId="{31335683-FED3-46FE-906C-B4E46558EFF0}" destId="{41C3C3A8-EBC7-4096-BC2F-00F3698CE444}" srcOrd="0" destOrd="3" presId="urn:microsoft.com/office/officeart/2005/8/layout/cycle4#1"/>
    <dgm:cxn modelId="{2A3523B3-F087-4B4E-B945-525FE3D3D42E}" type="presOf" srcId="{F47C9B2F-C2FD-4810-AFAE-EB053DC6B42E}" destId="{24AB54E9-4642-4E83-89A6-1C0A86844833}" srcOrd="0" destOrd="0" presId="urn:microsoft.com/office/officeart/2005/8/layout/cycle4#1"/>
    <dgm:cxn modelId="{4EBF6579-6BDA-49CD-94F0-F321B60AF49C}" type="presOf" srcId="{C026EF66-FD19-4CA1-88C6-643127507017}" destId="{857098D1-2F2A-4C19-99B4-F15C32B9C151}" srcOrd="1" destOrd="2" presId="urn:microsoft.com/office/officeart/2005/8/layout/cycle4#1"/>
    <dgm:cxn modelId="{EBFB0C63-3EBF-425A-BC47-1008EEDFF98E}" type="presOf" srcId="{F4FE19F1-4783-4754-BCCE-F1659C8D9F8E}" destId="{41C3C3A8-EBC7-4096-BC2F-00F3698CE444}" srcOrd="0" destOrd="1" presId="urn:microsoft.com/office/officeart/2005/8/layout/cycle4#1"/>
    <dgm:cxn modelId="{FA0B32B4-F17E-4C5B-B700-5F62B3C06786}" type="presOf" srcId="{28709E59-C854-4499-8DAB-77428405B54D}" destId="{F83E4E15-F932-490E-B3C2-E75765A2D448}" srcOrd="0" destOrd="3" presId="urn:microsoft.com/office/officeart/2005/8/layout/cycle4#1"/>
    <dgm:cxn modelId="{B283114A-AD9C-4697-B063-DD6A6C6BCBF0}" srcId="{D13E3FFA-BC2B-48C9-83DB-5F9E540569F4}" destId="{EB616F36-C53E-4607-865B-C3ACC8D63E94}" srcOrd="0" destOrd="0" parTransId="{540DAC1E-25CB-4372-B2BA-86AFC7850217}" sibTransId="{ADACEDF3-ED9B-43C3-AF2D-35C700AFF9B2}"/>
    <dgm:cxn modelId="{1A5921E8-669C-4781-BAE2-066550AD230C}" srcId="{D13E3FFA-BC2B-48C9-83DB-5F9E540569F4}" destId="{CE7229E6-EAC1-4813-9F41-86973083FAB2}" srcOrd="1" destOrd="0" parTransId="{342BAA30-7068-44D8-9B32-3DCCC73708FB}" sibTransId="{9B90FC8E-1A57-483E-8569-5D04DE74E699}"/>
    <dgm:cxn modelId="{8BA5F151-E401-4813-96D1-A1462D1EFFA1}" type="presOf" srcId="{631D9CCF-E07F-468B-BF1C-AB82B3FDEC0B}" destId="{DA4217BE-5BBA-4807-BBEF-A019F3FE7A70}" srcOrd="0" destOrd="3" presId="urn:microsoft.com/office/officeart/2005/8/layout/cycle4#1"/>
    <dgm:cxn modelId="{7C8F90F8-4459-4030-A47A-E04F07A505D7}" srcId="{2750D08A-7EEF-4143-B8B0-839653135B7A}" destId="{140DF81B-5AF2-4E0B-BDE0-480EEA781FED}" srcOrd="0" destOrd="0" parTransId="{C993A601-80A5-41F5-9D96-9C4386207760}" sibTransId="{D8CB1805-09B7-4427-825D-FBFB832B551F}"/>
    <dgm:cxn modelId="{161E91BC-84EF-4DA8-BFA9-2ECD56EB007C}" type="presOf" srcId="{F4FE19F1-4783-4754-BCCE-F1659C8D9F8E}" destId="{28C3369A-A81F-4FEF-A0DA-8C9EDE56C909}" srcOrd="1" destOrd="1" presId="urn:microsoft.com/office/officeart/2005/8/layout/cycle4#1"/>
    <dgm:cxn modelId="{B7C64C06-C2E1-4E98-97B2-4ED143BC90F9}" type="presOf" srcId="{FA0DDEE8-B02E-4108-A683-7D062D83D598}" destId="{28C3369A-A81F-4FEF-A0DA-8C9EDE56C909}" srcOrd="1" destOrd="2" presId="urn:microsoft.com/office/officeart/2005/8/layout/cycle4#1"/>
    <dgm:cxn modelId="{FFAE2AA0-16BC-4825-A093-216E44C98740}" srcId="{D13E3FFA-BC2B-48C9-83DB-5F9E540569F4}" destId="{189724A1-5252-44BA-8A2F-6842B2E0BE84}" srcOrd="2" destOrd="0" parTransId="{0270C80B-0BB7-445D-9815-2DC1FA0BB1C5}" sibTransId="{F679E39A-C9FE-4A47-80FE-A6ED88E8C86E}"/>
    <dgm:cxn modelId="{D612AE5F-7EBA-496F-A763-B7FD93459466}" srcId="{F47C9B2F-C2FD-4810-AFAE-EB053DC6B42E}" destId="{6B20BCB4-8D8D-435C-90B9-D062E2728F59}" srcOrd="1" destOrd="0" parTransId="{3A17161E-B456-4B92-ADE9-36D1156C672D}" sibTransId="{CA735622-CE4F-4BFC-A368-11B1EB820235}"/>
    <dgm:cxn modelId="{DBEB27B7-DE72-41EF-8F46-D662CC5EB9DB}" type="presOf" srcId="{957D8091-0954-4DCF-ADF5-4ADAEDCD3AD9}" destId="{F83E4E15-F932-490E-B3C2-E75765A2D448}" srcOrd="0" destOrd="2" presId="urn:microsoft.com/office/officeart/2005/8/layout/cycle4#1"/>
    <dgm:cxn modelId="{31854873-834B-4921-9358-DAA18FCD6FE3}" type="presOf" srcId="{012F865A-01B2-4E26-B5E1-7CB8D63DCE94}" destId="{F83E4E15-F932-490E-B3C2-E75765A2D448}" srcOrd="0" destOrd="0" presId="urn:microsoft.com/office/officeart/2005/8/layout/cycle4#1"/>
    <dgm:cxn modelId="{53CFF5F3-3841-4462-9BF8-F94C3B34D5FA}" srcId="{FB64017B-1F5F-4341-BF2D-3E64B929E6AC}" destId="{480B252E-2F8A-4534-95D9-1A4C281B578E}" srcOrd="3" destOrd="0" parTransId="{74C9811B-9815-42F9-AC8F-20D761590A48}" sibTransId="{BB403F8D-65E5-4448-A9A4-BB54EBABD32A}"/>
    <dgm:cxn modelId="{00160A76-A327-478C-B389-89B1EC7A29CD}" type="presOf" srcId="{976AEDFB-15ED-48A7-895F-0C4EA7C78BFA}" destId="{41C3C3A8-EBC7-4096-BC2F-00F3698CE444}" srcOrd="0" destOrd="4" presId="urn:microsoft.com/office/officeart/2005/8/layout/cycle4#1"/>
    <dgm:cxn modelId="{5EFC8315-FCFB-4421-B395-83695A683DCC}" srcId="{F47C9B2F-C2FD-4810-AFAE-EB053DC6B42E}" destId="{28709E59-C854-4499-8DAB-77428405B54D}" srcOrd="3" destOrd="0" parTransId="{942D1456-F83E-4B90-AFBA-016686712C5D}" sibTransId="{473DAF6C-5046-4EE0-ABD9-501936025910}"/>
    <dgm:cxn modelId="{2B77FADE-F503-4256-9233-11B21BDC9746}" srcId="{FB64017B-1F5F-4341-BF2D-3E64B929E6AC}" destId="{D41DEB9A-AB30-42A6-9812-E8CF9F480666}" srcOrd="0" destOrd="0" parTransId="{0255F163-EB20-46B5-B88C-ADDD8B68AA37}" sibTransId="{8CCCCE73-95FB-4326-AB7F-96D01D88ABF4}"/>
    <dgm:cxn modelId="{BCC35772-14A1-47CE-A1F0-F692581687B6}" srcId="{2750D08A-7EEF-4143-B8B0-839653135B7A}" destId="{FB64017B-1F5F-4341-BF2D-3E64B929E6AC}" srcOrd="1" destOrd="0" parTransId="{E1EAF3A6-E1E8-4A77-8BBF-33ED878FD485}" sibTransId="{A9AF56E7-3651-44DD-A20D-5E845C0E6B50}"/>
    <dgm:cxn modelId="{B3098C74-B64A-4D30-B7C4-F6755D7FF138}" srcId="{140DF81B-5AF2-4E0B-BDE0-480EEA781FED}" destId="{AA11A24F-5879-471E-888B-6676C6EF2AC4}" srcOrd="0" destOrd="0" parTransId="{331D4A9A-88C1-4D78-ACF6-0502523A7E4C}" sibTransId="{9F0E746D-501A-45D3-9D72-C5AB42859869}"/>
    <dgm:cxn modelId="{76E126BC-8A82-4E4E-90D9-4AEDD33C4510}" srcId="{2750D08A-7EEF-4143-B8B0-839653135B7A}" destId="{D13E3FFA-BC2B-48C9-83DB-5F9E540569F4}" srcOrd="3" destOrd="0" parTransId="{601784C6-2EFB-4280-A09A-20FC1A250F13}" sibTransId="{88F2B992-333E-4F9F-99B6-4348AE4BE001}"/>
    <dgm:cxn modelId="{9D77AF2B-3601-4094-8BAA-320858D57282}" type="presOf" srcId="{480B252E-2F8A-4534-95D9-1A4C281B578E}" destId="{857098D1-2F2A-4C19-99B4-F15C32B9C151}" srcOrd="1" destOrd="3" presId="urn:microsoft.com/office/officeart/2005/8/layout/cycle4#1"/>
    <dgm:cxn modelId="{00D7AF8D-1A2B-4264-B01A-C4F183F8B3D9}" type="presOf" srcId="{957D8091-0954-4DCF-ADF5-4ADAEDCD3AD9}" destId="{78BF9FBC-DD1D-435C-BAD5-2654027FB200}" srcOrd="1" destOrd="2" presId="urn:microsoft.com/office/officeart/2005/8/layout/cycle4#1"/>
    <dgm:cxn modelId="{8B7B63E6-53B6-43AA-8DC6-9F0A7F1C71A4}" srcId="{FB64017B-1F5F-4341-BF2D-3E64B929E6AC}" destId="{850B7E90-853E-49B2-A96C-0A2BE7BD46D3}" srcOrd="1" destOrd="0" parTransId="{903C236F-7D7B-4713-A623-8113D437F7D1}" sibTransId="{7C54F459-A364-4367-8C86-A36995F57A06}"/>
    <dgm:cxn modelId="{77365F0B-EA7D-4893-9D81-560E60E1C8D4}" type="presOf" srcId="{2750D08A-7EEF-4143-B8B0-839653135B7A}" destId="{1469005A-AD29-4AC9-8A41-E68FC1164E2D}" srcOrd="0" destOrd="0" presId="urn:microsoft.com/office/officeart/2005/8/layout/cycle4#1"/>
    <dgm:cxn modelId="{7E227910-ECE2-457B-B2DE-A050BBC4F86B}" type="presOf" srcId="{976AEDFB-15ED-48A7-895F-0C4EA7C78BFA}" destId="{28C3369A-A81F-4FEF-A0DA-8C9EDE56C909}" srcOrd="1" destOrd="4" presId="urn:microsoft.com/office/officeart/2005/8/layout/cycle4#1"/>
    <dgm:cxn modelId="{82990719-3438-4BAD-9BE7-C48591F1528C}" type="presOf" srcId="{FB64017B-1F5F-4341-BF2D-3E64B929E6AC}" destId="{9447EFFF-FA97-46BB-B46C-924EA2F16643}" srcOrd="0" destOrd="0" presId="urn:microsoft.com/office/officeart/2005/8/layout/cycle4#1"/>
    <dgm:cxn modelId="{B1936222-714A-4328-B085-541C99CA184A}" srcId="{F47C9B2F-C2FD-4810-AFAE-EB053DC6B42E}" destId="{012F865A-01B2-4E26-B5E1-7CB8D63DCE94}" srcOrd="0" destOrd="0" parTransId="{D5031281-7E44-4EF4-94CC-C82E7FB2A99E}" sibTransId="{6107F3EE-6AE2-4BDE-B15A-F35DE2CBC1FD}"/>
    <dgm:cxn modelId="{673373CC-3AA5-40B6-8F62-FF168BEA27DE}" type="presOf" srcId="{31335683-FED3-46FE-906C-B4E46558EFF0}" destId="{28C3369A-A81F-4FEF-A0DA-8C9EDE56C909}" srcOrd="1" destOrd="3" presId="urn:microsoft.com/office/officeart/2005/8/layout/cycle4#1"/>
    <dgm:cxn modelId="{8AF5BC4F-DA1B-462C-AFB7-227511146CCD}" srcId="{F47C9B2F-C2FD-4810-AFAE-EB053DC6B42E}" destId="{957D8091-0954-4DCF-ADF5-4ADAEDCD3AD9}" srcOrd="2" destOrd="0" parTransId="{A5897ECA-F3AF-4D74-A3CA-100E4F00828C}" sibTransId="{39FCC4CF-0FDB-4057-B6BC-ADAEFF7C4CA4}"/>
    <dgm:cxn modelId="{59B5C8B8-FCA4-4F64-9616-7B7C3E8C409D}" srcId="{140DF81B-5AF2-4E0B-BDE0-480EEA781FED}" destId="{F4FE19F1-4783-4754-BCCE-F1659C8D9F8E}" srcOrd="1" destOrd="0" parTransId="{CA9D48DC-5D1F-4130-BE06-82485CA3E505}" sibTransId="{3FE02D22-A2E1-4511-9E3E-3C8D58AEAA41}"/>
    <dgm:cxn modelId="{74A8407E-0181-4542-9FB3-72873675DD4F}" srcId="{FB64017B-1F5F-4341-BF2D-3E64B929E6AC}" destId="{C026EF66-FD19-4CA1-88C6-643127507017}" srcOrd="2" destOrd="0" parTransId="{34FB696D-FA8E-4443-9527-092988569303}" sibTransId="{C7F698BD-49A6-4309-923E-D6B82AABE7BB}"/>
    <dgm:cxn modelId="{D297694B-6FA8-4E2C-9417-004DEF24114F}" type="presOf" srcId="{AA11A24F-5879-471E-888B-6676C6EF2AC4}" destId="{28C3369A-A81F-4FEF-A0DA-8C9EDE56C909}" srcOrd="1" destOrd="0" presId="urn:microsoft.com/office/officeart/2005/8/layout/cycle4#1"/>
    <dgm:cxn modelId="{078E4768-29F2-4BF2-89EC-A3D83F643B6E}" type="presOf" srcId="{EB616F36-C53E-4607-865B-C3ACC8D63E94}" destId="{DA4217BE-5BBA-4807-BBEF-A019F3FE7A70}" srcOrd="0" destOrd="0" presId="urn:microsoft.com/office/officeart/2005/8/layout/cycle4#1"/>
    <dgm:cxn modelId="{B84EFC91-75F2-407E-A622-70B4665A9AD7}" type="presOf" srcId="{63DDE9A9-7375-4C28-A380-423389D14903}" destId="{78BF9FBC-DD1D-435C-BAD5-2654027FB200}" srcOrd="1" destOrd="4" presId="urn:microsoft.com/office/officeart/2005/8/layout/cycle4#1"/>
    <dgm:cxn modelId="{85D67547-D70F-4CC8-88AC-B82AE635E794}" srcId="{140DF81B-5AF2-4E0B-BDE0-480EEA781FED}" destId="{31335683-FED3-46FE-906C-B4E46558EFF0}" srcOrd="3" destOrd="0" parTransId="{0F4FD00B-2719-4729-9A9C-0EB7B75DA437}" sibTransId="{05422085-E5FA-4401-9AC5-A92FCD72972B}"/>
    <dgm:cxn modelId="{9EFBE816-75FB-4AC6-9DE4-BB75838DB4C5}" type="presOf" srcId="{28709E59-C854-4499-8DAB-77428405B54D}" destId="{78BF9FBC-DD1D-435C-BAD5-2654027FB200}" srcOrd="1" destOrd="3" presId="urn:microsoft.com/office/officeart/2005/8/layout/cycle4#1"/>
    <dgm:cxn modelId="{017992E2-BC07-4BFF-BE91-4A128C03B461}" srcId="{2750D08A-7EEF-4143-B8B0-839653135B7A}" destId="{F47C9B2F-C2FD-4810-AFAE-EB053DC6B42E}" srcOrd="2" destOrd="0" parTransId="{14587139-13B5-492B-8967-846AFD03E1E4}" sibTransId="{E2FB0B7C-DDFD-4D2A-AF86-F497E95E8029}"/>
    <dgm:cxn modelId="{B7B19200-EFCB-4C77-8EC4-9399CCF8573A}" type="presOf" srcId="{D13E3FFA-BC2B-48C9-83DB-5F9E540569F4}" destId="{F92B89C3-E750-46DE-90E2-CCBE44B1661E}" srcOrd="0" destOrd="0" presId="urn:microsoft.com/office/officeart/2005/8/layout/cycle4#1"/>
    <dgm:cxn modelId="{B9C5A092-7EA2-4DC3-9132-4C0DF4130AE9}" type="presOf" srcId="{EB616F36-C53E-4607-865B-C3ACC8D63E94}" destId="{D291A9E2-1ECC-491A-8E77-2DC768D906B1}" srcOrd="1" destOrd="0" presId="urn:microsoft.com/office/officeart/2005/8/layout/cycle4#1"/>
    <dgm:cxn modelId="{AABA22B0-B418-43DD-A642-B676E9D2BD63}" type="presOf" srcId="{480B252E-2F8A-4534-95D9-1A4C281B578E}" destId="{FC48132E-2090-4836-92E5-F671956B3E0B}" srcOrd="0" destOrd="3" presId="urn:microsoft.com/office/officeart/2005/8/layout/cycle4#1"/>
    <dgm:cxn modelId="{57D347FC-49CC-4289-92A6-481FF92F904E}" type="presOf" srcId="{6B20BCB4-8D8D-435C-90B9-D062E2728F59}" destId="{F83E4E15-F932-490E-B3C2-E75765A2D448}" srcOrd="0" destOrd="1" presId="urn:microsoft.com/office/officeart/2005/8/layout/cycle4#1"/>
    <dgm:cxn modelId="{5E373BED-4E1D-400B-9DB3-07ADEF822628}" type="presOf" srcId="{6B20BCB4-8D8D-435C-90B9-D062E2728F59}" destId="{78BF9FBC-DD1D-435C-BAD5-2654027FB200}" srcOrd="1" destOrd="1" presId="urn:microsoft.com/office/officeart/2005/8/layout/cycle4#1"/>
    <dgm:cxn modelId="{14BD431D-9B09-4DAD-9CAF-017B147CFCDE}" srcId="{D13E3FFA-BC2B-48C9-83DB-5F9E540569F4}" destId="{631D9CCF-E07F-468B-BF1C-AB82B3FDEC0B}" srcOrd="3" destOrd="0" parTransId="{3E56C150-A80E-476E-8A74-6326F4B80D67}" sibTransId="{827940CE-F8F4-4A9C-9517-8C49EC64F8A9}"/>
    <dgm:cxn modelId="{7C0EF4E0-5636-40FF-A855-F912B5AAFC3E}" type="presOf" srcId="{CE7229E6-EAC1-4813-9F41-86973083FAB2}" destId="{D291A9E2-1ECC-491A-8E77-2DC768D906B1}" srcOrd="1" destOrd="1" presId="urn:microsoft.com/office/officeart/2005/8/layout/cycle4#1"/>
    <dgm:cxn modelId="{2FA72BAD-EB02-4F4D-9681-74E02D418538}" type="presOf" srcId="{63DDE9A9-7375-4C28-A380-423389D14903}" destId="{F83E4E15-F932-490E-B3C2-E75765A2D448}" srcOrd="0" destOrd="4" presId="urn:microsoft.com/office/officeart/2005/8/layout/cycle4#1"/>
    <dgm:cxn modelId="{DEDFD424-4DE1-4EF9-85A1-136DDC408FB3}" type="presOf" srcId="{189724A1-5252-44BA-8A2F-6842B2E0BE84}" destId="{D291A9E2-1ECC-491A-8E77-2DC768D906B1}" srcOrd="1" destOrd="2" presId="urn:microsoft.com/office/officeart/2005/8/layout/cycle4#1"/>
    <dgm:cxn modelId="{9E775FB8-8A58-420C-846F-D439DD1821AF}" type="presOf" srcId="{189724A1-5252-44BA-8A2F-6842B2E0BE84}" destId="{DA4217BE-5BBA-4807-BBEF-A019F3FE7A70}" srcOrd="0" destOrd="2" presId="urn:microsoft.com/office/officeart/2005/8/layout/cycle4#1"/>
    <dgm:cxn modelId="{BACB7B2F-4EB9-4D91-A692-9400A9D7DE1B}" type="presOf" srcId="{140DF81B-5AF2-4E0B-BDE0-480EEA781FED}" destId="{5F9EA372-B2C0-45B8-A406-83128C5774B5}" srcOrd="0" destOrd="0" presId="urn:microsoft.com/office/officeart/2005/8/layout/cycle4#1"/>
    <dgm:cxn modelId="{05736930-52B2-4D22-A2B6-4B57CE229B2F}" type="presOf" srcId="{850B7E90-853E-49B2-A96C-0A2BE7BD46D3}" destId="{FC48132E-2090-4836-92E5-F671956B3E0B}" srcOrd="0" destOrd="1" presId="urn:microsoft.com/office/officeart/2005/8/layout/cycle4#1"/>
    <dgm:cxn modelId="{0EF3A1E0-F036-4D87-A059-734F607E44D4}" type="presOf" srcId="{AA11A24F-5879-471E-888B-6676C6EF2AC4}" destId="{41C3C3A8-EBC7-4096-BC2F-00F3698CE444}" srcOrd="0" destOrd="0" presId="urn:microsoft.com/office/officeart/2005/8/layout/cycle4#1"/>
    <dgm:cxn modelId="{757FEF8E-6E74-4DF3-ADC8-FCAB8F282991}" type="presOf" srcId="{012F865A-01B2-4E26-B5E1-7CB8D63DCE94}" destId="{78BF9FBC-DD1D-435C-BAD5-2654027FB200}" srcOrd="1" destOrd="0" presId="urn:microsoft.com/office/officeart/2005/8/layout/cycle4#1"/>
    <dgm:cxn modelId="{34644223-84C5-4461-8160-6F413BF210DA}" type="presOf" srcId="{850B7E90-853E-49B2-A96C-0A2BE7BD46D3}" destId="{857098D1-2F2A-4C19-99B4-F15C32B9C151}" srcOrd="1" destOrd="1" presId="urn:microsoft.com/office/officeart/2005/8/layout/cycle4#1"/>
    <dgm:cxn modelId="{0C685337-672C-429A-9231-E5FB28CC23F9}" type="presOf" srcId="{631D9CCF-E07F-468B-BF1C-AB82B3FDEC0B}" destId="{D291A9E2-1ECC-491A-8E77-2DC768D906B1}" srcOrd="1" destOrd="3" presId="urn:microsoft.com/office/officeart/2005/8/layout/cycle4#1"/>
    <dgm:cxn modelId="{30A1D075-7134-4B58-8603-19F07BF16914}" type="presOf" srcId="{CE7229E6-EAC1-4813-9F41-86973083FAB2}" destId="{DA4217BE-5BBA-4807-BBEF-A019F3FE7A70}" srcOrd="0" destOrd="1" presId="urn:microsoft.com/office/officeart/2005/8/layout/cycle4#1"/>
    <dgm:cxn modelId="{5AAB13D4-F85E-4C5D-ABE6-20B0665118A6}" srcId="{F47C9B2F-C2FD-4810-AFAE-EB053DC6B42E}" destId="{63DDE9A9-7375-4C28-A380-423389D14903}" srcOrd="4" destOrd="0" parTransId="{8051C0B1-830F-40BF-B018-E72BD6C32079}" sibTransId="{2C407F06-208A-4176-B96D-451B255C721B}"/>
    <dgm:cxn modelId="{5EF47FDF-03C8-41D5-AFE0-7D4357D52783}" srcId="{140DF81B-5AF2-4E0B-BDE0-480EEA781FED}" destId="{FA0DDEE8-B02E-4108-A683-7D062D83D598}" srcOrd="2" destOrd="0" parTransId="{3D8EB4EA-C0B9-476E-B67C-FF6A51E58397}" sibTransId="{069741C5-A497-471E-B297-9112BC6B63BB}"/>
    <dgm:cxn modelId="{BEC935FF-DCC2-41F8-9696-F099F10A6102}" type="presOf" srcId="{D41DEB9A-AB30-42A6-9812-E8CF9F480666}" destId="{FC48132E-2090-4836-92E5-F671956B3E0B}" srcOrd="0" destOrd="0" presId="urn:microsoft.com/office/officeart/2005/8/layout/cycle4#1"/>
    <dgm:cxn modelId="{B65DBD36-C427-4E40-82C2-2FF089C0B280}" type="presOf" srcId="{D41DEB9A-AB30-42A6-9812-E8CF9F480666}" destId="{857098D1-2F2A-4C19-99B4-F15C32B9C151}" srcOrd="1" destOrd="0" presId="urn:microsoft.com/office/officeart/2005/8/layout/cycle4#1"/>
    <dgm:cxn modelId="{C9BD8C07-52A2-4B10-8A12-FF1819B1B8C2}" type="presParOf" srcId="{1469005A-AD29-4AC9-8A41-E68FC1164E2D}" destId="{D56E155D-7463-4BD6-8CBB-8BDA825D9198}" srcOrd="0" destOrd="0" presId="urn:microsoft.com/office/officeart/2005/8/layout/cycle4#1"/>
    <dgm:cxn modelId="{089AA50C-B375-4EF3-9FD0-4119C45B3A47}" type="presParOf" srcId="{D56E155D-7463-4BD6-8CBB-8BDA825D9198}" destId="{EF375852-B9F2-42B2-BE98-A7CAC8E257CF}" srcOrd="0" destOrd="0" presId="urn:microsoft.com/office/officeart/2005/8/layout/cycle4#1"/>
    <dgm:cxn modelId="{CC54D9FD-2AB5-4306-BF76-49FB5F935ED8}" type="presParOf" srcId="{EF375852-B9F2-42B2-BE98-A7CAC8E257CF}" destId="{41C3C3A8-EBC7-4096-BC2F-00F3698CE444}" srcOrd="0" destOrd="0" presId="urn:microsoft.com/office/officeart/2005/8/layout/cycle4#1"/>
    <dgm:cxn modelId="{9DF7D7AA-EBE3-4222-BDF8-8E88CAE9BCD0}" type="presParOf" srcId="{EF375852-B9F2-42B2-BE98-A7CAC8E257CF}" destId="{28C3369A-A81F-4FEF-A0DA-8C9EDE56C909}" srcOrd="1" destOrd="0" presId="urn:microsoft.com/office/officeart/2005/8/layout/cycle4#1"/>
    <dgm:cxn modelId="{7965F612-A3F6-4EE5-B587-EA4912B8E426}" type="presParOf" srcId="{D56E155D-7463-4BD6-8CBB-8BDA825D9198}" destId="{51D7F126-DE9D-4B18-B045-228F813F3443}" srcOrd="1" destOrd="0" presId="urn:microsoft.com/office/officeart/2005/8/layout/cycle4#1"/>
    <dgm:cxn modelId="{FDC29079-1250-4119-94C8-ED25E09CB3A8}" type="presParOf" srcId="{51D7F126-DE9D-4B18-B045-228F813F3443}" destId="{FC48132E-2090-4836-92E5-F671956B3E0B}" srcOrd="0" destOrd="0" presId="urn:microsoft.com/office/officeart/2005/8/layout/cycle4#1"/>
    <dgm:cxn modelId="{E5A22477-B825-411E-A165-2B94BDFF8FDF}" type="presParOf" srcId="{51D7F126-DE9D-4B18-B045-228F813F3443}" destId="{857098D1-2F2A-4C19-99B4-F15C32B9C151}" srcOrd="1" destOrd="0" presId="urn:microsoft.com/office/officeart/2005/8/layout/cycle4#1"/>
    <dgm:cxn modelId="{2946BC86-D4B0-4508-A539-A8449C760572}" type="presParOf" srcId="{D56E155D-7463-4BD6-8CBB-8BDA825D9198}" destId="{0F9B299C-CB6F-4628-A4F2-3708428E443D}" srcOrd="2" destOrd="0" presId="urn:microsoft.com/office/officeart/2005/8/layout/cycle4#1"/>
    <dgm:cxn modelId="{8F549B53-12E6-4961-A138-E9E0BACF70F1}" type="presParOf" srcId="{0F9B299C-CB6F-4628-A4F2-3708428E443D}" destId="{F83E4E15-F932-490E-B3C2-E75765A2D448}" srcOrd="0" destOrd="0" presId="urn:microsoft.com/office/officeart/2005/8/layout/cycle4#1"/>
    <dgm:cxn modelId="{922A557C-85CF-4134-AB44-122A46358DBB}" type="presParOf" srcId="{0F9B299C-CB6F-4628-A4F2-3708428E443D}" destId="{78BF9FBC-DD1D-435C-BAD5-2654027FB200}" srcOrd="1" destOrd="0" presId="urn:microsoft.com/office/officeart/2005/8/layout/cycle4#1"/>
    <dgm:cxn modelId="{D247163E-1107-4E00-859F-E828B8146758}" type="presParOf" srcId="{D56E155D-7463-4BD6-8CBB-8BDA825D9198}" destId="{6EE371B5-B212-45D4-9A07-024199399F39}" srcOrd="3" destOrd="0" presId="urn:microsoft.com/office/officeart/2005/8/layout/cycle4#1"/>
    <dgm:cxn modelId="{030916CD-0312-4798-81D3-6958AA08650D}" type="presParOf" srcId="{6EE371B5-B212-45D4-9A07-024199399F39}" destId="{DA4217BE-5BBA-4807-BBEF-A019F3FE7A70}" srcOrd="0" destOrd="0" presId="urn:microsoft.com/office/officeart/2005/8/layout/cycle4#1"/>
    <dgm:cxn modelId="{95C961F6-CC41-4BEF-8C63-3EACCDEF75BF}" type="presParOf" srcId="{6EE371B5-B212-45D4-9A07-024199399F39}" destId="{D291A9E2-1ECC-491A-8E77-2DC768D906B1}" srcOrd="1" destOrd="0" presId="urn:microsoft.com/office/officeart/2005/8/layout/cycle4#1"/>
    <dgm:cxn modelId="{C53C0838-FC3E-4267-9F5C-689889BE2B6A}" type="presParOf" srcId="{D56E155D-7463-4BD6-8CBB-8BDA825D9198}" destId="{8728C9D6-677C-4DB1-97EB-BB2699FB52EE}" srcOrd="4" destOrd="0" presId="urn:microsoft.com/office/officeart/2005/8/layout/cycle4#1"/>
    <dgm:cxn modelId="{60ECCC32-6C27-4D93-9BAB-5D7B2DE74D7E}" type="presParOf" srcId="{1469005A-AD29-4AC9-8A41-E68FC1164E2D}" destId="{51FA1ABC-00C0-467B-8DE4-C294786FB66F}" srcOrd="1" destOrd="0" presId="urn:microsoft.com/office/officeart/2005/8/layout/cycle4#1"/>
    <dgm:cxn modelId="{D20A8274-403A-4DE9-9198-AE5130525770}" type="presParOf" srcId="{51FA1ABC-00C0-467B-8DE4-C294786FB66F}" destId="{5F9EA372-B2C0-45B8-A406-83128C5774B5}" srcOrd="0" destOrd="0" presId="urn:microsoft.com/office/officeart/2005/8/layout/cycle4#1"/>
    <dgm:cxn modelId="{977DBF46-690F-4539-A22B-DE590B6C66D1}" type="presParOf" srcId="{51FA1ABC-00C0-467B-8DE4-C294786FB66F}" destId="{9447EFFF-FA97-46BB-B46C-924EA2F16643}" srcOrd="1" destOrd="0" presId="urn:microsoft.com/office/officeart/2005/8/layout/cycle4#1"/>
    <dgm:cxn modelId="{C469F49C-52DD-4E2D-8A75-AE641F41339F}" type="presParOf" srcId="{51FA1ABC-00C0-467B-8DE4-C294786FB66F}" destId="{24AB54E9-4642-4E83-89A6-1C0A86844833}" srcOrd="2" destOrd="0" presId="urn:microsoft.com/office/officeart/2005/8/layout/cycle4#1"/>
    <dgm:cxn modelId="{23EACA6C-8642-4767-BF5E-33E9ECB9FB83}" type="presParOf" srcId="{51FA1ABC-00C0-467B-8DE4-C294786FB66F}" destId="{F92B89C3-E750-46DE-90E2-CCBE44B1661E}" srcOrd="3" destOrd="0" presId="urn:microsoft.com/office/officeart/2005/8/layout/cycle4#1"/>
    <dgm:cxn modelId="{1AE48A80-6717-413B-A03A-E0CE9A5AB558}" type="presParOf" srcId="{51FA1ABC-00C0-467B-8DE4-C294786FB66F}" destId="{020F7FC6-B65C-4029-8267-7AAD42EF8CBE}" srcOrd="4" destOrd="0" presId="urn:microsoft.com/office/officeart/2005/8/layout/cycle4#1"/>
    <dgm:cxn modelId="{9ED8726F-73A8-44BD-AB76-411F2A2C6930}" type="presParOf" srcId="{1469005A-AD29-4AC9-8A41-E68FC1164E2D}" destId="{6A9AD45C-0FEB-4201-AB98-2C5711556D98}" srcOrd="2" destOrd="0" presId="urn:microsoft.com/office/officeart/2005/8/layout/cycle4#1"/>
    <dgm:cxn modelId="{BFB1C7E8-3DF2-498C-879C-04296E295D71}" type="presParOf" srcId="{1469005A-AD29-4AC9-8A41-E68FC1164E2D}" destId="{47DC3537-A98F-4286-9C54-EE925AC07C0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92814B-1A48-4AD9-B6A8-A9D22334B5EF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s-SV"/>
        </a:p>
      </dgm:t>
    </dgm:pt>
    <dgm:pt modelId="{30CD330F-1358-4884-A45B-5C0C5E83C583}">
      <dgm:prSet/>
      <dgm:spPr/>
      <dgm:t>
        <a:bodyPr/>
        <a:lstStyle/>
        <a:p>
          <a:pPr rtl="0"/>
          <a:r>
            <a:rPr lang="es-SV" smtClean="0"/>
            <a:t>La mayor parte de los ecosistemas en todo el mundo están presionados por las actividades humanas.</a:t>
          </a:r>
          <a:endParaRPr lang="es-SV"/>
        </a:p>
      </dgm:t>
    </dgm:pt>
    <dgm:pt modelId="{E4C55856-3003-495B-B70F-A30C7D220E4F}" type="parTrans" cxnId="{9C1557BA-AE29-4DCC-BD8C-B950A31396A2}">
      <dgm:prSet/>
      <dgm:spPr/>
      <dgm:t>
        <a:bodyPr/>
        <a:lstStyle/>
        <a:p>
          <a:endParaRPr lang="es-SV"/>
        </a:p>
      </dgm:t>
    </dgm:pt>
    <dgm:pt modelId="{9414007A-4DA5-45F8-9AFC-47DA29D9A667}" type="sibTrans" cxnId="{9C1557BA-AE29-4DCC-BD8C-B950A31396A2}">
      <dgm:prSet/>
      <dgm:spPr/>
      <dgm:t>
        <a:bodyPr/>
        <a:lstStyle/>
        <a:p>
          <a:endParaRPr lang="es-SV"/>
        </a:p>
      </dgm:t>
    </dgm:pt>
    <dgm:pt modelId="{04D63403-74AB-4FAF-8699-24CE653AC303}">
      <dgm:prSet/>
      <dgm:spPr/>
      <dgm:t>
        <a:bodyPr/>
        <a:lstStyle/>
        <a:p>
          <a:pPr rtl="0"/>
          <a:r>
            <a:rPr lang="es-SV" smtClean="0"/>
            <a:t>El manejo sostenible de los ecosistemas y de sus servicios es una herramienta para disminuir la presión.</a:t>
          </a:r>
          <a:endParaRPr lang="es-SV"/>
        </a:p>
      </dgm:t>
    </dgm:pt>
    <dgm:pt modelId="{C4DFA4EB-EB07-4745-A454-88C21463A130}" type="parTrans" cxnId="{C95F3880-00A4-422E-9BED-48FF867A0460}">
      <dgm:prSet/>
      <dgm:spPr/>
      <dgm:t>
        <a:bodyPr/>
        <a:lstStyle/>
        <a:p>
          <a:endParaRPr lang="es-SV"/>
        </a:p>
      </dgm:t>
    </dgm:pt>
    <dgm:pt modelId="{372EA354-F21A-49D2-A9FD-BA283F65D4B5}" type="sibTrans" cxnId="{C95F3880-00A4-422E-9BED-48FF867A0460}">
      <dgm:prSet/>
      <dgm:spPr/>
      <dgm:t>
        <a:bodyPr/>
        <a:lstStyle/>
        <a:p>
          <a:endParaRPr lang="es-SV"/>
        </a:p>
      </dgm:t>
    </dgm:pt>
    <dgm:pt modelId="{5D44848C-9F1F-4C04-B2C3-1E6BB3E9B3EB}">
      <dgm:prSet/>
      <dgm:spPr/>
      <dgm:t>
        <a:bodyPr/>
        <a:lstStyle/>
        <a:p>
          <a:pPr rtl="0"/>
          <a:r>
            <a:rPr lang="es-SV" smtClean="0"/>
            <a:t>Hay que identificar la principales presiones para corregirlas y garantizar que continúe el flujo de servicios ecosistémicos a las comunidades locales que dependen de ellos. </a:t>
          </a:r>
          <a:endParaRPr lang="es-SV"/>
        </a:p>
      </dgm:t>
    </dgm:pt>
    <dgm:pt modelId="{84A44082-E66C-48C4-9DE7-6DACE50C68FE}" type="parTrans" cxnId="{5A33FC70-AB10-4C3F-AEDE-CEB64B0876EA}">
      <dgm:prSet/>
      <dgm:spPr/>
      <dgm:t>
        <a:bodyPr/>
        <a:lstStyle/>
        <a:p>
          <a:endParaRPr lang="es-SV"/>
        </a:p>
      </dgm:t>
    </dgm:pt>
    <dgm:pt modelId="{3E4D2489-66A6-4CC2-9678-5318579F6225}" type="sibTrans" cxnId="{5A33FC70-AB10-4C3F-AEDE-CEB64B0876EA}">
      <dgm:prSet/>
      <dgm:spPr/>
      <dgm:t>
        <a:bodyPr/>
        <a:lstStyle/>
        <a:p>
          <a:endParaRPr lang="es-SV"/>
        </a:p>
      </dgm:t>
    </dgm:pt>
    <dgm:pt modelId="{10DE772D-D166-49EF-AF7B-ED9EF44D4A31}" type="pres">
      <dgm:prSet presAssocID="{F092814B-1A48-4AD9-B6A8-A9D22334B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193EF6FB-6C7B-4F6C-ADC8-9243D1C9B273}" type="pres">
      <dgm:prSet presAssocID="{30CD330F-1358-4884-A45B-5C0C5E83C5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F33A75E-8A0D-45FD-B5EE-75747BCFABCE}" type="pres">
      <dgm:prSet presAssocID="{9414007A-4DA5-45F8-9AFC-47DA29D9A667}" presName="sibTrans" presStyleLbl="sibTrans2D1" presStyleIdx="0" presStyleCnt="2"/>
      <dgm:spPr/>
      <dgm:t>
        <a:bodyPr/>
        <a:lstStyle/>
        <a:p>
          <a:endParaRPr lang="es-SV"/>
        </a:p>
      </dgm:t>
    </dgm:pt>
    <dgm:pt modelId="{FA480B6B-4DFF-451E-8656-4DBB4DC9C938}" type="pres">
      <dgm:prSet presAssocID="{9414007A-4DA5-45F8-9AFC-47DA29D9A667}" presName="connectorText" presStyleLbl="sibTrans2D1" presStyleIdx="0" presStyleCnt="2"/>
      <dgm:spPr/>
      <dgm:t>
        <a:bodyPr/>
        <a:lstStyle/>
        <a:p>
          <a:endParaRPr lang="es-SV"/>
        </a:p>
      </dgm:t>
    </dgm:pt>
    <dgm:pt modelId="{72802751-2789-47BD-B02B-9453205B0CAB}" type="pres">
      <dgm:prSet presAssocID="{04D63403-74AB-4FAF-8699-24CE653AC3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BA5668A-A652-422A-832B-6C09B5D509C6}" type="pres">
      <dgm:prSet presAssocID="{372EA354-F21A-49D2-A9FD-BA283F65D4B5}" presName="sibTrans" presStyleLbl="sibTrans2D1" presStyleIdx="1" presStyleCnt="2"/>
      <dgm:spPr/>
      <dgm:t>
        <a:bodyPr/>
        <a:lstStyle/>
        <a:p>
          <a:endParaRPr lang="es-SV"/>
        </a:p>
      </dgm:t>
    </dgm:pt>
    <dgm:pt modelId="{6C11ECC8-B4AD-4CDE-B61D-9BCBE70FF348}" type="pres">
      <dgm:prSet presAssocID="{372EA354-F21A-49D2-A9FD-BA283F65D4B5}" presName="connectorText" presStyleLbl="sibTrans2D1" presStyleIdx="1" presStyleCnt="2"/>
      <dgm:spPr/>
      <dgm:t>
        <a:bodyPr/>
        <a:lstStyle/>
        <a:p>
          <a:endParaRPr lang="es-SV"/>
        </a:p>
      </dgm:t>
    </dgm:pt>
    <dgm:pt modelId="{188B10DF-0B6B-4F02-84CC-535585BCB3F3}" type="pres">
      <dgm:prSet presAssocID="{5D44848C-9F1F-4C04-B2C3-1E6BB3E9B3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C95F3880-00A4-422E-9BED-48FF867A0460}" srcId="{F092814B-1A48-4AD9-B6A8-A9D22334B5EF}" destId="{04D63403-74AB-4FAF-8699-24CE653AC303}" srcOrd="1" destOrd="0" parTransId="{C4DFA4EB-EB07-4745-A454-88C21463A130}" sibTransId="{372EA354-F21A-49D2-A9FD-BA283F65D4B5}"/>
    <dgm:cxn modelId="{5850E877-FAB1-402B-91FD-F5EEC253B498}" type="presOf" srcId="{9414007A-4DA5-45F8-9AFC-47DA29D9A667}" destId="{FA480B6B-4DFF-451E-8656-4DBB4DC9C938}" srcOrd="1" destOrd="0" presId="urn:microsoft.com/office/officeart/2005/8/layout/process1"/>
    <dgm:cxn modelId="{E03FC728-3507-41C3-B3C7-8DDBF8F71A17}" type="presOf" srcId="{9414007A-4DA5-45F8-9AFC-47DA29D9A667}" destId="{3F33A75E-8A0D-45FD-B5EE-75747BCFABCE}" srcOrd="0" destOrd="0" presId="urn:microsoft.com/office/officeart/2005/8/layout/process1"/>
    <dgm:cxn modelId="{5A33FC70-AB10-4C3F-AEDE-CEB64B0876EA}" srcId="{F092814B-1A48-4AD9-B6A8-A9D22334B5EF}" destId="{5D44848C-9F1F-4C04-B2C3-1E6BB3E9B3EB}" srcOrd="2" destOrd="0" parTransId="{84A44082-E66C-48C4-9DE7-6DACE50C68FE}" sibTransId="{3E4D2489-66A6-4CC2-9678-5318579F6225}"/>
    <dgm:cxn modelId="{5A4ADC46-4BC3-4EAF-85DD-6B73CDFA4958}" type="presOf" srcId="{30CD330F-1358-4884-A45B-5C0C5E83C583}" destId="{193EF6FB-6C7B-4F6C-ADC8-9243D1C9B273}" srcOrd="0" destOrd="0" presId="urn:microsoft.com/office/officeart/2005/8/layout/process1"/>
    <dgm:cxn modelId="{992E9FD0-2498-4149-9447-BAA2830EFE1D}" type="presOf" srcId="{372EA354-F21A-49D2-A9FD-BA283F65D4B5}" destId="{6C11ECC8-B4AD-4CDE-B61D-9BCBE70FF348}" srcOrd="1" destOrd="0" presId="urn:microsoft.com/office/officeart/2005/8/layout/process1"/>
    <dgm:cxn modelId="{E7F24C9C-6164-435D-AEEA-6839D9B6243D}" type="presOf" srcId="{5D44848C-9F1F-4C04-B2C3-1E6BB3E9B3EB}" destId="{188B10DF-0B6B-4F02-84CC-535585BCB3F3}" srcOrd="0" destOrd="0" presId="urn:microsoft.com/office/officeart/2005/8/layout/process1"/>
    <dgm:cxn modelId="{0A5A1ABE-D9FF-45AB-949D-39D3B4BB87AA}" type="presOf" srcId="{04D63403-74AB-4FAF-8699-24CE653AC303}" destId="{72802751-2789-47BD-B02B-9453205B0CAB}" srcOrd="0" destOrd="0" presId="urn:microsoft.com/office/officeart/2005/8/layout/process1"/>
    <dgm:cxn modelId="{DED5FD10-B4A1-4DD9-B0B4-1A337485ACD2}" type="presOf" srcId="{372EA354-F21A-49D2-A9FD-BA283F65D4B5}" destId="{DBA5668A-A652-422A-832B-6C09B5D509C6}" srcOrd="0" destOrd="0" presId="urn:microsoft.com/office/officeart/2005/8/layout/process1"/>
    <dgm:cxn modelId="{9C1557BA-AE29-4DCC-BD8C-B950A31396A2}" srcId="{F092814B-1A48-4AD9-B6A8-A9D22334B5EF}" destId="{30CD330F-1358-4884-A45B-5C0C5E83C583}" srcOrd="0" destOrd="0" parTransId="{E4C55856-3003-495B-B70F-A30C7D220E4F}" sibTransId="{9414007A-4DA5-45F8-9AFC-47DA29D9A667}"/>
    <dgm:cxn modelId="{12C8682C-A4F4-4D29-B002-0EA6703E7D56}" type="presOf" srcId="{F092814B-1A48-4AD9-B6A8-A9D22334B5EF}" destId="{10DE772D-D166-49EF-AF7B-ED9EF44D4A31}" srcOrd="0" destOrd="0" presId="urn:microsoft.com/office/officeart/2005/8/layout/process1"/>
    <dgm:cxn modelId="{11DE6EB8-9770-4279-A282-3BDE1305AE27}" type="presParOf" srcId="{10DE772D-D166-49EF-AF7B-ED9EF44D4A31}" destId="{193EF6FB-6C7B-4F6C-ADC8-9243D1C9B273}" srcOrd="0" destOrd="0" presId="urn:microsoft.com/office/officeart/2005/8/layout/process1"/>
    <dgm:cxn modelId="{4E7DE8C4-CBD0-4787-804A-229D326C7CA7}" type="presParOf" srcId="{10DE772D-D166-49EF-AF7B-ED9EF44D4A31}" destId="{3F33A75E-8A0D-45FD-B5EE-75747BCFABCE}" srcOrd="1" destOrd="0" presId="urn:microsoft.com/office/officeart/2005/8/layout/process1"/>
    <dgm:cxn modelId="{98CC73F8-9BD0-4AAD-8869-9DD88BCB16B1}" type="presParOf" srcId="{3F33A75E-8A0D-45FD-B5EE-75747BCFABCE}" destId="{FA480B6B-4DFF-451E-8656-4DBB4DC9C938}" srcOrd="0" destOrd="0" presId="urn:microsoft.com/office/officeart/2005/8/layout/process1"/>
    <dgm:cxn modelId="{037F90FA-A729-44BF-848B-10C5E3B0302D}" type="presParOf" srcId="{10DE772D-D166-49EF-AF7B-ED9EF44D4A31}" destId="{72802751-2789-47BD-B02B-9453205B0CAB}" srcOrd="2" destOrd="0" presId="urn:microsoft.com/office/officeart/2005/8/layout/process1"/>
    <dgm:cxn modelId="{BC0BA4DD-24EB-4EC4-90B2-4381540C1D10}" type="presParOf" srcId="{10DE772D-D166-49EF-AF7B-ED9EF44D4A31}" destId="{DBA5668A-A652-422A-832B-6C09B5D509C6}" srcOrd="3" destOrd="0" presId="urn:microsoft.com/office/officeart/2005/8/layout/process1"/>
    <dgm:cxn modelId="{18AF256E-B58C-4547-963E-992345514B77}" type="presParOf" srcId="{DBA5668A-A652-422A-832B-6C09B5D509C6}" destId="{6C11ECC8-B4AD-4CDE-B61D-9BCBE70FF348}" srcOrd="0" destOrd="0" presId="urn:microsoft.com/office/officeart/2005/8/layout/process1"/>
    <dgm:cxn modelId="{57EE1DD1-62A0-4F13-B429-0334D7B1E086}" type="presParOf" srcId="{10DE772D-D166-49EF-AF7B-ED9EF44D4A31}" destId="{188B10DF-0B6B-4F02-84CC-535585BCB3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61A9BC-F47D-4797-AC4D-DEBE39ED731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85020097-E2A7-47C0-A3A1-27190B47DFF6}">
      <dgm:prSet/>
      <dgm:spPr/>
      <dgm:t>
        <a:bodyPr/>
        <a:lstStyle/>
        <a:p>
          <a:pPr rtl="0"/>
          <a:r>
            <a:rPr lang="es-CR" noProof="0" dirty="0" smtClean="0"/>
            <a:t>La degradación de los servicios de los ecosistemas afecta a la población de escasos recursos</a:t>
          </a:r>
          <a:endParaRPr lang="es-CR" noProof="0" dirty="0"/>
        </a:p>
      </dgm:t>
    </dgm:pt>
    <dgm:pt modelId="{2874BC4F-9B0A-461F-968E-0619F635ECF5}" type="parTrans" cxnId="{F96D801C-A38D-4651-80D5-09DF94257FD5}">
      <dgm:prSet/>
      <dgm:spPr/>
      <dgm:t>
        <a:bodyPr/>
        <a:lstStyle/>
        <a:p>
          <a:endParaRPr lang="es-CR" noProof="0"/>
        </a:p>
      </dgm:t>
    </dgm:pt>
    <dgm:pt modelId="{BD3F6062-E8EF-40CD-94C7-AA6C2AA82110}" type="sibTrans" cxnId="{F96D801C-A38D-4651-80D5-09DF94257FD5}">
      <dgm:prSet/>
      <dgm:spPr/>
      <dgm:t>
        <a:bodyPr/>
        <a:lstStyle/>
        <a:p>
          <a:endParaRPr lang="es-CR" noProof="0"/>
        </a:p>
      </dgm:t>
    </dgm:pt>
    <dgm:pt modelId="{7D72EFA3-5C34-4473-A681-F6D839CAB69E}">
      <dgm:prSet/>
      <dgm:spPr/>
      <dgm:t>
        <a:bodyPr/>
        <a:lstStyle/>
        <a:p>
          <a:pPr marL="228600" indent="0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noProof="0" dirty="0"/>
        </a:p>
      </dgm:t>
    </dgm:pt>
    <dgm:pt modelId="{E967BF76-2750-413A-A2C7-D8574502BBB6}" type="parTrans" cxnId="{01E96C53-16ED-4F24-AE43-58AD2A9F8E76}">
      <dgm:prSet/>
      <dgm:spPr/>
      <dgm:t>
        <a:bodyPr/>
        <a:lstStyle/>
        <a:p>
          <a:endParaRPr lang="es-CR" noProof="0"/>
        </a:p>
      </dgm:t>
    </dgm:pt>
    <dgm:pt modelId="{E5610EE8-4ED7-4E01-A1DE-5782FD54A06D}" type="sibTrans" cxnId="{01E96C53-16ED-4F24-AE43-58AD2A9F8E76}">
      <dgm:prSet/>
      <dgm:spPr/>
      <dgm:t>
        <a:bodyPr/>
        <a:lstStyle/>
        <a:p>
          <a:endParaRPr lang="es-CR" noProof="0"/>
        </a:p>
      </dgm:t>
    </dgm:pt>
    <dgm:pt modelId="{81991D2D-5814-4CF2-B130-98D3879078C6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noProof="0" dirty="0" smtClean="0"/>
            <a:t>La mitad de la población urbana de América Latina y el Caribe sufre de una o más enfermedades asociadas con agua y saneamiento inadecuados</a:t>
          </a:r>
          <a:endParaRPr lang="es-CR" noProof="0" dirty="0"/>
        </a:p>
      </dgm:t>
    </dgm:pt>
    <dgm:pt modelId="{F91F74D4-BF66-42F6-9711-C7B935E9B33E}" type="parTrans" cxnId="{B998CFB1-BD05-44A0-A91F-C0332187511D}">
      <dgm:prSet/>
      <dgm:spPr/>
      <dgm:t>
        <a:bodyPr/>
        <a:lstStyle/>
        <a:p>
          <a:endParaRPr lang="es-SV"/>
        </a:p>
      </dgm:t>
    </dgm:pt>
    <dgm:pt modelId="{F2D9956E-8013-4FA4-ABFD-10DD3D46E082}" type="sibTrans" cxnId="{B998CFB1-BD05-44A0-A91F-C0332187511D}">
      <dgm:prSet/>
      <dgm:spPr/>
      <dgm:t>
        <a:bodyPr/>
        <a:lstStyle/>
        <a:p>
          <a:endParaRPr lang="es-SV"/>
        </a:p>
      </dgm:t>
    </dgm:pt>
    <dgm:pt modelId="{BFD82586-D1B1-49C5-9A5A-33B59DCA8C5E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noProof="0" dirty="0" smtClean="0"/>
            <a:t>La declinación de la pesca está reduciendo una fuente accesible de proteínas para los países en desarrollo.  </a:t>
          </a:r>
          <a:endParaRPr lang="es-CR" noProof="0" dirty="0"/>
        </a:p>
      </dgm:t>
    </dgm:pt>
    <dgm:pt modelId="{DEF584D3-F3AB-46FE-A4F4-D69984316474}" type="parTrans" cxnId="{2CE71C9A-1944-4DD9-BD73-F7BF0DF270FA}">
      <dgm:prSet/>
      <dgm:spPr/>
      <dgm:t>
        <a:bodyPr/>
        <a:lstStyle/>
        <a:p>
          <a:endParaRPr lang="es-SV"/>
        </a:p>
      </dgm:t>
    </dgm:pt>
    <dgm:pt modelId="{3685146B-0C85-42BD-AB9D-4303888A8FBB}" type="sibTrans" cxnId="{2CE71C9A-1944-4DD9-BD73-F7BF0DF270FA}">
      <dgm:prSet/>
      <dgm:spPr/>
      <dgm:t>
        <a:bodyPr/>
        <a:lstStyle/>
        <a:p>
          <a:endParaRPr lang="es-SV"/>
        </a:p>
      </dgm:t>
    </dgm:pt>
    <dgm:pt modelId="{5A81D53B-797B-48C1-8290-5D5BC71474A8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noProof="0" dirty="0" smtClean="0"/>
            <a:t>La desertificación afecta la calidad de vida de millones de personas, incluyendo una gran proporción de la población de escasos recursos en tierras secas.</a:t>
          </a:r>
          <a:endParaRPr lang="es-CR" noProof="0" dirty="0"/>
        </a:p>
      </dgm:t>
    </dgm:pt>
    <dgm:pt modelId="{4491AFB0-6EAC-4894-987C-16ABB255C941}" type="parTrans" cxnId="{047F2A89-01B9-4F32-AE76-D423E460B50D}">
      <dgm:prSet/>
      <dgm:spPr/>
      <dgm:t>
        <a:bodyPr/>
        <a:lstStyle/>
        <a:p>
          <a:endParaRPr lang="es-SV"/>
        </a:p>
      </dgm:t>
    </dgm:pt>
    <dgm:pt modelId="{52773248-0729-4008-810B-5578ECD78C2C}" type="sibTrans" cxnId="{047F2A89-01B9-4F32-AE76-D423E460B50D}">
      <dgm:prSet/>
      <dgm:spPr/>
      <dgm:t>
        <a:bodyPr/>
        <a:lstStyle/>
        <a:p>
          <a:endParaRPr lang="es-SV"/>
        </a:p>
      </dgm:t>
    </dgm:pt>
    <dgm:pt modelId="{46B31542-5BD2-40D7-ADC0-C457B957D19B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noProof="0" dirty="0"/>
        </a:p>
      </dgm:t>
    </dgm:pt>
    <dgm:pt modelId="{91CB26B4-8F12-4854-A5D2-5FC9A568B012}" type="parTrans" cxnId="{011635EB-143D-43AC-B7E8-B6BE80B7DD31}">
      <dgm:prSet/>
      <dgm:spPr/>
      <dgm:t>
        <a:bodyPr/>
        <a:lstStyle/>
        <a:p>
          <a:endParaRPr lang="es-SV"/>
        </a:p>
      </dgm:t>
    </dgm:pt>
    <dgm:pt modelId="{61F142C9-0270-41BB-A56F-9EE68569B37B}" type="sibTrans" cxnId="{011635EB-143D-43AC-B7E8-B6BE80B7DD31}">
      <dgm:prSet/>
      <dgm:spPr/>
      <dgm:t>
        <a:bodyPr/>
        <a:lstStyle/>
        <a:p>
          <a:endParaRPr lang="es-SV"/>
        </a:p>
      </dgm:t>
    </dgm:pt>
    <dgm:pt modelId="{18A55AAF-6BE3-40E3-96ED-6FAF854CEAE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noProof="0" dirty="0"/>
        </a:p>
      </dgm:t>
    </dgm:pt>
    <dgm:pt modelId="{FFCE168C-F330-414E-B26A-41E68E006AB7}" type="parTrans" cxnId="{9FE00E73-9063-42A3-96F8-922CB795CB45}">
      <dgm:prSet/>
      <dgm:spPr/>
      <dgm:t>
        <a:bodyPr/>
        <a:lstStyle/>
        <a:p>
          <a:endParaRPr lang="es-SV"/>
        </a:p>
      </dgm:t>
    </dgm:pt>
    <dgm:pt modelId="{BB4F4C1C-78E7-4FF9-9399-F66F0F983857}" type="sibTrans" cxnId="{9FE00E73-9063-42A3-96F8-922CB795CB45}">
      <dgm:prSet/>
      <dgm:spPr/>
      <dgm:t>
        <a:bodyPr/>
        <a:lstStyle/>
        <a:p>
          <a:endParaRPr lang="es-SV"/>
        </a:p>
      </dgm:t>
    </dgm:pt>
    <dgm:pt modelId="{F3810323-A120-4A36-B197-7E2369D920B3}" type="pres">
      <dgm:prSet presAssocID="{6761A9BC-F47D-4797-AC4D-DEBE39ED73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DAB2231-5286-470E-A234-8FB2A429F5B1}" type="pres">
      <dgm:prSet presAssocID="{85020097-E2A7-47C0-A3A1-27190B47DFF6}" presName="composite" presStyleCnt="0"/>
      <dgm:spPr/>
    </dgm:pt>
    <dgm:pt modelId="{302EE4AC-8EE2-4FCA-B944-9EBA331A3C6C}" type="pres">
      <dgm:prSet presAssocID="{85020097-E2A7-47C0-A3A1-27190B47DFF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98D7DF-1DDA-41DB-BF77-C99603A7ECFC}" type="pres">
      <dgm:prSet presAssocID="{85020097-E2A7-47C0-A3A1-27190B47DFF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1E96C53-16ED-4F24-AE43-58AD2A9F8E76}" srcId="{85020097-E2A7-47C0-A3A1-27190B47DFF6}" destId="{7D72EFA3-5C34-4473-A681-F6D839CAB69E}" srcOrd="5" destOrd="0" parTransId="{E967BF76-2750-413A-A2C7-D8574502BBB6}" sibTransId="{E5610EE8-4ED7-4E01-A1DE-5782FD54A06D}"/>
    <dgm:cxn modelId="{BE53A379-F26B-4834-BCC5-5036160C714A}" type="presOf" srcId="{6761A9BC-F47D-4797-AC4D-DEBE39ED7314}" destId="{F3810323-A120-4A36-B197-7E2369D920B3}" srcOrd="0" destOrd="0" presId="urn:microsoft.com/office/officeart/2005/8/layout/hList1"/>
    <dgm:cxn modelId="{9FE00E73-9063-42A3-96F8-922CB795CB45}" srcId="{85020097-E2A7-47C0-A3A1-27190B47DFF6}" destId="{18A55AAF-6BE3-40E3-96ED-6FAF854CEAE5}" srcOrd="3" destOrd="0" parTransId="{FFCE168C-F330-414E-B26A-41E68E006AB7}" sibTransId="{BB4F4C1C-78E7-4FF9-9399-F66F0F983857}"/>
    <dgm:cxn modelId="{984F18F7-1CDC-4DD3-B51F-162253381384}" type="presOf" srcId="{81991D2D-5814-4CF2-B130-98D3879078C6}" destId="{F598D7DF-1DDA-41DB-BF77-C99603A7ECFC}" srcOrd="0" destOrd="2" presId="urn:microsoft.com/office/officeart/2005/8/layout/hList1"/>
    <dgm:cxn modelId="{B998CFB1-BD05-44A0-A91F-C0332187511D}" srcId="{85020097-E2A7-47C0-A3A1-27190B47DFF6}" destId="{81991D2D-5814-4CF2-B130-98D3879078C6}" srcOrd="2" destOrd="0" parTransId="{F91F74D4-BF66-42F6-9711-C7B935E9B33E}" sibTransId="{F2D9956E-8013-4FA4-ABFD-10DD3D46E082}"/>
    <dgm:cxn modelId="{F42261B7-F7A1-4B07-9E58-BE97E9DD3BD6}" type="presOf" srcId="{18A55AAF-6BE3-40E3-96ED-6FAF854CEAE5}" destId="{F598D7DF-1DDA-41DB-BF77-C99603A7ECFC}" srcOrd="0" destOrd="3" presId="urn:microsoft.com/office/officeart/2005/8/layout/hList1"/>
    <dgm:cxn modelId="{2CE71C9A-1944-4DD9-BD73-F7BF0DF270FA}" srcId="{85020097-E2A7-47C0-A3A1-27190B47DFF6}" destId="{BFD82586-D1B1-49C5-9A5A-33B59DCA8C5E}" srcOrd="4" destOrd="0" parTransId="{DEF584D3-F3AB-46FE-A4F4-D69984316474}" sibTransId="{3685146B-0C85-42BD-AB9D-4303888A8FBB}"/>
    <dgm:cxn modelId="{579685BE-9432-49F2-9362-8F145989BD9A}" type="presOf" srcId="{85020097-E2A7-47C0-A3A1-27190B47DFF6}" destId="{302EE4AC-8EE2-4FCA-B944-9EBA331A3C6C}" srcOrd="0" destOrd="0" presId="urn:microsoft.com/office/officeart/2005/8/layout/hList1"/>
    <dgm:cxn modelId="{C1AB6374-60E7-42E2-BD98-6DAEA5D98510}" type="presOf" srcId="{46B31542-5BD2-40D7-ADC0-C457B957D19B}" destId="{F598D7DF-1DDA-41DB-BF77-C99603A7ECFC}" srcOrd="0" destOrd="1" presId="urn:microsoft.com/office/officeart/2005/8/layout/hList1"/>
    <dgm:cxn modelId="{F6DCACA9-5DD5-4EBB-9B31-C81AA656B560}" type="presOf" srcId="{7D72EFA3-5C34-4473-A681-F6D839CAB69E}" destId="{F598D7DF-1DDA-41DB-BF77-C99603A7ECFC}" srcOrd="0" destOrd="5" presId="urn:microsoft.com/office/officeart/2005/8/layout/hList1"/>
    <dgm:cxn modelId="{F88A03BB-8F70-4731-9D0D-F2C3B947C2B4}" type="presOf" srcId="{5A81D53B-797B-48C1-8290-5D5BC71474A8}" destId="{F598D7DF-1DDA-41DB-BF77-C99603A7ECFC}" srcOrd="0" destOrd="0" presId="urn:microsoft.com/office/officeart/2005/8/layout/hList1"/>
    <dgm:cxn modelId="{8CD725D8-8886-429B-A70A-E5110177DB11}" type="presOf" srcId="{BFD82586-D1B1-49C5-9A5A-33B59DCA8C5E}" destId="{F598D7DF-1DDA-41DB-BF77-C99603A7ECFC}" srcOrd="0" destOrd="4" presId="urn:microsoft.com/office/officeart/2005/8/layout/hList1"/>
    <dgm:cxn modelId="{047F2A89-01B9-4F32-AE76-D423E460B50D}" srcId="{85020097-E2A7-47C0-A3A1-27190B47DFF6}" destId="{5A81D53B-797B-48C1-8290-5D5BC71474A8}" srcOrd="0" destOrd="0" parTransId="{4491AFB0-6EAC-4894-987C-16ABB255C941}" sibTransId="{52773248-0729-4008-810B-5578ECD78C2C}"/>
    <dgm:cxn modelId="{F96D801C-A38D-4651-80D5-09DF94257FD5}" srcId="{6761A9BC-F47D-4797-AC4D-DEBE39ED7314}" destId="{85020097-E2A7-47C0-A3A1-27190B47DFF6}" srcOrd="0" destOrd="0" parTransId="{2874BC4F-9B0A-461F-968E-0619F635ECF5}" sibTransId="{BD3F6062-E8EF-40CD-94C7-AA6C2AA82110}"/>
    <dgm:cxn modelId="{011635EB-143D-43AC-B7E8-B6BE80B7DD31}" srcId="{85020097-E2A7-47C0-A3A1-27190B47DFF6}" destId="{46B31542-5BD2-40D7-ADC0-C457B957D19B}" srcOrd="1" destOrd="0" parTransId="{91CB26B4-8F12-4854-A5D2-5FC9A568B012}" sibTransId="{61F142C9-0270-41BB-A56F-9EE68569B37B}"/>
    <dgm:cxn modelId="{C51D4198-0A28-4F43-B99A-C3986CA5C905}" type="presParOf" srcId="{F3810323-A120-4A36-B197-7E2369D920B3}" destId="{9DAB2231-5286-470E-A234-8FB2A429F5B1}" srcOrd="0" destOrd="0" presId="urn:microsoft.com/office/officeart/2005/8/layout/hList1"/>
    <dgm:cxn modelId="{DDA64E3D-7B2F-467C-9418-4231A1C4639A}" type="presParOf" srcId="{9DAB2231-5286-470E-A234-8FB2A429F5B1}" destId="{302EE4AC-8EE2-4FCA-B944-9EBA331A3C6C}" srcOrd="0" destOrd="0" presId="urn:microsoft.com/office/officeart/2005/8/layout/hList1"/>
    <dgm:cxn modelId="{D6131AE7-CBDF-4E18-9C33-F708A2ACA30C}" type="presParOf" srcId="{9DAB2231-5286-470E-A234-8FB2A429F5B1}" destId="{F598D7DF-1DDA-41DB-BF77-C99603A7EC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02B015-7AF1-4572-9B4F-0B15D8CD2EFE}" type="doc">
      <dgm:prSet loTypeId="urn:microsoft.com/office/officeart/2005/8/layout/matrix3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F9629C23-1E7B-4ABC-8990-8CBF1E5DC074}">
      <dgm:prSet/>
      <dgm:spPr/>
      <dgm:t>
        <a:bodyPr/>
        <a:lstStyle/>
        <a:p>
          <a:pPr rtl="0"/>
          <a:r>
            <a:rPr lang="es-SV" dirty="0" smtClean="0"/>
            <a:t>Los habitantes, productores y/o propietarios, dentro de un paisaje, necesitan actuar concertadamente para asegurar la provisión de servicios ecosistémicos</a:t>
          </a:r>
          <a:endParaRPr lang="es-SV" dirty="0"/>
        </a:p>
      </dgm:t>
    </dgm:pt>
    <dgm:pt modelId="{2644277D-F703-4127-9D72-EF14DAA1F5E6}" type="parTrans" cxnId="{66D82B8F-78C3-44C2-BA6C-E50E18106BD2}">
      <dgm:prSet/>
      <dgm:spPr/>
      <dgm:t>
        <a:bodyPr/>
        <a:lstStyle/>
        <a:p>
          <a:endParaRPr lang="es-SV"/>
        </a:p>
      </dgm:t>
    </dgm:pt>
    <dgm:pt modelId="{CFE677C2-5825-4039-AC6F-F68145BB589A}" type="sibTrans" cxnId="{66D82B8F-78C3-44C2-BA6C-E50E18106BD2}">
      <dgm:prSet/>
      <dgm:spPr/>
      <dgm:t>
        <a:bodyPr/>
        <a:lstStyle/>
        <a:p>
          <a:endParaRPr lang="es-SV"/>
        </a:p>
      </dgm:t>
    </dgm:pt>
    <dgm:pt modelId="{462BC259-47E6-40E5-9F10-45EBE927250C}">
      <dgm:prSet/>
      <dgm:spPr/>
      <dgm:t>
        <a:bodyPr/>
        <a:lstStyle/>
        <a:p>
          <a:pPr rtl="0"/>
          <a:r>
            <a:rPr lang="es-SV" dirty="0" smtClean="0"/>
            <a:t>Dada la escala y complejidad de los paisajes, su gestión excede el manejo de fincas</a:t>
          </a:r>
          <a:endParaRPr lang="es-SV" dirty="0"/>
        </a:p>
      </dgm:t>
    </dgm:pt>
    <dgm:pt modelId="{F7566D93-0EF5-41DE-A08F-F9A037B38B7C}" type="parTrans" cxnId="{47D066FC-4776-4CCB-AB90-1C9BDF601455}">
      <dgm:prSet/>
      <dgm:spPr/>
      <dgm:t>
        <a:bodyPr/>
        <a:lstStyle/>
        <a:p>
          <a:endParaRPr lang="es-SV"/>
        </a:p>
      </dgm:t>
    </dgm:pt>
    <dgm:pt modelId="{EF313064-0A8D-4564-9878-13571CDC757A}" type="sibTrans" cxnId="{47D066FC-4776-4CCB-AB90-1C9BDF601455}">
      <dgm:prSet/>
      <dgm:spPr/>
      <dgm:t>
        <a:bodyPr/>
        <a:lstStyle/>
        <a:p>
          <a:endParaRPr lang="es-SV"/>
        </a:p>
      </dgm:t>
    </dgm:pt>
    <dgm:pt modelId="{A6912BC1-79FA-4CBB-81AB-00382A4AEC43}">
      <dgm:prSet/>
      <dgm:spPr/>
      <dgm:t>
        <a:bodyPr/>
        <a:lstStyle/>
        <a:p>
          <a:pPr rtl="0"/>
          <a:r>
            <a:rPr lang="es-SV" smtClean="0"/>
            <a:t>La gestión de un paisaje requiere de coordinación y regulación; y considera tanto los efectos en el paisaje conjunto, como en cada uno de sus recursos </a:t>
          </a:r>
          <a:endParaRPr lang="es-SV"/>
        </a:p>
      </dgm:t>
    </dgm:pt>
    <dgm:pt modelId="{56984406-AA33-4624-9B38-3AE0947A551E}" type="parTrans" cxnId="{892633EE-B5D6-43B5-81D3-CA5C0919BA23}">
      <dgm:prSet/>
      <dgm:spPr/>
      <dgm:t>
        <a:bodyPr/>
        <a:lstStyle/>
        <a:p>
          <a:endParaRPr lang="es-SV"/>
        </a:p>
      </dgm:t>
    </dgm:pt>
    <dgm:pt modelId="{76C2FDD6-D5C0-4578-848F-1BCD8593543D}" type="sibTrans" cxnId="{892633EE-B5D6-43B5-81D3-CA5C0919BA23}">
      <dgm:prSet/>
      <dgm:spPr/>
      <dgm:t>
        <a:bodyPr/>
        <a:lstStyle/>
        <a:p>
          <a:endParaRPr lang="es-SV"/>
        </a:p>
      </dgm:t>
    </dgm:pt>
    <dgm:pt modelId="{99BF23F9-981C-4BFC-BC3B-BCEEC7F55484}">
      <dgm:prSet/>
      <dgm:spPr/>
      <dgm:t>
        <a:bodyPr/>
        <a:lstStyle/>
        <a:p>
          <a:pPr rtl="0"/>
          <a:r>
            <a:rPr lang="es-SV" smtClean="0"/>
            <a:t>Requiere de la acción colectiva, la cual se refiere a las actividades individuales y grupales para lograr intereses compartidos</a:t>
          </a:r>
          <a:endParaRPr lang="es-SV"/>
        </a:p>
      </dgm:t>
    </dgm:pt>
    <dgm:pt modelId="{9B888720-E25D-4371-B518-FF276BCD8359}" type="parTrans" cxnId="{30C932C5-5BD6-4B7D-BAD6-638A07CFEADB}">
      <dgm:prSet/>
      <dgm:spPr/>
      <dgm:t>
        <a:bodyPr/>
        <a:lstStyle/>
        <a:p>
          <a:endParaRPr lang="es-SV"/>
        </a:p>
      </dgm:t>
    </dgm:pt>
    <dgm:pt modelId="{6294181F-C502-47F1-A943-51CF08838802}" type="sibTrans" cxnId="{30C932C5-5BD6-4B7D-BAD6-638A07CFEADB}">
      <dgm:prSet/>
      <dgm:spPr/>
      <dgm:t>
        <a:bodyPr/>
        <a:lstStyle/>
        <a:p>
          <a:endParaRPr lang="es-SV"/>
        </a:p>
      </dgm:t>
    </dgm:pt>
    <dgm:pt modelId="{5706485A-B601-4C43-BAB4-BB3706784F81}" type="pres">
      <dgm:prSet presAssocID="{C302B015-7AF1-4572-9B4F-0B15D8CD2EF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CE37F92-BDAB-43E5-B51F-1EC18662D7BD}" type="pres">
      <dgm:prSet presAssocID="{C302B015-7AF1-4572-9B4F-0B15D8CD2EFE}" presName="diamond" presStyleLbl="bgShp" presStyleIdx="0" presStyleCnt="1"/>
      <dgm:spPr/>
    </dgm:pt>
    <dgm:pt modelId="{8732117F-665F-4D06-B89A-6C1AE994598C}" type="pres">
      <dgm:prSet presAssocID="{C302B015-7AF1-4572-9B4F-0B15D8CD2EF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976721-4ACB-4EC0-8FD9-34CD6053093D}" type="pres">
      <dgm:prSet presAssocID="{C302B015-7AF1-4572-9B4F-0B15D8CD2EF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238310-4474-449C-BB84-411F9F8CDCA6}" type="pres">
      <dgm:prSet presAssocID="{C302B015-7AF1-4572-9B4F-0B15D8CD2EF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533D41-CB1B-4E3B-A0A7-E6D0E100184C}" type="pres">
      <dgm:prSet presAssocID="{C302B015-7AF1-4572-9B4F-0B15D8CD2EF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7D066FC-4776-4CCB-AB90-1C9BDF601455}" srcId="{C302B015-7AF1-4572-9B4F-0B15D8CD2EFE}" destId="{462BC259-47E6-40E5-9F10-45EBE927250C}" srcOrd="1" destOrd="0" parTransId="{F7566D93-0EF5-41DE-A08F-F9A037B38B7C}" sibTransId="{EF313064-0A8D-4564-9878-13571CDC757A}"/>
    <dgm:cxn modelId="{30C932C5-5BD6-4B7D-BAD6-638A07CFEADB}" srcId="{C302B015-7AF1-4572-9B4F-0B15D8CD2EFE}" destId="{99BF23F9-981C-4BFC-BC3B-BCEEC7F55484}" srcOrd="3" destOrd="0" parTransId="{9B888720-E25D-4371-B518-FF276BCD8359}" sibTransId="{6294181F-C502-47F1-A943-51CF08838802}"/>
    <dgm:cxn modelId="{66D82B8F-78C3-44C2-BA6C-E50E18106BD2}" srcId="{C302B015-7AF1-4572-9B4F-0B15D8CD2EFE}" destId="{F9629C23-1E7B-4ABC-8990-8CBF1E5DC074}" srcOrd="0" destOrd="0" parTransId="{2644277D-F703-4127-9D72-EF14DAA1F5E6}" sibTransId="{CFE677C2-5825-4039-AC6F-F68145BB589A}"/>
    <dgm:cxn modelId="{BBE8D391-D0FA-4A2C-A06C-3C09A087A21E}" type="presOf" srcId="{A6912BC1-79FA-4CBB-81AB-00382A4AEC43}" destId="{58238310-4474-449C-BB84-411F9F8CDCA6}" srcOrd="0" destOrd="0" presId="urn:microsoft.com/office/officeart/2005/8/layout/matrix3"/>
    <dgm:cxn modelId="{CDCA4F36-22DB-44B8-B194-88A8FD5E7D0B}" type="presOf" srcId="{F9629C23-1E7B-4ABC-8990-8CBF1E5DC074}" destId="{8732117F-665F-4D06-B89A-6C1AE994598C}" srcOrd="0" destOrd="0" presId="urn:microsoft.com/office/officeart/2005/8/layout/matrix3"/>
    <dgm:cxn modelId="{A78D86F8-E897-4932-B40B-955415790B55}" type="presOf" srcId="{462BC259-47E6-40E5-9F10-45EBE927250C}" destId="{C5976721-4ACB-4EC0-8FD9-34CD6053093D}" srcOrd="0" destOrd="0" presId="urn:microsoft.com/office/officeart/2005/8/layout/matrix3"/>
    <dgm:cxn modelId="{B5D4E088-7E8D-4CF0-A2B0-A14A89E4BA83}" type="presOf" srcId="{99BF23F9-981C-4BFC-BC3B-BCEEC7F55484}" destId="{78533D41-CB1B-4E3B-A0A7-E6D0E100184C}" srcOrd="0" destOrd="0" presId="urn:microsoft.com/office/officeart/2005/8/layout/matrix3"/>
    <dgm:cxn modelId="{892633EE-B5D6-43B5-81D3-CA5C0919BA23}" srcId="{C302B015-7AF1-4572-9B4F-0B15D8CD2EFE}" destId="{A6912BC1-79FA-4CBB-81AB-00382A4AEC43}" srcOrd="2" destOrd="0" parTransId="{56984406-AA33-4624-9B38-3AE0947A551E}" sibTransId="{76C2FDD6-D5C0-4578-848F-1BCD8593543D}"/>
    <dgm:cxn modelId="{11FD21AF-E6D1-4543-BD87-EC88CAD02CDB}" type="presOf" srcId="{C302B015-7AF1-4572-9B4F-0B15D8CD2EFE}" destId="{5706485A-B601-4C43-BAB4-BB3706784F81}" srcOrd="0" destOrd="0" presId="urn:microsoft.com/office/officeart/2005/8/layout/matrix3"/>
    <dgm:cxn modelId="{C09C4AFE-F7D6-4ED1-A9C3-44FC5E19C2F8}" type="presParOf" srcId="{5706485A-B601-4C43-BAB4-BB3706784F81}" destId="{5CE37F92-BDAB-43E5-B51F-1EC18662D7BD}" srcOrd="0" destOrd="0" presId="urn:microsoft.com/office/officeart/2005/8/layout/matrix3"/>
    <dgm:cxn modelId="{A3C41AB9-79B3-45CC-8949-88522C2F76B1}" type="presParOf" srcId="{5706485A-B601-4C43-BAB4-BB3706784F81}" destId="{8732117F-665F-4D06-B89A-6C1AE994598C}" srcOrd="1" destOrd="0" presId="urn:microsoft.com/office/officeart/2005/8/layout/matrix3"/>
    <dgm:cxn modelId="{BB3BF3D9-3C16-4F50-B4DD-B518BF6E537B}" type="presParOf" srcId="{5706485A-B601-4C43-BAB4-BB3706784F81}" destId="{C5976721-4ACB-4EC0-8FD9-34CD6053093D}" srcOrd="2" destOrd="0" presId="urn:microsoft.com/office/officeart/2005/8/layout/matrix3"/>
    <dgm:cxn modelId="{8C921982-005C-4414-9C8A-A30F100E27D5}" type="presParOf" srcId="{5706485A-B601-4C43-BAB4-BB3706784F81}" destId="{58238310-4474-449C-BB84-411F9F8CDCA6}" srcOrd="3" destOrd="0" presId="urn:microsoft.com/office/officeart/2005/8/layout/matrix3"/>
    <dgm:cxn modelId="{C478AB24-949A-4F8D-B702-6BA40443C626}" type="presParOf" srcId="{5706485A-B601-4C43-BAB4-BB3706784F81}" destId="{78533D41-CB1B-4E3B-A0A7-E6D0E100184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2E3891-F5CE-442A-A629-EF2963C6C8A8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2839157C-2EDB-4DFE-B6DF-627B25B722B7}">
      <dgm:prSet/>
      <dgm:spPr/>
      <dgm:t>
        <a:bodyPr/>
        <a:lstStyle/>
        <a:p>
          <a:pPr rtl="0"/>
          <a:r>
            <a:rPr lang="es-SV" smtClean="0"/>
            <a:t>Buscando plantear un esquema de compensación por servicios ecosistémicos en el área natural La Montañona hoy vamos a:</a:t>
          </a:r>
          <a:endParaRPr lang="es-SV"/>
        </a:p>
      </dgm:t>
    </dgm:pt>
    <dgm:pt modelId="{3F038AA0-0B5F-4434-8D8B-392AE97AA3BA}" type="parTrans" cxnId="{6B24BF69-3CC9-409F-B3CF-C4C5FD350F69}">
      <dgm:prSet/>
      <dgm:spPr/>
      <dgm:t>
        <a:bodyPr/>
        <a:lstStyle/>
        <a:p>
          <a:endParaRPr lang="es-SV"/>
        </a:p>
      </dgm:t>
    </dgm:pt>
    <dgm:pt modelId="{1E75CE89-4414-4C93-BD17-9A2E4DA95C9C}" type="sibTrans" cxnId="{6B24BF69-3CC9-409F-B3CF-C4C5FD350F69}">
      <dgm:prSet/>
      <dgm:spPr/>
      <dgm:t>
        <a:bodyPr/>
        <a:lstStyle/>
        <a:p>
          <a:endParaRPr lang="es-SV"/>
        </a:p>
      </dgm:t>
    </dgm:pt>
    <dgm:pt modelId="{4669A3F9-C130-4A53-8143-619DF8468E11}">
      <dgm:prSet/>
      <dgm:spPr/>
      <dgm:t>
        <a:bodyPr/>
        <a:lstStyle/>
        <a:p>
          <a:pPr rtl="0"/>
          <a:r>
            <a:rPr lang="es-SV" dirty="0" smtClean="0"/>
            <a:t>Priorizar los servicios ecosistémicos que brinda el área natural a las poblaciones locales</a:t>
          </a:r>
          <a:endParaRPr lang="es-SV" dirty="0"/>
        </a:p>
      </dgm:t>
    </dgm:pt>
    <dgm:pt modelId="{D111D633-B3B1-4C81-928E-078F4F792A14}" type="parTrans" cxnId="{0C749D28-AC5D-4A70-8733-DD5AC40664AA}">
      <dgm:prSet/>
      <dgm:spPr/>
      <dgm:t>
        <a:bodyPr/>
        <a:lstStyle/>
        <a:p>
          <a:endParaRPr lang="es-SV"/>
        </a:p>
      </dgm:t>
    </dgm:pt>
    <dgm:pt modelId="{5CF40696-7615-4CCC-BA85-7027E6813486}" type="sibTrans" cxnId="{0C749D28-AC5D-4A70-8733-DD5AC40664AA}">
      <dgm:prSet/>
      <dgm:spPr/>
      <dgm:t>
        <a:bodyPr/>
        <a:lstStyle/>
        <a:p>
          <a:endParaRPr lang="es-SV"/>
        </a:p>
      </dgm:t>
    </dgm:pt>
    <dgm:pt modelId="{E87BA497-EBD5-4832-B475-9EF7F6E9506A}">
      <dgm:prSet/>
      <dgm:spPr/>
      <dgm:t>
        <a:bodyPr/>
        <a:lstStyle/>
        <a:p>
          <a:pPr rtl="0"/>
          <a:r>
            <a:rPr lang="es-SV" dirty="0" smtClean="0"/>
            <a:t>Identificar las principales presiones sobre los ecosistemas en los últimos 20 años.</a:t>
          </a:r>
          <a:endParaRPr lang="es-SV" dirty="0"/>
        </a:p>
      </dgm:t>
    </dgm:pt>
    <dgm:pt modelId="{0D82B685-5BE3-4BE5-B9BA-E6BD8A32DBE7}" type="parTrans" cxnId="{91086DB5-BEF5-4E51-B53A-A207A1FB360F}">
      <dgm:prSet/>
      <dgm:spPr/>
      <dgm:t>
        <a:bodyPr/>
        <a:lstStyle/>
        <a:p>
          <a:endParaRPr lang="es-SV"/>
        </a:p>
      </dgm:t>
    </dgm:pt>
    <dgm:pt modelId="{38AB5269-C434-4F1B-8287-54D756131E93}" type="sibTrans" cxnId="{91086DB5-BEF5-4E51-B53A-A207A1FB360F}">
      <dgm:prSet/>
      <dgm:spPr/>
      <dgm:t>
        <a:bodyPr/>
        <a:lstStyle/>
        <a:p>
          <a:endParaRPr lang="es-SV"/>
        </a:p>
      </dgm:t>
    </dgm:pt>
    <dgm:pt modelId="{BE27B91C-2C55-428E-8232-2F59129C6F74}" type="pres">
      <dgm:prSet presAssocID="{222E3891-F5CE-442A-A629-EF2963C6C8A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SV"/>
        </a:p>
      </dgm:t>
    </dgm:pt>
    <dgm:pt modelId="{EF527115-96DA-45E2-8FFC-2E7B7CD55FC0}" type="pres">
      <dgm:prSet presAssocID="{2839157C-2EDB-4DFE-B6DF-627B25B722B7}" presName="hierRoot1" presStyleCnt="0">
        <dgm:presLayoutVars>
          <dgm:hierBranch val="init"/>
        </dgm:presLayoutVars>
      </dgm:prSet>
      <dgm:spPr/>
    </dgm:pt>
    <dgm:pt modelId="{DDC78E97-B73E-4E33-A7ED-1981BF6FB0FB}" type="pres">
      <dgm:prSet presAssocID="{2839157C-2EDB-4DFE-B6DF-627B25B722B7}" presName="rootComposite1" presStyleCnt="0"/>
      <dgm:spPr/>
    </dgm:pt>
    <dgm:pt modelId="{3CE6654B-8F83-446C-A658-533DB48BFE73}" type="pres">
      <dgm:prSet presAssocID="{2839157C-2EDB-4DFE-B6DF-627B25B722B7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96560A3D-FDFB-4BC9-AC33-6410933E3F6D}" type="pres">
      <dgm:prSet presAssocID="{2839157C-2EDB-4DFE-B6DF-627B25B722B7}" presName="topArc1" presStyleLbl="parChTrans1D1" presStyleIdx="0" presStyleCnt="6"/>
      <dgm:spPr/>
    </dgm:pt>
    <dgm:pt modelId="{14799C10-E2C2-4B3E-8DA7-4B237F87F033}" type="pres">
      <dgm:prSet presAssocID="{2839157C-2EDB-4DFE-B6DF-627B25B722B7}" presName="bottomArc1" presStyleLbl="parChTrans1D1" presStyleIdx="1" presStyleCnt="6"/>
      <dgm:spPr/>
    </dgm:pt>
    <dgm:pt modelId="{4AB0AB2E-DD40-4D38-B30B-5C22A06893E2}" type="pres">
      <dgm:prSet presAssocID="{2839157C-2EDB-4DFE-B6DF-627B25B722B7}" presName="topConnNode1" presStyleLbl="node1" presStyleIdx="0" presStyleCnt="0"/>
      <dgm:spPr/>
      <dgm:t>
        <a:bodyPr/>
        <a:lstStyle/>
        <a:p>
          <a:endParaRPr lang="es-SV"/>
        </a:p>
      </dgm:t>
    </dgm:pt>
    <dgm:pt modelId="{6EB6444F-27EE-4B4E-8F68-82CFAC7EDE2C}" type="pres">
      <dgm:prSet presAssocID="{2839157C-2EDB-4DFE-B6DF-627B25B722B7}" presName="hierChild2" presStyleCnt="0"/>
      <dgm:spPr/>
    </dgm:pt>
    <dgm:pt modelId="{1039BC73-055F-4B79-AC3B-4DE98405852C}" type="pres">
      <dgm:prSet presAssocID="{D111D633-B3B1-4C81-928E-078F4F792A14}" presName="Name28" presStyleLbl="parChTrans1D2" presStyleIdx="0" presStyleCnt="2"/>
      <dgm:spPr/>
      <dgm:t>
        <a:bodyPr/>
        <a:lstStyle/>
        <a:p>
          <a:endParaRPr lang="es-SV"/>
        </a:p>
      </dgm:t>
    </dgm:pt>
    <dgm:pt modelId="{DEB4353D-5CAC-469F-9456-5C69320A811D}" type="pres">
      <dgm:prSet presAssocID="{4669A3F9-C130-4A53-8143-619DF8468E11}" presName="hierRoot2" presStyleCnt="0">
        <dgm:presLayoutVars>
          <dgm:hierBranch val="init"/>
        </dgm:presLayoutVars>
      </dgm:prSet>
      <dgm:spPr/>
    </dgm:pt>
    <dgm:pt modelId="{5B23F8FE-BC35-412C-9C76-6B9BC8C8688E}" type="pres">
      <dgm:prSet presAssocID="{4669A3F9-C130-4A53-8143-619DF8468E11}" presName="rootComposite2" presStyleCnt="0"/>
      <dgm:spPr/>
    </dgm:pt>
    <dgm:pt modelId="{8DE79D95-6422-49B2-8AEF-D0BFBB2E6FC4}" type="pres">
      <dgm:prSet presAssocID="{4669A3F9-C130-4A53-8143-619DF8468E1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F2B84526-CC3D-404C-B297-7E2DD603ED81}" type="pres">
      <dgm:prSet presAssocID="{4669A3F9-C130-4A53-8143-619DF8468E11}" presName="topArc2" presStyleLbl="parChTrans1D1" presStyleIdx="2" presStyleCnt="6"/>
      <dgm:spPr/>
    </dgm:pt>
    <dgm:pt modelId="{7E18B077-EE39-4097-861F-E08222E07CE7}" type="pres">
      <dgm:prSet presAssocID="{4669A3F9-C130-4A53-8143-619DF8468E11}" presName="bottomArc2" presStyleLbl="parChTrans1D1" presStyleIdx="3" presStyleCnt="6"/>
      <dgm:spPr/>
    </dgm:pt>
    <dgm:pt modelId="{4A550314-697E-4FC1-AA3E-F5EA9FC95A08}" type="pres">
      <dgm:prSet presAssocID="{4669A3F9-C130-4A53-8143-619DF8468E11}" presName="topConnNode2" presStyleLbl="node2" presStyleIdx="0" presStyleCnt="0"/>
      <dgm:spPr/>
      <dgm:t>
        <a:bodyPr/>
        <a:lstStyle/>
        <a:p>
          <a:endParaRPr lang="es-SV"/>
        </a:p>
      </dgm:t>
    </dgm:pt>
    <dgm:pt modelId="{9C2E429C-AD24-4C27-97A3-DC7E84533AC0}" type="pres">
      <dgm:prSet presAssocID="{4669A3F9-C130-4A53-8143-619DF8468E11}" presName="hierChild4" presStyleCnt="0"/>
      <dgm:spPr/>
    </dgm:pt>
    <dgm:pt modelId="{F5F4FD42-9046-4584-B14E-C2A37DFFCD1D}" type="pres">
      <dgm:prSet presAssocID="{4669A3F9-C130-4A53-8143-619DF8468E11}" presName="hierChild5" presStyleCnt="0"/>
      <dgm:spPr/>
    </dgm:pt>
    <dgm:pt modelId="{5E483C85-C257-4BBC-839F-B56800BA0632}" type="pres">
      <dgm:prSet presAssocID="{0D82B685-5BE3-4BE5-B9BA-E6BD8A32DBE7}" presName="Name28" presStyleLbl="parChTrans1D2" presStyleIdx="1" presStyleCnt="2"/>
      <dgm:spPr/>
      <dgm:t>
        <a:bodyPr/>
        <a:lstStyle/>
        <a:p>
          <a:endParaRPr lang="es-SV"/>
        </a:p>
      </dgm:t>
    </dgm:pt>
    <dgm:pt modelId="{5C511237-C290-497B-BF98-54E6C9B982FF}" type="pres">
      <dgm:prSet presAssocID="{E87BA497-EBD5-4832-B475-9EF7F6E9506A}" presName="hierRoot2" presStyleCnt="0">
        <dgm:presLayoutVars>
          <dgm:hierBranch val="init"/>
        </dgm:presLayoutVars>
      </dgm:prSet>
      <dgm:spPr/>
    </dgm:pt>
    <dgm:pt modelId="{013FCCA2-5308-4B4E-811F-4FFEBD345E13}" type="pres">
      <dgm:prSet presAssocID="{E87BA497-EBD5-4832-B475-9EF7F6E9506A}" presName="rootComposite2" presStyleCnt="0"/>
      <dgm:spPr/>
    </dgm:pt>
    <dgm:pt modelId="{C214EE2A-2E62-4C99-B2DF-8BBFAF205888}" type="pres">
      <dgm:prSet presAssocID="{E87BA497-EBD5-4832-B475-9EF7F6E9506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1D882BC1-5D14-4C4F-A23F-E863E1046D28}" type="pres">
      <dgm:prSet presAssocID="{E87BA497-EBD5-4832-B475-9EF7F6E9506A}" presName="topArc2" presStyleLbl="parChTrans1D1" presStyleIdx="4" presStyleCnt="6"/>
      <dgm:spPr/>
    </dgm:pt>
    <dgm:pt modelId="{E5A940D2-F9B3-434E-A57E-61FD3E3C02D5}" type="pres">
      <dgm:prSet presAssocID="{E87BA497-EBD5-4832-B475-9EF7F6E9506A}" presName="bottomArc2" presStyleLbl="parChTrans1D1" presStyleIdx="5" presStyleCnt="6"/>
      <dgm:spPr/>
    </dgm:pt>
    <dgm:pt modelId="{E291D23C-4E83-4CE1-9F1B-0505D7D938AD}" type="pres">
      <dgm:prSet presAssocID="{E87BA497-EBD5-4832-B475-9EF7F6E9506A}" presName="topConnNode2" presStyleLbl="node2" presStyleIdx="0" presStyleCnt="0"/>
      <dgm:spPr/>
      <dgm:t>
        <a:bodyPr/>
        <a:lstStyle/>
        <a:p>
          <a:endParaRPr lang="es-SV"/>
        </a:p>
      </dgm:t>
    </dgm:pt>
    <dgm:pt modelId="{B9AFE4A1-E576-4EF1-BFD3-E52414FA7DCC}" type="pres">
      <dgm:prSet presAssocID="{E87BA497-EBD5-4832-B475-9EF7F6E9506A}" presName="hierChild4" presStyleCnt="0"/>
      <dgm:spPr/>
    </dgm:pt>
    <dgm:pt modelId="{F6FE2B91-1C50-4323-9810-F46EAB89B08F}" type="pres">
      <dgm:prSet presAssocID="{E87BA497-EBD5-4832-B475-9EF7F6E9506A}" presName="hierChild5" presStyleCnt="0"/>
      <dgm:spPr/>
    </dgm:pt>
    <dgm:pt modelId="{84DEFD2C-9DDC-4E2A-B601-E4F5319D2744}" type="pres">
      <dgm:prSet presAssocID="{2839157C-2EDB-4DFE-B6DF-627B25B722B7}" presName="hierChild3" presStyleCnt="0"/>
      <dgm:spPr/>
    </dgm:pt>
  </dgm:ptLst>
  <dgm:cxnLst>
    <dgm:cxn modelId="{91086DB5-BEF5-4E51-B53A-A207A1FB360F}" srcId="{2839157C-2EDB-4DFE-B6DF-627B25B722B7}" destId="{E87BA497-EBD5-4832-B475-9EF7F6E9506A}" srcOrd="1" destOrd="0" parTransId="{0D82B685-5BE3-4BE5-B9BA-E6BD8A32DBE7}" sibTransId="{38AB5269-C434-4F1B-8287-54D756131E93}"/>
    <dgm:cxn modelId="{370B020F-2B09-4005-88C0-591E49F21D96}" type="presOf" srcId="{4669A3F9-C130-4A53-8143-619DF8468E11}" destId="{8DE79D95-6422-49B2-8AEF-D0BFBB2E6FC4}" srcOrd="0" destOrd="0" presId="urn:microsoft.com/office/officeart/2008/layout/HalfCircleOrganizationChart"/>
    <dgm:cxn modelId="{20E27E78-A528-4420-9EF1-2DC6A1F350B9}" type="presOf" srcId="{E87BA497-EBD5-4832-B475-9EF7F6E9506A}" destId="{E291D23C-4E83-4CE1-9F1B-0505D7D938AD}" srcOrd="1" destOrd="0" presId="urn:microsoft.com/office/officeart/2008/layout/HalfCircleOrganizationChart"/>
    <dgm:cxn modelId="{911108B6-EE3D-4797-B774-624EE4CD8351}" type="presOf" srcId="{2839157C-2EDB-4DFE-B6DF-627B25B722B7}" destId="{4AB0AB2E-DD40-4D38-B30B-5C22A06893E2}" srcOrd="1" destOrd="0" presId="urn:microsoft.com/office/officeart/2008/layout/HalfCircleOrganizationChart"/>
    <dgm:cxn modelId="{61C84083-C1E1-4878-9CBD-C3B836DF4972}" type="presOf" srcId="{4669A3F9-C130-4A53-8143-619DF8468E11}" destId="{4A550314-697E-4FC1-AA3E-F5EA9FC95A08}" srcOrd="1" destOrd="0" presId="urn:microsoft.com/office/officeart/2008/layout/HalfCircleOrganizationChart"/>
    <dgm:cxn modelId="{10368627-3186-40F4-990C-C4DE815ADD54}" type="presOf" srcId="{E87BA497-EBD5-4832-B475-9EF7F6E9506A}" destId="{C214EE2A-2E62-4C99-B2DF-8BBFAF205888}" srcOrd="0" destOrd="0" presId="urn:microsoft.com/office/officeart/2008/layout/HalfCircleOrganizationChart"/>
    <dgm:cxn modelId="{07FC6758-9073-4FD4-B8C6-9381693DE543}" type="presOf" srcId="{D111D633-B3B1-4C81-928E-078F4F792A14}" destId="{1039BC73-055F-4B79-AC3B-4DE98405852C}" srcOrd="0" destOrd="0" presId="urn:microsoft.com/office/officeart/2008/layout/HalfCircleOrganizationChart"/>
    <dgm:cxn modelId="{6B24BF69-3CC9-409F-B3CF-C4C5FD350F69}" srcId="{222E3891-F5CE-442A-A629-EF2963C6C8A8}" destId="{2839157C-2EDB-4DFE-B6DF-627B25B722B7}" srcOrd="0" destOrd="0" parTransId="{3F038AA0-0B5F-4434-8D8B-392AE97AA3BA}" sibTransId="{1E75CE89-4414-4C93-BD17-9A2E4DA95C9C}"/>
    <dgm:cxn modelId="{63B04A74-1B9E-48CD-AEED-EA291532FB6D}" type="presOf" srcId="{2839157C-2EDB-4DFE-B6DF-627B25B722B7}" destId="{3CE6654B-8F83-446C-A658-533DB48BFE73}" srcOrd="0" destOrd="0" presId="urn:microsoft.com/office/officeart/2008/layout/HalfCircleOrganizationChart"/>
    <dgm:cxn modelId="{F7BAE3B6-0F73-4195-9BD1-7B0B4F34F49E}" type="presOf" srcId="{0D82B685-5BE3-4BE5-B9BA-E6BD8A32DBE7}" destId="{5E483C85-C257-4BBC-839F-B56800BA0632}" srcOrd="0" destOrd="0" presId="urn:microsoft.com/office/officeart/2008/layout/HalfCircleOrganizationChart"/>
    <dgm:cxn modelId="{0C749D28-AC5D-4A70-8733-DD5AC40664AA}" srcId="{2839157C-2EDB-4DFE-B6DF-627B25B722B7}" destId="{4669A3F9-C130-4A53-8143-619DF8468E11}" srcOrd="0" destOrd="0" parTransId="{D111D633-B3B1-4C81-928E-078F4F792A14}" sibTransId="{5CF40696-7615-4CCC-BA85-7027E6813486}"/>
    <dgm:cxn modelId="{AA22F94D-8371-4B09-AECF-C5A713E55DA2}" type="presOf" srcId="{222E3891-F5CE-442A-A629-EF2963C6C8A8}" destId="{BE27B91C-2C55-428E-8232-2F59129C6F74}" srcOrd="0" destOrd="0" presId="urn:microsoft.com/office/officeart/2008/layout/HalfCircleOrganizationChart"/>
    <dgm:cxn modelId="{7155B478-0934-4D7F-ABF0-BCE469E382AB}" type="presParOf" srcId="{BE27B91C-2C55-428E-8232-2F59129C6F74}" destId="{EF527115-96DA-45E2-8FFC-2E7B7CD55FC0}" srcOrd="0" destOrd="0" presId="urn:microsoft.com/office/officeart/2008/layout/HalfCircleOrganizationChart"/>
    <dgm:cxn modelId="{EFA11E6F-CFE7-46AC-BDA1-94048C41D293}" type="presParOf" srcId="{EF527115-96DA-45E2-8FFC-2E7B7CD55FC0}" destId="{DDC78E97-B73E-4E33-A7ED-1981BF6FB0FB}" srcOrd="0" destOrd="0" presId="urn:microsoft.com/office/officeart/2008/layout/HalfCircleOrganizationChart"/>
    <dgm:cxn modelId="{F28B2B90-B385-46F1-844C-2534AA45E4AE}" type="presParOf" srcId="{DDC78E97-B73E-4E33-A7ED-1981BF6FB0FB}" destId="{3CE6654B-8F83-446C-A658-533DB48BFE73}" srcOrd="0" destOrd="0" presId="urn:microsoft.com/office/officeart/2008/layout/HalfCircleOrganizationChart"/>
    <dgm:cxn modelId="{B992EE4D-5A5B-439E-AB17-C6939E232E23}" type="presParOf" srcId="{DDC78E97-B73E-4E33-A7ED-1981BF6FB0FB}" destId="{96560A3D-FDFB-4BC9-AC33-6410933E3F6D}" srcOrd="1" destOrd="0" presId="urn:microsoft.com/office/officeart/2008/layout/HalfCircleOrganizationChart"/>
    <dgm:cxn modelId="{AAD92260-9066-43EF-B344-BE08E3C46065}" type="presParOf" srcId="{DDC78E97-B73E-4E33-A7ED-1981BF6FB0FB}" destId="{14799C10-E2C2-4B3E-8DA7-4B237F87F033}" srcOrd="2" destOrd="0" presId="urn:microsoft.com/office/officeart/2008/layout/HalfCircleOrganizationChart"/>
    <dgm:cxn modelId="{6DAFBFE2-DA7A-474A-9D34-EE67318BE554}" type="presParOf" srcId="{DDC78E97-B73E-4E33-A7ED-1981BF6FB0FB}" destId="{4AB0AB2E-DD40-4D38-B30B-5C22A06893E2}" srcOrd="3" destOrd="0" presId="urn:microsoft.com/office/officeart/2008/layout/HalfCircleOrganizationChart"/>
    <dgm:cxn modelId="{11FB6F41-C577-4C0E-8276-1179B6C3156B}" type="presParOf" srcId="{EF527115-96DA-45E2-8FFC-2E7B7CD55FC0}" destId="{6EB6444F-27EE-4B4E-8F68-82CFAC7EDE2C}" srcOrd="1" destOrd="0" presId="urn:microsoft.com/office/officeart/2008/layout/HalfCircleOrganizationChart"/>
    <dgm:cxn modelId="{3442B546-A353-46C8-99A3-11DC7B1C1D27}" type="presParOf" srcId="{6EB6444F-27EE-4B4E-8F68-82CFAC7EDE2C}" destId="{1039BC73-055F-4B79-AC3B-4DE98405852C}" srcOrd="0" destOrd="0" presId="urn:microsoft.com/office/officeart/2008/layout/HalfCircleOrganizationChart"/>
    <dgm:cxn modelId="{E4F86E9C-553E-40DC-9863-EA98F18A527D}" type="presParOf" srcId="{6EB6444F-27EE-4B4E-8F68-82CFAC7EDE2C}" destId="{DEB4353D-5CAC-469F-9456-5C69320A811D}" srcOrd="1" destOrd="0" presId="urn:microsoft.com/office/officeart/2008/layout/HalfCircleOrganizationChart"/>
    <dgm:cxn modelId="{927FAEBE-E502-4E09-B194-B3C9961AE154}" type="presParOf" srcId="{DEB4353D-5CAC-469F-9456-5C69320A811D}" destId="{5B23F8FE-BC35-412C-9C76-6B9BC8C8688E}" srcOrd="0" destOrd="0" presId="urn:microsoft.com/office/officeart/2008/layout/HalfCircleOrganizationChart"/>
    <dgm:cxn modelId="{573A2B88-2EDA-4E21-99C5-F65EF897D5A7}" type="presParOf" srcId="{5B23F8FE-BC35-412C-9C76-6B9BC8C8688E}" destId="{8DE79D95-6422-49B2-8AEF-D0BFBB2E6FC4}" srcOrd="0" destOrd="0" presId="urn:microsoft.com/office/officeart/2008/layout/HalfCircleOrganizationChart"/>
    <dgm:cxn modelId="{CF610545-CA8D-4A49-B935-CAFB370ED0BC}" type="presParOf" srcId="{5B23F8FE-BC35-412C-9C76-6B9BC8C8688E}" destId="{F2B84526-CC3D-404C-B297-7E2DD603ED81}" srcOrd="1" destOrd="0" presId="urn:microsoft.com/office/officeart/2008/layout/HalfCircleOrganizationChart"/>
    <dgm:cxn modelId="{AC0ABEDF-28C0-4036-B5DE-8291C0D4035D}" type="presParOf" srcId="{5B23F8FE-BC35-412C-9C76-6B9BC8C8688E}" destId="{7E18B077-EE39-4097-861F-E08222E07CE7}" srcOrd="2" destOrd="0" presId="urn:microsoft.com/office/officeart/2008/layout/HalfCircleOrganizationChart"/>
    <dgm:cxn modelId="{DDE36F11-B6F9-437B-A6E2-3B44ECB74C73}" type="presParOf" srcId="{5B23F8FE-BC35-412C-9C76-6B9BC8C8688E}" destId="{4A550314-697E-4FC1-AA3E-F5EA9FC95A08}" srcOrd="3" destOrd="0" presId="urn:microsoft.com/office/officeart/2008/layout/HalfCircleOrganizationChart"/>
    <dgm:cxn modelId="{29AE672F-0D49-49F5-A2FD-38D47037AAA7}" type="presParOf" srcId="{DEB4353D-5CAC-469F-9456-5C69320A811D}" destId="{9C2E429C-AD24-4C27-97A3-DC7E84533AC0}" srcOrd="1" destOrd="0" presId="urn:microsoft.com/office/officeart/2008/layout/HalfCircleOrganizationChart"/>
    <dgm:cxn modelId="{9B8B97EC-D8FD-48A2-8841-E0C721D79788}" type="presParOf" srcId="{DEB4353D-5CAC-469F-9456-5C69320A811D}" destId="{F5F4FD42-9046-4584-B14E-C2A37DFFCD1D}" srcOrd="2" destOrd="0" presId="urn:microsoft.com/office/officeart/2008/layout/HalfCircleOrganizationChart"/>
    <dgm:cxn modelId="{2B75238D-0E57-46C0-B824-72B7F80CB24A}" type="presParOf" srcId="{6EB6444F-27EE-4B4E-8F68-82CFAC7EDE2C}" destId="{5E483C85-C257-4BBC-839F-B56800BA0632}" srcOrd="2" destOrd="0" presId="urn:microsoft.com/office/officeart/2008/layout/HalfCircleOrganizationChart"/>
    <dgm:cxn modelId="{513A005F-3D8A-4630-9077-BFD1DCC6F0A1}" type="presParOf" srcId="{6EB6444F-27EE-4B4E-8F68-82CFAC7EDE2C}" destId="{5C511237-C290-497B-BF98-54E6C9B982FF}" srcOrd="3" destOrd="0" presId="urn:microsoft.com/office/officeart/2008/layout/HalfCircleOrganizationChart"/>
    <dgm:cxn modelId="{6167D410-2F83-4022-A6AE-181267263A4C}" type="presParOf" srcId="{5C511237-C290-497B-BF98-54E6C9B982FF}" destId="{013FCCA2-5308-4B4E-811F-4FFEBD345E13}" srcOrd="0" destOrd="0" presId="urn:microsoft.com/office/officeart/2008/layout/HalfCircleOrganizationChart"/>
    <dgm:cxn modelId="{21820A75-CCAB-463A-B6D6-B5A1CBB34422}" type="presParOf" srcId="{013FCCA2-5308-4B4E-811F-4FFEBD345E13}" destId="{C214EE2A-2E62-4C99-B2DF-8BBFAF205888}" srcOrd="0" destOrd="0" presId="urn:microsoft.com/office/officeart/2008/layout/HalfCircleOrganizationChart"/>
    <dgm:cxn modelId="{B1D61D42-FC0C-4E59-8FB4-780DB3129905}" type="presParOf" srcId="{013FCCA2-5308-4B4E-811F-4FFEBD345E13}" destId="{1D882BC1-5D14-4C4F-A23F-E863E1046D28}" srcOrd="1" destOrd="0" presId="urn:microsoft.com/office/officeart/2008/layout/HalfCircleOrganizationChart"/>
    <dgm:cxn modelId="{219098DF-93A0-4340-A0D8-FEDC366D622E}" type="presParOf" srcId="{013FCCA2-5308-4B4E-811F-4FFEBD345E13}" destId="{E5A940D2-F9B3-434E-A57E-61FD3E3C02D5}" srcOrd="2" destOrd="0" presId="urn:microsoft.com/office/officeart/2008/layout/HalfCircleOrganizationChart"/>
    <dgm:cxn modelId="{49DF3800-3AE3-479C-8EDB-5CC4896A3FB3}" type="presParOf" srcId="{013FCCA2-5308-4B4E-811F-4FFEBD345E13}" destId="{E291D23C-4E83-4CE1-9F1B-0505D7D938AD}" srcOrd="3" destOrd="0" presId="urn:microsoft.com/office/officeart/2008/layout/HalfCircleOrganizationChart"/>
    <dgm:cxn modelId="{561EBBD4-FA44-4A3E-BCC2-5DAE842E095D}" type="presParOf" srcId="{5C511237-C290-497B-BF98-54E6C9B982FF}" destId="{B9AFE4A1-E576-4EF1-BFD3-E52414FA7DCC}" srcOrd="1" destOrd="0" presId="urn:microsoft.com/office/officeart/2008/layout/HalfCircleOrganizationChart"/>
    <dgm:cxn modelId="{7DBB565A-7F68-4294-9473-3C5E1C4FE4E2}" type="presParOf" srcId="{5C511237-C290-497B-BF98-54E6C9B982FF}" destId="{F6FE2B91-1C50-4323-9810-F46EAB89B08F}" srcOrd="2" destOrd="0" presId="urn:microsoft.com/office/officeart/2008/layout/HalfCircleOrganizationChart"/>
    <dgm:cxn modelId="{744E87B9-0F59-4745-9D73-5A2818BCFFBE}" type="presParOf" srcId="{EF527115-96DA-45E2-8FFC-2E7B7CD55FC0}" destId="{84DEFD2C-9DDC-4E2A-B601-E4F5319D274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C143CE-50B7-4A9E-A1F5-4FA2DD103689}">
      <dsp:nvSpPr>
        <dsp:cNvPr id="0" name=""/>
        <dsp:cNvSpPr/>
      </dsp:nvSpPr>
      <dsp:spPr>
        <a:xfrm rot="10800000">
          <a:off x="1512305" y="892694"/>
          <a:ext cx="6213192" cy="27453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76200" rIns="14224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/>
            <a:t>Identificar y priorizar de manera participativa </a:t>
          </a:r>
          <a:r>
            <a:rPr lang="es-SV" sz="20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servicios ecosistémicos que provee el área natural La Montañona a las poblaciones locales</a:t>
          </a:r>
          <a:r>
            <a:rPr lang="es-SV" sz="2000" kern="1200" dirty="0" smtClean="0"/>
            <a:t> y los proceso de degradación que los han afectado en los últimos 20 años.</a:t>
          </a:r>
          <a:endParaRPr lang="es-SV" sz="2000" kern="1200" dirty="0"/>
        </a:p>
      </dsp:txBody>
      <dsp:txXfrm rot="10800000">
        <a:off x="1512305" y="892694"/>
        <a:ext cx="6213192" cy="2745336"/>
      </dsp:txXfrm>
    </dsp:sp>
    <dsp:sp modelId="{2514A2B3-45C3-4343-90CA-1C92E96C55E4}">
      <dsp:nvSpPr>
        <dsp:cNvPr id="0" name=""/>
        <dsp:cNvSpPr/>
      </dsp:nvSpPr>
      <dsp:spPr>
        <a:xfrm>
          <a:off x="504101" y="886904"/>
          <a:ext cx="2756916" cy="27569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1B3F6F-5C6C-49D1-8D8B-8394CA32B542}">
      <dsp:nvSpPr>
        <dsp:cNvPr id="0" name=""/>
        <dsp:cNvSpPr/>
      </dsp:nvSpPr>
      <dsp:spPr>
        <a:xfrm>
          <a:off x="0" y="11113"/>
          <a:ext cx="4038600" cy="1005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900" kern="1200" dirty="0" smtClean="0"/>
            <a:t>Bosque de pino – encino</a:t>
          </a:r>
          <a:endParaRPr lang="es-SV" sz="2900" kern="1200" dirty="0"/>
        </a:p>
      </dsp:txBody>
      <dsp:txXfrm>
        <a:off x="0" y="11113"/>
        <a:ext cx="4038600" cy="1005877"/>
      </dsp:txXfrm>
    </dsp:sp>
    <dsp:sp modelId="{E3DEB6FC-56FA-4C01-99AE-12E95AB22645}">
      <dsp:nvSpPr>
        <dsp:cNvPr id="0" name=""/>
        <dsp:cNvSpPr/>
      </dsp:nvSpPr>
      <dsp:spPr>
        <a:xfrm>
          <a:off x="0" y="1016991"/>
          <a:ext cx="4038600" cy="3502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900" kern="1200" smtClean="0"/>
            <a:t>Es el ecosistema dominante, mas extenso, más importante.</a:t>
          </a:r>
          <a:endParaRPr lang="es-SV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900" kern="1200" dirty="0" smtClean="0"/>
            <a:t>Formado por una asociación de pino (</a:t>
          </a:r>
          <a:r>
            <a:rPr lang="es-SV" sz="2900" i="1" kern="1200" dirty="0" err="1" smtClean="0"/>
            <a:t>Pinus</a:t>
          </a:r>
          <a:r>
            <a:rPr lang="es-SV" sz="2900" kern="1200" dirty="0" smtClean="0"/>
            <a:t> </a:t>
          </a:r>
          <a:r>
            <a:rPr lang="es-SV" sz="2900" kern="1200" dirty="0" err="1" smtClean="0"/>
            <a:t>spp</a:t>
          </a:r>
          <a:r>
            <a:rPr lang="es-SV" sz="2900" kern="1200" dirty="0" smtClean="0"/>
            <a:t>.) y roble (</a:t>
          </a:r>
          <a:r>
            <a:rPr lang="es-SV" sz="2900" i="1" kern="1200" dirty="0" err="1" smtClean="0"/>
            <a:t>Querqus</a:t>
          </a:r>
          <a:r>
            <a:rPr lang="es-SV" sz="2900" kern="1200" dirty="0" smtClean="0"/>
            <a:t> </a:t>
          </a:r>
          <a:r>
            <a:rPr lang="es-SV" sz="2900" kern="1200" dirty="0" err="1" smtClean="0"/>
            <a:t>spp</a:t>
          </a:r>
          <a:r>
            <a:rPr lang="es-SV" sz="2900" kern="1200" dirty="0" smtClean="0"/>
            <a:t>.).</a:t>
          </a:r>
          <a:endParaRPr lang="es-SV" sz="2900" kern="1200" dirty="0"/>
        </a:p>
      </dsp:txBody>
      <dsp:txXfrm>
        <a:off x="0" y="1016991"/>
        <a:ext cx="4038600" cy="35026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5D09CB-355E-458A-A3D7-5F3D149593FA}">
      <dsp:nvSpPr>
        <dsp:cNvPr id="0" name=""/>
        <dsp:cNvSpPr/>
      </dsp:nvSpPr>
      <dsp:spPr>
        <a:xfrm>
          <a:off x="2081356" y="3105729"/>
          <a:ext cx="2193781" cy="18914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noProof="0" smtClean="0"/>
            <a:t>Fuente:  </a:t>
          </a:r>
          <a:r>
            <a:rPr lang="es-CR" sz="1200" i="1" kern="1200" noProof="0" smtClean="0"/>
            <a:t>Evaluación de  Ecosistemas del Milenio.</a:t>
          </a:r>
          <a:endParaRPr lang="es-CR" sz="1200" i="1" kern="1200" noProof="0"/>
        </a:p>
      </dsp:txBody>
      <dsp:txXfrm>
        <a:off x="2081356" y="3105729"/>
        <a:ext cx="2193781" cy="1891422"/>
      </dsp:txXfrm>
    </dsp:sp>
    <dsp:sp modelId="{666A41DF-C35D-4C66-9102-3EFBC4D754F1}">
      <dsp:nvSpPr>
        <dsp:cNvPr id="0" name=""/>
        <dsp:cNvSpPr/>
      </dsp:nvSpPr>
      <dsp:spPr>
        <a:xfrm>
          <a:off x="2138347" y="3940754"/>
          <a:ext cx="256851" cy="221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5C91D-8F1E-4A9F-B606-17567EDD6BD4}">
      <dsp:nvSpPr>
        <dsp:cNvPr id="0" name=""/>
        <dsp:cNvSpPr/>
      </dsp:nvSpPr>
      <dsp:spPr>
        <a:xfrm>
          <a:off x="206102" y="2089808"/>
          <a:ext cx="2193781" cy="18914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9B98F-FF40-413F-8093-198284CA08B1}">
      <dsp:nvSpPr>
        <dsp:cNvPr id="0" name=""/>
        <dsp:cNvSpPr/>
      </dsp:nvSpPr>
      <dsp:spPr>
        <a:xfrm>
          <a:off x="1699591" y="3731373"/>
          <a:ext cx="256851" cy="221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D5DB3-A846-4510-BA58-29E70AFE1612}">
      <dsp:nvSpPr>
        <dsp:cNvPr id="0" name=""/>
        <dsp:cNvSpPr/>
      </dsp:nvSpPr>
      <dsp:spPr>
        <a:xfrm>
          <a:off x="3950364" y="2067321"/>
          <a:ext cx="2193781" cy="18914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noProof="0" smtClean="0"/>
            <a:t>a partir del funcionamiento de los ecosistemas</a:t>
          </a:r>
          <a:endParaRPr lang="es-CR" sz="1700" kern="1200" noProof="0"/>
        </a:p>
      </dsp:txBody>
      <dsp:txXfrm>
        <a:off x="3950364" y="2067321"/>
        <a:ext cx="2193781" cy="1891422"/>
      </dsp:txXfrm>
    </dsp:sp>
    <dsp:sp modelId="{BD0F0283-32E7-40AC-A4BA-7BE169B06DEA}">
      <dsp:nvSpPr>
        <dsp:cNvPr id="0" name=""/>
        <dsp:cNvSpPr/>
      </dsp:nvSpPr>
      <dsp:spPr>
        <a:xfrm>
          <a:off x="5450098" y="3706887"/>
          <a:ext cx="256851" cy="221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133B8-4AC9-47AB-B869-B9CD97DC1562}">
      <dsp:nvSpPr>
        <dsp:cNvPr id="0" name=""/>
        <dsp:cNvSpPr/>
      </dsp:nvSpPr>
      <dsp:spPr>
        <a:xfrm>
          <a:off x="5819372" y="3105729"/>
          <a:ext cx="2193781" cy="18914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2347-CED2-4F5D-8CF0-84D2A8A21E79}">
      <dsp:nvSpPr>
        <dsp:cNvPr id="0" name=""/>
        <dsp:cNvSpPr/>
      </dsp:nvSpPr>
      <dsp:spPr>
        <a:xfrm>
          <a:off x="5876363" y="3940754"/>
          <a:ext cx="256851" cy="221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DB2BB-8082-4DE3-A08C-11A7C735303D}">
      <dsp:nvSpPr>
        <dsp:cNvPr id="0" name=""/>
        <dsp:cNvSpPr/>
      </dsp:nvSpPr>
      <dsp:spPr>
        <a:xfrm>
          <a:off x="2081356" y="1033411"/>
          <a:ext cx="2193781" cy="18914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noProof="0" smtClean="0"/>
            <a:t>Son los beneficios que obtiene la gente</a:t>
          </a:r>
          <a:endParaRPr lang="es-CR" sz="1700" kern="1200" noProof="0"/>
        </a:p>
      </dsp:txBody>
      <dsp:txXfrm>
        <a:off x="2081356" y="1033411"/>
        <a:ext cx="2193781" cy="1891422"/>
      </dsp:txXfrm>
    </dsp:sp>
    <dsp:sp modelId="{C6A5D75D-95E1-4FE3-93A1-2B08DD0BFC6C}">
      <dsp:nvSpPr>
        <dsp:cNvPr id="0" name=""/>
        <dsp:cNvSpPr/>
      </dsp:nvSpPr>
      <dsp:spPr>
        <a:xfrm>
          <a:off x="3568599" y="1074387"/>
          <a:ext cx="256851" cy="221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66FB1-1C35-4D1B-9963-28D3E8E6E75A}">
      <dsp:nvSpPr>
        <dsp:cNvPr id="0" name=""/>
        <dsp:cNvSpPr/>
      </dsp:nvSpPr>
      <dsp:spPr>
        <a:xfrm>
          <a:off x="3950364" y="0"/>
          <a:ext cx="2193781" cy="18914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7000" b="-2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B5630-2E8F-47D5-AC6F-0D2DF0B4C9B6}">
      <dsp:nvSpPr>
        <dsp:cNvPr id="0" name=""/>
        <dsp:cNvSpPr/>
      </dsp:nvSpPr>
      <dsp:spPr>
        <a:xfrm>
          <a:off x="4015162" y="830526"/>
          <a:ext cx="256851" cy="2213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E4E15-F932-490E-B3C2-E75765A2D448}">
      <dsp:nvSpPr>
        <dsp:cNvPr id="0" name=""/>
        <dsp:cNvSpPr/>
      </dsp:nvSpPr>
      <dsp:spPr>
        <a:xfrm>
          <a:off x="4766078" y="2854538"/>
          <a:ext cx="3298823" cy="2088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 smtClean="0">
              <a:latin typeface="Calibri" pitchFamily="34" charset="0"/>
              <a:cs typeface="Calibri" pitchFamily="34" charset="0"/>
            </a:rPr>
            <a:t>Producción de oxigeno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 smtClean="0">
              <a:latin typeface="Calibri" pitchFamily="34" charset="0"/>
              <a:cs typeface="Calibri" pitchFamily="34" charset="0"/>
            </a:rPr>
            <a:t>Polinización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 smtClean="0">
              <a:latin typeface="Calibri" pitchFamily="34" charset="0"/>
              <a:cs typeface="Calibri" pitchFamily="34" charset="0"/>
            </a:rPr>
            <a:t>Formación de suelo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 smtClean="0">
              <a:latin typeface="Calibri" pitchFamily="34" charset="0"/>
              <a:cs typeface="Calibri" pitchFamily="34" charset="0"/>
            </a:rPr>
            <a:t>Reciclaje de nutrientes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</dsp:txBody>
      <dsp:txXfrm>
        <a:off x="5755725" y="3376632"/>
        <a:ext cx="2309176" cy="1566282"/>
      </dsp:txXfrm>
    </dsp:sp>
    <dsp:sp modelId="{DA4217BE-5BBA-4807-BBEF-A019F3FE7A70}">
      <dsp:nvSpPr>
        <dsp:cNvPr id="0" name=""/>
        <dsp:cNvSpPr/>
      </dsp:nvSpPr>
      <dsp:spPr>
        <a:xfrm>
          <a:off x="288026" y="2926705"/>
          <a:ext cx="3298823" cy="2088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 smtClean="0">
              <a:latin typeface="Calibri" pitchFamily="34" charset="0"/>
              <a:cs typeface="Calibri" pitchFamily="34" charset="0"/>
            </a:rPr>
            <a:t>Recreación y turismo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Identidad cultural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Valores espirituales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</dsp:txBody>
      <dsp:txXfrm>
        <a:off x="288026" y="3448799"/>
        <a:ext cx="2309176" cy="1566282"/>
      </dsp:txXfrm>
    </dsp:sp>
    <dsp:sp modelId="{FC48132E-2090-4836-92E5-F671956B3E0B}">
      <dsp:nvSpPr>
        <dsp:cNvPr id="0" name=""/>
        <dsp:cNvSpPr/>
      </dsp:nvSpPr>
      <dsp:spPr>
        <a:xfrm>
          <a:off x="4766078" y="-25780"/>
          <a:ext cx="3298823" cy="2088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 smtClean="0">
              <a:latin typeface="Calibri" pitchFamily="34" charset="0"/>
              <a:cs typeface="Calibri" pitchFamily="34" charset="0"/>
            </a:rPr>
            <a:t>Purificación del agua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 smtClean="0">
              <a:latin typeface="Calibri" pitchFamily="34" charset="0"/>
              <a:cs typeface="Calibri" pitchFamily="34" charset="0"/>
            </a:rPr>
            <a:t>Regulación del clima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 smtClean="0">
              <a:latin typeface="Calibri" pitchFamily="34" charset="0"/>
              <a:cs typeface="Calibri" pitchFamily="34" charset="0"/>
            </a:rPr>
            <a:t>Protección inundaciones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Regulación de enfermedades y plagas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</dsp:txBody>
      <dsp:txXfrm>
        <a:off x="5755725" y="-25780"/>
        <a:ext cx="2309176" cy="1566282"/>
      </dsp:txXfrm>
    </dsp:sp>
    <dsp:sp modelId="{41C3C3A8-EBC7-4096-BC2F-00F3698CE444}">
      <dsp:nvSpPr>
        <dsp:cNvPr id="0" name=""/>
        <dsp:cNvSpPr/>
      </dsp:nvSpPr>
      <dsp:spPr>
        <a:xfrm>
          <a:off x="288026" y="46386"/>
          <a:ext cx="3298823" cy="2088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Agua dulce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Alimento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Madera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kern="1200" dirty="0" smtClean="0">
              <a:latin typeface="Calibri" pitchFamily="34" charset="0"/>
              <a:cs typeface="Calibri" pitchFamily="34" charset="0"/>
            </a:rPr>
            <a:t>Leña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Medicinas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</dsp:txBody>
      <dsp:txXfrm>
        <a:off x="288026" y="46386"/>
        <a:ext cx="2309176" cy="1566282"/>
      </dsp:txXfrm>
    </dsp:sp>
    <dsp:sp modelId="{5F9EA372-B2C0-45B8-A406-83128C5774B5}">
      <dsp:nvSpPr>
        <dsp:cNvPr id="0" name=""/>
        <dsp:cNvSpPr/>
      </dsp:nvSpPr>
      <dsp:spPr>
        <a:xfrm>
          <a:off x="1954850" y="285851"/>
          <a:ext cx="2171464" cy="2171464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PROVI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SIÓN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1954850" y="285851"/>
        <a:ext cx="2171464" cy="2171464"/>
      </dsp:txXfrm>
    </dsp:sp>
    <dsp:sp modelId="{9447EFFF-FA97-46BB-B46C-924EA2F16643}">
      <dsp:nvSpPr>
        <dsp:cNvPr id="0" name=""/>
        <dsp:cNvSpPr/>
      </dsp:nvSpPr>
      <dsp:spPr>
        <a:xfrm rot="5400000">
          <a:off x="4226613" y="285851"/>
          <a:ext cx="2171464" cy="2171464"/>
        </a:xfrm>
        <a:prstGeom prst="pieWedg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REGULA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CIÓN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 rot="5400000">
        <a:off x="4226613" y="285851"/>
        <a:ext cx="2171464" cy="2171464"/>
      </dsp:txXfrm>
    </dsp:sp>
    <dsp:sp modelId="{24AB54E9-4642-4E83-89A6-1C0A86844833}">
      <dsp:nvSpPr>
        <dsp:cNvPr id="0" name=""/>
        <dsp:cNvSpPr/>
      </dsp:nvSpPr>
      <dsp:spPr>
        <a:xfrm rot="10800000">
          <a:off x="4226613" y="2557614"/>
          <a:ext cx="2171464" cy="2171464"/>
        </a:xfrm>
        <a:prstGeom prst="pieWedg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SOPORTE o APOYO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 rot="10800000">
        <a:off x="4226613" y="2557614"/>
        <a:ext cx="2171464" cy="2171464"/>
      </dsp:txXfrm>
    </dsp:sp>
    <dsp:sp modelId="{F92B89C3-E750-46DE-90E2-CCBE44B1661E}">
      <dsp:nvSpPr>
        <dsp:cNvPr id="0" name=""/>
        <dsp:cNvSpPr/>
      </dsp:nvSpPr>
      <dsp:spPr>
        <a:xfrm rot="16200000">
          <a:off x="1954850" y="2557614"/>
          <a:ext cx="2171464" cy="2171464"/>
        </a:xfrm>
        <a:prstGeom prst="pieWedg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CULTURAL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 rot="16200000">
        <a:off x="1954850" y="2557614"/>
        <a:ext cx="2171464" cy="2171464"/>
      </dsp:txXfrm>
    </dsp:sp>
    <dsp:sp modelId="{6A9AD45C-0FEB-4201-AB98-2C5711556D98}">
      <dsp:nvSpPr>
        <dsp:cNvPr id="0" name=""/>
        <dsp:cNvSpPr/>
      </dsp:nvSpPr>
      <dsp:spPr>
        <a:xfrm>
          <a:off x="3801597" y="2056121"/>
          <a:ext cx="749732" cy="651940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C3537-A98F-4286-9C54-EE925AC07C05}">
      <dsp:nvSpPr>
        <dsp:cNvPr id="0" name=""/>
        <dsp:cNvSpPr/>
      </dsp:nvSpPr>
      <dsp:spPr>
        <a:xfrm rot="10800000">
          <a:off x="3801597" y="2306867"/>
          <a:ext cx="749732" cy="651940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3EF6FB-6C7B-4F6C-ADC8-9243D1C9B273}">
      <dsp:nvSpPr>
        <dsp:cNvPr id="0" name=""/>
        <dsp:cNvSpPr/>
      </dsp:nvSpPr>
      <dsp:spPr>
        <a:xfrm>
          <a:off x="7233" y="706479"/>
          <a:ext cx="2161877" cy="3117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smtClean="0"/>
            <a:t>La mayor parte de los ecosistemas en todo el mundo están presionados por las actividades humanas.</a:t>
          </a:r>
          <a:endParaRPr lang="es-SV" sz="1800" kern="1200"/>
        </a:p>
      </dsp:txBody>
      <dsp:txXfrm>
        <a:off x="7233" y="706479"/>
        <a:ext cx="2161877" cy="3117766"/>
      </dsp:txXfrm>
    </dsp:sp>
    <dsp:sp modelId="{3F33A75E-8A0D-45FD-B5EE-75747BCFABCE}">
      <dsp:nvSpPr>
        <dsp:cNvPr id="0" name=""/>
        <dsp:cNvSpPr/>
      </dsp:nvSpPr>
      <dsp:spPr>
        <a:xfrm>
          <a:off x="2385298" y="1997289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/>
        </a:p>
      </dsp:txBody>
      <dsp:txXfrm>
        <a:off x="2385298" y="1997289"/>
        <a:ext cx="458317" cy="536145"/>
      </dsp:txXfrm>
    </dsp:sp>
    <dsp:sp modelId="{72802751-2789-47BD-B02B-9453205B0CAB}">
      <dsp:nvSpPr>
        <dsp:cNvPr id="0" name=""/>
        <dsp:cNvSpPr/>
      </dsp:nvSpPr>
      <dsp:spPr>
        <a:xfrm>
          <a:off x="3033861" y="706479"/>
          <a:ext cx="2161877" cy="3117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smtClean="0"/>
            <a:t>El manejo sostenible de los ecosistemas y de sus servicios es una herramienta para disminuir la presión.</a:t>
          </a:r>
          <a:endParaRPr lang="es-SV" sz="1800" kern="1200"/>
        </a:p>
      </dsp:txBody>
      <dsp:txXfrm>
        <a:off x="3033861" y="706479"/>
        <a:ext cx="2161877" cy="3117766"/>
      </dsp:txXfrm>
    </dsp:sp>
    <dsp:sp modelId="{DBA5668A-A652-422A-832B-6C09B5D509C6}">
      <dsp:nvSpPr>
        <dsp:cNvPr id="0" name=""/>
        <dsp:cNvSpPr/>
      </dsp:nvSpPr>
      <dsp:spPr>
        <a:xfrm>
          <a:off x="5411926" y="1997289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/>
        </a:p>
      </dsp:txBody>
      <dsp:txXfrm>
        <a:off x="5411926" y="1997289"/>
        <a:ext cx="458317" cy="536145"/>
      </dsp:txXfrm>
    </dsp:sp>
    <dsp:sp modelId="{188B10DF-0B6B-4F02-84CC-535585BCB3F3}">
      <dsp:nvSpPr>
        <dsp:cNvPr id="0" name=""/>
        <dsp:cNvSpPr/>
      </dsp:nvSpPr>
      <dsp:spPr>
        <a:xfrm>
          <a:off x="6060489" y="706479"/>
          <a:ext cx="2161877" cy="3117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smtClean="0"/>
            <a:t>Hay que identificar la principales presiones para corregirlas y garantizar que continúe el flujo de servicios ecosistémicos a las comunidades locales que dependen de ellos. </a:t>
          </a:r>
          <a:endParaRPr lang="es-SV" sz="1800" kern="1200"/>
        </a:p>
      </dsp:txBody>
      <dsp:txXfrm>
        <a:off x="6060489" y="706479"/>
        <a:ext cx="2161877" cy="31177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2EE4AC-8EE2-4FCA-B944-9EBA331A3C6C}">
      <dsp:nvSpPr>
        <dsp:cNvPr id="0" name=""/>
        <dsp:cNvSpPr/>
      </dsp:nvSpPr>
      <dsp:spPr>
        <a:xfrm>
          <a:off x="0" y="110030"/>
          <a:ext cx="4038600" cy="84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noProof="0" dirty="0" smtClean="0"/>
            <a:t>La degradación de los servicios de los ecosistemas afecta a la población de escasos recursos</a:t>
          </a:r>
          <a:endParaRPr lang="es-CR" sz="1700" kern="1200" noProof="0" dirty="0"/>
        </a:p>
      </dsp:txBody>
      <dsp:txXfrm>
        <a:off x="0" y="110030"/>
        <a:ext cx="4038600" cy="841425"/>
      </dsp:txXfrm>
    </dsp:sp>
    <dsp:sp modelId="{F598D7DF-1DDA-41DB-BF77-C99603A7ECFC}">
      <dsp:nvSpPr>
        <dsp:cNvPr id="0" name=""/>
        <dsp:cNvSpPr/>
      </dsp:nvSpPr>
      <dsp:spPr>
        <a:xfrm>
          <a:off x="0" y="951455"/>
          <a:ext cx="4038600" cy="4013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R" sz="1700" kern="1200" noProof="0" dirty="0" smtClean="0"/>
            <a:t>La desertificación afecta la calidad de vida de millones de personas, incluyendo una gran proporción de la población de escasos recursos en tierras secas.</a:t>
          </a:r>
          <a:endParaRPr lang="es-CR" sz="1700" kern="1200" noProof="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CR" sz="1700" kern="1200" noProof="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R" sz="1700" kern="1200" noProof="0" dirty="0" smtClean="0"/>
            <a:t>La mitad de la población urbana de América Latina y el Caribe sufre de una o más enfermedades asociadas con agua y saneamiento inadecuados</a:t>
          </a:r>
          <a:endParaRPr lang="es-CR" sz="1700" kern="1200" noProof="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CR" sz="1700" kern="1200" noProof="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R" sz="1700" kern="1200" noProof="0" dirty="0" smtClean="0"/>
            <a:t>La declinación de la pesca está reduciendo una fuente accesible de proteínas para los países en desarrollo.  </a:t>
          </a:r>
          <a:endParaRPr lang="es-CR" sz="1700" kern="1200" noProof="0" dirty="0"/>
        </a:p>
        <a:p>
          <a:pPr marL="228600" lvl="1" indent="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700" kern="1200" noProof="0" dirty="0"/>
        </a:p>
      </dsp:txBody>
      <dsp:txXfrm>
        <a:off x="0" y="951455"/>
        <a:ext cx="4038600" cy="40131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37F92-BDAB-43E5-B51F-1EC18662D7BD}">
      <dsp:nvSpPr>
        <dsp:cNvPr id="0" name=""/>
        <dsp:cNvSpPr/>
      </dsp:nvSpPr>
      <dsp:spPr>
        <a:xfrm>
          <a:off x="0" y="0"/>
          <a:ext cx="5112568" cy="5112568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32117F-665F-4D06-B89A-6C1AE994598C}">
      <dsp:nvSpPr>
        <dsp:cNvPr id="0" name=""/>
        <dsp:cNvSpPr/>
      </dsp:nvSpPr>
      <dsp:spPr>
        <a:xfrm>
          <a:off x="485693" y="485693"/>
          <a:ext cx="1993901" cy="19939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dirty="0" smtClean="0"/>
            <a:t>Los habitantes, productores y/o propietarios, dentro de un paisaje, necesitan actuar concertadamente para asegurar la provisión de servicios ecosistémicos</a:t>
          </a:r>
          <a:endParaRPr lang="es-SV" sz="1300" kern="1200" dirty="0"/>
        </a:p>
      </dsp:txBody>
      <dsp:txXfrm>
        <a:off x="485693" y="485693"/>
        <a:ext cx="1993901" cy="1993901"/>
      </dsp:txXfrm>
    </dsp:sp>
    <dsp:sp modelId="{C5976721-4ACB-4EC0-8FD9-34CD6053093D}">
      <dsp:nvSpPr>
        <dsp:cNvPr id="0" name=""/>
        <dsp:cNvSpPr/>
      </dsp:nvSpPr>
      <dsp:spPr>
        <a:xfrm>
          <a:off x="2632972" y="485693"/>
          <a:ext cx="1993901" cy="1993901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dirty="0" smtClean="0"/>
            <a:t>Dada la escala y complejidad de los paisajes, su gestión excede el manejo de fincas</a:t>
          </a:r>
          <a:endParaRPr lang="es-SV" sz="1300" kern="1200" dirty="0"/>
        </a:p>
      </dsp:txBody>
      <dsp:txXfrm>
        <a:off x="2632972" y="485693"/>
        <a:ext cx="1993901" cy="1993901"/>
      </dsp:txXfrm>
    </dsp:sp>
    <dsp:sp modelId="{58238310-4474-449C-BB84-411F9F8CDCA6}">
      <dsp:nvSpPr>
        <dsp:cNvPr id="0" name=""/>
        <dsp:cNvSpPr/>
      </dsp:nvSpPr>
      <dsp:spPr>
        <a:xfrm>
          <a:off x="485693" y="2632972"/>
          <a:ext cx="1993901" cy="1993901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smtClean="0"/>
            <a:t>La gestión de un paisaje requiere de coordinación y regulación; y considera tanto los efectos en el paisaje conjunto, como en cada uno de sus recursos </a:t>
          </a:r>
          <a:endParaRPr lang="es-SV" sz="1300" kern="1200"/>
        </a:p>
      </dsp:txBody>
      <dsp:txXfrm>
        <a:off x="485693" y="2632972"/>
        <a:ext cx="1993901" cy="1993901"/>
      </dsp:txXfrm>
    </dsp:sp>
    <dsp:sp modelId="{78533D41-CB1B-4E3B-A0A7-E6D0E100184C}">
      <dsp:nvSpPr>
        <dsp:cNvPr id="0" name=""/>
        <dsp:cNvSpPr/>
      </dsp:nvSpPr>
      <dsp:spPr>
        <a:xfrm>
          <a:off x="2632972" y="2632972"/>
          <a:ext cx="1993901" cy="199390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smtClean="0"/>
            <a:t>Requiere de la acción colectiva, la cual se refiere a las actividades individuales y grupales para lograr intereses compartidos</a:t>
          </a:r>
          <a:endParaRPr lang="es-SV" sz="1300" kern="1200"/>
        </a:p>
      </dsp:txBody>
      <dsp:txXfrm>
        <a:off x="2632972" y="2632972"/>
        <a:ext cx="1993901" cy="19939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83C85-C257-4BBC-839F-B56800BA0632}">
      <dsp:nvSpPr>
        <dsp:cNvPr id="0" name=""/>
        <dsp:cNvSpPr/>
      </dsp:nvSpPr>
      <dsp:spPr>
        <a:xfrm>
          <a:off x="4114800" y="1874551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9BC73-055F-4B79-AC3B-4DE98405852C}">
      <dsp:nvSpPr>
        <dsp:cNvPr id="0" name=""/>
        <dsp:cNvSpPr/>
      </dsp:nvSpPr>
      <dsp:spPr>
        <a:xfrm>
          <a:off x="1862986" y="1874551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60A3D-FDFB-4BC9-AC33-6410933E3F6D}">
      <dsp:nvSpPr>
        <dsp:cNvPr id="0" name=""/>
        <dsp:cNvSpPr/>
      </dsp:nvSpPr>
      <dsp:spPr>
        <a:xfrm>
          <a:off x="3184298" y="13549"/>
          <a:ext cx="1861002" cy="186100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99C10-E2C2-4B3E-8DA7-4B237F87F033}">
      <dsp:nvSpPr>
        <dsp:cNvPr id="0" name=""/>
        <dsp:cNvSpPr/>
      </dsp:nvSpPr>
      <dsp:spPr>
        <a:xfrm>
          <a:off x="3184298" y="13549"/>
          <a:ext cx="1861002" cy="186100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6654B-8F83-446C-A658-533DB48BFE73}">
      <dsp:nvSpPr>
        <dsp:cNvPr id="0" name=""/>
        <dsp:cNvSpPr/>
      </dsp:nvSpPr>
      <dsp:spPr>
        <a:xfrm>
          <a:off x="2253797" y="348529"/>
          <a:ext cx="3722005" cy="11910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smtClean="0"/>
            <a:t>Buscando plantear un esquema de compensación por servicios ecosistémicos en el área natural La Montañona hoy vamos a:</a:t>
          </a:r>
          <a:endParaRPr lang="es-SV" sz="2000" kern="1200"/>
        </a:p>
      </dsp:txBody>
      <dsp:txXfrm>
        <a:off x="2253797" y="348529"/>
        <a:ext cx="3722005" cy="1191041"/>
      </dsp:txXfrm>
    </dsp:sp>
    <dsp:sp modelId="{F2B84526-CC3D-404C-B297-7E2DD603ED81}">
      <dsp:nvSpPr>
        <dsp:cNvPr id="0" name=""/>
        <dsp:cNvSpPr/>
      </dsp:nvSpPr>
      <dsp:spPr>
        <a:xfrm>
          <a:off x="932485" y="2656173"/>
          <a:ext cx="1861002" cy="186100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8B077-EE39-4097-861F-E08222E07CE7}">
      <dsp:nvSpPr>
        <dsp:cNvPr id="0" name=""/>
        <dsp:cNvSpPr/>
      </dsp:nvSpPr>
      <dsp:spPr>
        <a:xfrm>
          <a:off x="932485" y="2656173"/>
          <a:ext cx="1861002" cy="186100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79D95-6422-49B2-8AEF-D0BFBB2E6FC4}">
      <dsp:nvSpPr>
        <dsp:cNvPr id="0" name=""/>
        <dsp:cNvSpPr/>
      </dsp:nvSpPr>
      <dsp:spPr>
        <a:xfrm>
          <a:off x="1984" y="2991153"/>
          <a:ext cx="3722005" cy="11910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/>
            <a:t>Priorizar los servicios ecosistémicos que brinda el área natural a las poblaciones locales</a:t>
          </a:r>
          <a:endParaRPr lang="es-SV" sz="2000" kern="1200" dirty="0"/>
        </a:p>
      </dsp:txBody>
      <dsp:txXfrm>
        <a:off x="1984" y="2991153"/>
        <a:ext cx="3722005" cy="1191041"/>
      </dsp:txXfrm>
    </dsp:sp>
    <dsp:sp modelId="{1D882BC1-5D14-4C4F-A23F-E863E1046D28}">
      <dsp:nvSpPr>
        <dsp:cNvPr id="0" name=""/>
        <dsp:cNvSpPr/>
      </dsp:nvSpPr>
      <dsp:spPr>
        <a:xfrm>
          <a:off x="5436111" y="2656173"/>
          <a:ext cx="1861002" cy="186100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940D2-F9B3-434E-A57E-61FD3E3C02D5}">
      <dsp:nvSpPr>
        <dsp:cNvPr id="0" name=""/>
        <dsp:cNvSpPr/>
      </dsp:nvSpPr>
      <dsp:spPr>
        <a:xfrm>
          <a:off x="5436111" y="2656173"/>
          <a:ext cx="1861002" cy="186100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4EE2A-2E62-4C99-B2DF-8BBFAF205888}">
      <dsp:nvSpPr>
        <dsp:cNvPr id="0" name=""/>
        <dsp:cNvSpPr/>
      </dsp:nvSpPr>
      <dsp:spPr>
        <a:xfrm>
          <a:off x="4505610" y="2991153"/>
          <a:ext cx="3722005" cy="11910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/>
            <a:t>Identificar las principales presiones sobre los ecosistemas en los últimos 20 años.</a:t>
          </a:r>
          <a:endParaRPr lang="es-SV" sz="2000" kern="1200" dirty="0"/>
        </a:p>
      </dsp:txBody>
      <dsp:txXfrm>
        <a:off x="4505610" y="2991153"/>
        <a:ext cx="3722005" cy="1191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18A3B4-4CCF-49CB-B15F-8375074D7DB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835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8FB0A-3930-4097-BE25-5AE603560E94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B97B-0A99-45B8-9369-8D619948F1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301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223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859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301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083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8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705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076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98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031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801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B97B-0A99-45B8-9369-8D619948F1D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051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36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68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41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23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23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10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32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A3B4-4CCF-49CB-B15F-8375074D7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26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EA760C-0AA3-44A3-831F-162F5D49524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SV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SV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FB303-2DAD-4A84-B4F2-2862F55810D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27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DED7-4E45-419E-A930-FD121A58B4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86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1E5BCA-9D80-4175-B825-FB886D7E7E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03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es-ES" smtClean="0"/>
              <a:t>Haga clic en el icono para agregar una imagen prediseñada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358831-57C1-4939-804F-DA4622599D0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75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8A840-9147-4E08-B152-BCC72ACFA6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00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8EAC0-9298-4796-86FE-0F02B1693D9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15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58C9-6C37-47B6-9417-B67CE2F8A82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609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7226D-791F-456B-9DB4-1BDE50117AD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11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FDE30-2385-49AD-A206-C62F5F733D1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69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DC665-67AA-412B-87C8-E4D7E099DA2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72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FA377-E75D-4C91-9544-D4D7B53A06B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82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4A23C-0314-4ECA-B093-74483D382F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11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ABE0390-8CBF-442A-8847-78568EC8DBB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s-SV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s-SV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s-SV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¿Que son los servicios ecosistémicos?</a:t>
            </a:r>
            <a:endParaRPr lang="es-E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sz="2000" dirty="0" smtClean="0"/>
              <a:t>Proyecto PNUMA </a:t>
            </a:r>
            <a:r>
              <a:rPr lang="es-SV" sz="2000" i="1" dirty="0" smtClean="0"/>
              <a:t>“Soporte a las áreas protegidas de Mesoamérica: Desarrollo de instrumentos y mecanismos económicos y legales para mejorar el manejo de áreas protegidas, incluyendo prácticas agrícolas sostenibles como estrategia para la prevención de incendios</a:t>
            </a:r>
            <a:r>
              <a:rPr lang="es-SV" sz="2000" dirty="0" smtClean="0"/>
              <a:t>”</a:t>
            </a:r>
            <a:endParaRPr lang="es-E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5494657" y="4639689"/>
            <a:ext cx="2178050" cy="2057400"/>
            <a:chOff x="3888" y="768"/>
            <a:chExt cx="1324" cy="1296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3936" y="912"/>
              <a:ext cx="127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6985" tIns="53492" rIns="106985" bIns="53492"/>
            <a:lstStyle/>
            <a:p>
              <a:pPr algn="ctr" eaLnBrk="0" hangingPunct="0"/>
              <a:r>
                <a:rPr lang="es-SV" sz="1600" b="1" dirty="0">
                  <a:solidFill>
                    <a:srgbClr val="004C6F"/>
                  </a:solidFill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s-SV" sz="1500" b="1" dirty="0">
                  <a:solidFill>
                    <a:srgbClr val="004C6F"/>
                  </a:solidFill>
                  <a:latin typeface="Arial" charset="0"/>
                </a:rPr>
                <a:t>Prácticas para el autoabastecimiento</a:t>
              </a:r>
            </a:p>
            <a:p>
              <a:pPr algn="ctr" eaLnBrk="0" hangingPunct="0"/>
              <a:r>
                <a:rPr lang="es-SV" sz="1260" dirty="0">
                  <a:solidFill>
                    <a:srgbClr val="004C6F"/>
                  </a:solidFill>
                  <a:latin typeface="Arial" charset="0"/>
                </a:rPr>
                <a:t>(comida, agua, leña, bienestar espiritual)</a:t>
              </a:r>
            </a:p>
          </p:txBody>
        </p:sp>
        <p:sp>
          <p:nvSpPr>
            <p:cNvPr id="9220" name="Oval 4"/>
            <p:cNvSpPr>
              <a:spLocks noChangeAspect="1" noChangeArrowheads="1"/>
            </p:cNvSpPr>
            <p:nvPr/>
          </p:nvSpPr>
          <p:spPr bwMode="auto">
            <a:xfrm>
              <a:off x="3888" y="768"/>
              <a:ext cx="1296" cy="1296"/>
            </a:xfrm>
            <a:prstGeom prst="ellips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</p:grp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467544" y="1777206"/>
            <a:ext cx="3456384" cy="4388098"/>
            <a:chOff x="265" y="897"/>
            <a:chExt cx="3113" cy="2853"/>
          </a:xfrm>
        </p:grpSpPr>
        <p:pic>
          <p:nvPicPr>
            <p:cNvPr id="9229" name="Picture 13" descr="\\Company\company\comunicacion\Fotografias\productos\cusco-maiz_th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5" y="2556"/>
              <a:ext cx="1845" cy="1193"/>
            </a:xfrm>
            <a:prstGeom prst="rect">
              <a:avLst/>
            </a:prstGeom>
            <a:noFill/>
          </p:spPr>
        </p:pic>
        <p:pic>
          <p:nvPicPr>
            <p:cNvPr id="9232" name="Picture 16" descr="\\Company\company\comunicacion\Fotografias\Chalate_Personas\Niños\La Montañona\alba-la montañona201204-niñas6_th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9" y="897"/>
              <a:ext cx="2190" cy="1689"/>
            </a:xfrm>
            <a:prstGeom prst="rect">
              <a:avLst/>
            </a:prstGeom>
            <a:noFill/>
          </p:spPr>
        </p:pic>
        <p:pic>
          <p:nvPicPr>
            <p:cNvPr id="9230" name="Picture 14" descr="\\Company\company\comunicacion\Fotografias\productos\alba211004-el sicahuite-frijoles2_TH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03" y="897"/>
              <a:ext cx="1368" cy="1055"/>
            </a:xfrm>
            <a:prstGeom prst="rect">
              <a:avLst/>
            </a:prstGeom>
            <a:noFill/>
          </p:spPr>
        </p:pic>
        <p:pic>
          <p:nvPicPr>
            <p:cNvPr id="9231" name="Picture 15" descr="\\Company\company\comunicacion\Fotografias\agua\chalatenango\alba211004-tamulasco-16_th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72" y="1961"/>
              <a:ext cx="1306" cy="1789"/>
            </a:xfrm>
            <a:prstGeom prst="rect">
              <a:avLst/>
            </a:prstGeom>
            <a:noFill/>
          </p:spPr>
        </p:pic>
      </p:grp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42900" y="369888"/>
            <a:ext cx="8470900" cy="9779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Tres </a:t>
            </a:r>
            <a:r>
              <a:rPr lang="es-E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niveles</a:t>
            </a:r>
            <a:endParaRPr lang="es-E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4860032" y="3068960"/>
            <a:ext cx="3384550" cy="3657600"/>
            <a:chOff x="3120" y="1428"/>
            <a:chExt cx="2132" cy="2304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275" y="1447"/>
              <a:ext cx="1840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6985" tIns="53492" rIns="106985" bIns="53492"/>
            <a:lstStyle/>
            <a:p>
              <a:pPr algn="ctr" eaLnBrk="0" hangingPunct="0"/>
              <a:r>
                <a:rPr lang="es-SV" sz="1600" b="1" dirty="0">
                  <a:solidFill>
                    <a:srgbClr val="004C6F"/>
                  </a:solidFill>
                  <a:latin typeface="Arial" charset="0"/>
                </a:rPr>
                <a:t>2. </a:t>
              </a:r>
            </a:p>
            <a:p>
              <a:pPr algn="ctr" eaLnBrk="0" hangingPunct="0"/>
              <a:r>
                <a:rPr lang="es-SV" sz="1600" b="1" dirty="0">
                  <a:solidFill>
                    <a:srgbClr val="004C6F"/>
                  </a:solidFill>
                  <a:latin typeface="Arial" charset="0"/>
                </a:rPr>
                <a:t>Prácticas para </a:t>
              </a:r>
              <a:br>
                <a:rPr lang="es-SV" sz="1600" b="1" dirty="0">
                  <a:solidFill>
                    <a:srgbClr val="004C6F"/>
                  </a:solidFill>
                  <a:latin typeface="Arial" charset="0"/>
                </a:rPr>
              </a:br>
              <a:r>
                <a:rPr lang="es-SV" sz="1600" b="1" dirty="0">
                  <a:solidFill>
                    <a:srgbClr val="004C6F"/>
                  </a:solidFill>
                  <a:latin typeface="Arial" charset="0"/>
                </a:rPr>
                <a:t>generar ingresos</a:t>
              </a:r>
            </a:p>
            <a:p>
              <a:pPr algn="ctr" eaLnBrk="0" hangingPunct="0"/>
              <a:r>
                <a:rPr lang="es-SV" sz="1300" dirty="0">
                  <a:solidFill>
                    <a:srgbClr val="004C6F"/>
                  </a:solidFill>
                  <a:latin typeface="Arial" charset="0"/>
                </a:rPr>
                <a:t>(</a:t>
              </a:r>
              <a:r>
                <a:rPr lang="es-SV" sz="1260" dirty="0">
                  <a:solidFill>
                    <a:srgbClr val="004C6F"/>
                  </a:solidFill>
                </a:rPr>
                <a:t>agricultura, agro-</a:t>
              </a:r>
              <a:r>
                <a:rPr lang="es-SV" sz="1260" dirty="0" err="1">
                  <a:solidFill>
                    <a:srgbClr val="004C6F"/>
                  </a:solidFill>
                </a:rPr>
                <a:t>forestería</a:t>
              </a:r>
              <a:r>
                <a:rPr lang="es-SV" sz="1260" dirty="0">
                  <a:solidFill>
                    <a:srgbClr val="004C6F"/>
                  </a:solidFill>
                </a:rPr>
                <a:t>,  </a:t>
              </a:r>
              <a:r>
                <a:rPr lang="es-SV" sz="1260" dirty="0" err="1">
                  <a:solidFill>
                    <a:srgbClr val="004C6F"/>
                  </a:solidFill>
                </a:rPr>
                <a:t>forestería</a:t>
              </a:r>
              <a:r>
                <a:rPr lang="es-SV" sz="1260" dirty="0">
                  <a:solidFill>
                    <a:srgbClr val="004C6F"/>
                  </a:solidFill>
                </a:rPr>
                <a:t>, productos no-maderables, turismo rural, artesanías)</a:t>
              </a:r>
            </a:p>
          </p:txBody>
        </p:sp>
        <p:sp>
          <p:nvSpPr>
            <p:cNvPr id="17" name="Oval 11"/>
            <p:cNvSpPr>
              <a:spLocks noChangeAspect="1" noChangeArrowheads="1"/>
            </p:cNvSpPr>
            <p:nvPr/>
          </p:nvSpPr>
          <p:spPr bwMode="auto">
            <a:xfrm>
              <a:off x="3120" y="1428"/>
              <a:ext cx="2132" cy="2304"/>
            </a:xfrm>
            <a:prstGeom prst="ellips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139953" y="1570433"/>
            <a:ext cx="4824536" cy="5187200"/>
            <a:chOff x="4139953" y="1570433"/>
            <a:chExt cx="4824536" cy="5187200"/>
          </a:xfrm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4788024" y="1628800"/>
              <a:ext cx="36004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6985" tIns="53492" rIns="106985" bIns="53492"/>
            <a:lstStyle/>
            <a:p>
              <a:pPr algn="ctr" eaLnBrk="0" hangingPunct="0"/>
              <a:r>
                <a:rPr lang="es-SV" sz="1600" b="1" dirty="0">
                  <a:solidFill>
                    <a:srgbClr val="004C6F"/>
                  </a:solidFill>
                  <a:latin typeface="Arial" charset="0"/>
                </a:rPr>
                <a:t>3.</a:t>
              </a:r>
            </a:p>
            <a:p>
              <a:pPr algn="ctr" eaLnBrk="0" hangingPunct="0"/>
              <a:r>
                <a:rPr lang="es-SV" sz="1600" b="1" dirty="0">
                  <a:solidFill>
                    <a:srgbClr val="004C6F"/>
                  </a:solidFill>
                  <a:latin typeface="Arial" charset="0"/>
                </a:rPr>
                <a:t>Prácticas para Garantizar </a:t>
              </a:r>
              <a:br>
                <a:rPr lang="es-SV" sz="1600" b="1" dirty="0">
                  <a:solidFill>
                    <a:srgbClr val="004C6F"/>
                  </a:solidFill>
                  <a:latin typeface="Arial" charset="0"/>
                </a:rPr>
              </a:br>
              <a:r>
                <a:rPr lang="es-SV" sz="1600" b="1" dirty="0">
                  <a:solidFill>
                    <a:srgbClr val="004C6F"/>
                  </a:solidFill>
                  <a:latin typeface="Arial" charset="0"/>
                </a:rPr>
                <a:t> Servicios Ecosistémicos </a:t>
              </a:r>
            </a:p>
            <a:p>
              <a:pPr algn="ctr" eaLnBrk="0" hangingPunct="0"/>
              <a:r>
                <a:rPr lang="es-SV" sz="1600" b="1" dirty="0">
                  <a:solidFill>
                    <a:srgbClr val="004C6F"/>
                  </a:solidFill>
                  <a:latin typeface="Arial" charset="0"/>
                </a:rPr>
                <a:t>Regional / Global</a:t>
              </a:r>
              <a:endParaRPr lang="es-SV" sz="1400" b="1" dirty="0">
                <a:solidFill>
                  <a:srgbClr val="004C6F"/>
                </a:solidFill>
                <a:latin typeface="Arial" charset="0"/>
              </a:endParaRPr>
            </a:p>
            <a:p>
              <a:pPr algn="ctr" eaLnBrk="0" hangingPunct="0"/>
              <a:r>
                <a:rPr lang="es-SV" sz="1300" dirty="0">
                  <a:solidFill>
                    <a:srgbClr val="004C6F"/>
                  </a:solidFill>
                  <a:latin typeface="Arial" charset="0"/>
                </a:rPr>
                <a:t>(calidad y regulación de agua, biodiversidad, captura de carbono)</a:t>
              </a:r>
            </a:p>
            <a:p>
              <a:pPr algn="ctr" eaLnBrk="0" hangingPunct="0"/>
              <a:endParaRPr lang="es-SV" sz="1300" dirty="0">
                <a:solidFill>
                  <a:srgbClr val="004C6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" name="Oval 9"/>
            <p:cNvSpPr>
              <a:spLocks noChangeAspect="1" noChangeArrowheads="1"/>
            </p:cNvSpPr>
            <p:nvPr/>
          </p:nvSpPr>
          <p:spPr bwMode="auto">
            <a:xfrm>
              <a:off x="4139953" y="1570433"/>
              <a:ext cx="4824536" cy="5187200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-252536" y="6447819"/>
            <a:ext cx="4675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200" i="1" dirty="0" err="1" smtClean="0">
                <a:ea typeface="SimSun" pitchFamily="2" charset="-122"/>
              </a:rPr>
              <a:t>Fuente</a:t>
            </a:r>
            <a:r>
              <a:rPr lang="en-US" altLang="zh-CN" sz="1200" i="1" dirty="0" smtClean="0">
                <a:ea typeface="SimSun" pitchFamily="2" charset="-122"/>
              </a:rPr>
              <a:t> PRISMA. </a:t>
            </a:r>
            <a:r>
              <a:rPr lang="en-US" altLang="zh-CN" sz="1200" i="1" dirty="0" err="1" smtClean="0">
                <a:ea typeface="SimSun" pitchFamily="2" charset="-122"/>
              </a:rPr>
              <a:t>Compensación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por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Servicios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Ambientales</a:t>
            </a:r>
            <a:endParaRPr lang="en-US" altLang="zh-CN" sz="1200" i="1" dirty="0" smtClean="0">
              <a:ea typeface="SimSun" pitchFamily="2" charset="-122"/>
            </a:endParaRPr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468321" y="1786777"/>
            <a:ext cx="3428713" cy="4365079"/>
            <a:chOff x="481" y="1069"/>
            <a:chExt cx="2095" cy="2663"/>
          </a:xfrm>
        </p:grpSpPr>
        <p:pic>
          <p:nvPicPr>
            <p:cNvPr id="25" name="Picture 3" descr="\\Company\company\comunicacion\Fotografias\productos\costa rica040303-madera.jpg"/>
            <p:cNvPicPr>
              <a:picLocks noChangeAspect="1" noChangeArrowheads="1"/>
            </p:cNvPicPr>
            <p:nvPr/>
          </p:nvPicPr>
          <p:blipFill>
            <a:blip r:embed="rId7" cstate="email"/>
            <a:srcRect b="-21"/>
            <a:stretch>
              <a:fillRect/>
            </a:stretch>
          </p:blipFill>
          <p:spPr bwMode="auto">
            <a:xfrm>
              <a:off x="481" y="1073"/>
              <a:ext cx="1226" cy="889"/>
            </a:xfrm>
            <a:prstGeom prst="rect">
              <a:avLst/>
            </a:prstGeom>
            <a:noFill/>
          </p:spPr>
        </p:pic>
        <p:pic>
          <p:nvPicPr>
            <p:cNvPr id="26" name="Picture 4" descr="\\Company\company\comunicacion\Fotografias\productos\panama270203-miel.jpg"/>
            <p:cNvPicPr>
              <a:picLocks noChangeAspect="1" noChangeArrowheads="1"/>
            </p:cNvPicPr>
            <p:nvPr/>
          </p:nvPicPr>
          <p:blipFill>
            <a:blip r:embed="rId8" cstate="email"/>
            <a:srcRect r="47"/>
            <a:stretch>
              <a:fillRect/>
            </a:stretch>
          </p:blipFill>
          <p:spPr bwMode="auto">
            <a:xfrm>
              <a:off x="1682" y="1069"/>
              <a:ext cx="894" cy="92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7" name="Picture 5" descr="P000234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169" y="2928"/>
              <a:ext cx="1387" cy="8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8" name="Picture 6" descr="\\Company\company\comunicacion\Fotografias\paisajes\chalatenango\chalatenango220501-1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85" y="1939"/>
              <a:ext cx="1582" cy="98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1" cstate="email"/>
            <a:srcRect r="394" b="-8"/>
            <a:stretch>
              <a:fillRect/>
            </a:stretch>
          </p:blipFill>
          <p:spPr bwMode="auto">
            <a:xfrm>
              <a:off x="485" y="2707"/>
              <a:ext cx="674" cy="102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30" name="Picture 8" descr="sbcoff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025" y="1825"/>
              <a:ext cx="546" cy="110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31" name="30 Grupo"/>
          <p:cNvGrpSpPr/>
          <p:nvPr/>
        </p:nvGrpSpPr>
        <p:grpSpPr>
          <a:xfrm>
            <a:off x="432728" y="1628800"/>
            <a:ext cx="3491200" cy="4528308"/>
            <a:chOff x="720725" y="1528763"/>
            <a:chExt cx="3543300" cy="4419600"/>
          </a:xfrm>
        </p:grpSpPr>
        <p:pic>
          <p:nvPicPr>
            <p:cNvPr id="32" name="Picture 3" descr="C:\Documents and Settings\susankandel\My Documents\My Pictures\greenhouse graph.gif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20725" y="1528763"/>
              <a:ext cx="3536950" cy="1905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720725" y="4597400"/>
              <a:ext cx="1939925" cy="13509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720725" y="3446463"/>
              <a:ext cx="1638300" cy="11414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35" name="Picture 6" descr="C:\Documents and Settings\susankandel\My Documents\My Pictures\biodiversity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2300288" y="3440113"/>
              <a:ext cx="1963737" cy="25050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1398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Servicios ecosistémicos </a:t>
            </a:r>
            <a:r>
              <a:rPr lang="es-SV" sz="3200" dirty="0" smtClean="0"/>
              <a:t>La Montañona</a:t>
            </a:r>
            <a:endParaRPr lang="es-SV" sz="3200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972955"/>
              </p:ext>
            </p:extLst>
          </p:nvPr>
        </p:nvGraphicFramePr>
        <p:xfrm>
          <a:off x="323528" y="1628800"/>
          <a:ext cx="8640960" cy="4975823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008112"/>
                <a:gridCol w="1152128"/>
                <a:gridCol w="2445948"/>
                <a:gridCol w="1480847"/>
                <a:gridCol w="1329789"/>
                <a:gridCol w="1224136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Ecosistema</a:t>
                      </a:r>
                      <a:endParaRPr lang="es-SV" sz="1400" b="1" i="1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regulación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culturales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apoyo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1552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bosques de pino, pino - roble, y roble y sus especies </a:t>
                      </a:r>
                      <a:endParaRPr lang="es-S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 smtClean="0">
                          <a:effectLst/>
                        </a:rPr>
                        <a:t>Agua (para consumo humano y para riego), </a:t>
                      </a:r>
                      <a:r>
                        <a:rPr lang="es-SV" sz="1400" u="none" strike="noStrike" dirty="0">
                          <a:effectLst/>
                        </a:rPr>
                        <a:t>suelo, leña, madera, fibra, plantas medicinales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purificación del agua, regulación de flujos de agua (control de inundaciones), regulación de la calidad del aire, control de la erosión del suelo, control de enfermedades y polinización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usos recreativos y de bienestar espiritual de los bosques, usos culturales de las especies del bosque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formación de suelos, producción de oxígeno, reciclaje de nutrientes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1. Prácticas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autoabasteci</a:t>
                      </a:r>
                      <a:r>
                        <a:rPr lang="es-SV" sz="1400" u="none" strike="noStrike" dirty="0" smtClean="0">
                          <a:effectLst/>
                        </a:rPr>
                        <a:t>-miento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7223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Agua (para riego), </a:t>
                      </a:r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madera, fibra, plantas ornamentales, plantas medicinales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purificación del agua, regulación de flujos de agua (control de inundaciones), regulación de la calidad del aire, control de la erosión del suelo, control de enfermedades y polinización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turismo rural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formación de suelos, producción de oxígeno, reciclaje de nutrientes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Prácticas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comercializa-</a:t>
                      </a:r>
                      <a:r>
                        <a:rPr lang="es-SV" sz="1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ción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2802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 smtClean="0">
                          <a:effectLst/>
                        </a:rPr>
                        <a:t>Agua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fijación de carbono, regulación de flujos de agua (control de inundaciones), regulación de la calidad del aire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producción de oxigeno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3. Prácticas para garantizar servicios </a:t>
                      </a:r>
                      <a:r>
                        <a:rPr lang="es-SV" sz="1400" u="none" strike="noStrike" dirty="0" smtClean="0">
                          <a:effectLst/>
                        </a:rPr>
                        <a:t>regionales y globales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11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Ecosistemas y agroecosistemas</a:t>
            </a:r>
            <a:endParaRPr lang="es-SV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Los servicios ecosistémicos no solo provienen de los ecosistemas naturales, sino también de los ecosistemas manejados (agroecosistemas).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212976"/>
            <a:ext cx="4464496" cy="2976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7000"/>
                    </a14:imgEffect>
                    <a14:imgEffect>
                      <a14:brightnessContrast bright="-4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717032"/>
            <a:ext cx="4463988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5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7813"/>
            <a:ext cx="8579296" cy="1139825"/>
          </a:xfrm>
        </p:spPr>
        <p:txBody>
          <a:bodyPr/>
          <a:lstStyle/>
          <a:p>
            <a:r>
              <a:rPr lang="es-SV" dirty="0" smtClean="0"/>
              <a:t>Servicios ecosistémicos en un paisaje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1"/>
            <a:ext cx="5626968" cy="2836912"/>
          </a:xfrm>
        </p:spPr>
        <p:txBody>
          <a:bodyPr/>
          <a:lstStyle/>
          <a:p>
            <a:r>
              <a:rPr lang="es-SV" sz="2400" dirty="0"/>
              <a:t>Un territorio rural como el de La Montañona, esta compuesto por un mosaicos de ecosistemas y agroecosistemas que proveen servicios a las comunidades locales.</a:t>
            </a:r>
          </a:p>
          <a:p>
            <a:endParaRPr lang="es-SV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1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66456" y="2534816"/>
            <a:ext cx="5004048" cy="33360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9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88" y="371703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8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Servicios ecosistémicos </a:t>
            </a:r>
            <a:r>
              <a:rPr lang="es-SV" sz="3200" dirty="0" smtClean="0"/>
              <a:t>La Montañona</a:t>
            </a:r>
            <a:endParaRPr lang="es-SV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3638391"/>
              </p:ext>
            </p:extLst>
          </p:nvPr>
        </p:nvGraphicFramePr>
        <p:xfrm>
          <a:off x="457200" y="1700809"/>
          <a:ext cx="8229599" cy="487438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594520"/>
                <a:gridCol w="1420360"/>
                <a:gridCol w="1747992"/>
                <a:gridCol w="936104"/>
                <a:gridCol w="1008112"/>
                <a:gridCol w="1522511"/>
              </a:tblGrid>
              <a:tr h="28803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Agroecosistemas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provisión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regulación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culturales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apoyo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32" marR="8132" marT="8132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2878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Sistemas agroforestales con especies de árboles nativos</a:t>
                      </a:r>
                      <a:endParaRPr lang="es-S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 smtClean="0">
                          <a:effectLst/>
                        </a:rPr>
                        <a:t>Agua, </a:t>
                      </a:r>
                      <a:r>
                        <a:rPr lang="es-SV" sz="1400" u="none" strike="noStrike" dirty="0">
                          <a:effectLst/>
                        </a:rPr>
                        <a:t>leña, madera, fibra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purificación del agua, control de inundaciones, control de la erosión del suelo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1. Prácticas </a:t>
                      </a:r>
                      <a:r>
                        <a:rPr lang="es-SV" sz="1400" u="none" strike="noStrike" dirty="0" err="1" smtClean="0">
                          <a:effectLst/>
                        </a:rPr>
                        <a:t>autoabasteci</a:t>
                      </a:r>
                      <a:r>
                        <a:rPr lang="es-SV" sz="1400" u="none" strike="noStrike" dirty="0" smtClean="0">
                          <a:effectLst/>
                        </a:rPr>
                        <a:t>-miento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2878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agua, madera, fibra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purificación del agua, control de inundaciones, control de la erosión del suelo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Turismo rural (historia de la guerra y cultura precolombina)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Prácticas comercialización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878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agua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fijación de carbono, regulación de flujos de agua (control de inundaciones)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3. Prácticas para garantizar servicios </a:t>
                      </a:r>
                      <a:r>
                        <a:rPr lang="es-SV" sz="1400" u="none" strike="noStrike" dirty="0" smtClean="0">
                          <a:effectLst/>
                        </a:rPr>
                        <a:t>regionales y globales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73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Priorización de servicios</a:t>
            </a:r>
            <a:endParaRPr lang="es-SV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04864"/>
          </a:xfrm>
        </p:spPr>
        <p:txBody>
          <a:bodyPr/>
          <a:lstStyle/>
          <a:p>
            <a:r>
              <a:rPr lang="es-SV" sz="2000" dirty="0"/>
              <a:t>La generación </a:t>
            </a:r>
            <a:r>
              <a:rPr lang="es-SV" sz="2000" dirty="0" smtClean="0"/>
              <a:t>de servicios ecosistémicos </a:t>
            </a:r>
            <a:r>
              <a:rPr lang="es-SV" sz="2000" dirty="0"/>
              <a:t>se basa, algunas veces, en la interacción de diversos </a:t>
            </a:r>
            <a:r>
              <a:rPr lang="es-SV" sz="2000" dirty="0" smtClean="0"/>
              <a:t>componentes (ej</a:t>
            </a:r>
            <a:r>
              <a:rPr lang="es-SV" sz="2000" dirty="0"/>
              <a:t>.: la acción humana interviene en mejorar las </a:t>
            </a:r>
            <a:r>
              <a:rPr lang="es-SV" sz="2000" dirty="0" smtClean="0"/>
              <a:t>semillas).</a:t>
            </a:r>
            <a:endParaRPr lang="es-SV" sz="2000" dirty="0"/>
          </a:p>
          <a:p>
            <a:pPr marL="0" indent="0">
              <a:buNone/>
            </a:pPr>
            <a:endParaRPr lang="es-SV" sz="2000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SV" sz="2000" dirty="0"/>
              <a:t>Los paisajes tienen múltiples usos y múltiples usuarios. Por eso, hay diversos intereses de distintos actores en un </a:t>
            </a:r>
            <a:r>
              <a:rPr lang="es-SV" sz="2000" dirty="0" smtClean="0"/>
              <a:t>territorio.</a:t>
            </a:r>
          </a:p>
          <a:p>
            <a:endParaRPr lang="es-SV" sz="2000" dirty="0"/>
          </a:p>
          <a:p>
            <a:r>
              <a:rPr lang="es-SV" sz="2000" dirty="0"/>
              <a:t>Esta diversidad de intereses es un reto al priorizar el conjunto de servicios ambientales a proveer y que, a la vez, generan los mayores beneficios </a:t>
            </a:r>
            <a:r>
              <a:rPr lang="es-SV" sz="2000" dirty="0" smtClean="0"/>
              <a:t>posibles.</a:t>
            </a:r>
            <a:endParaRPr lang="es-SV" sz="2000" dirty="0"/>
          </a:p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4283968" y="6447819"/>
            <a:ext cx="4675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200" i="1" dirty="0" err="1" smtClean="0">
                <a:ea typeface="SimSun" pitchFamily="2" charset="-122"/>
              </a:rPr>
              <a:t>Fuente</a:t>
            </a:r>
            <a:r>
              <a:rPr lang="en-US" altLang="zh-CN" sz="1200" i="1" dirty="0" smtClean="0">
                <a:ea typeface="SimSun" pitchFamily="2" charset="-122"/>
              </a:rPr>
              <a:t> PRISMA. </a:t>
            </a:r>
            <a:r>
              <a:rPr lang="en-US" altLang="zh-CN" sz="1200" i="1" dirty="0" err="1" smtClean="0">
                <a:ea typeface="SimSun" pitchFamily="2" charset="-122"/>
              </a:rPr>
              <a:t>Compensación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por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Servicios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Ambientales</a:t>
            </a:r>
            <a:endParaRPr lang="en-US" altLang="zh-CN" sz="1200" i="1" dirty="0" smtClean="0">
              <a:ea typeface="SimSun" pitchFamily="2" charset="-122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1560" y="3950340"/>
            <a:ext cx="3960698" cy="24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1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Presiones sobre los ecosistemas</a:t>
            </a:r>
            <a:endParaRPr lang="es-SV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0824994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922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4000" dirty="0" smtClean="0"/>
              <a:t>Algunas consecuencias mundiales del daño sobre los ecosistemas </a:t>
            </a:r>
            <a:endParaRPr lang="es-SV" sz="4000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317278726"/>
              </p:ext>
            </p:extLst>
          </p:nvPr>
        </p:nvGraphicFramePr>
        <p:xfrm>
          <a:off x="457200" y="1600200"/>
          <a:ext cx="4038600" cy="507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48200" y="2204864"/>
            <a:ext cx="3986312" cy="3147566"/>
          </a:xfrm>
        </p:spPr>
      </p:pic>
      <p:sp>
        <p:nvSpPr>
          <p:cNvPr id="4" name="3 Rectángulo"/>
          <p:cNvSpPr/>
          <p:nvPr/>
        </p:nvSpPr>
        <p:spPr>
          <a:xfrm>
            <a:off x="5191920" y="6536377"/>
            <a:ext cx="39885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200" i="1" dirty="0" err="1" smtClean="0">
                <a:ea typeface="SimSun" pitchFamily="2" charset="-122"/>
              </a:rPr>
              <a:t>Fuente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Evaluación</a:t>
            </a:r>
            <a:r>
              <a:rPr lang="en-US" altLang="zh-CN" sz="1200" i="1" dirty="0" smtClean="0">
                <a:ea typeface="SimSun" pitchFamily="2" charset="-122"/>
              </a:rPr>
              <a:t> de </a:t>
            </a:r>
            <a:r>
              <a:rPr lang="en-US" altLang="zh-CN" sz="1200" i="1" dirty="0" err="1" smtClean="0">
                <a:ea typeface="SimSun" pitchFamily="2" charset="-122"/>
              </a:rPr>
              <a:t>Ecosistemas</a:t>
            </a:r>
            <a:r>
              <a:rPr lang="en-US" altLang="zh-CN" sz="1200" i="1" dirty="0" smtClean="0">
                <a:ea typeface="SimSun" pitchFamily="2" charset="-122"/>
              </a:rPr>
              <a:t> del </a:t>
            </a:r>
            <a:r>
              <a:rPr lang="en-US" altLang="zh-CN" sz="1200" i="1" dirty="0" err="1" smtClean="0">
                <a:ea typeface="SimSun" pitchFamily="2" charset="-122"/>
              </a:rPr>
              <a:t>Milenio</a:t>
            </a:r>
            <a:r>
              <a:rPr lang="en-US" altLang="zh-CN" sz="1200" i="1" dirty="0" smtClean="0">
                <a:ea typeface="SimSun" pitchFamily="2" charset="-122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Causas de daños de ecosistemas</a:t>
            </a:r>
            <a:endParaRPr lang="es-SV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Ecosistemas forestales</a:t>
            </a:r>
            <a:endParaRPr lang="es-SV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50269"/>
          </a:xfrm>
        </p:spPr>
        <p:txBody>
          <a:bodyPr/>
          <a:lstStyle/>
          <a:p>
            <a:r>
              <a:rPr lang="es-SV" dirty="0"/>
              <a:t>Incendios</a:t>
            </a:r>
          </a:p>
          <a:p>
            <a:r>
              <a:rPr lang="es-SV" dirty="0" smtClean="0"/>
              <a:t>Tala no sostenible</a:t>
            </a:r>
          </a:p>
          <a:p>
            <a:r>
              <a:rPr lang="es-SV" dirty="0" smtClean="0"/>
              <a:t>Sobre explotación de recursos forestales</a:t>
            </a:r>
          </a:p>
          <a:p>
            <a:r>
              <a:rPr lang="es-SV" dirty="0" smtClean="0"/>
              <a:t>Conversión para otros usos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SV" dirty="0" smtClean="0"/>
              <a:t>La Montañona</a:t>
            </a:r>
            <a:endParaRPr lang="es-SV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470149"/>
          </a:xfrm>
        </p:spPr>
        <p:txBody>
          <a:bodyPr/>
          <a:lstStyle/>
          <a:p>
            <a:r>
              <a:rPr lang="es-SV" dirty="0"/>
              <a:t>Incendios </a:t>
            </a:r>
          </a:p>
          <a:p>
            <a:r>
              <a:rPr lang="es-SV" dirty="0" smtClean="0"/>
              <a:t>Pastoreo excesivo</a:t>
            </a:r>
          </a:p>
          <a:p>
            <a:r>
              <a:rPr lang="es-SV" dirty="0" smtClean="0"/>
              <a:t>Erosión (“tierra lavada”)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5536" y="4797152"/>
            <a:ext cx="39885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200" i="1" dirty="0" err="1" smtClean="0">
                <a:ea typeface="SimSun" pitchFamily="2" charset="-122"/>
              </a:rPr>
              <a:t>Fuente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Evaluación</a:t>
            </a:r>
            <a:r>
              <a:rPr lang="en-US" altLang="zh-CN" sz="1200" i="1" dirty="0" smtClean="0">
                <a:ea typeface="SimSun" pitchFamily="2" charset="-122"/>
              </a:rPr>
              <a:t> de </a:t>
            </a:r>
            <a:r>
              <a:rPr lang="en-US" altLang="zh-CN" sz="1200" i="1" dirty="0" err="1" smtClean="0">
                <a:ea typeface="SimSun" pitchFamily="2" charset="-122"/>
              </a:rPr>
              <a:t>Ecosistemas</a:t>
            </a:r>
            <a:r>
              <a:rPr lang="en-US" altLang="zh-CN" sz="1200" i="1" dirty="0" smtClean="0">
                <a:ea typeface="SimSun" pitchFamily="2" charset="-122"/>
              </a:rPr>
              <a:t> del </a:t>
            </a:r>
            <a:r>
              <a:rPr lang="en-US" altLang="zh-CN" sz="1200" i="1" dirty="0" err="1" smtClean="0">
                <a:ea typeface="SimSun" pitchFamily="2" charset="-122"/>
              </a:rPr>
              <a:t>Milenio</a:t>
            </a:r>
            <a:r>
              <a:rPr lang="en-US" altLang="zh-CN" sz="1200" i="1" dirty="0" smtClean="0">
                <a:ea typeface="SimSun" pitchFamily="2" charset="-122"/>
              </a:rPr>
              <a:t>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788024" y="378904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200" i="1" dirty="0" err="1" smtClean="0">
                <a:ea typeface="SimSun" pitchFamily="2" charset="-122"/>
              </a:rPr>
              <a:t>Fuente</a:t>
            </a:r>
            <a:r>
              <a:rPr lang="en-US" altLang="zh-CN" sz="1200" i="1" dirty="0" smtClean="0">
                <a:ea typeface="SimSun" pitchFamily="2" charset="-122"/>
              </a:rPr>
              <a:t> PRISMA </a:t>
            </a:r>
            <a:r>
              <a:rPr lang="en-US" altLang="zh-CN" sz="1200" i="1" dirty="0" err="1" smtClean="0">
                <a:ea typeface="SimSun" pitchFamily="2" charset="-122"/>
              </a:rPr>
              <a:t>Enfrentando</a:t>
            </a:r>
            <a:r>
              <a:rPr lang="en-US" altLang="zh-CN" sz="1200" i="1" dirty="0" smtClean="0">
                <a:ea typeface="SimSun" pitchFamily="2" charset="-122"/>
              </a:rPr>
              <a:t> la </a:t>
            </a:r>
            <a:r>
              <a:rPr lang="en-US" altLang="zh-CN" sz="1200" i="1" dirty="0" err="1" smtClean="0">
                <a:ea typeface="SimSun" pitchFamily="2" charset="-122"/>
              </a:rPr>
              <a:t>pobreza</a:t>
            </a:r>
            <a:r>
              <a:rPr lang="en-US" altLang="zh-CN" sz="1200" i="1" dirty="0" smtClean="0">
                <a:ea typeface="SimSun" pitchFamily="2" charset="-122"/>
              </a:rPr>
              <a:t> rural y la </a:t>
            </a:r>
            <a:r>
              <a:rPr lang="en-US" altLang="zh-CN" sz="1200" i="1" dirty="0" err="1" smtClean="0">
                <a:ea typeface="SimSun" pitchFamily="2" charset="-122"/>
              </a:rPr>
              <a:t>degradación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ambiental</a:t>
            </a:r>
            <a:r>
              <a:rPr lang="en-US" altLang="zh-CN" sz="1200" i="1" dirty="0" smtClean="0">
                <a:ea typeface="SimSun" pitchFamily="2" charset="-122"/>
              </a:rPr>
              <a:t>: La Montañona, El Salvador.</a:t>
            </a:r>
          </a:p>
        </p:txBody>
      </p:sp>
    </p:spTree>
    <p:extLst>
      <p:ext uri="{BB962C8B-B14F-4D97-AF65-F5344CB8AC3E}">
        <p14:creationId xmlns:p14="http://schemas.microsoft.com/office/powerpoint/2010/main" xmlns="" val="25926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Ecosistemas dañados 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214263" cy="354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1596" y="3212976"/>
            <a:ext cx="3114386" cy="36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00192" y="2276872"/>
            <a:ext cx="238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Cerrón Grande</a:t>
            </a:r>
          </a:p>
          <a:p>
            <a:pPr algn="ctr"/>
            <a:r>
              <a:rPr lang="es-MX" dirty="0" smtClean="0"/>
              <a:t>sedimentación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2" y="55892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Cuenca río </a:t>
            </a:r>
            <a:r>
              <a:rPr lang="es-MX" dirty="0" err="1" smtClean="0"/>
              <a:t>Torola</a:t>
            </a:r>
            <a:endParaRPr lang="es-MX" dirty="0" smtClean="0"/>
          </a:p>
          <a:p>
            <a:pPr algn="ctr"/>
            <a:r>
              <a:rPr lang="es-MX" dirty="0" smtClean="0"/>
              <a:t>deforestación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2729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 del taller</a:t>
            </a:r>
            <a:endParaRPr lang="es-SV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3937717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582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Conversión</a:t>
            </a:r>
            <a:endParaRPr lang="es-SV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706587"/>
            <a:ext cx="3610744" cy="4386709"/>
          </a:xfrm>
        </p:spPr>
        <p:txBody>
          <a:bodyPr/>
          <a:lstStyle/>
          <a:p>
            <a:pPr marL="398463" lvl="1" indent="-284163"/>
            <a:r>
              <a:rPr lang="es-CR" sz="2000" smtClean="0"/>
              <a:t>El valor económico total asociado con el manejo sostenible de los ecosistemas es frecuentemente mayor que el valor asociado con su conversión.</a:t>
            </a:r>
          </a:p>
          <a:p>
            <a:pPr marL="398463" lvl="1" indent="-284163"/>
            <a:r>
              <a:rPr lang="es-CR" sz="2000" smtClean="0"/>
              <a:t>Aún así, la conversión puede darse porque los beneficios económicos privados son frecuentemente mayores en los sistemas convertidos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94603" y="67129"/>
            <a:ext cx="4840795" cy="6777914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1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80640"/>
            <a:ext cx="8943975" cy="1132136"/>
          </a:xfrm>
        </p:spPr>
        <p:txBody>
          <a:bodyPr/>
          <a:lstStyle/>
          <a:p>
            <a:r>
              <a:rPr lang="es-SV" sz="4360" dirty="0"/>
              <a:t>Gestión de Paisajes y </a:t>
            </a:r>
            <a:r>
              <a:rPr lang="es-SV" sz="4360" dirty="0" smtClean="0"/>
              <a:t>Acción </a:t>
            </a:r>
            <a:r>
              <a:rPr lang="es-SV" sz="4360" dirty="0"/>
              <a:t>Colectiva</a:t>
            </a:r>
            <a:endParaRPr lang="en-US" sz="436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10988838"/>
              </p:ext>
            </p:extLst>
          </p:nvPr>
        </p:nvGraphicFramePr>
        <p:xfrm>
          <a:off x="2123728" y="1612250"/>
          <a:ext cx="51125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092700" y="2738438"/>
            <a:ext cx="37973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90500" indent="-190500">
              <a:spcBef>
                <a:spcPct val="20000"/>
              </a:spcBef>
              <a:spcAft>
                <a:spcPct val="10000"/>
              </a:spcAft>
              <a:buClr>
                <a:srgbClr val="008000"/>
              </a:buClr>
              <a:buFontTx/>
              <a:buChar char="•"/>
            </a:pPr>
            <a:endParaRPr lang="es-SV" sz="1800" b="1" dirty="0">
              <a:solidFill>
                <a:srgbClr val="004C6F"/>
              </a:solidFill>
              <a:latin typeface="Arial" charset="0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5503863"/>
            <a:ext cx="342900" cy="776287"/>
          </a:xfrm>
          <a:prstGeom prst="rect">
            <a:avLst/>
          </a:prstGeom>
          <a:solidFill>
            <a:srgbClr val="BF5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R"/>
          </a:p>
        </p:txBody>
      </p:sp>
      <p:sp>
        <p:nvSpPr>
          <p:cNvPr id="10" name="9 Rectángulo"/>
          <p:cNvSpPr/>
          <p:nvPr/>
        </p:nvSpPr>
        <p:spPr>
          <a:xfrm>
            <a:off x="7020272" y="5910371"/>
            <a:ext cx="1907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200" i="1" dirty="0" err="1" smtClean="0">
                <a:ea typeface="SimSun" pitchFamily="2" charset="-122"/>
              </a:rPr>
              <a:t>Fuente</a:t>
            </a:r>
            <a:r>
              <a:rPr lang="en-US" altLang="zh-CN" sz="1200" i="1" dirty="0" smtClean="0">
                <a:ea typeface="SimSun" pitchFamily="2" charset="-122"/>
              </a:rPr>
              <a:t> PRISMA. </a:t>
            </a:r>
            <a:r>
              <a:rPr lang="en-US" altLang="zh-CN" sz="1200" i="1" dirty="0" err="1" smtClean="0">
                <a:ea typeface="SimSun" pitchFamily="2" charset="-122"/>
              </a:rPr>
              <a:t>Compensación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por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Servicios</a:t>
            </a:r>
            <a:r>
              <a:rPr lang="en-US" altLang="zh-CN" sz="1200" i="1" dirty="0" smtClean="0">
                <a:ea typeface="SimSun" pitchFamily="2" charset="-122"/>
              </a:rPr>
              <a:t> </a:t>
            </a:r>
            <a:r>
              <a:rPr lang="en-US" altLang="zh-CN" sz="1200" i="1" dirty="0" err="1" smtClean="0">
                <a:ea typeface="SimSun" pitchFamily="2" charset="-122"/>
              </a:rPr>
              <a:t>Ambientales</a:t>
            </a:r>
            <a:endParaRPr lang="en-US" altLang="zh-CN" sz="1200" i="1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Intereses compartidos</a:t>
            </a:r>
            <a:endParaRPr lang="es-SV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2078664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038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21904" y="5886598"/>
            <a:ext cx="5486400" cy="566738"/>
          </a:xfrm>
        </p:spPr>
        <p:txBody>
          <a:bodyPr/>
          <a:lstStyle/>
          <a:p>
            <a:pPr algn="r"/>
            <a:r>
              <a:rPr lang="es-SV" dirty="0" smtClean="0"/>
              <a:t>Gracias</a:t>
            </a:r>
            <a:endParaRPr lang="es-SV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1904" y="1698773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xmlns="" val="12176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MX" dirty="0" smtClean="0"/>
              <a:t>Qué son los ecosistemas?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sz="2000" dirty="0">
                <a:latin typeface="Calibri" pitchFamily="34" charset="0"/>
                <a:cs typeface="Calibri" pitchFamily="34" charset="0"/>
              </a:rPr>
              <a:t>El conjunto de los seres vivos y los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factores no vivos que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existen en un determinado lugar y las relaciones que se establecen entre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ellos</a:t>
            </a:r>
          </a:p>
          <a:p>
            <a:endParaRPr lang="es-MX" sz="2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MX" sz="2000" dirty="0" smtClean="0">
                <a:latin typeface="Calibri" pitchFamily="34" charset="0"/>
                <a:cs typeface="Calibri" pitchFamily="34" charset="0"/>
              </a:rPr>
              <a:t>Seres vivos que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habitan el lugar, como las plantas, los animales y los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microorganismos</a:t>
            </a:r>
          </a:p>
          <a:p>
            <a:pPr lvl="1"/>
            <a:endParaRPr lang="es-MX" sz="2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MX" sz="20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componentes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 no vivos como el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agua, la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luz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y el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suelo</a:t>
            </a:r>
            <a:endParaRPr lang="es-MX" sz="2000" dirty="0">
              <a:latin typeface="Calibri" pitchFamily="34" charset="0"/>
              <a:cs typeface="Calibri" pitchFamily="34" charset="0"/>
            </a:endParaRPr>
          </a:p>
          <a:p>
            <a:endParaRPr lang="es-MX" sz="2000" dirty="0"/>
          </a:p>
          <a:p>
            <a:endParaRPr lang="es-MX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9135"/>
            <a:ext cx="3754760" cy="316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89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Ecosistemas en la Montañona</a:t>
            </a:r>
            <a:endParaRPr lang="es-SV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12800179"/>
              </p:ext>
            </p:extLst>
          </p:nvPr>
        </p:nvGraphicFramePr>
        <p:xfrm>
          <a:off x="457200" y="1600200"/>
          <a:ext cx="4038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51087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8019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Bosque de La Montañona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32" y="1458280"/>
            <a:ext cx="8304061" cy="5373216"/>
          </a:xfrm>
        </p:spPr>
      </p:pic>
    </p:spTree>
    <p:extLst>
      <p:ext uri="{BB962C8B-B14F-4D97-AF65-F5344CB8AC3E}">
        <p14:creationId xmlns:p14="http://schemas.microsoft.com/office/powerpoint/2010/main" xmlns="" val="26312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Ecosistemas de La Montañona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151" y="1484784"/>
            <a:ext cx="8110289" cy="5247834"/>
          </a:xfrm>
        </p:spPr>
      </p:pic>
    </p:spTree>
    <p:extLst>
      <p:ext uri="{BB962C8B-B14F-4D97-AF65-F5344CB8AC3E}">
        <p14:creationId xmlns:p14="http://schemas.microsoft.com/office/powerpoint/2010/main" xmlns="" val="21392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Servicios ecosistémicos</a:t>
            </a:r>
            <a:endParaRPr lang="es-ES" dirty="0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5046360"/>
              </p:ext>
            </p:extLst>
          </p:nvPr>
        </p:nvGraphicFramePr>
        <p:xfrm>
          <a:off x="457200" y="1600200"/>
          <a:ext cx="821925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Tipos de servicios ecosistémicos</a:t>
            </a:r>
            <a:endParaRPr lang="es-SV" dirty="0"/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8745106"/>
              </p:ext>
            </p:extLst>
          </p:nvPr>
        </p:nvGraphicFramePr>
        <p:xfrm>
          <a:off x="395536" y="1654430"/>
          <a:ext cx="8352928" cy="501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673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Servicios ecosistémicos y bienestar humano</a:t>
            </a:r>
            <a:endParaRPr lang="es-ES" sz="4000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61"/>
          <a:stretch/>
        </p:blipFill>
        <p:spPr>
          <a:xfrm>
            <a:off x="303957" y="1488721"/>
            <a:ext cx="8804547" cy="5180639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647</TotalTime>
  <Words>1185</Words>
  <Application>Microsoft Office PowerPoint</Application>
  <PresentationFormat>Presentación en pantalla (4:3)</PresentationFormat>
  <Paragraphs>170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Presentación</vt:lpstr>
      <vt:lpstr>¿Que son los servicios ecosistémicos?</vt:lpstr>
      <vt:lpstr>Objetivo del taller</vt:lpstr>
      <vt:lpstr>¿Qué son los ecosistemas?</vt:lpstr>
      <vt:lpstr>Ecosistemas en la Montañona</vt:lpstr>
      <vt:lpstr>Bosque de La Montañona</vt:lpstr>
      <vt:lpstr>Ecosistemas de La Montañona</vt:lpstr>
      <vt:lpstr>Servicios ecosistémicos</vt:lpstr>
      <vt:lpstr>Tipos de servicios ecosistémicos</vt:lpstr>
      <vt:lpstr>Servicios ecosistémicos y bienestar humano</vt:lpstr>
      <vt:lpstr>Diapositiva 10</vt:lpstr>
      <vt:lpstr>Servicios ecosistémicos La Montañona</vt:lpstr>
      <vt:lpstr>Ecosistemas y agroecosistemas</vt:lpstr>
      <vt:lpstr>Servicios ecosistémicos en un paisaje</vt:lpstr>
      <vt:lpstr>Servicios ecosistémicos La Montañona</vt:lpstr>
      <vt:lpstr>Priorización de servicios</vt:lpstr>
      <vt:lpstr>Presiones sobre los ecosistemas</vt:lpstr>
      <vt:lpstr>Algunas consecuencias mundiales del daño sobre los ecosistemas </vt:lpstr>
      <vt:lpstr>Causas de daños de ecosistemas</vt:lpstr>
      <vt:lpstr>Ecosistemas dañados </vt:lpstr>
      <vt:lpstr>Conversión</vt:lpstr>
      <vt:lpstr>Gestión de Paisajes y Acción Colectiva</vt:lpstr>
      <vt:lpstr>Intereses compartidos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</dc:creator>
  <cp:lastModifiedBy>Leonor Gonzalez</cp:lastModifiedBy>
  <cp:revision>41</cp:revision>
  <dcterms:created xsi:type="dcterms:W3CDTF">2011-08-30T12:47:14Z</dcterms:created>
  <dcterms:modified xsi:type="dcterms:W3CDTF">2011-09-26T15:54:29Z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TC060874523082</vt:lpwstr>
  </property>
</Properties>
</file>