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87" r:id="rId1"/>
    <p:sldMasterId id="2147483700" r:id="rId2"/>
    <p:sldMasterId id="2147483713" r:id="rId3"/>
  </p:sldMasterIdLst>
  <p:notesMasterIdLst>
    <p:notesMasterId r:id="rId15"/>
  </p:notesMasterIdLst>
  <p:sldIdLst>
    <p:sldId id="256" r:id="rId4"/>
    <p:sldId id="261" r:id="rId5"/>
    <p:sldId id="262" r:id="rId6"/>
    <p:sldId id="277" r:id="rId7"/>
    <p:sldId id="278" r:id="rId8"/>
    <p:sldId id="279" r:id="rId9"/>
    <p:sldId id="280" r:id="rId10"/>
    <p:sldId id="282" r:id="rId11"/>
    <p:sldId id="288" r:id="rId12"/>
    <p:sldId id="291" r:id="rId13"/>
    <p:sldId id="292" r:id="rId14"/>
  </p:sldIdLst>
  <p:sldSz cx="13004800" cy="9753600"/>
  <p:notesSz cx="6858000" cy="9144000"/>
  <p:defaultTextStyle>
    <a:defPPr>
      <a:defRPr lang="es-E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1pPr>
    <a:lvl2pPr marL="342900" indent="1143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2pPr>
    <a:lvl3pPr marL="6858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3pPr>
    <a:lvl4pPr marL="1028700" indent="3429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4pPr>
    <a:lvl5pPr marL="13716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5pPr>
    <a:lvl6pPr marL="22860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6pPr>
    <a:lvl7pPr marL="27432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7pPr>
    <a:lvl8pPr marL="32004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8pPr>
    <a:lvl9pPr marL="3657600" algn="l" defTabSz="914400" rtl="0" eaLnBrk="1" latinLnBrk="0" hangingPunct="1">
      <a:defRPr sz="3600" kern="1200">
        <a:solidFill>
          <a:srgbClr val="000000"/>
        </a:solidFill>
        <a:latin typeface="Helvetica Light" charset="0"/>
        <a:ea typeface="+mn-ea"/>
        <a:cs typeface="+mn-cs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6600"/>
    <a:srgbClr val="800000"/>
    <a:srgbClr val="993300"/>
    <a:srgbClr val="FF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39" autoAdjust="0"/>
  </p:normalViewPr>
  <p:slideViewPr>
    <p:cSldViewPr>
      <p:cViewPr varScale="1">
        <p:scale>
          <a:sx n="49" d="100"/>
          <a:sy n="49" d="100"/>
        </p:scale>
        <p:origin x="660" y="4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>
                <a:sym typeface="Chalkboard SE" charset="0"/>
              </a:rPr>
              <a:t>Click to edit Master text styles</a:t>
            </a:r>
          </a:p>
          <a:p>
            <a:pPr lvl="1"/>
            <a:r>
              <a:rPr lang="es-ES" noProof="0" smtClean="0">
                <a:sym typeface="Chalkboard SE" charset="0"/>
              </a:rPr>
              <a:t>Second level</a:t>
            </a:r>
          </a:p>
          <a:p>
            <a:pPr lvl="2"/>
            <a:r>
              <a:rPr lang="es-ES" noProof="0" smtClean="0">
                <a:sym typeface="Chalkboard SE" charset="0"/>
              </a:rPr>
              <a:t>Third level</a:t>
            </a:r>
          </a:p>
          <a:p>
            <a:pPr lvl="3"/>
            <a:r>
              <a:rPr lang="es-ES" noProof="0" smtClean="0">
                <a:sym typeface="Chalkboard SE" charset="0"/>
              </a:rPr>
              <a:t>Fourth level</a:t>
            </a:r>
          </a:p>
          <a:p>
            <a:pPr lvl="4"/>
            <a:r>
              <a:rPr lang="es-ES" noProof="0" smtClean="0">
                <a:sym typeface="Chalkboard S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Chalkboard SE" charset="0"/>
        <a:ea typeface="+mn-ea"/>
        <a:cs typeface="+mn-cs"/>
        <a:sym typeface="Chalkboard SE" charset="0"/>
      </a:defRPr>
    </a:lvl1pPr>
    <a:lvl2pPr marL="3429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Chalkboard SE" charset="0"/>
        <a:ea typeface="+mn-ea"/>
        <a:cs typeface="+mn-cs"/>
        <a:sym typeface="Chalkboard SE" charset="0"/>
      </a:defRPr>
    </a:lvl2pPr>
    <a:lvl3pPr marL="6858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Chalkboard SE" charset="0"/>
        <a:ea typeface="+mn-ea"/>
        <a:cs typeface="+mn-cs"/>
        <a:sym typeface="Chalkboard SE" charset="0"/>
      </a:defRPr>
    </a:lvl3pPr>
    <a:lvl4pPr marL="10287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Chalkboard SE" charset="0"/>
        <a:ea typeface="+mn-ea"/>
        <a:cs typeface="+mn-cs"/>
        <a:sym typeface="Chalkboard SE" charset="0"/>
      </a:defRPr>
    </a:lvl4pPr>
    <a:lvl5pPr marL="1371600" algn="l" defTabSz="457200" rtl="0" eaLnBrk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Chalkboard SE" charset="0"/>
        <a:ea typeface="+mn-ea"/>
        <a:cs typeface="+mn-cs"/>
        <a:sym typeface="Chalkboard S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s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r>
              <a:rPr lang="es-CO" altLang="es-US" smtClean="0"/>
              <a:t>Esta en el documento de MARN, escondido en la pg. 5. No es solamente un debate o batalla entre geógrafos y conservacionistas, la selección de términos emita señales e interpretaciones del enfoque que uno busca.   Restauracion de ecosistemas enfatiza lo ambiental, paisaje une el hombre con el ecosistema o su medio ambiente </a:t>
            </a:r>
            <a:endParaRPr lang="en-US" altLang="es-US" smtClean="0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algn="r" defTabSz="914400" eaLnBrk="1" hangingPunct="1"/>
            <a:fld id="{9A074C54-D07E-4D3C-8000-E29DDAE1C0C9}" type="slidenum">
              <a:rPr lang="en-US" altLang="es-US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defTabSz="914400" eaLnBrk="1" hangingPunct="1"/>
              <a:t>8</a:t>
            </a:fld>
            <a:endParaRPr lang="en-US" altLang="es-US" sz="12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r>
              <a:rPr lang="en-US" altLang="es-US" smtClean="0"/>
              <a:t>La agricultura va tener que proveer una seguridad alimenticia frente a cambios climaticas que afectan la produccion.   Los arboles y tierras boscosas son una reserva </a:t>
            </a:r>
            <a:endParaRPr lang="es-CO" altLang="es-US" smtClean="0"/>
          </a:p>
        </p:txBody>
      </p:sp>
      <p:sp>
        <p:nvSpPr>
          <p:cNvPr id="757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algn="r" defTabSz="914400" eaLnBrk="1" hangingPunct="1"/>
            <a:fld id="{71BABF5B-C863-4A75-ADCC-199489E0D0A9}" type="slidenum">
              <a:rPr lang="en-US" altLang="es-US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defTabSz="914400" eaLnBrk="1" hangingPunct="1"/>
              <a:t>9</a:t>
            </a:fld>
            <a:endParaRPr lang="en-US" altLang="es-US" sz="12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r>
              <a:rPr lang="en-US" altLang="es-US" smtClean="0"/>
              <a:t>Estudios:    1999, 2000  Despues del Huracan Mitch (nov 98)   Vecinos Mundiales y Eric Holt Gimenez en Guate, Nica, Honduras. ES</a:t>
            </a:r>
            <a:endParaRPr lang="es-CO" altLang="es-US" smtClean="0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algn="r" defTabSz="914400" eaLnBrk="1" hangingPunct="1"/>
            <a:fld id="{D9A69CC2-E52D-4401-A66D-C6F93DAE9A04}" type="slidenum">
              <a:rPr lang="en-US" altLang="es-US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defTabSz="914400" eaLnBrk="1" hangingPunct="1"/>
              <a:t>10</a:t>
            </a:fld>
            <a:endParaRPr lang="en-US" altLang="es-US" sz="12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w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.w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.w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.w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.w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w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1608" y="90454"/>
            <a:ext cx="11704320" cy="1625600"/>
          </a:xfrm>
        </p:spPr>
        <p:txBody>
          <a:bodyPr>
            <a:normAutofit/>
          </a:bodyPr>
          <a:lstStyle>
            <a:lvl1pPr algn="l">
              <a:defRPr sz="4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3000"/>
              </a:spcBef>
              <a:defRPr sz="3200">
                <a:latin typeface="Arial" pitchFamily="34" charset="0"/>
                <a:cs typeface="Arial" pitchFamily="34" charset="0"/>
              </a:defRPr>
            </a:lvl1pPr>
            <a:lvl2pPr>
              <a:spcBef>
                <a:spcPts val="1800"/>
              </a:spcBef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hangingPunct="0">
              <a:defRPr/>
            </a:lvl1pPr>
          </a:lstStyle>
          <a:p>
            <a:pPr>
              <a:defRPr/>
            </a:pPr>
            <a:fld id="{799D194B-F1E2-49BD-9052-3BB29C16FA37}" type="datetimeFigureOut">
              <a:rPr lang="en-US"/>
              <a:pPr>
                <a:defRPr/>
              </a:pPr>
              <a:t>3/11/2020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 hangingPunct="0">
              <a:defRPr/>
            </a:lvl1pPr>
          </a:lstStyle>
          <a:p>
            <a:fld id="{65554DC0-480A-4200-99D9-6FE050555D13}" type="slidenum">
              <a:rPr lang="en-US" altLang="es-US"/>
              <a:pPr/>
              <a:t>‹Nº›</a:t>
            </a:fld>
            <a:endParaRPr lang="en-US" altLang="es-US"/>
          </a:p>
        </p:txBody>
      </p:sp>
    </p:spTree>
    <p:extLst>
      <p:ext uri="{BB962C8B-B14F-4D97-AF65-F5344CB8AC3E}">
        <p14:creationId xmlns:p14="http://schemas.microsoft.com/office/powerpoint/2010/main" val="235126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6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1945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3661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0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04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7" indent="0">
              <a:buNone/>
              <a:defRPr sz="2800" b="1"/>
            </a:lvl2pPr>
            <a:lvl3pPr marL="1300393" indent="0">
              <a:buNone/>
              <a:defRPr sz="2600" b="1"/>
            </a:lvl3pPr>
            <a:lvl4pPr marL="1950590" indent="0">
              <a:buNone/>
              <a:defRPr sz="2300" b="1"/>
            </a:lvl4pPr>
            <a:lvl5pPr marL="2600786" indent="0">
              <a:buNone/>
              <a:defRPr sz="2300" b="1"/>
            </a:lvl5pPr>
            <a:lvl6pPr marL="3250983" indent="0">
              <a:buNone/>
              <a:defRPr sz="2300" b="1"/>
            </a:lvl6pPr>
            <a:lvl7pPr marL="3901180" indent="0">
              <a:buNone/>
              <a:defRPr sz="2300" b="1"/>
            </a:lvl7pPr>
            <a:lvl8pPr marL="4551376" indent="0">
              <a:buNone/>
              <a:defRPr sz="2300" b="1"/>
            </a:lvl8pPr>
            <a:lvl9pPr marL="5201573" indent="0">
              <a:buNone/>
              <a:defRPr sz="2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9" name="6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6855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4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150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589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8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253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1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28036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2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50242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84516" y="38834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50242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7166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6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457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197" indent="0">
              <a:buNone/>
              <a:defRPr sz="4000"/>
            </a:lvl2pPr>
            <a:lvl3pPr marL="1300393" indent="0">
              <a:buNone/>
              <a:defRPr sz="3400"/>
            </a:lvl3pPr>
            <a:lvl4pPr marL="1950590" indent="0">
              <a:buNone/>
              <a:defRPr sz="2800"/>
            </a:lvl4pPr>
            <a:lvl5pPr marL="2600786" indent="0">
              <a:buNone/>
              <a:defRPr sz="2800"/>
            </a:lvl5pPr>
            <a:lvl6pPr marL="3250983" indent="0">
              <a:buNone/>
              <a:defRPr sz="2800"/>
            </a:lvl6pPr>
            <a:lvl7pPr marL="3901180" indent="0">
              <a:buNone/>
              <a:defRPr sz="2800"/>
            </a:lvl7pPr>
            <a:lvl8pPr marL="4551376" indent="0">
              <a:buNone/>
              <a:defRPr sz="2800"/>
            </a:lvl8pPr>
            <a:lvl9pPr marL="5201573" indent="0">
              <a:buNone/>
              <a:defRPr sz="28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197" indent="0">
              <a:buNone/>
              <a:defRPr sz="1700"/>
            </a:lvl2pPr>
            <a:lvl3pPr marL="1300393" indent="0">
              <a:buNone/>
              <a:defRPr sz="1400"/>
            </a:lvl3pPr>
            <a:lvl4pPr marL="1950590" indent="0">
              <a:buNone/>
              <a:defRPr sz="1300"/>
            </a:lvl4pPr>
            <a:lvl5pPr marL="2600786" indent="0">
              <a:buNone/>
              <a:defRPr sz="1300"/>
            </a:lvl5pPr>
            <a:lvl6pPr marL="3250983" indent="0">
              <a:buNone/>
              <a:defRPr sz="1300"/>
            </a:lvl6pPr>
            <a:lvl7pPr marL="3901180" indent="0">
              <a:buNone/>
              <a:defRPr sz="1300"/>
            </a:lvl7pPr>
            <a:lvl8pPr marL="4551376" indent="0">
              <a:buNone/>
              <a:defRPr sz="1300"/>
            </a:lvl8pPr>
            <a:lvl9pPr marL="5201573" indent="0">
              <a:buNone/>
              <a:defRPr sz="1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326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560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337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4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265920" y="866987"/>
            <a:ext cx="2763520" cy="780288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75360" y="866987"/>
            <a:ext cx="8073813" cy="780288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966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58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276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5360" y="866987"/>
            <a:ext cx="11054080" cy="1625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975360" y="2817707"/>
            <a:ext cx="5418667" cy="58521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610773" y="2817707"/>
            <a:ext cx="5418667" cy="58521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830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scud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923338"/>
            <a:ext cx="7207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600075" y="8929688"/>
            <a:ext cx="10331450" cy="8763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0" tIns="0" rIns="0" bIns="0"/>
          <a:lstStyle>
            <a:lvl1pPr marL="381000" indent="-3810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algn="l" eaLnBrk="1">
              <a:spcBef>
                <a:spcPts val="4200"/>
              </a:spcBef>
              <a:buSzPct val="100000"/>
            </a:pPr>
            <a:r>
              <a:rPr lang="es-ES" altLang="es-US" sz="1600">
                <a:solidFill>
                  <a:srgbClr val="800000"/>
                </a:solidFill>
                <a:latin typeface="Arial" panose="020B0604020202020204" pitchFamily="34" charset="0"/>
              </a:rPr>
              <a:t>	</a:t>
            </a:r>
            <a:r>
              <a:rPr lang="es-ES" altLang="es-US" sz="1400">
                <a:solidFill>
                  <a:srgbClr val="800000"/>
                </a:solidFill>
                <a:latin typeface="Arial" panose="020B0604020202020204" pitchFamily="34" charset="0"/>
              </a:rPr>
              <a:t>MINISTERIO DE </a:t>
            </a:r>
            <a:br>
              <a:rPr lang="es-ES" altLang="es-US" sz="14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es-ES" altLang="es-US" sz="1400">
                <a:solidFill>
                  <a:srgbClr val="800000"/>
                </a:solidFill>
                <a:latin typeface="Arial" panose="020B0604020202020204" pitchFamily="34" charset="0"/>
              </a:rPr>
              <a:t>MEDIO AMBIENTE Y </a:t>
            </a:r>
            <a:br>
              <a:rPr lang="es-ES" altLang="es-US" sz="1400">
                <a:solidFill>
                  <a:srgbClr val="800000"/>
                </a:solidFill>
                <a:latin typeface="Arial" panose="020B0604020202020204" pitchFamily="34" charset="0"/>
              </a:rPr>
            </a:br>
            <a:r>
              <a:rPr lang="es-ES" altLang="es-US" sz="1400">
                <a:solidFill>
                  <a:srgbClr val="800000"/>
                </a:solidFill>
                <a:latin typeface="Arial" panose="020B0604020202020204" pitchFamily="34" charset="0"/>
              </a:rPr>
              <a:t>RECURSOS NATURALES</a:t>
            </a:r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1708150"/>
            <a:ext cx="7273925" cy="0"/>
          </a:xfrm>
          <a:prstGeom prst="line">
            <a:avLst/>
          </a:prstGeom>
          <a:noFill/>
          <a:ln w="63500">
            <a:solidFill>
              <a:srgbClr val="993300"/>
            </a:solidFill>
            <a:miter lim="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6900" y="196850"/>
            <a:ext cx="6842125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1246188" y="2787650"/>
            <a:ext cx="5156200" cy="5718175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554788" y="2787650"/>
            <a:ext cx="5156200" cy="571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8AFAA3-5369-4618-A46B-069CA523CB75}" type="slidenum">
              <a:rPr lang="en-US" altLang="es-US"/>
              <a:pPr/>
              <a:t>‹Nº›</a:t>
            </a:fld>
            <a:endParaRPr lang="en-US" altLang="es-US" sz="2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3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75360" y="2275840"/>
            <a:ext cx="5743787" cy="708039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935893" y="2275840"/>
            <a:ext cx="5743787" cy="708039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626623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5360" y="2059095"/>
            <a:ext cx="11487573" cy="3684693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en-US"/>
              <a:t>This is Where the Slideshow Title Goes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5360" y="5743787"/>
            <a:ext cx="11487573" cy="2275840"/>
          </a:xfrm>
        </p:spPr>
        <p:txBody>
          <a:bodyPr anchorCtr="1"/>
          <a:lstStyle>
            <a:lvl1pPr marL="0" indent="0" algn="ctr">
              <a:defRPr/>
            </a:lvl1pPr>
          </a:lstStyle>
          <a:p>
            <a:r>
              <a:rPr lang="en-US"/>
              <a:t>This is Where the Subtitle Goes</a:t>
            </a:r>
          </a:p>
        </p:txBody>
      </p:sp>
    </p:spTree>
    <p:extLst>
      <p:ext uri="{BB962C8B-B14F-4D97-AF65-F5344CB8AC3E}">
        <p14:creationId xmlns:p14="http://schemas.microsoft.com/office/powerpoint/2010/main" val="1623396708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75360" y="2275840"/>
            <a:ext cx="5743787" cy="708039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935893" y="2275840"/>
            <a:ext cx="5743787" cy="708039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62447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278141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1638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/>
            </a:lvl1pPr>
            <a:lvl2pPr marL="650197" indent="0" algn="ctr">
              <a:buNone/>
              <a:defRPr/>
            </a:lvl2pPr>
            <a:lvl3pPr marL="1300393" indent="0" algn="ctr">
              <a:buNone/>
              <a:defRPr/>
            </a:lvl3pPr>
            <a:lvl4pPr marL="1950590" indent="0" algn="ctr">
              <a:buNone/>
              <a:defRPr/>
            </a:lvl4pPr>
            <a:lvl5pPr marL="2600786" indent="0" algn="ctr">
              <a:buNone/>
              <a:defRPr/>
            </a:lvl5pPr>
            <a:lvl6pPr marL="3250983" indent="0" algn="ctr">
              <a:buNone/>
              <a:defRPr/>
            </a:lvl6pPr>
            <a:lvl7pPr marL="3901180" indent="0" algn="ctr">
              <a:buNone/>
              <a:defRPr/>
            </a:lvl7pPr>
            <a:lvl8pPr marL="4551376" indent="0" algn="ctr">
              <a:buNone/>
              <a:defRPr/>
            </a:lvl8pPr>
            <a:lvl9pPr marL="5201573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01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8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174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8595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CorelDRAW" r:id="rId3" imgW="2050920" imgH="606960" progId="CorelDraw.Graphic.8">
                  <p:embed/>
                </p:oleObj>
              </mc:Choice>
              <mc:Fallback>
                <p:oleObj name="CorelDRAW" r:id="rId3" imgW="2050920" imgH="606960" progId="CorelDraw.Graphic.8">
                  <p:embed/>
                  <p:pic>
                    <p:nvPicPr>
                      <p:cNvPr id="184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27290" y="626759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27290" y="4133994"/>
            <a:ext cx="11054080" cy="2133599"/>
          </a:xfrm>
        </p:spPr>
        <p:txBody>
          <a:bodyPr anchor="b"/>
          <a:lstStyle>
            <a:lvl1pPr marL="0" indent="0">
              <a:buNone/>
              <a:defRPr sz="2800"/>
            </a:lvl1pPr>
            <a:lvl2pPr marL="650197" indent="0">
              <a:buNone/>
              <a:defRPr sz="2600"/>
            </a:lvl2pPr>
            <a:lvl3pPr marL="1300393" indent="0">
              <a:buNone/>
              <a:defRPr sz="2300"/>
            </a:lvl3pPr>
            <a:lvl4pPr marL="1950590" indent="0">
              <a:buNone/>
              <a:defRPr sz="2000"/>
            </a:lvl4pPr>
            <a:lvl5pPr marL="2600786" indent="0">
              <a:buNone/>
              <a:defRPr sz="2000"/>
            </a:lvl5pPr>
            <a:lvl6pPr marL="3250983" indent="0">
              <a:buNone/>
              <a:defRPr sz="2000"/>
            </a:lvl6pPr>
            <a:lvl7pPr marL="3901180" indent="0">
              <a:buNone/>
              <a:defRPr sz="2000"/>
            </a:lvl7pPr>
            <a:lvl8pPr marL="4551376" indent="0">
              <a:buNone/>
              <a:defRPr sz="2000"/>
            </a:lvl8pPr>
            <a:lvl9pPr marL="5201573" indent="0">
              <a:buNone/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SV"/>
              <a:t>Pro-</a:t>
            </a:r>
            <a:r>
              <a:rPr lang="es-SV" err="1"/>
              <a:t>Poor</a:t>
            </a:r>
            <a:r>
              <a:rPr lang="es-SV"/>
              <a:t> PES-CES</a:t>
            </a:r>
            <a:r>
              <a:rPr lang="es-SV" b="1">
                <a:solidFill>
                  <a:srgbClr val="003300"/>
                </a:solidFill>
              </a:rPr>
              <a:t> </a:t>
            </a:r>
            <a:r>
              <a:rPr lang="es-SV" sz="2300" b="1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 b="1">
              <a:solidFill>
                <a:srgbClr val="66FF33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341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título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9" tIns="65020" rIns="130039" bIns="650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US" smtClean="0"/>
              <a:t>Haga clic para modificar el estilo de título del patrón</a:t>
            </a:r>
          </a:p>
        </p:txBody>
      </p:sp>
      <p:sp>
        <p:nvSpPr>
          <p:cNvPr id="286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9" tIns="65020" rIns="130039" bIns="65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US" smtClean="0"/>
              <a:t>Haga clic para modificar el estilo de texto del patrón</a:t>
            </a:r>
          </a:p>
          <a:p>
            <a:pPr lvl="1"/>
            <a:r>
              <a:rPr lang="es-ES" altLang="es-US" smtClean="0"/>
              <a:t>Segundo nivel</a:t>
            </a:r>
          </a:p>
          <a:p>
            <a:pPr lvl="2"/>
            <a:r>
              <a:rPr lang="es-ES" altLang="es-US" smtClean="0"/>
              <a:t>Tercer nivel</a:t>
            </a:r>
          </a:p>
          <a:p>
            <a:pPr lvl="3"/>
            <a:r>
              <a:rPr lang="es-ES" altLang="es-US" smtClean="0"/>
              <a:t>Cuarto nivel</a:t>
            </a:r>
          </a:p>
          <a:p>
            <a:pPr lvl="4"/>
            <a:r>
              <a:rPr lang="es-ES" altLang="es-U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 hangingPunct="1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CD562E-A29B-467F-A5E9-E4B08F3FC855}" type="datetimeFigureOut">
              <a:rPr lang="en-US"/>
              <a:pPr>
                <a:defRPr/>
              </a:pPr>
              <a:t>3/11/2020</a:t>
            </a:fld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30039" tIns="65020" rIns="130039" bIns="65020" numCol="1" anchor="ctr" anchorCtr="0" compatLnSpc="1">
            <a:prstTxWarp prst="textNoShape">
              <a:avLst/>
            </a:prstTxWarp>
          </a:bodyPr>
          <a:lstStyle>
            <a:lvl1pPr hangingPunct="1">
              <a:defRPr sz="1700">
                <a:solidFill>
                  <a:srgbClr val="898989"/>
                </a:solidFill>
              </a:defRPr>
            </a:lvl1pPr>
          </a:lstStyle>
          <a:p>
            <a:fld id="{F2C2522B-0895-48DB-8BBB-99CB3A0D589D}" type="slidenum">
              <a:rPr lang="en-US" altLang="es-US"/>
              <a:pPr/>
              <a:t>‹Nº›</a:t>
            </a:fld>
            <a:endParaRPr lang="en-US" altLang="es-US" sz="2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8679" name="Picture 4" descr="Escud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8923338"/>
            <a:ext cx="72072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 userDrawn="1"/>
        </p:nvSpPr>
        <p:spPr bwMode="auto">
          <a:xfrm>
            <a:off x="600075" y="8929688"/>
            <a:ext cx="10331450" cy="87630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marL="381000" indent="-381000" algn="l">
              <a:spcBef>
                <a:spcPts val="4200"/>
              </a:spcBef>
              <a:buSzPct val="100000"/>
              <a:defRPr/>
            </a:pPr>
            <a:r>
              <a:rPr lang="es-ES" sz="1600" dirty="0">
                <a:solidFill>
                  <a:srgbClr val="800000"/>
                </a:solidFill>
                <a:latin typeface="Arial" pitchFamily="34" charset="0"/>
              </a:rPr>
              <a:t>	</a:t>
            </a:r>
            <a:r>
              <a:rPr lang="es-ES" sz="1400" dirty="0">
                <a:solidFill>
                  <a:srgbClr val="0033CC"/>
                </a:solidFill>
                <a:latin typeface="Arial" pitchFamily="34" charset="0"/>
              </a:rPr>
              <a:t>GOVERNMENT </a:t>
            </a:r>
            <a:r>
              <a:rPr lang="es-ES" sz="1400" dirty="0">
                <a:solidFill>
                  <a:srgbClr val="0033CC"/>
                </a:solidFill>
                <a:latin typeface="Arial" pitchFamily="34" charset="0"/>
              </a:rPr>
              <a:t>OF EL </a:t>
            </a:r>
            <a:r>
              <a:rPr lang="es-ES" sz="1400" dirty="0">
                <a:solidFill>
                  <a:srgbClr val="0033CC"/>
                </a:solidFill>
                <a:latin typeface="Arial" pitchFamily="34" charset="0"/>
              </a:rPr>
              <a:t>SALVADOR</a:t>
            </a:r>
            <a:r>
              <a:rPr lang="es-ES" sz="1400" dirty="0">
                <a:solidFill>
                  <a:srgbClr val="800000"/>
                </a:solidFill>
                <a:latin typeface="Arial" pitchFamily="34" charset="0"/>
              </a:rPr>
              <a:t/>
            </a:r>
            <a:br>
              <a:rPr lang="es-ES" sz="1400" dirty="0">
                <a:solidFill>
                  <a:srgbClr val="800000"/>
                </a:solidFill>
                <a:latin typeface="Arial" pitchFamily="34" charset="0"/>
              </a:rPr>
            </a:br>
            <a:r>
              <a:rPr lang="es-ES" sz="1400" dirty="0">
                <a:solidFill>
                  <a:srgbClr val="800000"/>
                </a:solidFill>
                <a:latin typeface="Arial" pitchFamily="34" charset="0"/>
              </a:rPr>
              <a:t>MINISTRY </a:t>
            </a:r>
            <a:r>
              <a:rPr lang="es-ES" sz="1400" dirty="0">
                <a:solidFill>
                  <a:srgbClr val="800000"/>
                </a:solidFill>
                <a:latin typeface="Arial" pitchFamily="34" charset="0"/>
              </a:rPr>
              <a:t>OF THE ENVIRONMENT </a:t>
            </a:r>
            <a:r>
              <a:rPr lang="es-ES" sz="1400" dirty="0">
                <a:solidFill>
                  <a:srgbClr val="800000"/>
                </a:solidFill>
                <a:latin typeface="Arial" pitchFamily="34" charset="0"/>
              </a:rPr>
              <a:t/>
            </a:r>
            <a:br>
              <a:rPr lang="es-ES" sz="1400" dirty="0">
                <a:solidFill>
                  <a:srgbClr val="800000"/>
                </a:solidFill>
                <a:latin typeface="Arial" pitchFamily="34" charset="0"/>
              </a:rPr>
            </a:br>
            <a:r>
              <a:rPr lang="es-ES" sz="1400" dirty="0">
                <a:solidFill>
                  <a:srgbClr val="800000"/>
                </a:solidFill>
                <a:latin typeface="Arial" pitchFamily="34" charset="0"/>
              </a:rPr>
              <a:t>AND </a:t>
            </a:r>
            <a:r>
              <a:rPr lang="es-ES" sz="1400" dirty="0">
                <a:solidFill>
                  <a:srgbClr val="800000"/>
                </a:solidFill>
                <a:latin typeface="Arial" pitchFamily="34" charset="0"/>
              </a:rPr>
              <a:t>NATURAL RESOURCES</a:t>
            </a:r>
          </a:p>
        </p:txBody>
      </p:sp>
      <p:sp>
        <p:nvSpPr>
          <p:cNvPr id="9" name="Line 6"/>
          <p:cNvSpPr>
            <a:spLocks noChangeShapeType="1"/>
          </p:cNvSpPr>
          <p:nvPr userDrawn="1"/>
        </p:nvSpPr>
        <p:spPr bwMode="auto">
          <a:xfrm>
            <a:off x="0" y="1708150"/>
            <a:ext cx="7273925" cy="0"/>
          </a:xfrm>
          <a:prstGeom prst="line">
            <a:avLst/>
          </a:prstGeom>
          <a:noFill/>
          <a:ln w="63500">
            <a:solidFill>
              <a:srgbClr val="993300"/>
            </a:solidFill>
            <a:miter lim="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</p:sldLayoutIdLst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3001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88" indent="-323850" algn="l" defTabSz="13001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76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81" indent="-325098" algn="l" defTabSz="130039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8" indent="-325098" algn="l" defTabSz="130039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75" indent="-325098" algn="l" defTabSz="130039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71" indent="-325098" algn="l" defTabSz="130039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7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9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8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80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76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73" algn="l" defTabSz="130039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276475"/>
            <a:ext cx="11704638" cy="708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US" smtClean="0"/>
              <a:t>First Level Heading</a:t>
            </a:r>
          </a:p>
          <a:p>
            <a:pPr lvl="1"/>
            <a:r>
              <a:rPr lang="en-US" altLang="es-US" smtClean="0"/>
              <a:t>Bullets</a:t>
            </a:r>
          </a:p>
          <a:p>
            <a:pPr lvl="2"/>
            <a:r>
              <a:rPr lang="en-US" altLang="es-US" smtClean="0"/>
              <a:t>Sub-bullets</a:t>
            </a:r>
          </a:p>
          <a:p>
            <a:pPr lvl="3"/>
            <a:r>
              <a:rPr lang="en-US" altLang="es-US" smtClean="0"/>
              <a:t>If you have anything at this level,</a:t>
            </a:r>
          </a:p>
          <a:p>
            <a:pPr lvl="4"/>
            <a:r>
              <a:rPr lang="en-US" altLang="es-US" smtClean="0"/>
              <a:t>your slide is too busy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177800"/>
            <a:ext cx="11704638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US" smtClean="0"/>
              <a:t>Put Slide Title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6" r:id="rId2"/>
    <p:sldLayoutId id="2147483777" r:id="rId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5pPr>
      <a:lvl6pPr marL="65023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6pPr>
      <a:lvl7pPr marL="130046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7pPr>
      <a:lvl8pPr marL="1950690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8pPr>
      <a:lvl9pPr marL="2600919" algn="l" rtl="0" fontAlgn="base">
        <a:spcBef>
          <a:spcPct val="0"/>
        </a:spcBef>
        <a:spcAft>
          <a:spcPct val="0"/>
        </a:spcAft>
        <a:defRPr sz="5100">
          <a:solidFill>
            <a:schemeClr val="tx2"/>
          </a:solidFill>
          <a:latin typeface="Georgia" pitchFamily="18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sz="3400" b="1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400">
          <a:solidFill>
            <a:schemeClr val="tx1"/>
          </a:solidFill>
          <a:latin typeface="+mj-lt"/>
        </a:defRPr>
      </a:lvl2pPr>
      <a:lvl3pPr marL="1624013" indent="-3238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·"/>
        <a:defRPr sz="2800" i="1">
          <a:solidFill>
            <a:schemeClr val="tx1"/>
          </a:solidFill>
          <a:latin typeface="+mj-lt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553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817813"/>
            <a:ext cx="110553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US" smtClean="0"/>
              <a:t>Click to edit Master text styles</a:t>
            </a:r>
          </a:p>
          <a:p>
            <a:pPr lvl="1"/>
            <a:r>
              <a:rPr lang="en-US" altLang="es-US" smtClean="0"/>
              <a:t>Second level</a:t>
            </a:r>
          </a:p>
          <a:p>
            <a:pPr lvl="2"/>
            <a:r>
              <a:rPr lang="en-US" altLang="es-US" smtClean="0"/>
              <a:t>Third level</a:t>
            </a:r>
          </a:p>
          <a:p>
            <a:pPr lvl="3"/>
            <a:r>
              <a:rPr lang="en-US" altLang="es-US" smtClean="0"/>
              <a:t>Fourth level</a:t>
            </a:r>
          </a:p>
          <a:p>
            <a:pPr lvl="4"/>
            <a:r>
              <a:rPr lang="en-US" altLang="es-US" smtClean="0"/>
              <a:t>Fifth level</a:t>
            </a:r>
          </a:p>
        </p:txBody>
      </p:sp>
      <p:sp>
        <p:nvSpPr>
          <p:cNvPr id="1142" name="Rectangle 118"/>
          <p:cNvSpPr>
            <a:spLocks noChangeArrowheads="1"/>
          </p:cNvSpPr>
          <p:nvPr userDrawn="1"/>
        </p:nvSpPr>
        <p:spPr bwMode="auto">
          <a:xfrm>
            <a:off x="0" y="8936038"/>
            <a:ext cx="13004800" cy="817562"/>
          </a:xfrm>
          <a:prstGeom prst="rect">
            <a:avLst/>
          </a:prstGeom>
          <a:solidFill>
            <a:srgbClr val="004C6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es-E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050" y="9102725"/>
            <a:ext cx="67056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>
              <a:defRPr sz="2800" b="0">
                <a:latin typeface="Arial" charset="0"/>
              </a:defRPr>
            </a:lvl1pPr>
          </a:lstStyle>
          <a:p>
            <a:pPr>
              <a:defRPr/>
            </a:pPr>
            <a:r>
              <a:rPr lang="es-SV"/>
              <a:t>Pro-Poor PES-CES</a:t>
            </a:r>
            <a:r>
              <a:rPr lang="es-SV">
                <a:solidFill>
                  <a:srgbClr val="003300"/>
                </a:solidFill>
              </a:rPr>
              <a:t> </a:t>
            </a:r>
            <a:r>
              <a:rPr lang="es-SV" sz="2300">
                <a:solidFill>
                  <a:srgbClr val="66FF33"/>
                </a:solidFill>
                <a:latin typeface="Arial Narrow" pitchFamily="34" charset="0"/>
              </a:rPr>
              <a:t>			</a:t>
            </a:r>
            <a:endParaRPr lang="en-US" sz="2300">
              <a:solidFill>
                <a:srgbClr val="66FF33"/>
              </a:solidFill>
              <a:latin typeface="Arial Narrow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 userDrawn="1"/>
        </p:nvGraphicFramePr>
        <p:xfrm>
          <a:off x="10656888" y="9013825"/>
          <a:ext cx="22447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15" imgW="2050920" imgH="606960" progId="CorelDraw.Graphic.8">
                  <p:embed/>
                </p:oleObj>
              </mc:Choice>
              <mc:Fallback>
                <p:oleObj name="CorelDRAW" r:id="rId15" imgW="2050920" imgH="606960" progId="CorelDraw.Graphic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6888" y="9013825"/>
                        <a:ext cx="224472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ransition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5pPr>
      <a:lvl6pPr marL="65023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6pPr>
      <a:lvl7pPr marL="130046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7pPr>
      <a:lvl8pPr marL="1950690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8pPr>
      <a:lvl9pPr marL="2600919" algn="ctr" rtl="0" fontAlgn="base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Times New Roman" pitchFamily="18" charset="0"/>
        </a:defRPr>
      </a:lvl9pPr>
    </p:titleStyle>
    <p:bodyStyle>
      <a:lvl1pPr marL="487363" indent="-4873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624013" indent="-323850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</a:defRPr>
      </a:lvl3pPr>
      <a:lvl4pPr marL="2274888" indent="-3238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925763" indent="-3238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357626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2649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7672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26954" indent="-32511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9" name="Imagen 4" descr="LluviaAcum_Nov7_9_2009_7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2606675"/>
            <a:ext cx="8518525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5" descr="article_phot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0"/>
            <a:ext cx="38385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309563" y="5813425"/>
            <a:ext cx="12311062" cy="2090738"/>
          </a:xfrm>
        </p:spPr>
        <p:txBody>
          <a:bodyPr/>
          <a:lstStyle/>
          <a:p>
            <a:pPr eaLnBrk="1" hangingPunct="1">
              <a:lnSpc>
                <a:spcPts val="4700"/>
              </a:lnSpc>
            </a:pPr>
            <a:r>
              <a:rPr lang="en-US" altLang="es-US" b="1" smtClean="0">
                <a:solidFill>
                  <a:srgbClr val="CC6600"/>
                </a:solidFill>
              </a:rPr>
              <a:t>Restauración </a:t>
            </a:r>
            <a:br>
              <a:rPr lang="en-US" altLang="es-US" b="1" smtClean="0">
                <a:solidFill>
                  <a:srgbClr val="CC6600"/>
                </a:solidFill>
              </a:rPr>
            </a:br>
            <a:r>
              <a:rPr lang="en-US" altLang="es-US" b="1" smtClean="0">
                <a:solidFill>
                  <a:srgbClr val="CC6600"/>
                </a:solidFill>
              </a:rPr>
              <a:t>¿Para qué? </a:t>
            </a:r>
            <a:br>
              <a:rPr lang="en-US" altLang="es-US" b="1" smtClean="0">
                <a:solidFill>
                  <a:srgbClr val="CC6600"/>
                </a:solidFill>
              </a:rPr>
            </a:br>
            <a:r>
              <a:rPr lang="en-US" altLang="es-US" b="1" smtClean="0">
                <a:solidFill>
                  <a:srgbClr val="CC6600"/>
                </a:solidFill>
              </a:rPr>
              <a:t/>
            </a:r>
            <a:br>
              <a:rPr lang="en-US" altLang="es-US" b="1" smtClean="0">
                <a:solidFill>
                  <a:srgbClr val="CC6600"/>
                </a:solidFill>
              </a:rPr>
            </a:br>
            <a:r>
              <a:rPr lang="en-US" altLang="es-US" sz="2800" b="1" smtClean="0"/>
              <a:t>Herman Rosa Chávez</a:t>
            </a:r>
            <a:r>
              <a:rPr lang="en-US" altLang="es-US" sz="3200" b="1" smtClean="0">
                <a:solidFill>
                  <a:srgbClr val="CC6600"/>
                </a:solidFill>
              </a:rPr>
              <a:t> </a:t>
            </a:r>
            <a:endParaRPr lang="en-US" altLang="es-US" smtClean="0">
              <a:solidFill>
                <a:srgbClr val="CC6600"/>
              </a:solidFill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idx="1"/>
          </p:nvPr>
        </p:nvSpPr>
        <p:spPr>
          <a:xfrm>
            <a:off x="-193675" y="8405813"/>
            <a:ext cx="4608513" cy="1152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s-US" sz="2800" smtClean="0">
                <a:solidFill>
                  <a:srgbClr val="0033CC"/>
                </a:solidFill>
              </a:rPr>
              <a:t>	</a:t>
            </a:r>
            <a:r>
              <a:rPr lang="en-US" altLang="es-US" sz="1400" smtClean="0">
                <a:solidFill>
                  <a:srgbClr val="0033CC"/>
                </a:solidFill>
              </a:rPr>
              <a:t>Foro-Taller: </a:t>
            </a:r>
            <a:r>
              <a:rPr lang="en-US" altLang="es-US" sz="1400" b="1" smtClean="0">
                <a:solidFill>
                  <a:srgbClr val="0033CC"/>
                </a:solidFill>
              </a:rPr>
              <a:t>Pobreza rural, restauración de ecosistemas y cambio climático: </a:t>
            </a:r>
            <a:br>
              <a:rPr lang="en-US" altLang="es-US" sz="1400" b="1" smtClean="0">
                <a:solidFill>
                  <a:srgbClr val="0033CC"/>
                </a:solidFill>
              </a:rPr>
            </a:br>
            <a:r>
              <a:rPr lang="en-US" altLang="es-US" sz="1400" b="1" smtClean="0">
                <a:solidFill>
                  <a:srgbClr val="0033CC"/>
                </a:solidFill>
              </a:rPr>
              <a:t>Implicaciones para la gobernanza territorial en El Salvador</a:t>
            </a:r>
            <a:r>
              <a:rPr lang="en-US" altLang="es-US" sz="1400" smtClean="0">
                <a:solidFill>
                  <a:srgbClr val="0033C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s-US" sz="1400" smtClean="0">
                <a:solidFill>
                  <a:srgbClr val="0033CC"/>
                </a:solidFill>
              </a:rPr>
              <a:t>	San Salvador, 4 de Mayo 2011</a:t>
            </a:r>
          </a:p>
        </p:txBody>
      </p:sp>
      <p:pic>
        <p:nvPicPr>
          <p:cNvPr id="34821" name="Picture 5" descr="Escu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417513"/>
            <a:ext cx="13906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677988" y="484188"/>
            <a:ext cx="56896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1000" indent="-3810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algn="l" eaLnBrk="1">
              <a:buSzPct val="100000"/>
            </a:pPr>
            <a:r>
              <a:rPr lang="es-ES" altLang="es-US" sz="2800" b="1">
                <a:solidFill>
                  <a:srgbClr val="993300"/>
                </a:solidFill>
                <a:latin typeface="Arial" panose="020B0604020202020204" pitchFamily="34" charset="0"/>
              </a:rPr>
              <a:t>	</a:t>
            </a:r>
            <a:r>
              <a:rPr lang="es-ES" altLang="es-US" sz="2400" b="1">
                <a:solidFill>
                  <a:schemeClr val="hlink"/>
                </a:solidFill>
                <a:latin typeface="Arial" panose="020B0604020202020204" pitchFamily="34" charset="0"/>
              </a:rPr>
              <a:t>Ministerio de </a:t>
            </a:r>
            <a:br>
              <a:rPr lang="es-ES" altLang="es-US" sz="2400" b="1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es-ES" altLang="es-US" sz="2400" b="1">
                <a:solidFill>
                  <a:schemeClr val="hlink"/>
                </a:solidFill>
                <a:latin typeface="Arial" panose="020B0604020202020204" pitchFamily="34" charset="0"/>
              </a:rPr>
              <a:t>Medio Ambiente y </a:t>
            </a:r>
            <a:br>
              <a:rPr lang="es-ES" altLang="es-US" sz="2400" b="1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es-ES" altLang="es-US" sz="2400" b="1">
                <a:solidFill>
                  <a:schemeClr val="hlink"/>
                </a:solidFill>
                <a:latin typeface="Arial" panose="020B0604020202020204" pitchFamily="34" charset="0"/>
              </a:rPr>
              <a:t>Recursos Naturales</a:t>
            </a:r>
          </a:p>
        </p:txBody>
      </p:sp>
      <p:pic>
        <p:nvPicPr>
          <p:cNvPr id="348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4"/>
          <a:stretch>
            <a:fillRect/>
          </a:stretch>
        </p:blipFill>
        <p:spPr bwMode="auto">
          <a:xfrm>
            <a:off x="9166225" y="0"/>
            <a:ext cx="38385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b="11623"/>
          <a:stretch>
            <a:fillRect/>
          </a:stretch>
        </p:blipFill>
        <p:spPr bwMode="auto">
          <a:xfrm>
            <a:off x="9023350" y="3436938"/>
            <a:ext cx="3910013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34827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4050"/>
            <a:ext cx="5616575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7372350"/>
            <a:ext cx="7239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:\Library\2 Presentations and Events\_template\standard background - whit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8850" y="3359150"/>
            <a:ext cx="11920538" cy="1235075"/>
          </a:xfrm>
        </p:spPr>
        <p:txBody>
          <a:bodyPr lIns="130046" tIns="65023" rIns="130046" bIns="65023"/>
          <a:lstStyle/>
          <a:p>
            <a:r>
              <a:rPr lang="en-US" altLang="es-US" smtClean="0">
                <a:solidFill>
                  <a:schemeClr val="bg1"/>
                </a:solidFill>
              </a:rPr>
              <a:t>Slide Title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0875" y="2058988"/>
            <a:ext cx="11703050" cy="7153275"/>
          </a:xfrm>
        </p:spPr>
        <p:txBody>
          <a:bodyPr lIns="130046" tIns="65023" rIns="130046" bIns="65023"/>
          <a:lstStyle/>
          <a:p>
            <a:pPr>
              <a:buFont typeface="Arial" panose="020B0604020202020204" pitchFamily="34" charset="0"/>
              <a:buNone/>
            </a:pPr>
            <a:r>
              <a:rPr lang="es-CO" altLang="es-US" smtClean="0"/>
              <a:t>….los campesinos despues de Huracán Mitch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84263" y="0"/>
            <a:ext cx="11920537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1057275" indent="-406400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625600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2276475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925763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s-CO" altLang="es-US" sz="480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CO" altLang="es-US" sz="48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Midiendo la resistencia agro-ecologica </a:t>
            </a:r>
            <a:endParaRPr lang="en-US" altLang="es-US" sz="480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9878" name="Picture 4" descr="P10100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902075"/>
            <a:ext cx="67087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Box 6"/>
          <p:cNvSpPr txBox="1">
            <a:spLocks noChangeArrowheads="1"/>
          </p:cNvSpPr>
          <p:nvPr/>
        </p:nvSpPr>
        <p:spPr bwMode="auto">
          <a:xfrm>
            <a:off x="866775" y="2925763"/>
            <a:ext cx="4335463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1057275" indent="-406400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625600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2276475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925763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es-CO" altLang="es-US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Los paisajes agro-ecologicos resistieron mas que los convencionales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s-CO" altLang="es-US" sz="2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es-CO" altLang="es-US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La practica de la resiliencia estaba ya presente desde tieimpo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s-CO" altLang="es-US" sz="2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es-CO" altLang="es-US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El factor clave no eran las practicas en si, sino la capacidad de INNOVAR </a:t>
            </a:r>
          </a:p>
          <a:p>
            <a:pPr algn="l" eaLnBrk="1" hangingPunct="1">
              <a:buFont typeface="Wingdings" panose="05000000000000000000" pitchFamily="2" charset="2"/>
              <a:buChar char="Ø"/>
            </a:pPr>
            <a:endParaRPr lang="es-CO" altLang="es-US" sz="2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Wingdings" panose="05000000000000000000" pitchFamily="2" charset="2"/>
              <a:buChar char="Ø"/>
            </a:pPr>
            <a:r>
              <a:rPr lang="es-CO" altLang="es-US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Protagonismo en la innovacion es local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S:\Library\2 Presentations and Events\_template\standard background - whi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8850" y="3359150"/>
            <a:ext cx="11920538" cy="1235075"/>
          </a:xfrm>
        </p:spPr>
        <p:txBody>
          <a:bodyPr lIns="130046" tIns="65023" rIns="130046" bIns="65023"/>
          <a:lstStyle/>
          <a:p>
            <a:r>
              <a:rPr lang="en-US" altLang="es-US" smtClean="0">
                <a:solidFill>
                  <a:schemeClr val="bg1"/>
                </a:solidFill>
              </a:rPr>
              <a:t>Slide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33550"/>
            <a:ext cx="12695238" cy="7694613"/>
          </a:xfrm>
        </p:spPr>
        <p:txBody>
          <a:bodyPr lIns="130046" tIns="65023" rIns="130046" bIns="65023"/>
          <a:lstStyle/>
          <a:p>
            <a:pPr marL="342900" indent="-342900"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US" sz="3800" smtClean="0"/>
              <a:t>   1) </a:t>
            </a:r>
            <a:r>
              <a:rPr lang="es-CO" altLang="es-US" sz="3800" smtClean="0"/>
              <a:t>Ubicar el Programa de Adaptación dentro de una    	estrategia de desarrollo agro-ambiental de largo plazo</a:t>
            </a:r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s-US" sz="3600" smtClean="0"/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US" sz="3600" smtClean="0"/>
              <a:t>2) </a:t>
            </a:r>
            <a:r>
              <a:rPr lang="es-CO" altLang="es-US" sz="3600" smtClean="0"/>
              <a:t>Terminar la reforma de tenencia de la tierra </a:t>
            </a:r>
          </a:p>
          <a:p>
            <a:pPr marL="1143000" lvl="2" indent="-228600"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mtClean="0"/>
              <a:t>    </a:t>
            </a:r>
            <a:endParaRPr lang="es-CO" altLang="es-US" i="1" smtClean="0"/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z="3600" smtClean="0"/>
              <a:t>3) Alinear las leyes y políticas claves a nivel central </a:t>
            </a:r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endParaRPr lang="es-CO" altLang="es-US" sz="3600" smtClean="0"/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z="3600" smtClean="0"/>
              <a:t>4) Impulsar e orientar la creación de las nuevas ´reglas del juego´ local:  Sistema de acuerdos  entre los actores en el paisaje (cuenca, mini-cuenca, localidad(es) a las </a:t>
            </a:r>
            <a:r>
              <a:rPr lang="es-CO" altLang="es-US" sz="3600" i="1" smtClean="0"/>
              <a:t>escalas manejable</a:t>
            </a:r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endParaRPr lang="es-CO" altLang="es-US" sz="4100" i="1" smtClean="0"/>
          </a:p>
          <a:p>
            <a:pPr marL="914400" lvl="1" indent="-457200" defTabSz="9144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z="3600" smtClean="0"/>
              <a:t>5)</a:t>
            </a:r>
            <a:r>
              <a:rPr lang="es-CO" altLang="es-US" sz="3600" i="1" smtClean="0"/>
              <a:t>  </a:t>
            </a:r>
            <a:r>
              <a:rPr lang="es-CO" altLang="es-US" sz="3600" smtClean="0"/>
              <a:t>Crear los mecanismos  que permite la gestión  local influir en las reglas del juego central: (en el territorio no existe lo sectoral)</a:t>
            </a:r>
            <a:endParaRPr lang="es-CO" altLang="es-US" sz="3400" smtClean="0"/>
          </a:p>
          <a:p>
            <a:pPr marL="914400" lvl="1" indent="-457200" defTabSz="914400">
              <a:lnSpc>
                <a:spcPct val="80000"/>
              </a:lnSpc>
            </a:pPr>
            <a:endParaRPr lang="en-US" altLang="es-US" sz="220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0875" y="325438"/>
            <a:ext cx="119205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1057275" indent="-406400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625600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2276475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925763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eaLnBrk="1" hangingPunct="1"/>
            <a:r>
              <a:rPr lang="es-CO" altLang="es-US" sz="46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 grandes retos institucionales</a:t>
            </a:r>
            <a:endParaRPr lang="en-US" altLang="es-US" sz="4600" b="1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7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4949825"/>
            <a:ext cx="6430962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8" name="Rectangle 8"/>
          <p:cNvSpPr>
            <a:spLocks noGrp="1"/>
          </p:cNvSpPr>
          <p:nvPr>
            <p:ph type="title"/>
          </p:nvPr>
        </p:nvSpPr>
        <p:spPr>
          <a:xfrm>
            <a:off x="144463" y="339725"/>
            <a:ext cx="12860337" cy="1008063"/>
          </a:xfrm>
        </p:spPr>
        <p:txBody>
          <a:bodyPr/>
          <a:lstStyle/>
          <a:p>
            <a:pPr algn="l" eaLnBrk="1" hangingPunct="1"/>
            <a:r>
              <a:rPr lang="en-US" altLang="es-US" sz="4000" smtClean="0">
                <a:latin typeface="Arial" panose="020B0604020202020204" pitchFamily="34" charset="0"/>
                <a:cs typeface="Arial" panose="020B0604020202020204" pitchFamily="34" charset="0"/>
              </a:rPr>
              <a:t>Parque Montecristo:  Respuesta a las </a:t>
            </a:r>
            <a:br>
              <a:rPr lang="en-US" altLang="es-US" sz="4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s-US" sz="4000" smtClean="0">
                <a:latin typeface="Arial" panose="020B0604020202020204" pitchFamily="34" charset="0"/>
                <a:cs typeface="Arial" panose="020B0604020202020204" pitchFamily="34" charset="0"/>
              </a:rPr>
              <a:t>inundaciones del río San José</a:t>
            </a:r>
          </a:p>
        </p:txBody>
      </p:sp>
      <p:sp>
        <p:nvSpPr>
          <p:cNvPr id="45059" name="Rectangle 9"/>
          <p:cNvSpPr>
            <a:spLocks noGrp="1"/>
          </p:cNvSpPr>
          <p:nvPr>
            <p:ph type="body" sz="half" idx="1"/>
          </p:nvPr>
        </p:nvSpPr>
        <p:spPr>
          <a:xfrm>
            <a:off x="1265238" y="2797175"/>
            <a:ext cx="5156200" cy="5718175"/>
          </a:xfrm>
        </p:spPr>
        <p:txBody>
          <a:bodyPr/>
          <a:lstStyle/>
          <a:p>
            <a:pPr eaLnBrk="1" hangingPunct="1"/>
            <a:endParaRPr lang="en-US" altLang="es-US" smtClean="0"/>
          </a:p>
        </p:txBody>
      </p:sp>
      <p:pic>
        <p:nvPicPr>
          <p:cNvPr id="4507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7294563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71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6137275"/>
            <a:ext cx="4846638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73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915988"/>
            <a:ext cx="5710237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76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8600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0"/>
            <a:ext cx="6862762" cy="51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6"/>
          <a:stretch>
            <a:fillRect/>
          </a:stretch>
        </p:blipFill>
        <p:spPr bwMode="auto">
          <a:xfrm>
            <a:off x="5975350" y="5237163"/>
            <a:ext cx="7007225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Rectangle 2"/>
          <p:cNvSpPr>
            <a:spLocks noGrp="1"/>
          </p:cNvSpPr>
          <p:nvPr>
            <p:ph type="title"/>
          </p:nvPr>
        </p:nvSpPr>
        <p:spPr>
          <a:xfrm>
            <a:off x="454025" y="339725"/>
            <a:ext cx="7200900" cy="1008063"/>
          </a:xfrm>
        </p:spPr>
        <p:txBody>
          <a:bodyPr/>
          <a:lstStyle/>
          <a:p>
            <a:pPr algn="l" eaLnBrk="1" hangingPunct="1"/>
            <a:r>
              <a:rPr lang="en-US" altLang="es-US" sz="4000" smtClean="0">
                <a:latin typeface="Arial" panose="020B0604020202020204" pitchFamily="34" charset="0"/>
                <a:cs typeface="Arial" panose="020B0604020202020204" pitchFamily="34" charset="0"/>
              </a:rPr>
              <a:t>CINQUERA: Guerra y  Restauración</a:t>
            </a:r>
          </a:p>
        </p:txBody>
      </p:sp>
      <p:pic>
        <p:nvPicPr>
          <p:cNvPr id="4609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924050"/>
            <a:ext cx="5461000" cy="69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4989" r="20027" b="28879"/>
          <a:stretch>
            <a:fillRect/>
          </a:stretch>
        </p:blipFill>
        <p:spPr bwMode="auto">
          <a:xfrm>
            <a:off x="5494338" y="3221038"/>
            <a:ext cx="3744912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2" descr="C:\Users\omolina.AMBIENTE\Desktop\INFORME WALTER CHAVEZ\WalterChav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/>
          <a:stretch>
            <a:fillRect/>
          </a:stretch>
        </p:blipFill>
        <p:spPr bwMode="auto">
          <a:xfrm>
            <a:off x="0" y="1806575"/>
            <a:ext cx="573246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2" descr="Mareas y ciclo hidrológico en mang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r="7208"/>
          <a:stretch>
            <a:fillRect/>
          </a:stretch>
        </p:blipFill>
        <p:spPr bwMode="auto">
          <a:xfrm>
            <a:off x="0" y="4732338"/>
            <a:ext cx="58324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2"/>
          <p:cNvSpPr>
            <a:spLocks noGrp="1"/>
          </p:cNvSpPr>
          <p:nvPr>
            <p:ph type="title" idx="4294967295"/>
          </p:nvPr>
        </p:nvSpPr>
        <p:spPr>
          <a:xfrm>
            <a:off x="22225" y="339725"/>
            <a:ext cx="7200900" cy="1008063"/>
          </a:xfrm>
        </p:spPr>
        <p:txBody>
          <a:bodyPr/>
          <a:lstStyle/>
          <a:p>
            <a:pPr algn="l" eaLnBrk="1" hangingPunct="1"/>
            <a:r>
              <a:rPr lang="en-US" altLang="es-US" sz="4000" smtClean="0">
                <a:latin typeface="Arial" panose="020B0604020202020204" pitchFamily="34" charset="0"/>
                <a:cs typeface="Arial" panose="020B0604020202020204" pitchFamily="34" charset="0"/>
              </a:rPr>
              <a:t>JIQUILISCO: ¿Enfrentando el conflicto con la restauración?</a:t>
            </a:r>
          </a:p>
        </p:txBody>
      </p:sp>
      <p:pic>
        <p:nvPicPr>
          <p:cNvPr id="593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r="3062" b="3973"/>
          <a:stretch>
            <a:fillRect/>
          </a:stretch>
        </p:blipFill>
        <p:spPr bwMode="auto">
          <a:xfrm>
            <a:off x="5710238" y="4229100"/>
            <a:ext cx="7343775" cy="55245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Imagen 13" descr="100_1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7462" r="16272" b="19122"/>
          <a:stretch>
            <a:fillRect/>
          </a:stretch>
        </p:blipFill>
        <p:spPr bwMode="auto">
          <a:xfrm>
            <a:off x="4691063" y="1781175"/>
            <a:ext cx="267493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5" descr="C:\Users\omolina.AMBIENTE\Desktop\IMPORTANCIA DEL MANGLAR\Fotos\IMG_23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03213"/>
            <a:ext cx="55657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3004800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885825" y="7108825"/>
            <a:ext cx="11304588" cy="2644775"/>
            <a:chOff x="-3" y="-3"/>
            <a:chExt cx="4528" cy="1658"/>
          </a:xfrm>
        </p:grpSpPr>
        <p:grpSp>
          <p:nvGrpSpPr>
            <p:cNvPr id="60420" name="Group 4"/>
            <p:cNvGrpSpPr>
              <a:grpSpLocks/>
            </p:cNvGrpSpPr>
            <p:nvPr/>
          </p:nvGrpSpPr>
          <p:grpSpPr bwMode="auto">
            <a:xfrm>
              <a:off x="0" y="0"/>
              <a:ext cx="4522" cy="1652"/>
              <a:chOff x="0" y="0"/>
              <a:chExt cx="4522" cy="1652"/>
            </a:xfrm>
          </p:grpSpPr>
          <p:grpSp>
            <p:nvGrpSpPr>
              <p:cNvPr id="60421" name="Group 5"/>
              <p:cNvGrpSpPr>
                <a:grpSpLocks/>
              </p:cNvGrpSpPr>
              <p:nvPr/>
            </p:nvGrpSpPr>
            <p:grpSpPr bwMode="auto">
              <a:xfrm>
                <a:off x="0" y="0"/>
                <a:ext cx="476" cy="519"/>
                <a:chOff x="0" y="0"/>
                <a:chExt cx="476" cy="519"/>
              </a:xfrm>
            </p:grpSpPr>
            <p:sp>
              <p:nvSpPr>
                <p:cNvPr id="60422" name="Rectangle 6"/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390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n-US" altLang="es-US" sz="1700" b="1">
                      <a:solidFill>
                        <a:srgbClr val="004C6F"/>
                      </a:solidFill>
                      <a:latin typeface="Book Antiqua" panose="0204060205030503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23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76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24" name="Group 8"/>
              <p:cNvGrpSpPr>
                <a:grpSpLocks/>
              </p:cNvGrpSpPr>
              <p:nvPr/>
            </p:nvGrpSpPr>
            <p:grpSpPr bwMode="auto">
              <a:xfrm>
                <a:off x="476" y="0"/>
                <a:ext cx="437" cy="519"/>
                <a:chOff x="476" y="0"/>
                <a:chExt cx="437" cy="519"/>
              </a:xfrm>
            </p:grpSpPr>
            <p:sp>
              <p:nvSpPr>
                <p:cNvPr id="60425" name="Rectangle 9"/>
                <p:cNvSpPr>
                  <a:spLocks noChangeArrowheads="1"/>
                </p:cNvSpPr>
                <p:nvPr/>
              </p:nvSpPr>
              <p:spPr bwMode="auto">
                <a:xfrm>
                  <a:off x="519" y="0"/>
                  <a:ext cx="351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Bosque Denso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26" name="Rectangle 10"/>
                <p:cNvSpPr>
                  <a:spLocks noChangeArrowheads="1"/>
                </p:cNvSpPr>
                <p:nvPr/>
              </p:nvSpPr>
              <p:spPr bwMode="auto">
                <a:xfrm>
                  <a:off x="476" y="0"/>
                  <a:ext cx="437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27" name="Group 11"/>
              <p:cNvGrpSpPr>
                <a:grpSpLocks/>
              </p:cNvGrpSpPr>
              <p:nvPr/>
            </p:nvGrpSpPr>
            <p:grpSpPr bwMode="auto">
              <a:xfrm>
                <a:off x="913" y="0"/>
                <a:ext cx="437" cy="519"/>
                <a:chOff x="913" y="0"/>
                <a:chExt cx="437" cy="519"/>
              </a:xfrm>
            </p:grpSpPr>
            <p:sp>
              <p:nvSpPr>
                <p:cNvPr id="60428" name="Rectangle 12"/>
                <p:cNvSpPr>
                  <a:spLocks noChangeArrowheads="1"/>
                </p:cNvSpPr>
                <p:nvPr/>
              </p:nvSpPr>
              <p:spPr bwMode="auto">
                <a:xfrm>
                  <a:off x="956" y="0"/>
                  <a:ext cx="351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Bosque</a:t>
                  </a:r>
                  <a:b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Seco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29" name="Rectangle 13"/>
                <p:cNvSpPr>
                  <a:spLocks noChangeArrowheads="1"/>
                </p:cNvSpPr>
                <p:nvPr/>
              </p:nvSpPr>
              <p:spPr bwMode="auto">
                <a:xfrm>
                  <a:off x="913" y="0"/>
                  <a:ext cx="437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30" name="Group 14"/>
              <p:cNvGrpSpPr>
                <a:grpSpLocks/>
              </p:cNvGrpSpPr>
              <p:nvPr/>
            </p:nvGrpSpPr>
            <p:grpSpPr bwMode="auto">
              <a:xfrm>
                <a:off x="1350" y="0"/>
                <a:ext cx="449" cy="519"/>
                <a:chOff x="1350" y="0"/>
                <a:chExt cx="449" cy="519"/>
              </a:xfrm>
            </p:grpSpPr>
            <p:sp>
              <p:nvSpPr>
                <p:cNvPr id="60431" name="Rectangle 15"/>
                <p:cNvSpPr>
                  <a:spLocks noChangeArrowheads="1"/>
                </p:cNvSpPr>
                <p:nvPr/>
              </p:nvSpPr>
              <p:spPr bwMode="auto">
                <a:xfrm>
                  <a:off x="1393" y="0"/>
                  <a:ext cx="363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Manglar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32" name="Rectangle 16"/>
                <p:cNvSpPr>
                  <a:spLocks noChangeArrowheads="1"/>
                </p:cNvSpPr>
                <p:nvPr/>
              </p:nvSpPr>
              <p:spPr bwMode="auto">
                <a:xfrm>
                  <a:off x="1350" y="0"/>
                  <a:ext cx="449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33" name="Group 17"/>
              <p:cNvGrpSpPr>
                <a:grpSpLocks/>
              </p:cNvGrpSpPr>
              <p:nvPr/>
            </p:nvGrpSpPr>
            <p:grpSpPr bwMode="auto">
              <a:xfrm>
                <a:off x="1799" y="0"/>
                <a:ext cx="437" cy="519"/>
                <a:chOff x="1799" y="0"/>
                <a:chExt cx="437" cy="519"/>
              </a:xfrm>
            </p:grpSpPr>
            <p:sp>
              <p:nvSpPr>
                <p:cNvPr id="60434" name="Rectangle 18"/>
                <p:cNvSpPr>
                  <a:spLocks noChangeArrowheads="1"/>
                </p:cNvSpPr>
                <p:nvPr/>
              </p:nvSpPr>
              <p:spPr bwMode="auto">
                <a:xfrm>
                  <a:off x="1842" y="0"/>
                  <a:ext cx="351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Bosque</a:t>
                  </a:r>
                  <a:b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/Café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35" name="Rectangle 19"/>
                <p:cNvSpPr>
                  <a:spLocks noChangeArrowheads="1"/>
                </p:cNvSpPr>
                <p:nvPr/>
              </p:nvSpPr>
              <p:spPr bwMode="auto">
                <a:xfrm>
                  <a:off x="1799" y="0"/>
                  <a:ext cx="437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36" name="Group 20"/>
              <p:cNvGrpSpPr>
                <a:grpSpLocks/>
              </p:cNvGrpSpPr>
              <p:nvPr/>
            </p:nvGrpSpPr>
            <p:grpSpPr bwMode="auto">
              <a:xfrm>
                <a:off x="2236" y="0"/>
                <a:ext cx="432" cy="519"/>
                <a:chOff x="2236" y="0"/>
                <a:chExt cx="432" cy="519"/>
              </a:xfrm>
            </p:grpSpPr>
            <p:sp>
              <p:nvSpPr>
                <p:cNvPr id="60437" name="Rectangle 21"/>
                <p:cNvSpPr>
                  <a:spLocks noChangeArrowheads="1"/>
                </p:cNvSpPr>
                <p:nvPr/>
              </p:nvSpPr>
              <p:spPr bwMode="auto">
                <a:xfrm>
                  <a:off x="2279" y="0"/>
                  <a:ext cx="346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Café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38" name="Rectangle 22"/>
                <p:cNvSpPr>
                  <a:spLocks noChangeArrowheads="1"/>
                </p:cNvSpPr>
                <p:nvPr/>
              </p:nvSpPr>
              <p:spPr bwMode="auto">
                <a:xfrm>
                  <a:off x="2236" y="0"/>
                  <a:ext cx="432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39" name="Group 23"/>
              <p:cNvGrpSpPr>
                <a:grpSpLocks/>
              </p:cNvGrpSpPr>
              <p:nvPr/>
            </p:nvGrpSpPr>
            <p:grpSpPr bwMode="auto">
              <a:xfrm>
                <a:off x="2668" y="0"/>
                <a:ext cx="533" cy="519"/>
                <a:chOff x="2668" y="0"/>
                <a:chExt cx="533" cy="519"/>
              </a:xfrm>
            </p:grpSpPr>
            <p:sp>
              <p:nvSpPr>
                <p:cNvPr id="60440" name="Rectangle 24"/>
                <p:cNvSpPr>
                  <a:spLocks noChangeArrowheads="1"/>
                </p:cNvSpPr>
                <p:nvPr/>
              </p:nvSpPr>
              <p:spPr bwMode="auto">
                <a:xfrm>
                  <a:off x="2711" y="0"/>
                  <a:ext cx="447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Forestales</a:t>
                  </a:r>
                  <a:endParaRPr lang="en-US" altLang="es-US" sz="1700" b="1">
                    <a:solidFill>
                      <a:srgbClr val="004C6F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Frutales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41" name="Rectangle 25"/>
                <p:cNvSpPr>
                  <a:spLocks noChangeArrowheads="1"/>
                </p:cNvSpPr>
                <p:nvPr/>
              </p:nvSpPr>
              <p:spPr bwMode="auto">
                <a:xfrm>
                  <a:off x="2668" y="0"/>
                  <a:ext cx="533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42" name="Group 26"/>
              <p:cNvGrpSpPr>
                <a:grpSpLocks/>
              </p:cNvGrpSpPr>
              <p:nvPr/>
            </p:nvGrpSpPr>
            <p:grpSpPr bwMode="auto">
              <a:xfrm>
                <a:off x="3201" y="0"/>
                <a:ext cx="432" cy="519"/>
                <a:chOff x="3201" y="0"/>
                <a:chExt cx="432" cy="519"/>
              </a:xfrm>
            </p:grpSpPr>
            <p:sp>
              <p:nvSpPr>
                <p:cNvPr id="60443" name="Rectangle 27"/>
                <p:cNvSpPr>
                  <a:spLocks noChangeArrowheads="1"/>
                </p:cNvSpPr>
                <p:nvPr/>
              </p:nvSpPr>
              <p:spPr bwMode="auto">
                <a:xfrm>
                  <a:off x="3244" y="0"/>
                  <a:ext cx="346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Cha-</a:t>
                  </a:r>
                  <a:b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parral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44" name="Rectangle 28"/>
                <p:cNvSpPr>
                  <a:spLocks noChangeArrowheads="1"/>
                </p:cNvSpPr>
                <p:nvPr/>
              </p:nvSpPr>
              <p:spPr bwMode="auto">
                <a:xfrm>
                  <a:off x="3201" y="0"/>
                  <a:ext cx="432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45" name="Group 29"/>
              <p:cNvGrpSpPr>
                <a:grpSpLocks/>
              </p:cNvGrpSpPr>
              <p:nvPr/>
            </p:nvGrpSpPr>
            <p:grpSpPr bwMode="auto">
              <a:xfrm>
                <a:off x="3633" y="0"/>
                <a:ext cx="457" cy="519"/>
                <a:chOff x="3633" y="0"/>
                <a:chExt cx="457" cy="519"/>
              </a:xfrm>
            </p:grpSpPr>
            <p:sp>
              <p:nvSpPr>
                <p:cNvPr id="60446" name="Rectangle 30"/>
                <p:cNvSpPr>
                  <a:spLocks noChangeArrowheads="1"/>
                </p:cNvSpPr>
                <p:nvPr/>
              </p:nvSpPr>
              <p:spPr bwMode="auto">
                <a:xfrm>
                  <a:off x="3676" y="0"/>
                  <a:ext cx="371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Cultivos</a:t>
                  </a:r>
                  <a:endParaRPr lang="en-US" altLang="es-US" sz="1700" b="1">
                    <a:solidFill>
                      <a:srgbClr val="004C6F"/>
                    </a:solidFill>
                    <a:latin typeface="Book Antiqua" panose="0204060205030503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/Pastos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47" name="Rectangle 31"/>
                <p:cNvSpPr>
                  <a:spLocks noChangeArrowheads="1"/>
                </p:cNvSpPr>
                <p:nvPr/>
              </p:nvSpPr>
              <p:spPr bwMode="auto">
                <a:xfrm>
                  <a:off x="3633" y="0"/>
                  <a:ext cx="457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48" name="Group 32"/>
              <p:cNvGrpSpPr>
                <a:grpSpLocks/>
              </p:cNvGrpSpPr>
              <p:nvPr/>
            </p:nvGrpSpPr>
            <p:grpSpPr bwMode="auto">
              <a:xfrm>
                <a:off x="4090" y="0"/>
                <a:ext cx="432" cy="519"/>
                <a:chOff x="4090" y="0"/>
                <a:chExt cx="432" cy="519"/>
              </a:xfrm>
            </p:grpSpPr>
            <p:sp>
              <p:nvSpPr>
                <p:cNvPr id="60449" name="Rectangle 33"/>
                <p:cNvSpPr>
                  <a:spLocks noChangeArrowheads="1"/>
                </p:cNvSpPr>
                <p:nvPr/>
              </p:nvSpPr>
              <p:spPr bwMode="auto">
                <a:xfrm>
                  <a:off x="4133" y="0"/>
                  <a:ext cx="346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Uso</a:t>
                  </a:r>
                  <a:b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Urbano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50" name="Rectangle 34"/>
                <p:cNvSpPr>
                  <a:spLocks noChangeArrowheads="1"/>
                </p:cNvSpPr>
                <p:nvPr/>
              </p:nvSpPr>
              <p:spPr bwMode="auto">
                <a:xfrm>
                  <a:off x="4090" y="0"/>
                  <a:ext cx="432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51" name="Group 35"/>
              <p:cNvGrpSpPr>
                <a:grpSpLocks/>
              </p:cNvGrpSpPr>
              <p:nvPr/>
            </p:nvGrpSpPr>
            <p:grpSpPr bwMode="auto">
              <a:xfrm>
                <a:off x="0" y="519"/>
                <a:ext cx="476" cy="403"/>
                <a:chOff x="0" y="519"/>
                <a:chExt cx="476" cy="403"/>
              </a:xfrm>
            </p:grpSpPr>
            <p:sp>
              <p:nvSpPr>
                <p:cNvPr id="60452" name="Rectangle 36"/>
                <p:cNvSpPr>
                  <a:spLocks noChangeArrowheads="1"/>
                </p:cNvSpPr>
                <p:nvPr/>
              </p:nvSpPr>
              <p:spPr bwMode="auto">
                <a:xfrm>
                  <a:off x="43" y="519"/>
                  <a:ext cx="390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algn="just" eaLnBrk="1" hangingPunct="1"/>
                  <a:r>
                    <a:rPr lang="en-US" altLang="es-US" sz="1700" b="1">
                      <a:solidFill>
                        <a:srgbClr val="004C6F"/>
                      </a:solidFill>
                      <a:latin typeface="Book Antiqua" panose="0204060205030503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 algn="just"/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453" name="Rectangle 37"/>
                <p:cNvSpPr>
                  <a:spLocks noChangeArrowheads="1"/>
                </p:cNvSpPr>
                <p:nvPr/>
              </p:nvSpPr>
              <p:spPr bwMode="auto">
                <a:xfrm>
                  <a:off x="0" y="519"/>
                  <a:ext cx="476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454" name="Group 38"/>
              <p:cNvGrpSpPr>
                <a:grpSpLocks/>
              </p:cNvGrpSpPr>
              <p:nvPr/>
            </p:nvGrpSpPr>
            <p:grpSpPr bwMode="auto">
              <a:xfrm>
                <a:off x="476" y="519"/>
                <a:ext cx="437" cy="403"/>
                <a:chOff x="476" y="519"/>
                <a:chExt cx="437" cy="403"/>
              </a:xfrm>
            </p:grpSpPr>
            <p:sp>
              <p:nvSpPr>
                <p:cNvPr id="60455" name="Rectangle 39"/>
                <p:cNvSpPr>
                  <a:spLocks noChangeArrowheads="1"/>
                </p:cNvSpPr>
                <p:nvPr/>
              </p:nvSpPr>
              <p:spPr bwMode="auto">
                <a:xfrm>
                  <a:off x="476" y="519"/>
                  <a:ext cx="437" cy="403"/>
                </a:xfrm>
                <a:prstGeom prst="rect">
                  <a:avLst/>
                </a:prstGeom>
                <a:solidFill>
                  <a:srgbClr val="2D791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56" name="Group 40"/>
                <p:cNvGrpSpPr>
                  <a:grpSpLocks/>
                </p:cNvGrpSpPr>
                <p:nvPr/>
              </p:nvGrpSpPr>
              <p:grpSpPr bwMode="auto">
                <a:xfrm>
                  <a:off x="476" y="519"/>
                  <a:ext cx="437" cy="403"/>
                  <a:chOff x="476" y="519"/>
                  <a:chExt cx="437" cy="403"/>
                </a:xfrm>
              </p:grpSpPr>
              <p:sp>
                <p:nvSpPr>
                  <p:cNvPr id="60457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519" y="519"/>
                    <a:ext cx="351" cy="403"/>
                  </a:xfrm>
                  <a:prstGeom prst="rect">
                    <a:avLst/>
                  </a:prstGeom>
                  <a:solidFill>
                    <a:srgbClr val="2D7914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58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519"/>
                    <a:ext cx="437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59" name="Group 43"/>
              <p:cNvGrpSpPr>
                <a:grpSpLocks/>
              </p:cNvGrpSpPr>
              <p:nvPr/>
            </p:nvGrpSpPr>
            <p:grpSpPr bwMode="auto">
              <a:xfrm>
                <a:off x="913" y="519"/>
                <a:ext cx="437" cy="403"/>
                <a:chOff x="913" y="519"/>
                <a:chExt cx="437" cy="403"/>
              </a:xfrm>
            </p:grpSpPr>
            <p:sp>
              <p:nvSpPr>
                <p:cNvPr id="60460" name="Rectangle 44"/>
                <p:cNvSpPr>
                  <a:spLocks noChangeArrowheads="1"/>
                </p:cNvSpPr>
                <p:nvPr/>
              </p:nvSpPr>
              <p:spPr bwMode="auto">
                <a:xfrm>
                  <a:off x="913" y="519"/>
                  <a:ext cx="437" cy="403"/>
                </a:xfrm>
                <a:prstGeom prst="rect">
                  <a:avLst/>
                </a:prstGeom>
                <a:solidFill>
                  <a:srgbClr val="33B81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61" name="Group 45"/>
                <p:cNvGrpSpPr>
                  <a:grpSpLocks/>
                </p:cNvGrpSpPr>
                <p:nvPr/>
              </p:nvGrpSpPr>
              <p:grpSpPr bwMode="auto">
                <a:xfrm>
                  <a:off x="913" y="519"/>
                  <a:ext cx="437" cy="403"/>
                  <a:chOff x="913" y="519"/>
                  <a:chExt cx="437" cy="403"/>
                </a:xfrm>
              </p:grpSpPr>
              <p:sp>
                <p:nvSpPr>
                  <p:cNvPr id="6046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956" y="519"/>
                    <a:ext cx="351" cy="403"/>
                  </a:xfrm>
                  <a:prstGeom prst="rect">
                    <a:avLst/>
                  </a:prstGeom>
                  <a:solidFill>
                    <a:srgbClr val="33B81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63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519"/>
                    <a:ext cx="437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64" name="Group 48"/>
              <p:cNvGrpSpPr>
                <a:grpSpLocks/>
              </p:cNvGrpSpPr>
              <p:nvPr/>
            </p:nvGrpSpPr>
            <p:grpSpPr bwMode="auto">
              <a:xfrm>
                <a:off x="1350" y="519"/>
                <a:ext cx="449" cy="403"/>
                <a:chOff x="1350" y="519"/>
                <a:chExt cx="449" cy="403"/>
              </a:xfrm>
            </p:grpSpPr>
            <p:sp>
              <p:nvSpPr>
                <p:cNvPr id="60465" name="Rectangle 49"/>
                <p:cNvSpPr>
                  <a:spLocks noChangeArrowheads="1"/>
                </p:cNvSpPr>
                <p:nvPr/>
              </p:nvSpPr>
              <p:spPr bwMode="auto">
                <a:xfrm>
                  <a:off x="1350" y="519"/>
                  <a:ext cx="449" cy="403"/>
                </a:xfrm>
                <a:prstGeom prst="rect">
                  <a:avLst/>
                </a:prstGeom>
                <a:solidFill>
                  <a:srgbClr val="FB07F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66" name="Group 50"/>
                <p:cNvGrpSpPr>
                  <a:grpSpLocks/>
                </p:cNvGrpSpPr>
                <p:nvPr/>
              </p:nvGrpSpPr>
              <p:grpSpPr bwMode="auto">
                <a:xfrm>
                  <a:off x="1350" y="519"/>
                  <a:ext cx="449" cy="403"/>
                  <a:chOff x="1350" y="519"/>
                  <a:chExt cx="449" cy="403"/>
                </a:xfrm>
              </p:grpSpPr>
              <p:sp>
                <p:nvSpPr>
                  <p:cNvPr id="60467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1393" y="519"/>
                    <a:ext cx="363" cy="403"/>
                  </a:xfrm>
                  <a:prstGeom prst="rect">
                    <a:avLst/>
                  </a:prstGeom>
                  <a:solidFill>
                    <a:srgbClr val="FB07F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68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350" y="519"/>
                    <a:ext cx="449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69" name="Group 53"/>
              <p:cNvGrpSpPr>
                <a:grpSpLocks/>
              </p:cNvGrpSpPr>
              <p:nvPr/>
            </p:nvGrpSpPr>
            <p:grpSpPr bwMode="auto">
              <a:xfrm>
                <a:off x="1799" y="519"/>
                <a:ext cx="437" cy="403"/>
                <a:chOff x="1799" y="519"/>
                <a:chExt cx="437" cy="403"/>
              </a:xfrm>
            </p:grpSpPr>
            <p:sp>
              <p:nvSpPr>
                <p:cNvPr id="60470" name="Rectangle 54"/>
                <p:cNvSpPr>
                  <a:spLocks noChangeArrowheads="1"/>
                </p:cNvSpPr>
                <p:nvPr/>
              </p:nvSpPr>
              <p:spPr bwMode="auto">
                <a:xfrm>
                  <a:off x="1799" y="519"/>
                  <a:ext cx="437" cy="403"/>
                </a:xfrm>
                <a:prstGeom prst="rect">
                  <a:avLst/>
                </a:prstGeom>
                <a:solidFill>
                  <a:srgbClr val="6EAD5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71" name="Group 55"/>
                <p:cNvGrpSpPr>
                  <a:grpSpLocks/>
                </p:cNvGrpSpPr>
                <p:nvPr/>
              </p:nvGrpSpPr>
              <p:grpSpPr bwMode="auto">
                <a:xfrm>
                  <a:off x="1799" y="519"/>
                  <a:ext cx="437" cy="403"/>
                  <a:chOff x="1799" y="519"/>
                  <a:chExt cx="437" cy="403"/>
                </a:xfrm>
              </p:grpSpPr>
              <p:sp>
                <p:nvSpPr>
                  <p:cNvPr id="60472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842" y="519"/>
                    <a:ext cx="351" cy="403"/>
                  </a:xfrm>
                  <a:prstGeom prst="rect">
                    <a:avLst/>
                  </a:prstGeom>
                  <a:solidFill>
                    <a:srgbClr val="6EAD54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73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799" y="519"/>
                    <a:ext cx="437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74" name="Group 58"/>
              <p:cNvGrpSpPr>
                <a:grpSpLocks/>
              </p:cNvGrpSpPr>
              <p:nvPr/>
            </p:nvGrpSpPr>
            <p:grpSpPr bwMode="auto">
              <a:xfrm>
                <a:off x="2236" y="519"/>
                <a:ext cx="432" cy="403"/>
                <a:chOff x="2236" y="519"/>
                <a:chExt cx="432" cy="403"/>
              </a:xfrm>
            </p:grpSpPr>
            <p:sp>
              <p:nvSpPr>
                <p:cNvPr id="60475" name="Rectangle 59"/>
                <p:cNvSpPr>
                  <a:spLocks noChangeArrowheads="1"/>
                </p:cNvSpPr>
                <p:nvPr/>
              </p:nvSpPr>
              <p:spPr bwMode="auto">
                <a:xfrm>
                  <a:off x="2236" y="519"/>
                  <a:ext cx="432" cy="403"/>
                </a:xfrm>
                <a:prstGeom prst="rect">
                  <a:avLst/>
                </a:prstGeom>
                <a:solidFill>
                  <a:srgbClr val="FFFF2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76" name="Group 60"/>
                <p:cNvGrpSpPr>
                  <a:grpSpLocks/>
                </p:cNvGrpSpPr>
                <p:nvPr/>
              </p:nvGrpSpPr>
              <p:grpSpPr bwMode="auto">
                <a:xfrm>
                  <a:off x="2236" y="519"/>
                  <a:ext cx="432" cy="403"/>
                  <a:chOff x="2236" y="519"/>
                  <a:chExt cx="432" cy="403"/>
                </a:xfrm>
              </p:grpSpPr>
              <p:sp>
                <p:nvSpPr>
                  <p:cNvPr id="60477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2279" y="519"/>
                    <a:ext cx="346" cy="403"/>
                  </a:xfrm>
                  <a:prstGeom prst="rect">
                    <a:avLst/>
                  </a:prstGeom>
                  <a:solidFill>
                    <a:srgbClr val="FFFF2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78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236" y="519"/>
                    <a:ext cx="432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79" name="Group 63"/>
              <p:cNvGrpSpPr>
                <a:grpSpLocks/>
              </p:cNvGrpSpPr>
              <p:nvPr/>
            </p:nvGrpSpPr>
            <p:grpSpPr bwMode="auto">
              <a:xfrm>
                <a:off x="2668" y="519"/>
                <a:ext cx="533" cy="403"/>
                <a:chOff x="2668" y="519"/>
                <a:chExt cx="533" cy="403"/>
              </a:xfrm>
            </p:grpSpPr>
            <p:sp>
              <p:nvSpPr>
                <p:cNvPr id="60480" name="Rectangle 64"/>
                <p:cNvSpPr>
                  <a:spLocks noChangeArrowheads="1"/>
                </p:cNvSpPr>
                <p:nvPr/>
              </p:nvSpPr>
              <p:spPr bwMode="auto">
                <a:xfrm>
                  <a:off x="2668" y="519"/>
                  <a:ext cx="533" cy="403"/>
                </a:xfrm>
                <a:prstGeom prst="rect">
                  <a:avLst/>
                </a:prstGeom>
                <a:solidFill>
                  <a:srgbClr val="3B7BA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81" name="Group 65"/>
                <p:cNvGrpSpPr>
                  <a:grpSpLocks/>
                </p:cNvGrpSpPr>
                <p:nvPr/>
              </p:nvGrpSpPr>
              <p:grpSpPr bwMode="auto">
                <a:xfrm>
                  <a:off x="2668" y="519"/>
                  <a:ext cx="533" cy="403"/>
                  <a:chOff x="2668" y="519"/>
                  <a:chExt cx="533" cy="403"/>
                </a:xfrm>
              </p:grpSpPr>
              <p:sp>
                <p:nvSpPr>
                  <p:cNvPr id="60482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711" y="519"/>
                    <a:ext cx="447" cy="403"/>
                  </a:xfrm>
                  <a:prstGeom prst="rect">
                    <a:avLst/>
                  </a:prstGeom>
                  <a:solidFill>
                    <a:srgbClr val="3B7BA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83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668" y="519"/>
                    <a:ext cx="533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84" name="Group 68"/>
              <p:cNvGrpSpPr>
                <a:grpSpLocks/>
              </p:cNvGrpSpPr>
              <p:nvPr/>
            </p:nvGrpSpPr>
            <p:grpSpPr bwMode="auto">
              <a:xfrm>
                <a:off x="3201" y="519"/>
                <a:ext cx="432" cy="403"/>
                <a:chOff x="3201" y="519"/>
                <a:chExt cx="432" cy="403"/>
              </a:xfrm>
            </p:grpSpPr>
            <p:sp>
              <p:nvSpPr>
                <p:cNvPr id="60485" name="Rectangle 69"/>
                <p:cNvSpPr>
                  <a:spLocks noChangeArrowheads="1"/>
                </p:cNvSpPr>
                <p:nvPr/>
              </p:nvSpPr>
              <p:spPr bwMode="auto">
                <a:xfrm>
                  <a:off x="3201" y="519"/>
                  <a:ext cx="432" cy="403"/>
                </a:xfrm>
                <a:prstGeom prst="rect">
                  <a:avLst/>
                </a:prstGeom>
                <a:solidFill>
                  <a:srgbClr val="F9A72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86" name="Group 70"/>
                <p:cNvGrpSpPr>
                  <a:grpSpLocks/>
                </p:cNvGrpSpPr>
                <p:nvPr/>
              </p:nvGrpSpPr>
              <p:grpSpPr bwMode="auto">
                <a:xfrm>
                  <a:off x="3201" y="519"/>
                  <a:ext cx="432" cy="403"/>
                  <a:chOff x="3201" y="519"/>
                  <a:chExt cx="432" cy="403"/>
                </a:xfrm>
              </p:grpSpPr>
              <p:sp>
                <p:nvSpPr>
                  <p:cNvPr id="60487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3244" y="519"/>
                    <a:ext cx="346" cy="403"/>
                  </a:xfrm>
                  <a:prstGeom prst="rect">
                    <a:avLst/>
                  </a:prstGeom>
                  <a:solidFill>
                    <a:srgbClr val="F9A72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88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3201" y="519"/>
                    <a:ext cx="432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89" name="Group 73"/>
              <p:cNvGrpSpPr>
                <a:grpSpLocks/>
              </p:cNvGrpSpPr>
              <p:nvPr/>
            </p:nvGrpSpPr>
            <p:grpSpPr bwMode="auto">
              <a:xfrm>
                <a:off x="3633" y="519"/>
                <a:ext cx="457" cy="403"/>
                <a:chOff x="3633" y="519"/>
                <a:chExt cx="457" cy="403"/>
              </a:xfrm>
            </p:grpSpPr>
            <p:sp>
              <p:nvSpPr>
                <p:cNvPr id="60490" name="Rectangle 74"/>
                <p:cNvSpPr>
                  <a:spLocks noChangeArrowheads="1"/>
                </p:cNvSpPr>
                <p:nvPr/>
              </p:nvSpPr>
              <p:spPr bwMode="auto">
                <a:xfrm>
                  <a:off x="3633" y="519"/>
                  <a:ext cx="457" cy="403"/>
                </a:xfrm>
                <a:prstGeom prst="rect">
                  <a:avLst/>
                </a:prstGeom>
                <a:solidFill>
                  <a:srgbClr val="8A1C0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91" name="Group 75"/>
                <p:cNvGrpSpPr>
                  <a:grpSpLocks/>
                </p:cNvGrpSpPr>
                <p:nvPr/>
              </p:nvGrpSpPr>
              <p:grpSpPr bwMode="auto">
                <a:xfrm>
                  <a:off x="3633" y="519"/>
                  <a:ext cx="457" cy="403"/>
                  <a:chOff x="3633" y="519"/>
                  <a:chExt cx="457" cy="403"/>
                </a:xfrm>
              </p:grpSpPr>
              <p:sp>
                <p:nvSpPr>
                  <p:cNvPr id="6049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3676" y="519"/>
                    <a:ext cx="371" cy="403"/>
                  </a:xfrm>
                  <a:prstGeom prst="rect">
                    <a:avLst/>
                  </a:prstGeom>
                  <a:solidFill>
                    <a:srgbClr val="8A1C05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9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3633" y="519"/>
                    <a:ext cx="457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94" name="Group 78"/>
              <p:cNvGrpSpPr>
                <a:grpSpLocks/>
              </p:cNvGrpSpPr>
              <p:nvPr/>
            </p:nvGrpSpPr>
            <p:grpSpPr bwMode="auto">
              <a:xfrm>
                <a:off x="4090" y="519"/>
                <a:ext cx="432" cy="403"/>
                <a:chOff x="4090" y="519"/>
                <a:chExt cx="432" cy="403"/>
              </a:xfrm>
            </p:grpSpPr>
            <p:sp>
              <p:nvSpPr>
                <p:cNvPr id="60495" name="Rectangle 79"/>
                <p:cNvSpPr>
                  <a:spLocks noChangeArrowheads="1"/>
                </p:cNvSpPr>
                <p:nvPr/>
              </p:nvSpPr>
              <p:spPr bwMode="auto">
                <a:xfrm>
                  <a:off x="4090" y="519"/>
                  <a:ext cx="432" cy="403"/>
                </a:xfrm>
                <a:prstGeom prst="rect">
                  <a:avLst/>
                </a:prstGeom>
                <a:solidFill>
                  <a:srgbClr val="F8F4F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  <p:grpSp>
              <p:nvGrpSpPr>
                <p:cNvPr id="60496" name="Group 80"/>
                <p:cNvGrpSpPr>
                  <a:grpSpLocks/>
                </p:cNvGrpSpPr>
                <p:nvPr/>
              </p:nvGrpSpPr>
              <p:grpSpPr bwMode="auto">
                <a:xfrm>
                  <a:off x="4090" y="519"/>
                  <a:ext cx="432" cy="403"/>
                  <a:chOff x="4090" y="519"/>
                  <a:chExt cx="432" cy="403"/>
                </a:xfrm>
              </p:grpSpPr>
              <p:sp>
                <p:nvSpPr>
                  <p:cNvPr id="60497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4133" y="519"/>
                    <a:ext cx="346" cy="403"/>
                  </a:xfrm>
                  <a:prstGeom prst="rect">
                    <a:avLst/>
                  </a:prstGeom>
                  <a:solidFill>
                    <a:srgbClr val="F8F4F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>
                    <a:lvl1pPr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1pPr>
                    <a:lvl2pPr marL="487363" indent="16351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2pPr>
                    <a:lvl3pPr marL="974725" indent="32543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3pPr>
                    <a:lvl4pPr marL="1463675" indent="487363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4pPr>
                    <a:lvl5pPr marL="1951038" indent="649288" defTabSz="830263" eaLnBrk="0"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5pPr>
                    <a:lvl6pPr marL="24082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6pPr>
                    <a:lvl7pPr marL="28654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7pPr>
                    <a:lvl8pPr marL="33226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8pPr>
                    <a:lvl9pPr marL="3779838" indent="649288" algn="ctr" defTabSz="830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rgbClr val="000000"/>
                        </a:solidFill>
                        <a:latin typeface="Helvetica Light" charset="0"/>
                        <a:sym typeface="Helvetica Light" charset="0"/>
                      </a:defRPr>
                    </a:lvl9pPr>
                  </a:lstStyle>
                  <a:p>
                    <a:pPr eaLnBrk="1" hangingPunct="1"/>
                    <a:r>
                      <a:rPr lang="en-US" altLang="es-US" sz="1700" b="1">
                        <a:solidFill>
                          <a:srgbClr val="004C6F"/>
                        </a:solidFill>
                        <a:latin typeface="Book Antiqua" panose="02040602050305030304" pitchFamily="18" charset="0"/>
                        <a:cs typeface="Times New Roman" panose="02020603050405020304" pitchFamily="18" charset="0"/>
                      </a:rPr>
                      <a:t> </a:t>
                    </a:r>
                  </a:p>
                  <a:p>
                    <a:endParaRPr lang="en-US" altLang="es-US" sz="1700" b="1">
                      <a:solidFill>
                        <a:srgbClr val="004C6F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0498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4090" y="519"/>
                    <a:ext cx="432" cy="40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">
                        <a:solidFill>
                          <a:srgbClr val="A0A0A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es-US"/>
                  </a:p>
                </p:txBody>
              </p:sp>
            </p:grpSp>
          </p:grpSp>
          <p:grpSp>
            <p:nvGrpSpPr>
              <p:cNvPr id="60499" name="Group 83"/>
              <p:cNvGrpSpPr>
                <a:grpSpLocks/>
              </p:cNvGrpSpPr>
              <p:nvPr/>
            </p:nvGrpSpPr>
            <p:grpSpPr bwMode="auto">
              <a:xfrm>
                <a:off x="0" y="922"/>
                <a:ext cx="476" cy="365"/>
                <a:chOff x="0" y="922"/>
                <a:chExt cx="476" cy="365"/>
              </a:xfrm>
            </p:grpSpPr>
            <p:sp>
              <p:nvSpPr>
                <p:cNvPr id="60500" name="Rectangle 84"/>
                <p:cNvSpPr>
                  <a:spLocks noChangeArrowheads="1"/>
                </p:cNvSpPr>
                <p:nvPr/>
              </p:nvSpPr>
              <p:spPr bwMode="auto">
                <a:xfrm>
                  <a:off x="43" y="922"/>
                  <a:ext cx="390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TM 1990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01" name="Rectangle 85"/>
                <p:cNvSpPr>
                  <a:spLocks noChangeArrowheads="1"/>
                </p:cNvSpPr>
                <p:nvPr/>
              </p:nvSpPr>
              <p:spPr bwMode="auto">
                <a:xfrm>
                  <a:off x="0" y="922"/>
                  <a:ext cx="47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02" name="Group 86"/>
              <p:cNvGrpSpPr>
                <a:grpSpLocks/>
              </p:cNvGrpSpPr>
              <p:nvPr/>
            </p:nvGrpSpPr>
            <p:grpSpPr bwMode="auto">
              <a:xfrm>
                <a:off x="476" y="922"/>
                <a:ext cx="437" cy="365"/>
                <a:chOff x="476" y="922"/>
                <a:chExt cx="437" cy="365"/>
              </a:xfrm>
            </p:grpSpPr>
            <p:sp>
              <p:nvSpPr>
                <p:cNvPr id="60503" name="Rectangle 87"/>
                <p:cNvSpPr>
                  <a:spLocks noChangeArrowheads="1"/>
                </p:cNvSpPr>
                <p:nvPr/>
              </p:nvSpPr>
              <p:spPr bwMode="auto">
                <a:xfrm>
                  <a:off x="519" y="922"/>
                  <a:ext cx="35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0.81%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04" name="Rectangle 88"/>
                <p:cNvSpPr>
                  <a:spLocks noChangeArrowheads="1"/>
                </p:cNvSpPr>
                <p:nvPr/>
              </p:nvSpPr>
              <p:spPr bwMode="auto">
                <a:xfrm>
                  <a:off x="476" y="922"/>
                  <a:ext cx="43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05" name="Group 89"/>
              <p:cNvGrpSpPr>
                <a:grpSpLocks/>
              </p:cNvGrpSpPr>
              <p:nvPr/>
            </p:nvGrpSpPr>
            <p:grpSpPr bwMode="auto">
              <a:xfrm>
                <a:off x="913" y="922"/>
                <a:ext cx="437" cy="365"/>
                <a:chOff x="913" y="922"/>
                <a:chExt cx="437" cy="365"/>
              </a:xfrm>
            </p:grpSpPr>
            <p:sp>
              <p:nvSpPr>
                <p:cNvPr id="60506" name="Rectangle 90"/>
                <p:cNvSpPr>
                  <a:spLocks noChangeArrowheads="1"/>
                </p:cNvSpPr>
                <p:nvPr/>
              </p:nvSpPr>
              <p:spPr bwMode="auto">
                <a:xfrm>
                  <a:off x="956" y="922"/>
                  <a:ext cx="35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9.3%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07" name="Rectangle 91"/>
                <p:cNvSpPr>
                  <a:spLocks noChangeArrowheads="1"/>
                </p:cNvSpPr>
                <p:nvPr/>
              </p:nvSpPr>
              <p:spPr bwMode="auto">
                <a:xfrm>
                  <a:off x="913" y="922"/>
                  <a:ext cx="43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08" name="Group 92"/>
              <p:cNvGrpSpPr>
                <a:grpSpLocks/>
              </p:cNvGrpSpPr>
              <p:nvPr/>
            </p:nvGrpSpPr>
            <p:grpSpPr bwMode="auto">
              <a:xfrm>
                <a:off x="1350" y="922"/>
                <a:ext cx="449" cy="365"/>
                <a:chOff x="1350" y="922"/>
                <a:chExt cx="449" cy="365"/>
              </a:xfrm>
            </p:grpSpPr>
            <p:sp>
              <p:nvSpPr>
                <p:cNvPr id="60509" name="Rectangle 93"/>
                <p:cNvSpPr>
                  <a:spLocks noChangeArrowheads="1"/>
                </p:cNvSpPr>
                <p:nvPr/>
              </p:nvSpPr>
              <p:spPr bwMode="auto">
                <a:xfrm>
                  <a:off x="1393" y="922"/>
                  <a:ext cx="363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1.9%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10" name="Rectangle 94"/>
                <p:cNvSpPr>
                  <a:spLocks noChangeArrowheads="1"/>
                </p:cNvSpPr>
                <p:nvPr/>
              </p:nvSpPr>
              <p:spPr bwMode="auto">
                <a:xfrm>
                  <a:off x="1350" y="922"/>
                  <a:ext cx="449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11" name="Group 95"/>
              <p:cNvGrpSpPr>
                <a:grpSpLocks/>
              </p:cNvGrpSpPr>
              <p:nvPr/>
            </p:nvGrpSpPr>
            <p:grpSpPr bwMode="auto">
              <a:xfrm>
                <a:off x="1799" y="922"/>
                <a:ext cx="437" cy="365"/>
                <a:chOff x="1799" y="922"/>
                <a:chExt cx="437" cy="365"/>
              </a:xfrm>
            </p:grpSpPr>
            <p:sp>
              <p:nvSpPr>
                <p:cNvPr id="60512" name="Rectangle 96"/>
                <p:cNvSpPr>
                  <a:spLocks noChangeArrowheads="1"/>
                </p:cNvSpPr>
                <p:nvPr/>
              </p:nvSpPr>
              <p:spPr bwMode="auto">
                <a:xfrm>
                  <a:off x="1842" y="922"/>
                  <a:ext cx="35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3.2%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13" name="Rectangle 97"/>
                <p:cNvSpPr>
                  <a:spLocks noChangeArrowheads="1"/>
                </p:cNvSpPr>
                <p:nvPr/>
              </p:nvSpPr>
              <p:spPr bwMode="auto">
                <a:xfrm>
                  <a:off x="1799" y="922"/>
                  <a:ext cx="43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14" name="Group 98"/>
              <p:cNvGrpSpPr>
                <a:grpSpLocks/>
              </p:cNvGrpSpPr>
              <p:nvPr/>
            </p:nvGrpSpPr>
            <p:grpSpPr bwMode="auto">
              <a:xfrm>
                <a:off x="2236" y="922"/>
                <a:ext cx="432" cy="365"/>
                <a:chOff x="2236" y="922"/>
                <a:chExt cx="432" cy="365"/>
              </a:xfrm>
            </p:grpSpPr>
            <p:sp>
              <p:nvSpPr>
                <p:cNvPr id="60515" name="Rectangle 99"/>
                <p:cNvSpPr>
                  <a:spLocks noChangeArrowheads="1"/>
                </p:cNvSpPr>
                <p:nvPr/>
              </p:nvSpPr>
              <p:spPr bwMode="auto">
                <a:xfrm>
                  <a:off x="2279" y="922"/>
                  <a:ext cx="34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3.6%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16" name="Rectangle 100"/>
                <p:cNvSpPr>
                  <a:spLocks noChangeArrowheads="1"/>
                </p:cNvSpPr>
                <p:nvPr/>
              </p:nvSpPr>
              <p:spPr bwMode="auto">
                <a:xfrm>
                  <a:off x="2236" y="922"/>
                  <a:ext cx="43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17" name="Group 101"/>
              <p:cNvGrpSpPr>
                <a:grpSpLocks/>
              </p:cNvGrpSpPr>
              <p:nvPr/>
            </p:nvGrpSpPr>
            <p:grpSpPr bwMode="auto">
              <a:xfrm>
                <a:off x="2668" y="922"/>
                <a:ext cx="533" cy="365"/>
                <a:chOff x="2668" y="922"/>
                <a:chExt cx="533" cy="365"/>
              </a:xfrm>
            </p:grpSpPr>
            <p:sp>
              <p:nvSpPr>
                <p:cNvPr id="60518" name="Rectangle 102"/>
                <p:cNvSpPr>
                  <a:spLocks noChangeArrowheads="1"/>
                </p:cNvSpPr>
                <p:nvPr/>
              </p:nvSpPr>
              <p:spPr bwMode="auto">
                <a:xfrm>
                  <a:off x="2711" y="922"/>
                  <a:ext cx="44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1.2%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19" name="Rectangle 103"/>
                <p:cNvSpPr>
                  <a:spLocks noChangeArrowheads="1"/>
                </p:cNvSpPr>
                <p:nvPr/>
              </p:nvSpPr>
              <p:spPr bwMode="auto">
                <a:xfrm>
                  <a:off x="2668" y="922"/>
                  <a:ext cx="533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20" name="Group 104"/>
              <p:cNvGrpSpPr>
                <a:grpSpLocks/>
              </p:cNvGrpSpPr>
              <p:nvPr/>
            </p:nvGrpSpPr>
            <p:grpSpPr bwMode="auto">
              <a:xfrm>
                <a:off x="3201" y="922"/>
                <a:ext cx="432" cy="365"/>
                <a:chOff x="3201" y="922"/>
                <a:chExt cx="432" cy="365"/>
              </a:xfrm>
            </p:grpSpPr>
            <p:sp>
              <p:nvSpPr>
                <p:cNvPr id="60521" name="Rectangle 105"/>
                <p:cNvSpPr>
                  <a:spLocks noChangeArrowheads="1"/>
                </p:cNvSpPr>
                <p:nvPr/>
              </p:nvSpPr>
              <p:spPr bwMode="auto">
                <a:xfrm>
                  <a:off x="3244" y="922"/>
                  <a:ext cx="34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2.7%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22" name="Rectangle 106"/>
                <p:cNvSpPr>
                  <a:spLocks noChangeArrowheads="1"/>
                </p:cNvSpPr>
                <p:nvPr/>
              </p:nvSpPr>
              <p:spPr bwMode="auto">
                <a:xfrm>
                  <a:off x="3201" y="922"/>
                  <a:ext cx="43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23" name="Group 107"/>
              <p:cNvGrpSpPr>
                <a:grpSpLocks/>
              </p:cNvGrpSpPr>
              <p:nvPr/>
            </p:nvGrpSpPr>
            <p:grpSpPr bwMode="auto">
              <a:xfrm>
                <a:off x="3633" y="922"/>
                <a:ext cx="457" cy="365"/>
                <a:chOff x="3633" y="922"/>
                <a:chExt cx="457" cy="365"/>
              </a:xfrm>
            </p:grpSpPr>
            <p:sp>
              <p:nvSpPr>
                <p:cNvPr id="60524" name="Rectangle 108"/>
                <p:cNvSpPr>
                  <a:spLocks noChangeArrowheads="1"/>
                </p:cNvSpPr>
                <p:nvPr/>
              </p:nvSpPr>
              <p:spPr bwMode="auto">
                <a:xfrm>
                  <a:off x="3676" y="922"/>
                  <a:ext cx="37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63.5%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25" name="Rectangle 109"/>
                <p:cNvSpPr>
                  <a:spLocks noChangeArrowheads="1"/>
                </p:cNvSpPr>
                <p:nvPr/>
              </p:nvSpPr>
              <p:spPr bwMode="auto">
                <a:xfrm>
                  <a:off x="3633" y="922"/>
                  <a:ext cx="45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26" name="Group 110"/>
              <p:cNvGrpSpPr>
                <a:grpSpLocks/>
              </p:cNvGrpSpPr>
              <p:nvPr/>
            </p:nvGrpSpPr>
            <p:grpSpPr bwMode="auto">
              <a:xfrm>
                <a:off x="4090" y="922"/>
                <a:ext cx="432" cy="365"/>
                <a:chOff x="4090" y="922"/>
                <a:chExt cx="432" cy="365"/>
              </a:xfrm>
            </p:grpSpPr>
            <p:sp>
              <p:nvSpPr>
                <p:cNvPr id="60527" name="Rectangle 111"/>
                <p:cNvSpPr>
                  <a:spLocks noChangeArrowheads="1"/>
                </p:cNvSpPr>
                <p:nvPr/>
              </p:nvSpPr>
              <p:spPr bwMode="auto">
                <a:xfrm>
                  <a:off x="4133" y="922"/>
                  <a:ext cx="34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2.1%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28" name="Rectangle 112"/>
                <p:cNvSpPr>
                  <a:spLocks noChangeArrowheads="1"/>
                </p:cNvSpPr>
                <p:nvPr/>
              </p:nvSpPr>
              <p:spPr bwMode="auto">
                <a:xfrm>
                  <a:off x="4090" y="922"/>
                  <a:ext cx="43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29" name="Group 113"/>
              <p:cNvGrpSpPr>
                <a:grpSpLocks/>
              </p:cNvGrpSpPr>
              <p:nvPr/>
            </p:nvGrpSpPr>
            <p:grpSpPr bwMode="auto">
              <a:xfrm>
                <a:off x="0" y="1287"/>
                <a:ext cx="476" cy="365"/>
                <a:chOff x="0" y="1287"/>
                <a:chExt cx="476" cy="365"/>
              </a:xfrm>
            </p:grpSpPr>
            <p:sp>
              <p:nvSpPr>
                <p:cNvPr id="60530" name="Rectangle 114"/>
                <p:cNvSpPr>
                  <a:spLocks noChangeArrowheads="1"/>
                </p:cNvSpPr>
                <p:nvPr/>
              </p:nvSpPr>
              <p:spPr bwMode="auto">
                <a:xfrm>
                  <a:off x="43" y="1287"/>
                  <a:ext cx="390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TM 2000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31" name="Rectangle 115"/>
                <p:cNvSpPr>
                  <a:spLocks noChangeArrowheads="1"/>
                </p:cNvSpPr>
                <p:nvPr/>
              </p:nvSpPr>
              <p:spPr bwMode="auto">
                <a:xfrm>
                  <a:off x="0" y="1287"/>
                  <a:ext cx="47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32" name="Group 116"/>
              <p:cNvGrpSpPr>
                <a:grpSpLocks/>
              </p:cNvGrpSpPr>
              <p:nvPr/>
            </p:nvGrpSpPr>
            <p:grpSpPr bwMode="auto">
              <a:xfrm>
                <a:off x="476" y="1287"/>
                <a:ext cx="437" cy="365"/>
                <a:chOff x="476" y="1287"/>
                <a:chExt cx="437" cy="365"/>
              </a:xfrm>
            </p:grpSpPr>
            <p:sp>
              <p:nvSpPr>
                <p:cNvPr id="60533" name="Rectangle 117"/>
                <p:cNvSpPr>
                  <a:spLocks noChangeArrowheads="1"/>
                </p:cNvSpPr>
                <p:nvPr/>
              </p:nvSpPr>
              <p:spPr bwMode="auto">
                <a:xfrm>
                  <a:off x="519" y="1287"/>
                  <a:ext cx="35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0.92%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34" name="Rectangle 118"/>
                <p:cNvSpPr>
                  <a:spLocks noChangeArrowheads="1"/>
                </p:cNvSpPr>
                <p:nvPr/>
              </p:nvSpPr>
              <p:spPr bwMode="auto">
                <a:xfrm>
                  <a:off x="476" y="1287"/>
                  <a:ext cx="43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35" name="Group 119"/>
              <p:cNvGrpSpPr>
                <a:grpSpLocks/>
              </p:cNvGrpSpPr>
              <p:nvPr/>
            </p:nvGrpSpPr>
            <p:grpSpPr bwMode="auto">
              <a:xfrm>
                <a:off x="913" y="1287"/>
                <a:ext cx="437" cy="365"/>
                <a:chOff x="913" y="1287"/>
                <a:chExt cx="437" cy="365"/>
              </a:xfrm>
            </p:grpSpPr>
            <p:sp>
              <p:nvSpPr>
                <p:cNvPr id="60536" name="Rectangle 120"/>
                <p:cNvSpPr>
                  <a:spLocks noChangeArrowheads="1"/>
                </p:cNvSpPr>
                <p:nvPr/>
              </p:nvSpPr>
              <p:spPr bwMode="auto">
                <a:xfrm>
                  <a:off x="956" y="1287"/>
                  <a:ext cx="35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11.4%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37" name="Rectangle 121"/>
                <p:cNvSpPr>
                  <a:spLocks noChangeArrowheads="1"/>
                </p:cNvSpPr>
                <p:nvPr/>
              </p:nvSpPr>
              <p:spPr bwMode="auto">
                <a:xfrm>
                  <a:off x="913" y="1287"/>
                  <a:ext cx="43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38" name="Group 122"/>
              <p:cNvGrpSpPr>
                <a:grpSpLocks/>
              </p:cNvGrpSpPr>
              <p:nvPr/>
            </p:nvGrpSpPr>
            <p:grpSpPr bwMode="auto">
              <a:xfrm>
                <a:off x="1350" y="1287"/>
                <a:ext cx="449" cy="365"/>
                <a:chOff x="1350" y="1287"/>
                <a:chExt cx="449" cy="365"/>
              </a:xfrm>
            </p:grpSpPr>
            <p:sp>
              <p:nvSpPr>
                <p:cNvPr id="60539" name="Rectangle 123"/>
                <p:cNvSpPr>
                  <a:spLocks noChangeArrowheads="1"/>
                </p:cNvSpPr>
                <p:nvPr/>
              </p:nvSpPr>
              <p:spPr bwMode="auto">
                <a:xfrm>
                  <a:off x="1393" y="1287"/>
                  <a:ext cx="363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1.8%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40" name="Rectangle 124"/>
                <p:cNvSpPr>
                  <a:spLocks noChangeArrowheads="1"/>
                </p:cNvSpPr>
                <p:nvPr/>
              </p:nvSpPr>
              <p:spPr bwMode="auto">
                <a:xfrm>
                  <a:off x="1350" y="1287"/>
                  <a:ext cx="449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41" name="Group 125"/>
              <p:cNvGrpSpPr>
                <a:grpSpLocks/>
              </p:cNvGrpSpPr>
              <p:nvPr/>
            </p:nvGrpSpPr>
            <p:grpSpPr bwMode="auto">
              <a:xfrm>
                <a:off x="1799" y="1287"/>
                <a:ext cx="437" cy="365"/>
                <a:chOff x="1799" y="1287"/>
                <a:chExt cx="437" cy="365"/>
              </a:xfrm>
            </p:grpSpPr>
            <p:sp>
              <p:nvSpPr>
                <p:cNvPr id="60542" name="Rectangle 126"/>
                <p:cNvSpPr>
                  <a:spLocks noChangeArrowheads="1"/>
                </p:cNvSpPr>
                <p:nvPr/>
              </p:nvSpPr>
              <p:spPr bwMode="auto">
                <a:xfrm>
                  <a:off x="1842" y="1287"/>
                  <a:ext cx="35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5.1%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43" name="Rectangle 127"/>
                <p:cNvSpPr>
                  <a:spLocks noChangeArrowheads="1"/>
                </p:cNvSpPr>
                <p:nvPr/>
              </p:nvSpPr>
              <p:spPr bwMode="auto">
                <a:xfrm>
                  <a:off x="1799" y="1287"/>
                  <a:ext cx="43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44" name="Group 128"/>
              <p:cNvGrpSpPr>
                <a:grpSpLocks/>
              </p:cNvGrpSpPr>
              <p:nvPr/>
            </p:nvGrpSpPr>
            <p:grpSpPr bwMode="auto">
              <a:xfrm>
                <a:off x="2236" y="1287"/>
                <a:ext cx="432" cy="365"/>
                <a:chOff x="2236" y="1287"/>
                <a:chExt cx="432" cy="365"/>
              </a:xfrm>
            </p:grpSpPr>
            <p:sp>
              <p:nvSpPr>
                <p:cNvPr id="60545" name="Rectangle 129"/>
                <p:cNvSpPr>
                  <a:spLocks noChangeArrowheads="1"/>
                </p:cNvSpPr>
                <p:nvPr/>
              </p:nvSpPr>
              <p:spPr bwMode="auto">
                <a:xfrm>
                  <a:off x="2279" y="1287"/>
                  <a:ext cx="34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3.0%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46" name="Rectangle 130"/>
                <p:cNvSpPr>
                  <a:spLocks noChangeArrowheads="1"/>
                </p:cNvSpPr>
                <p:nvPr/>
              </p:nvSpPr>
              <p:spPr bwMode="auto">
                <a:xfrm>
                  <a:off x="2236" y="1287"/>
                  <a:ext cx="43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47" name="Group 131"/>
              <p:cNvGrpSpPr>
                <a:grpSpLocks/>
              </p:cNvGrpSpPr>
              <p:nvPr/>
            </p:nvGrpSpPr>
            <p:grpSpPr bwMode="auto">
              <a:xfrm>
                <a:off x="2668" y="1287"/>
                <a:ext cx="533" cy="365"/>
                <a:chOff x="2668" y="1287"/>
                <a:chExt cx="533" cy="365"/>
              </a:xfrm>
            </p:grpSpPr>
            <p:sp>
              <p:nvSpPr>
                <p:cNvPr id="60548" name="Rectangle 132"/>
                <p:cNvSpPr>
                  <a:spLocks noChangeArrowheads="1"/>
                </p:cNvSpPr>
                <p:nvPr/>
              </p:nvSpPr>
              <p:spPr bwMode="auto">
                <a:xfrm>
                  <a:off x="2711" y="1287"/>
                  <a:ext cx="44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1.1%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49" name="Rectangle 133"/>
                <p:cNvSpPr>
                  <a:spLocks noChangeArrowheads="1"/>
                </p:cNvSpPr>
                <p:nvPr/>
              </p:nvSpPr>
              <p:spPr bwMode="auto">
                <a:xfrm>
                  <a:off x="2668" y="1287"/>
                  <a:ext cx="533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50" name="Group 134"/>
              <p:cNvGrpSpPr>
                <a:grpSpLocks/>
              </p:cNvGrpSpPr>
              <p:nvPr/>
            </p:nvGrpSpPr>
            <p:grpSpPr bwMode="auto">
              <a:xfrm>
                <a:off x="3201" y="1287"/>
                <a:ext cx="432" cy="365"/>
                <a:chOff x="3201" y="1287"/>
                <a:chExt cx="432" cy="365"/>
              </a:xfrm>
            </p:grpSpPr>
            <p:sp>
              <p:nvSpPr>
                <p:cNvPr id="60551" name="Rectangle 135"/>
                <p:cNvSpPr>
                  <a:spLocks noChangeArrowheads="1"/>
                </p:cNvSpPr>
                <p:nvPr/>
              </p:nvSpPr>
              <p:spPr bwMode="auto">
                <a:xfrm>
                  <a:off x="3244" y="1287"/>
                  <a:ext cx="34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5.0%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52" name="Rectangle 136"/>
                <p:cNvSpPr>
                  <a:spLocks noChangeArrowheads="1"/>
                </p:cNvSpPr>
                <p:nvPr/>
              </p:nvSpPr>
              <p:spPr bwMode="auto">
                <a:xfrm>
                  <a:off x="3201" y="1287"/>
                  <a:ext cx="43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53" name="Group 137"/>
              <p:cNvGrpSpPr>
                <a:grpSpLocks/>
              </p:cNvGrpSpPr>
              <p:nvPr/>
            </p:nvGrpSpPr>
            <p:grpSpPr bwMode="auto">
              <a:xfrm>
                <a:off x="3633" y="1287"/>
                <a:ext cx="457" cy="365"/>
                <a:chOff x="3633" y="1287"/>
                <a:chExt cx="457" cy="365"/>
              </a:xfrm>
            </p:grpSpPr>
            <p:sp>
              <p:nvSpPr>
                <p:cNvPr id="60554" name="Rectangle 138"/>
                <p:cNvSpPr>
                  <a:spLocks noChangeArrowheads="1"/>
                </p:cNvSpPr>
                <p:nvPr/>
              </p:nvSpPr>
              <p:spPr bwMode="auto">
                <a:xfrm>
                  <a:off x="3676" y="1287"/>
                  <a:ext cx="37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51.7%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55" name="Rectangle 139"/>
                <p:cNvSpPr>
                  <a:spLocks noChangeArrowheads="1"/>
                </p:cNvSpPr>
                <p:nvPr/>
              </p:nvSpPr>
              <p:spPr bwMode="auto">
                <a:xfrm>
                  <a:off x="3633" y="1287"/>
                  <a:ext cx="457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  <p:grpSp>
            <p:nvGrpSpPr>
              <p:cNvPr id="60556" name="Group 140"/>
              <p:cNvGrpSpPr>
                <a:grpSpLocks/>
              </p:cNvGrpSpPr>
              <p:nvPr/>
            </p:nvGrpSpPr>
            <p:grpSpPr bwMode="auto">
              <a:xfrm>
                <a:off x="4090" y="1287"/>
                <a:ext cx="432" cy="365"/>
                <a:chOff x="4090" y="1287"/>
                <a:chExt cx="432" cy="365"/>
              </a:xfrm>
            </p:grpSpPr>
            <p:sp>
              <p:nvSpPr>
                <p:cNvPr id="60557" name="Rectangle 141"/>
                <p:cNvSpPr>
                  <a:spLocks noChangeArrowheads="1"/>
                </p:cNvSpPr>
                <p:nvPr/>
              </p:nvSpPr>
              <p:spPr bwMode="auto">
                <a:xfrm>
                  <a:off x="4133" y="1287"/>
                  <a:ext cx="34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>
                  <a:lvl1pPr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1pPr>
                  <a:lvl2pPr marL="487363" indent="16351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2pPr>
                  <a:lvl3pPr marL="974725" indent="32543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3pPr>
                  <a:lvl4pPr marL="1463675" indent="487363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4pPr>
                  <a:lvl5pPr marL="1951038" indent="649288" defTabSz="830263" eaLnBrk="0"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5pPr>
                  <a:lvl6pPr marL="24082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6pPr>
                  <a:lvl7pPr marL="28654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7pPr>
                  <a:lvl8pPr marL="33226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8pPr>
                  <a:lvl9pPr marL="3779838" indent="649288" algn="ctr" defTabSz="830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rgbClr val="000000"/>
                      </a:solidFill>
                      <a:latin typeface="Helvetica Light" charset="0"/>
                      <a:sym typeface="Helvetica Light" charset="0"/>
                    </a:defRPr>
                  </a:lvl9pPr>
                </a:lstStyle>
                <a:p>
                  <a:pPr eaLnBrk="1" hangingPunct="1"/>
                  <a:r>
                    <a:rPr lang="es-SV" altLang="es-US" sz="1700" b="1">
                      <a:solidFill>
                        <a:srgbClr val="004C6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2.4%</a:t>
                  </a:r>
                  <a:endParaRPr lang="en-US" altLang="es-US" sz="1700" b="1">
                    <a:solidFill>
                      <a:srgbClr val="004C6F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558" name="Rectangle 142"/>
                <p:cNvSpPr>
                  <a:spLocks noChangeArrowheads="1"/>
                </p:cNvSpPr>
                <p:nvPr/>
              </p:nvSpPr>
              <p:spPr bwMode="auto">
                <a:xfrm>
                  <a:off x="4090" y="1287"/>
                  <a:ext cx="432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">
                      <a:solidFill>
                        <a:srgbClr val="A0A0A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es-US"/>
                </a:p>
              </p:txBody>
            </p:sp>
          </p:grpSp>
        </p:grpSp>
        <p:sp>
          <p:nvSpPr>
            <p:cNvPr id="60559" name="Rectangle 143"/>
            <p:cNvSpPr>
              <a:spLocks noChangeArrowheads="1"/>
            </p:cNvSpPr>
            <p:nvPr/>
          </p:nvSpPr>
          <p:spPr bwMode="auto">
            <a:xfrm>
              <a:off x="-3" y="-3"/>
              <a:ext cx="4528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0A0A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s-US"/>
            </a:p>
          </p:txBody>
        </p:sp>
      </p:grpSp>
      <p:sp>
        <p:nvSpPr>
          <p:cNvPr id="60560" name="Rectangle 144"/>
          <p:cNvSpPr>
            <a:spLocks noChangeArrowheads="1"/>
          </p:cNvSpPr>
          <p:nvPr/>
        </p:nvSpPr>
        <p:spPr bwMode="auto">
          <a:xfrm>
            <a:off x="5926138" y="196850"/>
            <a:ext cx="70072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>
            <a:spAutoFit/>
          </a:bodyPr>
          <a:lstStyle>
            <a:lvl1pPr defTabSz="8302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487363" indent="163513" defTabSz="8302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974725" indent="325438" defTabSz="8302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1463675" indent="487363" defTabSz="8302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1951038" indent="649288" defTabSz="8302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2408238" indent="649288" algn="ctr" defTabSz="830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2865438" indent="649288" algn="ctr" defTabSz="830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3322638" indent="649288" algn="ctr" defTabSz="830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3779838" indent="649288" algn="ctr" defTabSz="8302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r>
              <a:rPr lang="es-SV" altLang="es-US" sz="2400">
                <a:solidFill>
                  <a:srgbClr val="FFFF99"/>
                </a:solidFill>
                <a:latin typeface="Arial Black" panose="020B0A04020102020204" pitchFamily="34" charset="0"/>
              </a:rPr>
              <a:t>Cambios en el uso del suelo, 1990-2000</a:t>
            </a:r>
            <a:r>
              <a:rPr lang="es-SV" altLang="es-US" sz="2000">
                <a:solidFill>
                  <a:srgbClr val="FFFF99"/>
                </a:solidFill>
                <a:latin typeface="Arial Black" panose="020B0A04020102020204" pitchFamily="34" charset="0"/>
              </a:rPr>
              <a:t> (LANDSAT TM)</a:t>
            </a:r>
            <a:endParaRPr lang="en-US" altLang="es-US" sz="2000">
              <a:solidFill>
                <a:srgbClr val="FFFF99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2228" r="4854" b="2464"/>
          <a:stretch>
            <a:fillRect/>
          </a:stretch>
        </p:blipFill>
        <p:spPr>
          <a:xfrm>
            <a:off x="22225" y="628650"/>
            <a:ext cx="12922250" cy="8509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title page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6"/>
          <a:stretch>
            <a:fillRect/>
          </a:stretch>
        </p:blipFill>
        <p:spPr bwMode="auto">
          <a:xfrm>
            <a:off x="0" y="0"/>
            <a:ext cx="13004800" cy="823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74725" y="2384425"/>
            <a:ext cx="11055350" cy="3576638"/>
          </a:xfrm>
        </p:spPr>
        <p:txBody>
          <a:bodyPr lIns="130046" tIns="65023" rIns="130046" bIns="65023"/>
          <a:lstStyle/>
          <a:p>
            <a:r>
              <a:rPr lang="es-CO" altLang="es-US" sz="4400" b="1" smtClean="0"/>
              <a:t>Lecciones para un Abordaje de la Mitigación basado en la Adaptación </a:t>
            </a:r>
            <a:br>
              <a:rPr lang="es-CO" altLang="es-US" sz="4400" b="1" smtClean="0"/>
            </a:br>
            <a:r>
              <a:rPr lang="es-CO" altLang="es-US" sz="4400" b="1" smtClean="0"/>
              <a:t>o para la </a:t>
            </a:r>
            <a:br>
              <a:rPr lang="es-CO" altLang="es-US" sz="4400" b="1" smtClean="0"/>
            </a:br>
            <a:r>
              <a:rPr lang="es-CO" altLang="es-US" sz="4400" b="1" smtClean="0"/>
              <a:t>Restauración del paisaje rural para reducir la vulnerabilidad social y ambiental</a:t>
            </a:r>
            <a:br>
              <a:rPr lang="es-CO" altLang="es-US" sz="4400" b="1" smtClean="0"/>
            </a:br>
            <a:endParaRPr lang="en-US" altLang="es-US" sz="4400" b="1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971675" y="6183313"/>
            <a:ext cx="9101138" cy="1843087"/>
          </a:xfrm>
        </p:spPr>
        <p:txBody>
          <a:bodyPr lIns="130046" tIns="65023" rIns="130046" bIns="65023"/>
          <a:lstStyle/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s-CO" altLang="es-US" sz="3300" b="1" smtClean="0">
                <a:solidFill>
                  <a:srgbClr val="4F6228"/>
                </a:solidFill>
              </a:rPr>
              <a:t>Deborah Barry – Iniciativa de Derechos y Recursos</a:t>
            </a:r>
          </a:p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s-SV" altLang="es-US" sz="2500" smtClean="0"/>
              <a:t>Foro del Programa Nacional de</a:t>
            </a:r>
            <a:br>
              <a:rPr lang="es-SV" altLang="es-US" sz="2500" smtClean="0"/>
            </a:br>
            <a:r>
              <a:rPr lang="es-SV" altLang="es-US" sz="2500" smtClean="0"/>
              <a:t>Restauración de Ecosistemas de El Salvador</a:t>
            </a:r>
            <a:endParaRPr lang="en-US" altLang="es-US" sz="2500" smtClean="0"/>
          </a:p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s-SV" altLang="es-US" sz="2700" i="1" smtClean="0"/>
              <a:t>San Salvador, 28 de febrero y 1 de marzo, 2011</a:t>
            </a:r>
            <a:endParaRPr lang="en-US" altLang="es-US" sz="2700" i="1" smtClean="0"/>
          </a:p>
          <a:p>
            <a:pPr marL="0" indent="0" algn="ctr" defTabSz="914400">
              <a:buFont typeface="Arial" panose="020B0604020202020204" pitchFamily="34" charset="0"/>
              <a:buNone/>
            </a:pPr>
            <a:endParaRPr lang="en-US" altLang="es-US" sz="3800" smtClean="0">
              <a:solidFill>
                <a:srgbClr val="898989"/>
              </a:solidFill>
            </a:endParaRPr>
          </a:p>
        </p:txBody>
      </p:sp>
      <p:pic>
        <p:nvPicPr>
          <p:cNvPr id="62469" name="Picture 13" descr="S:\Communications\Images\Logos\partners\Samdhana\samdhana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288" y="8737600"/>
            <a:ext cx="973137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9" descr="S:\Communications\Images\Logos\partners\FECOFUN\FECOFUN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8561388"/>
            <a:ext cx="6794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0" descr="S:\Communications\Images\Logos\partners\Forest Trends\F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561388"/>
            <a:ext cx="5143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6" descr="S:\Communications\Images\Logos\partners\Intercooperation\intercooper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8669338"/>
            <a:ext cx="94773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11" descr="S:\Communications\Images\Logos\partners\ICRAF World Agroforestry Centre\ICRAF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488" y="8561388"/>
            <a:ext cx="1738312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5" descr="S:\Communications\Images\Logos\partners\FPCD\FPCD Logo Large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8615363"/>
            <a:ext cx="8524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4" descr="S:\Communications\Images\Logos\partners\Forest Peoples Programme\FPP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8561388"/>
            <a:ext cx="8524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6" name="Picture 2" descr="S:\Communications\Images\Logos\partners\Civic Response\civic response - fina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8669338"/>
            <a:ext cx="13271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23" descr="RECOFTC White 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8561388"/>
            <a:ext cx="1208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8" name="Picture 23" descr="TEBTEBBA log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5" y="8656638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3" descr="S:\Communications\Images\Logos\partners\ACICAFOC\Logo ACICAFO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8561388"/>
            <a:ext cx="5794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15" descr="logoprisma-transparente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8669338"/>
            <a:ext cx="1300163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6" descr="IFRI_Logo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13333" r="2550" b="13333"/>
          <a:stretch>
            <a:fillRect/>
          </a:stretch>
        </p:blipFill>
        <p:spPr bwMode="auto">
          <a:xfrm>
            <a:off x="6502400" y="85613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:\Library\2 Presentations and Events\_template\standard background - whit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8850" y="3359150"/>
            <a:ext cx="11920538" cy="1235075"/>
          </a:xfrm>
        </p:spPr>
        <p:txBody>
          <a:bodyPr lIns="130046" tIns="65023" rIns="130046" bIns="65023"/>
          <a:lstStyle/>
          <a:p>
            <a:r>
              <a:rPr lang="en-US" altLang="es-US" smtClean="0">
                <a:solidFill>
                  <a:schemeClr val="bg1"/>
                </a:solidFill>
              </a:rPr>
              <a:t>Slide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69925" y="2284413"/>
            <a:ext cx="11703050" cy="6435725"/>
          </a:xfrm>
        </p:spPr>
        <p:txBody>
          <a:bodyPr lIns="130046" tIns="65023" rIns="130046" bIns="65023"/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CO" altLang="es-US" sz="3600" smtClean="0"/>
              <a:t>1- Poner reducción de riesgo humano (no la conservación) en el centro </a:t>
            </a:r>
          </a:p>
          <a:p>
            <a:pPr lvl="2">
              <a:lnSpc>
                <a:spcPct val="90000"/>
              </a:lnSpc>
              <a:buFontTx/>
              <a:buChar char="-"/>
            </a:pPr>
            <a:r>
              <a:rPr lang="es-CO" altLang="es-US" sz="3000" smtClean="0"/>
              <a:t>Requiere entender la relación  entre el  riesgo social y  la dinámica de degradación  ambiental y viceversa      </a:t>
            </a:r>
          </a:p>
          <a:p>
            <a:pPr lvl="2">
              <a:lnSpc>
                <a:spcPct val="90000"/>
              </a:lnSpc>
              <a:buFontTx/>
              <a:buChar char="-"/>
            </a:pPr>
            <a:endParaRPr lang="es-CO" altLang="es-US" sz="3000" smtClean="0"/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CO" altLang="es-US" sz="3600" smtClean="0"/>
              <a:t>						 2- Priorizar la 						restauración de 						paisaje/servicio eco-						sistémico que mas afecta 					lo social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CO" altLang="es-US" sz="3600" smtClean="0"/>
              <a:t>						3-  Empezar donde es 					socialmente posible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CO" altLang="es-US" sz="3500" smtClean="0"/>
              <a:t>	</a:t>
            </a:r>
            <a:endParaRPr lang="es-CO" altLang="es-US" sz="3900" i="1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0875" y="325438"/>
            <a:ext cx="119205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1057275" indent="-406400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625600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2276475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925763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eaLnBrk="1" hangingPunct="1"/>
            <a:r>
              <a:rPr lang="es-CO" altLang="es-US" sz="51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cuanto a objetivos…… en ES</a:t>
            </a:r>
            <a:endParaRPr lang="en-US" altLang="es-US" sz="510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542" name="Picture 5" descr="foto 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4443413"/>
            <a:ext cx="5664200" cy="4402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:\Library\2 Presentations and Events\_template\standard background - whit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8850" y="3359150"/>
            <a:ext cx="11920538" cy="1235075"/>
          </a:xfrm>
        </p:spPr>
        <p:txBody>
          <a:bodyPr lIns="130046" tIns="65023" rIns="130046" bIns="65023"/>
          <a:lstStyle/>
          <a:p>
            <a:r>
              <a:rPr lang="en-US" altLang="es-US" smtClean="0">
                <a:solidFill>
                  <a:schemeClr val="bg1"/>
                </a:solidFill>
              </a:rPr>
              <a:t>Slide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0875" y="2166938"/>
            <a:ext cx="12353925" cy="6437312"/>
          </a:xfrm>
        </p:spPr>
        <p:txBody>
          <a:bodyPr lIns="130046" tIns="65023" rIns="130046" bIns="65023"/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s-CO" altLang="es-US" sz="2900" smtClean="0"/>
              <a:t> </a:t>
            </a:r>
            <a:r>
              <a:rPr lang="es-CO" altLang="es-US" sz="3200" smtClean="0"/>
              <a:t>El Contexto agrícola es clave para el éxito en un los programas  o  proyectos de REDD+ y Adaptación</a:t>
            </a:r>
            <a:endParaRPr lang="es-CO" altLang="es-US" sz="3300" smtClean="0"/>
          </a:p>
          <a:p>
            <a:pPr lvl="1">
              <a:lnSpc>
                <a:spcPct val="80000"/>
              </a:lnSpc>
            </a:pPr>
            <a:r>
              <a:rPr lang="es-CO" altLang="es-US" sz="2800" smtClean="0"/>
              <a:t>Agricultura es la principal causa de la deforestación  y degradación de las tierras:  ´agarrar el toro por los cuernos´</a:t>
            </a:r>
          </a:p>
          <a:p>
            <a:pPr lvl="1">
              <a:lnSpc>
                <a:spcPct val="80000"/>
              </a:lnSpc>
            </a:pPr>
            <a:r>
              <a:rPr lang="es-CO" altLang="es-US" sz="2800" smtClean="0"/>
              <a:t>El futuro  de los bosques y la agro-foresteria esta íntimamente vinculado con el manejo de paisajes agrícolas.  También es el futuro de la gente para  poder adaptarse.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s-CO" altLang="es-US" sz="280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altLang="es-US" sz="3200" smtClean="0"/>
              <a:t>Hay que reubicarse en el paisaje: mover del bosque a lo agricola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s-US" sz="2800" smtClean="0"/>
              <a:t>		</a:t>
            </a:r>
            <a:r>
              <a:rPr lang="es-CO" altLang="es-US" sz="2800" smtClean="0"/>
              <a:t>-  escasez de tierra agrícola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z="2800" smtClean="0"/>
              <a:t> 		-  aumento en precios de los productos alimentos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z="2800" smtClean="0"/>
              <a:t>		-  costo de oportunidad para carbono baja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s-CO" altLang="es-US" sz="2800" smtClean="0"/>
              <a:t>		-  pero, potencial para incluir las practicas de la  agricultura de produccion 	   baja en carbono. (low carbon agriculture)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0875" y="325438"/>
            <a:ext cx="119205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1pPr>
            <a:lvl2pPr marL="1057275" indent="-406400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2pPr>
            <a:lvl3pPr marL="1625600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3pPr>
            <a:lvl4pPr marL="2276475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4pPr>
            <a:lvl5pPr marL="2925763" indent="-325438" defTabSz="1300163" eaLnBrk="0"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5pPr>
            <a:lvl6pPr marL="33829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6pPr>
            <a:lvl7pPr marL="38401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7pPr>
            <a:lvl8pPr marL="42973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8pPr>
            <a:lvl9pPr marL="4754563" indent="-325438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sym typeface="Helvetica Light" charset="0"/>
              </a:defRPr>
            </a:lvl9pPr>
          </a:lstStyle>
          <a:p>
            <a:pPr eaLnBrk="1" hangingPunct="1"/>
            <a:r>
              <a:rPr lang="es-CO" altLang="es-US" sz="630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Lecciones de REAL(U) para ES</a:t>
            </a:r>
            <a:endParaRPr lang="en-US" altLang="es-US" sz="630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 PowerPoint Template">
  <a:themeElements>
    <a:clrScheme name="1_MA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A PowerPoint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MA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004C6F"/>
      </a:accent2>
      <a:accent3>
        <a:srgbClr val="FFFFFF"/>
      </a:accent3>
      <a:accent4>
        <a:srgbClr val="DADADA"/>
      </a:accent4>
      <a:accent5>
        <a:srgbClr val="AAE2CA"/>
      </a:accent5>
      <a:accent6>
        <a:srgbClr val="004464"/>
      </a:accent6>
      <a:hlink>
        <a:srgbClr val="004C6F"/>
      </a:hlink>
      <a:folHlink>
        <a:srgbClr val="004C6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Words>429</Words>
  <Application>Microsoft Office PowerPoint</Application>
  <PresentationFormat>Personalizado</PresentationFormat>
  <Paragraphs>101</Paragraphs>
  <Slides>11</Slides>
  <Notes>4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5" baseType="lpstr">
      <vt:lpstr>Helvetica Light</vt:lpstr>
      <vt:lpstr>Arial</vt:lpstr>
      <vt:lpstr>Calibri</vt:lpstr>
      <vt:lpstr>Chalkboard SE</vt:lpstr>
      <vt:lpstr>Georgia</vt:lpstr>
      <vt:lpstr>Wingdings</vt:lpstr>
      <vt:lpstr>Times New Roman</vt:lpstr>
      <vt:lpstr>Arial Narrow</vt:lpstr>
      <vt:lpstr>Book Antiqua</vt:lpstr>
      <vt:lpstr>Arial Black</vt:lpstr>
      <vt:lpstr>Tema de Office</vt:lpstr>
      <vt:lpstr>1_MA PowerPoint Template</vt:lpstr>
      <vt:lpstr>Default Design</vt:lpstr>
      <vt:lpstr>CorelDRAW 8.0 Graphic</vt:lpstr>
      <vt:lpstr>Restauración  ¿Para qué?   Herman Rosa Chávez </vt:lpstr>
      <vt:lpstr>Parque Montecristo:  Respuesta a las  inundaciones del río San José</vt:lpstr>
      <vt:lpstr>CINQUERA: Guerra y  Restauración</vt:lpstr>
      <vt:lpstr>JIQUILISCO: ¿Enfrentando el conflicto con la restauración?</vt:lpstr>
      <vt:lpstr>Presentación de PowerPoint</vt:lpstr>
      <vt:lpstr>Presentación de PowerPoint</vt:lpstr>
      <vt:lpstr>Lecciones para un Abordaje de la Mitigación basado en la Adaptación  o para la  Restauración del paisaje rural para reducir la vulnerabilidad social y ambiental </vt:lpstr>
      <vt:lpstr>Slide Title</vt:lpstr>
      <vt:lpstr>Slide Title</vt:lpstr>
      <vt:lpstr>Slide Title</vt:lpstr>
      <vt:lpstr>Slide Title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Adjusting Environmental Policy for Risk Reduction  in El Salvador</dc:title>
  <dc:creator>Yanira Aparicio</dc:creator>
  <cp:lastModifiedBy>LGonzalez</cp:lastModifiedBy>
  <cp:revision>59</cp:revision>
  <dcterms:modified xsi:type="dcterms:W3CDTF">2020-03-11T17:22:54Z</dcterms:modified>
</cp:coreProperties>
</file>