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8" r:id="rId3"/>
    <p:sldId id="278" r:id="rId4"/>
    <p:sldId id="269" r:id="rId5"/>
    <p:sldId id="270" r:id="rId6"/>
    <p:sldId id="258" r:id="rId7"/>
    <p:sldId id="259" r:id="rId8"/>
    <p:sldId id="261" r:id="rId9"/>
    <p:sldId id="264" r:id="rId10"/>
    <p:sldId id="263" r:id="rId11"/>
    <p:sldId id="262" r:id="rId12"/>
    <p:sldId id="273" r:id="rId13"/>
    <p:sldId id="272" r:id="rId14"/>
    <p:sldId id="271" r:id="rId15"/>
    <p:sldId id="274" r:id="rId16"/>
    <p:sldId id="275" r:id="rId17"/>
    <p:sldId id="279" r:id="rId18"/>
    <p:sldId id="276" r:id="rId19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5775E-95D5-4A63-9485-5B0AD08AB343}" type="doc">
      <dgm:prSet loTypeId="urn:microsoft.com/office/officeart/2005/8/layout/radial1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9DBCCA0B-635F-4309-8E52-CC649DC496B3}">
      <dgm:prSet phldrT="[Texto]"/>
      <dgm:spPr/>
      <dgm:t>
        <a:bodyPr/>
        <a:lstStyle/>
        <a:p>
          <a:r>
            <a:rPr lang="es-SV" dirty="0" smtClean="0"/>
            <a:t>Que es Un Pueblo Un Producto? </a:t>
          </a:r>
          <a:endParaRPr lang="es-SV" dirty="0"/>
        </a:p>
      </dgm:t>
    </dgm:pt>
    <dgm:pt modelId="{DE6D96DF-F08A-4A67-BD67-CC7CD79EF889}" type="parTrans" cxnId="{3B874C59-8AC9-4A1A-8822-AFB869EE44AE}">
      <dgm:prSet/>
      <dgm:spPr/>
      <dgm:t>
        <a:bodyPr/>
        <a:lstStyle/>
        <a:p>
          <a:endParaRPr lang="es-SV"/>
        </a:p>
      </dgm:t>
    </dgm:pt>
    <dgm:pt modelId="{D35CFCE6-7B17-424C-9793-618F398FB0CA}" type="sibTrans" cxnId="{3B874C59-8AC9-4A1A-8822-AFB869EE44AE}">
      <dgm:prSet/>
      <dgm:spPr/>
      <dgm:t>
        <a:bodyPr/>
        <a:lstStyle/>
        <a:p>
          <a:endParaRPr lang="es-SV"/>
        </a:p>
      </dgm:t>
    </dgm:pt>
    <dgm:pt modelId="{CF0C861F-E0EC-4C15-AD6D-6EF8E13DF13E}">
      <dgm:prSet phldrT="[Texto]"/>
      <dgm:spPr/>
      <dgm:t>
        <a:bodyPr/>
        <a:lstStyle/>
        <a:p>
          <a:r>
            <a:rPr lang="es-SV" dirty="0" smtClean="0"/>
            <a:t>1°</a:t>
          </a:r>
        </a:p>
        <a:p>
          <a:r>
            <a:rPr lang="es-SV" dirty="0" smtClean="0"/>
            <a:t>DESPERTAR </a:t>
          </a:r>
          <a:endParaRPr lang="es-SV" dirty="0"/>
        </a:p>
      </dgm:t>
    </dgm:pt>
    <dgm:pt modelId="{739CF34C-7B6E-474A-8C8E-B30C7FF8DFB6}" type="parTrans" cxnId="{7EFE5C0E-5A89-4620-BA4E-84D70277BEB9}">
      <dgm:prSet/>
      <dgm:spPr/>
      <dgm:t>
        <a:bodyPr/>
        <a:lstStyle/>
        <a:p>
          <a:endParaRPr lang="es-SV"/>
        </a:p>
      </dgm:t>
    </dgm:pt>
    <dgm:pt modelId="{CEA5F32C-D5DB-4FE1-9651-F13B43A92ED2}" type="sibTrans" cxnId="{7EFE5C0E-5A89-4620-BA4E-84D70277BEB9}">
      <dgm:prSet/>
      <dgm:spPr/>
      <dgm:t>
        <a:bodyPr/>
        <a:lstStyle/>
        <a:p>
          <a:endParaRPr lang="es-SV"/>
        </a:p>
      </dgm:t>
    </dgm:pt>
    <dgm:pt modelId="{CE3EECA9-0E04-4C5D-AA5F-DD305057DD25}">
      <dgm:prSet phldrT="[Texto]"/>
      <dgm:spPr/>
      <dgm:t>
        <a:bodyPr/>
        <a:lstStyle/>
        <a:p>
          <a:r>
            <a:rPr lang="es-SV" dirty="0" smtClean="0"/>
            <a:t>2°</a:t>
          </a:r>
        </a:p>
        <a:p>
          <a:r>
            <a:rPr lang="es-SV" dirty="0" smtClean="0"/>
            <a:t>DESCUBRIR</a:t>
          </a:r>
          <a:endParaRPr lang="es-SV" dirty="0"/>
        </a:p>
      </dgm:t>
    </dgm:pt>
    <dgm:pt modelId="{BDD40307-BAA6-42A5-9772-0DB110B72878}" type="parTrans" cxnId="{F598D94F-134A-4715-9CF7-2E8EE3B70EE3}">
      <dgm:prSet/>
      <dgm:spPr/>
      <dgm:t>
        <a:bodyPr/>
        <a:lstStyle/>
        <a:p>
          <a:endParaRPr lang="es-SV"/>
        </a:p>
      </dgm:t>
    </dgm:pt>
    <dgm:pt modelId="{6205F303-D6D4-42FE-B788-210C8F441BD4}" type="sibTrans" cxnId="{F598D94F-134A-4715-9CF7-2E8EE3B70EE3}">
      <dgm:prSet/>
      <dgm:spPr/>
      <dgm:t>
        <a:bodyPr/>
        <a:lstStyle/>
        <a:p>
          <a:endParaRPr lang="es-SV"/>
        </a:p>
      </dgm:t>
    </dgm:pt>
    <dgm:pt modelId="{8E5A150E-3B98-4BAC-A07C-5BE82B36BA85}">
      <dgm:prSet/>
      <dgm:spPr/>
      <dgm:t>
        <a:bodyPr/>
        <a:lstStyle/>
        <a:p>
          <a:r>
            <a:rPr lang="es-SV" dirty="0" smtClean="0"/>
            <a:t>8°</a:t>
          </a:r>
        </a:p>
        <a:p>
          <a:r>
            <a:rPr lang="es-SV" dirty="0" smtClean="0"/>
            <a:t>HACER REALIDAD </a:t>
          </a:r>
          <a:endParaRPr lang="es-SV" dirty="0"/>
        </a:p>
      </dgm:t>
    </dgm:pt>
    <dgm:pt modelId="{D93947FA-0521-44E8-BE9D-0427C15D429F}" type="parTrans" cxnId="{114080C3-2AAF-4CEB-9CD1-CBD35E610EDA}">
      <dgm:prSet/>
      <dgm:spPr/>
      <dgm:t>
        <a:bodyPr/>
        <a:lstStyle/>
        <a:p>
          <a:endParaRPr lang="es-SV"/>
        </a:p>
      </dgm:t>
    </dgm:pt>
    <dgm:pt modelId="{5D1DEE94-0619-4E73-818A-4F94A502DB2D}" type="sibTrans" cxnId="{114080C3-2AAF-4CEB-9CD1-CBD35E610EDA}">
      <dgm:prSet/>
      <dgm:spPr/>
      <dgm:t>
        <a:bodyPr/>
        <a:lstStyle/>
        <a:p>
          <a:endParaRPr lang="es-SV"/>
        </a:p>
      </dgm:t>
    </dgm:pt>
    <dgm:pt modelId="{325B616D-2221-441C-BF30-F96CF43A6C71}">
      <dgm:prSet/>
      <dgm:spPr/>
      <dgm:t>
        <a:bodyPr/>
        <a:lstStyle/>
        <a:p>
          <a:r>
            <a:rPr lang="es-SV" dirty="0" smtClean="0"/>
            <a:t>4° </a:t>
          </a:r>
        </a:p>
        <a:p>
          <a:r>
            <a:rPr lang="es-SV" dirty="0" smtClean="0"/>
            <a:t>SOÑAR</a:t>
          </a:r>
          <a:endParaRPr lang="es-SV" dirty="0"/>
        </a:p>
      </dgm:t>
    </dgm:pt>
    <dgm:pt modelId="{8949D346-F3F8-4446-98B3-D08810D46CAB}" type="parTrans" cxnId="{55376574-3B29-4DA9-AA17-2EF761E3338B}">
      <dgm:prSet/>
      <dgm:spPr/>
      <dgm:t>
        <a:bodyPr/>
        <a:lstStyle/>
        <a:p>
          <a:endParaRPr lang="es-SV"/>
        </a:p>
      </dgm:t>
    </dgm:pt>
    <dgm:pt modelId="{62907A38-920E-474E-AA97-6A713A81A6AC}" type="sibTrans" cxnId="{55376574-3B29-4DA9-AA17-2EF761E3338B}">
      <dgm:prSet/>
      <dgm:spPr/>
      <dgm:t>
        <a:bodyPr/>
        <a:lstStyle/>
        <a:p>
          <a:endParaRPr lang="es-SV"/>
        </a:p>
      </dgm:t>
    </dgm:pt>
    <dgm:pt modelId="{1D841C3D-8F6D-4BA1-90B6-4B557348E669}">
      <dgm:prSet/>
      <dgm:spPr/>
      <dgm:t>
        <a:bodyPr/>
        <a:lstStyle/>
        <a:p>
          <a:r>
            <a:rPr lang="es-SV" dirty="0" smtClean="0"/>
            <a:t>3°               TOMAR CONCIENCIA </a:t>
          </a:r>
          <a:endParaRPr lang="es-SV" dirty="0"/>
        </a:p>
      </dgm:t>
    </dgm:pt>
    <dgm:pt modelId="{FB5356E8-94FC-4297-9642-8AB755357ED1}" type="parTrans" cxnId="{8E0723EE-16FC-40F8-8F3D-332002FFD965}">
      <dgm:prSet/>
      <dgm:spPr/>
      <dgm:t>
        <a:bodyPr/>
        <a:lstStyle/>
        <a:p>
          <a:endParaRPr lang="es-SV"/>
        </a:p>
      </dgm:t>
    </dgm:pt>
    <dgm:pt modelId="{A9624579-CF92-4BAA-941B-13A8EC9475FA}" type="sibTrans" cxnId="{8E0723EE-16FC-40F8-8F3D-332002FFD965}">
      <dgm:prSet/>
      <dgm:spPr/>
      <dgm:t>
        <a:bodyPr/>
        <a:lstStyle/>
        <a:p>
          <a:endParaRPr lang="es-SV"/>
        </a:p>
      </dgm:t>
    </dgm:pt>
    <dgm:pt modelId="{9E42A759-D72B-4DCF-833A-209E32E8D500}">
      <dgm:prSet/>
      <dgm:spPr/>
      <dgm:t>
        <a:bodyPr/>
        <a:lstStyle/>
        <a:p>
          <a:r>
            <a:rPr lang="es-SV" dirty="0" smtClean="0"/>
            <a:t>5°                  </a:t>
          </a:r>
        </a:p>
        <a:p>
          <a:r>
            <a:rPr lang="es-SV" dirty="0" smtClean="0"/>
            <a:t>EL PODER DEL CAMBIO</a:t>
          </a:r>
          <a:endParaRPr lang="es-SV" dirty="0"/>
        </a:p>
      </dgm:t>
    </dgm:pt>
    <dgm:pt modelId="{0A036AF7-513E-4A9E-87A6-5BE78CD7C627}" type="parTrans" cxnId="{D113899E-90FD-4D3C-8DB6-F462B71D8F5A}">
      <dgm:prSet/>
      <dgm:spPr/>
      <dgm:t>
        <a:bodyPr/>
        <a:lstStyle/>
        <a:p>
          <a:endParaRPr lang="es-SV"/>
        </a:p>
      </dgm:t>
    </dgm:pt>
    <dgm:pt modelId="{D7C24504-2D7E-46E0-BD1F-5824D08FC248}" type="sibTrans" cxnId="{D113899E-90FD-4D3C-8DB6-F462B71D8F5A}">
      <dgm:prSet/>
      <dgm:spPr/>
      <dgm:t>
        <a:bodyPr/>
        <a:lstStyle/>
        <a:p>
          <a:endParaRPr lang="es-SV"/>
        </a:p>
      </dgm:t>
    </dgm:pt>
    <dgm:pt modelId="{4A1EDF3F-50BD-4F88-BAF1-01BD9AD9D3DD}">
      <dgm:prSet/>
      <dgm:spPr/>
      <dgm:t>
        <a:bodyPr/>
        <a:lstStyle/>
        <a:p>
          <a:r>
            <a:rPr lang="es-SV" dirty="0" smtClean="0"/>
            <a:t>6° </a:t>
          </a:r>
        </a:p>
        <a:p>
          <a:r>
            <a:rPr lang="es-SV" dirty="0" smtClean="0"/>
            <a:t>LA MAGIA DE CREAR </a:t>
          </a:r>
          <a:endParaRPr lang="es-SV" dirty="0"/>
        </a:p>
      </dgm:t>
    </dgm:pt>
    <dgm:pt modelId="{A1BBFC2F-4665-4976-9161-22DDF8B7344E}" type="parTrans" cxnId="{B9BB1BE9-FE05-4AC8-AE29-86E84A1543BB}">
      <dgm:prSet/>
      <dgm:spPr/>
      <dgm:t>
        <a:bodyPr/>
        <a:lstStyle/>
        <a:p>
          <a:endParaRPr lang="es-SV"/>
        </a:p>
      </dgm:t>
    </dgm:pt>
    <dgm:pt modelId="{70248F31-F692-4140-9300-0406051AA150}" type="sibTrans" cxnId="{B9BB1BE9-FE05-4AC8-AE29-86E84A1543BB}">
      <dgm:prSet/>
      <dgm:spPr/>
      <dgm:t>
        <a:bodyPr/>
        <a:lstStyle/>
        <a:p>
          <a:endParaRPr lang="es-SV"/>
        </a:p>
      </dgm:t>
    </dgm:pt>
    <dgm:pt modelId="{14C8FFB4-5078-4A3B-B7F7-5601B64E8823}">
      <dgm:prSet/>
      <dgm:spPr/>
      <dgm:t>
        <a:bodyPr/>
        <a:lstStyle/>
        <a:p>
          <a:r>
            <a:rPr lang="es-SV" dirty="0" smtClean="0"/>
            <a:t>7° TRANSFORMAR </a:t>
          </a:r>
          <a:endParaRPr lang="es-SV" dirty="0"/>
        </a:p>
      </dgm:t>
    </dgm:pt>
    <dgm:pt modelId="{29B28334-9F7C-417C-81B4-3DD8A319158D}" type="parTrans" cxnId="{6C09D38E-D510-40D1-AE0D-A011EE766285}">
      <dgm:prSet/>
      <dgm:spPr/>
      <dgm:t>
        <a:bodyPr/>
        <a:lstStyle/>
        <a:p>
          <a:endParaRPr lang="es-SV"/>
        </a:p>
      </dgm:t>
    </dgm:pt>
    <dgm:pt modelId="{8B763149-B53A-457C-9696-43778113BD11}" type="sibTrans" cxnId="{6C09D38E-D510-40D1-AE0D-A011EE766285}">
      <dgm:prSet/>
      <dgm:spPr/>
      <dgm:t>
        <a:bodyPr/>
        <a:lstStyle/>
        <a:p>
          <a:endParaRPr lang="es-SV"/>
        </a:p>
      </dgm:t>
    </dgm:pt>
    <dgm:pt modelId="{27528360-E2E8-4747-9E7F-CC42B993174E}" type="pres">
      <dgm:prSet presAssocID="{E545775E-95D5-4A63-9485-5B0AD08AB3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50A2E781-8473-4EB9-A993-5ABBE2664D31}" type="pres">
      <dgm:prSet presAssocID="{9DBCCA0B-635F-4309-8E52-CC649DC496B3}" presName="centerShape" presStyleLbl="node0" presStyleIdx="0" presStyleCnt="1" custLinFactNeighborX="-646" custLinFactNeighborY="712"/>
      <dgm:spPr/>
      <dgm:t>
        <a:bodyPr/>
        <a:lstStyle/>
        <a:p>
          <a:endParaRPr lang="es-SV"/>
        </a:p>
      </dgm:t>
    </dgm:pt>
    <dgm:pt modelId="{7A3247A0-85A1-42B3-94DD-F996255F432C}" type="pres">
      <dgm:prSet presAssocID="{739CF34C-7B6E-474A-8C8E-B30C7FF8DFB6}" presName="Name9" presStyleLbl="parChTrans1D2" presStyleIdx="0" presStyleCnt="8"/>
      <dgm:spPr/>
      <dgm:t>
        <a:bodyPr/>
        <a:lstStyle/>
        <a:p>
          <a:endParaRPr lang="es-SV"/>
        </a:p>
      </dgm:t>
    </dgm:pt>
    <dgm:pt modelId="{0CB2F4EC-7987-435C-9D39-A37EAD9D8FFF}" type="pres">
      <dgm:prSet presAssocID="{739CF34C-7B6E-474A-8C8E-B30C7FF8DFB6}" presName="connTx" presStyleLbl="parChTrans1D2" presStyleIdx="0" presStyleCnt="8"/>
      <dgm:spPr/>
      <dgm:t>
        <a:bodyPr/>
        <a:lstStyle/>
        <a:p>
          <a:endParaRPr lang="es-SV"/>
        </a:p>
      </dgm:t>
    </dgm:pt>
    <dgm:pt modelId="{9B035ABB-CE9D-41F7-B46D-A42534191B5D}" type="pres">
      <dgm:prSet presAssocID="{CF0C861F-E0EC-4C15-AD6D-6EF8E13DF13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C813233-287F-433D-8940-938E528A2CF8}" type="pres">
      <dgm:prSet presAssocID="{BDD40307-BAA6-42A5-9772-0DB110B72878}" presName="Name9" presStyleLbl="parChTrans1D2" presStyleIdx="1" presStyleCnt="8"/>
      <dgm:spPr/>
      <dgm:t>
        <a:bodyPr/>
        <a:lstStyle/>
        <a:p>
          <a:endParaRPr lang="es-SV"/>
        </a:p>
      </dgm:t>
    </dgm:pt>
    <dgm:pt modelId="{22849C53-8325-4301-BE5D-88DF2D53B3E7}" type="pres">
      <dgm:prSet presAssocID="{BDD40307-BAA6-42A5-9772-0DB110B72878}" presName="connTx" presStyleLbl="parChTrans1D2" presStyleIdx="1" presStyleCnt="8"/>
      <dgm:spPr/>
      <dgm:t>
        <a:bodyPr/>
        <a:lstStyle/>
        <a:p>
          <a:endParaRPr lang="es-SV"/>
        </a:p>
      </dgm:t>
    </dgm:pt>
    <dgm:pt modelId="{3845B144-6DF8-4C23-A756-AE6A879F3BAF}" type="pres">
      <dgm:prSet presAssocID="{CE3EECA9-0E04-4C5D-AA5F-DD305057DD2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84F8DCF-A60E-4DD9-A7BC-CC522896AE88}" type="pres">
      <dgm:prSet presAssocID="{FB5356E8-94FC-4297-9642-8AB755357ED1}" presName="Name9" presStyleLbl="parChTrans1D2" presStyleIdx="2" presStyleCnt="8"/>
      <dgm:spPr/>
      <dgm:t>
        <a:bodyPr/>
        <a:lstStyle/>
        <a:p>
          <a:endParaRPr lang="es-SV"/>
        </a:p>
      </dgm:t>
    </dgm:pt>
    <dgm:pt modelId="{051247A6-1CC7-49EC-A5E6-0D30E9F02575}" type="pres">
      <dgm:prSet presAssocID="{FB5356E8-94FC-4297-9642-8AB755357ED1}" presName="connTx" presStyleLbl="parChTrans1D2" presStyleIdx="2" presStyleCnt="8"/>
      <dgm:spPr/>
      <dgm:t>
        <a:bodyPr/>
        <a:lstStyle/>
        <a:p>
          <a:endParaRPr lang="es-SV"/>
        </a:p>
      </dgm:t>
    </dgm:pt>
    <dgm:pt modelId="{6F00AA32-E02A-41FD-8C3B-FF6EBE69CE09}" type="pres">
      <dgm:prSet presAssocID="{1D841C3D-8F6D-4BA1-90B6-4B557348E66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75AB008-847B-495A-9A46-AA9CA66F5B6F}" type="pres">
      <dgm:prSet presAssocID="{8949D346-F3F8-4446-98B3-D08810D46CAB}" presName="Name9" presStyleLbl="parChTrans1D2" presStyleIdx="3" presStyleCnt="8"/>
      <dgm:spPr/>
      <dgm:t>
        <a:bodyPr/>
        <a:lstStyle/>
        <a:p>
          <a:endParaRPr lang="es-SV"/>
        </a:p>
      </dgm:t>
    </dgm:pt>
    <dgm:pt modelId="{FCB10746-236C-44F0-8171-0BD9989F9573}" type="pres">
      <dgm:prSet presAssocID="{8949D346-F3F8-4446-98B3-D08810D46CAB}" presName="connTx" presStyleLbl="parChTrans1D2" presStyleIdx="3" presStyleCnt="8"/>
      <dgm:spPr/>
      <dgm:t>
        <a:bodyPr/>
        <a:lstStyle/>
        <a:p>
          <a:endParaRPr lang="es-SV"/>
        </a:p>
      </dgm:t>
    </dgm:pt>
    <dgm:pt modelId="{C14D2091-BB9C-4B9F-BFCB-A9568695F5CE}" type="pres">
      <dgm:prSet presAssocID="{325B616D-2221-441C-BF30-F96CF43A6C7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8755B51-C25A-458B-A912-DDED91DE6400}" type="pres">
      <dgm:prSet presAssocID="{0A036AF7-513E-4A9E-87A6-5BE78CD7C627}" presName="Name9" presStyleLbl="parChTrans1D2" presStyleIdx="4" presStyleCnt="8"/>
      <dgm:spPr/>
      <dgm:t>
        <a:bodyPr/>
        <a:lstStyle/>
        <a:p>
          <a:endParaRPr lang="es-SV"/>
        </a:p>
      </dgm:t>
    </dgm:pt>
    <dgm:pt modelId="{8FFC6B22-5755-4748-8401-96EFEBFE60D1}" type="pres">
      <dgm:prSet presAssocID="{0A036AF7-513E-4A9E-87A6-5BE78CD7C627}" presName="connTx" presStyleLbl="parChTrans1D2" presStyleIdx="4" presStyleCnt="8"/>
      <dgm:spPr/>
      <dgm:t>
        <a:bodyPr/>
        <a:lstStyle/>
        <a:p>
          <a:endParaRPr lang="es-SV"/>
        </a:p>
      </dgm:t>
    </dgm:pt>
    <dgm:pt modelId="{B93A27D3-A743-4EB0-A0E5-D7E460E56199}" type="pres">
      <dgm:prSet presAssocID="{9E42A759-D72B-4DCF-833A-209E32E8D50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5C7DE00-D570-4257-9F30-A4F3B4EA3ABE}" type="pres">
      <dgm:prSet presAssocID="{A1BBFC2F-4665-4976-9161-22DDF8B7344E}" presName="Name9" presStyleLbl="parChTrans1D2" presStyleIdx="5" presStyleCnt="8"/>
      <dgm:spPr/>
      <dgm:t>
        <a:bodyPr/>
        <a:lstStyle/>
        <a:p>
          <a:endParaRPr lang="es-SV"/>
        </a:p>
      </dgm:t>
    </dgm:pt>
    <dgm:pt modelId="{D7034950-972A-447F-8076-F3AF654CFE40}" type="pres">
      <dgm:prSet presAssocID="{A1BBFC2F-4665-4976-9161-22DDF8B7344E}" presName="connTx" presStyleLbl="parChTrans1D2" presStyleIdx="5" presStyleCnt="8"/>
      <dgm:spPr/>
      <dgm:t>
        <a:bodyPr/>
        <a:lstStyle/>
        <a:p>
          <a:endParaRPr lang="es-SV"/>
        </a:p>
      </dgm:t>
    </dgm:pt>
    <dgm:pt modelId="{20CC1834-DFF6-4169-814F-6DE065158429}" type="pres">
      <dgm:prSet presAssocID="{4A1EDF3F-50BD-4F88-BAF1-01BD9AD9D3D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19B5410-12D7-4BB1-91E7-7F9C79B3B442}" type="pres">
      <dgm:prSet presAssocID="{29B28334-9F7C-417C-81B4-3DD8A319158D}" presName="Name9" presStyleLbl="parChTrans1D2" presStyleIdx="6" presStyleCnt="8"/>
      <dgm:spPr/>
      <dgm:t>
        <a:bodyPr/>
        <a:lstStyle/>
        <a:p>
          <a:endParaRPr lang="es-SV"/>
        </a:p>
      </dgm:t>
    </dgm:pt>
    <dgm:pt modelId="{4B189FF7-0E55-452D-AF8F-4E6410E8EF30}" type="pres">
      <dgm:prSet presAssocID="{29B28334-9F7C-417C-81B4-3DD8A319158D}" presName="connTx" presStyleLbl="parChTrans1D2" presStyleIdx="6" presStyleCnt="8"/>
      <dgm:spPr/>
      <dgm:t>
        <a:bodyPr/>
        <a:lstStyle/>
        <a:p>
          <a:endParaRPr lang="es-SV"/>
        </a:p>
      </dgm:t>
    </dgm:pt>
    <dgm:pt modelId="{53606241-ED13-4748-9916-360D471B93A3}" type="pres">
      <dgm:prSet presAssocID="{14C8FFB4-5078-4A3B-B7F7-5601B64E882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3093494-21C8-432E-AA94-A42FBD8586C7}" type="pres">
      <dgm:prSet presAssocID="{D93947FA-0521-44E8-BE9D-0427C15D429F}" presName="Name9" presStyleLbl="parChTrans1D2" presStyleIdx="7" presStyleCnt="8"/>
      <dgm:spPr/>
      <dgm:t>
        <a:bodyPr/>
        <a:lstStyle/>
        <a:p>
          <a:endParaRPr lang="es-SV"/>
        </a:p>
      </dgm:t>
    </dgm:pt>
    <dgm:pt modelId="{8ABB32F6-C40F-486C-8889-F44BC49CE52E}" type="pres">
      <dgm:prSet presAssocID="{D93947FA-0521-44E8-BE9D-0427C15D429F}" presName="connTx" presStyleLbl="parChTrans1D2" presStyleIdx="7" presStyleCnt="8"/>
      <dgm:spPr/>
      <dgm:t>
        <a:bodyPr/>
        <a:lstStyle/>
        <a:p>
          <a:endParaRPr lang="es-SV"/>
        </a:p>
      </dgm:t>
    </dgm:pt>
    <dgm:pt modelId="{960202CA-885E-4D4B-B08F-4C52279E4C84}" type="pres">
      <dgm:prSet presAssocID="{8E5A150E-3B98-4BAC-A07C-5BE82B36BA8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86E60F85-2182-46AF-BE45-3624FD5B7379}" type="presOf" srcId="{8949D346-F3F8-4446-98B3-D08810D46CAB}" destId="{075AB008-847B-495A-9A46-AA9CA66F5B6F}" srcOrd="0" destOrd="0" presId="urn:microsoft.com/office/officeart/2005/8/layout/radial1"/>
    <dgm:cxn modelId="{32A2D43A-5B95-4F0B-9AB9-EFED91377478}" type="presOf" srcId="{BDD40307-BAA6-42A5-9772-0DB110B72878}" destId="{22849C53-8325-4301-BE5D-88DF2D53B3E7}" srcOrd="1" destOrd="0" presId="urn:microsoft.com/office/officeart/2005/8/layout/radial1"/>
    <dgm:cxn modelId="{A4205DA9-0CFD-4F83-A798-E32701DADC40}" type="presOf" srcId="{9E42A759-D72B-4DCF-833A-209E32E8D500}" destId="{B93A27D3-A743-4EB0-A0E5-D7E460E56199}" srcOrd="0" destOrd="0" presId="urn:microsoft.com/office/officeart/2005/8/layout/radial1"/>
    <dgm:cxn modelId="{483105B9-907D-49E9-AFF4-3FC93D3D343B}" type="presOf" srcId="{8E5A150E-3B98-4BAC-A07C-5BE82B36BA85}" destId="{960202CA-885E-4D4B-B08F-4C52279E4C84}" srcOrd="0" destOrd="0" presId="urn:microsoft.com/office/officeart/2005/8/layout/radial1"/>
    <dgm:cxn modelId="{29C7B3F5-35E1-4F00-B989-5730D85A9FFF}" type="presOf" srcId="{BDD40307-BAA6-42A5-9772-0DB110B72878}" destId="{BC813233-287F-433D-8940-938E528A2CF8}" srcOrd="0" destOrd="0" presId="urn:microsoft.com/office/officeart/2005/8/layout/radial1"/>
    <dgm:cxn modelId="{32AFE2C2-8ED7-4472-A6E7-8701C52ABA4A}" type="presOf" srcId="{14C8FFB4-5078-4A3B-B7F7-5601B64E8823}" destId="{53606241-ED13-4748-9916-360D471B93A3}" srcOrd="0" destOrd="0" presId="urn:microsoft.com/office/officeart/2005/8/layout/radial1"/>
    <dgm:cxn modelId="{114080C3-2AAF-4CEB-9CD1-CBD35E610EDA}" srcId="{9DBCCA0B-635F-4309-8E52-CC649DC496B3}" destId="{8E5A150E-3B98-4BAC-A07C-5BE82B36BA85}" srcOrd="7" destOrd="0" parTransId="{D93947FA-0521-44E8-BE9D-0427C15D429F}" sibTransId="{5D1DEE94-0619-4E73-818A-4F94A502DB2D}"/>
    <dgm:cxn modelId="{8175DCD5-AE98-48A7-86C0-079C4EDFC972}" type="presOf" srcId="{D93947FA-0521-44E8-BE9D-0427C15D429F}" destId="{8ABB32F6-C40F-486C-8889-F44BC49CE52E}" srcOrd="1" destOrd="0" presId="urn:microsoft.com/office/officeart/2005/8/layout/radial1"/>
    <dgm:cxn modelId="{AFA454B1-4425-4C5B-B5A1-27E662531B37}" type="presOf" srcId="{FB5356E8-94FC-4297-9642-8AB755357ED1}" destId="{051247A6-1CC7-49EC-A5E6-0D30E9F02575}" srcOrd="1" destOrd="0" presId="urn:microsoft.com/office/officeart/2005/8/layout/radial1"/>
    <dgm:cxn modelId="{BBF49BD7-3D32-411A-9B19-3C3DE4584213}" type="presOf" srcId="{9DBCCA0B-635F-4309-8E52-CC649DC496B3}" destId="{50A2E781-8473-4EB9-A993-5ABBE2664D31}" srcOrd="0" destOrd="0" presId="urn:microsoft.com/office/officeart/2005/8/layout/radial1"/>
    <dgm:cxn modelId="{E2CDA6AE-1198-40F5-B233-8A073C36EB06}" type="presOf" srcId="{325B616D-2221-441C-BF30-F96CF43A6C71}" destId="{C14D2091-BB9C-4B9F-BFCB-A9568695F5CE}" srcOrd="0" destOrd="0" presId="urn:microsoft.com/office/officeart/2005/8/layout/radial1"/>
    <dgm:cxn modelId="{9AAD876C-00CD-40F5-BE74-9B7A1ED8B776}" type="presOf" srcId="{A1BBFC2F-4665-4976-9161-22DDF8B7344E}" destId="{55C7DE00-D570-4257-9F30-A4F3B4EA3ABE}" srcOrd="0" destOrd="0" presId="urn:microsoft.com/office/officeart/2005/8/layout/radial1"/>
    <dgm:cxn modelId="{55376574-3B29-4DA9-AA17-2EF761E3338B}" srcId="{9DBCCA0B-635F-4309-8E52-CC649DC496B3}" destId="{325B616D-2221-441C-BF30-F96CF43A6C71}" srcOrd="3" destOrd="0" parTransId="{8949D346-F3F8-4446-98B3-D08810D46CAB}" sibTransId="{62907A38-920E-474E-AA97-6A713A81A6AC}"/>
    <dgm:cxn modelId="{5CCA79CE-1224-4D15-9E99-E47DD3BDE93F}" type="presOf" srcId="{FB5356E8-94FC-4297-9642-8AB755357ED1}" destId="{284F8DCF-A60E-4DD9-A7BC-CC522896AE88}" srcOrd="0" destOrd="0" presId="urn:microsoft.com/office/officeart/2005/8/layout/radial1"/>
    <dgm:cxn modelId="{2AFF316B-6D82-4DBE-BB72-746FD6C2F608}" type="presOf" srcId="{E545775E-95D5-4A63-9485-5B0AD08AB343}" destId="{27528360-E2E8-4747-9E7F-CC42B993174E}" srcOrd="0" destOrd="0" presId="urn:microsoft.com/office/officeart/2005/8/layout/radial1"/>
    <dgm:cxn modelId="{D113899E-90FD-4D3C-8DB6-F462B71D8F5A}" srcId="{9DBCCA0B-635F-4309-8E52-CC649DC496B3}" destId="{9E42A759-D72B-4DCF-833A-209E32E8D500}" srcOrd="4" destOrd="0" parTransId="{0A036AF7-513E-4A9E-87A6-5BE78CD7C627}" sibTransId="{D7C24504-2D7E-46E0-BD1F-5824D08FC248}"/>
    <dgm:cxn modelId="{EBE8EE44-71A3-4682-BDE3-19F27AE7748A}" type="presOf" srcId="{29B28334-9F7C-417C-81B4-3DD8A319158D}" destId="{4B189FF7-0E55-452D-AF8F-4E6410E8EF30}" srcOrd="1" destOrd="0" presId="urn:microsoft.com/office/officeart/2005/8/layout/radial1"/>
    <dgm:cxn modelId="{E3C7731C-558D-488A-B2A4-D623CC41F989}" type="presOf" srcId="{8949D346-F3F8-4446-98B3-D08810D46CAB}" destId="{FCB10746-236C-44F0-8171-0BD9989F9573}" srcOrd="1" destOrd="0" presId="urn:microsoft.com/office/officeart/2005/8/layout/radial1"/>
    <dgm:cxn modelId="{7EFE5C0E-5A89-4620-BA4E-84D70277BEB9}" srcId="{9DBCCA0B-635F-4309-8E52-CC649DC496B3}" destId="{CF0C861F-E0EC-4C15-AD6D-6EF8E13DF13E}" srcOrd="0" destOrd="0" parTransId="{739CF34C-7B6E-474A-8C8E-B30C7FF8DFB6}" sibTransId="{CEA5F32C-D5DB-4FE1-9651-F13B43A92ED2}"/>
    <dgm:cxn modelId="{097B492A-C440-4194-B695-1749D9C56D9E}" type="presOf" srcId="{29B28334-9F7C-417C-81B4-3DD8A319158D}" destId="{619B5410-12D7-4BB1-91E7-7F9C79B3B442}" srcOrd="0" destOrd="0" presId="urn:microsoft.com/office/officeart/2005/8/layout/radial1"/>
    <dgm:cxn modelId="{F598D94F-134A-4715-9CF7-2E8EE3B70EE3}" srcId="{9DBCCA0B-635F-4309-8E52-CC649DC496B3}" destId="{CE3EECA9-0E04-4C5D-AA5F-DD305057DD25}" srcOrd="1" destOrd="0" parTransId="{BDD40307-BAA6-42A5-9772-0DB110B72878}" sibTransId="{6205F303-D6D4-42FE-B788-210C8F441BD4}"/>
    <dgm:cxn modelId="{3A8DC846-E550-464A-A0EC-D78EE1D52D12}" type="presOf" srcId="{CF0C861F-E0EC-4C15-AD6D-6EF8E13DF13E}" destId="{9B035ABB-CE9D-41F7-B46D-A42534191B5D}" srcOrd="0" destOrd="0" presId="urn:microsoft.com/office/officeart/2005/8/layout/radial1"/>
    <dgm:cxn modelId="{3B874C59-8AC9-4A1A-8822-AFB869EE44AE}" srcId="{E545775E-95D5-4A63-9485-5B0AD08AB343}" destId="{9DBCCA0B-635F-4309-8E52-CC649DC496B3}" srcOrd="0" destOrd="0" parTransId="{DE6D96DF-F08A-4A67-BD67-CC7CD79EF889}" sibTransId="{D35CFCE6-7B17-424C-9793-618F398FB0CA}"/>
    <dgm:cxn modelId="{59280E03-0496-498C-8714-DD61C3F727C6}" type="presOf" srcId="{D93947FA-0521-44E8-BE9D-0427C15D429F}" destId="{93093494-21C8-432E-AA94-A42FBD8586C7}" srcOrd="0" destOrd="0" presId="urn:microsoft.com/office/officeart/2005/8/layout/radial1"/>
    <dgm:cxn modelId="{0A3EBCA3-914C-4E85-A03A-1F8E5F18E616}" type="presOf" srcId="{1D841C3D-8F6D-4BA1-90B6-4B557348E669}" destId="{6F00AA32-E02A-41FD-8C3B-FF6EBE69CE09}" srcOrd="0" destOrd="0" presId="urn:microsoft.com/office/officeart/2005/8/layout/radial1"/>
    <dgm:cxn modelId="{3E3DBA30-B85E-4B42-BF9D-7EDC26BCC30F}" type="presOf" srcId="{CE3EECA9-0E04-4C5D-AA5F-DD305057DD25}" destId="{3845B144-6DF8-4C23-A756-AE6A879F3BAF}" srcOrd="0" destOrd="0" presId="urn:microsoft.com/office/officeart/2005/8/layout/radial1"/>
    <dgm:cxn modelId="{F0CB8570-2041-4196-97F8-317CE944B3F6}" type="presOf" srcId="{0A036AF7-513E-4A9E-87A6-5BE78CD7C627}" destId="{78755B51-C25A-458B-A912-DDED91DE6400}" srcOrd="0" destOrd="0" presId="urn:microsoft.com/office/officeart/2005/8/layout/radial1"/>
    <dgm:cxn modelId="{E7474F0F-C76A-4732-BA23-BCA474591988}" type="presOf" srcId="{0A036AF7-513E-4A9E-87A6-5BE78CD7C627}" destId="{8FFC6B22-5755-4748-8401-96EFEBFE60D1}" srcOrd="1" destOrd="0" presId="urn:microsoft.com/office/officeart/2005/8/layout/radial1"/>
    <dgm:cxn modelId="{B9BB1BE9-FE05-4AC8-AE29-86E84A1543BB}" srcId="{9DBCCA0B-635F-4309-8E52-CC649DC496B3}" destId="{4A1EDF3F-50BD-4F88-BAF1-01BD9AD9D3DD}" srcOrd="5" destOrd="0" parTransId="{A1BBFC2F-4665-4976-9161-22DDF8B7344E}" sibTransId="{70248F31-F692-4140-9300-0406051AA150}"/>
    <dgm:cxn modelId="{8E0723EE-16FC-40F8-8F3D-332002FFD965}" srcId="{9DBCCA0B-635F-4309-8E52-CC649DC496B3}" destId="{1D841C3D-8F6D-4BA1-90B6-4B557348E669}" srcOrd="2" destOrd="0" parTransId="{FB5356E8-94FC-4297-9642-8AB755357ED1}" sibTransId="{A9624579-CF92-4BAA-941B-13A8EC9475FA}"/>
    <dgm:cxn modelId="{48D47AFE-EC92-4EB8-9C9F-5EBBE687E7A8}" type="presOf" srcId="{739CF34C-7B6E-474A-8C8E-B30C7FF8DFB6}" destId="{0CB2F4EC-7987-435C-9D39-A37EAD9D8FFF}" srcOrd="1" destOrd="0" presId="urn:microsoft.com/office/officeart/2005/8/layout/radial1"/>
    <dgm:cxn modelId="{6C09D38E-D510-40D1-AE0D-A011EE766285}" srcId="{9DBCCA0B-635F-4309-8E52-CC649DC496B3}" destId="{14C8FFB4-5078-4A3B-B7F7-5601B64E8823}" srcOrd="6" destOrd="0" parTransId="{29B28334-9F7C-417C-81B4-3DD8A319158D}" sibTransId="{8B763149-B53A-457C-9696-43778113BD11}"/>
    <dgm:cxn modelId="{78B2B56F-E14C-45D2-B8E3-58F3565BDF6C}" type="presOf" srcId="{739CF34C-7B6E-474A-8C8E-B30C7FF8DFB6}" destId="{7A3247A0-85A1-42B3-94DD-F996255F432C}" srcOrd="0" destOrd="0" presId="urn:microsoft.com/office/officeart/2005/8/layout/radial1"/>
    <dgm:cxn modelId="{765C45AD-94D6-4BD4-B498-26BB7A781609}" type="presOf" srcId="{4A1EDF3F-50BD-4F88-BAF1-01BD9AD9D3DD}" destId="{20CC1834-DFF6-4169-814F-6DE065158429}" srcOrd="0" destOrd="0" presId="urn:microsoft.com/office/officeart/2005/8/layout/radial1"/>
    <dgm:cxn modelId="{7C3AE48C-B54B-419A-B43A-5165213016C9}" type="presOf" srcId="{A1BBFC2F-4665-4976-9161-22DDF8B7344E}" destId="{D7034950-972A-447F-8076-F3AF654CFE40}" srcOrd="1" destOrd="0" presId="urn:microsoft.com/office/officeart/2005/8/layout/radial1"/>
    <dgm:cxn modelId="{672D55E4-48EC-40B4-A44C-C731C7F3AC53}" type="presParOf" srcId="{27528360-E2E8-4747-9E7F-CC42B993174E}" destId="{50A2E781-8473-4EB9-A993-5ABBE2664D31}" srcOrd="0" destOrd="0" presId="urn:microsoft.com/office/officeart/2005/8/layout/radial1"/>
    <dgm:cxn modelId="{1DC63C50-0AB4-4B9B-B053-7F4BDB03D78A}" type="presParOf" srcId="{27528360-E2E8-4747-9E7F-CC42B993174E}" destId="{7A3247A0-85A1-42B3-94DD-F996255F432C}" srcOrd="1" destOrd="0" presId="urn:microsoft.com/office/officeart/2005/8/layout/radial1"/>
    <dgm:cxn modelId="{710C113B-9BD2-46DB-9E48-F769011EF8B2}" type="presParOf" srcId="{7A3247A0-85A1-42B3-94DD-F996255F432C}" destId="{0CB2F4EC-7987-435C-9D39-A37EAD9D8FFF}" srcOrd="0" destOrd="0" presId="urn:microsoft.com/office/officeart/2005/8/layout/radial1"/>
    <dgm:cxn modelId="{3C2C1744-EF0A-40E8-8975-6586D2D4AC1A}" type="presParOf" srcId="{27528360-E2E8-4747-9E7F-CC42B993174E}" destId="{9B035ABB-CE9D-41F7-B46D-A42534191B5D}" srcOrd="2" destOrd="0" presId="urn:microsoft.com/office/officeart/2005/8/layout/radial1"/>
    <dgm:cxn modelId="{A4911DC9-D3A4-4430-9387-247657BC94B6}" type="presParOf" srcId="{27528360-E2E8-4747-9E7F-CC42B993174E}" destId="{BC813233-287F-433D-8940-938E528A2CF8}" srcOrd="3" destOrd="0" presId="urn:microsoft.com/office/officeart/2005/8/layout/radial1"/>
    <dgm:cxn modelId="{9D112E2F-8F32-4A22-BCC2-9AF07D81D979}" type="presParOf" srcId="{BC813233-287F-433D-8940-938E528A2CF8}" destId="{22849C53-8325-4301-BE5D-88DF2D53B3E7}" srcOrd="0" destOrd="0" presId="urn:microsoft.com/office/officeart/2005/8/layout/radial1"/>
    <dgm:cxn modelId="{B0E40D75-8167-4FBC-B00C-24FD200F52B1}" type="presParOf" srcId="{27528360-E2E8-4747-9E7F-CC42B993174E}" destId="{3845B144-6DF8-4C23-A756-AE6A879F3BAF}" srcOrd="4" destOrd="0" presId="urn:microsoft.com/office/officeart/2005/8/layout/radial1"/>
    <dgm:cxn modelId="{CC7C9276-1F7A-4D17-A569-0EF9A72E02A9}" type="presParOf" srcId="{27528360-E2E8-4747-9E7F-CC42B993174E}" destId="{284F8DCF-A60E-4DD9-A7BC-CC522896AE88}" srcOrd="5" destOrd="0" presId="urn:microsoft.com/office/officeart/2005/8/layout/radial1"/>
    <dgm:cxn modelId="{21D17C87-D2AF-456C-9429-12B6D89FA735}" type="presParOf" srcId="{284F8DCF-A60E-4DD9-A7BC-CC522896AE88}" destId="{051247A6-1CC7-49EC-A5E6-0D30E9F02575}" srcOrd="0" destOrd="0" presId="urn:microsoft.com/office/officeart/2005/8/layout/radial1"/>
    <dgm:cxn modelId="{5B940559-86EC-4CB9-9C56-8631D559DEA1}" type="presParOf" srcId="{27528360-E2E8-4747-9E7F-CC42B993174E}" destId="{6F00AA32-E02A-41FD-8C3B-FF6EBE69CE09}" srcOrd="6" destOrd="0" presId="urn:microsoft.com/office/officeart/2005/8/layout/radial1"/>
    <dgm:cxn modelId="{AC0DD78C-4D4F-48E5-9A56-2842E5D03AD6}" type="presParOf" srcId="{27528360-E2E8-4747-9E7F-CC42B993174E}" destId="{075AB008-847B-495A-9A46-AA9CA66F5B6F}" srcOrd="7" destOrd="0" presId="urn:microsoft.com/office/officeart/2005/8/layout/radial1"/>
    <dgm:cxn modelId="{5918B41D-1CAF-47C3-8BFD-DDDB2A9EE0B8}" type="presParOf" srcId="{075AB008-847B-495A-9A46-AA9CA66F5B6F}" destId="{FCB10746-236C-44F0-8171-0BD9989F9573}" srcOrd="0" destOrd="0" presId="urn:microsoft.com/office/officeart/2005/8/layout/radial1"/>
    <dgm:cxn modelId="{7ABB49B3-BF23-431C-9B5F-2E253617D0FB}" type="presParOf" srcId="{27528360-E2E8-4747-9E7F-CC42B993174E}" destId="{C14D2091-BB9C-4B9F-BFCB-A9568695F5CE}" srcOrd="8" destOrd="0" presId="urn:microsoft.com/office/officeart/2005/8/layout/radial1"/>
    <dgm:cxn modelId="{B99EB01B-6F5D-482F-B38F-18E46C23FBB9}" type="presParOf" srcId="{27528360-E2E8-4747-9E7F-CC42B993174E}" destId="{78755B51-C25A-458B-A912-DDED91DE6400}" srcOrd="9" destOrd="0" presId="urn:microsoft.com/office/officeart/2005/8/layout/radial1"/>
    <dgm:cxn modelId="{FB5C100D-1BF2-4E63-B2C9-D51F57747B5D}" type="presParOf" srcId="{78755B51-C25A-458B-A912-DDED91DE6400}" destId="{8FFC6B22-5755-4748-8401-96EFEBFE60D1}" srcOrd="0" destOrd="0" presId="urn:microsoft.com/office/officeart/2005/8/layout/radial1"/>
    <dgm:cxn modelId="{ECEDE353-4DF7-4F03-97D4-83B5226012D6}" type="presParOf" srcId="{27528360-E2E8-4747-9E7F-CC42B993174E}" destId="{B93A27D3-A743-4EB0-A0E5-D7E460E56199}" srcOrd="10" destOrd="0" presId="urn:microsoft.com/office/officeart/2005/8/layout/radial1"/>
    <dgm:cxn modelId="{F0FA7E9A-084B-4B2A-9765-805F665D0CBB}" type="presParOf" srcId="{27528360-E2E8-4747-9E7F-CC42B993174E}" destId="{55C7DE00-D570-4257-9F30-A4F3B4EA3ABE}" srcOrd="11" destOrd="0" presId="urn:microsoft.com/office/officeart/2005/8/layout/radial1"/>
    <dgm:cxn modelId="{D2944D54-7A1A-4FB3-B3A9-5A2B4B4D853A}" type="presParOf" srcId="{55C7DE00-D570-4257-9F30-A4F3B4EA3ABE}" destId="{D7034950-972A-447F-8076-F3AF654CFE40}" srcOrd="0" destOrd="0" presId="urn:microsoft.com/office/officeart/2005/8/layout/radial1"/>
    <dgm:cxn modelId="{3EBDF755-DB76-4683-9805-84180E345B99}" type="presParOf" srcId="{27528360-E2E8-4747-9E7F-CC42B993174E}" destId="{20CC1834-DFF6-4169-814F-6DE065158429}" srcOrd="12" destOrd="0" presId="urn:microsoft.com/office/officeart/2005/8/layout/radial1"/>
    <dgm:cxn modelId="{717127E3-6480-47AA-ADD2-EA9F22258767}" type="presParOf" srcId="{27528360-E2E8-4747-9E7F-CC42B993174E}" destId="{619B5410-12D7-4BB1-91E7-7F9C79B3B442}" srcOrd="13" destOrd="0" presId="urn:microsoft.com/office/officeart/2005/8/layout/radial1"/>
    <dgm:cxn modelId="{E9FC4AAD-43CE-4C1B-BDB3-196ED578A276}" type="presParOf" srcId="{619B5410-12D7-4BB1-91E7-7F9C79B3B442}" destId="{4B189FF7-0E55-452D-AF8F-4E6410E8EF30}" srcOrd="0" destOrd="0" presId="urn:microsoft.com/office/officeart/2005/8/layout/radial1"/>
    <dgm:cxn modelId="{8BF29D0D-16B3-4BCB-9338-0ACBC1EFD779}" type="presParOf" srcId="{27528360-E2E8-4747-9E7F-CC42B993174E}" destId="{53606241-ED13-4748-9916-360D471B93A3}" srcOrd="14" destOrd="0" presId="urn:microsoft.com/office/officeart/2005/8/layout/radial1"/>
    <dgm:cxn modelId="{C1439221-E61B-4F48-AC01-4C858E8E04D0}" type="presParOf" srcId="{27528360-E2E8-4747-9E7F-CC42B993174E}" destId="{93093494-21C8-432E-AA94-A42FBD8586C7}" srcOrd="15" destOrd="0" presId="urn:microsoft.com/office/officeart/2005/8/layout/radial1"/>
    <dgm:cxn modelId="{3C3D5205-3997-4C56-8BFC-D38F85B0545C}" type="presParOf" srcId="{93093494-21C8-432E-AA94-A42FBD8586C7}" destId="{8ABB32F6-C40F-486C-8889-F44BC49CE52E}" srcOrd="0" destOrd="0" presId="urn:microsoft.com/office/officeart/2005/8/layout/radial1"/>
    <dgm:cxn modelId="{5A78C4D3-15DE-489A-B582-FA6B25DF32C6}" type="presParOf" srcId="{27528360-E2E8-4747-9E7F-CC42B993174E}" destId="{960202CA-885E-4D4B-B08F-4C52279E4C84}" srcOrd="16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8E787-2870-4A2D-9F3E-2EF3D411AC32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B7D68F9E-04B3-4F83-90A1-93DE515800BB}">
      <dgm:prSet phldrT="[Texto]" custT="1"/>
      <dgm:spPr/>
      <dgm:t>
        <a:bodyPr/>
        <a:lstStyle/>
        <a:p>
          <a:endParaRPr lang="es-SV" sz="1200" b="1" dirty="0" smtClean="0"/>
        </a:p>
        <a:p>
          <a:r>
            <a:rPr lang="es-SV" sz="1200" b="1" dirty="0" smtClean="0"/>
            <a:t>Sensibilización y Promoción</a:t>
          </a:r>
        </a:p>
        <a:p>
          <a:r>
            <a:rPr lang="es-SV" sz="1200" dirty="0" smtClean="0"/>
            <a:t>- Generación de motivación</a:t>
          </a:r>
        </a:p>
        <a:p>
          <a:r>
            <a:rPr lang="es-SV" sz="1200" dirty="0" smtClean="0"/>
            <a:t>- Identificación de socios y lideres</a:t>
          </a:r>
        </a:p>
        <a:p>
          <a:r>
            <a:rPr lang="es-SV" sz="1200" dirty="0" smtClean="0"/>
            <a:t>- Adopción de la estrategia</a:t>
          </a:r>
          <a:endParaRPr lang="es-SV" sz="1200" dirty="0"/>
        </a:p>
      </dgm:t>
    </dgm:pt>
    <dgm:pt modelId="{AEF486BD-1F37-45F4-A793-D351B6E69125}" type="parTrans" cxnId="{EA4E1EF6-74EC-40CA-9CC5-DD11BEE7A30F}">
      <dgm:prSet/>
      <dgm:spPr/>
      <dgm:t>
        <a:bodyPr/>
        <a:lstStyle/>
        <a:p>
          <a:endParaRPr lang="es-SV"/>
        </a:p>
      </dgm:t>
    </dgm:pt>
    <dgm:pt modelId="{24B85011-DB0D-40B7-8141-93BF3B994CD7}" type="sibTrans" cxnId="{EA4E1EF6-74EC-40CA-9CC5-DD11BEE7A30F}">
      <dgm:prSet/>
      <dgm:spPr/>
      <dgm:t>
        <a:bodyPr/>
        <a:lstStyle/>
        <a:p>
          <a:endParaRPr lang="es-SV"/>
        </a:p>
      </dgm:t>
    </dgm:pt>
    <dgm:pt modelId="{6E609EF2-090F-41DF-8C41-0A387BEAC3D3}">
      <dgm:prSet phldrT="[Texto]" custT="1"/>
      <dgm:spPr/>
      <dgm:t>
        <a:bodyPr/>
        <a:lstStyle/>
        <a:p>
          <a:pPr algn="ctr"/>
          <a:endParaRPr lang="es-SV" sz="1200" b="1" dirty="0" smtClean="0"/>
        </a:p>
        <a:p>
          <a:pPr algn="ctr"/>
          <a:endParaRPr lang="es-SV" sz="1200" b="1" dirty="0" smtClean="0"/>
        </a:p>
        <a:p>
          <a:pPr algn="ctr"/>
          <a:r>
            <a:rPr lang="es-SV" sz="1200" b="1" dirty="0" smtClean="0"/>
            <a:t>Formación de capacidades</a:t>
          </a:r>
        </a:p>
        <a:p>
          <a:pPr algn="ctr"/>
          <a:r>
            <a:rPr lang="es-SV" sz="1200" dirty="0" smtClean="0"/>
            <a:t>- Lideres organizados</a:t>
          </a:r>
        </a:p>
        <a:p>
          <a:pPr algn="ctr"/>
          <a:r>
            <a:rPr lang="es-SV" sz="1200" dirty="0" smtClean="0"/>
            <a:t>- Comité constituido</a:t>
          </a:r>
        </a:p>
        <a:p>
          <a:pPr algn="ctr"/>
          <a:r>
            <a:rPr lang="es-SV" sz="1200" dirty="0" smtClean="0"/>
            <a:t>- Planes de trabajo </a:t>
          </a:r>
        </a:p>
        <a:p>
          <a:pPr algn="ctr"/>
          <a:r>
            <a:rPr lang="es-SV" sz="1200" dirty="0" smtClean="0"/>
            <a:t>- Productos identificados</a:t>
          </a:r>
          <a:endParaRPr lang="es-SV" sz="1200" dirty="0"/>
        </a:p>
      </dgm:t>
    </dgm:pt>
    <dgm:pt modelId="{5148A440-A2CA-4F0C-B820-E7DD44830A1F}" type="parTrans" cxnId="{A54C6D60-5E49-46D1-A349-C5362D3FD27A}">
      <dgm:prSet/>
      <dgm:spPr/>
      <dgm:t>
        <a:bodyPr/>
        <a:lstStyle/>
        <a:p>
          <a:endParaRPr lang="es-SV"/>
        </a:p>
      </dgm:t>
    </dgm:pt>
    <dgm:pt modelId="{9F1190E0-84D6-4696-80CA-ABD40D25DAEA}" type="sibTrans" cxnId="{A54C6D60-5E49-46D1-A349-C5362D3FD27A}">
      <dgm:prSet/>
      <dgm:spPr/>
      <dgm:t>
        <a:bodyPr/>
        <a:lstStyle/>
        <a:p>
          <a:endParaRPr lang="es-SV"/>
        </a:p>
      </dgm:t>
    </dgm:pt>
    <dgm:pt modelId="{DF6F1662-FE6A-4DEA-B700-15130DFC025C}">
      <dgm:prSet phldrT="[Texto]" custT="1"/>
      <dgm:spPr/>
      <dgm:t>
        <a:bodyPr/>
        <a:lstStyle/>
        <a:p>
          <a:r>
            <a:rPr lang="es-SV" sz="1200" b="1" smtClean="0"/>
            <a:t>Creación de Valor Agregado</a:t>
          </a:r>
        </a:p>
        <a:p>
          <a:r>
            <a:rPr lang="es-SV" sz="1200" smtClean="0"/>
            <a:t>- Transformación</a:t>
          </a:r>
        </a:p>
        <a:p>
          <a:r>
            <a:rPr lang="es-SV" sz="1200" smtClean="0"/>
            <a:t>- Integración como cadena</a:t>
          </a:r>
        </a:p>
        <a:p>
          <a:r>
            <a:rPr lang="es-SV" sz="1200" smtClean="0"/>
            <a:t>-</a:t>
          </a:r>
          <a:endParaRPr lang="es-SV" sz="1200" dirty="0"/>
        </a:p>
      </dgm:t>
    </dgm:pt>
    <dgm:pt modelId="{BFFA0C1A-AB1A-4EA5-A8F1-64A8F47B597F}" type="parTrans" cxnId="{59D7DA00-8762-49F4-BDD6-FE509D6D557D}">
      <dgm:prSet/>
      <dgm:spPr/>
      <dgm:t>
        <a:bodyPr/>
        <a:lstStyle/>
        <a:p>
          <a:endParaRPr lang="es-SV"/>
        </a:p>
      </dgm:t>
    </dgm:pt>
    <dgm:pt modelId="{7C1609B8-1ABB-4E9C-B314-A3C424789B10}" type="sibTrans" cxnId="{59D7DA00-8762-49F4-BDD6-FE509D6D557D}">
      <dgm:prSet/>
      <dgm:spPr/>
      <dgm:t>
        <a:bodyPr/>
        <a:lstStyle/>
        <a:p>
          <a:endParaRPr lang="es-SV"/>
        </a:p>
      </dgm:t>
    </dgm:pt>
    <dgm:pt modelId="{449ABB16-8CA9-4806-818A-837AE6375DF0}">
      <dgm:prSet custT="1"/>
      <dgm:spPr/>
      <dgm:t>
        <a:bodyPr/>
        <a:lstStyle/>
        <a:p>
          <a:endParaRPr lang="es-SV" sz="1200" b="1" dirty="0" smtClean="0"/>
        </a:p>
        <a:p>
          <a:endParaRPr lang="es-SV" sz="1200" b="1" dirty="0" smtClean="0"/>
        </a:p>
        <a:p>
          <a:r>
            <a:rPr lang="es-SV" sz="1200" b="1" dirty="0" smtClean="0"/>
            <a:t>Desarrollo de la Calidad e innovación</a:t>
          </a:r>
        </a:p>
        <a:p>
          <a:r>
            <a:rPr lang="es-SV" sz="1200" dirty="0" smtClean="0"/>
            <a:t>- Diversificación</a:t>
          </a:r>
        </a:p>
        <a:p>
          <a:r>
            <a:rPr lang="es-SV" sz="1200" dirty="0" smtClean="0"/>
            <a:t>-  Adopción de herramientas de calidad</a:t>
          </a:r>
        </a:p>
        <a:p>
          <a:r>
            <a:rPr lang="es-SV" sz="1200" dirty="0" smtClean="0"/>
            <a:t>- Innovación como proceso</a:t>
          </a:r>
          <a:endParaRPr lang="es-SV" sz="1200" dirty="0"/>
        </a:p>
      </dgm:t>
    </dgm:pt>
    <dgm:pt modelId="{E9DE9CFF-30D5-4448-9582-19E8556E4CA3}" type="parTrans" cxnId="{F8DEE555-93BE-4310-80C0-D4E58367D8A1}">
      <dgm:prSet/>
      <dgm:spPr/>
      <dgm:t>
        <a:bodyPr/>
        <a:lstStyle/>
        <a:p>
          <a:endParaRPr lang="es-SV"/>
        </a:p>
      </dgm:t>
    </dgm:pt>
    <dgm:pt modelId="{5CB56806-29D8-4A21-A626-64EA6D23AB78}" type="sibTrans" cxnId="{F8DEE555-93BE-4310-80C0-D4E58367D8A1}">
      <dgm:prSet/>
      <dgm:spPr/>
      <dgm:t>
        <a:bodyPr/>
        <a:lstStyle/>
        <a:p>
          <a:endParaRPr lang="es-SV"/>
        </a:p>
      </dgm:t>
    </dgm:pt>
    <dgm:pt modelId="{221AB62E-71FE-41AB-9D50-B73D9B7B7BC5}">
      <dgm:prSet custT="1"/>
      <dgm:spPr/>
      <dgm:t>
        <a:bodyPr/>
        <a:lstStyle/>
        <a:p>
          <a:endParaRPr lang="es-SV" sz="1200" b="1" dirty="0" smtClean="0">
            <a:effectLst/>
          </a:endParaRPr>
        </a:p>
        <a:p>
          <a:r>
            <a:rPr lang="es-SV" sz="1200" b="1" dirty="0" smtClean="0">
              <a:effectLst/>
            </a:rPr>
            <a:t>Desarrollo de productos</a:t>
          </a:r>
        </a:p>
        <a:p>
          <a:r>
            <a:rPr lang="es-SV" sz="1200" dirty="0" smtClean="0"/>
            <a:t>- Procesos de mejora en productos</a:t>
          </a:r>
        </a:p>
        <a:p>
          <a:r>
            <a:rPr lang="es-SV" sz="1200" dirty="0" smtClean="0"/>
            <a:t>- Organización productiva</a:t>
          </a:r>
        </a:p>
        <a:p>
          <a:endParaRPr lang="es-SV" sz="1200" dirty="0"/>
        </a:p>
      </dgm:t>
    </dgm:pt>
    <dgm:pt modelId="{27B146D3-BEA4-49B1-B1C6-EBCC1CD0DC6A}" type="parTrans" cxnId="{D0C7C52D-D32C-4F69-9D07-05E545A8D49D}">
      <dgm:prSet/>
      <dgm:spPr/>
      <dgm:t>
        <a:bodyPr/>
        <a:lstStyle/>
        <a:p>
          <a:endParaRPr lang="es-SV"/>
        </a:p>
      </dgm:t>
    </dgm:pt>
    <dgm:pt modelId="{12217204-74FC-4A37-97EF-709E3CC0767E}" type="sibTrans" cxnId="{D0C7C52D-D32C-4F69-9D07-05E545A8D49D}">
      <dgm:prSet/>
      <dgm:spPr/>
      <dgm:t>
        <a:bodyPr/>
        <a:lstStyle/>
        <a:p>
          <a:endParaRPr lang="es-SV"/>
        </a:p>
      </dgm:t>
    </dgm:pt>
    <dgm:pt modelId="{E1477928-3AE2-4C1D-9B0B-B4EA6D244B00}">
      <dgm:prSet custT="1"/>
      <dgm:spPr/>
      <dgm:t>
        <a:bodyPr/>
        <a:lstStyle/>
        <a:p>
          <a:r>
            <a:rPr lang="es-SV" sz="1200" b="1" dirty="0" smtClean="0"/>
            <a:t>Comercialización</a:t>
          </a:r>
        </a:p>
        <a:p>
          <a:r>
            <a:rPr lang="es-SV" sz="1200" dirty="0" smtClean="0"/>
            <a:t>- Organización para la comercialización</a:t>
          </a:r>
        </a:p>
        <a:p>
          <a:r>
            <a:rPr lang="es-SV" sz="1200" dirty="0" smtClean="0"/>
            <a:t>- Modelos de cooperativas para comercializar</a:t>
          </a:r>
        </a:p>
        <a:p>
          <a:endParaRPr lang="es-SV" sz="1200" dirty="0"/>
        </a:p>
      </dgm:t>
    </dgm:pt>
    <dgm:pt modelId="{7B471FA0-931E-4D82-8EC7-38359CC3FC96}" type="parTrans" cxnId="{985722C3-E0C1-4D50-AD47-4DBDE33C41E6}">
      <dgm:prSet/>
      <dgm:spPr/>
      <dgm:t>
        <a:bodyPr/>
        <a:lstStyle/>
        <a:p>
          <a:endParaRPr lang="es-SV"/>
        </a:p>
      </dgm:t>
    </dgm:pt>
    <dgm:pt modelId="{7477C7FB-2325-48B2-979A-2428AACA8546}" type="sibTrans" cxnId="{985722C3-E0C1-4D50-AD47-4DBDE33C41E6}">
      <dgm:prSet/>
      <dgm:spPr/>
      <dgm:t>
        <a:bodyPr/>
        <a:lstStyle/>
        <a:p>
          <a:endParaRPr lang="es-SV"/>
        </a:p>
      </dgm:t>
    </dgm:pt>
    <dgm:pt modelId="{505EEAA7-63B6-470D-9A32-9A44EFF36935}" type="pres">
      <dgm:prSet presAssocID="{C9A8E787-2870-4A2D-9F3E-2EF3D411AC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B8F15E5C-C48A-4935-BCB5-D9D9691232CA}" type="pres">
      <dgm:prSet presAssocID="{C9A8E787-2870-4A2D-9F3E-2EF3D411AC32}" presName="fgShape" presStyleLbl="fgShp" presStyleIdx="0" presStyleCnt="1" custLinFactNeighborX="2050" custLinFactNeighborY="92720"/>
      <dgm:spPr>
        <a:noFill/>
        <a:ln>
          <a:noFill/>
        </a:ln>
      </dgm:spPr>
      <dgm:t>
        <a:bodyPr/>
        <a:lstStyle/>
        <a:p>
          <a:endParaRPr lang="es-SV"/>
        </a:p>
      </dgm:t>
    </dgm:pt>
    <dgm:pt modelId="{A77BB270-A1DF-4165-BA15-A59EF7C33547}" type="pres">
      <dgm:prSet presAssocID="{C9A8E787-2870-4A2D-9F3E-2EF3D411AC32}" presName="linComp" presStyleCnt="0"/>
      <dgm:spPr/>
    </dgm:pt>
    <dgm:pt modelId="{2A65CEB2-C883-4A02-AE5F-8C6BF2755CFC}" type="pres">
      <dgm:prSet presAssocID="{B7D68F9E-04B3-4F83-90A1-93DE515800BB}" presName="compNode" presStyleCnt="0"/>
      <dgm:spPr/>
    </dgm:pt>
    <dgm:pt modelId="{49B388B9-F7B5-4E13-B344-9A221A48CEEF}" type="pres">
      <dgm:prSet presAssocID="{B7D68F9E-04B3-4F83-90A1-93DE515800BB}" presName="bkgdShape" presStyleLbl="node1" presStyleIdx="0" presStyleCnt="6"/>
      <dgm:spPr/>
      <dgm:t>
        <a:bodyPr/>
        <a:lstStyle/>
        <a:p>
          <a:endParaRPr lang="es-SV"/>
        </a:p>
      </dgm:t>
    </dgm:pt>
    <dgm:pt modelId="{B4BD7DA1-D4D7-4CE5-82B8-5A25B1C4A71C}" type="pres">
      <dgm:prSet presAssocID="{B7D68F9E-04B3-4F83-90A1-93DE515800BB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BBF93E2-A5EC-44F7-860E-485A9625028B}" type="pres">
      <dgm:prSet presAssocID="{B7D68F9E-04B3-4F83-90A1-93DE515800BB}" presName="invisiNode" presStyleLbl="node1" presStyleIdx="0" presStyleCnt="6"/>
      <dgm:spPr/>
    </dgm:pt>
    <dgm:pt modelId="{47F74608-7C2F-4C4F-875B-610C5B0279A9}" type="pres">
      <dgm:prSet presAssocID="{B7D68F9E-04B3-4F83-90A1-93DE515800BB}" presName="imagNode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SV"/>
        </a:p>
      </dgm:t>
    </dgm:pt>
    <dgm:pt modelId="{9A2B50CE-C6E3-4804-919D-ED6E7F5B7AC7}" type="pres">
      <dgm:prSet presAssocID="{24B85011-DB0D-40B7-8141-93BF3B994CD7}" presName="sibTrans" presStyleLbl="sibTrans2D1" presStyleIdx="0" presStyleCnt="0"/>
      <dgm:spPr/>
      <dgm:t>
        <a:bodyPr/>
        <a:lstStyle/>
        <a:p>
          <a:endParaRPr lang="es-SV"/>
        </a:p>
      </dgm:t>
    </dgm:pt>
    <dgm:pt modelId="{F127683C-4041-4B41-A258-77F4C3F41870}" type="pres">
      <dgm:prSet presAssocID="{6E609EF2-090F-41DF-8C41-0A387BEAC3D3}" presName="compNode" presStyleCnt="0"/>
      <dgm:spPr/>
    </dgm:pt>
    <dgm:pt modelId="{32BB05B8-2EDF-4B55-B73A-2617B7AA5D10}" type="pres">
      <dgm:prSet presAssocID="{6E609EF2-090F-41DF-8C41-0A387BEAC3D3}" presName="bkgdShape" presStyleLbl="node1" presStyleIdx="1" presStyleCnt="6"/>
      <dgm:spPr/>
      <dgm:t>
        <a:bodyPr/>
        <a:lstStyle/>
        <a:p>
          <a:endParaRPr lang="es-SV"/>
        </a:p>
      </dgm:t>
    </dgm:pt>
    <dgm:pt modelId="{311570D9-7BF5-4633-9B1F-C0503F26DF87}" type="pres">
      <dgm:prSet presAssocID="{6E609EF2-090F-41DF-8C41-0A387BEAC3D3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E3CCD57-1617-4FD7-ADCF-44411A647FFB}" type="pres">
      <dgm:prSet presAssocID="{6E609EF2-090F-41DF-8C41-0A387BEAC3D3}" presName="invisiNode" presStyleLbl="node1" presStyleIdx="1" presStyleCnt="6"/>
      <dgm:spPr/>
    </dgm:pt>
    <dgm:pt modelId="{7D708F43-DD49-4779-8368-34CCAC25F264}" type="pres">
      <dgm:prSet presAssocID="{6E609EF2-090F-41DF-8C41-0A387BEAC3D3}" presName="imagNode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SV"/>
        </a:p>
      </dgm:t>
    </dgm:pt>
    <dgm:pt modelId="{D3D0E8E2-23CD-4D0B-8126-996F3BDABE5C}" type="pres">
      <dgm:prSet presAssocID="{9F1190E0-84D6-4696-80CA-ABD40D25DAEA}" presName="sibTrans" presStyleLbl="sibTrans2D1" presStyleIdx="0" presStyleCnt="0"/>
      <dgm:spPr/>
      <dgm:t>
        <a:bodyPr/>
        <a:lstStyle/>
        <a:p>
          <a:endParaRPr lang="es-SV"/>
        </a:p>
      </dgm:t>
    </dgm:pt>
    <dgm:pt modelId="{BC87C67A-398D-4125-B14F-EB1C05FD0E3F}" type="pres">
      <dgm:prSet presAssocID="{221AB62E-71FE-41AB-9D50-B73D9B7B7BC5}" presName="compNode" presStyleCnt="0"/>
      <dgm:spPr/>
    </dgm:pt>
    <dgm:pt modelId="{A19EC790-6A7F-4D60-B8E4-BA9900A31594}" type="pres">
      <dgm:prSet presAssocID="{221AB62E-71FE-41AB-9D50-B73D9B7B7BC5}" presName="bkgdShape" presStyleLbl="node1" presStyleIdx="2" presStyleCnt="6"/>
      <dgm:spPr/>
      <dgm:t>
        <a:bodyPr/>
        <a:lstStyle/>
        <a:p>
          <a:endParaRPr lang="es-SV"/>
        </a:p>
      </dgm:t>
    </dgm:pt>
    <dgm:pt modelId="{45134696-2C24-4B71-A42C-5BE4670E5720}" type="pres">
      <dgm:prSet presAssocID="{221AB62E-71FE-41AB-9D50-B73D9B7B7BC5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3931A3D-D533-42CF-9236-00B47A96ED34}" type="pres">
      <dgm:prSet presAssocID="{221AB62E-71FE-41AB-9D50-B73D9B7B7BC5}" presName="invisiNode" presStyleLbl="node1" presStyleIdx="2" presStyleCnt="6"/>
      <dgm:spPr/>
    </dgm:pt>
    <dgm:pt modelId="{B13DE7B4-FD62-47E1-903A-7BFD302388DA}" type="pres">
      <dgm:prSet presAssocID="{221AB62E-71FE-41AB-9D50-B73D9B7B7BC5}" presName="imagNode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SV"/>
        </a:p>
      </dgm:t>
    </dgm:pt>
    <dgm:pt modelId="{84C2EAAE-FDF1-4692-A1B5-5CC94CBF0D95}" type="pres">
      <dgm:prSet presAssocID="{12217204-74FC-4A37-97EF-709E3CC0767E}" presName="sibTrans" presStyleLbl="sibTrans2D1" presStyleIdx="0" presStyleCnt="0"/>
      <dgm:spPr/>
      <dgm:t>
        <a:bodyPr/>
        <a:lstStyle/>
        <a:p>
          <a:endParaRPr lang="es-SV"/>
        </a:p>
      </dgm:t>
    </dgm:pt>
    <dgm:pt modelId="{70F508FF-030C-4E1B-9825-9D5931349D61}" type="pres">
      <dgm:prSet presAssocID="{E1477928-3AE2-4C1D-9B0B-B4EA6D244B00}" presName="compNode" presStyleCnt="0"/>
      <dgm:spPr/>
    </dgm:pt>
    <dgm:pt modelId="{37DD076D-9158-4B41-BC0F-1BAC3856BA32}" type="pres">
      <dgm:prSet presAssocID="{E1477928-3AE2-4C1D-9B0B-B4EA6D244B00}" presName="bkgdShape" presStyleLbl="node1" presStyleIdx="3" presStyleCnt="6"/>
      <dgm:spPr/>
      <dgm:t>
        <a:bodyPr/>
        <a:lstStyle/>
        <a:p>
          <a:endParaRPr lang="es-SV"/>
        </a:p>
      </dgm:t>
    </dgm:pt>
    <dgm:pt modelId="{BE9DF431-A40B-4E3A-A5C2-77F6CBFEC7B3}" type="pres">
      <dgm:prSet presAssocID="{E1477928-3AE2-4C1D-9B0B-B4EA6D244B00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23713B3-B0BF-4B57-BBF7-989472CA20BB}" type="pres">
      <dgm:prSet presAssocID="{E1477928-3AE2-4C1D-9B0B-B4EA6D244B00}" presName="invisiNode" presStyleLbl="node1" presStyleIdx="3" presStyleCnt="6"/>
      <dgm:spPr/>
    </dgm:pt>
    <dgm:pt modelId="{C02F8B5D-7CB9-4F3C-A7ED-EB45A9672ACD}" type="pres">
      <dgm:prSet presAssocID="{E1477928-3AE2-4C1D-9B0B-B4EA6D244B00}" presName="imagNode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SV"/>
        </a:p>
      </dgm:t>
    </dgm:pt>
    <dgm:pt modelId="{97DD41A1-80CB-42B0-994F-1FF4F16741DD}" type="pres">
      <dgm:prSet presAssocID="{7477C7FB-2325-48B2-979A-2428AACA8546}" presName="sibTrans" presStyleLbl="sibTrans2D1" presStyleIdx="0" presStyleCnt="0"/>
      <dgm:spPr/>
      <dgm:t>
        <a:bodyPr/>
        <a:lstStyle/>
        <a:p>
          <a:endParaRPr lang="es-SV"/>
        </a:p>
      </dgm:t>
    </dgm:pt>
    <dgm:pt modelId="{4FA6471C-2F21-4EB3-8090-789FE9F158E6}" type="pres">
      <dgm:prSet presAssocID="{449ABB16-8CA9-4806-818A-837AE6375DF0}" presName="compNode" presStyleCnt="0"/>
      <dgm:spPr/>
    </dgm:pt>
    <dgm:pt modelId="{0BC30524-F2D6-4BBA-A7E3-014316828F2F}" type="pres">
      <dgm:prSet presAssocID="{449ABB16-8CA9-4806-818A-837AE6375DF0}" presName="bkgdShape" presStyleLbl="node1" presStyleIdx="4" presStyleCnt="6"/>
      <dgm:spPr/>
      <dgm:t>
        <a:bodyPr/>
        <a:lstStyle/>
        <a:p>
          <a:endParaRPr lang="es-SV"/>
        </a:p>
      </dgm:t>
    </dgm:pt>
    <dgm:pt modelId="{BEB2C84F-4AF9-4215-8D4F-ADD83273E40B}" type="pres">
      <dgm:prSet presAssocID="{449ABB16-8CA9-4806-818A-837AE6375DF0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27A06DA-4305-41E1-8209-3EDAC3244494}" type="pres">
      <dgm:prSet presAssocID="{449ABB16-8CA9-4806-818A-837AE6375DF0}" presName="invisiNode" presStyleLbl="node1" presStyleIdx="4" presStyleCnt="6"/>
      <dgm:spPr/>
    </dgm:pt>
    <dgm:pt modelId="{AE38C96C-07C1-4780-9412-134B238A8CFD}" type="pres">
      <dgm:prSet presAssocID="{449ABB16-8CA9-4806-818A-837AE6375DF0}" presName="imagNode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SV"/>
        </a:p>
      </dgm:t>
    </dgm:pt>
    <dgm:pt modelId="{50FFCC3F-6579-41D0-92ED-F14CAA5F876A}" type="pres">
      <dgm:prSet presAssocID="{5CB56806-29D8-4A21-A626-64EA6D23AB78}" presName="sibTrans" presStyleLbl="sibTrans2D1" presStyleIdx="0" presStyleCnt="0"/>
      <dgm:spPr/>
      <dgm:t>
        <a:bodyPr/>
        <a:lstStyle/>
        <a:p>
          <a:endParaRPr lang="es-SV"/>
        </a:p>
      </dgm:t>
    </dgm:pt>
    <dgm:pt modelId="{31710E7A-99A9-4C8E-88F7-C1ABFE7F5B24}" type="pres">
      <dgm:prSet presAssocID="{DF6F1662-FE6A-4DEA-B700-15130DFC025C}" presName="compNode" presStyleCnt="0"/>
      <dgm:spPr/>
    </dgm:pt>
    <dgm:pt modelId="{9E229EF3-BDFA-45C8-8C9A-103E29B53D0C}" type="pres">
      <dgm:prSet presAssocID="{DF6F1662-FE6A-4DEA-B700-15130DFC025C}" presName="bkgdShape" presStyleLbl="node1" presStyleIdx="5" presStyleCnt="6"/>
      <dgm:spPr/>
      <dgm:t>
        <a:bodyPr/>
        <a:lstStyle/>
        <a:p>
          <a:endParaRPr lang="es-SV"/>
        </a:p>
      </dgm:t>
    </dgm:pt>
    <dgm:pt modelId="{14B9B432-D4F3-497A-AAF6-DFEA0C6E3974}" type="pres">
      <dgm:prSet presAssocID="{DF6F1662-FE6A-4DEA-B700-15130DFC025C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FA99566-FDEA-4792-881D-F266026BB129}" type="pres">
      <dgm:prSet presAssocID="{DF6F1662-FE6A-4DEA-B700-15130DFC025C}" presName="invisiNode" presStyleLbl="node1" presStyleIdx="5" presStyleCnt="6"/>
      <dgm:spPr/>
    </dgm:pt>
    <dgm:pt modelId="{C7FAED5F-6727-4C2D-89AA-80BF9E7ED462}" type="pres">
      <dgm:prSet presAssocID="{DF6F1662-FE6A-4DEA-B700-15130DFC025C}" presName="imagNode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SV"/>
        </a:p>
      </dgm:t>
    </dgm:pt>
  </dgm:ptLst>
  <dgm:cxnLst>
    <dgm:cxn modelId="{B12C4677-87A5-405F-9C3B-A63021920C17}" type="presOf" srcId="{12217204-74FC-4A37-97EF-709E3CC0767E}" destId="{84C2EAAE-FDF1-4692-A1B5-5CC94CBF0D95}" srcOrd="0" destOrd="0" presId="urn:microsoft.com/office/officeart/2005/8/layout/hList7"/>
    <dgm:cxn modelId="{59D7DA00-8762-49F4-BDD6-FE509D6D557D}" srcId="{C9A8E787-2870-4A2D-9F3E-2EF3D411AC32}" destId="{DF6F1662-FE6A-4DEA-B700-15130DFC025C}" srcOrd="5" destOrd="0" parTransId="{BFFA0C1A-AB1A-4EA5-A8F1-64A8F47B597F}" sibTransId="{7C1609B8-1ABB-4E9C-B314-A3C424789B10}"/>
    <dgm:cxn modelId="{985722C3-E0C1-4D50-AD47-4DBDE33C41E6}" srcId="{C9A8E787-2870-4A2D-9F3E-2EF3D411AC32}" destId="{E1477928-3AE2-4C1D-9B0B-B4EA6D244B00}" srcOrd="3" destOrd="0" parTransId="{7B471FA0-931E-4D82-8EC7-38359CC3FC96}" sibTransId="{7477C7FB-2325-48B2-979A-2428AACA8546}"/>
    <dgm:cxn modelId="{94EE5B04-6905-448B-AFAB-2AF43260FC5B}" type="presOf" srcId="{B7D68F9E-04B3-4F83-90A1-93DE515800BB}" destId="{B4BD7DA1-D4D7-4CE5-82B8-5A25B1C4A71C}" srcOrd="1" destOrd="0" presId="urn:microsoft.com/office/officeart/2005/8/layout/hList7"/>
    <dgm:cxn modelId="{EA4E1EF6-74EC-40CA-9CC5-DD11BEE7A30F}" srcId="{C9A8E787-2870-4A2D-9F3E-2EF3D411AC32}" destId="{B7D68F9E-04B3-4F83-90A1-93DE515800BB}" srcOrd="0" destOrd="0" parTransId="{AEF486BD-1F37-45F4-A793-D351B6E69125}" sibTransId="{24B85011-DB0D-40B7-8141-93BF3B994CD7}"/>
    <dgm:cxn modelId="{194E9E19-BE03-4318-89C3-BE00B4613B2E}" type="presOf" srcId="{449ABB16-8CA9-4806-818A-837AE6375DF0}" destId="{BEB2C84F-4AF9-4215-8D4F-ADD83273E40B}" srcOrd="1" destOrd="0" presId="urn:microsoft.com/office/officeart/2005/8/layout/hList7"/>
    <dgm:cxn modelId="{DF786472-C618-4D69-8769-9BDB1E5446E4}" type="presOf" srcId="{DF6F1662-FE6A-4DEA-B700-15130DFC025C}" destId="{14B9B432-D4F3-497A-AAF6-DFEA0C6E3974}" srcOrd="1" destOrd="0" presId="urn:microsoft.com/office/officeart/2005/8/layout/hList7"/>
    <dgm:cxn modelId="{B7853112-ACBA-417B-8A6D-492ED6A104FD}" type="presOf" srcId="{24B85011-DB0D-40B7-8141-93BF3B994CD7}" destId="{9A2B50CE-C6E3-4804-919D-ED6E7F5B7AC7}" srcOrd="0" destOrd="0" presId="urn:microsoft.com/office/officeart/2005/8/layout/hList7"/>
    <dgm:cxn modelId="{D0C7C52D-D32C-4F69-9D07-05E545A8D49D}" srcId="{C9A8E787-2870-4A2D-9F3E-2EF3D411AC32}" destId="{221AB62E-71FE-41AB-9D50-B73D9B7B7BC5}" srcOrd="2" destOrd="0" parTransId="{27B146D3-BEA4-49B1-B1C6-EBCC1CD0DC6A}" sibTransId="{12217204-74FC-4A37-97EF-709E3CC0767E}"/>
    <dgm:cxn modelId="{CCE10CCB-D51A-4E9E-A801-67CFD52D5E64}" type="presOf" srcId="{C9A8E787-2870-4A2D-9F3E-2EF3D411AC32}" destId="{505EEAA7-63B6-470D-9A32-9A44EFF36935}" srcOrd="0" destOrd="0" presId="urn:microsoft.com/office/officeart/2005/8/layout/hList7"/>
    <dgm:cxn modelId="{A54C6D60-5E49-46D1-A349-C5362D3FD27A}" srcId="{C9A8E787-2870-4A2D-9F3E-2EF3D411AC32}" destId="{6E609EF2-090F-41DF-8C41-0A387BEAC3D3}" srcOrd="1" destOrd="0" parTransId="{5148A440-A2CA-4F0C-B820-E7DD44830A1F}" sibTransId="{9F1190E0-84D6-4696-80CA-ABD40D25DAEA}"/>
    <dgm:cxn modelId="{6557B831-7F35-4C30-9262-990A6E7F4C6F}" type="presOf" srcId="{E1477928-3AE2-4C1D-9B0B-B4EA6D244B00}" destId="{BE9DF431-A40B-4E3A-A5C2-77F6CBFEC7B3}" srcOrd="1" destOrd="0" presId="urn:microsoft.com/office/officeart/2005/8/layout/hList7"/>
    <dgm:cxn modelId="{F8304984-0E25-4E45-853B-5662BCDE9D89}" type="presOf" srcId="{7477C7FB-2325-48B2-979A-2428AACA8546}" destId="{97DD41A1-80CB-42B0-994F-1FF4F16741DD}" srcOrd="0" destOrd="0" presId="urn:microsoft.com/office/officeart/2005/8/layout/hList7"/>
    <dgm:cxn modelId="{CB49E324-7A45-4268-9377-4C0C96E663BA}" type="presOf" srcId="{DF6F1662-FE6A-4DEA-B700-15130DFC025C}" destId="{9E229EF3-BDFA-45C8-8C9A-103E29B53D0C}" srcOrd="0" destOrd="0" presId="urn:microsoft.com/office/officeart/2005/8/layout/hList7"/>
    <dgm:cxn modelId="{F8DEE555-93BE-4310-80C0-D4E58367D8A1}" srcId="{C9A8E787-2870-4A2D-9F3E-2EF3D411AC32}" destId="{449ABB16-8CA9-4806-818A-837AE6375DF0}" srcOrd="4" destOrd="0" parTransId="{E9DE9CFF-30D5-4448-9582-19E8556E4CA3}" sibTransId="{5CB56806-29D8-4A21-A626-64EA6D23AB78}"/>
    <dgm:cxn modelId="{E9F0D153-1744-4C65-B707-B7FAEB1FB1EC}" type="presOf" srcId="{E1477928-3AE2-4C1D-9B0B-B4EA6D244B00}" destId="{37DD076D-9158-4B41-BC0F-1BAC3856BA32}" srcOrd="0" destOrd="0" presId="urn:microsoft.com/office/officeart/2005/8/layout/hList7"/>
    <dgm:cxn modelId="{E9262EB7-6AFB-4EB8-AA97-4D17C70B8C81}" type="presOf" srcId="{6E609EF2-090F-41DF-8C41-0A387BEAC3D3}" destId="{311570D9-7BF5-4633-9B1F-C0503F26DF87}" srcOrd="1" destOrd="0" presId="urn:microsoft.com/office/officeart/2005/8/layout/hList7"/>
    <dgm:cxn modelId="{195C2D4A-7890-4D13-9866-E88F2852F287}" type="presOf" srcId="{5CB56806-29D8-4A21-A626-64EA6D23AB78}" destId="{50FFCC3F-6579-41D0-92ED-F14CAA5F876A}" srcOrd="0" destOrd="0" presId="urn:microsoft.com/office/officeart/2005/8/layout/hList7"/>
    <dgm:cxn modelId="{0D165732-2108-4DB1-9E9A-A737420D9C04}" type="presOf" srcId="{6E609EF2-090F-41DF-8C41-0A387BEAC3D3}" destId="{32BB05B8-2EDF-4B55-B73A-2617B7AA5D10}" srcOrd="0" destOrd="0" presId="urn:microsoft.com/office/officeart/2005/8/layout/hList7"/>
    <dgm:cxn modelId="{A7600125-936D-40CC-922A-95EC1F29AAF4}" type="presOf" srcId="{221AB62E-71FE-41AB-9D50-B73D9B7B7BC5}" destId="{A19EC790-6A7F-4D60-B8E4-BA9900A31594}" srcOrd="0" destOrd="0" presId="urn:microsoft.com/office/officeart/2005/8/layout/hList7"/>
    <dgm:cxn modelId="{8C427721-DC47-4EA5-9AD2-FA63ADEC244A}" type="presOf" srcId="{B7D68F9E-04B3-4F83-90A1-93DE515800BB}" destId="{49B388B9-F7B5-4E13-B344-9A221A48CEEF}" srcOrd="0" destOrd="0" presId="urn:microsoft.com/office/officeart/2005/8/layout/hList7"/>
    <dgm:cxn modelId="{02C84EC6-757B-404C-A856-10AC9E2C8273}" type="presOf" srcId="{9F1190E0-84D6-4696-80CA-ABD40D25DAEA}" destId="{D3D0E8E2-23CD-4D0B-8126-996F3BDABE5C}" srcOrd="0" destOrd="0" presId="urn:microsoft.com/office/officeart/2005/8/layout/hList7"/>
    <dgm:cxn modelId="{B4E0F4CB-C7E8-44A3-9C22-E35B5E65D27B}" type="presOf" srcId="{449ABB16-8CA9-4806-818A-837AE6375DF0}" destId="{0BC30524-F2D6-4BBA-A7E3-014316828F2F}" srcOrd="0" destOrd="0" presId="urn:microsoft.com/office/officeart/2005/8/layout/hList7"/>
    <dgm:cxn modelId="{6E4E3603-528D-481D-AC4F-1DCAD246901F}" type="presOf" srcId="{221AB62E-71FE-41AB-9D50-B73D9B7B7BC5}" destId="{45134696-2C24-4B71-A42C-5BE4670E5720}" srcOrd="1" destOrd="0" presId="urn:microsoft.com/office/officeart/2005/8/layout/hList7"/>
    <dgm:cxn modelId="{D35161C1-7CF0-4D0F-BF6F-967E45A7CAD2}" type="presParOf" srcId="{505EEAA7-63B6-470D-9A32-9A44EFF36935}" destId="{B8F15E5C-C48A-4935-BCB5-D9D9691232CA}" srcOrd="0" destOrd="0" presId="urn:microsoft.com/office/officeart/2005/8/layout/hList7"/>
    <dgm:cxn modelId="{80E5D130-3283-4A65-A0C8-FAF5A78A138A}" type="presParOf" srcId="{505EEAA7-63B6-470D-9A32-9A44EFF36935}" destId="{A77BB270-A1DF-4165-BA15-A59EF7C33547}" srcOrd="1" destOrd="0" presId="urn:microsoft.com/office/officeart/2005/8/layout/hList7"/>
    <dgm:cxn modelId="{ABC65416-4BE7-490C-AF89-FFE38171F04A}" type="presParOf" srcId="{A77BB270-A1DF-4165-BA15-A59EF7C33547}" destId="{2A65CEB2-C883-4A02-AE5F-8C6BF2755CFC}" srcOrd="0" destOrd="0" presId="urn:microsoft.com/office/officeart/2005/8/layout/hList7"/>
    <dgm:cxn modelId="{CB8A4A7E-0739-43F3-ABE0-F32E743E5A40}" type="presParOf" srcId="{2A65CEB2-C883-4A02-AE5F-8C6BF2755CFC}" destId="{49B388B9-F7B5-4E13-B344-9A221A48CEEF}" srcOrd="0" destOrd="0" presId="urn:microsoft.com/office/officeart/2005/8/layout/hList7"/>
    <dgm:cxn modelId="{82BBFB1C-1C01-416A-B46E-142AC9C41D5C}" type="presParOf" srcId="{2A65CEB2-C883-4A02-AE5F-8C6BF2755CFC}" destId="{B4BD7DA1-D4D7-4CE5-82B8-5A25B1C4A71C}" srcOrd="1" destOrd="0" presId="urn:microsoft.com/office/officeart/2005/8/layout/hList7"/>
    <dgm:cxn modelId="{D0768783-F434-4585-AAA7-AF9E8BC1A5CD}" type="presParOf" srcId="{2A65CEB2-C883-4A02-AE5F-8C6BF2755CFC}" destId="{2BBF93E2-A5EC-44F7-860E-485A9625028B}" srcOrd="2" destOrd="0" presId="urn:microsoft.com/office/officeart/2005/8/layout/hList7"/>
    <dgm:cxn modelId="{644DFF89-AB03-4AC0-A169-EFB0E2A68602}" type="presParOf" srcId="{2A65CEB2-C883-4A02-AE5F-8C6BF2755CFC}" destId="{47F74608-7C2F-4C4F-875B-610C5B0279A9}" srcOrd="3" destOrd="0" presId="urn:microsoft.com/office/officeart/2005/8/layout/hList7"/>
    <dgm:cxn modelId="{5B72EBE3-282A-43CE-BCA4-A58254F7A219}" type="presParOf" srcId="{A77BB270-A1DF-4165-BA15-A59EF7C33547}" destId="{9A2B50CE-C6E3-4804-919D-ED6E7F5B7AC7}" srcOrd="1" destOrd="0" presId="urn:microsoft.com/office/officeart/2005/8/layout/hList7"/>
    <dgm:cxn modelId="{2ADBA018-ECAB-4963-9907-91ECC41F839B}" type="presParOf" srcId="{A77BB270-A1DF-4165-BA15-A59EF7C33547}" destId="{F127683C-4041-4B41-A258-77F4C3F41870}" srcOrd="2" destOrd="0" presId="urn:microsoft.com/office/officeart/2005/8/layout/hList7"/>
    <dgm:cxn modelId="{670D9C2A-C0F4-4DAA-9396-9EC5214CBB60}" type="presParOf" srcId="{F127683C-4041-4B41-A258-77F4C3F41870}" destId="{32BB05B8-2EDF-4B55-B73A-2617B7AA5D10}" srcOrd="0" destOrd="0" presId="urn:microsoft.com/office/officeart/2005/8/layout/hList7"/>
    <dgm:cxn modelId="{3CF58A82-7F77-46CD-8A24-9CBF47934DA7}" type="presParOf" srcId="{F127683C-4041-4B41-A258-77F4C3F41870}" destId="{311570D9-7BF5-4633-9B1F-C0503F26DF87}" srcOrd="1" destOrd="0" presId="urn:microsoft.com/office/officeart/2005/8/layout/hList7"/>
    <dgm:cxn modelId="{37A99955-D32A-4B78-9AA0-0670FE39A710}" type="presParOf" srcId="{F127683C-4041-4B41-A258-77F4C3F41870}" destId="{2E3CCD57-1617-4FD7-ADCF-44411A647FFB}" srcOrd="2" destOrd="0" presId="urn:microsoft.com/office/officeart/2005/8/layout/hList7"/>
    <dgm:cxn modelId="{E527365F-A36A-4F5D-A2A5-38869B7C4A20}" type="presParOf" srcId="{F127683C-4041-4B41-A258-77F4C3F41870}" destId="{7D708F43-DD49-4779-8368-34CCAC25F264}" srcOrd="3" destOrd="0" presId="urn:microsoft.com/office/officeart/2005/8/layout/hList7"/>
    <dgm:cxn modelId="{8143512A-22AC-4C78-89E4-A0E5088524E4}" type="presParOf" srcId="{A77BB270-A1DF-4165-BA15-A59EF7C33547}" destId="{D3D0E8E2-23CD-4D0B-8126-996F3BDABE5C}" srcOrd="3" destOrd="0" presId="urn:microsoft.com/office/officeart/2005/8/layout/hList7"/>
    <dgm:cxn modelId="{F939EEA1-5B80-49FE-A245-7B44852396BA}" type="presParOf" srcId="{A77BB270-A1DF-4165-BA15-A59EF7C33547}" destId="{BC87C67A-398D-4125-B14F-EB1C05FD0E3F}" srcOrd="4" destOrd="0" presId="urn:microsoft.com/office/officeart/2005/8/layout/hList7"/>
    <dgm:cxn modelId="{47383F36-3137-4869-9868-ECC98CA9D96E}" type="presParOf" srcId="{BC87C67A-398D-4125-B14F-EB1C05FD0E3F}" destId="{A19EC790-6A7F-4D60-B8E4-BA9900A31594}" srcOrd="0" destOrd="0" presId="urn:microsoft.com/office/officeart/2005/8/layout/hList7"/>
    <dgm:cxn modelId="{B9C60877-C565-420C-923B-C4B8C45A491D}" type="presParOf" srcId="{BC87C67A-398D-4125-B14F-EB1C05FD0E3F}" destId="{45134696-2C24-4B71-A42C-5BE4670E5720}" srcOrd="1" destOrd="0" presId="urn:microsoft.com/office/officeart/2005/8/layout/hList7"/>
    <dgm:cxn modelId="{E271FA63-712F-42E7-B570-3180D9D58918}" type="presParOf" srcId="{BC87C67A-398D-4125-B14F-EB1C05FD0E3F}" destId="{13931A3D-D533-42CF-9236-00B47A96ED34}" srcOrd="2" destOrd="0" presId="urn:microsoft.com/office/officeart/2005/8/layout/hList7"/>
    <dgm:cxn modelId="{B1139C58-E607-4091-941E-7760B92A4C70}" type="presParOf" srcId="{BC87C67A-398D-4125-B14F-EB1C05FD0E3F}" destId="{B13DE7B4-FD62-47E1-903A-7BFD302388DA}" srcOrd="3" destOrd="0" presId="urn:microsoft.com/office/officeart/2005/8/layout/hList7"/>
    <dgm:cxn modelId="{CDF81116-E2F7-43D0-AE75-51F305CA96DD}" type="presParOf" srcId="{A77BB270-A1DF-4165-BA15-A59EF7C33547}" destId="{84C2EAAE-FDF1-4692-A1B5-5CC94CBF0D95}" srcOrd="5" destOrd="0" presId="urn:microsoft.com/office/officeart/2005/8/layout/hList7"/>
    <dgm:cxn modelId="{D7C76A3B-6A6B-4E0C-9CD9-6AB07B694AFC}" type="presParOf" srcId="{A77BB270-A1DF-4165-BA15-A59EF7C33547}" destId="{70F508FF-030C-4E1B-9825-9D5931349D61}" srcOrd="6" destOrd="0" presId="urn:microsoft.com/office/officeart/2005/8/layout/hList7"/>
    <dgm:cxn modelId="{B5A60331-98FB-4972-B49F-4088BAA5894B}" type="presParOf" srcId="{70F508FF-030C-4E1B-9825-9D5931349D61}" destId="{37DD076D-9158-4B41-BC0F-1BAC3856BA32}" srcOrd="0" destOrd="0" presId="urn:microsoft.com/office/officeart/2005/8/layout/hList7"/>
    <dgm:cxn modelId="{3C97A5AA-B26D-4602-AC6E-485435F02A5F}" type="presParOf" srcId="{70F508FF-030C-4E1B-9825-9D5931349D61}" destId="{BE9DF431-A40B-4E3A-A5C2-77F6CBFEC7B3}" srcOrd="1" destOrd="0" presId="urn:microsoft.com/office/officeart/2005/8/layout/hList7"/>
    <dgm:cxn modelId="{5D5C9DAB-2589-489D-A066-2CDC0F20A519}" type="presParOf" srcId="{70F508FF-030C-4E1B-9825-9D5931349D61}" destId="{C23713B3-B0BF-4B57-BBF7-989472CA20BB}" srcOrd="2" destOrd="0" presId="urn:microsoft.com/office/officeart/2005/8/layout/hList7"/>
    <dgm:cxn modelId="{88D428E3-E9ED-4D74-BEDE-DC21C78B9E03}" type="presParOf" srcId="{70F508FF-030C-4E1B-9825-9D5931349D61}" destId="{C02F8B5D-7CB9-4F3C-A7ED-EB45A9672ACD}" srcOrd="3" destOrd="0" presId="urn:microsoft.com/office/officeart/2005/8/layout/hList7"/>
    <dgm:cxn modelId="{5B7A342D-E492-4AAC-B9DD-BA68DDF5234F}" type="presParOf" srcId="{A77BB270-A1DF-4165-BA15-A59EF7C33547}" destId="{97DD41A1-80CB-42B0-994F-1FF4F16741DD}" srcOrd="7" destOrd="0" presId="urn:microsoft.com/office/officeart/2005/8/layout/hList7"/>
    <dgm:cxn modelId="{9D89F5C8-F2ED-4EAA-91B9-17015D58FCBE}" type="presParOf" srcId="{A77BB270-A1DF-4165-BA15-A59EF7C33547}" destId="{4FA6471C-2F21-4EB3-8090-789FE9F158E6}" srcOrd="8" destOrd="0" presId="urn:microsoft.com/office/officeart/2005/8/layout/hList7"/>
    <dgm:cxn modelId="{098A9592-81D2-489E-BFA3-AAE2AA630C27}" type="presParOf" srcId="{4FA6471C-2F21-4EB3-8090-789FE9F158E6}" destId="{0BC30524-F2D6-4BBA-A7E3-014316828F2F}" srcOrd="0" destOrd="0" presId="urn:microsoft.com/office/officeart/2005/8/layout/hList7"/>
    <dgm:cxn modelId="{4FF4E8BA-777C-4EB3-80CD-E7BF90FD35F4}" type="presParOf" srcId="{4FA6471C-2F21-4EB3-8090-789FE9F158E6}" destId="{BEB2C84F-4AF9-4215-8D4F-ADD83273E40B}" srcOrd="1" destOrd="0" presId="urn:microsoft.com/office/officeart/2005/8/layout/hList7"/>
    <dgm:cxn modelId="{5BDF32CC-0C1B-4D49-9D23-18BF57FF286E}" type="presParOf" srcId="{4FA6471C-2F21-4EB3-8090-789FE9F158E6}" destId="{827A06DA-4305-41E1-8209-3EDAC3244494}" srcOrd="2" destOrd="0" presId="urn:microsoft.com/office/officeart/2005/8/layout/hList7"/>
    <dgm:cxn modelId="{F27C1049-5DD9-453E-9519-61FB7C56B9FB}" type="presParOf" srcId="{4FA6471C-2F21-4EB3-8090-789FE9F158E6}" destId="{AE38C96C-07C1-4780-9412-134B238A8CFD}" srcOrd="3" destOrd="0" presId="urn:microsoft.com/office/officeart/2005/8/layout/hList7"/>
    <dgm:cxn modelId="{3AAD4C7E-AA41-4BC4-8813-80DFF58B39A7}" type="presParOf" srcId="{A77BB270-A1DF-4165-BA15-A59EF7C33547}" destId="{50FFCC3F-6579-41D0-92ED-F14CAA5F876A}" srcOrd="9" destOrd="0" presId="urn:microsoft.com/office/officeart/2005/8/layout/hList7"/>
    <dgm:cxn modelId="{6AAA559C-FDA5-4000-B125-DEBD0A2DC02C}" type="presParOf" srcId="{A77BB270-A1DF-4165-BA15-A59EF7C33547}" destId="{31710E7A-99A9-4C8E-88F7-C1ABFE7F5B24}" srcOrd="10" destOrd="0" presId="urn:microsoft.com/office/officeart/2005/8/layout/hList7"/>
    <dgm:cxn modelId="{F4E29DB5-31EE-46A2-A4DE-06904E092C81}" type="presParOf" srcId="{31710E7A-99A9-4C8E-88F7-C1ABFE7F5B24}" destId="{9E229EF3-BDFA-45C8-8C9A-103E29B53D0C}" srcOrd="0" destOrd="0" presId="urn:microsoft.com/office/officeart/2005/8/layout/hList7"/>
    <dgm:cxn modelId="{1A005A4D-55C7-4A10-A1AD-69BA8AC07900}" type="presParOf" srcId="{31710E7A-99A9-4C8E-88F7-C1ABFE7F5B24}" destId="{14B9B432-D4F3-497A-AAF6-DFEA0C6E3974}" srcOrd="1" destOrd="0" presId="urn:microsoft.com/office/officeart/2005/8/layout/hList7"/>
    <dgm:cxn modelId="{AB87DF08-0044-429C-BC34-6EA0B9443170}" type="presParOf" srcId="{31710E7A-99A9-4C8E-88F7-C1ABFE7F5B24}" destId="{DFA99566-FDEA-4792-881D-F266026BB129}" srcOrd="2" destOrd="0" presId="urn:microsoft.com/office/officeart/2005/8/layout/hList7"/>
    <dgm:cxn modelId="{F66C8A57-0FF4-44E2-AFCE-5EC330698CA1}" type="presParOf" srcId="{31710E7A-99A9-4C8E-88F7-C1ABFE7F5B24}" destId="{C7FAED5F-6727-4C2D-89AA-80BF9E7ED4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7BFE41-4B42-46CB-987B-5352C799855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57C2785-06E5-4A1B-B5D4-9C8F13CCEE28}">
      <dgm:prSet phldrT="[Texto]"/>
      <dgm:spPr/>
      <dgm:t>
        <a:bodyPr/>
        <a:lstStyle/>
        <a:p>
          <a:r>
            <a:rPr lang="es-SV" b="1" dirty="0" smtClean="0">
              <a:solidFill>
                <a:schemeClr val="bg1"/>
              </a:solidFill>
            </a:rPr>
            <a:t>Nacimiento</a:t>
          </a:r>
        </a:p>
        <a:p>
          <a:r>
            <a:rPr lang="es-SV" b="1" dirty="0" smtClean="0">
              <a:solidFill>
                <a:schemeClr val="bg1"/>
              </a:solidFill>
            </a:rPr>
            <a:t>Año 1  </a:t>
          </a:r>
        </a:p>
        <a:p>
          <a:r>
            <a:rPr lang="es-SV" b="1" dirty="0" smtClean="0">
              <a:solidFill>
                <a:schemeClr val="bg1"/>
              </a:solidFill>
            </a:rPr>
            <a:t>2010</a:t>
          </a:r>
          <a:endParaRPr lang="es-SV" b="1" dirty="0">
            <a:solidFill>
              <a:schemeClr val="bg1"/>
            </a:solidFill>
          </a:endParaRPr>
        </a:p>
      </dgm:t>
    </dgm:pt>
    <dgm:pt modelId="{B6269000-525B-4AE3-97BD-CBFD44776197}" type="parTrans" cxnId="{BDFA3D32-0300-4DEC-A06D-1188EA898286}">
      <dgm:prSet/>
      <dgm:spPr/>
      <dgm:t>
        <a:bodyPr/>
        <a:lstStyle/>
        <a:p>
          <a:endParaRPr lang="es-SV" b="1">
            <a:solidFill>
              <a:schemeClr val="bg1"/>
            </a:solidFill>
          </a:endParaRPr>
        </a:p>
      </dgm:t>
    </dgm:pt>
    <dgm:pt modelId="{F5354621-626E-4415-AF13-3002906FAD62}" type="sibTrans" cxnId="{BDFA3D32-0300-4DEC-A06D-1188EA898286}">
      <dgm:prSet/>
      <dgm:spPr/>
      <dgm:t>
        <a:bodyPr/>
        <a:lstStyle/>
        <a:p>
          <a:endParaRPr lang="es-SV" b="1">
            <a:solidFill>
              <a:schemeClr val="bg1"/>
            </a:solidFill>
          </a:endParaRPr>
        </a:p>
      </dgm:t>
    </dgm:pt>
    <dgm:pt modelId="{07BA1F18-ECD1-4D2B-8EA3-8342FAD512E7}">
      <dgm:prSet phldrT="[Texto]"/>
      <dgm:spPr/>
      <dgm:t>
        <a:bodyPr/>
        <a:lstStyle/>
        <a:p>
          <a:r>
            <a:rPr lang="es-SV" b="1" dirty="0" smtClean="0">
              <a:solidFill>
                <a:schemeClr val="bg1"/>
              </a:solidFill>
            </a:rPr>
            <a:t>Integración</a:t>
          </a:r>
        </a:p>
        <a:p>
          <a:r>
            <a:rPr lang="es-SV" b="1" dirty="0" smtClean="0">
              <a:solidFill>
                <a:schemeClr val="bg1"/>
              </a:solidFill>
            </a:rPr>
            <a:t>Año 3 y 4</a:t>
          </a:r>
        </a:p>
        <a:p>
          <a:r>
            <a:rPr lang="es-SV" b="1" dirty="0" smtClean="0">
              <a:solidFill>
                <a:schemeClr val="bg1"/>
              </a:solidFill>
            </a:rPr>
            <a:t>2012 / 2013</a:t>
          </a:r>
          <a:endParaRPr lang="es-SV" b="1" dirty="0">
            <a:solidFill>
              <a:schemeClr val="bg1"/>
            </a:solidFill>
          </a:endParaRPr>
        </a:p>
      </dgm:t>
    </dgm:pt>
    <dgm:pt modelId="{FF7F6443-0521-4B00-A116-E6C89C799622}" type="parTrans" cxnId="{64F3EE04-9940-4201-A472-A5BD6DCC8AD7}">
      <dgm:prSet/>
      <dgm:spPr/>
      <dgm:t>
        <a:bodyPr/>
        <a:lstStyle/>
        <a:p>
          <a:endParaRPr lang="es-SV" b="1">
            <a:solidFill>
              <a:schemeClr val="bg1"/>
            </a:solidFill>
          </a:endParaRPr>
        </a:p>
      </dgm:t>
    </dgm:pt>
    <dgm:pt modelId="{5268B65A-C2FE-4BB9-B8FA-852FF8262DC2}" type="sibTrans" cxnId="{64F3EE04-9940-4201-A472-A5BD6DCC8AD7}">
      <dgm:prSet/>
      <dgm:spPr/>
      <dgm:t>
        <a:bodyPr/>
        <a:lstStyle/>
        <a:p>
          <a:endParaRPr lang="es-SV" b="1">
            <a:solidFill>
              <a:schemeClr val="bg1"/>
            </a:solidFill>
          </a:endParaRPr>
        </a:p>
      </dgm:t>
    </dgm:pt>
    <dgm:pt modelId="{C4F0DC98-5F21-48D4-9CC6-CD71EC495EFF}">
      <dgm:prSet phldrT="[Texto]"/>
      <dgm:spPr/>
      <dgm:t>
        <a:bodyPr/>
        <a:lstStyle/>
        <a:p>
          <a:r>
            <a:rPr lang="es-SV" b="1" dirty="0" smtClean="0">
              <a:solidFill>
                <a:schemeClr val="bg1"/>
              </a:solidFill>
            </a:rPr>
            <a:t>Crecimiento</a:t>
          </a:r>
        </a:p>
        <a:p>
          <a:r>
            <a:rPr lang="es-SV" b="1" dirty="0" smtClean="0">
              <a:solidFill>
                <a:schemeClr val="bg1"/>
              </a:solidFill>
            </a:rPr>
            <a:t>Año 4 adelante</a:t>
          </a:r>
        </a:p>
        <a:p>
          <a:r>
            <a:rPr lang="es-SV" b="1" dirty="0" smtClean="0">
              <a:solidFill>
                <a:schemeClr val="bg1"/>
              </a:solidFill>
            </a:rPr>
            <a:t>2014</a:t>
          </a:r>
          <a:endParaRPr lang="es-SV" b="1" dirty="0">
            <a:solidFill>
              <a:schemeClr val="bg1"/>
            </a:solidFill>
          </a:endParaRPr>
        </a:p>
      </dgm:t>
    </dgm:pt>
    <dgm:pt modelId="{979B6F61-590C-4E9E-A634-60BB3EB14EE9}" type="parTrans" cxnId="{32930D68-2389-401C-858B-6906903AEEEF}">
      <dgm:prSet/>
      <dgm:spPr/>
      <dgm:t>
        <a:bodyPr/>
        <a:lstStyle/>
        <a:p>
          <a:endParaRPr lang="es-SV" b="1">
            <a:solidFill>
              <a:schemeClr val="bg1"/>
            </a:solidFill>
          </a:endParaRPr>
        </a:p>
      </dgm:t>
    </dgm:pt>
    <dgm:pt modelId="{852E5640-3AC8-4CAC-BCE8-90D978E5C4B5}" type="sibTrans" cxnId="{32930D68-2389-401C-858B-6906903AEEEF}">
      <dgm:prSet/>
      <dgm:spPr/>
      <dgm:t>
        <a:bodyPr/>
        <a:lstStyle/>
        <a:p>
          <a:endParaRPr lang="es-SV" b="1">
            <a:solidFill>
              <a:schemeClr val="bg1"/>
            </a:solidFill>
          </a:endParaRPr>
        </a:p>
      </dgm:t>
    </dgm:pt>
    <dgm:pt modelId="{E361D77D-6EFC-437D-B41A-BE5E0894780D}">
      <dgm:prSet/>
      <dgm:spPr/>
      <dgm:t>
        <a:bodyPr/>
        <a:lstStyle/>
        <a:p>
          <a:r>
            <a:rPr lang="es-SV" b="1" dirty="0" smtClean="0">
              <a:solidFill>
                <a:schemeClr val="bg1"/>
              </a:solidFill>
            </a:rPr>
            <a:t>Desarrollo</a:t>
          </a:r>
        </a:p>
        <a:p>
          <a:r>
            <a:rPr lang="es-SV" b="1" dirty="0" smtClean="0">
              <a:solidFill>
                <a:schemeClr val="bg1"/>
              </a:solidFill>
            </a:rPr>
            <a:t>Año 2 y 3</a:t>
          </a:r>
        </a:p>
        <a:p>
          <a:r>
            <a:rPr lang="es-SV" b="1" dirty="0" smtClean="0">
              <a:solidFill>
                <a:schemeClr val="bg1"/>
              </a:solidFill>
            </a:rPr>
            <a:t>2011 / 2012</a:t>
          </a:r>
          <a:endParaRPr lang="es-SV" b="1" dirty="0">
            <a:solidFill>
              <a:schemeClr val="bg1"/>
            </a:solidFill>
          </a:endParaRPr>
        </a:p>
      </dgm:t>
    </dgm:pt>
    <dgm:pt modelId="{E018EF6F-DFB6-4D45-A825-0E6F37156D14}" type="parTrans" cxnId="{D75F5C78-A281-4579-803D-CC75BAEE9B65}">
      <dgm:prSet/>
      <dgm:spPr/>
      <dgm:t>
        <a:bodyPr/>
        <a:lstStyle/>
        <a:p>
          <a:endParaRPr lang="es-SV" b="1">
            <a:solidFill>
              <a:schemeClr val="bg1"/>
            </a:solidFill>
          </a:endParaRPr>
        </a:p>
      </dgm:t>
    </dgm:pt>
    <dgm:pt modelId="{868950DE-7AEA-4458-9D82-FAB4085595B3}" type="sibTrans" cxnId="{D75F5C78-A281-4579-803D-CC75BAEE9B65}">
      <dgm:prSet/>
      <dgm:spPr/>
      <dgm:t>
        <a:bodyPr/>
        <a:lstStyle/>
        <a:p>
          <a:endParaRPr lang="es-SV" b="1">
            <a:solidFill>
              <a:schemeClr val="bg1"/>
            </a:solidFill>
          </a:endParaRPr>
        </a:p>
      </dgm:t>
    </dgm:pt>
    <dgm:pt modelId="{0BF9567B-B07C-4654-979A-49C596F06B0D}">
      <dgm:prSet/>
      <dgm:spPr/>
      <dgm:t>
        <a:bodyPr/>
        <a:lstStyle/>
        <a:p>
          <a:r>
            <a:rPr lang="es-SV" b="1" dirty="0" smtClean="0">
              <a:solidFill>
                <a:schemeClr val="bg1"/>
              </a:solidFill>
            </a:rPr>
            <a:t>Formación</a:t>
          </a:r>
        </a:p>
        <a:p>
          <a:r>
            <a:rPr lang="es-SV" b="1" dirty="0" smtClean="0">
              <a:solidFill>
                <a:schemeClr val="bg1"/>
              </a:solidFill>
            </a:rPr>
            <a:t>Año 1 y 2  </a:t>
          </a:r>
        </a:p>
        <a:p>
          <a:r>
            <a:rPr lang="es-SV" b="1" dirty="0" smtClean="0">
              <a:solidFill>
                <a:schemeClr val="bg1"/>
              </a:solidFill>
            </a:rPr>
            <a:t>2010 / 2011</a:t>
          </a:r>
          <a:endParaRPr lang="es-SV" b="1" dirty="0">
            <a:solidFill>
              <a:schemeClr val="bg1"/>
            </a:solidFill>
          </a:endParaRPr>
        </a:p>
      </dgm:t>
    </dgm:pt>
    <dgm:pt modelId="{677FA327-60C9-4C3D-A91C-DA83E030A6D8}" type="parTrans" cxnId="{AC01FB83-B0A2-4F56-ABF1-E1811798BA5C}">
      <dgm:prSet/>
      <dgm:spPr/>
      <dgm:t>
        <a:bodyPr/>
        <a:lstStyle/>
        <a:p>
          <a:endParaRPr lang="es-SV" b="1">
            <a:solidFill>
              <a:schemeClr val="bg1"/>
            </a:solidFill>
          </a:endParaRPr>
        </a:p>
      </dgm:t>
    </dgm:pt>
    <dgm:pt modelId="{434C0B09-1F3F-4245-9AA3-9A8FE36D2207}" type="sibTrans" cxnId="{AC01FB83-B0A2-4F56-ABF1-E1811798BA5C}">
      <dgm:prSet/>
      <dgm:spPr/>
      <dgm:t>
        <a:bodyPr/>
        <a:lstStyle/>
        <a:p>
          <a:endParaRPr lang="es-SV" b="1">
            <a:solidFill>
              <a:schemeClr val="bg1"/>
            </a:solidFill>
          </a:endParaRPr>
        </a:p>
      </dgm:t>
    </dgm:pt>
    <dgm:pt modelId="{47777335-3E86-468F-97CC-7875D4697EF3}" type="pres">
      <dgm:prSet presAssocID="{CE7BFE41-4B42-46CB-987B-5352C799855C}" presName="Name0" presStyleCnt="0">
        <dgm:presLayoutVars>
          <dgm:dir/>
          <dgm:resizeHandles val="exact"/>
        </dgm:presLayoutVars>
      </dgm:prSet>
      <dgm:spPr/>
    </dgm:pt>
    <dgm:pt modelId="{5FFEDD5E-1DAE-47DD-99FE-35D60CE052E4}" type="pres">
      <dgm:prSet presAssocID="{557C2785-06E5-4A1B-B5D4-9C8F13CCEE28}" presName="parTxOnly" presStyleLbl="node1" presStyleIdx="0" presStyleCnt="5" custLinFactNeighborX="-43606" custLinFactNeighborY="-4338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32044A3-D56E-4626-8D7E-5E4B4F91BCA9}" type="pres">
      <dgm:prSet presAssocID="{F5354621-626E-4415-AF13-3002906FAD62}" presName="parSpace" presStyleCnt="0"/>
      <dgm:spPr/>
    </dgm:pt>
    <dgm:pt modelId="{F5A802B3-96D3-44AF-B680-4BAA7ECFD3E6}" type="pres">
      <dgm:prSet presAssocID="{0BF9567B-B07C-4654-979A-49C596F06B0D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57CEE2D-0463-483A-B194-13BBA37F0E91}" type="pres">
      <dgm:prSet presAssocID="{434C0B09-1F3F-4245-9AA3-9A8FE36D2207}" presName="parSpace" presStyleCnt="0"/>
      <dgm:spPr/>
    </dgm:pt>
    <dgm:pt modelId="{A72E5FE8-272C-4C15-A61A-823F70CFE9BF}" type="pres">
      <dgm:prSet presAssocID="{E361D77D-6EFC-437D-B41A-BE5E0894780D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54F7717-172A-4BEA-8221-6DA40CFB785A}" type="pres">
      <dgm:prSet presAssocID="{868950DE-7AEA-4458-9D82-FAB4085595B3}" presName="parSpace" presStyleCnt="0"/>
      <dgm:spPr/>
    </dgm:pt>
    <dgm:pt modelId="{80F1F1D0-0E31-4EF2-8B93-BA9B916B50A4}" type="pres">
      <dgm:prSet presAssocID="{07BA1F18-ECD1-4D2B-8EA3-8342FAD512E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153B842-1661-4A51-8A2B-1213A91A3D95}" type="pres">
      <dgm:prSet presAssocID="{5268B65A-C2FE-4BB9-B8FA-852FF8262DC2}" presName="parSpace" presStyleCnt="0"/>
      <dgm:spPr/>
    </dgm:pt>
    <dgm:pt modelId="{FA5A4CC8-97EB-4CFA-88BA-4DF9DC1E2C5E}" type="pres">
      <dgm:prSet presAssocID="{C4F0DC98-5F21-48D4-9CC6-CD71EC495EFF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C862E6EF-971B-4D55-AC25-3ACFBABC7D4F}" type="presOf" srcId="{CE7BFE41-4B42-46CB-987B-5352C799855C}" destId="{47777335-3E86-468F-97CC-7875D4697EF3}" srcOrd="0" destOrd="0" presId="urn:microsoft.com/office/officeart/2005/8/layout/hChevron3"/>
    <dgm:cxn modelId="{BDFA3D32-0300-4DEC-A06D-1188EA898286}" srcId="{CE7BFE41-4B42-46CB-987B-5352C799855C}" destId="{557C2785-06E5-4A1B-B5D4-9C8F13CCEE28}" srcOrd="0" destOrd="0" parTransId="{B6269000-525B-4AE3-97BD-CBFD44776197}" sibTransId="{F5354621-626E-4415-AF13-3002906FAD62}"/>
    <dgm:cxn modelId="{652A0F8C-1E0A-4BF4-B1B3-C93FF990A8D3}" type="presOf" srcId="{0BF9567B-B07C-4654-979A-49C596F06B0D}" destId="{F5A802B3-96D3-44AF-B680-4BAA7ECFD3E6}" srcOrd="0" destOrd="0" presId="urn:microsoft.com/office/officeart/2005/8/layout/hChevron3"/>
    <dgm:cxn modelId="{D75F5C78-A281-4579-803D-CC75BAEE9B65}" srcId="{CE7BFE41-4B42-46CB-987B-5352C799855C}" destId="{E361D77D-6EFC-437D-B41A-BE5E0894780D}" srcOrd="2" destOrd="0" parTransId="{E018EF6F-DFB6-4D45-A825-0E6F37156D14}" sibTransId="{868950DE-7AEA-4458-9D82-FAB4085595B3}"/>
    <dgm:cxn modelId="{C6C4DF65-5BED-47E0-B423-4E672ADA2EC5}" type="presOf" srcId="{C4F0DC98-5F21-48D4-9CC6-CD71EC495EFF}" destId="{FA5A4CC8-97EB-4CFA-88BA-4DF9DC1E2C5E}" srcOrd="0" destOrd="0" presId="urn:microsoft.com/office/officeart/2005/8/layout/hChevron3"/>
    <dgm:cxn modelId="{32930D68-2389-401C-858B-6906903AEEEF}" srcId="{CE7BFE41-4B42-46CB-987B-5352C799855C}" destId="{C4F0DC98-5F21-48D4-9CC6-CD71EC495EFF}" srcOrd="4" destOrd="0" parTransId="{979B6F61-590C-4E9E-A634-60BB3EB14EE9}" sibTransId="{852E5640-3AC8-4CAC-BCE8-90D978E5C4B5}"/>
    <dgm:cxn modelId="{64F3EE04-9940-4201-A472-A5BD6DCC8AD7}" srcId="{CE7BFE41-4B42-46CB-987B-5352C799855C}" destId="{07BA1F18-ECD1-4D2B-8EA3-8342FAD512E7}" srcOrd="3" destOrd="0" parTransId="{FF7F6443-0521-4B00-A116-E6C89C799622}" sibTransId="{5268B65A-C2FE-4BB9-B8FA-852FF8262DC2}"/>
    <dgm:cxn modelId="{6E9EDBF3-CE4A-4E70-AB1E-A5D50BCE1A86}" type="presOf" srcId="{557C2785-06E5-4A1B-B5D4-9C8F13CCEE28}" destId="{5FFEDD5E-1DAE-47DD-99FE-35D60CE052E4}" srcOrd="0" destOrd="0" presId="urn:microsoft.com/office/officeart/2005/8/layout/hChevron3"/>
    <dgm:cxn modelId="{AC01FB83-B0A2-4F56-ABF1-E1811798BA5C}" srcId="{CE7BFE41-4B42-46CB-987B-5352C799855C}" destId="{0BF9567B-B07C-4654-979A-49C596F06B0D}" srcOrd="1" destOrd="0" parTransId="{677FA327-60C9-4C3D-A91C-DA83E030A6D8}" sibTransId="{434C0B09-1F3F-4245-9AA3-9A8FE36D2207}"/>
    <dgm:cxn modelId="{A9B96608-B388-4300-8A8D-41B3CF99113B}" type="presOf" srcId="{E361D77D-6EFC-437D-B41A-BE5E0894780D}" destId="{A72E5FE8-272C-4C15-A61A-823F70CFE9BF}" srcOrd="0" destOrd="0" presId="urn:microsoft.com/office/officeart/2005/8/layout/hChevron3"/>
    <dgm:cxn modelId="{D1679CC7-CC7F-4301-9C3D-F264756E58B1}" type="presOf" srcId="{07BA1F18-ECD1-4D2B-8EA3-8342FAD512E7}" destId="{80F1F1D0-0E31-4EF2-8B93-BA9B916B50A4}" srcOrd="0" destOrd="0" presId="urn:microsoft.com/office/officeart/2005/8/layout/hChevron3"/>
    <dgm:cxn modelId="{A862F96B-1B9A-4099-B792-9163A7FCCC41}" type="presParOf" srcId="{47777335-3E86-468F-97CC-7875D4697EF3}" destId="{5FFEDD5E-1DAE-47DD-99FE-35D60CE052E4}" srcOrd="0" destOrd="0" presId="urn:microsoft.com/office/officeart/2005/8/layout/hChevron3"/>
    <dgm:cxn modelId="{C107BCC7-EC90-4982-855C-0325A4D28734}" type="presParOf" srcId="{47777335-3E86-468F-97CC-7875D4697EF3}" destId="{232044A3-D56E-4626-8D7E-5E4B4F91BCA9}" srcOrd="1" destOrd="0" presId="urn:microsoft.com/office/officeart/2005/8/layout/hChevron3"/>
    <dgm:cxn modelId="{BAAFD3B2-D1EB-481A-BDE6-7B9156F5E899}" type="presParOf" srcId="{47777335-3E86-468F-97CC-7875D4697EF3}" destId="{F5A802B3-96D3-44AF-B680-4BAA7ECFD3E6}" srcOrd="2" destOrd="0" presId="urn:microsoft.com/office/officeart/2005/8/layout/hChevron3"/>
    <dgm:cxn modelId="{8307367C-EE5A-4D64-8AE1-83DDE393C3E4}" type="presParOf" srcId="{47777335-3E86-468F-97CC-7875D4697EF3}" destId="{F57CEE2D-0463-483A-B194-13BBA37F0E91}" srcOrd="3" destOrd="0" presId="urn:microsoft.com/office/officeart/2005/8/layout/hChevron3"/>
    <dgm:cxn modelId="{E914389A-02CA-4019-9D34-916A1D89FE5B}" type="presParOf" srcId="{47777335-3E86-468F-97CC-7875D4697EF3}" destId="{A72E5FE8-272C-4C15-A61A-823F70CFE9BF}" srcOrd="4" destOrd="0" presId="urn:microsoft.com/office/officeart/2005/8/layout/hChevron3"/>
    <dgm:cxn modelId="{1F57684F-EDC0-4D8E-85EC-516773763EC1}" type="presParOf" srcId="{47777335-3E86-468F-97CC-7875D4697EF3}" destId="{B54F7717-172A-4BEA-8221-6DA40CFB785A}" srcOrd="5" destOrd="0" presId="urn:microsoft.com/office/officeart/2005/8/layout/hChevron3"/>
    <dgm:cxn modelId="{F1CF2E01-6A9F-499F-838E-7FDF0290578F}" type="presParOf" srcId="{47777335-3E86-468F-97CC-7875D4697EF3}" destId="{80F1F1D0-0E31-4EF2-8B93-BA9B916B50A4}" srcOrd="6" destOrd="0" presId="urn:microsoft.com/office/officeart/2005/8/layout/hChevron3"/>
    <dgm:cxn modelId="{6CE8EC9E-6556-4C77-ADDE-D2A6A5C83B85}" type="presParOf" srcId="{47777335-3E86-468F-97CC-7875D4697EF3}" destId="{C153B842-1661-4A51-8A2B-1213A91A3D95}" srcOrd="7" destOrd="0" presId="urn:microsoft.com/office/officeart/2005/8/layout/hChevron3"/>
    <dgm:cxn modelId="{245973F7-F255-4732-895F-3D26535E0263}" type="presParOf" srcId="{47777335-3E86-468F-97CC-7875D4697EF3}" destId="{FA5A4CC8-97EB-4CFA-88BA-4DF9DC1E2C5E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2E781-8473-4EB9-A993-5ABBE2664D31}">
      <dsp:nvSpPr>
        <dsp:cNvPr id="0" name=""/>
        <dsp:cNvSpPr/>
      </dsp:nvSpPr>
      <dsp:spPr>
        <a:xfrm>
          <a:off x="3828568" y="2459428"/>
          <a:ext cx="1424285" cy="1424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 smtClean="0"/>
            <a:t>Que es Un Pueblo Un Producto? </a:t>
          </a:r>
          <a:endParaRPr lang="es-SV" sz="1800" kern="1200" dirty="0"/>
        </a:p>
      </dsp:txBody>
      <dsp:txXfrm>
        <a:off x="4037150" y="2668010"/>
        <a:ext cx="1007121" cy="1007121"/>
      </dsp:txXfrm>
    </dsp:sp>
    <dsp:sp modelId="{7A3247A0-85A1-42B3-94DD-F996255F432C}">
      <dsp:nvSpPr>
        <dsp:cNvPr id="0" name=""/>
        <dsp:cNvSpPr/>
      </dsp:nvSpPr>
      <dsp:spPr>
        <a:xfrm rot="16243790">
          <a:off x="4040294" y="1929448"/>
          <a:ext cx="1032121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032121" y="140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>
        <a:off x="4530552" y="1917664"/>
        <a:ext cx="51606" cy="51606"/>
      </dsp:txXfrm>
    </dsp:sp>
    <dsp:sp modelId="{9B035ABB-CE9D-41F7-B46D-A42534191B5D}">
      <dsp:nvSpPr>
        <dsp:cNvPr id="0" name=""/>
        <dsp:cNvSpPr/>
      </dsp:nvSpPr>
      <dsp:spPr>
        <a:xfrm>
          <a:off x="3859857" y="3221"/>
          <a:ext cx="1424285" cy="14242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1°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DESPERTAR </a:t>
          </a:r>
          <a:endParaRPr lang="es-SV" sz="1200" kern="1200" dirty="0"/>
        </a:p>
      </dsp:txBody>
      <dsp:txXfrm>
        <a:off x="4068439" y="211803"/>
        <a:ext cx="1007121" cy="1007121"/>
      </dsp:txXfrm>
    </dsp:sp>
    <dsp:sp modelId="{BC813233-287F-433D-8940-938E528A2CF8}">
      <dsp:nvSpPr>
        <dsp:cNvPr id="0" name=""/>
        <dsp:cNvSpPr/>
      </dsp:nvSpPr>
      <dsp:spPr>
        <a:xfrm rot="18896852">
          <a:off x="4890590" y="2284101"/>
          <a:ext cx="1043947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043947" y="140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>
        <a:off x="5386465" y="2272021"/>
        <a:ext cx="52197" cy="52197"/>
      </dsp:txXfrm>
    </dsp:sp>
    <dsp:sp modelId="{3845B144-6DF8-4C23-A756-AE6A879F3BAF}">
      <dsp:nvSpPr>
        <dsp:cNvPr id="0" name=""/>
        <dsp:cNvSpPr/>
      </dsp:nvSpPr>
      <dsp:spPr>
        <a:xfrm>
          <a:off x="5572273" y="712527"/>
          <a:ext cx="1424285" cy="14242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2°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DESCUBRIR</a:t>
          </a:r>
          <a:endParaRPr lang="es-SV" sz="1200" kern="1200" dirty="0"/>
        </a:p>
      </dsp:txBody>
      <dsp:txXfrm>
        <a:off x="5780855" y="921109"/>
        <a:ext cx="1007121" cy="1007121"/>
      </dsp:txXfrm>
    </dsp:sp>
    <dsp:sp modelId="{284F8DCF-A60E-4DD9-A7BC-CC522896AE88}">
      <dsp:nvSpPr>
        <dsp:cNvPr id="0" name=""/>
        <dsp:cNvSpPr/>
      </dsp:nvSpPr>
      <dsp:spPr>
        <a:xfrm rot="21551674">
          <a:off x="5252732" y="3140310"/>
          <a:ext cx="1028968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028968" y="140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>
        <a:off x="5741492" y="3128604"/>
        <a:ext cx="51448" cy="51448"/>
      </dsp:txXfrm>
    </dsp:sp>
    <dsp:sp modelId="{6F00AA32-E02A-41FD-8C3B-FF6EBE69CE09}">
      <dsp:nvSpPr>
        <dsp:cNvPr id="0" name=""/>
        <dsp:cNvSpPr/>
      </dsp:nvSpPr>
      <dsp:spPr>
        <a:xfrm>
          <a:off x="6281579" y="2424943"/>
          <a:ext cx="1424285" cy="14242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3°               TOMAR CONCIENCIA </a:t>
          </a:r>
          <a:endParaRPr lang="es-SV" sz="1200" kern="1200" dirty="0"/>
        </a:p>
      </dsp:txBody>
      <dsp:txXfrm>
        <a:off x="6490161" y="2633525"/>
        <a:ext cx="1007121" cy="1007121"/>
      </dsp:txXfrm>
    </dsp:sp>
    <dsp:sp modelId="{075AB008-847B-495A-9A46-AA9CA66F5B6F}">
      <dsp:nvSpPr>
        <dsp:cNvPr id="0" name=""/>
        <dsp:cNvSpPr/>
      </dsp:nvSpPr>
      <dsp:spPr>
        <a:xfrm rot="2633924">
          <a:off x="4914751" y="3996518"/>
          <a:ext cx="995623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995623" y="140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>
        <a:off x="5387673" y="3985646"/>
        <a:ext cx="49781" cy="49781"/>
      </dsp:txXfrm>
    </dsp:sp>
    <dsp:sp modelId="{C14D2091-BB9C-4B9F-BFCB-A9568695F5CE}">
      <dsp:nvSpPr>
        <dsp:cNvPr id="0" name=""/>
        <dsp:cNvSpPr/>
      </dsp:nvSpPr>
      <dsp:spPr>
        <a:xfrm>
          <a:off x="5572273" y="4137359"/>
          <a:ext cx="1424285" cy="14242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4°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SOÑAR</a:t>
          </a:r>
          <a:endParaRPr lang="es-SV" sz="1200" kern="1200" dirty="0"/>
        </a:p>
      </dsp:txBody>
      <dsp:txXfrm>
        <a:off x="5780855" y="4345941"/>
        <a:ext cx="1007121" cy="1007121"/>
      </dsp:txXfrm>
    </dsp:sp>
    <dsp:sp modelId="{78755B51-C25A-458B-A912-DDED91DE6400}">
      <dsp:nvSpPr>
        <dsp:cNvPr id="0" name=""/>
        <dsp:cNvSpPr/>
      </dsp:nvSpPr>
      <dsp:spPr>
        <a:xfrm rot="5354945">
          <a:off x="4074777" y="4351171"/>
          <a:ext cx="963156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963156" y="140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>
        <a:off x="4532276" y="4341110"/>
        <a:ext cx="48157" cy="48157"/>
      </dsp:txXfrm>
    </dsp:sp>
    <dsp:sp modelId="{B93A27D3-A743-4EB0-A0E5-D7E460E56199}">
      <dsp:nvSpPr>
        <dsp:cNvPr id="0" name=""/>
        <dsp:cNvSpPr/>
      </dsp:nvSpPr>
      <dsp:spPr>
        <a:xfrm>
          <a:off x="3859857" y="4846665"/>
          <a:ext cx="1424285" cy="142428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5° 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EL PODER DEL CAMBIO</a:t>
          </a:r>
          <a:endParaRPr lang="es-SV" sz="1200" kern="1200" dirty="0"/>
        </a:p>
      </dsp:txBody>
      <dsp:txXfrm>
        <a:off x="4068439" y="5055247"/>
        <a:ext cx="1007121" cy="1007121"/>
      </dsp:txXfrm>
    </dsp:sp>
    <dsp:sp modelId="{55C7DE00-D570-4257-9F30-A4F3B4EA3ABE}">
      <dsp:nvSpPr>
        <dsp:cNvPr id="0" name=""/>
        <dsp:cNvSpPr/>
      </dsp:nvSpPr>
      <dsp:spPr>
        <a:xfrm rot="8103272">
          <a:off x="3224683" y="3996518"/>
          <a:ext cx="950929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950929" y="140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 rot="10800000">
        <a:off x="3676374" y="3986763"/>
        <a:ext cx="47546" cy="47546"/>
      </dsp:txXfrm>
    </dsp:sp>
    <dsp:sp modelId="{20CC1834-DFF6-4169-814F-6DE065158429}">
      <dsp:nvSpPr>
        <dsp:cNvPr id="0" name=""/>
        <dsp:cNvSpPr/>
      </dsp:nvSpPr>
      <dsp:spPr>
        <a:xfrm>
          <a:off x="2147441" y="4137359"/>
          <a:ext cx="1424285" cy="14242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6°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LA MAGIA DE CREAR </a:t>
          </a:r>
          <a:endParaRPr lang="es-SV" sz="1200" kern="1200" dirty="0"/>
        </a:p>
      </dsp:txBody>
      <dsp:txXfrm>
        <a:off x="2356023" y="4345941"/>
        <a:ext cx="1007121" cy="1007121"/>
      </dsp:txXfrm>
    </dsp:sp>
    <dsp:sp modelId="{619B5410-12D7-4BB1-91E7-7F9C79B3B442}">
      <dsp:nvSpPr>
        <dsp:cNvPr id="0" name=""/>
        <dsp:cNvSpPr/>
      </dsp:nvSpPr>
      <dsp:spPr>
        <a:xfrm rot="10849591">
          <a:off x="2862295" y="3140310"/>
          <a:ext cx="966397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966397" y="140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 rot="10800000">
        <a:off x="3321334" y="3130168"/>
        <a:ext cx="48319" cy="48319"/>
      </dsp:txXfrm>
    </dsp:sp>
    <dsp:sp modelId="{53606241-ED13-4748-9916-360D471B93A3}">
      <dsp:nvSpPr>
        <dsp:cNvPr id="0" name=""/>
        <dsp:cNvSpPr/>
      </dsp:nvSpPr>
      <dsp:spPr>
        <a:xfrm>
          <a:off x="1438135" y="2424943"/>
          <a:ext cx="1424285" cy="14242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7° TRANSFORMAR </a:t>
          </a:r>
          <a:endParaRPr lang="es-SV" sz="1200" kern="1200" dirty="0"/>
        </a:p>
      </dsp:txBody>
      <dsp:txXfrm>
        <a:off x="1646717" y="2633525"/>
        <a:ext cx="1007121" cy="1007121"/>
      </dsp:txXfrm>
    </dsp:sp>
    <dsp:sp modelId="{93093494-21C8-432E-AA94-A42FBD8586C7}">
      <dsp:nvSpPr>
        <dsp:cNvPr id="0" name=""/>
        <dsp:cNvSpPr/>
      </dsp:nvSpPr>
      <dsp:spPr>
        <a:xfrm rot="13565952">
          <a:off x="3200075" y="2284101"/>
          <a:ext cx="1000143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000143" y="140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 rot="10800000">
        <a:off x="3675143" y="2273116"/>
        <a:ext cx="50007" cy="50007"/>
      </dsp:txXfrm>
    </dsp:sp>
    <dsp:sp modelId="{960202CA-885E-4D4B-B08F-4C52279E4C84}">
      <dsp:nvSpPr>
        <dsp:cNvPr id="0" name=""/>
        <dsp:cNvSpPr/>
      </dsp:nvSpPr>
      <dsp:spPr>
        <a:xfrm>
          <a:off x="2147441" y="712527"/>
          <a:ext cx="1424285" cy="14242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8°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HACER REALIDAD </a:t>
          </a:r>
          <a:endParaRPr lang="es-SV" sz="1200" kern="1200" dirty="0"/>
        </a:p>
      </dsp:txBody>
      <dsp:txXfrm>
        <a:off x="2356023" y="921109"/>
        <a:ext cx="1007121" cy="1007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388B9-F7B5-4E13-B344-9A221A48CEEF}">
      <dsp:nvSpPr>
        <dsp:cNvPr id="0" name=""/>
        <dsp:cNvSpPr/>
      </dsp:nvSpPr>
      <dsp:spPr>
        <a:xfrm>
          <a:off x="104" y="0"/>
          <a:ext cx="1392358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/>
            <a:t>Sensibilización y Promoción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- Generación de motivación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- Identificación de socios y lideres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- Adopción de la estrategia</a:t>
          </a:r>
          <a:endParaRPr lang="es-SV" sz="1200" kern="1200" dirty="0"/>
        </a:p>
      </dsp:txBody>
      <dsp:txXfrm>
        <a:off x="104" y="1625600"/>
        <a:ext cx="1392358" cy="1625600"/>
      </dsp:txXfrm>
    </dsp:sp>
    <dsp:sp modelId="{47F74608-7C2F-4C4F-875B-610C5B0279A9}">
      <dsp:nvSpPr>
        <dsp:cNvPr id="0" name=""/>
        <dsp:cNvSpPr/>
      </dsp:nvSpPr>
      <dsp:spPr>
        <a:xfrm>
          <a:off x="41875" y="243840"/>
          <a:ext cx="1308817" cy="1353312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BB05B8-2EDF-4B55-B73A-2617B7AA5D10}">
      <dsp:nvSpPr>
        <dsp:cNvPr id="0" name=""/>
        <dsp:cNvSpPr/>
      </dsp:nvSpPr>
      <dsp:spPr>
        <a:xfrm>
          <a:off x="1434234" y="0"/>
          <a:ext cx="1392358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/>
            <a:t>Formación de capacidades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- Lideres organizados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- Comité constituido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- Planes de trabajo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- Productos identificados</a:t>
          </a:r>
          <a:endParaRPr lang="es-SV" sz="1200" kern="1200" dirty="0"/>
        </a:p>
      </dsp:txBody>
      <dsp:txXfrm>
        <a:off x="1434234" y="1625600"/>
        <a:ext cx="1392358" cy="1625600"/>
      </dsp:txXfrm>
    </dsp:sp>
    <dsp:sp modelId="{7D708F43-DD49-4779-8368-34CCAC25F264}">
      <dsp:nvSpPr>
        <dsp:cNvPr id="0" name=""/>
        <dsp:cNvSpPr/>
      </dsp:nvSpPr>
      <dsp:spPr>
        <a:xfrm>
          <a:off x="1476004" y="243840"/>
          <a:ext cx="1308817" cy="1353312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9EC790-6A7F-4D60-B8E4-BA9900A31594}">
      <dsp:nvSpPr>
        <dsp:cNvPr id="0" name=""/>
        <dsp:cNvSpPr/>
      </dsp:nvSpPr>
      <dsp:spPr>
        <a:xfrm>
          <a:off x="2868363" y="0"/>
          <a:ext cx="1392358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200" b="1" kern="1200" dirty="0" smtClean="0">
            <a:effectLst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>
              <a:effectLst/>
            </a:rPr>
            <a:t>Desarrollo de productos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- Procesos de mejora en productos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- Organización productiva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200" kern="1200" dirty="0"/>
        </a:p>
      </dsp:txBody>
      <dsp:txXfrm>
        <a:off x="2868363" y="1625600"/>
        <a:ext cx="1392358" cy="1625600"/>
      </dsp:txXfrm>
    </dsp:sp>
    <dsp:sp modelId="{B13DE7B4-FD62-47E1-903A-7BFD302388DA}">
      <dsp:nvSpPr>
        <dsp:cNvPr id="0" name=""/>
        <dsp:cNvSpPr/>
      </dsp:nvSpPr>
      <dsp:spPr>
        <a:xfrm>
          <a:off x="2910134" y="243840"/>
          <a:ext cx="1308817" cy="1353312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DD076D-9158-4B41-BC0F-1BAC3856BA32}">
      <dsp:nvSpPr>
        <dsp:cNvPr id="0" name=""/>
        <dsp:cNvSpPr/>
      </dsp:nvSpPr>
      <dsp:spPr>
        <a:xfrm>
          <a:off x="4302493" y="0"/>
          <a:ext cx="1392358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/>
            <a:t>Comercialización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- Organización para la comercialización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- Modelos de cooperativas para comercializar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200" kern="1200" dirty="0"/>
        </a:p>
      </dsp:txBody>
      <dsp:txXfrm>
        <a:off x="4302493" y="1625600"/>
        <a:ext cx="1392358" cy="1625600"/>
      </dsp:txXfrm>
    </dsp:sp>
    <dsp:sp modelId="{C02F8B5D-7CB9-4F3C-A7ED-EB45A9672ACD}">
      <dsp:nvSpPr>
        <dsp:cNvPr id="0" name=""/>
        <dsp:cNvSpPr/>
      </dsp:nvSpPr>
      <dsp:spPr>
        <a:xfrm>
          <a:off x="4344264" y="243840"/>
          <a:ext cx="1308817" cy="1353312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C30524-F2D6-4BBA-A7E3-014316828F2F}">
      <dsp:nvSpPr>
        <dsp:cNvPr id="0" name=""/>
        <dsp:cNvSpPr/>
      </dsp:nvSpPr>
      <dsp:spPr>
        <a:xfrm>
          <a:off x="5736622" y="0"/>
          <a:ext cx="1392358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/>
            <a:t>Desarrollo de la Calidad e innovación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- Diversificación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-  Adopción de herramientas de calidad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- Innovación como proceso</a:t>
          </a:r>
          <a:endParaRPr lang="es-SV" sz="1200" kern="1200" dirty="0"/>
        </a:p>
      </dsp:txBody>
      <dsp:txXfrm>
        <a:off x="5736622" y="1625600"/>
        <a:ext cx="1392358" cy="1625600"/>
      </dsp:txXfrm>
    </dsp:sp>
    <dsp:sp modelId="{AE38C96C-07C1-4780-9412-134B238A8CFD}">
      <dsp:nvSpPr>
        <dsp:cNvPr id="0" name=""/>
        <dsp:cNvSpPr/>
      </dsp:nvSpPr>
      <dsp:spPr>
        <a:xfrm>
          <a:off x="5778393" y="243840"/>
          <a:ext cx="1308817" cy="1353312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229EF3-BDFA-45C8-8C9A-103E29B53D0C}">
      <dsp:nvSpPr>
        <dsp:cNvPr id="0" name=""/>
        <dsp:cNvSpPr/>
      </dsp:nvSpPr>
      <dsp:spPr>
        <a:xfrm>
          <a:off x="7170752" y="0"/>
          <a:ext cx="1392358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smtClean="0"/>
            <a:t>Creación de Valor Agregado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smtClean="0"/>
            <a:t>- Transformación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smtClean="0"/>
            <a:t>- Integración como cadena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smtClean="0"/>
            <a:t>-</a:t>
          </a:r>
          <a:endParaRPr lang="es-SV" sz="1200" kern="1200" dirty="0"/>
        </a:p>
      </dsp:txBody>
      <dsp:txXfrm>
        <a:off x="7170752" y="1625600"/>
        <a:ext cx="1392358" cy="1625600"/>
      </dsp:txXfrm>
    </dsp:sp>
    <dsp:sp modelId="{C7FAED5F-6727-4C2D-89AA-80BF9E7ED462}">
      <dsp:nvSpPr>
        <dsp:cNvPr id="0" name=""/>
        <dsp:cNvSpPr/>
      </dsp:nvSpPr>
      <dsp:spPr>
        <a:xfrm>
          <a:off x="7212523" y="243840"/>
          <a:ext cx="1308817" cy="1353312"/>
        </a:xfrm>
        <a:prstGeom prst="ellipse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F15E5C-C48A-4935-BCB5-D9D9691232CA}">
      <dsp:nvSpPr>
        <dsp:cNvPr id="0" name=""/>
        <dsp:cNvSpPr/>
      </dsp:nvSpPr>
      <dsp:spPr>
        <a:xfrm>
          <a:off x="504030" y="3454400"/>
          <a:ext cx="7878158" cy="609600"/>
        </a:xfrm>
        <a:prstGeom prst="leftRightArrow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EDD5E-1DAE-47DD-99FE-35D60CE052E4}">
      <dsp:nvSpPr>
        <dsp:cNvPr id="0" name=""/>
        <dsp:cNvSpPr/>
      </dsp:nvSpPr>
      <dsp:spPr>
        <a:xfrm>
          <a:off x="0" y="0"/>
          <a:ext cx="2047340" cy="6638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bg1"/>
              </a:solidFill>
            </a:rPr>
            <a:t>Nacimiento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bg1"/>
              </a:solidFill>
            </a:rPr>
            <a:t>Año 1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bg1"/>
              </a:solidFill>
            </a:rPr>
            <a:t>2010</a:t>
          </a:r>
          <a:endParaRPr lang="es-SV" sz="1100" b="1" kern="1200" dirty="0">
            <a:solidFill>
              <a:schemeClr val="bg1"/>
            </a:solidFill>
          </a:endParaRPr>
        </a:p>
      </dsp:txBody>
      <dsp:txXfrm>
        <a:off x="0" y="0"/>
        <a:ext cx="1881378" cy="663848"/>
      </dsp:txXfrm>
    </dsp:sp>
    <dsp:sp modelId="{F5A802B3-96D3-44AF-B680-4BAA7ECFD3E6}">
      <dsp:nvSpPr>
        <dsp:cNvPr id="0" name=""/>
        <dsp:cNvSpPr/>
      </dsp:nvSpPr>
      <dsp:spPr>
        <a:xfrm>
          <a:off x="1638922" y="0"/>
          <a:ext cx="2047340" cy="6638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bg1"/>
              </a:solidFill>
            </a:rPr>
            <a:t>Formación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bg1"/>
              </a:solidFill>
            </a:rPr>
            <a:t>Año 1 y 2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bg1"/>
              </a:solidFill>
            </a:rPr>
            <a:t>2010 / 2011</a:t>
          </a:r>
          <a:endParaRPr lang="es-SV" sz="1100" b="1" kern="1200" dirty="0">
            <a:solidFill>
              <a:schemeClr val="bg1"/>
            </a:solidFill>
          </a:endParaRPr>
        </a:p>
      </dsp:txBody>
      <dsp:txXfrm>
        <a:off x="1970846" y="0"/>
        <a:ext cx="1383492" cy="663848"/>
      </dsp:txXfrm>
    </dsp:sp>
    <dsp:sp modelId="{A72E5FE8-272C-4C15-A61A-823F70CFE9BF}">
      <dsp:nvSpPr>
        <dsp:cNvPr id="0" name=""/>
        <dsp:cNvSpPr/>
      </dsp:nvSpPr>
      <dsp:spPr>
        <a:xfrm>
          <a:off x="3276795" y="0"/>
          <a:ext cx="2047340" cy="6638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bg1"/>
              </a:solidFill>
            </a:rPr>
            <a:t>Desarrollo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bg1"/>
              </a:solidFill>
            </a:rPr>
            <a:t>Año 2 y 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bg1"/>
              </a:solidFill>
            </a:rPr>
            <a:t>2011 / 2012</a:t>
          </a:r>
          <a:endParaRPr lang="es-SV" sz="1100" b="1" kern="1200" dirty="0">
            <a:solidFill>
              <a:schemeClr val="bg1"/>
            </a:solidFill>
          </a:endParaRPr>
        </a:p>
      </dsp:txBody>
      <dsp:txXfrm>
        <a:off x="3608719" y="0"/>
        <a:ext cx="1383492" cy="663848"/>
      </dsp:txXfrm>
    </dsp:sp>
    <dsp:sp modelId="{80F1F1D0-0E31-4EF2-8B93-BA9B916B50A4}">
      <dsp:nvSpPr>
        <dsp:cNvPr id="0" name=""/>
        <dsp:cNvSpPr/>
      </dsp:nvSpPr>
      <dsp:spPr>
        <a:xfrm>
          <a:off x="4914668" y="0"/>
          <a:ext cx="2047340" cy="6638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bg1"/>
              </a:solidFill>
            </a:rPr>
            <a:t>Integración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bg1"/>
              </a:solidFill>
            </a:rPr>
            <a:t>Año 3 y 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bg1"/>
              </a:solidFill>
            </a:rPr>
            <a:t>2012 / 2013</a:t>
          </a:r>
          <a:endParaRPr lang="es-SV" sz="1100" b="1" kern="1200" dirty="0">
            <a:solidFill>
              <a:schemeClr val="bg1"/>
            </a:solidFill>
          </a:endParaRPr>
        </a:p>
      </dsp:txBody>
      <dsp:txXfrm>
        <a:off x="5246592" y="0"/>
        <a:ext cx="1383492" cy="663848"/>
      </dsp:txXfrm>
    </dsp:sp>
    <dsp:sp modelId="{FA5A4CC8-97EB-4CFA-88BA-4DF9DC1E2C5E}">
      <dsp:nvSpPr>
        <dsp:cNvPr id="0" name=""/>
        <dsp:cNvSpPr/>
      </dsp:nvSpPr>
      <dsp:spPr>
        <a:xfrm>
          <a:off x="6552541" y="0"/>
          <a:ext cx="2047340" cy="6638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bg1"/>
              </a:solidFill>
            </a:rPr>
            <a:t>Crecimiento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bg1"/>
              </a:solidFill>
            </a:rPr>
            <a:t>Año 4 adelante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bg1"/>
              </a:solidFill>
            </a:rPr>
            <a:t>2014</a:t>
          </a:r>
          <a:endParaRPr lang="es-SV" sz="1100" b="1" kern="1200" dirty="0">
            <a:solidFill>
              <a:schemeClr val="bg1"/>
            </a:solidFill>
          </a:endParaRPr>
        </a:p>
      </dsp:txBody>
      <dsp:txXfrm>
        <a:off x="6884465" y="0"/>
        <a:ext cx="1383492" cy="663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F7189-FB82-4426-AA6F-18606915D162}" type="datetimeFigureOut">
              <a:rPr lang="es-SV" smtClean="0"/>
              <a:t>22/03/2018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846D2-FCC0-41E3-84A8-BD3290E39A5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4778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C4A1A-984D-4B38-AE0E-72851FBCACFF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99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4F63-3411-4694-8094-38864F6DA8C0}" type="datetimeFigureOut">
              <a:rPr lang="es-SV" smtClean="0"/>
              <a:t>22/03/2018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FD7D-5F23-4D70-9078-0A55C72C2E0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4F63-3411-4694-8094-38864F6DA8C0}" type="datetimeFigureOut">
              <a:rPr lang="es-SV" smtClean="0"/>
              <a:t>22/03/2018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FD7D-5F23-4D70-9078-0A55C72C2E0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4F63-3411-4694-8094-38864F6DA8C0}" type="datetimeFigureOut">
              <a:rPr lang="es-SV" smtClean="0"/>
              <a:t>22/03/2018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FD7D-5F23-4D70-9078-0A55C72C2E0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4F63-3411-4694-8094-38864F6DA8C0}" type="datetimeFigureOut">
              <a:rPr lang="es-SV" smtClean="0"/>
              <a:t>22/03/2018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FD7D-5F23-4D70-9078-0A55C72C2E0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4F63-3411-4694-8094-38864F6DA8C0}" type="datetimeFigureOut">
              <a:rPr lang="es-SV" smtClean="0"/>
              <a:t>22/03/2018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FD7D-5F23-4D70-9078-0A55C72C2E0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4F63-3411-4694-8094-38864F6DA8C0}" type="datetimeFigureOut">
              <a:rPr lang="es-SV" smtClean="0"/>
              <a:t>22/03/2018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FD7D-5F23-4D70-9078-0A55C72C2E0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4F63-3411-4694-8094-38864F6DA8C0}" type="datetimeFigureOut">
              <a:rPr lang="es-SV" smtClean="0"/>
              <a:t>22/03/2018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FD7D-5F23-4D70-9078-0A55C72C2E0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4F63-3411-4694-8094-38864F6DA8C0}" type="datetimeFigureOut">
              <a:rPr lang="es-SV" smtClean="0"/>
              <a:t>22/03/2018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FD7D-5F23-4D70-9078-0A55C72C2E0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4F63-3411-4694-8094-38864F6DA8C0}" type="datetimeFigureOut">
              <a:rPr lang="es-SV" smtClean="0"/>
              <a:t>22/03/2018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FD7D-5F23-4D70-9078-0A55C72C2E0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4F63-3411-4694-8094-38864F6DA8C0}" type="datetimeFigureOut">
              <a:rPr lang="es-SV" smtClean="0"/>
              <a:t>22/03/2018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FD7D-5F23-4D70-9078-0A55C72C2E0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4F63-3411-4694-8094-38864F6DA8C0}" type="datetimeFigureOut">
              <a:rPr lang="es-SV" smtClean="0"/>
              <a:t>22/03/2018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FD7D-5F23-4D70-9078-0A55C72C2E0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F4F63-3411-4694-8094-38864F6DA8C0}" type="datetimeFigureOut">
              <a:rPr lang="es-SV" smtClean="0"/>
              <a:t>22/03/2018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2FD7D-5F23-4D70-9078-0A55C72C2E03}" type="slidenum">
              <a:rPr lang="es-SV" smtClean="0"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16 Imagen" descr="azul plantilla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350" y="0"/>
            <a:ext cx="941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-107950" y="5876925"/>
            <a:ext cx="9359900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52" name="1 Título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mtClean="0"/>
              <a:t>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79388" y="2636838"/>
            <a:ext cx="9072562" cy="15843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-68263" y="1700213"/>
            <a:ext cx="3632201" cy="3633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23" name="17 CuadroTexto"/>
          <p:cNvSpPr txBox="1">
            <a:spLocks noChangeArrowheads="1"/>
          </p:cNvSpPr>
          <p:nvPr/>
        </p:nvSpPr>
        <p:spPr bwMode="auto">
          <a:xfrm>
            <a:off x="3419475" y="2583602"/>
            <a:ext cx="53292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SV" sz="4400" b="1" dirty="0"/>
              <a:t> </a:t>
            </a:r>
            <a:r>
              <a:rPr lang="es-SV" sz="3600" b="1" dirty="0" smtClean="0"/>
              <a:t>Movimiento </a:t>
            </a:r>
            <a:r>
              <a:rPr lang="es-SV" sz="3600" b="1" dirty="0"/>
              <a:t>Un Pueblo Un </a:t>
            </a:r>
            <a:r>
              <a:rPr lang="es-SV" sz="3600" b="1" dirty="0" smtClean="0"/>
              <a:t>Producto</a:t>
            </a:r>
          </a:p>
          <a:p>
            <a:pPr algn="ctr"/>
            <a:r>
              <a:rPr lang="es-SV" sz="2800" b="1" dirty="0" smtClean="0"/>
              <a:t> </a:t>
            </a:r>
            <a:r>
              <a:rPr lang="es-SV" sz="2800" b="1" dirty="0"/>
              <a:t>El </a:t>
            </a:r>
            <a:r>
              <a:rPr lang="es-SV" sz="2800" b="1" dirty="0" smtClean="0"/>
              <a:t>Salvador</a:t>
            </a:r>
            <a:endParaRPr lang="es-SV" sz="3600" b="1" dirty="0" smtClean="0"/>
          </a:p>
        </p:txBody>
      </p: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5949950"/>
            <a:ext cx="12763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5949950"/>
            <a:ext cx="852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10 Imagen" descr="01 LOGO temporal (OVOP)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2276475"/>
            <a:ext cx="25558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42844" y="142852"/>
            <a:ext cx="5112568" cy="75713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b="1" dirty="0">
                <a:latin typeface="Arial Narrow" pitchFamily="34" charset="0"/>
              </a:rPr>
              <a:t>B. </a:t>
            </a:r>
            <a:r>
              <a:rPr lang="es-MX" sz="2400" b="1" dirty="0" smtClean="0">
                <a:latin typeface="Arial Narrow" pitchFamily="34" charset="0"/>
              </a:rPr>
              <a:t> Desarrollo </a:t>
            </a:r>
            <a:r>
              <a:rPr lang="es-MX" sz="2400" b="1" dirty="0">
                <a:latin typeface="Arial Narrow" pitchFamily="34" charset="0"/>
              </a:rPr>
              <a:t>de la industria local distintiva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2" y="133330"/>
            <a:ext cx="12763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33" y="139680"/>
            <a:ext cx="852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16832"/>
            <a:ext cx="9172752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42844" y="142852"/>
            <a:ext cx="5112568" cy="75713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b="1" dirty="0">
                <a:latin typeface="Arial Narrow" pitchFamily="34" charset="0"/>
              </a:rPr>
              <a:t>C. </a:t>
            </a:r>
            <a:r>
              <a:rPr lang="es-MX" sz="2400" b="1" dirty="0" smtClean="0">
                <a:latin typeface="Arial Narrow" pitchFamily="34" charset="0"/>
              </a:rPr>
              <a:t>Articulación </a:t>
            </a:r>
            <a:r>
              <a:rPr lang="es-MX" sz="2400" b="1" dirty="0">
                <a:latin typeface="Arial Narrow" pitchFamily="34" charset="0"/>
              </a:rPr>
              <a:t>y </a:t>
            </a:r>
            <a:r>
              <a:rPr lang="es-SV" sz="2400" b="1" dirty="0">
                <a:latin typeface="Arial Narrow" pitchFamily="34" charset="0"/>
              </a:rPr>
              <a:t>Modelos de exhibición y comercialización</a:t>
            </a:r>
            <a:endParaRPr lang="es-MX" sz="2400" b="1" dirty="0">
              <a:latin typeface="Arial Narrow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2" y="133330"/>
            <a:ext cx="12763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471" y="139680"/>
            <a:ext cx="852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325000"/>
              </p:ext>
            </p:extLst>
          </p:nvPr>
        </p:nvGraphicFramePr>
        <p:xfrm>
          <a:off x="395536" y="1801263"/>
          <a:ext cx="8352928" cy="4771009"/>
        </p:xfrm>
        <a:graphic>
          <a:graphicData uri="http://schemas.openxmlformats.org/drawingml/2006/table">
            <a:tbl>
              <a:tblPr/>
              <a:tblGrid>
                <a:gridCol w="1856323"/>
                <a:gridCol w="3016219"/>
                <a:gridCol w="3480386"/>
              </a:tblGrid>
              <a:tr h="850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ochin" charset="0"/>
                      </a:endParaRPr>
                    </a:p>
                  </a:txBody>
                  <a:tcPr marL="162560" marR="162560" marT="60960" marB="609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Cochin" charset="0"/>
                        </a:rPr>
                        <a:t>Centralizadas </a:t>
                      </a:r>
                      <a:endParaRPr kumimoji="1" lang="ja-JP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ochin" charset="0"/>
                      </a:endParaRPr>
                    </a:p>
                  </a:txBody>
                  <a:tcPr marL="162560" marR="162560" marT="60960" marB="609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Cochin" charset="0"/>
                        </a:rPr>
                        <a:t>Descentralizadas</a:t>
                      </a:r>
                      <a:endParaRPr kumimoji="1" lang="ja-JP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ochin" charset="0"/>
                      </a:endParaRPr>
                    </a:p>
                  </a:txBody>
                  <a:tcPr marL="162560" marR="162560" marT="60960" marB="609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81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Cochin" charset="0"/>
                        </a:rPr>
                        <a:t>Visual</a:t>
                      </a:r>
                    </a:p>
                  </a:txBody>
                  <a:tcPr marL="162560" marR="162560" marT="60960" marB="609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Cochin" charset="0"/>
                        </a:rPr>
                        <a:t>Centralizadas y visuales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ochin" charset="0"/>
                      </a:endParaRPr>
                    </a:p>
                  </a:txBody>
                  <a:tcPr marL="162560" marR="162560" marT="60960" marB="609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Cochin" charset="0"/>
                        </a:rPr>
                        <a:t>Descentralizadas</a:t>
                      </a: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Cochin" charset="0"/>
                        </a:rPr>
                        <a:t> y </a:t>
                      </a:r>
                      <a:r>
                        <a:rPr kumimoji="1" lang="en-US" altLang="ja-JP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Cochin" charset="0"/>
                        </a:rPr>
                        <a:t>visuales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ochin" charset="0"/>
                      </a:endParaRPr>
                    </a:p>
                  </a:txBody>
                  <a:tcPr marL="162560" marR="162560" marT="60960" marB="609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1939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Cochin" charset="0"/>
                        </a:rPr>
                        <a:t>Prácticas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ochin" charset="0"/>
                      </a:endParaRPr>
                    </a:p>
                  </a:txBody>
                  <a:tcPr marL="162560" marR="162560" marT="60960" marB="609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Cochin" charset="0"/>
                        </a:rPr>
                        <a:t>Centralizadas y prácticas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ochin" charset="0"/>
                      </a:endParaRPr>
                    </a:p>
                  </a:txBody>
                  <a:tcPr marL="162560" marR="162560" marT="60960" marB="609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Cochin" charset="0"/>
                        </a:rPr>
                        <a:t>Descentralizadas</a:t>
                      </a: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Cochin" charset="0"/>
                        </a:rPr>
                        <a:t> y </a:t>
                      </a:r>
                      <a:r>
                        <a:rPr kumimoji="1" lang="en-US" altLang="ja-JP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Cochin" charset="0"/>
                        </a:rPr>
                        <a:t>prácticas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ochin" charset="0"/>
                      </a:endParaRPr>
                    </a:p>
                  </a:txBody>
                  <a:tcPr marL="162560" marR="162560" marT="60960" marB="609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827584" y="1089676"/>
            <a:ext cx="766766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2400" b="1" smtClean="0">
                <a:latin typeface="Arial" pitchFamily="34" charset="0"/>
                <a:cs typeface="Arial" pitchFamily="34" charset="0"/>
              </a:rPr>
              <a:t>Articulación a travès de </a:t>
            </a:r>
            <a:r>
              <a:rPr lang="es-ES_tradnl" sz="2400" b="1" u="sng" smtClean="0">
                <a:latin typeface="Arial" pitchFamily="34" charset="0"/>
                <a:cs typeface="Arial" pitchFamily="34" charset="0"/>
              </a:rPr>
              <a:t>Exhibiciones </a:t>
            </a:r>
            <a:r>
              <a:rPr lang="es-ES_tradnl" sz="2400" b="1" smtClean="0">
                <a:latin typeface="Arial" pitchFamily="34" charset="0"/>
                <a:cs typeface="Arial" pitchFamily="34" charset="0"/>
              </a:rPr>
              <a:t>Vivenciales</a:t>
            </a:r>
            <a:endParaRPr lang="es-SV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575" y="0"/>
            <a:ext cx="5032083" cy="375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5116"/>
            <a:ext cx="4770409" cy="374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-107950" y="5876925"/>
            <a:ext cx="9359900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52" name="1 Título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dirty="0" smtClean="0"/>
              <a:t>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-107951" y="3747145"/>
            <a:ext cx="9359901" cy="15843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9226" name="10 Imagen" descr="01 LOGO temporal (OVOP)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269" y="3278832"/>
            <a:ext cx="25558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2" descr="C:\Documents and Settings\zurbina\Mis documentos\CONAMYPE 2014\logos\LOGOS CONAMYPE2-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749" y="5932120"/>
            <a:ext cx="1433492" cy="6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LOGOS NUEVOS 2014 -0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364" y="5930224"/>
            <a:ext cx="1226908" cy="64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1815495" y="4024362"/>
            <a:ext cx="6712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PUEBLO UN PRODUCTO</a:t>
            </a:r>
          </a:p>
          <a:p>
            <a:pPr algn="r"/>
            <a:r>
              <a:rPr lang="es-SV" sz="2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Procesos, Resultados 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13634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03848" y="0"/>
            <a:ext cx="5940152" cy="100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SV" sz="3600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PUEBLO UN PRODUCTO</a:t>
            </a:r>
          </a:p>
        </p:txBody>
      </p:sp>
      <p:graphicFrame>
        <p:nvGraphicFramePr>
          <p:cNvPr id="11" name="3 Diagrama"/>
          <p:cNvGraphicFramePr/>
          <p:nvPr>
            <p:extLst/>
          </p:nvPr>
        </p:nvGraphicFramePr>
        <p:xfrm>
          <a:off x="251520" y="1324992"/>
          <a:ext cx="85632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1" y="0"/>
            <a:ext cx="1251282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4 Diagrama"/>
          <p:cNvGraphicFramePr/>
          <p:nvPr>
            <p:extLst/>
          </p:nvPr>
        </p:nvGraphicFramePr>
        <p:xfrm>
          <a:off x="251520" y="5429448"/>
          <a:ext cx="8600932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5673" y="260648"/>
            <a:ext cx="12763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310" y="266998"/>
            <a:ext cx="852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69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5137" y="-171400"/>
            <a:ext cx="2760973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6246897"/>
            <a:ext cx="12763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77" y="6253247"/>
            <a:ext cx="852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2379" cy="65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0" y="280143"/>
            <a:ext cx="8955800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807" y="170596"/>
            <a:ext cx="12763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44" y="176946"/>
            <a:ext cx="852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4" y="36282"/>
            <a:ext cx="9041152" cy="67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129"/>
            <a:ext cx="9144000" cy="59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27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5616" y="1340768"/>
            <a:ext cx="3888432" cy="415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707904" y="2420888"/>
            <a:ext cx="36197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SV" sz="3600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GRACIAS…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1440"/>
            <a:ext cx="12763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53" y="37790"/>
            <a:ext cx="852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603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788024" y="126968"/>
            <a:ext cx="403244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SV" sz="28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¿QUÉ  ES UN PUEBLO, UN PRODUCTO?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26968"/>
            <a:ext cx="12763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61" y="133318"/>
            <a:ext cx="852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395536" y="1028343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b="1" dirty="0" smtClean="0"/>
              <a:t>Filosofía </a:t>
            </a:r>
            <a:r>
              <a:rPr lang="es-SV" sz="2400" b="1" dirty="0"/>
              <a:t>o Concepto </a:t>
            </a:r>
            <a:r>
              <a:rPr lang="es-SV" sz="2400" dirty="0"/>
              <a:t>de desarrollo económico rural comunitario, el cual promueve el aprovechamiento de los recursos locales a través de procesos de desarrollo endógeno que buscan elevar las capacidades comunitarias en función de mejorar la calidad de vida de sus habitantes.</a:t>
            </a:r>
          </a:p>
          <a:p>
            <a:endParaRPr lang="es-SV" sz="2400" dirty="0"/>
          </a:p>
          <a:p>
            <a:r>
              <a:rPr lang="es-SV" sz="2400" dirty="0"/>
              <a:t>Es un </a:t>
            </a:r>
            <a:r>
              <a:rPr lang="es-SV" sz="2400" b="1" dirty="0"/>
              <a:t>Movimiento Internacional</a:t>
            </a:r>
            <a:r>
              <a:rPr lang="es-SV" sz="2400" dirty="0"/>
              <a:t>, constituido como un proceso para el desarrollo de las capacidades de las personas alrededor de sus recursos locales, generando cambios sociales y económicos.</a:t>
            </a:r>
          </a:p>
          <a:p>
            <a:endParaRPr lang="es-SV" sz="2400" dirty="0"/>
          </a:p>
          <a:p>
            <a:r>
              <a:rPr lang="es-SV" sz="2400" dirty="0"/>
              <a:t>es una </a:t>
            </a:r>
            <a:r>
              <a:rPr lang="es-SV" sz="2400" b="1" dirty="0"/>
              <a:t>Estrategia de CONAMYPE</a:t>
            </a:r>
            <a:r>
              <a:rPr lang="es-SV" sz="2400" dirty="0"/>
              <a:t> para el desarrollo económico territorial en el Salvador</a:t>
            </a:r>
          </a:p>
        </p:txBody>
      </p:sp>
    </p:spTree>
    <p:extLst>
      <p:ext uri="{BB962C8B-B14F-4D97-AF65-F5344CB8AC3E}">
        <p14:creationId xmlns:p14="http://schemas.microsoft.com/office/powerpoint/2010/main" val="5279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93173039"/>
              </p:ext>
            </p:extLst>
          </p:nvPr>
        </p:nvGraphicFramePr>
        <p:xfrm>
          <a:off x="0" y="583828"/>
          <a:ext cx="9144000" cy="627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788024" y="126968"/>
            <a:ext cx="403244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SV" sz="28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¿QUÉ  ES UN PUEBLO, UN PRODUCTO?</a:t>
            </a:r>
          </a:p>
        </p:txBody>
      </p:sp>
      <p:sp>
        <p:nvSpPr>
          <p:cNvPr id="17" name="16 Flecha arriba"/>
          <p:cNvSpPr/>
          <p:nvPr/>
        </p:nvSpPr>
        <p:spPr>
          <a:xfrm rot="18866377">
            <a:off x="3529275" y="2355406"/>
            <a:ext cx="260648" cy="1021033"/>
          </a:xfrm>
          <a:prstGeom prst="up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90899">
            <a:off x="2934268" y="3410513"/>
            <a:ext cx="8112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48554">
            <a:off x="4135116" y="4546594"/>
            <a:ext cx="8112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95827">
            <a:off x="5363792" y="3382249"/>
            <a:ext cx="8112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443498">
            <a:off x="5054132" y="4181833"/>
            <a:ext cx="8112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08631" y="2511553"/>
            <a:ext cx="811212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63332">
            <a:off x="4136268" y="2145631"/>
            <a:ext cx="8112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277730" y="4215326"/>
            <a:ext cx="8112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26968"/>
            <a:ext cx="12763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61" y="133318"/>
            <a:ext cx="852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140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2E781-8473-4EB9-A993-5ABBE2664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3247A0-85A1-42B3-94DD-F996255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035ABB-CE9D-41F7-B46D-A42534191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813233-287F-433D-8940-938E528A2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45B144-6DF8-4C23-A756-AE6A879F3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F8DCF-A60E-4DD9-A7BC-CC522896A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00AA32-E02A-41FD-8C3B-FF6EBE69C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5AB008-847B-495A-9A46-AA9CA66F5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4D2091-BB9C-4B9F-BFCB-A9568695F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55B51-C25A-458B-A912-DDED91DE6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3A27D3-A743-4EB0-A0E5-D7E460E56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C7DE00-D570-4257-9F30-A4F3B4EA3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C1834-DFF6-4169-814F-6DE065158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B5410-12D7-4BB1-91E7-7F9C79B3B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606241-ED13-4748-9916-360D471B9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093494-21C8-432E-AA94-A42FBD858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0202CA-885E-4D4B-B08F-4C52279E4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8520" y="1052736"/>
            <a:ext cx="9144000" cy="5544616"/>
          </a:xfrm>
        </p:spPr>
        <p:txBody>
          <a:bodyPr/>
          <a:lstStyle/>
          <a:p>
            <a:r>
              <a:rPr lang="es-SV" sz="2000" b="1" dirty="0" smtClean="0"/>
              <a:t>Es una filosofía y una estrategia que se adecúa a las condiciones de nuestros países:</a:t>
            </a:r>
          </a:p>
          <a:p>
            <a:pPr marL="1230312" lvl="3" indent="-342900">
              <a:buFont typeface="Wingdings" panose="05000000000000000000" pitchFamily="2" charset="2"/>
              <a:buChar char="Ø"/>
            </a:pPr>
            <a:r>
              <a:rPr lang="es-SV" sz="1800" dirty="0" smtClean="0"/>
              <a:t>Desarrollo endógeno</a:t>
            </a:r>
          </a:p>
          <a:p>
            <a:pPr marL="1230312" lvl="3" indent="-342900">
              <a:buFont typeface="Wingdings" panose="05000000000000000000" pitchFamily="2" charset="2"/>
              <a:buChar char="Ø"/>
            </a:pPr>
            <a:r>
              <a:rPr lang="es-SV" sz="1800" dirty="0" smtClean="0"/>
              <a:t>Principios de igualdad, derechos</a:t>
            </a:r>
          </a:p>
          <a:p>
            <a:pPr marL="1230312" lvl="3" indent="-342900">
              <a:buFont typeface="Wingdings" panose="05000000000000000000" pitchFamily="2" charset="2"/>
              <a:buChar char="Ø"/>
            </a:pPr>
            <a:r>
              <a:rPr lang="es-SV" sz="1800" dirty="0" smtClean="0"/>
              <a:t>Centro de la filosofía es el desarrollo de los recursos humanos</a:t>
            </a:r>
          </a:p>
          <a:p>
            <a:pPr marL="1230312" lvl="3" indent="-342900">
              <a:buFont typeface="Wingdings" panose="05000000000000000000" pitchFamily="2" charset="2"/>
              <a:buChar char="Ø"/>
            </a:pPr>
            <a:r>
              <a:rPr lang="es-SV" sz="1800" dirty="0" smtClean="0"/>
              <a:t>Autonomía y creatividad</a:t>
            </a:r>
          </a:p>
          <a:p>
            <a:pPr marL="1230312" lvl="3" indent="-342900">
              <a:buFont typeface="Wingdings" panose="05000000000000000000" pitchFamily="2" charset="2"/>
              <a:buChar char="Ø"/>
            </a:pPr>
            <a:r>
              <a:rPr lang="es-SV" sz="1800" dirty="0" smtClean="0"/>
              <a:t>Pensar global actuar local</a:t>
            </a:r>
          </a:p>
          <a:p>
            <a:pPr marL="1230312" lvl="3" indent="-342900">
              <a:buFont typeface="Wingdings" panose="05000000000000000000" pitchFamily="2" charset="2"/>
              <a:buChar char="Ø"/>
            </a:pPr>
            <a:r>
              <a:rPr lang="es-SV" sz="1800" dirty="0" smtClean="0"/>
              <a:t>Desarrollo de la industria local distintiva</a:t>
            </a:r>
          </a:p>
          <a:p>
            <a:pPr marL="708025" lvl="1" indent="-342900">
              <a:buFont typeface="Wingdings" panose="05000000000000000000" pitchFamily="2" charset="2"/>
              <a:buChar char="Ø"/>
            </a:pPr>
            <a:r>
              <a:rPr lang="es-SV" sz="2000" b="1" dirty="0" smtClean="0"/>
              <a:t>Potencial para generar resultados de impacto</a:t>
            </a:r>
            <a:r>
              <a:rPr lang="es-SV" sz="2000" dirty="0" smtClean="0"/>
              <a:t>:</a:t>
            </a:r>
          </a:p>
          <a:p>
            <a:pPr marL="1230312" lvl="3" indent="-342900">
              <a:buFont typeface="Wingdings" panose="05000000000000000000" pitchFamily="2" charset="2"/>
              <a:buChar char="Ø"/>
            </a:pPr>
            <a:r>
              <a:rPr lang="es-SV" sz="1800" dirty="0" smtClean="0"/>
              <a:t>Empleo, </a:t>
            </a:r>
          </a:p>
          <a:p>
            <a:pPr marL="1230312" lvl="3" indent="-342900">
              <a:buFont typeface="Wingdings" panose="05000000000000000000" pitchFamily="2" charset="2"/>
              <a:buChar char="Ø"/>
            </a:pPr>
            <a:r>
              <a:rPr lang="es-SV" sz="1800" dirty="0" smtClean="0"/>
              <a:t>ingresos para la empresa, ingresos para el territorio e ingresos para el fisco.</a:t>
            </a:r>
          </a:p>
          <a:p>
            <a:pPr marL="1230312" lvl="3" indent="-342900">
              <a:buFont typeface="Wingdings" panose="05000000000000000000" pitchFamily="2" charset="2"/>
              <a:buChar char="Ø"/>
            </a:pPr>
            <a:r>
              <a:rPr lang="es-SV" sz="1800" dirty="0" smtClean="0"/>
              <a:t>Mayor aporte de las MYPE al PIB.</a:t>
            </a:r>
            <a:endParaRPr lang="es-SV" sz="1800" b="1" dirty="0" smtClean="0"/>
          </a:p>
          <a:p>
            <a:pPr marL="708025" lvl="1" indent="-342900">
              <a:buFont typeface="Wingdings" panose="05000000000000000000" pitchFamily="2" charset="2"/>
              <a:buChar char="Ø"/>
            </a:pPr>
            <a:r>
              <a:rPr lang="es-SV" sz="2000" b="1" dirty="0" smtClean="0"/>
              <a:t> Mejora la calidad de vida de los habitantes</a:t>
            </a:r>
          </a:p>
          <a:p>
            <a:pPr marL="1230312" lvl="3" indent="-342900">
              <a:buFont typeface="Wingdings" panose="05000000000000000000" pitchFamily="2" charset="2"/>
              <a:buChar char="Ø"/>
            </a:pPr>
            <a:r>
              <a:rPr lang="es-SV" sz="1800" dirty="0" smtClean="0"/>
              <a:t> Mejora la salud, la educación, la alimentación y las oportunidades en </a:t>
            </a:r>
            <a:r>
              <a:rPr lang="es-SV" sz="1800" dirty="0"/>
              <a:t>d</a:t>
            </a:r>
            <a:r>
              <a:rPr lang="es-SV" sz="1800" dirty="0" smtClean="0"/>
              <a:t>el territorio y el país</a:t>
            </a:r>
          </a:p>
          <a:p>
            <a:pPr marL="946150" lvl="2" indent="-342900">
              <a:buFont typeface="Wingdings" panose="05000000000000000000" pitchFamily="2" charset="2"/>
              <a:buChar char="Ø"/>
            </a:pPr>
            <a:endParaRPr lang="es-SV" sz="2000" dirty="0" smtClean="0"/>
          </a:p>
          <a:p>
            <a:endParaRPr lang="es-SV" sz="2400" dirty="0" smtClean="0"/>
          </a:p>
          <a:p>
            <a:endParaRPr lang="es-SV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95936" y="-27384"/>
            <a:ext cx="4824536" cy="1143000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es-SV" sz="2800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¿PORQUE UN PUEBLO               UN PRODUCTO? </a:t>
            </a:r>
            <a:endParaRPr lang="es-SV" sz="2800" dirty="0">
              <a:ln w="18415" cmpd="sng">
                <a:noFill/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57882"/>
            <a:ext cx="12763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85" y="264232"/>
            <a:ext cx="852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3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/>
          </p:cNvSpPr>
          <p:nvPr/>
        </p:nvSpPr>
        <p:spPr bwMode="auto">
          <a:xfrm>
            <a:off x="4680520" y="260648"/>
            <a:ext cx="4427984" cy="7715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s-SV" altLang="es-SV" sz="24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  <a:sym typeface="Century Gothic" panose="020B0502020202020204" pitchFamily="34" charset="0"/>
              </a:rPr>
              <a:t>Ejes estratégicos Un Pueblo,</a:t>
            </a:r>
          </a:p>
          <a:p>
            <a:pPr algn="r" eaLnBrk="0" hangingPunct="0">
              <a:lnSpc>
                <a:spcPct val="80000"/>
              </a:lnSpc>
            </a:pPr>
            <a:r>
              <a:rPr lang="es-SV" altLang="es-SV" sz="24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  <a:sym typeface="Century Gothic" panose="020B0502020202020204" pitchFamily="34" charset="0"/>
              </a:rPr>
              <a:t> Un  Producto en El Salvador</a:t>
            </a:r>
          </a:p>
          <a:p>
            <a:pPr algn="r" eaLnBrk="0" hangingPunct="0"/>
            <a:endParaRPr lang="es-SV" altLang="es-SV" sz="22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anose="020B0502020202020204" pitchFamily="34" charset="0"/>
            </a:endParaRPr>
          </a:p>
        </p:txBody>
      </p:sp>
      <p:sp>
        <p:nvSpPr>
          <p:cNvPr id="57346" name="Rectangle 2"/>
          <p:cNvSpPr>
            <a:spLocks/>
          </p:cNvSpPr>
          <p:nvPr/>
        </p:nvSpPr>
        <p:spPr bwMode="auto">
          <a:xfrm>
            <a:off x="1475656" y="1124744"/>
            <a:ext cx="705678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800">
                <a:solidFill>
                  <a:srgbClr val="2E2F3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1pPr>
            <a:lvl2pPr marL="742950" indent="-285750" eaLnBrk="0" hangingPunct="0">
              <a:defRPr sz="3800">
                <a:solidFill>
                  <a:srgbClr val="2E2F3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2pPr>
            <a:lvl3pPr marL="1143000" indent="-228600" eaLnBrk="0" hangingPunct="0">
              <a:defRPr sz="3800">
                <a:solidFill>
                  <a:srgbClr val="2E2F3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3pPr>
            <a:lvl4pPr marL="1600200" indent="-228600" eaLnBrk="0" hangingPunct="0">
              <a:defRPr sz="3800">
                <a:solidFill>
                  <a:srgbClr val="2E2F3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4pPr>
            <a:lvl5pPr marL="2057400" indent="-228600" eaLnBrk="0" hangingPunct="0">
              <a:defRPr sz="3800">
                <a:solidFill>
                  <a:srgbClr val="2E2F3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2E2F3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2E2F3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2E2F3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2E2F3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9pPr>
          </a:lstStyle>
          <a:p>
            <a:pPr marL="1230312" lvl="3" indent="-342900">
              <a:spcBef>
                <a:spcPts val="35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SV" altLang="es-SV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rPr>
              <a:t>Desarrollo de capacidades locales a través de   la formación del recurso humano del   Movimiento Un Pueblo Un Producto</a:t>
            </a:r>
          </a:p>
          <a:p>
            <a:pPr marL="1230312" lvl="3" indent="-342900">
              <a:spcBef>
                <a:spcPts val="35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s-SV" altLang="es-SV" sz="1800" dirty="0" smtClean="0">
              <a:solidFill>
                <a:schemeClr val="tx1"/>
              </a:solidFill>
              <a:latin typeface="+mn-lt"/>
              <a:ea typeface="+mn-ea"/>
              <a:cs typeface="+mn-cs"/>
              <a:sym typeface="Century Gothic" panose="020B0502020202020204" pitchFamily="34" charset="0"/>
            </a:endParaRPr>
          </a:p>
          <a:p>
            <a:pPr marL="1230312" lvl="3" indent="-342900">
              <a:spcBef>
                <a:spcPts val="35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SV" altLang="es-SV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rPr>
              <a:t>Integración de los actores locales al Movimiento Un  Pueblo un Producto.</a:t>
            </a:r>
          </a:p>
          <a:p>
            <a:pPr marL="1230312" lvl="3" indent="-342900">
              <a:spcBef>
                <a:spcPts val="35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s-SV" altLang="es-SV" sz="1800" dirty="0" smtClean="0">
              <a:solidFill>
                <a:schemeClr val="tx1"/>
              </a:solidFill>
              <a:latin typeface="+mn-lt"/>
              <a:ea typeface="+mn-ea"/>
              <a:cs typeface="+mn-cs"/>
              <a:sym typeface="Century Gothic" panose="020B0502020202020204" pitchFamily="34" charset="0"/>
            </a:endParaRPr>
          </a:p>
          <a:p>
            <a:pPr marL="1230312" lvl="3" indent="-342900">
              <a:spcBef>
                <a:spcPts val="35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SV" altLang="es-SV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rPr>
              <a:t>Calidad, productividad e   innovación para la   competitividad de productos de los Pueblos</a:t>
            </a:r>
          </a:p>
          <a:p>
            <a:pPr marL="1230312" lvl="3" indent="-342900">
              <a:spcBef>
                <a:spcPts val="35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s-SV" altLang="es-SV" sz="1800" dirty="0" smtClean="0">
              <a:solidFill>
                <a:schemeClr val="tx1"/>
              </a:solidFill>
              <a:latin typeface="+mn-lt"/>
              <a:ea typeface="+mn-ea"/>
              <a:cs typeface="+mn-cs"/>
              <a:sym typeface="Century Gothic" panose="020B0502020202020204" pitchFamily="34" charset="0"/>
            </a:endParaRPr>
          </a:p>
          <a:p>
            <a:pPr marL="1230312" lvl="3" indent="-342900">
              <a:spcBef>
                <a:spcPts val="35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SV" altLang="es-SV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rPr>
              <a:t>Promoción y difusión de los productos desarrollados en el marco del Movimiento Un Pueblo Un Producto a nivel nacional e internacional.</a:t>
            </a:r>
          </a:p>
          <a:p>
            <a:pPr marL="1230312" lvl="3" indent="-342900">
              <a:spcBef>
                <a:spcPts val="35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s-SV" altLang="es-SV" sz="1800" dirty="0" smtClean="0">
              <a:solidFill>
                <a:schemeClr val="tx1"/>
              </a:solidFill>
              <a:latin typeface="+mn-lt"/>
              <a:ea typeface="+mn-ea"/>
              <a:cs typeface="+mn-cs"/>
              <a:sym typeface="Century Gothic" panose="020B0502020202020204" pitchFamily="34" charset="0"/>
            </a:endParaRPr>
          </a:p>
          <a:p>
            <a:pPr marL="1230312" lvl="3" indent="-342900">
              <a:spcBef>
                <a:spcPts val="35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SV" altLang="es-SV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rPr>
              <a:t>Creación de más ingresos y   empleos para mejorar  la calidad de vida de los pueblos</a:t>
            </a:r>
          </a:p>
          <a:p>
            <a:pPr marL="887412" lvl="3" indent="0">
              <a:spcBef>
                <a:spcPts val="350"/>
              </a:spcBef>
              <a:buClr>
                <a:schemeClr val="accent2"/>
              </a:buClr>
            </a:pPr>
            <a:endParaRPr lang="en-US" altLang="es-SV" sz="1800" dirty="0" smtClean="0">
              <a:solidFill>
                <a:schemeClr val="tx1"/>
              </a:solidFill>
              <a:latin typeface="+mn-lt"/>
              <a:ea typeface="+mn-ea"/>
              <a:cs typeface="+mn-cs"/>
              <a:sym typeface="Century Gothic" panose="020B0502020202020204" pitchFamily="34" charset="0"/>
            </a:endParaRPr>
          </a:p>
          <a:p>
            <a:pPr marL="1230312" lvl="3" indent="-342900">
              <a:spcBef>
                <a:spcPts val="35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s-SV" sz="1800" dirty="0">
              <a:solidFill>
                <a:schemeClr val="tx1"/>
              </a:solidFill>
              <a:latin typeface="+mn-lt"/>
              <a:ea typeface="+mn-ea"/>
              <a:cs typeface="+mn-cs"/>
              <a:sym typeface="Century Gothic" panose="020B0502020202020204" pitchFamily="34" charset="0"/>
            </a:endParaRPr>
          </a:p>
          <a:p>
            <a:pPr eaLnBrk="1" hangingPunct="1"/>
            <a:endParaRPr lang="en-US" altLang="es-SV" sz="1400" dirty="0">
              <a:solidFill>
                <a:srgbClr val="1A1A1A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1707484" cy="170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563" y="2802866"/>
            <a:ext cx="1506186" cy="193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44" y="4510350"/>
            <a:ext cx="1434976" cy="195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5658120"/>
            <a:ext cx="3461568" cy="122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813" y="156985"/>
            <a:ext cx="12763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50" y="163335"/>
            <a:ext cx="852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950695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214282" y="214290"/>
            <a:ext cx="5112568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SV" sz="2800" b="1" dirty="0" smtClean="0"/>
              <a:t>Principales procesos a ejecutar:</a:t>
            </a:r>
            <a:endParaRPr lang="es-SV" sz="28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2" y="133330"/>
            <a:ext cx="12763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909" y="139680"/>
            <a:ext cx="852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23" y="822437"/>
            <a:ext cx="8333954" cy="6035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42844" y="142852"/>
            <a:ext cx="5112568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SV" sz="2400" b="1" dirty="0" smtClean="0"/>
              <a:t>A. Organización del Movimiento a nivel territorial</a:t>
            </a:r>
            <a:endParaRPr lang="es-SV" sz="24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2" y="133330"/>
            <a:ext cx="12763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33" y="139680"/>
            <a:ext cx="852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38 Imagen" descr="imagesSFI4FC9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785926"/>
            <a:ext cx="7627471" cy="4000528"/>
          </a:xfrm>
          <a:prstGeom prst="rect">
            <a:avLst/>
          </a:prstGeom>
        </p:spPr>
      </p:pic>
      <p:sp>
        <p:nvSpPr>
          <p:cNvPr id="40" name="39 Rectángulo"/>
          <p:cNvSpPr/>
          <p:nvPr/>
        </p:nvSpPr>
        <p:spPr>
          <a:xfrm>
            <a:off x="428596" y="2428868"/>
            <a:ext cx="1143008" cy="78581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100" b="1" dirty="0" smtClean="0">
                <a:solidFill>
                  <a:schemeClr val="tx1"/>
                </a:solidFill>
              </a:rPr>
              <a:t>Diagnóstico para identificar el potencial del territorio</a:t>
            </a:r>
            <a:endParaRPr lang="es-SV" sz="1100" b="1" dirty="0">
              <a:solidFill>
                <a:schemeClr val="tx1"/>
              </a:solidFill>
            </a:endParaRPr>
          </a:p>
        </p:txBody>
      </p:sp>
      <p:sp>
        <p:nvSpPr>
          <p:cNvPr id="41" name="40 Elipse"/>
          <p:cNvSpPr/>
          <p:nvPr/>
        </p:nvSpPr>
        <p:spPr>
          <a:xfrm>
            <a:off x="1643042" y="264318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1</a:t>
            </a:r>
            <a:endParaRPr lang="es-SV" dirty="0"/>
          </a:p>
        </p:txBody>
      </p:sp>
      <p:sp>
        <p:nvSpPr>
          <p:cNvPr id="42" name="41 Elipse"/>
          <p:cNvSpPr/>
          <p:nvPr/>
        </p:nvSpPr>
        <p:spPr>
          <a:xfrm>
            <a:off x="1928794" y="457200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2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1500166" y="5214950"/>
            <a:ext cx="1285884" cy="64294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100" b="1" dirty="0">
                <a:solidFill>
                  <a:schemeClr val="tx1"/>
                </a:solidFill>
              </a:rPr>
              <a:t>Selección de los recursos locales</a:t>
            </a:r>
          </a:p>
        </p:txBody>
      </p:sp>
      <p:sp>
        <p:nvSpPr>
          <p:cNvPr id="44" name="43 Elipse"/>
          <p:cNvSpPr/>
          <p:nvPr/>
        </p:nvSpPr>
        <p:spPr>
          <a:xfrm>
            <a:off x="3071802" y="207167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3</a:t>
            </a:r>
            <a:endParaRPr lang="es-SV" dirty="0"/>
          </a:p>
        </p:txBody>
      </p:sp>
      <p:sp>
        <p:nvSpPr>
          <p:cNvPr id="45" name="44 Rectángulo"/>
          <p:cNvSpPr/>
          <p:nvPr/>
        </p:nvSpPr>
        <p:spPr>
          <a:xfrm>
            <a:off x="2285984" y="1428736"/>
            <a:ext cx="1500198" cy="78581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100" b="1" dirty="0">
                <a:solidFill>
                  <a:schemeClr val="tx1"/>
                </a:solidFill>
              </a:rPr>
              <a:t>Conocer el potencial de mercado</a:t>
            </a:r>
          </a:p>
        </p:txBody>
      </p:sp>
      <p:sp>
        <p:nvSpPr>
          <p:cNvPr id="46" name="45 Elipse"/>
          <p:cNvSpPr/>
          <p:nvPr/>
        </p:nvSpPr>
        <p:spPr>
          <a:xfrm>
            <a:off x="3428992" y="464344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4</a:t>
            </a:r>
            <a:endParaRPr lang="es-SV" dirty="0"/>
          </a:p>
        </p:txBody>
      </p:sp>
      <p:sp>
        <p:nvSpPr>
          <p:cNvPr id="47" name="46 Rectángulo"/>
          <p:cNvSpPr/>
          <p:nvPr/>
        </p:nvSpPr>
        <p:spPr>
          <a:xfrm>
            <a:off x="2786050" y="5286388"/>
            <a:ext cx="1500198" cy="92869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100" b="1" dirty="0">
                <a:solidFill>
                  <a:schemeClr val="tx1"/>
                </a:solidFill>
              </a:rPr>
              <a:t>Validación y priorización de los productos según la demanda</a:t>
            </a:r>
          </a:p>
        </p:txBody>
      </p:sp>
      <p:sp>
        <p:nvSpPr>
          <p:cNvPr id="48" name="47 Elipse"/>
          <p:cNvSpPr/>
          <p:nvPr/>
        </p:nvSpPr>
        <p:spPr>
          <a:xfrm>
            <a:off x="4357686" y="214311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5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3714744" y="1285860"/>
            <a:ext cx="1428760" cy="92869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100" b="1" dirty="0">
                <a:solidFill>
                  <a:schemeClr val="tx1"/>
                </a:solidFill>
              </a:rPr>
              <a:t>Confección del Plan de acción de los actores locales</a:t>
            </a:r>
          </a:p>
        </p:txBody>
      </p:sp>
      <p:sp>
        <p:nvSpPr>
          <p:cNvPr id="50" name="49 Elipse"/>
          <p:cNvSpPr/>
          <p:nvPr/>
        </p:nvSpPr>
        <p:spPr>
          <a:xfrm>
            <a:off x="4786314" y="478632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6</a:t>
            </a:r>
            <a:endParaRPr lang="es-SV" dirty="0"/>
          </a:p>
        </p:txBody>
      </p:sp>
      <p:sp>
        <p:nvSpPr>
          <p:cNvPr id="51" name="50 Rectángulo"/>
          <p:cNvSpPr/>
          <p:nvPr/>
        </p:nvSpPr>
        <p:spPr>
          <a:xfrm>
            <a:off x="4143372" y="5286388"/>
            <a:ext cx="1428760" cy="92869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100" b="1" dirty="0" smtClean="0">
                <a:solidFill>
                  <a:schemeClr val="tx1"/>
                </a:solidFill>
              </a:rPr>
              <a:t>Generación de capacidades en actores locales</a:t>
            </a:r>
            <a:endParaRPr lang="es-SV" sz="1100" b="1" dirty="0">
              <a:solidFill>
                <a:schemeClr val="tx1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7286644" y="1714488"/>
            <a:ext cx="1428760" cy="92869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100" b="1" dirty="0" smtClean="0">
                <a:solidFill>
                  <a:schemeClr val="tx1"/>
                </a:solidFill>
              </a:rPr>
              <a:t>Gestión de alianzas</a:t>
            </a:r>
            <a:endParaRPr lang="es-SV" sz="1100" b="1" dirty="0">
              <a:solidFill>
                <a:schemeClr val="tx1"/>
              </a:solidFill>
            </a:endParaRPr>
          </a:p>
        </p:txBody>
      </p:sp>
      <p:sp>
        <p:nvSpPr>
          <p:cNvPr id="53" name="52 Elipse"/>
          <p:cNvSpPr/>
          <p:nvPr/>
        </p:nvSpPr>
        <p:spPr>
          <a:xfrm>
            <a:off x="6929454" y="214311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9</a:t>
            </a:r>
          </a:p>
        </p:txBody>
      </p:sp>
      <p:sp>
        <p:nvSpPr>
          <p:cNvPr id="54" name="53 Elipse"/>
          <p:cNvSpPr/>
          <p:nvPr/>
        </p:nvSpPr>
        <p:spPr>
          <a:xfrm>
            <a:off x="6072198" y="478632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8</a:t>
            </a:r>
            <a:endParaRPr lang="es-SV" dirty="0"/>
          </a:p>
        </p:txBody>
      </p:sp>
      <p:sp>
        <p:nvSpPr>
          <p:cNvPr id="55" name="54 Rectángulo"/>
          <p:cNvSpPr/>
          <p:nvPr/>
        </p:nvSpPr>
        <p:spPr>
          <a:xfrm>
            <a:off x="6000760" y="5214950"/>
            <a:ext cx="1428760" cy="92869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100" b="1" dirty="0" smtClean="0">
                <a:solidFill>
                  <a:schemeClr val="tx1"/>
                </a:solidFill>
              </a:rPr>
              <a:t>Construcción del Comité Un Pueblo Un Producto</a:t>
            </a:r>
            <a:endParaRPr lang="es-SV" sz="1100" b="1" dirty="0">
              <a:solidFill>
                <a:schemeClr val="tx1"/>
              </a:solidFill>
            </a:endParaRPr>
          </a:p>
        </p:txBody>
      </p:sp>
      <p:sp>
        <p:nvSpPr>
          <p:cNvPr id="56" name="55 Elipse"/>
          <p:cNvSpPr/>
          <p:nvPr/>
        </p:nvSpPr>
        <p:spPr>
          <a:xfrm>
            <a:off x="5715008" y="221455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7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5286380" y="1285860"/>
            <a:ext cx="1428760" cy="92869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100" b="1" dirty="0" smtClean="0">
                <a:solidFill>
                  <a:schemeClr val="tx1"/>
                </a:solidFill>
              </a:rPr>
              <a:t>Mesas de trabajo alrededor de los recursos locales</a:t>
            </a:r>
            <a:endParaRPr lang="es-SV" sz="1100" b="1" dirty="0">
              <a:solidFill>
                <a:schemeClr val="tx1"/>
              </a:solidFill>
            </a:endParaRPr>
          </a:p>
        </p:txBody>
      </p:sp>
      <p:sp>
        <p:nvSpPr>
          <p:cNvPr id="58" name="57 Flecha a la derecha con bandas"/>
          <p:cNvSpPr/>
          <p:nvPr/>
        </p:nvSpPr>
        <p:spPr>
          <a:xfrm>
            <a:off x="1000100" y="6000792"/>
            <a:ext cx="7072362" cy="71435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PROMOCIÓN Y SENSIBILIZACIÓN DE LOS ACTORES LOCALES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Elipse"/>
          <p:cNvSpPr/>
          <p:nvPr/>
        </p:nvSpPr>
        <p:spPr>
          <a:xfrm>
            <a:off x="7429520" y="335756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900" dirty="0" smtClean="0"/>
              <a:t>10</a:t>
            </a:r>
            <a:endParaRPr lang="es-SV" sz="900" dirty="0"/>
          </a:p>
        </p:txBody>
      </p:sp>
      <p:sp>
        <p:nvSpPr>
          <p:cNvPr id="61" name="60 Rectángulo"/>
          <p:cNvSpPr/>
          <p:nvPr/>
        </p:nvSpPr>
        <p:spPr>
          <a:xfrm>
            <a:off x="7286644" y="3571876"/>
            <a:ext cx="1428760" cy="92869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100" b="1" dirty="0" smtClean="0">
                <a:solidFill>
                  <a:schemeClr val="tx1"/>
                </a:solidFill>
              </a:rPr>
              <a:t>Planear, Actuar, Monitorear, Evaluar</a:t>
            </a:r>
            <a:endParaRPr lang="es-SV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42844" y="142852"/>
            <a:ext cx="5112568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SV" sz="2400" b="1" dirty="0" smtClean="0"/>
              <a:t>A. Organización del Movimiento a nivel territorial</a:t>
            </a:r>
            <a:endParaRPr lang="es-SV" sz="24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2" y="133330"/>
            <a:ext cx="12763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33" y="139680"/>
            <a:ext cx="852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0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42976" y="3214690"/>
            <a:ext cx="6953279" cy="2643202"/>
          </a:xfrm>
          <a:prstGeom prst="rect">
            <a:avLst/>
          </a:prstGeom>
          <a:ln/>
        </p:spPr>
      </p:pic>
      <p:sp>
        <p:nvSpPr>
          <p:cNvPr id="38" name="37 Rectángulo"/>
          <p:cNvSpPr/>
          <p:nvPr/>
        </p:nvSpPr>
        <p:spPr>
          <a:xfrm>
            <a:off x="2164386" y="1500174"/>
            <a:ext cx="48152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Comité Local </a:t>
            </a:r>
          </a:p>
          <a:p>
            <a:pPr algn="ctr"/>
            <a:r>
              <a:rPr lang="es-ES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 Pueblo Un Producto</a:t>
            </a:r>
            <a:endParaRPr lang="es-ES" sz="36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572008"/>
            <a:ext cx="3437093" cy="26432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7" y="4572032"/>
            <a:ext cx="2800609" cy="2357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42844" y="142852"/>
            <a:ext cx="5112568" cy="75713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b="1" dirty="0">
                <a:latin typeface="Arial Narrow" pitchFamily="34" charset="0"/>
              </a:rPr>
              <a:t>B. </a:t>
            </a:r>
            <a:r>
              <a:rPr lang="es-MX" sz="2400" b="1" dirty="0" smtClean="0">
                <a:latin typeface="Arial Narrow" pitchFamily="34" charset="0"/>
              </a:rPr>
              <a:t> Desarrollo </a:t>
            </a:r>
            <a:r>
              <a:rPr lang="es-MX" sz="2400" b="1" dirty="0">
                <a:latin typeface="Arial Narrow" pitchFamily="34" charset="0"/>
              </a:rPr>
              <a:t>de la industria local distintiva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2" y="133330"/>
            <a:ext cx="12763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33" y="139680"/>
            <a:ext cx="852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45" y="4572008"/>
            <a:ext cx="1793875" cy="233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2974" y="4589487"/>
            <a:ext cx="2093913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7314" y="4546625"/>
            <a:ext cx="2665412" cy="2382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3000364" y="1714488"/>
            <a:ext cx="4714908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SV" sz="2800" dirty="0" smtClean="0"/>
              <a:t>Sustentabilidad</a:t>
            </a:r>
            <a:endParaRPr lang="es-SV" sz="2800" dirty="0"/>
          </a:p>
          <a:p>
            <a:pPr marL="457200" lvl="0" indent="-457200">
              <a:buFont typeface="+mj-lt"/>
              <a:buAutoNum type="arabicPeriod"/>
            </a:pPr>
            <a:r>
              <a:rPr lang="es-SV" sz="2800" dirty="0" smtClean="0"/>
              <a:t>Transformación</a:t>
            </a:r>
            <a:endParaRPr lang="es-SV" sz="2800" dirty="0"/>
          </a:p>
          <a:p>
            <a:pPr marL="457200" lvl="0" indent="-457200">
              <a:buFont typeface="+mj-lt"/>
              <a:buAutoNum type="arabicPeriod"/>
            </a:pPr>
            <a:r>
              <a:rPr lang="es-SV" sz="2800" dirty="0" smtClean="0"/>
              <a:t>Diversificación</a:t>
            </a:r>
            <a:endParaRPr lang="es-SV" sz="2800" dirty="0"/>
          </a:p>
          <a:p>
            <a:pPr marL="457200" lvl="0" indent="-457200">
              <a:buFont typeface="+mj-lt"/>
              <a:buAutoNum type="arabicPeriod"/>
            </a:pPr>
            <a:r>
              <a:rPr lang="es-SV" sz="2800" dirty="0" smtClean="0"/>
              <a:t>Innovación </a:t>
            </a:r>
            <a:r>
              <a:rPr lang="es-SV" sz="2800" dirty="0"/>
              <a:t>y calidad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SV" sz="2800" dirty="0" smtClean="0"/>
              <a:t>Potencial </a:t>
            </a:r>
            <a:r>
              <a:rPr lang="es-SV" sz="2800" dirty="0"/>
              <a:t>de mercado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51970" y="1071546"/>
            <a:ext cx="2291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ENFOQUE:</a:t>
            </a:r>
            <a:endParaRPr lang="es-E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588</Words>
  <Application>Microsoft Office PowerPoint</Application>
  <PresentationFormat>Presentación en pantalla (4:3)</PresentationFormat>
  <Paragraphs>146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 </vt:lpstr>
      <vt:lpstr>Presentación de PowerPoint</vt:lpstr>
      <vt:lpstr>Presentación de PowerPoint</vt:lpstr>
      <vt:lpstr>¿PORQUE UN PUEBLO               UN PRODUCTO?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CONAMYPE</dc:creator>
  <cp:lastModifiedBy>LGonzalez</cp:lastModifiedBy>
  <cp:revision>29</cp:revision>
  <dcterms:created xsi:type="dcterms:W3CDTF">2014-03-03T14:49:11Z</dcterms:created>
  <dcterms:modified xsi:type="dcterms:W3CDTF">2018-03-22T22:04:07Z</dcterms:modified>
</cp:coreProperties>
</file>