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B8953-1E48-DB46-8E2C-1F6805E1FF67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7714F-921E-D34E-8F51-055998B02E39}" type="slidenum">
              <a:rPr lang="es-ES_tradnl" smtClean="0"/>
              <a:t>‹Nr.›</a:t>
            </a:fld>
            <a:endParaRPr lang="es-ES_tradnl"/>
          </a:p>
        </p:txBody>
      </p:sp>
      <p:pic>
        <p:nvPicPr>
          <p:cNvPr id="7" name="Imagen 6" descr="logo-SICA-con-dominicanamed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85003" y="65699"/>
            <a:ext cx="1534501" cy="1534501"/>
          </a:xfrm>
          <a:prstGeom prst="rect">
            <a:avLst/>
          </a:prstGeom>
        </p:spPr>
      </p:pic>
      <p:pic>
        <p:nvPicPr>
          <p:cNvPr id="8" name="Imagen 7" descr="T-logo-ccad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948623" y="0"/>
            <a:ext cx="1195377" cy="15378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5119" y="2490456"/>
            <a:ext cx="7772400" cy="1470025"/>
          </a:xfrm>
        </p:spPr>
        <p:txBody>
          <a:bodyPr>
            <a:normAutofit/>
          </a:bodyPr>
          <a:lstStyle/>
          <a:p>
            <a:r>
              <a:rPr lang="es-ES_tradnl" dirty="0" smtClean="0"/>
              <a:t>Gesti</a:t>
            </a:r>
            <a:r>
              <a:rPr lang="es-ES_tradnl" dirty="0" smtClean="0"/>
              <a:t>ón Integral de Riesgo de Desastres y Cambio Climático 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156" y="345212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INSTRUMENTOS REGIONALES</a:t>
            </a:r>
            <a:endParaRPr lang="es-ES_tradn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98664"/>
            <a:ext cx="8377556" cy="4227499"/>
          </a:xfrm>
        </p:spPr>
        <p:txBody>
          <a:bodyPr/>
          <a:lstStyle/>
          <a:p>
            <a:r>
              <a:rPr lang="es-ES_tradnl" dirty="0" smtClean="0"/>
              <a:t>Estrategia Regional de Cambio Clim</a:t>
            </a:r>
            <a:r>
              <a:rPr lang="es-ES_tradnl" dirty="0" smtClean="0"/>
              <a:t>ático (2010)</a:t>
            </a:r>
          </a:p>
          <a:p>
            <a:pPr lvl="1"/>
            <a:r>
              <a:rPr lang="es-ES_tradnl" dirty="0" smtClean="0"/>
              <a:t>Vulnerabilidad y adaptación al CC y gestión del Riesgo</a:t>
            </a:r>
          </a:p>
          <a:p>
            <a:pPr lvl="1"/>
            <a:r>
              <a:rPr lang="es-ES_tradnl" dirty="0" smtClean="0"/>
              <a:t>Mitigación</a:t>
            </a:r>
          </a:p>
          <a:p>
            <a:pPr lvl="1"/>
            <a:r>
              <a:rPr lang="es-ES_tradnl" dirty="0" smtClean="0"/>
              <a:t>Fortalecimiento de capacidades</a:t>
            </a:r>
          </a:p>
          <a:p>
            <a:pPr lvl="1"/>
            <a:r>
              <a:rPr lang="es-ES_tradnl" dirty="0" smtClean="0"/>
              <a:t>Transferencia de tecnologías</a:t>
            </a:r>
          </a:p>
          <a:p>
            <a:pPr lvl="1"/>
            <a:r>
              <a:rPr lang="es-ES_tradnl" dirty="0" smtClean="0"/>
              <a:t>Negociaciones y gestión internacional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71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INSTRUMENTOS REGIONALES</a:t>
            </a:r>
            <a:endParaRPr lang="es-ES_tradnl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5913" y="1800032"/>
            <a:ext cx="8581458" cy="4326131"/>
          </a:xfrm>
        </p:spPr>
        <p:txBody>
          <a:bodyPr/>
          <a:lstStyle/>
          <a:p>
            <a:r>
              <a:rPr lang="es-ES_tradnl" dirty="0" smtClean="0"/>
              <a:t>Estrategia Agroambiental y de Salud (2009-2024) CCAD-COMISCA-CAC</a:t>
            </a:r>
          </a:p>
          <a:p>
            <a:r>
              <a:rPr lang="es-ES_tradnl" dirty="0" smtClean="0"/>
              <a:t>Pol</a:t>
            </a:r>
            <a:r>
              <a:rPr lang="es-ES_tradnl" dirty="0" smtClean="0"/>
              <a:t>ítica Centroamericana de Gestión Integral de Riesgo (2011) CEPREDENAC-CRRH-CCAD</a:t>
            </a:r>
          </a:p>
          <a:p>
            <a:r>
              <a:rPr lang="es-ES_tradnl" dirty="0" smtClean="0"/>
              <a:t>Carta de Ordenamiento Territorial (2011) SISCA</a:t>
            </a:r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DESAFIOS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smtClean="0"/>
              <a:t>Establecimiento de sinergias entre actores de gobiernos nacionales  y locales involucrados en la implementaci</a:t>
            </a:r>
            <a:r>
              <a:rPr lang="es-ES_tradnl" dirty="0" smtClean="0"/>
              <a:t>ón de acciones en territorio: </a:t>
            </a:r>
          </a:p>
          <a:p>
            <a:pPr lvl="1"/>
            <a:r>
              <a:rPr lang="es-ES_tradnl" dirty="0" smtClean="0"/>
              <a:t>Ministerios de Ambiente</a:t>
            </a:r>
          </a:p>
          <a:p>
            <a:pPr lvl="1"/>
            <a:r>
              <a:rPr lang="es-ES_tradnl" dirty="0" smtClean="0"/>
              <a:t>Ministerios de Agricultura</a:t>
            </a:r>
          </a:p>
          <a:p>
            <a:pPr lvl="1"/>
            <a:r>
              <a:rPr lang="es-ES_tradnl" dirty="0" smtClean="0"/>
              <a:t>Ministerios de Economía</a:t>
            </a:r>
          </a:p>
          <a:p>
            <a:pPr lvl="1"/>
            <a:r>
              <a:rPr lang="es-ES_tradnl" dirty="0" smtClean="0"/>
              <a:t>Ministerios de Salud</a:t>
            </a:r>
          </a:p>
          <a:p>
            <a:pPr lvl="1"/>
            <a:r>
              <a:rPr lang="es-ES_tradnl" dirty="0" smtClean="0"/>
              <a:t>Agua, Riesgos, Bosques, OT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DESAFIOS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8242" y="1602768"/>
            <a:ext cx="8581458" cy="5255231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Establecimiento de sinergias entre actores </a:t>
            </a:r>
            <a:r>
              <a:rPr lang="es-ES_tradnl" dirty="0" smtClean="0"/>
              <a:t>cooperantes, </a:t>
            </a:r>
            <a:r>
              <a:rPr lang="es-ES_tradnl" dirty="0" err="1" smtClean="0"/>
              <a:t>ONG</a:t>
            </a:r>
            <a:r>
              <a:rPr lang="es-ES_tradnl" dirty="0" err="1" smtClean="0"/>
              <a:t>’s</a:t>
            </a:r>
            <a:r>
              <a:rPr lang="es-ES_tradnl" dirty="0" smtClean="0"/>
              <a:t>, alianzas público privadas, </a:t>
            </a:r>
            <a:r>
              <a:rPr lang="es-ES_tradnl" dirty="0" smtClean="0"/>
              <a:t>involucrados en la implementación de acciones en territorio: </a:t>
            </a:r>
          </a:p>
          <a:p>
            <a:pPr lvl="1"/>
            <a:r>
              <a:rPr lang="es-ES_tradnl" dirty="0" smtClean="0"/>
              <a:t>GIZ</a:t>
            </a:r>
          </a:p>
          <a:p>
            <a:pPr lvl="1"/>
            <a:r>
              <a:rPr lang="es-ES_tradnl" dirty="0" smtClean="0"/>
              <a:t>USAID</a:t>
            </a:r>
          </a:p>
          <a:p>
            <a:pPr lvl="1"/>
            <a:r>
              <a:rPr lang="es-ES_tradnl" dirty="0" smtClean="0"/>
              <a:t>PNUD</a:t>
            </a:r>
          </a:p>
          <a:p>
            <a:pPr lvl="1"/>
            <a:r>
              <a:rPr lang="es-ES_tradnl" dirty="0" smtClean="0"/>
              <a:t>BANCO MUNDIAL</a:t>
            </a:r>
          </a:p>
          <a:p>
            <a:pPr lvl="1"/>
            <a:r>
              <a:rPr lang="es-ES_tradnl" dirty="0" smtClean="0"/>
              <a:t>BID</a:t>
            </a:r>
          </a:p>
          <a:p>
            <a:pPr lvl="1"/>
            <a:r>
              <a:rPr lang="es-ES_tradnl" dirty="0" smtClean="0"/>
              <a:t>FAO</a:t>
            </a:r>
          </a:p>
          <a:p>
            <a:pPr lvl="1"/>
            <a:r>
              <a:rPr lang="es-ES_tradnl" dirty="0" smtClean="0"/>
              <a:t>PNUMA</a:t>
            </a:r>
          </a:p>
          <a:p>
            <a:pPr lvl="1"/>
            <a:r>
              <a:rPr lang="es-ES_tradnl" dirty="0" smtClean="0"/>
              <a:t>AECID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DESAFIOS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10993"/>
            <a:ext cx="8229600" cy="4215170"/>
          </a:xfrm>
        </p:spPr>
        <p:txBody>
          <a:bodyPr/>
          <a:lstStyle/>
          <a:p>
            <a:r>
              <a:rPr lang="es-ES_tradnl" dirty="0" smtClean="0"/>
              <a:t>¿QUIÉN/QUIENES?</a:t>
            </a:r>
          </a:p>
          <a:p>
            <a:r>
              <a:rPr lang="es-ES_tradnl" dirty="0" smtClean="0"/>
              <a:t>¿QUÉ?</a:t>
            </a:r>
          </a:p>
          <a:p>
            <a:r>
              <a:rPr lang="es-ES_tradnl" dirty="0" smtClean="0"/>
              <a:t>¿CÓMO?</a:t>
            </a:r>
          </a:p>
          <a:p>
            <a:r>
              <a:rPr lang="es-ES_tradnl" dirty="0" smtClean="0"/>
              <a:t>¿DÓNDE?</a:t>
            </a:r>
          </a:p>
          <a:p>
            <a:r>
              <a:rPr lang="es-ES_tradnl" dirty="0" smtClean="0"/>
              <a:t>¿CUÁNDO?</a:t>
            </a:r>
          </a:p>
          <a:p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168</Words>
  <Application>Microsoft Macintosh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Gestión Integral de Riesgo de Desastres y Cambio Climático </vt:lpstr>
      <vt:lpstr>INSTRUMENTOS REGIONALES</vt:lpstr>
      <vt:lpstr>INSTRUMENTOS REGIONALES</vt:lpstr>
      <vt:lpstr>DESAFIOS</vt:lpstr>
      <vt:lpstr>DESAFIOS</vt:lpstr>
      <vt:lpstr>DESAFIOS</vt:lpstr>
    </vt:vector>
  </TitlesOfParts>
  <Company>AMDC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Integral de Riesgo de Desastres y Cambio Climático </dc:title>
  <dc:creator>CHRISTA CASTRO-VARELA</dc:creator>
  <cp:lastModifiedBy>CHRISTA CASTRO-VARELA</cp:lastModifiedBy>
  <cp:revision>2</cp:revision>
  <dcterms:created xsi:type="dcterms:W3CDTF">2014-02-18T14:14:03Z</dcterms:created>
  <dcterms:modified xsi:type="dcterms:W3CDTF">2014-02-18T15:15:42Z</dcterms:modified>
</cp:coreProperties>
</file>