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813" r:id="rId5"/>
    <p:sldMasterId id="2147483953" r:id="rId6"/>
    <p:sldMasterId id="2147483965" r:id="rId7"/>
    <p:sldMasterId id="2147483977" r:id="rId8"/>
    <p:sldMasterId id="2147483989" r:id="rId9"/>
    <p:sldMasterId id="2147484001" r:id="rId10"/>
    <p:sldMasterId id="2147484014" r:id="rId11"/>
    <p:sldMasterId id="2147484026" r:id="rId12"/>
    <p:sldMasterId id="2147484038" r:id="rId13"/>
    <p:sldMasterId id="2147484429" r:id="rId14"/>
    <p:sldMasterId id="2147484442" r:id="rId15"/>
  </p:sldMasterIdLst>
  <p:notesMasterIdLst>
    <p:notesMasterId r:id="rId85"/>
  </p:notesMasterIdLst>
  <p:sldIdLst>
    <p:sldId id="271" r:id="rId16"/>
    <p:sldId id="297" r:id="rId17"/>
    <p:sldId id="293" r:id="rId18"/>
    <p:sldId id="294" r:id="rId19"/>
    <p:sldId id="295" r:id="rId20"/>
    <p:sldId id="267" r:id="rId21"/>
    <p:sldId id="343" r:id="rId22"/>
    <p:sldId id="272" r:id="rId23"/>
    <p:sldId id="273" r:id="rId24"/>
    <p:sldId id="292" r:id="rId25"/>
    <p:sldId id="289" r:id="rId26"/>
    <p:sldId id="290" r:id="rId27"/>
    <p:sldId id="291" r:id="rId28"/>
    <p:sldId id="274" r:id="rId29"/>
    <p:sldId id="275" r:id="rId30"/>
    <p:sldId id="276" r:id="rId31"/>
    <p:sldId id="277" r:id="rId32"/>
    <p:sldId id="278" r:id="rId33"/>
    <p:sldId id="279" r:id="rId34"/>
    <p:sldId id="280" r:id="rId35"/>
    <p:sldId id="284" r:id="rId36"/>
    <p:sldId id="296" r:id="rId37"/>
    <p:sldId id="298" r:id="rId38"/>
    <p:sldId id="299" r:id="rId39"/>
    <p:sldId id="300" r:id="rId40"/>
    <p:sldId id="301" r:id="rId41"/>
    <p:sldId id="302" r:id="rId42"/>
    <p:sldId id="303" r:id="rId43"/>
    <p:sldId id="304" r:id="rId44"/>
    <p:sldId id="305" r:id="rId45"/>
    <p:sldId id="307" r:id="rId46"/>
    <p:sldId id="308" r:id="rId47"/>
    <p:sldId id="309" r:id="rId48"/>
    <p:sldId id="310" r:id="rId49"/>
    <p:sldId id="317" r:id="rId50"/>
    <p:sldId id="345" r:id="rId51"/>
    <p:sldId id="344" r:id="rId52"/>
    <p:sldId id="346" r:id="rId53"/>
    <p:sldId id="347" r:id="rId54"/>
    <p:sldId id="348" r:id="rId55"/>
    <p:sldId id="349" r:id="rId56"/>
    <p:sldId id="357" r:id="rId57"/>
    <p:sldId id="358" r:id="rId58"/>
    <p:sldId id="359" r:id="rId59"/>
    <p:sldId id="362" r:id="rId60"/>
    <p:sldId id="363" r:id="rId61"/>
    <p:sldId id="364" r:id="rId62"/>
    <p:sldId id="365"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80" r:id="rId76"/>
    <p:sldId id="381" r:id="rId77"/>
    <p:sldId id="342" r:id="rId78"/>
    <p:sldId id="285" r:id="rId79"/>
    <p:sldId id="335" r:id="rId80"/>
    <p:sldId id="336" r:id="rId81"/>
    <p:sldId id="340" r:id="rId82"/>
    <p:sldId id="287" r:id="rId83"/>
    <p:sldId id="266" r:id="rId84"/>
  </p:sldIdLst>
  <p:sldSz cx="9144000" cy="6858000" type="screen4x3"/>
  <p:notesSz cx="6858000" cy="9144000"/>
  <p:defaultTextStyle>
    <a:defPPr>
      <a:defRPr lang="es-P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F70D"/>
    <a:srgbClr val="00FF00"/>
    <a:srgbClr val="00CC00"/>
    <a:srgbClr val="FA1228"/>
    <a:srgbClr val="45C7C7"/>
    <a:srgbClr val="EC3320"/>
    <a:srgbClr val="9900CC"/>
    <a:srgbClr val="DF4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3" d="100"/>
          <a:sy n="73" d="100"/>
        </p:scale>
        <p:origin x="948"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8233D8C-E9A5-44E5-BA7A-09D8A99B6546}" type="datetimeFigureOut">
              <a:rPr lang="es-PE"/>
              <a:pPr>
                <a:defRPr/>
              </a:pPr>
              <a:t>18/02/2020</a:t>
            </a:fld>
            <a:endParaRPr lang="es-PE"/>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PE" noProof="0" smtClean="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PE" noProof="0" smtClean="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79740E78-6A22-40B7-B6A2-01CB94320213}" type="slidenum">
              <a:rPr lang="es-PE"/>
              <a:pPr>
                <a:defRPr/>
              </a:pPr>
              <a:t>‹Nº›</a:t>
            </a:fld>
            <a:endParaRPr lang="es-P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altLang="es-PE" smtClean="0"/>
              <a:t>Tampoco este prestamo ha permitido solucionar en el campo energetico, proyectos emblematicos e importante para la satisfaccion de la demanda nacional de energia. Se ha abierto la discusión sobre el proceso de elaboracion del EIA, que ha tenido irregularidades y el caso ha sido llevado a la Comision Interamericana de Derechos Humanos.</a:t>
            </a:r>
          </a:p>
        </p:txBody>
      </p:sp>
      <p:sp>
        <p:nvSpPr>
          <p:cNvPr id="190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4F28446-B477-4E2C-9BCC-D5536D0D0109}" type="slidenum">
              <a:rPr lang="en-US" altLang="es-PE" smtClean="0">
                <a:solidFill>
                  <a:srgbClr val="000000"/>
                </a:solidFill>
              </a:rPr>
              <a:pPr/>
              <a:t>9</a:t>
            </a:fld>
            <a:endParaRPr lang="en-US" altLang="es-PE"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PE" smtClean="0"/>
              <a:t>A third thing, LAC region is still an immature to integrate between countries. There is not a clear interest to give up sovereignty to strong the process of integration such as UNASUR. I believe that the lack of strong state leadership, it doesn’t permit to create a strong process of integration. It´s not a political interest of many goverments of the region to create supranational organisms or accept the costs (environmental, social, political costs) to integrate markets.  The position of China or Brazil in Africa is not the same than South America. Our Governments are negotiating, with options.</a:t>
            </a:r>
          </a:p>
          <a:p>
            <a:pPr eaLnBrk="1" hangingPunct="1"/>
            <a:r>
              <a:rPr lang="en-US" altLang="es-PE" smtClean="0"/>
              <a:t>An example of this is the frustrated agreement between Peru and Brazil that is not approved yet. The idea is try to build dams in Peruvian Amazon forests, around 5 dams that would produce 7000 mw/year, affecting fragile ecosystems and indigenous peoples. Brazilian companies such as Odebrecht, Andrade Gutierres, OAS; Furnas and Eletrobras got concessions but the public opinion, the local population and indigenous organizations rejected these investments. All these investments of energetic connection at bilateral level and regional level are in standby.</a:t>
            </a:r>
            <a:endParaRPr lang="es-ES" altLang="es-PE" smtClean="0"/>
          </a:p>
        </p:txBody>
      </p:sp>
      <p:sp>
        <p:nvSpPr>
          <p:cNvPr id="1925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DB0E132-C294-423A-9F1A-E454797A77AC}" type="slidenum">
              <a:rPr lang="es-MX" altLang="es-PE" smtClean="0">
                <a:solidFill>
                  <a:srgbClr val="000000"/>
                </a:solidFill>
                <a:latin typeface="Arial" panose="020B0604020202020204" pitchFamily="34" charset="0"/>
              </a:rPr>
              <a:pPr/>
              <a:t>10</a:t>
            </a:fld>
            <a:endParaRPr lang="es-MX" altLang="es-PE" smtClean="0">
              <a:solidFill>
                <a:srgbClr val="000000"/>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smtClean="0"/>
          </a:p>
        </p:txBody>
      </p:sp>
      <p:sp>
        <p:nvSpPr>
          <p:cNvPr id="2078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57D261A-EA6F-49B9-A78E-19367317DC11}" type="slidenum">
              <a:rPr lang="es-PE" altLang="es-PE" smtClean="0">
                <a:solidFill>
                  <a:srgbClr val="000000"/>
                </a:solidFill>
                <a:latin typeface="Times New Roman" panose="02020603050405020304" pitchFamily="18" charset="0"/>
              </a:rPr>
              <a:pPr eaLnBrk="1" hangingPunct="1">
                <a:spcBef>
                  <a:spcPct val="0"/>
                </a:spcBef>
              </a:pPr>
              <a:t>24</a:t>
            </a:fld>
            <a:endParaRPr lang="es-PE" altLang="es-PE" smtClean="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a:defRPr/>
            </a:lvl1pPr>
          </a:lstStyle>
          <a:p>
            <a:pPr>
              <a:defRPr/>
            </a:pPr>
            <a:fld id="{8A526DCB-5DD0-4D8A-825B-AA5000677F26}"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a:defRPr/>
            </a:lvl1pPr>
          </a:lstStyle>
          <a:p>
            <a:pPr>
              <a:defRPr/>
            </a:pPr>
            <a:endParaRPr lang="es-PE"/>
          </a:p>
        </p:txBody>
      </p:sp>
      <p:sp>
        <p:nvSpPr>
          <p:cNvPr id="6" name="5 Marcador de número de diapositiva"/>
          <p:cNvSpPr>
            <a:spLocks noGrp="1"/>
          </p:cNvSpPr>
          <p:nvPr>
            <p:ph type="sldNum" sz="quarter" idx="12"/>
          </p:nvPr>
        </p:nvSpPr>
        <p:spPr/>
        <p:txBody>
          <a:bodyPr/>
          <a:lstStyle>
            <a:lvl1pPr>
              <a:defRPr/>
            </a:lvl1pPr>
          </a:lstStyle>
          <a:p>
            <a:pPr>
              <a:defRPr/>
            </a:pPr>
            <a:fld id="{21979603-D2ED-4492-8096-7E7BEE810AB7}" type="slidenum">
              <a:rPr lang="es-PE" altLang="es-PE"/>
              <a:pPr>
                <a:defRPr/>
              </a:pPr>
              <a:t>‹Nº›</a:t>
            </a:fld>
            <a:endParaRPr lang="es-PE" altLang="es-PE"/>
          </a:p>
        </p:txBody>
      </p:sp>
    </p:spTree>
    <p:extLst>
      <p:ext uri="{BB962C8B-B14F-4D97-AF65-F5344CB8AC3E}">
        <p14:creationId xmlns:p14="http://schemas.microsoft.com/office/powerpoint/2010/main" val="3275690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a:defRPr/>
            </a:lvl1pPr>
          </a:lstStyle>
          <a:p>
            <a:pPr>
              <a:defRPr/>
            </a:pPr>
            <a:fld id="{DFC2A8C0-8CB2-45FC-BB75-A7D7C066C88B}"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a:defRPr/>
            </a:lvl1pPr>
          </a:lstStyle>
          <a:p>
            <a:pPr>
              <a:defRPr/>
            </a:pPr>
            <a:endParaRPr lang="es-PE"/>
          </a:p>
        </p:txBody>
      </p:sp>
      <p:sp>
        <p:nvSpPr>
          <p:cNvPr id="6" name="5 Marcador de número de diapositiva"/>
          <p:cNvSpPr>
            <a:spLocks noGrp="1"/>
          </p:cNvSpPr>
          <p:nvPr>
            <p:ph type="sldNum" sz="quarter" idx="12"/>
          </p:nvPr>
        </p:nvSpPr>
        <p:spPr/>
        <p:txBody>
          <a:bodyPr/>
          <a:lstStyle>
            <a:lvl1pPr>
              <a:defRPr/>
            </a:lvl1pPr>
          </a:lstStyle>
          <a:p>
            <a:pPr>
              <a:defRPr/>
            </a:pPr>
            <a:fld id="{ECB9067C-F087-41B8-8A05-5006DCC1E1C9}" type="slidenum">
              <a:rPr lang="es-PE" altLang="es-PE"/>
              <a:pPr>
                <a:defRPr/>
              </a:pPr>
              <a:t>‹Nº›</a:t>
            </a:fld>
            <a:endParaRPr lang="es-PE" altLang="es-PE"/>
          </a:p>
        </p:txBody>
      </p:sp>
    </p:spTree>
    <p:extLst>
      <p:ext uri="{BB962C8B-B14F-4D97-AF65-F5344CB8AC3E}">
        <p14:creationId xmlns:p14="http://schemas.microsoft.com/office/powerpoint/2010/main" val="31664860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DB0C2F6-8A8E-4A6C-8C50-B484B7F53A55}" type="slidenum">
              <a:rPr lang="es-ES" altLang="es-PE"/>
              <a:pPr>
                <a:defRPr/>
              </a:pPr>
              <a:t>‹Nº›</a:t>
            </a:fld>
            <a:endParaRPr lang="es-ES" altLang="es-PE"/>
          </a:p>
        </p:txBody>
      </p:sp>
    </p:spTree>
    <p:extLst>
      <p:ext uri="{BB962C8B-B14F-4D97-AF65-F5344CB8AC3E}">
        <p14:creationId xmlns:p14="http://schemas.microsoft.com/office/powerpoint/2010/main" val="22432251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097E252-250C-4178-B277-71F1EE197D8D}" type="slidenum">
              <a:rPr lang="es-ES" altLang="es-PE"/>
              <a:pPr>
                <a:defRPr/>
              </a:pPr>
              <a:t>‹Nº›</a:t>
            </a:fld>
            <a:endParaRPr lang="es-ES" altLang="es-PE"/>
          </a:p>
        </p:txBody>
      </p:sp>
    </p:spTree>
    <p:extLst>
      <p:ext uri="{BB962C8B-B14F-4D97-AF65-F5344CB8AC3E}">
        <p14:creationId xmlns:p14="http://schemas.microsoft.com/office/powerpoint/2010/main" val="22719212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89CF7AC2-2782-48CA-9027-39FC532B04A3}" type="slidenum">
              <a:rPr lang="es-ES" altLang="es-PE"/>
              <a:pPr>
                <a:defRPr/>
              </a:pPr>
              <a:t>‹Nº›</a:t>
            </a:fld>
            <a:endParaRPr lang="es-ES" altLang="es-PE"/>
          </a:p>
        </p:txBody>
      </p:sp>
    </p:spTree>
    <p:extLst>
      <p:ext uri="{BB962C8B-B14F-4D97-AF65-F5344CB8AC3E}">
        <p14:creationId xmlns:p14="http://schemas.microsoft.com/office/powerpoint/2010/main" val="271933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F0D48EF-1CC4-4CE9-BF30-86FEE8CF944E}"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6" name="5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F2E2A91-4849-442D-A9C0-4D667C0D3454}" type="slidenum">
              <a:rPr lang="es-PE"/>
              <a:pPr>
                <a:defRPr/>
              </a:pPr>
              <a:t>‹Nº›</a:t>
            </a:fld>
            <a:endParaRPr lang="es-PE"/>
          </a:p>
        </p:txBody>
      </p:sp>
    </p:spTree>
    <p:extLst>
      <p:ext uri="{BB962C8B-B14F-4D97-AF65-F5344CB8AC3E}">
        <p14:creationId xmlns:p14="http://schemas.microsoft.com/office/powerpoint/2010/main" val="393250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0DE068A-C2B1-43AD-8988-0ABB662998C2}"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6" name="5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C8D1E35-4173-41AC-95BE-E58A2DE15745}" type="slidenum">
              <a:rPr lang="es-PE"/>
              <a:pPr>
                <a:defRPr/>
              </a:pPr>
              <a:t>‹Nº›</a:t>
            </a:fld>
            <a:endParaRPr lang="es-PE"/>
          </a:p>
        </p:txBody>
      </p:sp>
    </p:spTree>
    <p:extLst>
      <p:ext uri="{BB962C8B-B14F-4D97-AF65-F5344CB8AC3E}">
        <p14:creationId xmlns:p14="http://schemas.microsoft.com/office/powerpoint/2010/main" val="5979834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E4352F6-2227-4BE8-9B56-AB5158FF97E1}"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6" name="5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0570E40-5272-49DB-935F-0DC552E5947D}" type="slidenum">
              <a:rPr lang="es-PE"/>
              <a:pPr>
                <a:defRPr/>
              </a:pPr>
              <a:t>‹Nº›</a:t>
            </a:fld>
            <a:endParaRPr lang="es-PE"/>
          </a:p>
        </p:txBody>
      </p:sp>
    </p:spTree>
    <p:extLst>
      <p:ext uri="{BB962C8B-B14F-4D97-AF65-F5344CB8AC3E}">
        <p14:creationId xmlns:p14="http://schemas.microsoft.com/office/powerpoint/2010/main" val="13525956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3F685DB-D6E9-49E6-899E-EDC98D8922EF}" type="datetimeFigureOut">
              <a:rPr lang="es-PE"/>
              <a:pPr>
                <a:defRPr/>
              </a:pPr>
              <a:t>18/02/2020</a:t>
            </a:fld>
            <a:endParaRPr lang="es-PE"/>
          </a:p>
        </p:txBody>
      </p:sp>
      <p:sp>
        <p:nvSpPr>
          <p:cNvPr id="6" name="5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7" name="6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B294E94-B94A-4FEC-A13B-70CE0934B3CC}" type="slidenum">
              <a:rPr lang="es-PE"/>
              <a:pPr>
                <a:defRPr/>
              </a:pPr>
              <a:t>‹Nº›</a:t>
            </a:fld>
            <a:endParaRPr lang="es-PE"/>
          </a:p>
        </p:txBody>
      </p:sp>
    </p:spTree>
    <p:extLst>
      <p:ext uri="{BB962C8B-B14F-4D97-AF65-F5344CB8AC3E}">
        <p14:creationId xmlns:p14="http://schemas.microsoft.com/office/powerpoint/2010/main" val="1509385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277511C-0FBE-4A0F-8CA2-8E77FEE14725}" type="datetimeFigureOut">
              <a:rPr lang="es-PE"/>
              <a:pPr>
                <a:defRPr/>
              </a:pPr>
              <a:t>18/02/2020</a:t>
            </a:fld>
            <a:endParaRPr lang="es-PE"/>
          </a:p>
        </p:txBody>
      </p:sp>
      <p:sp>
        <p:nvSpPr>
          <p:cNvPr id="8" name="7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9" name="8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FE5935F-A8EF-4EF8-AE2D-05EFB6BB7380}" type="slidenum">
              <a:rPr lang="es-PE"/>
              <a:pPr>
                <a:defRPr/>
              </a:pPr>
              <a:t>‹Nº›</a:t>
            </a:fld>
            <a:endParaRPr lang="es-PE"/>
          </a:p>
        </p:txBody>
      </p:sp>
    </p:spTree>
    <p:extLst>
      <p:ext uri="{BB962C8B-B14F-4D97-AF65-F5344CB8AC3E}">
        <p14:creationId xmlns:p14="http://schemas.microsoft.com/office/powerpoint/2010/main" val="22464752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5961D16-64AA-4569-91C6-B4176A6FB77E}" type="datetimeFigureOut">
              <a:rPr lang="es-PE"/>
              <a:pPr>
                <a:defRPr/>
              </a:pPr>
              <a:t>18/02/2020</a:t>
            </a:fld>
            <a:endParaRPr lang="es-PE"/>
          </a:p>
        </p:txBody>
      </p:sp>
      <p:sp>
        <p:nvSpPr>
          <p:cNvPr id="4" name="3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5" name="4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D3C018B-0E5E-4AE0-912B-EFE2ADCEFC9D}" type="slidenum">
              <a:rPr lang="es-PE"/>
              <a:pPr>
                <a:defRPr/>
              </a:pPr>
              <a:t>‹Nº›</a:t>
            </a:fld>
            <a:endParaRPr lang="es-PE"/>
          </a:p>
        </p:txBody>
      </p:sp>
    </p:spTree>
    <p:extLst>
      <p:ext uri="{BB962C8B-B14F-4D97-AF65-F5344CB8AC3E}">
        <p14:creationId xmlns:p14="http://schemas.microsoft.com/office/powerpoint/2010/main" val="1969907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B05456E-2CE1-47B4-B53D-71F160A90280}" type="datetimeFigureOut">
              <a:rPr lang="es-PE"/>
              <a:pPr>
                <a:defRPr/>
              </a:pPr>
              <a:t>18/02/2020</a:t>
            </a:fld>
            <a:endParaRPr lang="es-PE"/>
          </a:p>
        </p:txBody>
      </p:sp>
      <p:sp>
        <p:nvSpPr>
          <p:cNvPr id="3" name="2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4" name="3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A831C17-B768-4372-8EC0-934CFF0AD9B8}" type="slidenum">
              <a:rPr lang="es-PE"/>
              <a:pPr>
                <a:defRPr/>
              </a:pPr>
              <a:t>‹Nº›</a:t>
            </a:fld>
            <a:endParaRPr lang="es-PE"/>
          </a:p>
        </p:txBody>
      </p:sp>
    </p:spTree>
    <p:extLst>
      <p:ext uri="{BB962C8B-B14F-4D97-AF65-F5344CB8AC3E}">
        <p14:creationId xmlns:p14="http://schemas.microsoft.com/office/powerpoint/2010/main" val="123413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a:defRPr/>
            </a:lvl1pPr>
          </a:lstStyle>
          <a:p>
            <a:pPr>
              <a:defRPr/>
            </a:pPr>
            <a:fld id="{147A11A2-740A-4B95-A2DE-886FCF07AAC5}"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a:defRPr/>
            </a:lvl1pPr>
          </a:lstStyle>
          <a:p>
            <a:pPr>
              <a:defRPr/>
            </a:pPr>
            <a:endParaRPr lang="es-PE"/>
          </a:p>
        </p:txBody>
      </p:sp>
      <p:sp>
        <p:nvSpPr>
          <p:cNvPr id="6" name="5 Marcador de número de diapositiva"/>
          <p:cNvSpPr>
            <a:spLocks noGrp="1"/>
          </p:cNvSpPr>
          <p:nvPr>
            <p:ph type="sldNum" sz="quarter" idx="12"/>
          </p:nvPr>
        </p:nvSpPr>
        <p:spPr/>
        <p:txBody>
          <a:bodyPr/>
          <a:lstStyle>
            <a:lvl1pPr>
              <a:defRPr/>
            </a:lvl1pPr>
          </a:lstStyle>
          <a:p>
            <a:pPr>
              <a:defRPr/>
            </a:pPr>
            <a:fld id="{84AEAB5B-0510-4B33-91BB-729F69EBC199}" type="slidenum">
              <a:rPr lang="es-PE" altLang="es-PE"/>
              <a:pPr>
                <a:defRPr/>
              </a:pPr>
              <a:t>‹Nº›</a:t>
            </a:fld>
            <a:endParaRPr lang="es-PE" altLang="es-PE"/>
          </a:p>
        </p:txBody>
      </p:sp>
    </p:spTree>
    <p:extLst>
      <p:ext uri="{BB962C8B-B14F-4D97-AF65-F5344CB8AC3E}">
        <p14:creationId xmlns:p14="http://schemas.microsoft.com/office/powerpoint/2010/main" val="25841944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5E37997-CC0B-4C15-982E-7184546936F6}" type="datetimeFigureOut">
              <a:rPr lang="es-PE"/>
              <a:pPr>
                <a:defRPr/>
              </a:pPr>
              <a:t>18/02/2020</a:t>
            </a:fld>
            <a:endParaRPr lang="es-PE"/>
          </a:p>
        </p:txBody>
      </p:sp>
      <p:sp>
        <p:nvSpPr>
          <p:cNvPr id="6" name="5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7" name="6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1E2A91A-8CEC-4B10-97C5-37D2B1E1E0EC}" type="slidenum">
              <a:rPr lang="es-PE"/>
              <a:pPr>
                <a:defRPr/>
              </a:pPr>
              <a:t>‹Nº›</a:t>
            </a:fld>
            <a:endParaRPr lang="es-PE"/>
          </a:p>
        </p:txBody>
      </p:sp>
    </p:spTree>
    <p:extLst>
      <p:ext uri="{BB962C8B-B14F-4D97-AF65-F5344CB8AC3E}">
        <p14:creationId xmlns:p14="http://schemas.microsoft.com/office/powerpoint/2010/main" val="25028172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5E65686-010F-4DB4-A25E-4C8817D769BA}" type="datetimeFigureOut">
              <a:rPr lang="es-PE"/>
              <a:pPr>
                <a:defRPr/>
              </a:pPr>
              <a:t>18/02/2020</a:t>
            </a:fld>
            <a:endParaRPr lang="es-PE"/>
          </a:p>
        </p:txBody>
      </p:sp>
      <p:sp>
        <p:nvSpPr>
          <p:cNvPr id="6" name="5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7" name="6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053E4C6-DDF6-440A-B043-2ABDC134B735}" type="slidenum">
              <a:rPr lang="es-PE"/>
              <a:pPr>
                <a:defRPr/>
              </a:pPr>
              <a:t>‹Nº›</a:t>
            </a:fld>
            <a:endParaRPr lang="es-PE"/>
          </a:p>
        </p:txBody>
      </p:sp>
    </p:spTree>
    <p:extLst>
      <p:ext uri="{BB962C8B-B14F-4D97-AF65-F5344CB8AC3E}">
        <p14:creationId xmlns:p14="http://schemas.microsoft.com/office/powerpoint/2010/main" val="18455469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9406C32-6198-4E8E-9331-302C03EC2284}"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6" name="5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DFD42C9-989C-4571-BA82-01ECD3880726}" type="slidenum">
              <a:rPr lang="es-PE"/>
              <a:pPr>
                <a:defRPr/>
              </a:pPr>
              <a:t>‹Nº›</a:t>
            </a:fld>
            <a:endParaRPr lang="es-PE"/>
          </a:p>
        </p:txBody>
      </p:sp>
    </p:spTree>
    <p:extLst>
      <p:ext uri="{BB962C8B-B14F-4D97-AF65-F5344CB8AC3E}">
        <p14:creationId xmlns:p14="http://schemas.microsoft.com/office/powerpoint/2010/main" val="32200183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822DC6A-644C-42FE-B1DF-2C2DD32198DD}"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PE"/>
          </a:p>
        </p:txBody>
      </p:sp>
      <p:sp>
        <p:nvSpPr>
          <p:cNvPr id="6" name="5 Marcador de número de diapositiva"/>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94B5884-1645-450C-B8B4-79736894B46D}" type="slidenum">
              <a:rPr lang="es-PE"/>
              <a:pPr>
                <a:defRPr/>
              </a:pPr>
              <a:t>‹Nº›</a:t>
            </a:fld>
            <a:endParaRPr lang="es-PE"/>
          </a:p>
        </p:txBody>
      </p:sp>
    </p:spTree>
    <p:extLst>
      <p:ext uri="{BB962C8B-B14F-4D97-AF65-F5344CB8AC3E}">
        <p14:creationId xmlns:p14="http://schemas.microsoft.com/office/powerpoint/2010/main" val="40875670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ES"/>
          </a:p>
        </p:txBody>
      </p:sp>
      <p:sp>
        <p:nvSpPr>
          <p:cNvPr id="7" name="Rectangle 5"/>
          <p:cNvSpPr>
            <a:spLocks noGrp="1" noChangeArrowheads="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s-ES"/>
          </a:p>
        </p:txBody>
      </p:sp>
      <p:sp>
        <p:nvSpPr>
          <p:cNvPr id="8"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752EAC3-F4E9-40D2-A3E7-694E68E1693B}" type="slidenum">
              <a:rPr lang="es-ES" altLang="es-PE"/>
              <a:pPr>
                <a:defRPr/>
              </a:pPr>
              <a:t>‹Nº›</a:t>
            </a:fld>
            <a:endParaRPr lang="es-ES" altLang="es-PE"/>
          </a:p>
        </p:txBody>
      </p:sp>
    </p:spTree>
    <p:extLst>
      <p:ext uri="{BB962C8B-B14F-4D97-AF65-F5344CB8AC3E}">
        <p14:creationId xmlns:p14="http://schemas.microsoft.com/office/powerpoint/2010/main" val="37997579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E557F2E-537B-4A61-A5BE-DBD437C0C900}" type="slidenum">
              <a:rPr lang="es-ES" altLang="es-PE"/>
              <a:pPr>
                <a:defRPr/>
              </a:pPr>
              <a:t>‹Nº›</a:t>
            </a:fld>
            <a:endParaRPr lang="es-ES" altLang="es-PE"/>
          </a:p>
        </p:txBody>
      </p:sp>
    </p:spTree>
    <p:extLst>
      <p:ext uri="{BB962C8B-B14F-4D97-AF65-F5344CB8AC3E}">
        <p14:creationId xmlns:p14="http://schemas.microsoft.com/office/powerpoint/2010/main" val="987617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D8CFA13-28FB-4893-B086-72EA89435095}" type="slidenum">
              <a:rPr lang="es-ES" altLang="es-PE"/>
              <a:pPr>
                <a:defRPr/>
              </a:pPr>
              <a:t>‹Nº›</a:t>
            </a:fld>
            <a:endParaRPr lang="es-ES" altLang="es-PE"/>
          </a:p>
        </p:txBody>
      </p:sp>
    </p:spTree>
    <p:extLst>
      <p:ext uri="{BB962C8B-B14F-4D97-AF65-F5344CB8AC3E}">
        <p14:creationId xmlns:p14="http://schemas.microsoft.com/office/powerpoint/2010/main" val="8717519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146A8EDE-16C1-4341-A370-9122BDE57F28}" type="slidenum">
              <a:rPr lang="es-ES" altLang="es-PE"/>
              <a:pPr>
                <a:defRPr/>
              </a:pPr>
              <a:t>‹Nº›</a:t>
            </a:fld>
            <a:endParaRPr lang="es-ES" altLang="es-PE"/>
          </a:p>
        </p:txBody>
      </p:sp>
    </p:spTree>
    <p:extLst>
      <p:ext uri="{BB962C8B-B14F-4D97-AF65-F5344CB8AC3E}">
        <p14:creationId xmlns:p14="http://schemas.microsoft.com/office/powerpoint/2010/main" val="35873064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4CB83960-BC78-401E-9590-676B7CCFED5E}" type="slidenum">
              <a:rPr lang="es-ES" altLang="es-PE"/>
              <a:pPr>
                <a:defRPr/>
              </a:pPr>
              <a:t>‹Nº›</a:t>
            </a:fld>
            <a:endParaRPr lang="es-ES" altLang="es-PE"/>
          </a:p>
        </p:txBody>
      </p:sp>
    </p:spTree>
    <p:extLst>
      <p:ext uri="{BB962C8B-B14F-4D97-AF65-F5344CB8AC3E}">
        <p14:creationId xmlns:p14="http://schemas.microsoft.com/office/powerpoint/2010/main" val="31924712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F02D745D-CED6-4A6F-9177-A7914C9E27DE}" type="slidenum">
              <a:rPr lang="es-ES" altLang="es-PE"/>
              <a:pPr>
                <a:defRPr/>
              </a:pPr>
              <a:t>‹Nº›</a:t>
            </a:fld>
            <a:endParaRPr lang="es-ES" altLang="es-PE"/>
          </a:p>
        </p:txBody>
      </p:sp>
    </p:spTree>
    <p:extLst>
      <p:ext uri="{BB962C8B-B14F-4D97-AF65-F5344CB8AC3E}">
        <p14:creationId xmlns:p14="http://schemas.microsoft.com/office/powerpoint/2010/main" val="3063517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DB4F1CDB-DBBE-4A37-9ECF-0C337B3C756D}"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34F089A7-65B2-41DC-9BE0-9A4636D25074}" type="slidenum">
              <a:rPr lang="en-US"/>
              <a:pPr>
                <a:defRPr/>
              </a:pPr>
              <a:t>‹Nº›</a:t>
            </a:fld>
            <a:endParaRPr lang="en-US"/>
          </a:p>
        </p:txBody>
      </p:sp>
    </p:spTree>
    <p:extLst>
      <p:ext uri="{BB962C8B-B14F-4D97-AF65-F5344CB8AC3E}">
        <p14:creationId xmlns:p14="http://schemas.microsoft.com/office/powerpoint/2010/main" val="30561654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36556E1F-B6F2-4CA9-BBC2-FF0CCF50C71A}" type="slidenum">
              <a:rPr lang="es-ES" altLang="es-PE"/>
              <a:pPr>
                <a:defRPr/>
              </a:pPr>
              <a:t>‹Nº›</a:t>
            </a:fld>
            <a:endParaRPr lang="es-ES" altLang="es-PE"/>
          </a:p>
        </p:txBody>
      </p:sp>
    </p:spTree>
    <p:extLst>
      <p:ext uri="{BB962C8B-B14F-4D97-AF65-F5344CB8AC3E}">
        <p14:creationId xmlns:p14="http://schemas.microsoft.com/office/powerpoint/2010/main" val="2348781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3"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791B290-58D7-4C7F-9887-87FEB2776C62}" type="slidenum">
              <a:rPr lang="es-ES" altLang="es-PE"/>
              <a:pPr>
                <a:defRPr/>
              </a:pPr>
              <a:t>‹Nº›</a:t>
            </a:fld>
            <a:endParaRPr lang="es-ES" altLang="es-PE"/>
          </a:p>
        </p:txBody>
      </p:sp>
    </p:spTree>
    <p:extLst>
      <p:ext uri="{BB962C8B-B14F-4D97-AF65-F5344CB8AC3E}">
        <p14:creationId xmlns:p14="http://schemas.microsoft.com/office/powerpoint/2010/main" val="5043345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45D6B2A-ED91-4C6A-B68E-E921C5B059F9}" type="slidenum">
              <a:rPr lang="es-ES" altLang="es-PE"/>
              <a:pPr>
                <a:defRPr/>
              </a:pPr>
              <a:t>‹Nº›</a:t>
            </a:fld>
            <a:endParaRPr lang="es-ES" altLang="es-PE"/>
          </a:p>
        </p:txBody>
      </p:sp>
    </p:spTree>
    <p:extLst>
      <p:ext uri="{BB962C8B-B14F-4D97-AF65-F5344CB8AC3E}">
        <p14:creationId xmlns:p14="http://schemas.microsoft.com/office/powerpoint/2010/main" val="20772570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8AC7065C-7200-45A7-822D-89501E52B733}" type="slidenum">
              <a:rPr lang="es-ES" altLang="es-PE"/>
              <a:pPr>
                <a:defRPr/>
              </a:pPr>
              <a:t>‹Nº›</a:t>
            </a:fld>
            <a:endParaRPr lang="es-ES" altLang="es-PE"/>
          </a:p>
        </p:txBody>
      </p:sp>
    </p:spTree>
    <p:extLst>
      <p:ext uri="{BB962C8B-B14F-4D97-AF65-F5344CB8AC3E}">
        <p14:creationId xmlns:p14="http://schemas.microsoft.com/office/powerpoint/2010/main" val="30657375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C83495DD-B092-41E4-B531-2A99926E965D}" type="slidenum">
              <a:rPr lang="es-ES" altLang="es-PE"/>
              <a:pPr>
                <a:defRPr/>
              </a:pPr>
              <a:t>‹Nº›</a:t>
            </a:fld>
            <a:endParaRPr lang="es-ES" altLang="es-PE"/>
          </a:p>
        </p:txBody>
      </p:sp>
    </p:spTree>
    <p:extLst>
      <p:ext uri="{BB962C8B-B14F-4D97-AF65-F5344CB8AC3E}">
        <p14:creationId xmlns:p14="http://schemas.microsoft.com/office/powerpoint/2010/main" val="5679195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81903D25-49EC-4A4D-BAAF-3ED530053663}" type="slidenum">
              <a:rPr lang="es-ES" altLang="es-PE"/>
              <a:pPr>
                <a:defRPr/>
              </a:pPr>
              <a:t>‹Nº›</a:t>
            </a:fld>
            <a:endParaRPr lang="es-ES" altLang="es-PE"/>
          </a:p>
        </p:txBody>
      </p:sp>
    </p:spTree>
    <p:extLst>
      <p:ext uri="{BB962C8B-B14F-4D97-AF65-F5344CB8AC3E}">
        <p14:creationId xmlns:p14="http://schemas.microsoft.com/office/powerpoint/2010/main" val="19919932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0CF51F3-C510-4C39-927F-C8F9B52BC833}" type="slidenum">
              <a:rPr lang="es-ES" altLang="es-PE"/>
              <a:pPr>
                <a:defRPr/>
              </a:pPr>
              <a:t>‹Nº›</a:t>
            </a:fld>
            <a:endParaRPr lang="es-ES" altLang="es-PE"/>
          </a:p>
        </p:txBody>
      </p:sp>
    </p:spTree>
    <p:extLst>
      <p:ext uri="{BB962C8B-B14F-4D97-AF65-F5344CB8AC3E}">
        <p14:creationId xmlns:p14="http://schemas.microsoft.com/office/powerpoint/2010/main" val="38587904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FB00213-C2AC-4964-8BE9-6A0DA5A45107}" type="slidenum">
              <a:rPr lang="es-ES" altLang="es-PE"/>
              <a:pPr>
                <a:defRPr/>
              </a:pPr>
              <a:t>‹Nº›</a:t>
            </a:fld>
            <a:endParaRPr lang="es-ES" altLang="es-PE"/>
          </a:p>
        </p:txBody>
      </p:sp>
    </p:spTree>
    <p:extLst>
      <p:ext uri="{BB962C8B-B14F-4D97-AF65-F5344CB8AC3E}">
        <p14:creationId xmlns:p14="http://schemas.microsoft.com/office/powerpoint/2010/main" val="3587547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2A6F7565-8F26-412A-BFD8-33CC0F575760}" type="slidenum">
              <a:rPr lang="es-ES" altLang="es-PE"/>
              <a:pPr>
                <a:defRPr/>
              </a:pPr>
              <a:t>‹Nº›</a:t>
            </a:fld>
            <a:endParaRPr lang="es-ES" altLang="es-PE"/>
          </a:p>
        </p:txBody>
      </p:sp>
    </p:spTree>
    <p:extLst>
      <p:ext uri="{BB962C8B-B14F-4D97-AF65-F5344CB8AC3E}">
        <p14:creationId xmlns:p14="http://schemas.microsoft.com/office/powerpoint/2010/main" val="33749204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1C9D1A4D-08CB-43E7-95BD-7C68F370F59A}" type="slidenum">
              <a:rPr lang="es-ES" altLang="es-PE"/>
              <a:pPr>
                <a:defRPr/>
              </a:pPr>
              <a:t>‹Nº›</a:t>
            </a:fld>
            <a:endParaRPr lang="es-ES" altLang="es-PE"/>
          </a:p>
        </p:txBody>
      </p:sp>
    </p:spTree>
    <p:extLst>
      <p:ext uri="{BB962C8B-B14F-4D97-AF65-F5344CB8AC3E}">
        <p14:creationId xmlns:p14="http://schemas.microsoft.com/office/powerpoint/2010/main" val="1741832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BD8C6C8D-1686-49CE-9620-5CE4FD5485E1}"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183654D8-4E58-4FF0-ACC8-7DA5383CEDE5}" type="slidenum">
              <a:rPr lang="en-US"/>
              <a:pPr>
                <a:defRPr/>
              </a:pPr>
              <a:t>‹Nº›</a:t>
            </a:fld>
            <a:endParaRPr lang="en-US"/>
          </a:p>
        </p:txBody>
      </p:sp>
    </p:spTree>
    <p:extLst>
      <p:ext uri="{BB962C8B-B14F-4D97-AF65-F5344CB8AC3E}">
        <p14:creationId xmlns:p14="http://schemas.microsoft.com/office/powerpoint/2010/main" val="6450910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8CD015B1-C149-4BE3-B832-5A30BC1D959B}" type="slidenum">
              <a:rPr lang="es-ES" altLang="es-PE"/>
              <a:pPr>
                <a:defRPr/>
              </a:pPr>
              <a:t>‹Nº›</a:t>
            </a:fld>
            <a:endParaRPr lang="es-ES" altLang="es-PE"/>
          </a:p>
        </p:txBody>
      </p:sp>
    </p:spTree>
    <p:extLst>
      <p:ext uri="{BB962C8B-B14F-4D97-AF65-F5344CB8AC3E}">
        <p14:creationId xmlns:p14="http://schemas.microsoft.com/office/powerpoint/2010/main" val="16633291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9E8B960E-36FE-4438-9123-FC1DA95BF77E}" type="slidenum">
              <a:rPr lang="es-ES" altLang="es-PE"/>
              <a:pPr>
                <a:defRPr/>
              </a:pPr>
              <a:t>‹Nº›</a:t>
            </a:fld>
            <a:endParaRPr lang="es-ES" altLang="es-PE"/>
          </a:p>
        </p:txBody>
      </p:sp>
    </p:spTree>
    <p:extLst>
      <p:ext uri="{BB962C8B-B14F-4D97-AF65-F5344CB8AC3E}">
        <p14:creationId xmlns:p14="http://schemas.microsoft.com/office/powerpoint/2010/main" val="14030648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3"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A85DC48-C04B-4A59-8807-22E35B47C09D}" type="slidenum">
              <a:rPr lang="es-ES" altLang="es-PE"/>
              <a:pPr>
                <a:defRPr/>
              </a:pPr>
              <a:t>‹Nº›</a:t>
            </a:fld>
            <a:endParaRPr lang="es-ES" altLang="es-PE"/>
          </a:p>
        </p:txBody>
      </p:sp>
    </p:spTree>
    <p:extLst>
      <p:ext uri="{BB962C8B-B14F-4D97-AF65-F5344CB8AC3E}">
        <p14:creationId xmlns:p14="http://schemas.microsoft.com/office/powerpoint/2010/main" val="38962672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996D3E29-E3FA-4F41-8E8C-4F9A1502427E}" type="slidenum">
              <a:rPr lang="es-ES" altLang="es-PE"/>
              <a:pPr>
                <a:defRPr/>
              </a:pPr>
              <a:t>‹Nº›</a:t>
            </a:fld>
            <a:endParaRPr lang="es-ES" altLang="es-PE"/>
          </a:p>
        </p:txBody>
      </p:sp>
    </p:spTree>
    <p:extLst>
      <p:ext uri="{BB962C8B-B14F-4D97-AF65-F5344CB8AC3E}">
        <p14:creationId xmlns:p14="http://schemas.microsoft.com/office/powerpoint/2010/main" val="6957330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8B05410-021E-4AE0-8801-EFB55390B577}" type="slidenum">
              <a:rPr lang="es-ES" altLang="es-PE"/>
              <a:pPr>
                <a:defRPr/>
              </a:pPr>
              <a:t>‹Nº›</a:t>
            </a:fld>
            <a:endParaRPr lang="es-ES" altLang="es-PE"/>
          </a:p>
        </p:txBody>
      </p:sp>
    </p:spTree>
    <p:extLst>
      <p:ext uri="{BB962C8B-B14F-4D97-AF65-F5344CB8AC3E}">
        <p14:creationId xmlns:p14="http://schemas.microsoft.com/office/powerpoint/2010/main" val="6124660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5A97F17B-1F67-4A0C-8B59-116D959E8CF4}" type="slidenum">
              <a:rPr lang="es-ES" altLang="es-PE"/>
              <a:pPr>
                <a:defRPr/>
              </a:pPr>
              <a:t>‹Nº›</a:t>
            </a:fld>
            <a:endParaRPr lang="es-ES" altLang="es-PE"/>
          </a:p>
        </p:txBody>
      </p:sp>
    </p:spTree>
    <p:extLst>
      <p:ext uri="{BB962C8B-B14F-4D97-AF65-F5344CB8AC3E}">
        <p14:creationId xmlns:p14="http://schemas.microsoft.com/office/powerpoint/2010/main" val="1391878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A3144CD1-DBED-426E-B6B2-53F9B64FD1D8}" type="slidenum">
              <a:rPr lang="es-ES" altLang="es-PE"/>
              <a:pPr>
                <a:defRPr/>
              </a:pPr>
              <a:t>‹Nº›</a:t>
            </a:fld>
            <a:endParaRPr lang="es-ES" altLang="es-PE"/>
          </a:p>
        </p:txBody>
      </p:sp>
    </p:spTree>
    <p:extLst>
      <p:ext uri="{BB962C8B-B14F-4D97-AF65-F5344CB8AC3E}">
        <p14:creationId xmlns:p14="http://schemas.microsoft.com/office/powerpoint/2010/main" val="5054017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877E2462-EEC2-4B91-BFD0-56474E12AB2D}" type="slidenum">
              <a:rPr lang="es-ES" altLang="es-PE"/>
              <a:pPr>
                <a:defRPr/>
              </a:pPr>
              <a:t>‹Nº›</a:t>
            </a:fld>
            <a:endParaRPr lang="es-ES" altLang="es-PE"/>
          </a:p>
        </p:txBody>
      </p:sp>
    </p:spTree>
    <p:extLst>
      <p:ext uri="{BB962C8B-B14F-4D97-AF65-F5344CB8AC3E}">
        <p14:creationId xmlns:p14="http://schemas.microsoft.com/office/powerpoint/2010/main" val="30865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E479F6B7-CB5E-4270-960A-A2833F7E243C}" type="slidenum">
              <a:rPr lang="es-ES" altLang="es-PE"/>
              <a:pPr>
                <a:defRPr/>
              </a:pPr>
              <a:t>‹Nº›</a:t>
            </a:fld>
            <a:endParaRPr lang="es-ES" altLang="es-PE"/>
          </a:p>
        </p:txBody>
      </p:sp>
    </p:spTree>
    <p:extLst>
      <p:ext uri="{BB962C8B-B14F-4D97-AF65-F5344CB8AC3E}">
        <p14:creationId xmlns:p14="http://schemas.microsoft.com/office/powerpoint/2010/main" val="33663384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BEEE47DA-64D4-4220-B72F-AB9F5D78191C}" type="slidenum">
              <a:rPr lang="es-ES" altLang="es-PE"/>
              <a:pPr>
                <a:defRPr/>
              </a:pPr>
              <a:t>‹Nº›</a:t>
            </a:fld>
            <a:endParaRPr lang="es-ES" altLang="es-PE"/>
          </a:p>
        </p:txBody>
      </p:sp>
    </p:spTree>
    <p:extLst>
      <p:ext uri="{BB962C8B-B14F-4D97-AF65-F5344CB8AC3E}">
        <p14:creationId xmlns:p14="http://schemas.microsoft.com/office/powerpoint/2010/main" val="22542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DC469C2C-CDB1-46C4-88DF-0971E77986BA}"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7D80724A-08D0-4EF4-BA9A-473E23603DFF}" type="slidenum">
              <a:rPr lang="en-US"/>
              <a:pPr>
                <a:defRPr/>
              </a:pPr>
              <a:t>‹Nº›</a:t>
            </a:fld>
            <a:endParaRPr lang="en-US"/>
          </a:p>
        </p:txBody>
      </p:sp>
    </p:spTree>
    <p:extLst>
      <p:ext uri="{BB962C8B-B14F-4D97-AF65-F5344CB8AC3E}">
        <p14:creationId xmlns:p14="http://schemas.microsoft.com/office/powerpoint/2010/main" val="30431292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4A2460A1-29C9-4173-A5D0-08E78485F073}" type="slidenum">
              <a:rPr lang="es-ES" altLang="es-PE"/>
              <a:pPr>
                <a:defRPr/>
              </a:pPr>
              <a:t>‹Nº›</a:t>
            </a:fld>
            <a:endParaRPr lang="es-ES" altLang="es-PE"/>
          </a:p>
        </p:txBody>
      </p:sp>
    </p:spTree>
    <p:extLst>
      <p:ext uri="{BB962C8B-B14F-4D97-AF65-F5344CB8AC3E}">
        <p14:creationId xmlns:p14="http://schemas.microsoft.com/office/powerpoint/2010/main" val="9180171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52B9869A-6D25-4E52-B342-332E375E3884}" type="slidenum">
              <a:rPr lang="es-ES" altLang="es-PE"/>
              <a:pPr>
                <a:defRPr/>
              </a:pPr>
              <a:t>‹Nº›</a:t>
            </a:fld>
            <a:endParaRPr lang="es-ES" altLang="es-PE"/>
          </a:p>
        </p:txBody>
      </p:sp>
    </p:spTree>
    <p:extLst>
      <p:ext uri="{BB962C8B-B14F-4D97-AF65-F5344CB8AC3E}">
        <p14:creationId xmlns:p14="http://schemas.microsoft.com/office/powerpoint/2010/main" val="18795474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C4C600CC-C1CA-417A-ABA4-8A4E551ACC40}" type="slidenum">
              <a:rPr lang="es-ES" altLang="es-PE"/>
              <a:pPr>
                <a:defRPr/>
              </a:pPr>
              <a:t>‹Nº›</a:t>
            </a:fld>
            <a:endParaRPr lang="es-ES" altLang="es-PE"/>
          </a:p>
        </p:txBody>
      </p:sp>
    </p:spTree>
    <p:extLst>
      <p:ext uri="{BB962C8B-B14F-4D97-AF65-F5344CB8AC3E}">
        <p14:creationId xmlns:p14="http://schemas.microsoft.com/office/powerpoint/2010/main" val="5452190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3"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B410A4A2-4BDB-45B5-8E8B-01E15E367267}" type="slidenum">
              <a:rPr lang="es-ES" altLang="es-PE"/>
              <a:pPr>
                <a:defRPr/>
              </a:pPr>
              <a:t>‹Nº›</a:t>
            </a:fld>
            <a:endParaRPr lang="es-ES" altLang="es-PE"/>
          </a:p>
        </p:txBody>
      </p:sp>
    </p:spTree>
    <p:extLst>
      <p:ext uri="{BB962C8B-B14F-4D97-AF65-F5344CB8AC3E}">
        <p14:creationId xmlns:p14="http://schemas.microsoft.com/office/powerpoint/2010/main" val="923068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CAE7D01-CF39-437C-B2C9-53D8DDB291C1}" type="slidenum">
              <a:rPr lang="es-ES" altLang="es-PE"/>
              <a:pPr>
                <a:defRPr/>
              </a:pPr>
              <a:t>‹Nº›</a:t>
            </a:fld>
            <a:endParaRPr lang="es-ES" altLang="es-PE"/>
          </a:p>
        </p:txBody>
      </p:sp>
    </p:spTree>
    <p:extLst>
      <p:ext uri="{BB962C8B-B14F-4D97-AF65-F5344CB8AC3E}">
        <p14:creationId xmlns:p14="http://schemas.microsoft.com/office/powerpoint/2010/main" val="17344357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A3F9EF4-993F-4FA8-AD66-76BD4BEDC463}" type="slidenum">
              <a:rPr lang="es-ES" altLang="es-PE"/>
              <a:pPr>
                <a:defRPr/>
              </a:pPr>
              <a:t>‹Nº›</a:t>
            </a:fld>
            <a:endParaRPr lang="es-ES" altLang="es-PE"/>
          </a:p>
        </p:txBody>
      </p:sp>
    </p:spTree>
    <p:extLst>
      <p:ext uri="{BB962C8B-B14F-4D97-AF65-F5344CB8AC3E}">
        <p14:creationId xmlns:p14="http://schemas.microsoft.com/office/powerpoint/2010/main" val="5827680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58BF7DD2-FE88-4E17-A309-D4A3DEC22D18}" type="slidenum">
              <a:rPr lang="es-ES" altLang="es-PE"/>
              <a:pPr>
                <a:defRPr/>
              </a:pPr>
              <a:t>‹Nº›</a:t>
            </a:fld>
            <a:endParaRPr lang="es-ES" altLang="es-PE"/>
          </a:p>
        </p:txBody>
      </p:sp>
    </p:spTree>
    <p:extLst>
      <p:ext uri="{BB962C8B-B14F-4D97-AF65-F5344CB8AC3E}">
        <p14:creationId xmlns:p14="http://schemas.microsoft.com/office/powerpoint/2010/main" val="19609520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BC48E7BC-DB7A-426B-AB06-FFB0D03C3B35}" type="slidenum">
              <a:rPr lang="es-ES" altLang="es-PE"/>
              <a:pPr>
                <a:defRPr/>
              </a:pPr>
              <a:t>‹Nº›</a:t>
            </a:fld>
            <a:endParaRPr lang="es-ES" altLang="es-PE"/>
          </a:p>
        </p:txBody>
      </p:sp>
    </p:spTree>
    <p:extLst>
      <p:ext uri="{BB962C8B-B14F-4D97-AF65-F5344CB8AC3E}">
        <p14:creationId xmlns:p14="http://schemas.microsoft.com/office/powerpoint/2010/main" val="30326881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12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solidFill>
                <a:prstClr val="black"/>
              </a:solidFill>
              <a:latin typeface="Arial" charset="0"/>
              <a:cs typeface="Arial" charset="0"/>
            </a:endParaRPr>
          </a:p>
        </p:txBody>
      </p:sp>
      <p:sp>
        <p:nvSpPr>
          <p:cNvPr id="29" name="28 Título"/>
          <p:cNvSpPr>
            <a:spLocks noGrp="1"/>
          </p:cNvSpPr>
          <p:nvPr>
            <p:ph type="ctrTitle"/>
          </p:nvPr>
        </p:nvSpPr>
        <p:spPr>
          <a:xfrm>
            <a:off x="381000" y="4853411"/>
            <a:ext cx="8458200" cy="1222375"/>
          </a:xfrm>
        </p:spPr>
        <p:txBody>
          <a:bodyPr anchor="t"/>
          <a:lstStyle/>
          <a:p>
            <a:r>
              <a:rPr lang="es-ES" smtClean="0"/>
              <a:t>Haga clic para modificar el estilo de título del patrón</a:t>
            </a:r>
            <a:endParaRPr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5" name="15 Marcador de fecha"/>
          <p:cNvSpPr>
            <a:spLocks noGrp="1"/>
          </p:cNvSpPr>
          <p:nvPr>
            <p:ph type="dt" sz="half" idx="10"/>
          </p:nvPr>
        </p:nvSpPr>
        <p:spPr/>
        <p:txBody>
          <a:bodyPr/>
          <a:lstStyle>
            <a:lvl1pPr>
              <a:defRPr/>
            </a:lvl1pPr>
          </a:lstStyle>
          <a:p>
            <a:pPr>
              <a:defRPr/>
            </a:pPr>
            <a:fld id="{17FB4BA6-88ED-4F01-A112-4AE09A4EAD06}" type="datetimeFigureOut">
              <a:rPr lang="es-ES"/>
              <a:pPr>
                <a:defRPr/>
              </a:pPr>
              <a:t>18/02/2020</a:t>
            </a:fld>
            <a:endParaRPr lang="es-ES"/>
          </a:p>
        </p:txBody>
      </p:sp>
      <p:sp>
        <p:nvSpPr>
          <p:cNvPr id="6" name="1 Marcador de pie de página"/>
          <p:cNvSpPr>
            <a:spLocks noGrp="1"/>
          </p:cNvSpPr>
          <p:nvPr>
            <p:ph type="ftr" sz="quarter" idx="11"/>
          </p:nvPr>
        </p:nvSpPr>
        <p:spPr/>
        <p:txBody>
          <a:bodyPr/>
          <a:lstStyle>
            <a:lvl1pPr>
              <a:defRPr/>
            </a:lvl1pPr>
          </a:lstStyle>
          <a:p>
            <a:pPr>
              <a:defRPr/>
            </a:pPr>
            <a:endParaRPr lang="es-ES"/>
          </a:p>
        </p:txBody>
      </p:sp>
      <p:sp>
        <p:nvSpPr>
          <p:cNvPr id="7" name="14 Marcador de número de diapositiva"/>
          <p:cNvSpPr>
            <a:spLocks noGrp="1"/>
          </p:cNvSpPr>
          <p:nvPr>
            <p:ph type="sldNum" sz="quarter" idx="12"/>
          </p:nvPr>
        </p:nvSpPr>
        <p:spPr>
          <a:xfrm>
            <a:off x="8229600" y="6473825"/>
            <a:ext cx="758825" cy="247650"/>
          </a:xfrm>
        </p:spPr>
        <p:txBody>
          <a:bodyPr/>
          <a:lstStyle>
            <a:lvl1pPr eaLnBrk="0" hangingPunct="0">
              <a:defRPr>
                <a:latin typeface="Calibri" panose="020F0502020204030204" pitchFamily="34" charset="0"/>
              </a:defRPr>
            </a:lvl1pPr>
          </a:lstStyle>
          <a:p>
            <a:pPr>
              <a:defRPr/>
            </a:pPr>
            <a:fld id="{C510C2B9-6F07-40E4-ABC1-EE28266F458E}" type="slidenum">
              <a:rPr lang="es-ES" altLang="es-PE"/>
              <a:pPr>
                <a:defRPr/>
              </a:pPr>
              <a:t>‹Nº›</a:t>
            </a:fld>
            <a:endParaRPr lang="es-ES" altLang="es-PE"/>
          </a:p>
        </p:txBody>
      </p:sp>
    </p:spTree>
    <p:extLst>
      <p:ext uri="{BB962C8B-B14F-4D97-AF65-F5344CB8AC3E}">
        <p14:creationId xmlns:p14="http://schemas.microsoft.com/office/powerpoint/2010/main" val="37759649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lang="es-ES" smtClean="0"/>
              <a:t>Haga clic para modificar el estilo de título del patrón</a:t>
            </a:r>
            <a:endParaRPr lang="en-US"/>
          </a:p>
        </p:txBody>
      </p:sp>
      <p:sp>
        <p:nvSpPr>
          <p:cNvPr id="27" name="26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4 Marcador de fecha"/>
          <p:cNvSpPr>
            <a:spLocks noGrp="1"/>
          </p:cNvSpPr>
          <p:nvPr>
            <p:ph type="dt" sz="half" idx="10"/>
          </p:nvPr>
        </p:nvSpPr>
        <p:spPr/>
        <p:txBody>
          <a:bodyPr/>
          <a:lstStyle>
            <a:lvl1pPr>
              <a:defRPr/>
            </a:lvl1pPr>
          </a:lstStyle>
          <a:p>
            <a:pPr>
              <a:defRPr/>
            </a:pPr>
            <a:fld id="{9B4A939E-D904-4A79-B0B4-6C1339878C8B}" type="datetimeFigureOut">
              <a:rPr lang="es-ES"/>
              <a:pPr>
                <a:defRPr/>
              </a:pPr>
              <a:t>18/02/2020</a:t>
            </a:fld>
            <a:endParaRPr lang="es-ES"/>
          </a:p>
        </p:txBody>
      </p:sp>
      <p:sp>
        <p:nvSpPr>
          <p:cNvPr id="5" name="18 Marcador de pie de página"/>
          <p:cNvSpPr>
            <a:spLocks noGrp="1"/>
          </p:cNvSpPr>
          <p:nvPr>
            <p:ph type="ftr" sz="quarter" idx="11"/>
          </p:nvPr>
        </p:nvSpPr>
        <p:spPr>
          <a:xfrm>
            <a:off x="3581400" y="76200"/>
            <a:ext cx="2895600" cy="288925"/>
          </a:xfrm>
        </p:spPr>
        <p:txBody>
          <a:bodyPr/>
          <a:lstStyle>
            <a:lvl1pPr>
              <a:defRPr/>
            </a:lvl1pPr>
          </a:lstStyle>
          <a:p>
            <a:pPr>
              <a:defRPr/>
            </a:pPr>
            <a:endParaRPr lang="es-ES"/>
          </a:p>
        </p:txBody>
      </p:sp>
      <p:sp>
        <p:nvSpPr>
          <p:cNvPr id="6" name="15 Marcador de número de diapositiva"/>
          <p:cNvSpPr>
            <a:spLocks noGrp="1"/>
          </p:cNvSpPr>
          <p:nvPr>
            <p:ph type="sldNum" sz="quarter" idx="12"/>
          </p:nvPr>
        </p:nvSpPr>
        <p:spPr>
          <a:xfrm>
            <a:off x="8229600" y="6473825"/>
            <a:ext cx="758825" cy="247650"/>
          </a:xfrm>
        </p:spPr>
        <p:txBody>
          <a:bodyPr/>
          <a:lstStyle>
            <a:lvl1pPr eaLnBrk="0" hangingPunct="0">
              <a:defRPr>
                <a:latin typeface="Calibri" panose="020F0502020204030204" pitchFamily="34" charset="0"/>
              </a:defRPr>
            </a:lvl1pPr>
          </a:lstStyle>
          <a:p>
            <a:pPr>
              <a:defRPr/>
            </a:pPr>
            <a:fld id="{8CF8D37B-4EBE-4634-A959-998FAE534E7F}" type="slidenum">
              <a:rPr lang="es-ES" altLang="es-PE"/>
              <a:pPr>
                <a:defRPr/>
              </a:pPr>
              <a:t>‹Nº›</a:t>
            </a:fld>
            <a:endParaRPr lang="es-ES" altLang="es-PE"/>
          </a:p>
        </p:txBody>
      </p:sp>
    </p:spTree>
    <p:extLst>
      <p:ext uri="{BB962C8B-B14F-4D97-AF65-F5344CB8AC3E}">
        <p14:creationId xmlns:p14="http://schemas.microsoft.com/office/powerpoint/2010/main" val="2581611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0176FB26-9C1A-41A7-AB2E-CC24E046FB58}"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18C5603E-4F7E-498C-8494-B69E54CA14CF}" type="slidenum">
              <a:rPr lang="en-US"/>
              <a:pPr>
                <a:defRPr/>
              </a:pPr>
              <a:t>‹Nº›</a:t>
            </a:fld>
            <a:endParaRPr lang="en-US"/>
          </a:p>
        </p:txBody>
      </p:sp>
    </p:spTree>
    <p:extLst>
      <p:ext uri="{BB962C8B-B14F-4D97-AF65-F5344CB8AC3E}">
        <p14:creationId xmlns:p14="http://schemas.microsoft.com/office/powerpoint/2010/main" val="16519505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12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solidFill>
                <a:prstClr val="white"/>
              </a:solidFill>
              <a:latin typeface="Arial" charset="0"/>
              <a:cs typeface="Arial" charset="0"/>
            </a:endParaRPr>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lang="es-ES" smtClean="0"/>
              <a:t>Haga clic para modificar el estilo de título del patrón</a:t>
            </a:r>
            <a:endParaRPr lang="en-US"/>
          </a:p>
        </p:txBody>
      </p:sp>
      <p:sp>
        <p:nvSpPr>
          <p:cNvPr id="5" name="18 Marcador de fecha"/>
          <p:cNvSpPr>
            <a:spLocks noGrp="1"/>
          </p:cNvSpPr>
          <p:nvPr>
            <p:ph type="dt" sz="half" idx="10"/>
          </p:nvPr>
        </p:nvSpPr>
        <p:spPr/>
        <p:txBody>
          <a:bodyPr/>
          <a:lstStyle>
            <a:lvl1pPr>
              <a:defRPr/>
            </a:lvl1pPr>
          </a:lstStyle>
          <a:p>
            <a:pPr>
              <a:defRPr/>
            </a:pPr>
            <a:fld id="{B25A6F17-9E55-423F-9F6C-73D093A103AE}" type="datetimeFigureOut">
              <a:rPr lang="es-ES"/>
              <a:pPr>
                <a:defRPr/>
              </a:pPr>
              <a:t>18/02/2020</a:t>
            </a:fld>
            <a:endParaRPr lang="es-ES"/>
          </a:p>
        </p:txBody>
      </p:sp>
      <p:sp>
        <p:nvSpPr>
          <p:cNvPr id="7" name="10 Marcador de pie de página"/>
          <p:cNvSpPr>
            <a:spLocks noGrp="1"/>
          </p:cNvSpPr>
          <p:nvPr>
            <p:ph type="ftr" sz="quarter" idx="11"/>
          </p:nvPr>
        </p:nvSpPr>
        <p:spPr/>
        <p:txBody>
          <a:bodyPr/>
          <a:lstStyle>
            <a:lvl1pPr>
              <a:defRPr/>
            </a:lvl1pPr>
          </a:lstStyle>
          <a:p>
            <a:pPr>
              <a:defRPr/>
            </a:pPr>
            <a:endParaRPr lang="es-ES"/>
          </a:p>
        </p:txBody>
      </p:sp>
      <p:sp>
        <p:nvSpPr>
          <p:cNvPr id="9" name="15 Marcador de número de diapositiva"/>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B0502B1-322B-4CA4-B67B-CCD199C14192}" type="slidenum">
              <a:rPr lang="es-ES" altLang="es-PE"/>
              <a:pPr>
                <a:defRPr/>
              </a:pPr>
              <a:t>‹Nº›</a:t>
            </a:fld>
            <a:endParaRPr lang="es-ES" altLang="es-PE"/>
          </a:p>
        </p:txBody>
      </p:sp>
    </p:spTree>
    <p:extLst>
      <p:ext uri="{BB962C8B-B14F-4D97-AF65-F5344CB8AC3E}">
        <p14:creationId xmlns:p14="http://schemas.microsoft.com/office/powerpoint/2010/main" val="2925787301"/>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lang="es-ES" smtClean="0"/>
              <a:t>Haga clic para modificar el estilo de título del patrón</a:t>
            </a:r>
            <a:endParaRPr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0 Marcador de fecha"/>
          <p:cNvSpPr>
            <a:spLocks noGrp="1"/>
          </p:cNvSpPr>
          <p:nvPr>
            <p:ph type="dt" sz="half" idx="10"/>
          </p:nvPr>
        </p:nvSpPr>
        <p:spPr/>
        <p:txBody>
          <a:bodyPr/>
          <a:lstStyle>
            <a:lvl1pPr>
              <a:defRPr/>
            </a:lvl1pPr>
          </a:lstStyle>
          <a:p>
            <a:pPr>
              <a:defRPr/>
            </a:pPr>
            <a:fld id="{F19F445D-02EB-4B11-9C80-6F30AE553E0B}" type="datetimeFigureOut">
              <a:rPr lang="es-ES"/>
              <a:pPr>
                <a:defRPr/>
              </a:pPr>
              <a:t>18/02/2020</a:t>
            </a:fld>
            <a:endParaRPr lang="es-ES"/>
          </a:p>
        </p:txBody>
      </p:sp>
      <p:sp>
        <p:nvSpPr>
          <p:cNvPr id="6" name="27 Marcador de pie de página"/>
          <p:cNvSpPr>
            <a:spLocks noGrp="1"/>
          </p:cNvSpPr>
          <p:nvPr>
            <p:ph type="ftr" sz="quarter" idx="11"/>
          </p:nvPr>
        </p:nvSpPr>
        <p:spPr/>
        <p:txBody>
          <a:bodyPr/>
          <a:lstStyle>
            <a:lvl1pPr>
              <a:defRPr/>
            </a:lvl1pPr>
          </a:lstStyle>
          <a:p>
            <a:pPr>
              <a:defRPr/>
            </a:pPr>
            <a:endParaRPr lang="es-ES"/>
          </a:p>
        </p:txBody>
      </p:sp>
      <p:sp>
        <p:nvSpPr>
          <p:cNvPr id="7" name="4 Marcador de número de diapositiva"/>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CD26648-2219-4ABE-8FAF-2C018C6A9D96}" type="slidenum">
              <a:rPr lang="es-ES" altLang="es-PE"/>
              <a:pPr>
                <a:defRPr/>
              </a:pPr>
              <a:t>‹Nº›</a:t>
            </a:fld>
            <a:endParaRPr lang="es-ES" altLang="es-PE"/>
          </a:p>
        </p:txBody>
      </p:sp>
    </p:spTree>
    <p:extLst>
      <p:ext uri="{BB962C8B-B14F-4D97-AF65-F5344CB8AC3E}">
        <p14:creationId xmlns:p14="http://schemas.microsoft.com/office/powerpoint/2010/main" val="18645890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7" name="12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solidFill>
                <a:prstClr val="black"/>
              </a:solidFill>
              <a:latin typeface="Arial" charset="0"/>
              <a:cs typeface="Arial" charset="0"/>
            </a:endParaRPr>
          </a:p>
        </p:txBody>
      </p:sp>
      <p:sp>
        <p:nvSpPr>
          <p:cNvPr id="29" name="28 Título"/>
          <p:cNvSpPr>
            <a:spLocks noGrp="1"/>
          </p:cNvSpPr>
          <p:nvPr>
            <p:ph type="title"/>
          </p:nvPr>
        </p:nvSpPr>
        <p:spPr>
          <a:xfrm>
            <a:off x="304800" y="5410200"/>
            <a:ext cx="8610600" cy="882650"/>
          </a:xfrm>
        </p:spPr>
        <p:txBody>
          <a:bodyPr/>
          <a:lstStyle>
            <a:lvl1pPr>
              <a:defRPr/>
            </a:lvl1pPr>
          </a:lstStyle>
          <a:p>
            <a:r>
              <a:rPr lang="es-ES" smtClean="0"/>
              <a:t>Haga clic para modificar el estilo de título del patrón</a:t>
            </a:r>
            <a:endParaRPr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8" name="9 Marcador de fecha"/>
          <p:cNvSpPr>
            <a:spLocks noGrp="1"/>
          </p:cNvSpPr>
          <p:nvPr>
            <p:ph type="dt" sz="half" idx="10"/>
          </p:nvPr>
        </p:nvSpPr>
        <p:spPr/>
        <p:txBody>
          <a:bodyPr/>
          <a:lstStyle>
            <a:lvl1pPr>
              <a:defRPr/>
            </a:lvl1pPr>
          </a:lstStyle>
          <a:p>
            <a:pPr>
              <a:defRPr/>
            </a:pPr>
            <a:fld id="{FD607A7E-32D1-447A-A602-350073C7960E}" type="datetimeFigureOut">
              <a:rPr lang="es-ES"/>
              <a:pPr>
                <a:defRPr/>
              </a:pPr>
              <a:t>18/02/2020</a:t>
            </a:fld>
            <a:endParaRPr lang="es-ES"/>
          </a:p>
        </p:txBody>
      </p:sp>
      <p:sp>
        <p:nvSpPr>
          <p:cNvPr id="9" name="5 Marcador de pie de página"/>
          <p:cNvSpPr>
            <a:spLocks noGrp="1"/>
          </p:cNvSpPr>
          <p:nvPr>
            <p:ph type="ftr" sz="quarter" idx="11"/>
          </p:nvPr>
        </p:nvSpPr>
        <p:spPr/>
        <p:txBody>
          <a:bodyPr/>
          <a:lstStyle>
            <a:lvl1pPr>
              <a:defRPr/>
            </a:lvl1pPr>
          </a:lstStyle>
          <a:p>
            <a:pPr>
              <a:defRPr/>
            </a:pPr>
            <a:endParaRPr lang="es-ES"/>
          </a:p>
        </p:txBody>
      </p:sp>
      <p:sp>
        <p:nvSpPr>
          <p:cNvPr id="10" name="6 Marcador de número de diapositiva"/>
          <p:cNvSpPr>
            <a:spLocks noGrp="1"/>
          </p:cNvSpPr>
          <p:nvPr>
            <p:ph type="sldNum" sz="quarter" idx="12"/>
          </p:nvPr>
        </p:nvSpPr>
        <p:spPr>
          <a:xfrm>
            <a:off x="8229600" y="6477000"/>
            <a:ext cx="762000" cy="247650"/>
          </a:xfrm>
        </p:spPr>
        <p:txBody>
          <a:bodyPr/>
          <a:lstStyle>
            <a:lvl1pPr eaLnBrk="0" hangingPunct="0">
              <a:defRPr>
                <a:latin typeface="Calibri" panose="020F0502020204030204" pitchFamily="34" charset="0"/>
              </a:defRPr>
            </a:lvl1pPr>
          </a:lstStyle>
          <a:p>
            <a:pPr>
              <a:defRPr/>
            </a:pPr>
            <a:fld id="{1FF1819F-4760-4334-9F21-2948AA962827}" type="slidenum">
              <a:rPr lang="es-ES" altLang="es-PE"/>
              <a:pPr>
                <a:defRPr/>
              </a:pPr>
              <a:t>‹Nº›</a:t>
            </a:fld>
            <a:endParaRPr lang="es-ES" altLang="es-PE"/>
          </a:p>
        </p:txBody>
      </p:sp>
    </p:spTree>
    <p:extLst>
      <p:ext uri="{BB962C8B-B14F-4D97-AF65-F5344CB8AC3E}">
        <p14:creationId xmlns:p14="http://schemas.microsoft.com/office/powerpoint/2010/main" val="40400442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lang="es-ES" smtClean="0"/>
              <a:t>Haga clic para modificar el estilo de título del patrón</a:t>
            </a:r>
            <a:endParaRPr lang="en-US"/>
          </a:p>
        </p:txBody>
      </p:sp>
      <p:sp>
        <p:nvSpPr>
          <p:cNvPr id="3" name="10 Marcador de fecha"/>
          <p:cNvSpPr>
            <a:spLocks noGrp="1"/>
          </p:cNvSpPr>
          <p:nvPr>
            <p:ph type="dt" sz="half" idx="10"/>
          </p:nvPr>
        </p:nvSpPr>
        <p:spPr/>
        <p:txBody>
          <a:bodyPr/>
          <a:lstStyle>
            <a:lvl1pPr>
              <a:defRPr/>
            </a:lvl1pPr>
          </a:lstStyle>
          <a:p>
            <a:pPr>
              <a:defRPr/>
            </a:pPr>
            <a:fld id="{13126E92-2E49-436F-87A9-D1E03AF34A72}" type="datetimeFigureOut">
              <a:rPr lang="es-ES"/>
              <a:pPr>
                <a:defRPr/>
              </a:pPr>
              <a:t>18/02/2020</a:t>
            </a:fld>
            <a:endParaRPr lang="es-ES"/>
          </a:p>
        </p:txBody>
      </p:sp>
      <p:sp>
        <p:nvSpPr>
          <p:cNvPr id="4" name="27 Marcador de pie de página"/>
          <p:cNvSpPr>
            <a:spLocks noGrp="1"/>
          </p:cNvSpPr>
          <p:nvPr>
            <p:ph type="ftr" sz="quarter" idx="11"/>
          </p:nvPr>
        </p:nvSpPr>
        <p:spPr/>
        <p:txBody>
          <a:bodyPr/>
          <a:lstStyle>
            <a:lvl1pPr>
              <a:defRPr/>
            </a:lvl1pPr>
          </a:lstStyle>
          <a:p>
            <a:pPr>
              <a:defRPr/>
            </a:pPr>
            <a:endParaRPr lang="es-ES"/>
          </a:p>
        </p:txBody>
      </p:sp>
      <p:sp>
        <p:nvSpPr>
          <p:cNvPr id="5" name="4 Marcador de número de diapositiva"/>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450242A-66A1-40D2-9604-D0182A7D9690}" type="slidenum">
              <a:rPr lang="es-ES" altLang="es-PE"/>
              <a:pPr>
                <a:defRPr/>
              </a:pPr>
              <a:t>‹Nº›</a:t>
            </a:fld>
            <a:endParaRPr lang="es-ES" altLang="es-PE"/>
          </a:p>
        </p:txBody>
      </p:sp>
    </p:spTree>
    <p:extLst>
      <p:ext uri="{BB962C8B-B14F-4D97-AF65-F5344CB8AC3E}">
        <p14:creationId xmlns:p14="http://schemas.microsoft.com/office/powerpoint/2010/main" val="3628885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2 Marcador de fecha"/>
          <p:cNvSpPr>
            <a:spLocks noGrp="1"/>
          </p:cNvSpPr>
          <p:nvPr>
            <p:ph type="dt" sz="half" idx="10"/>
          </p:nvPr>
        </p:nvSpPr>
        <p:spPr/>
        <p:txBody>
          <a:bodyPr/>
          <a:lstStyle>
            <a:lvl1pPr>
              <a:defRPr/>
            </a:lvl1pPr>
          </a:lstStyle>
          <a:p>
            <a:pPr>
              <a:defRPr/>
            </a:pPr>
            <a:fld id="{E5BAD034-9186-424C-8387-0A02610BCD60}" type="datetimeFigureOut">
              <a:rPr lang="es-ES"/>
              <a:pPr>
                <a:defRPr/>
              </a:pPr>
              <a:t>18/02/2020</a:t>
            </a:fld>
            <a:endParaRPr lang="es-ES"/>
          </a:p>
        </p:txBody>
      </p:sp>
      <p:sp>
        <p:nvSpPr>
          <p:cNvPr id="3" name="23 Marcador de pie de página"/>
          <p:cNvSpPr>
            <a:spLocks noGrp="1"/>
          </p:cNvSpPr>
          <p:nvPr>
            <p:ph type="ftr" sz="quarter" idx="11"/>
          </p:nvPr>
        </p:nvSpPr>
        <p:spPr/>
        <p:txBody>
          <a:bodyPr/>
          <a:lstStyle>
            <a:lvl1pPr>
              <a:defRPr/>
            </a:lvl1pPr>
          </a:lstStyle>
          <a:p>
            <a:pPr>
              <a:defRPr/>
            </a:pPr>
            <a:endParaRPr lang="es-ES"/>
          </a:p>
        </p:txBody>
      </p:sp>
      <p:sp>
        <p:nvSpPr>
          <p:cNvPr id="4" name="6 Marcador de número de diapositiva"/>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20E6092-ABCF-44A8-A092-4623A22C4114}" type="slidenum">
              <a:rPr lang="es-ES" altLang="es-PE"/>
              <a:pPr>
                <a:defRPr/>
              </a:pPr>
              <a:t>‹Nº›</a:t>
            </a:fld>
            <a:endParaRPr lang="es-ES" altLang="es-PE"/>
          </a:p>
        </p:txBody>
      </p:sp>
    </p:spTree>
    <p:extLst>
      <p:ext uri="{BB962C8B-B14F-4D97-AF65-F5344CB8AC3E}">
        <p14:creationId xmlns:p14="http://schemas.microsoft.com/office/powerpoint/2010/main" val="18000084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12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solidFill>
                <a:prstClr val="black"/>
              </a:solidFill>
              <a:latin typeface="Arial" charset="0"/>
              <a:cs typeface="Arial" charset="0"/>
            </a:endParaRPr>
          </a:p>
        </p:txBody>
      </p:sp>
      <p:sp>
        <p:nvSpPr>
          <p:cNvPr id="12" name="11 Título"/>
          <p:cNvSpPr>
            <a:spLocks noGrp="1"/>
          </p:cNvSpPr>
          <p:nvPr>
            <p:ph type="title"/>
          </p:nvPr>
        </p:nvSpPr>
        <p:spPr>
          <a:xfrm>
            <a:off x="457200" y="5486400"/>
            <a:ext cx="8458200" cy="520700"/>
          </a:xfrm>
        </p:spPr>
        <p:txBody>
          <a:bodyPr/>
          <a:lstStyle>
            <a:lvl1pPr algn="l">
              <a:buNone/>
              <a:defRPr sz="2000" b="1"/>
            </a:lvl1pPr>
          </a:lstStyle>
          <a:p>
            <a:r>
              <a:rPr lang="es-ES" smtClean="0"/>
              <a:t>Haga clic para modificar el estilo de título del patrón</a:t>
            </a:r>
            <a:endParaRPr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24 Marcador de fecha"/>
          <p:cNvSpPr>
            <a:spLocks noGrp="1"/>
          </p:cNvSpPr>
          <p:nvPr>
            <p:ph type="dt" sz="half" idx="10"/>
          </p:nvPr>
        </p:nvSpPr>
        <p:spPr/>
        <p:txBody>
          <a:bodyPr/>
          <a:lstStyle>
            <a:lvl1pPr>
              <a:defRPr/>
            </a:lvl1pPr>
          </a:lstStyle>
          <a:p>
            <a:pPr>
              <a:defRPr/>
            </a:pPr>
            <a:fld id="{3E6D4198-7583-49E5-8340-754B4D740F2D}" type="datetimeFigureOut">
              <a:rPr lang="es-ES"/>
              <a:pPr>
                <a:defRPr/>
              </a:pPr>
              <a:t>18/02/2020</a:t>
            </a:fld>
            <a:endParaRPr lang="es-ES"/>
          </a:p>
        </p:txBody>
      </p:sp>
      <p:sp>
        <p:nvSpPr>
          <p:cNvPr id="7" name="28 Marcador de pie de página"/>
          <p:cNvSpPr>
            <a:spLocks noGrp="1"/>
          </p:cNvSpPr>
          <p:nvPr>
            <p:ph type="ftr" sz="quarter" idx="11"/>
          </p:nvPr>
        </p:nvSpPr>
        <p:spPr/>
        <p:txBody>
          <a:bodyPr/>
          <a:lstStyle>
            <a:lvl1pPr>
              <a:defRPr/>
            </a:lvl1pPr>
          </a:lstStyle>
          <a:p>
            <a:pPr>
              <a:defRPr/>
            </a:pPr>
            <a:endParaRPr lang="es-ES"/>
          </a:p>
        </p:txBody>
      </p:sp>
      <p:sp>
        <p:nvSpPr>
          <p:cNvPr id="8" name="6 Marcador de número de diapositiva"/>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767DEF9-FE54-418F-A664-70ACFBFAC168}" type="slidenum">
              <a:rPr lang="es-ES" altLang="es-PE"/>
              <a:pPr>
                <a:defRPr/>
              </a:pPr>
              <a:t>‹Nº›</a:t>
            </a:fld>
            <a:endParaRPr lang="es-ES" altLang="es-PE"/>
          </a:p>
        </p:txBody>
      </p:sp>
    </p:spTree>
    <p:extLst>
      <p:ext uri="{BB962C8B-B14F-4D97-AF65-F5344CB8AC3E}">
        <p14:creationId xmlns:p14="http://schemas.microsoft.com/office/powerpoint/2010/main" val="4827210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17" name="16 Título"/>
          <p:cNvSpPr>
            <a:spLocks noGrp="1"/>
          </p:cNvSpPr>
          <p:nvPr>
            <p:ph type="title"/>
          </p:nvPr>
        </p:nvSpPr>
        <p:spPr>
          <a:xfrm>
            <a:off x="381000" y="4993760"/>
            <a:ext cx="5867400" cy="522288"/>
          </a:xfrm>
        </p:spPr>
        <p:txBody>
          <a:bodyPr/>
          <a:lstStyle>
            <a:lvl1pPr algn="l">
              <a:buNone/>
              <a:defRPr sz="2000" b="1"/>
            </a:lvl1pPr>
          </a:lstStyle>
          <a:p>
            <a:r>
              <a:rPr lang="es-ES" smtClean="0"/>
              <a:t>Haga clic para modificar el estilo de título del patrón</a:t>
            </a:r>
            <a:endParaRPr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5" name="6 Marcador de fecha"/>
          <p:cNvSpPr>
            <a:spLocks noGrp="1"/>
          </p:cNvSpPr>
          <p:nvPr>
            <p:ph type="dt" sz="half" idx="10"/>
          </p:nvPr>
        </p:nvSpPr>
        <p:spPr/>
        <p:txBody>
          <a:bodyPr/>
          <a:lstStyle>
            <a:lvl1pPr>
              <a:defRPr/>
            </a:lvl1pPr>
          </a:lstStyle>
          <a:p>
            <a:pPr>
              <a:defRPr/>
            </a:pPr>
            <a:fld id="{4BDE9F27-9B6B-468D-AC3A-43B035EB6AD1}" type="datetimeFigureOut">
              <a:rPr lang="es-ES"/>
              <a:pPr>
                <a:defRPr/>
              </a:pPr>
              <a:t>18/02/2020</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30 Marcador de número de diapositiva"/>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62C1D54-7054-4EB0-B51C-3AAE2C93849E}" type="slidenum">
              <a:rPr lang="es-ES" altLang="es-PE"/>
              <a:pPr>
                <a:defRPr/>
              </a:pPr>
              <a:t>‹Nº›</a:t>
            </a:fld>
            <a:endParaRPr lang="es-ES" altLang="es-PE"/>
          </a:p>
        </p:txBody>
      </p:sp>
    </p:spTree>
    <p:extLst>
      <p:ext uri="{BB962C8B-B14F-4D97-AF65-F5344CB8AC3E}">
        <p14:creationId xmlns:p14="http://schemas.microsoft.com/office/powerpoint/2010/main" val="13935484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0 Marcador de fecha"/>
          <p:cNvSpPr>
            <a:spLocks noGrp="1"/>
          </p:cNvSpPr>
          <p:nvPr>
            <p:ph type="dt" sz="half" idx="10"/>
          </p:nvPr>
        </p:nvSpPr>
        <p:spPr/>
        <p:txBody>
          <a:bodyPr/>
          <a:lstStyle>
            <a:lvl1pPr>
              <a:defRPr/>
            </a:lvl1pPr>
          </a:lstStyle>
          <a:p>
            <a:pPr>
              <a:defRPr/>
            </a:pPr>
            <a:fld id="{F08C4E38-2717-4420-A62C-385D36363B62}" type="datetimeFigureOut">
              <a:rPr lang="es-ES"/>
              <a:pPr>
                <a:defRPr/>
              </a:pPr>
              <a:t>18/02/2020</a:t>
            </a:fld>
            <a:endParaRPr lang="es-ES"/>
          </a:p>
        </p:txBody>
      </p:sp>
      <p:sp>
        <p:nvSpPr>
          <p:cNvPr id="5" name="27 Marcador de pie de página"/>
          <p:cNvSpPr>
            <a:spLocks noGrp="1"/>
          </p:cNvSpPr>
          <p:nvPr>
            <p:ph type="ftr" sz="quarter" idx="11"/>
          </p:nvPr>
        </p:nvSpPr>
        <p:spPr/>
        <p:txBody>
          <a:bodyPr/>
          <a:lstStyle>
            <a:lvl1pPr>
              <a:defRPr/>
            </a:lvl1pPr>
          </a:lstStyle>
          <a:p>
            <a:pPr>
              <a:defRPr/>
            </a:pPr>
            <a:endParaRPr lang="es-ES"/>
          </a:p>
        </p:txBody>
      </p:sp>
      <p:sp>
        <p:nvSpPr>
          <p:cNvPr id="6" name="4 Marcador de número de diapositiva"/>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C11DE86-F6ED-47A0-9E0A-A65F90ECF820}" type="slidenum">
              <a:rPr lang="es-ES" altLang="es-PE"/>
              <a:pPr>
                <a:defRPr/>
              </a:pPr>
              <a:t>‹Nº›</a:t>
            </a:fld>
            <a:endParaRPr lang="es-ES" altLang="es-PE"/>
          </a:p>
        </p:txBody>
      </p:sp>
    </p:spTree>
    <p:extLst>
      <p:ext uri="{BB962C8B-B14F-4D97-AF65-F5344CB8AC3E}">
        <p14:creationId xmlns:p14="http://schemas.microsoft.com/office/powerpoint/2010/main" val="24952988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E961A09-630C-46FA-8F67-1F6B9128041F}" type="datetimeFigureOut">
              <a:rPr lang="es-ES"/>
              <a:pPr>
                <a:defRPr/>
              </a:pPr>
              <a:t>18/02/2020</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1B18152-28A2-4C0F-8E58-31A028794B9F}" type="slidenum">
              <a:rPr lang="es-ES" altLang="es-PE"/>
              <a:pPr>
                <a:defRPr/>
              </a:pPr>
              <a:t>‹Nº›</a:t>
            </a:fld>
            <a:endParaRPr lang="es-ES" altLang="es-PE"/>
          </a:p>
        </p:txBody>
      </p:sp>
    </p:spTree>
    <p:extLst>
      <p:ext uri="{BB962C8B-B14F-4D97-AF65-F5344CB8AC3E}">
        <p14:creationId xmlns:p14="http://schemas.microsoft.com/office/powerpoint/2010/main" val="16943416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PE"/>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Tree>
    <p:extLst>
      <p:ext uri="{BB962C8B-B14F-4D97-AF65-F5344CB8AC3E}">
        <p14:creationId xmlns:p14="http://schemas.microsoft.com/office/powerpoint/2010/main" val="15092333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cs typeface="Arial" panose="020B0604020202020204" pitchFamily="34" charset="0"/>
              </a:defRPr>
            </a:lvl1pPr>
          </a:lstStyle>
          <a:p>
            <a:pPr>
              <a:defRPr/>
            </a:pPr>
            <a:fld id="{1BA2C65C-8DE9-4DFD-9001-1176F2724B77}" type="datetimeFigureOut">
              <a:rPr lang="en-US"/>
              <a:pPr>
                <a:defRPr/>
              </a:pPr>
              <a:t>2/18/2020</a:t>
            </a:fld>
            <a:endParaRPr lang="en-US"/>
          </a:p>
        </p:txBody>
      </p:sp>
      <p:sp>
        <p:nvSpPr>
          <p:cNvPr id="8"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252142F3-CCEC-41D9-BAC6-F2A42DC3462A}" type="slidenum">
              <a:rPr lang="en-US"/>
              <a:pPr>
                <a:defRPr/>
              </a:pPr>
              <a:t>‹Nº›</a:t>
            </a:fld>
            <a:endParaRPr lang="en-US"/>
          </a:p>
        </p:txBody>
      </p:sp>
    </p:spTree>
    <p:extLst>
      <p:ext uri="{BB962C8B-B14F-4D97-AF65-F5344CB8AC3E}">
        <p14:creationId xmlns:p14="http://schemas.microsoft.com/office/powerpoint/2010/main" val="39967284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7" descr="bamboo"/>
          <p:cNvPicPr>
            <a:picLocks noChangeAspect="1" noChangeArrowheads="1"/>
          </p:cNvPicPr>
          <p:nvPr/>
        </p:nvPicPr>
        <p:blipFill>
          <a:blip r:embed="rId2">
            <a:extLst>
              <a:ext uri="{28A0092B-C50C-407E-A947-70E740481C1C}">
                <a14:useLocalDpi xmlns:a14="http://schemas.microsoft.com/office/drawing/2010/main" val="0"/>
              </a:ext>
            </a:extLst>
          </a:blip>
          <a:srcRect r="13792"/>
          <a:stretch>
            <a:fillRect/>
          </a:stretch>
        </p:blipFill>
        <p:spPr bwMode="ltGray">
          <a:xfrm>
            <a:off x="6292850" y="-1588"/>
            <a:ext cx="28575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4800" y="488950"/>
            <a:ext cx="6248400" cy="2101850"/>
          </a:xfrm>
        </p:spPr>
        <p:txBody>
          <a:bodyPr/>
          <a:lstStyle>
            <a:lvl1pPr>
              <a:defRPr/>
            </a:lvl1pPr>
          </a:lstStyle>
          <a:p>
            <a:r>
              <a:rPr lang="es-ES"/>
              <a:t>Haga clic para modificar el estilo de título del patrón</a:t>
            </a:r>
          </a:p>
        </p:txBody>
      </p:sp>
      <p:sp>
        <p:nvSpPr>
          <p:cNvPr id="2051" name="Rectangle 3"/>
          <p:cNvSpPr>
            <a:spLocks noGrp="1" noChangeArrowheads="1"/>
          </p:cNvSpPr>
          <p:nvPr>
            <p:ph type="subTitle" idx="1"/>
          </p:nvPr>
        </p:nvSpPr>
        <p:spPr>
          <a:xfrm>
            <a:off x="304800" y="3429000"/>
            <a:ext cx="6019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5" name="Rectangle 4"/>
          <p:cNvSpPr>
            <a:spLocks noGrp="1" noChangeArrowheads="1"/>
          </p:cNvSpPr>
          <p:nvPr>
            <p:ph type="dt" sz="half" idx="10"/>
          </p:nvPr>
        </p:nvSpPr>
        <p:spPr>
          <a:xfrm>
            <a:off x="257175" y="6248400"/>
            <a:ext cx="1622425" cy="457200"/>
          </a:xfrm>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a:xfrm>
            <a:off x="2108200" y="6248400"/>
            <a:ext cx="2997200" cy="457200"/>
          </a:xfrm>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a:xfrm>
            <a:off x="5486400" y="6248400"/>
            <a:ext cx="1371600" cy="457200"/>
          </a:xfrm>
        </p:spPr>
        <p:txBody>
          <a:bodyPr/>
          <a:lstStyle>
            <a:lvl1pPr eaLnBrk="0" hangingPunct="0">
              <a:defRPr>
                <a:latin typeface="Calibri" panose="020F0502020204030204" pitchFamily="34" charset="0"/>
                <a:cs typeface="Arial" panose="020B0604020202020204" pitchFamily="34" charset="0"/>
              </a:defRPr>
            </a:lvl1pPr>
          </a:lstStyle>
          <a:p>
            <a:pPr>
              <a:defRPr/>
            </a:pPr>
            <a:fld id="{85EF0A6C-0735-4CD3-924E-5BEBC55181F8}" type="slidenum">
              <a:rPr lang="es-ES"/>
              <a:pPr>
                <a:defRPr/>
              </a:pPr>
              <a:t>‹Nº›</a:t>
            </a:fld>
            <a:endParaRPr lang="es-ES"/>
          </a:p>
        </p:txBody>
      </p:sp>
    </p:spTree>
    <p:extLst>
      <p:ext uri="{BB962C8B-B14F-4D97-AF65-F5344CB8AC3E}">
        <p14:creationId xmlns:p14="http://schemas.microsoft.com/office/powerpoint/2010/main" val="19177454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3120B5C-B619-46D0-9A66-6CFFB7AFC8E7}" type="slidenum">
              <a:rPr lang="es-ES"/>
              <a:pPr>
                <a:defRPr/>
              </a:pPr>
              <a:t>‹Nº›</a:t>
            </a:fld>
            <a:endParaRPr lang="es-ES"/>
          </a:p>
        </p:txBody>
      </p:sp>
    </p:spTree>
    <p:extLst>
      <p:ext uri="{BB962C8B-B14F-4D97-AF65-F5344CB8AC3E}">
        <p14:creationId xmlns:p14="http://schemas.microsoft.com/office/powerpoint/2010/main" val="35878217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3F46D1C-96FF-407B-8D09-783A01A8D3F9}" type="slidenum">
              <a:rPr lang="es-ES"/>
              <a:pPr>
                <a:defRPr/>
              </a:pPr>
              <a:t>‹Nº›</a:t>
            </a:fld>
            <a:endParaRPr lang="es-ES"/>
          </a:p>
        </p:txBody>
      </p:sp>
    </p:spTree>
    <p:extLst>
      <p:ext uri="{BB962C8B-B14F-4D97-AF65-F5344CB8AC3E}">
        <p14:creationId xmlns:p14="http://schemas.microsoft.com/office/powerpoint/2010/main" val="17155737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286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0767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047D58C3-4FBB-4E3A-9C2D-DD7C780F3D07}" type="slidenum">
              <a:rPr lang="es-ES"/>
              <a:pPr>
                <a:defRPr/>
              </a:pPr>
              <a:t>‹Nº›</a:t>
            </a:fld>
            <a:endParaRPr lang="es-ES"/>
          </a:p>
        </p:txBody>
      </p:sp>
    </p:spTree>
    <p:extLst>
      <p:ext uri="{BB962C8B-B14F-4D97-AF65-F5344CB8AC3E}">
        <p14:creationId xmlns:p14="http://schemas.microsoft.com/office/powerpoint/2010/main" val="20700229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9"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5F3A9180-0FBF-4B46-9CD9-D2FB0F75BD99}" type="slidenum">
              <a:rPr lang="es-ES"/>
              <a:pPr>
                <a:defRPr/>
              </a:pPr>
              <a:t>‹Nº›</a:t>
            </a:fld>
            <a:endParaRPr lang="es-ES"/>
          </a:p>
        </p:txBody>
      </p:sp>
    </p:spTree>
    <p:extLst>
      <p:ext uri="{BB962C8B-B14F-4D97-AF65-F5344CB8AC3E}">
        <p14:creationId xmlns:p14="http://schemas.microsoft.com/office/powerpoint/2010/main" val="21669543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FF4FEE9E-147E-4C28-AD6C-105EA6741F67}" type="slidenum">
              <a:rPr lang="es-ES"/>
              <a:pPr>
                <a:defRPr/>
              </a:pPr>
              <a:t>‹Nº›</a:t>
            </a:fld>
            <a:endParaRPr lang="es-ES"/>
          </a:p>
        </p:txBody>
      </p:sp>
    </p:spTree>
    <p:extLst>
      <p:ext uri="{BB962C8B-B14F-4D97-AF65-F5344CB8AC3E}">
        <p14:creationId xmlns:p14="http://schemas.microsoft.com/office/powerpoint/2010/main" val="19560547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3"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CDBDAB8A-A1BB-40A3-BD9C-0F8839CC6554}" type="slidenum">
              <a:rPr lang="es-ES"/>
              <a:pPr>
                <a:defRPr/>
              </a:pPr>
              <a:t>‹Nº›</a:t>
            </a:fld>
            <a:endParaRPr lang="es-ES"/>
          </a:p>
        </p:txBody>
      </p:sp>
    </p:spTree>
    <p:extLst>
      <p:ext uri="{BB962C8B-B14F-4D97-AF65-F5344CB8AC3E}">
        <p14:creationId xmlns:p14="http://schemas.microsoft.com/office/powerpoint/2010/main" val="1091172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9FE5211D-56F5-4A75-AE26-F6AA43850652}" type="slidenum">
              <a:rPr lang="es-ES"/>
              <a:pPr>
                <a:defRPr/>
              </a:pPr>
              <a:t>‹Nº›</a:t>
            </a:fld>
            <a:endParaRPr lang="es-ES"/>
          </a:p>
        </p:txBody>
      </p:sp>
    </p:spTree>
    <p:extLst>
      <p:ext uri="{BB962C8B-B14F-4D97-AF65-F5344CB8AC3E}">
        <p14:creationId xmlns:p14="http://schemas.microsoft.com/office/powerpoint/2010/main" val="11677908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51C76EF-3A5B-4CE8-B72D-69ED8CBE4B91}" type="slidenum">
              <a:rPr lang="es-ES"/>
              <a:pPr>
                <a:defRPr/>
              </a:pPr>
              <a:t>‹Nº›</a:t>
            </a:fld>
            <a:endParaRPr lang="es-ES"/>
          </a:p>
        </p:txBody>
      </p:sp>
    </p:spTree>
    <p:extLst>
      <p:ext uri="{BB962C8B-B14F-4D97-AF65-F5344CB8AC3E}">
        <p14:creationId xmlns:p14="http://schemas.microsoft.com/office/powerpoint/2010/main" val="27127204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2B93BA42-CC2A-4ADC-B7CB-0560A35F9F00}" type="slidenum">
              <a:rPr lang="es-ES"/>
              <a:pPr>
                <a:defRPr/>
              </a:pPr>
              <a:t>‹Nº›</a:t>
            </a:fld>
            <a:endParaRPr lang="es-ES"/>
          </a:p>
        </p:txBody>
      </p:sp>
    </p:spTree>
    <p:extLst>
      <p:ext uri="{BB962C8B-B14F-4D97-AF65-F5344CB8AC3E}">
        <p14:creationId xmlns:p14="http://schemas.microsoft.com/office/powerpoint/2010/main" val="2695952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cs typeface="Arial" panose="020B0604020202020204" pitchFamily="34" charset="0"/>
              </a:defRPr>
            </a:lvl1pPr>
          </a:lstStyle>
          <a:p>
            <a:pPr>
              <a:defRPr/>
            </a:pPr>
            <a:fld id="{E519DE7A-E576-4384-AB06-F2EDEA3CEF6F}" type="datetimeFigureOut">
              <a:rPr lang="en-US"/>
              <a:pPr>
                <a:defRPr/>
              </a:pPr>
              <a:t>2/18/2020</a:t>
            </a:fld>
            <a:endParaRPr lang="en-US"/>
          </a:p>
        </p:txBody>
      </p:sp>
      <p:sp>
        <p:nvSpPr>
          <p:cNvPr id="4"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21A21C93-05B1-4AE5-B357-29DDF6AD108C}" type="slidenum">
              <a:rPr lang="en-US"/>
              <a:pPr>
                <a:defRPr/>
              </a:pPr>
              <a:t>‹Nº›</a:t>
            </a:fld>
            <a:endParaRPr lang="en-US"/>
          </a:p>
        </p:txBody>
      </p:sp>
    </p:spTree>
    <p:extLst>
      <p:ext uri="{BB962C8B-B14F-4D97-AF65-F5344CB8AC3E}">
        <p14:creationId xmlns:p14="http://schemas.microsoft.com/office/powerpoint/2010/main" val="2059999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5886450" y="-349250"/>
            <a:ext cx="1885950" cy="644525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28600" y="-349250"/>
            <a:ext cx="5505450" cy="64452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Rectangle 11"/>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Rectangle 12"/>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C93D30FF-FA30-456B-A120-B43E779F5B14}" type="slidenum">
              <a:rPr lang="es-ES"/>
              <a:pPr>
                <a:defRPr/>
              </a:pPr>
              <a:t>‹Nº›</a:t>
            </a:fld>
            <a:endParaRPr lang="es-ES"/>
          </a:p>
        </p:txBody>
      </p:sp>
    </p:spTree>
    <p:extLst>
      <p:ext uri="{BB962C8B-B14F-4D97-AF65-F5344CB8AC3E}">
        <p14:creationId xmlns:p14="http://schemas.microsoft.com/office/powerpoint/2010/main" val="16757240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Rectangle 5"/>
          <p:cNvSpPr>
            <a:spLocks noGrp="1" noChangeArrowheads="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Rectangle 6"/>
          <p:cNvSpPr>
            <a:spLocks noGrp="1" noChangeArrowheads="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EFABDC16-8EED-4D2B-A722-ECE55CC9EBE5}" type="slidenum">
              <a:rPr lang="es-ES"/>
              <a:pPr>
                <a:defRPr/>
              </a:pPr>
              <a:t>‹Nº›</a:t>
            </a:fld>
            <a:endParaRPr lang="es-ES"/>
          </a:p>
        </p:txBody>
      </p:sp>
    </p:spTree>
    <p:extLst>
      <p:ext uri="{BB962C8B-B14F-4D97-AF65-F5344CB8AC3E}">
        <p14:creationId xmlns:p14="http://schemas.microsoft.com/office/powerpoint/2010/main" val="1043191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panose="020B0604020202020204" pitchFamily="34" charset="0"/>
              </a:defRPr>
            </a:lvl1pPr>
          </a:lstStyle>
          <a:p>
            <a:pPr>
              <a:defRPr/>
            </a:pPr>
            <a:fld id="{802DAFB3-F2F2-4158-8979-C0BBF6121779}" type="datetimeFigureOut">
              <a:rPr lang="en-US"/>
              <a:pPr>
                <a:defRPr/>
              </a:pPr>
              <a:t>2/18/2020</a:t>
            </a:fld>
            <a:endParaRPr lang="en-US"/>
          </a:p>
        </p:txBody>
      </p:sp>
      <p:sp>
        <p:nvSpPr>
          <p:cNvPr id="3"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B556C7CD-1136-4CF6-A77A-A90DA5EE24D0}" type="slidenum">
              <a:rPr lang="en-US"/>
              <a:pPr>
                <a:defRPr/>
              </a:pPr>
              <a:t>‹Nº›</a:t>
            </a:fld>
            <a:endParaRPr lang="en-US"/>
          </a:p>
        </p:txBody>
      </p:sp>
    </p:spTree>
    <p:extLst>
      <p:ext uri="{BB962C8B-B14F-4D97-AF65-F5344CB8AC3E}">
        <p14:creationId xmlns:p14="http://schemas.microsoft.com/office/powerpoint/2010/main" val="2234663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66270DF8-DF70-4D41-80C3-58DACDE20003}"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AB95EC81-5E6B-4541-86BB-057FFCDBE89D}" type="slidenum">
              <a:rPr lang="en-US"/>
              <a:pPr>
                <a:defRPr/>
              </a:pPr>
              <a:t>‹Nº›</a:t>
            </a:fld>
            <a:endParaRPr lang="en-US"/>
          </a:p>
        </p:txBody>
      </p:sp>
    </p:spTree>
    <p:extLst>
      <p:ext uri="{BB962C8B-B14F-4D97-AF65-F5344CB8AC3E}">
        <p14:creationId xmlns:p14="http://schemas.microsoft.com/office/powerpoint/2010/main" val="186092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a:defRPr/>
            </a:lvl1pPr>
          </a:lstStyle>
          <a:p>
            <a:pPr>
              <a:defRPr/>
            </a:pPr>
            <a:fld id="{E98F79EB-B32B-4FEA-A22E-F3DDF6ED9157}"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a:defRPr/>
            </a:lvl1pPr>
          </a:lstStyle>
          <a:p>
            <a:pPr>
              <a:defRPr/>
            </a:pPr>
            <a:endParaRPr lang="es-PE"/>
          </a:p>
        </p:txBody>
      </p:sp>
      <p:sp>
        <p:nvSpPr>
          <p:cNvPr id="6" name="5 Marcador de número de diapositiva"/>
          <p:cNvSpPr>
            <a:spLocks noGrp="1"/>
          </p:cNvSpPr>
          <p:nvPr>
            <p:ph type="sldNum" sz="quarter" idx="12"/>
          </p:nvPr>
        </p:nvSpPr>
        <p:spPr/>
        <p:txBody>
          <a:bodyPr/>
          <a:lstStyle>
            <a:lvl1pPr>
              <a:defRPr/>
            </a:lvl1pPr>
          </a:lstStyle>
          <a:p>
            <a:pPr>
              <a:defRPr/>
            </a:pPr>
            <a:fld id="{5D8ADE08-8FBF-49C3-9C84-9697FB760B3E}" type="slidenum">
              <a:rPr lang="es-PE" altLang="es-PE"/>
              <a:pPr>
                <a:defRPr/>
              </a:pPr>
              <a:t>‹Nº›</a:t>
            </a:fld>
            <a:endParaRPr lang="es-PE" altLang="es-PE"/>
          </a:p>
        </p:txBody>
      </p:sp>
    </p:spTree>
    <p:extLst>
      <p:ext uri="{BB962C8B-B14F-4D97-AF65-F5344CB8AC3E}">
        <p14:creationId xmlns:p14="http://schemas.microsoft.com/office/powerpoint/2010/main" val="37345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7FE969E9-C635-4423-BF7A-BA127A452478}"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88FA1473-86E3-44E8-B11E-D4904EAA3293}" type="slidenum">
              <a:rPr lang="en-US"/>
              <a:pPr>
                <a:defRPr/>
              </a:pPr>
              <a:t>‹Nº›</a:t>
            </a:fld>
            <a:endParaRPr lang="en-US"/>
          </a:p>
        </p:txBody>
      </p:sp>
    </p:spTree>
    <p:extLst>
      <p:ext uri="{BB962C8B-B14F-4D97-AF65-F5344CB8AC3E}">
        <p14:creationId xmlns:p14="http://schemas.microsoft.com/office/powerpoint/2010/main" val="2706974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DC870F76-8893-4A33-8802-B00463AB634D}"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89887A0D-98EC-494D-8377-75F34719A8F5}" type="slidenum">
              <a:rPr lang="en-US"/>
              <a:pPr>
                <a:defRPr/>
              </a:pPr>
              <a:t>‹Nº›</a:t>
            </a:fld>
            <a:endParaRPr lang="en-US"/>
          </a:p>
        </p:txBody>
      </p:sp>
    </p:spTree>
    <p:extLst>
      <p:ext uri="{BB962C8B-B14F-4D97-AF65-F5344CB8AC3E}">
        <p14:creationId xmlns:p14="http://schemas.microsoft.com/office/powerpoint/2010/main" val="1730596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0D650DFD-0C62-4DB8-9E4D-B0B12E2D41B8}"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743ADBA0-162A-4435-94FB-1462425D0953}" type="slidenum">
              <a:rPr lang="en-US"/>
              <a:pPr>
                <a:defRPr/>
              </a:pPr>
              <a:t>‹Nº›</a:t>
            </a:fld>
            <a:endParaRPr lang="en-US"/>
          </a:p>
        </p:txBody>
      </p:sp>
    </p:spTree>
    <p:extLst>
      <p:ext uri="{BB962C8B-B14F-4D97-AF65-F5344CB8AC3E}">
        <p14:creationId xmlns:p14="http://schemas.microsoft.com/office/powerpoint/2010/main" val="2070511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5663" cy="469900"/>
          </a:xfrm>
        </p:spPr>
        <p:txBody>
          <a:bodyPr/>
          <a:lstStyle>
            <a:lvl1pPr>
              <a:defRPr>
                <a:cs typeface="Arial" panose="020B0604020202020204" pitchFamily="34" charset="0"/>
              </a:defRPr>
            </a:lvl1pPr>
          </a:lstStyle>
          <a:p>
            <a:pPr>
              <a:defRPr/>
            </a:pPr>
            <a:endParaRPr lang="pt-BR"/>
          </a:p>
        </p:txBody>
      </p:sp>
      <p:sp>
        <p:nvSpPr>
          <p:cNvPr id="4" name="Footer Placeholder 3"/>
          <p:cNvSpPr>
            <a:spLocks noGrp="1"/>
          </p:cNvSpPr>
          <p:nvPr>
            <p:ph type="ftr" idx="11"/>
          </p:nvPr>
        </p:nvSpPr>
        <p:spPr>
          <a:xfrm>
            <a:off x="3127375" y="6246813"/>
            <a:ext cx="2895600" cy="469900"/>
          </a:xfrm>
        </p:spPr>
        <p:txBody>
          <a:bodyPr/>
          <a:lstStyle>
            <a:lvl1pPr>
              <a:defRPr>
                <a:cs typeface="Arial" panose="020B0604020202020204" pitchFamily="34" charset="0"/>
              </a:defRPr>
            </a:lvl1pPr>
          </a:lstStyle>
          <a:p>
            <a:pPr>
              <a:defRPr/>
            </a:pPr>
            <a:endParaRPr lang="pt-BR"/>
          </a:p>
        </p:txBody>
      </p:sp>
      <p:sp>
        <p:nvSpPr>
          <p:cNvPr id="5" name="Slide Number Placeholder 4"/>
          <p:cNvSpPr>
            <a:spLocks noGrp="1"/>
          </p:cNvSpPr>
          <p:nvPr>
            <p:ph type="sldNum" idx="12"/>
          </p:nvPr>
        </p:nvSpPr>
        <p:spPr>
          <a:xfrm>
            <a:off x="6556375" y="6246813"/>
            <a:ext cx="2127250" cy="469900"/>
          </a:xfrm>
        </p:spPr>
        <p:txBody>
          <a:bodyPr/>
          <a:lstStyle>
            <a:lvl1pPr>
              <a:defRPr>
                <a:cs typeface="Arial" panose="020B0604020202020204" pitchFamily="34" charset="0"/>
              </a:defRPr>
            </a:lvl1pPr>
          </a:lstStyle>
          <a:p>
            <a:pPr>
              <a:defRPr/>
            </a:pPr>
            <a:fld id="{27C698D2-37D3-4B3B-8F10-C463ADE311D8}" type="slidenum">
              <a:rPr lang="pt-BR"/>
              <a:pPr>
                <a:defRPr/>
              </a:pPr>
              <a:t>‹Nº›</a:t>
            </a:fld>
            <a:endParaRPr lang="pt-BR"/>
          </a:p>
        </p:txBody>
      </p:sp>
    </p:spTree>
    <p:extLst>
      <p:ext uri="{BB962C8B-B14F-4D97-AF65-F5344CB8AC3E}">
        <p14:creationId xmlns:p14="http://schemas.microsoft.com/office/powerpoint/2010/main" val="2725584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2D57CCF3-D66C-40B8-ABB0-792159601D2A}"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E442DEE1-D3EB-494E-9EA2-B92936F31DE4}" type="slidenum">
              <a:rPr lang="en-US"/>
              <a:pPr>
                <a:defRPr/>
              </a:pPr>
              <a:t>‹Nº›</a:t>
            </a:fld>
            <a:endParaRPr lang="en-US"/>
          </a:p>
        </p:txBody>
      </p:sp>
    </p:spTree>
    <p:extLst>
      <p:ext uri="{BB962C8B-B14F-4D97-AF65-F5344CB8AC3E}">
        <p14:creationId xmlns:p14="http://schemas.microsoft.com/office/powerpoint/2010/main" val="3187819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C37DBCD5-9F90-4EE0-A828-534851BBFFC1}"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DCD5585F-299A-44A8-91AA-496AC341C827}" type="slidenum">
              <a:rPr lang="en-US"/>
              <a:pPr>
                <a:defRPr/>
              </a:pPr>
              <a:t>‹Nº›</a:t>
            </a:fld>
            <a:endParaRPr lang="en-US"/>
          </a:p>
        </p:txBody>
      </p:sp>
    </p:spTree>
    <p:extLst>
      <p:ext uri="{BB962C8B-B14F-4D97-AF65-F5344CB8AC3E}">
        <p14:creationId xmlns:p14="http://schemas.microsoft.com/office/powerpoint/2010/main" val="639952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E64C56F3-088E-4C95-91C3-43CF9EA1077E}"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0B11BFA3-E0D4-4C98-B80D-31BDFE7F00F1}" type="slidenum">
              <a:rPr lang="en-US"/>
              <a:pPr>
                <a:defRPr/>
              </a:pPr>
              <a:t>‹Nº›</a:t>
            </a:fld>
            <a:endParaRPr lang="en-US"/>
          </a:p>
        </p:txBody>
      </p:sp>
    </p:spTree>
    <p:extLst>
      <p:ext uri="{BB962C8B-B14F-4D97-AF65-F5344CB8AC3E}">
        <p14:creationId xmlns:p14="http://schemas.microsoft.com/office/powerpoint/2010/main" val="3939845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2A6E7B0D-E9CC-45A1-A255-CCFF4010B241}"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D9CB19EE-70FC-4B18-81EF-C904C55966F3}" type="slidenum">
              <a:rPr lang="en-US"/>
              <a:pPr>
                <a:defRPr/>
              </a:pPr>
              <a:t>‹Nº›</a:t>
            </a:fld>
            <a:endParaRPr lang="en-US"/>
          </a:p>
        </p:txBody>
      </p:sp>
    </p:spTree>
    <p:extLst>
      <p:ext uri="{BB962C8B-B14F-4D97-AF65-F5344CB8AC3E}">
        <p14:creationId xmlns:p14="http://schemas.microsoft.com/office/powerpoint/2010/main" val="3763519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cs typeface="Arial" panose="020B0604020202020204" pitchFamily="34" charset="0"/>
              </a:defRPr>
            </a:lvl1pPr>
          </a:lstStyle>
          <a:p>
            <a:pPr>
              <a:defRPr/>
            </a:pPr>
            <a:fld id="{D26E4901-52CB-4963-8FBE-FD674C5F632C}" type="datetimeFigureOut">
              <a:rPr lang="en-US"/>
              <a:pPr>
                <a:defRPr/>
              </a:pPr>
              <a:t>2/18/2020</a:t>
            </a:fld>
            <a:endParaRPr lang="en-US"/>
          </a:p>
        </p:txBody>
      </p:sp>
      <p:sp>
        <p:nvSpPr>
          <p:cNvPr id="8"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BCC6804D-1BBA-4DCE-A5A5-363F6FC0E0AF}" type="slidenum">
              <a:rPr lang="en-US"/>
              <a:pPr>
                <a:defRPr/>
              </a:pPr>
              <a:t>‹Nº›</a:t>
            </a:fld>
            <a:endParaRPr lang="en-US"/>
          </a:p>
        </p:txBody>
      </p:sp>
    </p:spTree>
    <p:extLst>
      <p:ext uri="{BB962C8B-B14F-4D97-AF65-F5344CB8AC3E}">
        <p14:creationId xmlns:p14="http://schemas.microsoft.com/office/powerpoint/2010/main" val="1582594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cs typeface="Arial" panose="020B0604020202020204" pitchFamily="34" charset="0"/>
              </a:defRPr>
            </a:lvl1pPr>
          </a:lstStyle>
          <a:p>
            <a:pPr>
              <a:defRPr/>
            </a:pPr>
            <a:fld id="{46FD8F0C-29E0-4C8F-88D8-253556722267}" type="datetimeFigureOut">
              <a:rPr lang="en-US"/>
              <a:pPr>
                <a:defRPr/>
              </a:pPr>
              <a:t>2/18/2020</a:t>
            </a:fld>
            <a:endParaRPr lang="en-US"/>
          </a:p>
        </p:txBody>
      </p:sp>
      <p:sp>
        <p:nvSpPr>
          <p:cNvPr id="4"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51FF0FC7-00BA-4367-B982-8A1E55BE2552}" type="slidenum">
              <a:rPr lang="en-US"/>
              <a:pPr>
                <a:defRPr/>
              </a:pPr>
              <a:t>‹Nº›</a:t>
            </a:fld>
            <a:endParaRPr lang="en-US"/>
          </a:p>
        </p:txBody>
      </p:sp>
    </p:spTree>
    <p:extLst>
      <p:ext uri="{BB962C8B-B14F-4D97-AF65-F5344CB8AC3E}">
        <p14:creationId xmlns:p14="http://schemas.microsoft.com/office/powerpoint/2010/main" val="369852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3B53695D-8E9C-4D46-A93C-7BFCF37663CC}" type="datetimeFigureOut">
              <a:rPr lang="es-PE"/>
              <a:pPr>
                <a:defRPr/>
              </a:pPr>
              <a:t>18/02/2020</a:t>
            </a:fld>
            <a:endParaRPr lang="es-PE"/>
          </a:p>
        </p:txBody>
      </p:sp>
      <p:sp>
        <p:nvSpPr>
          <p:cNvPr id="5" name="4 Marcador de pie de página"/>
          <p:cNvSpPr>
            <a:spLocks noGrp="1"/>
          </p:cNvSpPr>
          <p:nvPr>
            <p:ph type="ftr" sz="quarter" idx="11"/>
          </p:nvPr>
        </p:nvSpPr>
        <p:spPr/>
        <p:txBody>
          <a:bodyPr/>
          <a:lstStyle>
            <a:lvl1pPr>
              <a:defRPr/>
            </a:lvl1pPr>
          </a:lstStyle>
          <a:p>
            <a:pPr>
              <a:defRPr/>
            </a:pPr>
            <a:endParaRPr lang="es-PE"/>
          </a:p>
        </p:txBody>
      </p:sp>
      <p:sp>
        <p:nvSpPr>
          <p:cNvPr id="6" name="5 Marcador de número de diapositiva"/>
          <p:cNvSpPr>
            <a:spLocks noGrp="1"/>
          </p:cNvSpPr>
          <p:nvPr>
            <p:ph type="sldNum" sz="quarter" idx="12"/>
          </p:nvPr>
        </p:nvSpPr>
        <p:spPr/>
        <p:txBody>
          <a:bodyPr/>
          <a:lstStyle>
            <a:lvl1pPr>
              <a:defRPr/>
            </a:lvl1pPr>
          </a:lstStyle>
          <a:p>
            <a:pPr>
              <a:defRPr/>
            </a:pPr>
            <a:fld id="{DDCC5A91-6232-4F38-899D-51FECEF2C0C5}" type="slidenum">
              <a:rPr lang="es-PE" altLang="es-PE"/>
              <a:pPr>
                <a:defRPr/>
              </a:pPr>
              <a:t>‹Nº›</a:t>
            </a:fld>
            <a:endParaRPr lang="es-PE" altLang="es-PE"/>
          </a:p>
        </p:txBody>
      </p:sp>
    </p:spTree>
    <p:extLst>
      <p:ext uri="{BB962C8B-B14F-4D97-AF65-F5344CB8AC3E}">
        <p14:creationId xmlns:p14="http://schemas.microsoft.com/office/powerpoint/2010/main" val="1129889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panose="020B0604020202020204" pitchFamily="34" charset="0"/>
              </a:defRPr>
            </a:lvl1pPr>
          </a:lstStyle>
          <a:p>
            <a:pPr>
              <a:defRPr/>
            </a:pPr>
            <a:fld id="{55B8CE62-F3AC-4058-A953-03BA34BA4237}" type="datetimeFigureOut">
              <a:rPr lang="en-US"/>
              <a:pPr>
                <a:defRPr/>
              </a:pPr>
              <a:t>2/18/2020</a:t>
            </a:fld>
            <a:endParaRPr lang="en-US"/>
          </a:p>
        </p:txBody>
      </p:sp>
      <p:sp>
        <p:nvSpPr>
          <p:cNvPr id="3"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6E311F6D-318B-403A-876F-A67CD9DB97EC}" type="slidenum">
              <a:rPr lang="en-US"/>
              <a:pPr>
                <a:defRPr/>
              </a:pPr>
              <a:t>‹Nº›</a:t>
            </a:fld>
            <a:endParaRPr lang="en-US"/>
          </a:p>
        </p:txBody>
      </p:sp>
    </p:spTree>
    <p:extLst>
      <p:ext uri="{BB962C8B-B14F-4D97-AF65-F5344CB8AC3E}">
        <p14:creationId xmlns:p14="http://schemas.microsoft.com/office/powerpoint/2010/main" val="259772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6FA326D2-84F8-4F58-8DAC-6FC9AC6B19FE}"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5CA65A2E-0CFE-4241-9E4B-2E75E5E2A321}" type="slidenum">
              <a:rPr lang="en-US"/>
              <a:pPr>
                <a:defRPr/>
              </a:pPr>
              <a:t>‹Nº›</a:t>
            </a:fld>
            <a:endParaRPr lang="en-US"/>
          </a:p>
        </p:txBody>
      </p:sp>
    </p:spTree>
    <p:extLst>
      <p:ext uri="{BB962C8B-B14F-4D97-AF65-F5344CB8AC3E}">
        <p14:creationId xmlns:p14="http://schemas.microsoft.com/office/powerpoint/2010/main" val="4051953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86DDF607-3FF1-456B-8763-EA63EFCF9621}"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7BFB7C80-A3FC-4F15-934A-B775E73A3A73}" type="slidenum">
              <a:rPr lang="en-US"/>
              <a:pPr>
                <a:defRPr/>
              </a:pPr>
              <a:t>‹Nº›</a:t>
            </a:fld>
            <a:endParaRPr lang="en-US"/>
          </a:p>
        </p:txBody>
      </p:sp>
    </p:spTree>
    <p:extLst>
      <p:ext uri="{BB962C8B-B14F-4D97-AF65-F5344CB8AC3E}">
        <p14:creationId xmlns:p14="http://schemas.microsoft.com/office/powerpoint/2010/main" val="1643860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0FD3B01D-AB0C-4654-8EA2-004EB17AEB19}"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585D7E95-EA74-4FFD-9A95-975E4A02FC96}" type="slidenum">
              <a:rPr lang="en-US"/>
              <a:pPr>
                <a:defRPr/>
              </a:pPr>
              <a:t>‹Nº›</a:t>
            </a:fld>
            <a:endParaRPr lang="en-US"/>
          </a:p>
        </p:txBody>
      </p:sp>
    </p:spTree>
    <p:extLst>
      <p:ext uri="{BB962C8B-B14F-4D97-AF65-F5344CB8AC3E}">
        <p14:creationId xmlns:p14="http://schemas.microsoft.com/office/powerpoint/2010/main" val="2365007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73D3E6C9-7D04-4F3E-AD25-863ED4160EE2}"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7B0C6796-F071-4883-B74B-0BDAD81C1A86}" type="slidenum">
              <a:rPr lang="en-US"/>
              <a:pPr>
                <a:defRPr/>
              </a:pPr>
              <a:t>‹Nº›</a:t>
            </a:fld>
            <a:endParaRPr lang="en-US"/>
          </a:p>
        </p:txBody>
      </p:sp>
    </p:spTree>
    <p:extLst>
      <p:ext uri="{BB962C8B-B14F-4D97-AF65-F5344CB8AC3E}">
        <p14:creationId xmlns:p14="http://schemas.microsoft.com/office/powerpoint/2010/main" val="1259970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5663" cy="469900"/>
          </a:xfrm>
        </p:spPr>
        <p:txBody>
          <a:bodyPr/>
          <a:lstStyle>
            <a:lvl1pPr>
              <a:defRPr>
                <a:cs typeface="Arial" panose="020B0604020202020204" pitchFamily="34" charset="0"/>
              </a:defRPr>
            </a:lvl1pPr>
          </a:lstStyle>
          <a:p>
            <a:pPr>
              <a:defRPr/>
            </a:pPr>
            <a:endParaRPr lang="pt-BR"/>
          </a:p>
        </p:txBody>
      </p:sp>
      <p:sp>
        <p:nvSpPr>
          <p:cNvPr id="4" name="Footer Placeholder 3"/>
          <p:cNvSpPr>
            <a:spLocks noGrp="1"/>
          </p:cNvSpPr>
          <p:nvPr>
            <p:ph type="ftr" idx="11"/>
          </p:nvPr>
        </p:nvSpPr>
        <p:spPr>
          <a:xfrm>
            <a:off x="3127375" y="6246813"/>
            <a:ext cx="2895600" cy="469900"/>
          </a:xfrm>
        </p:spPr>
        <p:txBody>
          <a:bodyPr/>
          <a:lstStyle>
            <a:lvl1pPr>
              <a:defRPr>
                <a:cs typeface="Arial" panose="020B0604020202020204" pitchFamily="34" charset="0"/>
              </a:defRPr>
            </a:lvl1pPr>
          </a:lstStyle>
          <a:p>
            <a:pPr>
              <a:defRPr/>
            </a:pPr>
            <a:endParaRPr lang="pt-BR"/>
          </a:p>
        </p:txBody>
      </p:sp>
      <p:sp>
        <p:nvSpPr>
          <p:cNvPr id="5" name="Slide Number Placeholder 4"/>
          <p:cNvSpPr>
            <a:spLocks noGrp="1"/>
          </p:cNvSpPr>
          <p:nvPr>
            <p:ph type="sldNum" idx="12"/>
          </p:nvPr>
        </p:nvSpPr>
        <p:spPr>
          <a:xfrm>
            <a:off x="6556375" y="6246813"/>
            <a:ext cx="2127250" cy="469900"/>
          </a:xfrm>
        </p:spPr>
        <p:txBody>
          <a:bodyPr/>
          <a:lstStyle>
            <a:lvl1pPr>
              <a:defRPr>
                <a:cs typeface="Arial" panose="020B0604020202020204" pitchFamily="34" charset="0"/>
              </a:defRPr>
            </a:lvl1pPr>
          </a:lstStyle>
          <a:p>
            <a:pPr>
              <a:defRPr/>
            </a:pPr>
            <a:fld id="{BAF9DE08-980C-4FE4-A6DB-78859A65644A}" type="slidenum">
              <a:rPr lang="pt-BR"/>
              <a:pPr>
                <a:defRPr/>
              </a:pPr>
              <a:t>‹Nº›</a:t>
            </a:fld>
            <a:endParaRPr lang="pt-BR"/>
          </a:p>
        </p:txBody>
      </p:sp>
    </p:spTree>
    <p:extLst>
      <p:ext uri="{BB962C8B-B14F-4D97-AF65-F5344CB8AC3E}">
        <p14:creationId xmlns:p14="http://schemas.microsoft.com/office/powerpoint/2010/main" val="1578078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7"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10"/>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11"/>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eaLnBrk="0" fontAlgn="base" hangingPunct="0">
              <a:spcBef>
                <a:spcPct val="0"/>
              </a:spcBef>
              <a:spcAft>
                <a:spcPct val="0"/>
              </a:spcAft>
              <a:defRPr>
                <a:cs typeface="Arial" panose="020B0604020202020204" pitchFamily="34" charset="0"/>
              </a:defRPr>
            </a:lvl1pPr>
          </a:lstStyle>
          <a:p>
            <a:pPr>
              <a:defRPr/>
            </a:pPr>
            <a:fld id="{B59172C7-1077-4A5A-8945-9680A7DE763F}" type="datetimeFigureOut">
              <a:rPr lang="es-ES"/>
              <a:pPr>
                <a:defRPr/>
              </a:pPr>
              <a:t>18/02/2020</a:t>
            </a:fld>
            <a:endParaRPr lang="es-ES"/>
          </a:p>
        </p:txBody>
      </p:sp>
      <p:sp>
        <p:nvSpPr>
          <p:cNvPr id="13" name="Footer Placeholder 4"/>
          <p:cNvSpPr>
            <a:spLocks noGrp="1"/>
          </p:cNvSpPr>
          <p:nvPr>
            <p:ph type="ftr" sz="quarter" idx="11"/>
          </p:nvPr>
        </p:nvSpPr>
        <p:spPr>
          <a:xfrm>
            <a:off x="1174750" y="5357813"/>
            <a:ext cx="5033963" cy="365125"/>
          </a:xfrm>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14" name="Slide Number Placeholder 5"/>
          <p:cNvSpPr>
            <a:spLocks noGrp="1"/>
          </p:cNvSpPr>
          <p:nvPr>
            <p:ph type="sldNum" sz="quarter" idx="12"/>
          </p:nvPr>
        </p:nvSpPr>
        <p:spPr>
          <a:xfrm>
            <a:off x="6213475" y="5357813"/>
            <a:ext cx="554038" cy="365125"/>
          </a:xfrm>
        </p:spPr>
        <p:txBody>
          <a:bodyPr/>
          <a:lstStyle>
            <a:lvl1pPr algn="ctr" eaLnBrk="0" fontAlgn="base" hangingPunct="0">
              <a:spcBef>
                <a:spcPct val="0"/>
              </a:spcBef>
              <a:spcAft>
                <a:spcPct val="0"/>
              </a:spcAft>
              <a:defRPr>
                <a:cs typeface="Arial" panose="020B0604020202020204" pitchFamily="34" charset="0"/>
              </a:defRPr>
            </a:lvl1pPr>
          </a:lstStyle>
          <a:p>
            <a:pPr>
              <a:defRPr/>
            </a:pPr>
            <a:fld id="{BDBAF5E1-7FA3-4359-A323-773EE31D8E67}" type="slidenum">
              <a:rPr lang="es-ES"/>
              <a:pPr>
                <a:defRPr/>
              </a:pPr>
              <a:t>‹Nº›</a:t>
            </a:fld>
            <a:endParaRPr lang="es-ES"/>
          </a:p>
        </p:txBody>
      </p:sp>
    </p:spTree>
    <p:extLst>
      <p:ext uri="{BB962C8B-B14F-4D97-AF65-F5344CB8AC3E}">
        <p14:creationId xmlns:p14="http://schemas.microsoft.com/office/powerpoint/2010/main" val="953126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947F5F71-7378-470F-9F96-B943BFFCDED7}" type="datetimeFigureOut">
              <a:rPr lang="es-ES"/>
              <a:pPr>
                <a:defRPr/>
              </a:pPr>
              <a:t>18/02/2020</a:t>
            </a:fld>
            <a:endParaRPr lang="es-E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5B354AB0-2A6D-4684-BDE7-1D3B03D68080}" type="slidenum">
              <a:rPr lang="es-ES"/>
              <a:pPr>
                <a:defRPr/>
              </a:pPr>
              <a:t>‹Nº›</a:t>
            </a:fld>
            <a:endParaRPr lang="es-ES"/>
          </a:p>
        </p:txBody>
      </p:sp>
    </p:spTree>
    <p:extLst>
      <p:ext uri="{BB962C8B-B14F-4D97-AF65-F5344CB8AC3E}">
        <p14:creationId xmlns:p14="http://schemas.microsoft.com/office/powerpoint/2010/main" val="583228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812648D6-420B-419E-820E-EC677A61BA23}" type="datetimeFigureOut">
              <a:rPr lang="es-ES"/>
              <a:pPr>
                <a:defRPr/>
              </a:pPr>
              <a:t>18/02/2020</a:t>
            </a:fld>
            <a:endParaRPr lang="es-E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096E2FD6-570D-4BB3-97B0-E4A41DE8B9A3}" type="slidenum">
              <a:rPr lang="es-ES"/>
              <a:pPr>
                <a:defRPr/>
              </a:pPr>
              <a:t>‹Nº›</a:t>
            </a:fld>
            <a:endParaRPr lang="es-ES"/>
          </a:p>
        </p:txBody>
      </p:sp>
    </p:spTree>
    <p:extLst>
      <p:ext uri="{BB962C8B-B14F-4D97-AF65-F5344CB8AC3E}">
        <p14:creationId xmlns:p14="http://schemas.microsoft.com/office/powerpoint/2010/main" val="3290493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5"/>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00A54615-0633-4569-88C4-E86201F74C78}" type="datetimeFigureOut">
              <a:rPr lang="es-ES"/>
              <a:pPr>
                <a:defRPr/>
              </a:pPr>
              <a:t>18/02/2020</a:t>
            </a:fld>
            <a:endParaRPr lang="es-ES"/>
          </a:p>
        </p:txBody>
      </p:sp>
      <p:sp>
        <p:nvSpPr>
          <p:cNvPr id="6" name="Footer Placeholder 5"/>
          <p:cNvSpPr>
            <a:spLocks noGrp="1"/>
          </p:cNvSpPr>
          <p:nvPr>
            <p:ph type="ftr" sz="quarter" idx="16"/>
          </p:nvPr>
        </p:nvSpPr>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7" name="Slide Number Placeholder 6"/>
          <p:cNvSpPr>
            <a:spLocks noGrp="1"/>
          </p:cNvSpPr>
          <p:nvPr>
            <p:ph type="sldNum" sz="quarter" idx="17"/>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2CFCF699-B23D-44E8-8B37-E129426CFD34}" type="slidenum">
              <a:rPr lang="es-ES"/>
              <a:pPr>
                <a:defRPr/>
              </a:pPr>
              <a:t>‹Nº›</a:t>
            </a:fld>
            <a:endParaRPr lang="es-ES"/>
          </a:p>
        </p:txBody>
      </p:sp>
    </p:spTree>
    <p:extLst>
      <p:ext uri="{BB962C8B-B14F-4D97-AF65-F5344CB8AC3E}">
        <p14:creationId xmlns:p14="http://schemas.microsoft.com/office/powerpoint/2010/main" val="290256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3 Marcador de fecha"/>
          <p:cNvSpPr>
            <a:spLocks noGrp="1"/>
          </p:cNvSpPr>
          <p:nvPr>
            <p:ph type="dt" sz="half" idx="10"/>
          </p:nvPr>
        </p:nvSpPr>
        <p:spPr/>
        <p:txBody>
          <a:bodyPr/>
          <a:lstStyle>
            <a:lvl1pPr>
              <a:defRPr/>
            </a:lvl1pPr>
          </a:lstStyle>
          <a:p>
            <a:pPr>
              <a:defRPr/>
            </a:pPr>
            <a:fld id="{0A4114B5-A7EA-4C12-A83B-E8D7C4E2D5C3}" type="datetimeFigureOut">
              <a:rPr lang="es-PE"/>
              <a:pPr>
                <a:defRPr/>
              </a:pPr>
              <a:t>18/02/2020</a:t>
            </a:fld>
            <a:endParaRPr lang="es-PE"/>
          </a:p>
        </p:txBody>
      </p:sp>
      <p:sp>
        <p:nvSpPr>
          <p:cNvPr id="6" name="4 Marcador de pie de página"/>
          <p:cNvSpPr>
            <a:spLocks noGrp="1"/>
          </p:cNvSpPr>
          <p:nvPr>
            <p:ph type="ftr" sz="quarter" idx="11"/>
          </p:nvPr>
        </p:nvSpPr>
        <p:spPr/>
        <p:txBody>
          <a:bodyPr/>
          <a:lstStyle>
            <a:lvl1pPr>
              <a:defRPr/>
            </a:lvl1pPr>
          </a:lstStyle>
          <a:p>
            <a:pPr>
              <a:defRPr/>
            </a:pPr>
            <a:endParaRPr lang="es-PE"/>
          </a:p>
        </p:txBody>
      </p:sp>
      <p:sp>
        <p:nvSpPr>
          <p:cNvPr id="7" name="5 Marcador de número de diapositiva"/>
          <p:cNvSpPr>
            <a:spLocks noGrp="1"/>
          </p:cNvSpPr>
          <p:nvPr>
            <p:ph type="sldNum" sz="quarter" idx="12"/>
          </p:nvPr>
        </p:nvSpPr>
        <p:spPr/>
        <p:txBody>
          <a:bodyPr/>
          <a:lstStyle>
            <a:lvl1pPr>
              <a:defRPr/>
            </a:lvl1pPr>
          </a:lstStyle>
          <a:p>
            <a:pPr>
              <a:defRPr/>
            </a:pPr>
            <a:fld id="{30AC9103-95D5-4289-BA4A-E15E0EFBEDC5}" type="slidenum">
              <a:rPr lang="es-PE" altLang="es-PE"/>
              <a:pPr>
                <a:defRPr/>
              </a:pPr>
              <a:t>‹Nº›</a:t>
            </a:fld>
            <a:endParaRPr lang="es-PE" altLang="es-PE"/>
          </a:p>
        </p:txBody>
      </p:sp>
    </p:spTree>
    <p:extLst>
      <p:ext uri="{BB962C8B-B14F-4D97-AF65-F5344CB8AC3E}">
        <p14:creationId xmlns:p14="http://schemas.microsoft.com/office/powerpoint/2010/main" val="1367906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1" name="Content Placeholder 10"/>
          <p:cNvSpPr>
            <a:spLocks noGrp="1"/>
          </p:cNvSpPr>
          <p:nvPr>
            <p:ph sz="quarter" idx="13"/>
          </p:nvPr>
        </p:nvSpPr>
        <p:spPr>
          <a:xfrm>
            <a:off x="1298448" y="2944368"/>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5"/>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CEF801B4-D009-4091-BDA1-B782CA915E4D}" type="datetimeFigureOut">
              <a:rPr lang="es-ES"/>
              <a:pPr>
                <a:defRPr/>
              </a:pPr>
              <a:t>18/02/2020</a:t>
            </a:fld>
            <a:endParaRPr lang="es-ES"/>
          </a:p>
        </p:txBody>
      </p:sp>
      <p:sp>
        <p:nvSpPr>
          <p:cNvPr id="8" name="Footer Placeholder 7"/>
          <p:cNvSpPr>
            <a:spLocks noGrp="1"/>
          </p:cNvSpPr>
          <p:nvPr>
            <p:ph type="ftr" sz="quarter" idx="16"/>
          </p:nvPr>
        </p:nvSpPr>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9" name="Slide Number Placeholder 8"/>
          <p:cNvSpPr>
            <a:spLocks noGrp="1"/>
          </p:cNvSpPr>
          <p:nvPr>
            <p:ph type="sldNum" sz="quarter" idx="17"/>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4E72A9B4-90B4-4229-8D82-FC1E309CBA50}" type="slidenum">
              <a:rPr lang="es-ES"/>
              <a:pPr>
                <a:defRPr/>
              </a:pPr>
              <a:t>‹Nº›</a:t>
            </a:fld>
            <a:endParaRPr lang="es-ES"/>
          </a:p>
        </p:txBody>
      </p:sp>
    </p:spTree>
    <p:extLst>
      <p:ext uri="{BB962C8B-B14F-4D97-AF65-F5344CB8AC3E}">
        <p14:creationId xmlns:p14="http://schemas.microsoft.com/office/powerpoint/2010/main" val="1114572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DC0652E8-FED3-4EEE-8D12-42ABA6E673F4}" type="datetimeFigureOut">
              <a:rPr lang="es-ES"/>
              <a:pPr>
                <a:defRPr/>
              </a:pPr>
              <a:t>18/02/2020</a:t>
            </a:fld>
            <a:endParaRPr lang="es-E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C6DA21B8-0A87-4048-840F-7D9C06C07CB1}" type="slidenum">
              <a:rPr lang="es-ES"/>
              <a:pPr>
                <a:defRPr/>
              </a:pPr>
              <a:t>‹Nº›</a:t>
            </a:fld>
            <a:endParaRPr lang="es-ES"/>
          </a:p>
        </p:txBody>
      </p:sp>
    </p:spTree>
    <p:extLst>
      <p:ext uri="{BB962C8B-B14F-4D97-AF65-F5344CB8AC3E}">
        <p14:creationId xmlns:p14="http://schemas.microsoft.com/office/powerpoint/2010/main" val="2074759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65B4DE89-8D74-4346-993C-1075651913FC}" type="datetimeFigureOut">
              <a:rPr lang="es-ES"/>
              <a:pPr>
                <a:defRPr/>
              </a:pPr>
              <a:t>18/02/2020</a:t>
            </a:fld>
            <a:endParaRPr lang="es-E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91A4F871-1C89-4ADA-B2D0-857259307D37}" type="slidenum">
              <a:rPr lang="es-ES"/>
              <a:pPr>
                <a:defRPr/>
              </a:pPr>
              <a:t>‹Nº›</a:t>
            </a:fld>
            <a:endParaRPr lang="es-ES"/>
          </a:p>
        </p:txBody>
      </p:sp>
    </p:spTree>
    <p:extLst>
      <p:ext uri="{BB962C8B-B14F-4D97-AF65-F5344CB8AC3E}">
        <p14:creationId xmlns:p14="http://schemas.microsoft.com/office/powerpoint/2010/main" val="3325227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8"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15"/>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Rectangle 16"/>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2"/>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2" name="Rectangle 13"/>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5" name="Date Placeholder 4"/>
          <p:cNvSpPr>
            <a:spLocks noGrp="1"/>
          </p:cNvSpPr>
          <p:nvPr>
            <p:ph type="dt" sz="half" idx="10"/>
          </p:nvPr>
        </p:nvSpPr>
        <p:spPr>
          <a:xfrm rot="60000">
            <a:off x="6342063" y="5886450"/>
            <a:ext cx="1212850" cy="365125"/>
          </a:xfrm>
        </p:spPr>
        <p:txBody>
          <a:bodyPr/>
          <a:lstStyle>
            <a:lvl1pPr eaLnBrk="0" fontAlgn="base" hangingPunct="0">
              <a:spcBef>
                <a:spcPct val="0"/>
              </a:spcBef>
              <a:spcAft>
                <a:spcPct val="0"/>
              </a:spcAft>
              <a:defRPr>
                <a:cs typeface="Arial" panose="020B0604020202020204" pitchFamily="34" charset="0"/>
              </a:defRPr>
            </a:lvl1pPr>
          </a:lstStyle>
          <a:p>
            <a:pPr>
              <a:defRPr/>
            </a:pPr>
            <a:fld id="{D440F6FA-8329-4F32-8D7C-10DF21B3891B}" type="datetimeFigureOut">
              <a:rPr lang="es-ES"/>
              <a:pPr>
                <a:defRPr/>
              </a:pPr>
              <a:t>18/02/2020</a:t>
            </a:fld>
            <a:endParaRPr lang="es-ES"/>
          </a:p>
        </p:txBody>
      </p:sp>
      <p:sp>
        <p:nvSpPr>
          <p:cNvPr id="16" name="Footer Placeholder 5"/>
          <p:cNvSpPr>
            <a:spLocks noGrp="1"/>
          </p:cNvSpPr>
          <p:nvPr>
            <p:ph type="ftr" sz="quarter" idx="11"/>
          </p:nvPr>
        </p:nvSpPr>
        <p:spPr>
          <a:xfrm rot="21540000">
            <a:off x="914400" y="5829300"/>
            <a:ext cx="3522663" cy="365125"/>
          </a:xfrm>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17" name="Slide Number Placeholder 6"/>
          <p:cNvSpPr>
            <a:spLocks noGrp="1"/>
          </p:cNvSpPr>
          <p:nvPr>
            <p:ph type="sldNum" sz="quarter" idx="12"/>
          </p:nvPr>
        </p:nvSpPr>
        <p:spPr>
          <a:xfrm rot="60000">
            <a:off x="7558088" y="5897563"/>
            <a:ext cx="554037" cy="365125"/>
          </a:xfrm>
        </p:spPr>
        <p:txBody>
          <a:bodyPr/>
          <a:lstStyle>
            <a:lvl1pPr eaLnBrk="0" fontAlgn="base" hangingPunct="0">
              <a:spcBef>
                <a:spcPct val="0"/>
              </a:spcBef>
              <a:spcAft>
                <a:spcPct val="0"/>
              </a:spcAft>
              <a:defRPr>
                <a:cs typeface="Arial" panose="020B0604020202020204" pitchFamily="34" charset="0"/>
              </a:defRPr>
            </a:lvl1pPr>
          </a:lstStyle>
          <a:p>
            <a:pPr>
              <a:defRPr/>
            </a:pPr>
            <a:fld id="{AD6FA4EE-3D01-4F78-9F22-4E46CBB0CDD3}" type="slidenum">
              <a:rPr lang="es-ES"/>
              <a:pPr>
                <a:defRPr/>
              </a:pPr>
              <a:t>‹Nº›</a:t>
            </a:fld>
            <a:endParaRPr lang="es-ES"/>
          </a:p>
        </p:txBody>
      </p:sp>
    </p:spTree>
    <p:extLst>
      <p:ext uri="{BB962C8B-B14F-4D97-AF65-F5344CB8AC3E}">
        <p14:creationId xmlns:p14="http://schemas.microsoft.com/office/powerpoint/2010/main" val="2882281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8"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11"/>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Rectangle 12"/>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2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2" name="Rectangle 29"/>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5" name="Date Placeholder 4"/>
          <p:cNvSpPr>
            <a:spLocks noGrp="1"/>
          </p:cNvSpPr>
          <p:nvPr>
            <p:ph type="dt" sz="half" idx="10"/>
          </p:nvPr>
        </p:nvSpPr>
        <p:spPr>
          <a:xfrm rot="60000">
            <a:off x="6345238" y="5888038"/>
            <a:ext cx="1214437" cy="365125"/>
          </a:xfrm>
        </p:spPr>
        <p:txBody>
          <a:bodyPr/>
          <a:lstStyle>
            <a:lvl1pPr eaLnBrk="0" fontAlgn="base" hangingPunct="0">
              <a:spcBef>
                <a:spcPct val="0"/>
              </a:spcBef>
              <a:spcAft>
                <a:spcPct val="0"/>
              </a:spcAft>
              <a:defRPr>
                <a:cs typeface="Arial" panose="020B0604020202020204" pitchFamily="34" charset="0"/>
              </a:defRPr>
            </a:lvl1pPr>
          </a:lstStyle>
          <a:p>
            <a:pPr>
              <a:defRPr/>
            </a:pPr>
            <a:fld id="{E177AC35-0E6A-4344-A44B-E50E50918B73}" type="datetimeFigureOut">
              <a:rPr lang="es-ES"/>
              <a:pPr>
                <a:defRPr/>
              </a:pPr>
              <a:t>18/02/2020</a:t>
            </a:fld>
            <a:endParaRPr lang="es-ES"/>
          </a:p>
        </p:txBody>
      </p:sp>
      <p:sp>
        <p:nvSpPr>
          <p:cNvPr id="16" name="Footer Placeholder 5"/>
          <p:cNvSpPr>
            <a:spLocks noGrp="1"/>
          </p:cNvSpPr>
          <p:nvPr>
            <p:ph type="ftr" sz="quarter" idx="11"/>
          </p:nvPr>
        </p:nvSpPr>
        <p:spPr>
          <a:xfrm rot="21540000">
            <a:off x="914400" y="5830888"/>
            <a:ext cx="3319463" cy="365125"/>
          </a:xfrm>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17" name="Slide Number Placeholder 6"/>
          <p:cNvSpPr>
            <a:spLocks noGrp="1"/>
          </p:cNvSpPr>
          <p:nvPr>
            <p:ph type="sldNum" sz="quarter" idx="12"/>
          </p:nvPr>
        </p:nvSpPr>
        <p:spPr>
          <a:xfrm rot="60000">
            <a:off x="7562850" y="5900738"/>
            <a:ext cx="554038" cy="365125"/>
          </a:xfrm>
        </p:spPr>
        <p:txBody>
          <a:bodyPr/>
          <a:lstStyle>
            <a:lvl1pPr eaLnBrk="0" fontAlgn="base" hangingPunct="0">
              <a:spcBef>
                <a:spcPct val="0"/>
              </a:spcBef>
              <a:spcAft>
                <a:spcPct val="0"/>
              </a:spcAft>
              <a:defRPr>
                <a:cs typeface="Arial" panose="020B0604020202020204" pitchFamily="34" charset="0"/>
              </a:defRPr>
            </a:lvl1pPr>
          </a:lstStyle>
          <a:p>
            <a:pPr>
              <a:defRPr/>
            </a:pPr>
            <a:fld id="{9C83AE84-0EF9-4D4A-BEF0-849B22A5FFA6}" type="slidenum">
              <a:rPr lang="es-ES"/>
              <a:pPr>
                <a:defRPr/>
              </a:pPr>
              <a:t>‹Nº›</a:t>
            </a:fld>
            <a:endParaRPr lang="es-ES"/>
          </a:p>
        </p:txBody>
      </p:sp>
    </p:spTree>
    <p:extLst>
      <p:ext uri="{BB962C8B-B14F-4D97-AF65-F5344CB8AC3E}">
        <p14:creationId xmlns:p14="http://schemas.microsoft.com/office/powerpoint/2010/main" val="3422032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52C76130-EBA3-46EB-AC92-92544DFD824B}" type="datetimeFigureOut">
              <a:rPr lang="es-ES"/>
              <a:pPr>
                <a:defRPr/>
              </a:pPr>
              <a:t>18/02/2020</a:t>
            </a:fld>
            <a:endParaRPr lang="es-E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6CA00789-07A8-49E4-9878-0889EE8C659A}" type="slidenum">
              <a:rPr lang="es-ES"/>
              <a:pPr>
                <a:defRPr/>
              </a:pPr>
              <a:t>‹Nº›</a:t>
            </a:fld>
            <a:endParaRPr lang="es-ES"/>
          </a:p>
        </p:txBody>
      </p:sp>
    </p:spTree>
    <p:extLst>
      <p:ext uri="{BB962C8B-B14F-4D97-AF65-F5344CB8AC3E}">
        <p14:creationId xmlns:p14="http://schemas.microsoft.com/office/powerpoint/2010/main" val="2932240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4EC81D4F-F210-4279-A9D0-1E7069CB8055}" type="datetimeFigureOut">
              <a:rPr lang="es-ES"/>
              <a:pPr>
                <a:defRPr/>
              </a:pPr>
              <a:t>18/02/2020</a:t>
            </a:fld>
            <a:endParaRPr lang="es-E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anose="020B0604020202020204" pitchFamily="34" charset="0"/>
              </a:defRPr>
            </a:lvl1pPr>
          </a:lstStyle>
          <a:p>
            <a:pPr>
              <a:defRPr/>
            </a:pPr>
            <a:endParaRPr lang="es-E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C8297E54-2620-45D3-8EA4-DE5FA5280CDD}" type="slidenum">
              <a:rPr lang="es-ES"/>
              <a:pPr>
                <a:defRPr/>
              </a:pPr>
              <a:t>‹Nº›</a:t>
            </a:fld>
            <a:endParaRPr lang="es-ES"/>
          </a:p>
        </p:txBody>
      </p:sp>
    </p:spTree>
    <p:extLst>
      <p:ext uri="{BB962C8B-B14F-4D97-AF65-F5344CB8AC3E}">
        <p14:creationId xmlns:p14="http://schemas.microsoft.com/office/powerpoint/2010/main" val="2000079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3BD185DD-4C3D-4648-9A8A-FEAE78A4F5C2}"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2E84CC84-71D8-426F-AF70-19AC793F27ED}" type="slidenum">
              <a:rPr lang="en-US"/>
              <a:pPr>
                <a:defRPr/>
              </a:pPr>
              <a:t>‹Nº›</a:t>
            </a:fld>
            <a:endParaRPr lang="en-US"/>
          </a:p>
        </p:txBody>
      </p:sp>
    </p:spTree>
    <p:extLst>
      <p:ext uri="{BB962C8B-B14F-4D97-AF65-F5344CB8AC3E}">
        <p14:creationId xmlns:p14="http://schemas.microsoft.com/office/powerpoint/2010/main" val="1304664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E4D84753-1915-4B11-8708-5A4A2F5CEECA}"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B75FA28F-181C-4E04-8446-7D7AE690C037}" type="slidenum">
              <a:rPr lang="en-US"/>
              <a:pPr>
                <a:defRPr/>
              </a:pPr>
              <a:t>‹Nº›</a:t>
            </a:fld>
            <a:endParaRPr lang="en-US"/>
          </a:p>
        </p:txBody>
      </p:sp>
    </p:spTree>
    <p:extLst>
      <p:ext uri="{BB962C8B-B14F-4D97-AF65-F5344CB8AC3E}">
        <p14:creationId xmlns:p14="http://schemas.microsoft.com/office/powerpoint/2010/main" val="3421716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22FF957E-BCBF-4765-BCEF-D90B787719EE}"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37425B11-EEC1-4A7E-A6FB-D7BE3A1FEE00}" type="slidenum">
              <a:rPr lang="en-US"/>
              <a:pPr>
                <a:defRPr/>
              </a:pPr>
              <a:t>‹Nº›</a:t>
            </a:fld>
            <a:endParaRPr lang="en-US"/>
          </a:p>
        </p:txBody>
      </p:sp>
    </p:spTree>
    <p:extLst>
      <p:ext uri="{BB962C8B-B14F-4D97-AF65-F5344CB8AC3E}">
        <p14:creationId xmlns:p14="http://schemas.microsoft.com/office/powerpoint/2010/main" val="273556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3 Marcador de fecha"/>
          <p:cNvSpPr>
            <a:spLocks noGrp="1"/>
          </p:cNvSpPr>
          <p:nvPr>
            <p:ph type="dt" sz="half" idx="10"/>
          </p:nvPr>
        </p:nvSpPr>
        <p:spPr/>
        <p:txBody>
          <a:bodyPr/>
          <a:lstStyle>
            <a:lvl1pPr>
              <a:defRPr/>
            </a:lvl1pPr>
          </a:lstStyle>
          <a:p>
            <a:pPr>
              <a:defRPr/>
            </a:pPr>
            <a:fld id="{F4672F0C-3074-407B-A0E6-A925023DA120}" type="datetimeFigureOut">
              <a:rPr lang="es-PE"/>
              <a:pPr>
                <a:defRPr/>
              </a:pPr>
              <a:t>18/02/2020</a:t>
            </a:fld>
            <a:endParaRPr lang="es-PE"/>
          </a:p>
        </p:txBody>
      </p:sp>
      <p:sp>
        <p:nvSpPr>
          <p:cNvPr id="8" name="4 Marcador de pie de página"/>
          <p:cNvSpPr>
            <a:spLocks noGrp="1"/>
          </p:cNvSpPr>
          <p:nvPr>
            <p:ph type="ftr" sz="quarter" idx="11"/>
          </p:nvPr>
        </p:nvSpPr>
        <p:spPr/>
        <p:txBody>
          <a:bodyPr/>
          <a:lstStyle>
            <a:lvl1pPr>
              <a:defRPr/>
            </a:lvl1pPr>
          </a:lstStyle>
          <a:p>
            <a:pPr>
              <a:defRPr/>
            </a:pPr>
            <a:endParaRPr lang="es-PE"/>
          </a:p>
        </p:txBody>
      </p:sp>
      <p:sp>
        <p:nvSpPr>
          <p:cNvPr id="9" name="5 Marcador de número de diapositiva"/>
          <p:cNvSpPr>
            <a:spLocks noGrp="1"/>
          </p:cNvSpPr>
          <p:nvPr>
            <p:ph type="sldNum" sz="quarter" idx="12"/>
          </p:nvPr>
        </p:nvSpPr>
        <p:spPr/>
        <p:txBody>
          <a:bodyPr/>
          <a:lstStyle>
            <a:lvl1pPr>
              <a:defRPr/>
            </a:lvl1pPr>
          </a:lstStyle>
          <a:p>
            <a:pPr>
              <a:defRPr/>
            </a:pPr>
            <a:fld id="{372381EA-C559-475B-91DE-C9800412562E}" type="slidenum">
              <a:rPr lang="es-PE" altLang="es-PE"/>
              <a:pPr>
                <a:defRPr/>
              </a:pPr>
              <a:t>‹Nº›</a:t>
            </a:fld>
            <a:endParaRPr lang="es-PE" altLang="es-PE"/>
          </a:p>
        </p:txBody>
      </p:sp>
    </p:spTree>
    <p:extLst>
      <p:ext uri="{BB962C8B-B14F-4D97-AF65-F5344CB8AC3E}">
        <p14:creationId xmlns:p14="http://schemas.microsoft.com/office/powerpoint/2010/main" val="3900404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1F2D0A8E-BDD2-4A63-8605-215A4F7B7CD9}"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7AF9D5AA-25C3-43E1-B36D-985C17014A48}" type="slidenum">
              <a:rPr lang="en-US"/>
              <a:pPr>
                <a:defRPr/>
              </a:pPr>
              <a:t>‹Nº›</a:t>
            </a:fld>
            <a:endParaRPr lang="en-US"/>
          </a:p>
        </p:txBody>
      </p:sp>
    </p:spTree>
    <p:extLst>
      <p:ext uri="{BB962C8B-B14F-4D97-AF65-F5344CB8AC3E}">
        <p14:creationId xmlns:p14="http://schemas.microsoft.com/office/powerpoint/2010/main" val="836754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cs typeface="Arial" panose="020B0604020202020204" pitchFamily="34" charset="0"/>
              </a:defRPr>
            </a:lvl1pPr>
          </a:lstStyle>
          <a:p>
            <a:pPr>
              <a:defRPr/>
            </a:pPr>
            <a:fld id="{EF26FEE1-CC2D-4CEB-AE8F-DE72116400D2}" type="datetimeFigureOut">
              <a:rPr lang="en-US"/>
              <a:pPr>
                <a:defRPr/>
              </a:pPr>
              <a:t>2/18/2020</a:t>
            </a:fld>
            <a:endParaRPr lang="en-US"/>
          </a:p>
        </p:txBody>
      </p:sp>
      <p:sp>
        <p:nvSpPr>
          <p:cNvPr id="8"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C1126539-CC28-4748-A4BE-30B5712B8AC1}" type="slidenum">
              <a:rPr lang="en-US"/>
              <a:pPr>
                <a:defRPr/>
              </a:pPr>
              <a:t>‹Nº›</a:t>
            </a:fld>
            <a:endParaRPr lang="en-US"/>
          </a:p>
        </p:txBody>
      </p:sp>
    </p:spTree>
    <p:extLst>
      <p:ext uri="{BB962C8B-B14F-4D97-AF65-F5344CB8AC3E}">
        <p14:creationId xmlns:p14="http://schemas.microsoft.com/office/powerpoint/2010/main" val="2736857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cs typeface="Arial" panose="020B0604020202020204" pitchFamily="34" charset="0"/>
              </a:defRPr>
            </a:lvl1pPr>
          </a:lstStyle>
          <a:p>
            <a:pPr>
              <a:defRPr/>
            </a:pPr>
            <a:fld id="{3FC26BB3-FEA6-46AA-B7DC-FE7397B38314}" type="datetimeFigureOut">
              <a:rPr lang="en-US"/>
              <a:pPr>
                <a:defRPr/>
              </a:pPr>
              <a:t>2/18/2020</a:t>
            </a:fld>
            <a:endParaRPr lang="en-US"/>
          </a:p>
        </p:txBody>
      </p:sp>
      <p:sp>
        <p:nvSpPr>
          <p:cNvPr id="4"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C19CFB2B-0C0C-45CC-AFAB-D91415C34DBF}" type="slidenum">
              <a:rPr lang="en-US"/>
              <a:pPr>
                <a:defRPr/>
              </a:pPr>
              <a:t>‹Nº›</a:t>
            </a:fld>
            <a:endParaRPr lang="en-US"/>
          </a:p>
        </p:txBody>
      </p:sp>
    </p:spTree>
    <p:extLst>
      <p:ext uri="{BB962C8B-B14F-4D97-AF65-F5344CB8AC3E}">
        <p14:creationId xmlns:p14="http://schemas.microsoft.com/office/powerpoint/2010/main" val="2549091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panose="020B0604020202020204" pitchFamily="34" charset="0"/>
              </a:defRPr>
            </a:lvl1pPr>
          </a:lstStyle>
          <a:p>
            <a:pPr>
              <a:defRPr/>
            </a:pPr>
            <a:fld id="{C2F9D94E-10B8-4DEB-BE1A-BA527C8C4A6B}" type="datetimeFigureOut">
              <a:rPr lang="en-US"/>
              <a:pPr>
                <a:defRPr/>
              </a:pPr>
              <a:t>2/18/2020</a:t>
            </a:fld>
            <a:endParaRPr lang="en-US"/>
          </a:p>
        </p:txBody>
      </p:sp>
      <p:sp>
        <p:nvSpPr>
          <p:cNvPr id="3"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F5F118C0-437A-499E-802C-4595E4FE4BDC}" type="slidenum">
              <a:rPr lang="en-US"/>
              <a:pPr>
                <a:defRPr/>
              </a:pPr>
              <a:t>‹Nº›</a:t>
            </a:fld>
            <a:endParaRPr lang="en-US"/>
          </a:p>
        </p:txBody>
      </p:sp>
    </p:spTree>
    <p:extLst>
      <p:ext uri="{BB962C8B-B14F-4D97-AF65-F5344CB8AC3E}">
        <p14:creationId xmlns:p14="http://schemas.microsoft.com/office/powerpoint/2010/main" val="3678920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457B0637-5519-4AF1-9D7A-216A85E592B7}"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9D398230-C7DA-46D0-B4B7-A9AEAFF93B6F}" type="slidenum">
              <a:rPr lang="en-US"/>
              <a:pPr>
                <a:defRPr/>
              </a:pPr>
              <a:t>‹Nº›</a:t>
            </a:fld>
            <a:endParaRPr lang="en-US"/>
          </a:p>
        </p:txBody>
      </p:sp>
    </p:spTree>
    <p:extLst>
      <p:ext uri="{BB962C8B-B14F-4D97-AF65-F5344CB8AC3E}">
        <p14:creationId xmlns:p14="http://schemas.microsoft.com/office/powerpoint/2010/main" val="3885892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cs typeface="Arial" panose="020B0604020202020204" pitchFamily="34" charset="0"/>
              </a:defRPr>
            </a:lvl1pPr>
          </a:lstStyle>
          <a:p>
            <a:pPr>
              <a:defRPr/>
            </a:pPr>
            <a:fld id="{F2015BB6-89D9-4CD4-8500-00781BAEC202}"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8DF93B12-51B9-45D8-8C28-522D6A6129EF}" type="slidenum">
              <a:rPr lang="en-US"/>
              <a:pPr>
                <a:defRPr/>
              </a:pPr>
              <a:t>‹Nº›</a:t>
            </a:fld>
            <a:endParaRPr lang="en-US"/>
          </a:p>
        </p:txBody>
      </p:sp>
    </p:spTree>
    <p:extLst>
      <p:ext uri="{BB962C8B-B14F-4D97-AF65-F5344CB8AC3E}">
        <p14:creationId xmlns:p14="http://schemas.microsoft.com/office/powerpoint/2010/main" val="4088461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5E1EF3AF-8AAF-45C1-B601-E9CB5557F3E1}"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8C90F85F-4B9F-4832-B2A6-CF4411540A16}" type="slidenum">
              <a:rPr lang="en-US"/>
              <a:pPr>
                <a:defRPr/>
              </a:pPr>
              <a:t>‹Nº›</a:t>
            </a:fld>
            <a:endParaRPr lang="en-US"/>
          </a:p>
        </p:txBody>
      </p:sp>
    </p:spTree>
    <p:extLst>
      <p:ext uri="{BB962C8B-B14F-4D97-AF65-F5344CB8AC3E}">
        <p14:creationId xmlns:p14="http://schemas.microsoft.com/office/powerpoint/2010/main" val="1265299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fld id="{F8968A92-7A2E-45A4-96C4-743081C4D1B4}"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63C7329F-F09A-4A16-8402-C15C5CB51520}" type="slidenum">
              <a:rPr lang="en-US"/>
              <a:pPr>
                <a:defRPr/>
              </a:pPr>
              <a:t>‹Nº›</a:t>
            </a:fld>
            <a:endParaRPr lang="en-US"/>
          </a:p>
        </p:txBody>
      </p:sp>
    </p:spTree>
    <p:extLst>
      <p:ext uri="{BB962C8B-B14F-4D97-AF65-F5344CB8AC3E}">
        <p14:creationId xmlns:p14="http://schemas.microsoft.com/office/powerpoint/2010/main" val="3019816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5663" cy="469900"/>
          </a:xfrm>
        </p:spPr>
        <p:txBody>
          <a:bodyPr/>
          <a:lstStyle>
            <a:lvl1pPr>
              <a:defRPr>
                <a:cs typeface="Arial" panose="020B0604020202020204" pitchFamily="34" charset="0"/>
              </a:defRPr>
            </a:lvl1pPr>
          </a:lstStyle>
          <a:p>
            <a:pPr>
              <a:defRPr/>
            </a:pPr>
            <a:endParaRPr lang="pt-BR"/>
          </a:p>
        </p:txBody>
      </p:sp>
      <p:sp>
        <p:nvSpPr>
          <p:cNvPr id="4" name="Footer Placeholder 3"/>
          <p:cNvSpPr>
            <a:spLocks noGrp="1"/>
          </p:cNvSpPr>
          <p:nvPr>
            <p:ph type="ftr" idx="11"/>
          </p:nvPr>
        </p:nvSpPr>
        <p:spPr>
          <a:xfrm>
            <a:off x="3127375" y="6246813"/>
            <a:ext cx="2895600" cy="469900"/>
          </a:xfrm>
        </p:spPr>
        <p:txBody>
          <a:bodyPr/>
          <a:lstStyle>
            <a:lvl1pPr>
              <a:defRPr>
                <a:cs typeface="Arial" panose="020B0604020202020204" pitchFamily="34" charset="0"/>
              </a:defRPr>
            </a:lvl1pPr>
          </a:lstStyle>
          <a:p>
            <a:pPr>
              <a:defRPr/>
            </a:pPr>
            <a:endParaRPr lang="pt-BR"/>
          </a:p>
        </p:txBody>
      </p:sp>
      <p:sp>
        <p:nvSpPr>
          <p:cNvPr id="5" name="Slide Number Placeholder 4"/>
          <p:cNvSpPr>
            <a:spLocks noGrp="1"/>
          </p:cNvSpPr>
          <p:nvPr>
            <p:ph type="sldNum" idx="12"/>
          </p:nvPr>
        </p:nvSpPr>
        <p:spPr>
          <a:xfrm>
            <a:off x="6556375" y="6246813"/>
            <a:ext cx="2127250" cy="469900"/>
          </a:xfrm>
        </p:spPr>
        <p:txBody>
          <a:bodyPr/>
          <a:lstStyle>
            <a:lvl1pPr>
              <a:defRPr>
                <a:cs typeface="Arial" panose="020B0604020202020204" pitchFamily="34" charset="0"/>
              </a:defRPr>
            </a:lvl1pPr>
          </a:lstStyle>
          <a:p>
            <a:pPr>
              <a:defRPr/>
            </a:pPr>
            <a:fld id="{5E280A90-17B1-4655-9365-C4CF3407D0FB}" type="slidenum">
              <a:rPr lang="pt-BR"/>
              <a:pPr>
                <a:defRPr/>
              </a:pPr>
              <a:t>‹Nº›</a:t>
            </a:fld>
            <a:endParaRPr lang="pt-BR"/>
          </a:p>
        </p:txBody>
      </p:sp>
    </p:spTree>
    <p:extLst>
      <p:ext uri="{BB962C8B-B14F-4D97-AF65-F5344CB8AC3E}">
        <p14:creationId xmlns:p14="http://schemas.microsoft.com/office/powerpoint/2010/main" val="2276143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1C005DA-7D94-4DDE-ADF8-68554D08D396}" type="slidenum">
              <a:rPr lang="es-ES" altLang="es-PE"/>
              <a:pPr>
                <a:defRPr/>
              </a:pPr>
              <a:t>‹Nº›</a:t>
            </a:fld>
            <a:endParaRPr lang="es-ES" altLang="es-PE"/>
          </a:p>
        </p:txBody>
      </p:sp>
    </p:spTree>
    <p:extLst>
      <p:ext uri="{BB962C8B-B14F-4D97-AF65-F5344CB8AC3E}">
        <p14:creationId xmlns:p14="http://schemas.microsoft.com/office/powerpoint/2010/main" val="212164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3 Marcador de fecha"/>
          <p:cNvSpPr>
            <a:spLocks noGrp="1"/>
          </p:cNvSpPr>
          <p:nvPr>
            <p:ph type="dt" sz="half" idx="10"/>
          </p:nvPr>
        </p:nvSpPr>
        <p:spPr/>
        <p:txBody>
          <a:bodyPr/>
          <a:lstStyle>
            <a:lvl1pPr>
              <a:defRPr/>
            </a:lvl1pPr>
          </a:lstStyle>
          <a:p>
            <a:pPr>
              <a:defRPr/>
            </a:pPr>
            <a:fld id="{E866787E-8DE3-48FD-A419-78BD04BF7AEB}" type="datetimeFigureOut">
              <a:rPr lang="es-PE"/>
              <a:pPr>
                <a:defRPr/>
              </a:pPr>
              <a:t>18/02/2020</a:t>
            </a:fld>
            <a:endParaRPr lang="es-PE"/>
          </a:p>
        </p:txBody>
      </p:sp>
      <p:sp>
        <p:nvSpPr>
          <p:cNvPr id="4" name="4 Marcador de pie de página"/>
          <p:cNvSpPr>
            <a:spLocks noGrp="1"/>
          </p:cNvSpPr>
          <p:nvPr>
            <p:ph type="ftr" sz="quarter" idx="11"/>
          </p:nvPr>
        </p:nvSpPr>
        <p:spPr/>
        <p:txBody>
          <a:bodyPr/>
          <a:lstStyle>
            <a:lvl1pPr>
              <a:defRPr/>
            </a:lvl1pPr>
          </a:lstStyle>
          <a:p>
            <a:pPr>
              <a:defRPr/>
            </a:pPr>
            <a:endParaRPr lang="es-PE"/>
          </a:p>
        </p:txBody>
      </p:sp>
      <p:sp>
        <p:nvSpPr>
          <p:cNvPr id="5" name="5 Marcador de número de diapositiva"/>
          <p:cNvSpPr>
            <a:spLocks noGrp="1"/>
          </p:cNvSpPr>
          <p:nvPr>
            <p:ph type="sldNum" sz="quarter" idx="12"/>
          </p:nvPr>
        </p:nvSpPr>
        <p:spPr/>
        <p:txBody>
          <a:bodyPr/>
          <a:lstStyle>
            <a:lvl1pPr>
              <a:defRPr/>
            </a:lvl1pPr>
          </a:lstStyle>
          <a:p>
            <a:pPr>
              <a:defRPr/>
            </a:pPr>
            <a:fld id="{63B395B0-351E-435E-BE8D-18B8D250E55E}" type="slidenum">
              <a:rPr lang="es-PE" altLang="es-PE"/>
              <a:pPr>
                <a:defRPr/>
              </a:pPr>
              <a:t>‹Nº›</a:t>
            </a:fld>
            <a:endParaRPr lang="es-PE" altLang="es-PE"/>
          </a:p>
        </p:txBody>
      </p:sp>
    </p:spTree>
    <p:extLst>
      <p:ext uri="{BB962C8B-B14F-4D97-AF65-F5344CB8AC3E}">
        <p14:creationId xmlns:p14="http://schemas.microsoft.com/office/powerpoint/2010/main" val="1054740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51CEE73-44D3-4663-9927-DAC5EA5E0413}" type="slidenum">
              <a:rPr lang="es-ES" altLang="es-PE"/>
              <a:pPr>
                <a:defRPr/>
              </a:pPr>
              <a:t>‹Nº›</a:t>
            </a:fld>
            <a:endParaRPr lang="es-ES" altLang="es-PE"/>
          </a:p>
        </p:txBody>
      </p:sp>
    </p:spTree>
    <p:extLst>
      <p:ext uri="{BB962C8B-B14F-4D97-AF65-F5344CB8AC3E}">
        <p14:creationId xmlns:p14="http://schemas.microsoft.com/office/powerpoint/2010/main" val="32094255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02D9E0A8-45BA-4E2C-926B-39BEB80BED60}" type="slidenum">
              <a:rPr lang="es-ES" altLang="es-PE"/>
              <a:pPr>
                <a:defRPr/>
              </a:pPr>
              <a:t>‹Nº›</a:t>
            </a:fld>
            <a:endParaRPr lang="es-ES" altLang="es-PE"/>
          </a:p>
        </p:txBody>
      </p:sp>
    </p:spTree>
    <p:extLst>
      <p:ext uri="{BB962C8B-B14F-4D97-AF65-F5344CB8AC3E}">
        <p14:creationId xmlns:p14="http://schemas.microsoft.com/office/powerpoint/2010/main" val="1667802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0C0AA0DA-ABBF-4F03-A5EC-9581A3F28198}" type="slidenum">
              <a:rPr lang="es-ES" altLang="es-PE"/>
              <a:pPr>
                <a:defRPr/>
              </a:pPr>
              <a:t>‹Nº›</a:t>
            </a:fld>
            <a:endParaRPr lang="es-ES" altLang="es-PE"/>
          </a:p>
        </p:txBody>
      </p:sp>
    </p:spTree>
    <p:extLst>
      <p:ext uri="{BB962C8B-B14F-4D97-AF65-F5344CB8AC3E}">
        <p14:creationId xmlns:p14="http://schemas.microsoft.com/office/powerpoint/2010/main" val="1993413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5AB753C8-6BC7-4C43-8C48-D80A18862845}" type="slidenum">
              <a:rPr lang="es-ES" altLang="es-PE"/>
              <a:pPr>
                <a:defRPr/>
              </a:pPr>
              <a:t>‹Nº›</a:t>
            </a:fld>
            <a:endParaRPr lang="es-ES" altLang="es-PE"/>
          </a:p>
        </p:txBody>
      </p:sp>
    </p:spTree>
    <p:extLst>
      <p:ext uri="{BB962C8B-B14F-4D97-AF65-F5344CB8AC3E}">
        <p14:creationId xmlns:p14="http://schemas.microsoft.com/office/powerpoint/2010/main" val="2916908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CA86D326-9C4E-403F-A433-A3DC199894B2}" type="slidenum">
              <a:rPr lang="es-ES" altLang="es-PE"/>
              <a:pPr>
                <a:defRPr/>
              </a:pPr>
              <a:t>‹Nº›</a:t>
            </a:fld>
            <a:endParaRPr lang="es-ES" altLang="es-PE"/>
          </a:p>
        </p:txBody>
      </p:sp>
    </p:spTree>
    <p:extLst>
      <p:ext uri="{BB962C8B-B14F-4D97-AF65-F5344CB8AC3E}">
        <p14:creationId xmlns:p14="http://schemas.microsoft.com/office/powerpoint/2010/main" val="7825953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3"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87AD1D8-02D4-4153-ACE3-06DCF35210A6}" type="slidenum">
              <a:rPr lang="es-ES" altLang="es-PE"/>
              <a:pPr>
                <a:defRPr/>
              </a:pPr>
              <a:t>‹Nº›</a:t>
            </a:fld>
            <a:endParaRPr lang="es-ES" altLang="es-PE"/>
          </a:p>
        </p:txBody>
      </p:sp>
    </p:spTree>
    <p:extLst>
      <p:ext uri="{BB962C8B-B14F-4D97-AF65-F5344CB8AC3E}">
        <p14:creationId xmlns:p14="http://schemas.microsoft.com/office/powerpoint/2010/main" val="111346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F9916946-5631-444E-97D4-15127E479A53}" type="slidenum">
              <a:rPr lang="es-ES" altLang="es-PE"/>
              <a:pPr>
                <a:defRPr/>
              </a:pPr>
              <a:t>‹Nº›</a:t>
            </a:fld>
            <a:endParaRPr lang="es-ES" altLang="es-PE"/>
          </a:p>
        </p:txBody>
      </p:sp>
    </p:spTree>
    <p:extLst>
      <p:ext uri="{BB962C8B-B14F-4D97-AF65-F5344CB8AC3E}">
        <p14:creationId xmlns:p14="http://schemas.microsoft.com/office/powerpoint/2010/main" val="350059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5F36827F-C2E6-49AD-A392-5FC432989DDE}" type="slidenum">
              <a:rPr lang="es-ES" altLang="es-PE"/>
              <a:pPr>
                <a:defRPr/>
              </a:pPr>
              <a:t>‹Nº›</a:t>
            </a:fld>
            <a:endParaRPr lang="es-ES" altLang="es-PE"/>
          </a:p>
        </p:txBody>
      </p:sp>
    </p:spTree>
    <p:extLst>
      <p:ext uri="{BB962C8B-B14F-4D97-AF65-F5344CB8AC3E}">
        <p14:creationId xmlns:p14="http://schemas.microsoft.com/office/powerpoint/2010/main" val="1411784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6DA79EAF-5178-4A51-98D7-5ECCE6DA9A74}" type="slidenum">
              <a:rPr lang="es-ES" altLang="es-PE"/>
              <a:pPr>
                <a:defRPr/>
              </a:pPr>
              <a:t>‹Nº›</a:t>
            </a:fld>
            <a:endParaRPr lang="es-ES" altLang="es-PE"/>
          </a:p>
        </p:txBody>
      </p:sp>
    </p:spTree>
    <p:extLst>
      <p:ext uri="{BB962C8B-B14F-4D97-AF65-F5344CB8AC3E}">
        <p14:creationId xmlns:p14="http://schemas.microsoft.com/office/powerpoint/2010/main" val="33933267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2092A571-8C41-457D-A9A1-3D9EFE7BE393}" type="slidenum">
              <a:rPr lang="es-ES" altLang="es-PE"/>
              <a:pPr>
                <a:defRPr/>
              </a:pPr>
              <a:t>‹Nº›</a:t>
            </a:fld>
            <a:endParaRPr lang="es-ES" altLang="es-PE"/>
          </a:p>
        </p:txBody>
      </p:sp>
    </p:spTree>
    <p:extLst>
      <p:ext uri="{BB962C8B-B14F-4D97-AF65-F5344CB8AC3E}">
        <p14:creationId xmlns:p14="http://schemas.microsoft.com/office/powerpoint/2010/main" val="3990857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577257BE-8315-4716-A449-050812D2A607}" type="datetimeFigureOut">
              <a:rPr lang="es-PE"/>
              <a:pPr>
                <a:defRPr/>
              </a:pPr>
              <a:t>18/02/2020</a:t>
            </a:fld>
            <a:endParaRPr lang="es-PE"/>
          </a:p>
        </p:txBody>
      </p:sp>
      <p:sp>
        <p:nvSpPr>
          <p:cNvPr id="3" name="4 Marcador de pie de página"/>
          <p:cNvSpPr>
            <a:spLocks noGrp="1"/>
          </p:cNvSpPr>
          <p:nvPr>
            <p:ph type="ftr" sz="quarter" idx="11"/>
          </p:nvPr>
        </p:nvSpPr>
        <p:spPr/>
        <p:txBody>
          <a:bodyPr/>
          <a:lstStyle>
            <a:lvl1pPr>
              <a:defRPr/>
            </a:lvl1pPr>
          </a:lstStyle>
          <a:p>
            <a:pPr>
              <a:defRPr/>
            </a:pPr>
            <a:endParaRPr lang="es-PE"/>
          </a:p>
        </p:txBody>
      </p:sp>
      <p:sp>
        <p:nvSpPr>
          <p:cNvPr id="4" name="5 Marcador de número de diapositiva"/>
          <p:cNvSpPr>
            <a:spLocks noGrp="1"/>
          </p:cNvSpPr>
          <p:nvPr>
            <p:ph type="sldNum" sz="quarter" idx="12"/>
          </p:nvPr>
        </p:nvSpPr>
        <p:spPr/>
        <p:txBody>
          <a:bodyPr/>
          <a:lstStyle>
            <a:lvl1pPr>
              <a:defRPr/>
            </a:lvl1pPr>
          </a:lstStyle>
          <a:p>
            <a:pPr>
              <a:defRPr/>
            </a:pPr>
            <a:fld id="{3D66E42C-331A-4A57-81C4-CE5F9B2FADBE}" type="slidenum">
              <a:rPr lang="es-PE" altLang="es-PE"/>
              <a:pPr>
                <a:defRPr/>
              </a:pPr>
              <a:t>‹Nº›</a:t>
            </a:fld>
            <a:endParaRPr lang="es-PE" altLang="es-PE"/>
          </a:p>
        </p:txBody>
      </p:sp>
    </p:spTree>
    <p:extLst>
      <p:ext uri="{BB962C8B-B14F-4D97-AF65-F5344CB8AC3E}">
        <p14:creationId xmlns:p14="http://schemas.microsoft.com/office/powerpoint/2010/main" val="698156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3A6D4AF8-BDD5-45D3-B880-494526DB8F50}" type="slidenum">
              <a:rPr lang="es-ES" altLang="es-PE"/>
              <a:pPr>
                <a:defRPr/>
              </a:pPr>
              <a:t>‹Nº›</a:t>
            </a:fld>
            <a:endParaRPr lang="es-ES" altLang="es-PE"/>
          </a:p>
        </p:txBody>
      </p:sp>
    </p:spTree>
    <p:extLst>
      <p:ext uri="{BB962C8B-B14F-4D97-AF65-F5344CB8AC3E}">
        <p14:creationId xmlns:p14="http://schemas.microsoft.com/office/powerpoint/2010/main" val="682409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BFCF248F-BBAC-4BCB-969A-378B4BAADE98}" type="slidenum">
              <a:rPr lang="es-ES" altLang="es-PE"/>
              <a:pPr>
                <a:defRPr/>
              </a:pPr>
              <a:t>‹Nº›</a:t>
            </a:fld>
            <a:endParaRPr lang="es-ES" altLang="es-PE"/>
          </a:p>
        </p:txBody>
      </p:sp>
    </p:spTree>
    <p:extLst>
      <p:ext uri="{BB962C8B-B14F-4D97-AF65-F5344CB8AC3E}">
        <p14:creationId xmlns:p14="http://schemas.microsoft.com/office/powerpoint/2010/main" val="3304334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309C232F-3750-456A-B2A9-A9B6530E04CA}" type="slidenum">
              <a:rPr lang="es-ES" altLang="es-PE"/>
              <a:pPr>
                <a:defRPr/>
              </a:pPr>
              <a:t>‹Nº›</a:t>
            </a:fld>
            <a:endParaRPr lang="es-ES" altLang="es-PE"/>
          </a:p>
        </p:txBody>
      </p:sp>
    </p:spTree>
    <p:extLst>
      <p:ext uri="{BB962C8B-B14F-4D97-AF65-F5344CB8AC3E}">
        <p14:creationId xmlns:p14="http://schemas.microsoft.com/office/powerpoint/2010/main" val="816654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E2A1EFAD-AC9C-43FA-87B5-558D7F80690E}" type="slidenum">
              <a:rPr lang="es-ES" altLang="es-PE"/>
              <a:pPr>
                <a:defRPr/>
              </a:pPr>
              <a:t>‹Nº›</a:t>
            </a:fld>
            <a:endParaRPr lang="es-ES" altLang="es-PE"/>
          </a:p>
        </p:txBody>
      </p:sp>
    </p:spTree>
    <p:extLst>
      <p:ext uri="{BB962C8B-B14F-4D97-AF65-F5344CB8AC3E}">
        <p14:creationId xmlns:p14="http://schemas.microsoft.com/office/powerpoint/2010/main" val="96114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AD68C9E4-78C8-4829-BBE7-BA6DA0E80121}" type="slidenum">
              <a:rPr lang="es-ES" altLang="es-PE"/>
              <a:pPr>
                <a:defRPr/>
              </a:pPr>
              <a:t>‹Nº›</a:t>
            </a:fld>
            <a:endParaRPr lang="es-ES" altLang="es-PE"/>
          </a:p>
        </p:txBody>
      </p:sp>
    </p:spTree>
    <p:extLst>
      <p:ext uri="{BB962C8B-B14F-4D97-AF65-F5344CB8AC3E}">
        <p14:creationId xmlns:p14="http://schemas.microsoft.com/office/powerpoint/2010/main" val="23016219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94C1377B-E63E-465C-B818-DD760A3E1E6F}" type="slidenum">
              <a:rPr lang="es-ES" altLang="es-PE"/>
              <a:pPr>
                <a:defRPr/>
              </a:pPr>
              <a:t>‹Nº›</a:t>
            </a:fld>
            <a:endParaRPr lang="es-ES" altLang="es-PE"/>
          </a:p>
        </p:txBody>
      </p:sp>
    </p:spTree>
    <p:extLst>
      <p:ext uri="{BB962C8B-B14F-4D97-AF65-F5344CB8AC3E}">
        <p14:creationId xmlns:p14="http://schemas.microsoft.com/office/powerpoint/2010/main" val="2810783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3"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C1BFB7BA-87EF-4F4C-B1CD-FB94237EFCDA}" type="slidenum">
              <a:rPr lang="es-ES" altLang="es-PE"/>
              <a:pPr>
                <a:defRPr/>
              </a:pPr>
              <a:t>‹Nº›</a:t>
            </a:fld>
            <a:endParaRPr lang="es-ES" altLang="es-PE"/>
          </a:p>
        </p:txBody>
      </p:sp>
    </p:spTree>
    <p:extLst>
      <p:ext uri="{BB962C8B-B14F-4D97-AF65-F5344CB8AC3E}">
        <p14:creationId xmlns:p14="http://schemas.microsoft.com/office/powerpoint/2010/main" val="1178437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CA5651BA-986E-4AD6-A8F4-6C6F00F13A5D}" type="slidenum">
              <a:rPr lang="es-ES" altLang="es-PE"/>
              <a:pPr>
                <a:defRPr/>
              </a:pPr>
              <a:t>‹Nº›</a:t>
            </a:fld>
            <a:endParaRPr lang="es-ES" altLang="es-PE"/>
          </a:p>
        </p:txBody>
      </p:sp>
    </p:spTree>
    <p:extLst>
      <p:ext uri="{BB962C8B-B14F-4D97-AF65-F5344CB8AC3E}">
        <p14:creationId xmlns:p14="http://schemas.microsoft.com/office/powerpoint/2010/main" val="9921061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C176051A-9535-4C6E-8048-AC0C0DBB7EB1}" type="slidenum">
              <a:rPr lang="es-ES" altLang="es-PE"/>
              <a:pPr>
                <a:defRPr/>
              </a:pPr>
              <a:t>‹Nº›</a:t>
            </a:fld>
            <a:endParaRPr lang="es-ES" altLang="es-PE"/>
          </a:p>
        </p:txBody>
      </p:sp>
    </p:spTree>
    <p:extLst>
      <p:ext uri="{BB962C8B-B14F-4D97-AF65-F5344CB8AC3E}">
        <p14:creationId xmlns:p14="http://schemas.microsoft.com/office/powerpoint/2010/main" val="39415101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AF7527CD-900A-4595-A42C-8E33CED33FD2}" type="slidenum">
              <a:rPr lang="es-ES" altLang="es-PE"/>
              <a:pPr>
                <a:defRPr/>
              </a:pPr>
              <a:t>‹Nº›</a:t>
            </a:fld>
            <a:endParaRPr lang="es-ES" altLang="es-PE"/>
          </a:p>
        </p:txBody>
      </p:sp>
    </p:spTree>
    <p:extLst>
      <p:ext uri="{BB962C8B-B14F-4D97-AF65-F5344CB8AC3E}">
        <p14:creationId xmlns:p14="http://schemas.microsoft.com/office/powerpoint/2010/main" val="311490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714F55D-1A27-41DF-A54F-D4987A88EA5C}" type="datetimeFigureOut">
              <a:rPr lang="es-PE"/>
              <a:pPr>
                <a:defRPr/>
              </a:pPr>
              <a:t>18/02/2020</a:t>
            </a:fld>
            <a:endParaRPr lang="es-PE"/>
          </a:p>
        </p:txBody>
      </p:sp>
      <p:sp>
        <p:nvSpPr>
          <p:cNvPr id="6" name="4 Marcador de pie de página"/>
          <p:cNvSpPr>
            <a:spLocks noGrp="1"/>
          </p:cNvSpPr>
          <p:nvPr>
            <p:ph type="ftr" sz="quarter" idx="11"/>
          </p:nvPr>
        </p:nvSpPr>
        <p:spPr/>
        <p:txBody>
          <a:bodyPr/>
          <a:lstStyle>
            <a:lvl1pPr>
              <a:defRPr/>
            </a:lvl1pPr>
          </a:lstStyle>
          <a:p>
            <a:pPr>
              <a:defRPr/>
            </a:pPr>
            <a:endParaRPr lang="es-PE"/>
          </a:p>
        </p:txBody>
      </p:sp>
      <p:sp>
        <p:nvSpPr>
          <p:cNvPr id="7" name="5 Marcador de número de diapositiva"/>
          <p:cNvSpPr>
            <a:spLocks noGrp="1"/>
          </p:cNvSpPr>
          <p:nvPr>
            <p:ph type="sldNum" sz="quarter" idx="12"/>
          </p:nvPr>
        </p:nvSpPr>
        <p:spPr/>
        <p:txBody>
          <a:bodyPr/>
          <a:lstStyle>
            <a:lvl1pPr>
              <a:defRPr/>
            </a:lvl1pPr>
          </a:lstStyle>
          <a:p>
            <a:pPr>
              <a:defRPr/>
            </a:pPr>
            <a:fld id="{48AC52C1-2C04-41B7-AAF1-85D488EBFF16}" type="slidenum">
              <a:rPr lang="es-PE" altLang="es-PE"/>
              <a:pPr>
                <a:defRPr/>
              </a:pPr>
              <a:t>‹Nº›</a:t>
            </a:fld>
            <a:endParaRPr lang="es-PE" altLang="es-PE"/>
          </a:p>
        </p:txBody>
      </p:sp>
    </p:spTree>
    <p:extLst>
      <p:ext uri="{BB962C8B-B14F-4D97-AF65-F5344CB8AC3E}">
        <p14:creationId xmlns:p14="http://schemas.microsoft.com/office/powerpoint/2010/main" val="14185107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FA62BBC0-0C97-445B-8D2C-6781EEFFE755}" type="slidenum">
              <a:rPr lang="es-ES" altLang="es-PE"/>
              <a:pPr>
                <a:defRPr/>
              </a:pPr>
              <a:t>‹Nº›</a:t>
            </a:fld>
            <a:endParaRPr lang="es-ES" altLang="es-PE"/>
          </a:p>
        </p:txBody>
      </p:sp>
    </p:spTree>
    <p:extLst>
      <p:ext uri="{BB962C8B-B14F-4D97-AF65-F5344CB8AC3E}">
        <p14:creationId xmlns:p14="http://schemas.microsoft.com/office/powerpoint/2010/main" val="2690914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711D5301-8164-4705-B7F6-2ADE537BB469}" type="slidenum">
              <a:rPr lang="es-ES" altLang="es-PE"/>
              <a:pPr>
                <a:defRPr/>
              </a:pPr>
              <a:t>‹Nº›</a:t>
            </a:fld>
            <a:endParaRPr lang="es-ES" altLang="es-PE"/>
          </a:p>
        </p:txBody>
      </p:sp>
    </p:spTree>
    <p:extLst>
      <p:ext uri="{BB962C8B-B14F-4D97-AF65-F5344CB8AC3E}">
        <p14:creationId xmlns:p14="http://schemas.microsoft.com/office/powerpoint/2010/main" val="16002498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9E5269BD-134A-49EE-9651-C61D6C04ACB9}" type="slidenum">
              <a:rPr lang="es-ES" altLang="es-PE"/>
              <a:pPr>
                <a:defRPr/>
              </a:pPr>
              <a:t>‹Nº›</a:t>
            </a:fld>
            <a:endParaRPr lang="es-ES" altLang="es-PE"/>
          </a:p>
        </p:txBody>
      </p:sp>
    </p:spTree>
    <p:extLst>
      <p:ext uri="{BB962C8B-B14F-4D97-AF65-F5344CB8AC3E}">
        <p14:creationId xmlns:p14="http://schemas.microsoft.com/office/powerpoint/2010/main" val="39325494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59D960B7-29C4-43EA-A97B-3852625E6E5E}" type="slidenum">
              <a:rPr lang="es-ES" altLang="es-PE"/>
              <a:pPr>
                <a:defRPr/>
              </a:pPr>
              <a:t>‹Nº›</a:t>
            </a:fld>
            <a:endParaRPr lang="es-ES" altLang="es-PE"/>
          </a:p>
        </p:txBody>
      </p:sp>
    </p:spTree>
    <p:extLst>
      <p:ext uri="{BB962C8B-B14F-4D97-AF65-F5344CB8AC3E}">
        <p14:creationId xmlns:p14="http://schemas.microsoft.com/office/powerpoint/2010/main" val="1547551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4FB6DD18-DB0D-4AAB-810E-6873A07B029A}" type="slidenum">
              <a:rPr lang="es-ES" altLang="es-PE"/>
              <a:pPr>
                <a:defRPr/>
              </a:pPr>
              <a:t>‹Nº›</a:t>
            </a:fld>
            <a:endParaRPr lang="es-ES" altLang="es-PE"/>
          </a:p>
        </p:txBody>
      </p:sp>
    </p:spTree>
    <p:extLst>
      <p:ext uri="{BB962C8B-B14F-4D97-AF65-F5344CB8AC3E}">
        <p14:creationId xmlns:p14="http://schemas.microsoft.com/office/powerpoint/2010/main" val="26094075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9036BC8-7B5F-4C39-A33D-BD097FF9AEFE}" type="slidenum">
              <a:rPr lang="es-ES" altLang="es-PE"/>
              <a:pPr>
                <a:defRPr/>
              </a:pPr>
              <a:t>‹Nº›</a:t>
            </a:fld>
            <a:endParaRPr lang="es-ES" altLang="es-PE"/>
          </a:p>
        </p:txBody>
      </p:sp>
    </p:spTree>
    <p:extLst>
      <p:ext uri="{BB962C8B-B14F-4D97-AF65-F5344CB8AC3E}">
        <p14:creationId xmlns:p14="http://schemas.microsoft.com/office/powerpoint/2010/main" val="2687133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26567EFC-76A5-4671-A471-C25A3DCEA0AD}" type="slidenum">
              <a:rPr lang="es-ES" altLang="es-PE"/>
              <a:pPr>
                <a:defRPr/>
              </a:pPr>
              <a:t>‹Nº›</a:t>
            </a:fld>
            <a:endParaRPr lang="es-ES" altLang="es-PE"/>
          </a:p>
        </p:txBody>
      </p:sp>
    </p:spTree>
    <p:extLst>
      <p:ext uri="{BB962C8B-B14F-4D97-AF65-F5344CB8AC3E}">
        <p14:creationId xmlns:p14="http://schemas.microsoft.com/office/powerpoint/2010/main" val="7478749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3"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83E21D7D-36D8-4268-ACAE-0FCFFBD9021E}" type="slidenum">
              <a:rPr lang="es-ES" altLang="es-PE"/>
              <a:pPr>
                <a:defRPr/>
              </a:pPr>
              <a:t>‹Nº›</a:t>
            </a:fld>
            <a:endParaRPr lang="es-ES" altLang="es-PE"/>
          </a:p>
        </p:txBody>
      </p:sp>
    </p:spTree>
    <p:extLst>
      <p:ext uri="{BB962C8B-B14F-4D97-AF65-F5344CB8AC3E}">
        <p14:creationId xmlns:p14="http://schemas.microsoft.com/office/powerpoint/2010/main" val="34162530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B582A4C7-BD1E-42FF-B997-5DF8A4FF65CE}" type="slidenum">
              <a:rPr lang="es-ES" altLang="es-PE"/>
              <a:pPr>
                <a:defRPr/>
              </a:pPr>
              <a:t>‹Nº›</a:t>
            </a:fld>
            <a:endParaRPr lang="es-ES" altLang="es-PE"/>
          </a:p>
        </p:txBody>
      </p:sp>
    </p:spTree>
    <p:extLst>
      <p:ext uri="{BB962C8B-B14F-4D97-AF65-F5344CB8AC3E}">
        <p14:creationId xmlns:p14="http://schemas.microsoft.com/office/powerpoint/2010/main" val="1901152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BD438E32-12B3-423F-A45F-8277A793E1A0}" type="slidenum">
              <a:rPr lang="es-ES" altLang="es-PE"/>
              <a:pPr>
                <a:defRPr/>
              </a:pPr>
              <a:t>‹Nº›</a:t>
            </a:fld>
            <a:endParaRPr lang="es-ES" altLang="es-PE"/>
          </a:p>
        </p:txBody>
      </p:sp>
    </p:spTree>
    <p:extLst>
      <p:ext uri="{BB962C8B-B14F-4D97-AF65-F5344CB8AC3E}">
        <p14:creationId xmlns:p14="http://schemas.microsoft.com/office/powerpoint/2010/main" val="253909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3D27E34-85A1-4D26-ABBD-E5A6353F9799}" type="datetimeFigureOut">
              <a:rPr lang="es-PE"/>
              <a:pPr>
                <a:defRPr/>
              </a:pPr>
              <a:t>18/02/2020</a:t>
            </a:fld>
            <a:endParaRPr lang="es-PE"/>
          </a:p>
        </p:txBody>
      </p:sp>
      <p:sp>
        <p:nvSpPr>
          <p:cNvPr id="6" name="4 Marcador de pie de página"/>
          <p:cNvSpPr>
            <a:spLocks noGrp="1"/>
          </p:cNvSpPr>
          <p:nvPr>
            <p:ph type="ftr" sz="quarter" idx="11"/>
          </p:nvPr>
        </p:nvSpPr>
        <p:spPr/>
        <p:txBody>
          <a:bodyPr/>
          <a:lstStyle>
            <a:lvl1pPr>
              <a:defRPr/>
            </a:lvl1pPr>
          </a:lstStyle>
          <a:p>
            <a:pPr>
              <a:defRPr/>
            </a:pPr>
            <a:endParaRPr lang="es-PE"/>
          </a:p>
        </p:txBody>
      </p:sp>
      <p:sp>
        <p:nvSpPr>
          <p:cNvPr id="7" name="5 Marcador de número de diapositiva"/>
          <p:cNvSpPr>
            <a:spLocks noGrp="1"/>
          </p:cNvSpPr>
          <p:nvPr>
            <p:ph type="sldNum" sz="quarter" idx="12"/>
          </p:nvPr>
        </p:nvSpPr>
        <p:spPr/>
        <p:txBody>
          <a:bodyPr/>
          <a:lstStyle>
            <a:lvl1pPr>
              <a:defRPr/>
            </a:lvl1pPr>
          </a:lstStyle>
          <a:p>
            <a:pPr>
              <a:defRPr/>
            </a:pPr>
            <a:fld id="{BF9FCFBB-22C0-44DF-BED1-01292C09EE02}" type="slidenum">
              <a:rPr lang="es-PE" altLang="es-PE"/>
              <a:pPr>
                <a:defRPr/>
              </a:pPr>
              <a:t>‹Nº›</a:t>
            </a:fld>
            <a:endParaRPr lang="es-PE" altLang="es-PE"/>
          </a:p>
        </p:txBody>
      </p:sp>
    </p:spTree>
    <p:extLst>
      <p:ext uri="{BB962C8B-B14F-4D97-AF65-F5344CB8AC3E}">
        <p14:creationId xmlns:p14="http://schemas.microsoft.com/office/powerpoint/2010/main" val="12709258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64464DC0-E6C6-4342-8D96-6951ECB6F17B}" type="slidenum">
              <a:rPr lang="es-ES" altLang="es-PE"/>
              <a:pPr>
                <a:defRPr/>
              </a:pPr>
              <a:t>‹Nº›</a:t>
            </a:fld>
            <a:endParaRPr lang="es-ES" altLang="es-PE"/>
          </a:p>
        </p:txBody>
      </p:sp>
    </p:spTree>
    <p:extLst>
      <p:ext uri="{BB962C8B-B14F-4D97-AF65-F5344CB8AC3E}">
        <p14:creationId xmlns:p14="http://schemas.microsoft.com/office/powerpoint/2010/main" val="696705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FC9192A9-C4C6-4085-BB27-ED50CB4C5561}" type="slidenum">
              <a:rPr lang="es-ES" altLang="es-PE"/>
              <a:pPr>
                <a:defRPr/>
              </a:pPr>
              <a:t>‹Nº›</a:t>
            </a:fld>
            <a:endParaRPr lang="es-ES" altLang="es-PE"/>
          </a:p>
        </p:txBody>
      </p:sp>
    </p:spTree>
    <p:extLst>
      <p:ext uri="{BB962C8B-B14F-4D97-AF65-F5344CB8AC3E}">
        <p14:creationId xmlns:p14="http://schemas.microsoft.com/office/powerpoint/2010/main" val="2115108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6EDC3F3-1D75-4475-9C48-0CCA0537CB16}" type="slidenum">
              <a:rPr lang="es-ES" altLang="es-PE"/>
              <a:pPr>
                <a:defRPr/>
              </a:pPr>
              <a:t>‹Nº›</a:t>
            </a:fld>
            <a:endParaRPr lang="es-ES" altLang="es-PE"/>
          </a:p>
        </p:txBody>
      </p:sp>
    </p:spTree>
    <p:extLst>
      <p:ext uri="{BB962C8B-B14F-4D97-AF65-F5344CB8AC3E}">
        <p14:creationId xmlns:p14="http://schemas.microsoft.com/office/powerpoint/2010/main" val="40755590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30D8F1F3-3A58-4D02-8F4F-12C32AD07F49}" type="slidenum">
              <a:rPr lang="es-ES" altLang="es-PE"/>
              <a:pPr>
                <a:defRPr/>
              </a:pPr>
              <a:t>‹Nº›</a:t>
            </a:fld>
            <a:endParaRPr lang="es-ES" altLang="es-PE"/>
          </a:p>
        </p:txBody>
      </p:sp>
    </p:spTree>
    <p:extLst>
      <p:ext uri="{BB962C8B-B14F-4D97-AF65-F5344CB8AC3E}">
        <p14:creationId xmlns:p14="http://schemas.microsoft.com/office/powerpoint/2010/main" val="2869962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DA6CA4D1-5869-4131-9416-E47FF0F36FCE}" type="slidenum">
              <a:rPr lang="es-ES" altLang="es-PE"/>
              <a:pPr>
                <a:defRPr/>
              </a:pPr>
              <a:t>‹Nº›</a:t>
            </a:fld>
            <a:endParaRPr lang="es-ES" altLang="es-PE"/>
          </a:p>
        </p:txBody>
      </p:sp>
    </p:spTree>
    <p:extLst>
      <p:ext uri="{BB962C8B-B14F-4D97-AF65-F5344CB8AC3E}">
        <p14:creationId xmlns:p14="http://schemas.microsoft.com/office/powerpoint/2010/main" val="2836397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52BB308A-C6B0-42FB-A581-997FC4E41FB5}" type="slidenum">
              <a:rPr lang="es-ES" altLang="es-PE"/>
              <a:pPr>
                <a:defRPr/>
              </a:pPr>
              <a:t>‹Nº›</a:t>
            </a:fld>
            <a:endParaRPr lang="es-ES" altLang="es-PE"/>
          </a:p>
        </p:txBody>
      </p:sp>
    </p:spTree>
    <p:extLst>
      <p:ext uri="{BB962C8B-B14F-4D97-AF65-F5344CB8AC3E}">
        <p14:creationId xmlns:p14="http://schemas.microsoft.com/office/powerpoint/2010/main" val="2821679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8"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1CA452BF-182A-45A5-B4EC-E742A43DDEFB}" type="slidenum">
              <a:rPr lang="es-ES" altLang="es-PE"/>
              <a:pPr>
                <a:defRPr/>
              </a:pPr>
              <a:t>‹Nº›</a:t>
            </a:fld>
            <a:endParaRPr lang="es-ES" altLang="es-PE"/>
          </a:p>
        </p:txBody>
      </p:sp>
    </p:spTree>
    <p:extLst>
      <p:ext uri="{BB962C8B-B14F-4D97-AF65-F5344CB8AC3E}">
        <p14:creationId xmlns:p14="http://schemas.microsoft.com/office/powerpoint/2010/main" val="13597120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1D243980-0AB3-4BC5-850D-790D7225D091}" type="slidenum">
              <a:rPr lang="es-ES" altLang="es-PE"/>
              <a:pPr>
                <a:defRPr/>
              </a:pPr>
              <a:t>‹Nº›</a:t>
            </a:fld>
            <a:endParaRPr lang="es-ES" altLang="es-PE"/>
          </a:p>
        </p:txBody>
      </p:sp>
    </p:spTree>
    <p:extLst>
      <p:ext uri="{BB962C8B-B14F-4D97-AF65-F5344CB8AC3E}">
        <p14:creationId xmlns:p14="http://schemas.microsoft.com/office/powerpoint/2010/main" val="26389534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3"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E1ABBA97-35C8-49B3-873D-E781965B2EA8}" type="slidenum">
              <a:rPr lang="es-ES" altLang="es-PE"/>
              <a:pPr>
                <a:defRPr/>
              </a:pPr>
              <a:t>‹Nº›</a:t>
            </a:fld>
            <a:endParaRPr lang="es-ES" altLang="es-PE"/>
          </a:p>
        </p:txBody>
      </p:sp>
    </p:spTree>
    <p:extLst>
      <p:ext uri="{BB962C8B-B14F-4D97-AF65-F5344CB8AC3E}">
        <p14:creationId xmlns:p14="http://schemas.microsoft.com/office/powerpoint/2010/main" val="34500388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eaLnBrk="0" hangingPunct="0">
              <a:defRPr>
                <a:latin typeface="Calibri" panose="020F0502020204030204" pitchFamily="34" charset="0"/>
                <a:cs typeface="Arial" panose="020B0604020202020204"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eaLnBrk="0" hangingPunct="0">
              <a:defRPr>
                <a:latin typeface="Calibri" panose="020F0502020204030204" pitchFamily="34" charset="0"/>
                <a:cs typeface="Arial" panose="020B0604020202020204" pitchFamily="34" charset="0"/>
              </a:defRPr>
            </a:lvl1pPr>
          </a:lstStyle>
          <a:p>
            <a:pPr>
              <a:defRPr/>
            </a:pPr>
            <a:fld id="{2352000F-61D2-4825-81F4-2EBC29F791C2}" type="slidenum">
              <a:rPr lang="es-ES" altLang="es-PE"/>
              <a:pPr>
                <a:defRPr/>
              </a:pPr>
              <a:t>‹Nº›</a:t>
            </a:fld>
            <a:endParaRPr lang="es-ES" altLang="es-PE"/>
          </a:p>
        </p:txBody>
      </p:sp>
    </p:spTree>
    <p:extLst>
      <p:ext uri="{BB962C8B-B14F-4D97-AF65-F5344CB8AC3E}">
        <p14:creationId xmlns:p14="http://schemas.microsoft.com/office/powerpoint/2010/main" val="69907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8.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5.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PE" alt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PE" alt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5B5056E-300D-4F51-BD25-2282BBCEA51B}" type="datetimeFigureOut">
              <a:rPr lang="es-PE"/>
              <a:pPr>
                <a:defRPr/>
              </a:pPr>
              <a:t>18/02/2020</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0F8D54F-D25B-43DD-95BD-4CE9FE1948E4}" type="slidenum">
              <a:rPr lang="es-PE" altLang="es-PE"/>
              <a:pPr>
                <a:defRPr/>
              </a:pPr>
              <a:t>‹Nº›</a:t>
            </a:fld>
            <a:endParaRPr lang="es-PE" altLang="es-PE"/>
          </a:p>
        </p:txBody>
      </p:sp>
    </p:spTree>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s-PE" altLang="es-PE" smtClean="0"/>
          </a:p>
        </p:txBody>
      </p:sp>
      <p:sp>
        <p:nvSpPr>
          <p:cNvPr id="10243"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s-PE" altLang="es-PE"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7B5B432-6157-46EE-9F59-65B3697107E7}" type="datetimeFigureOut">
              <a:rPr lang="es-PE"/>
              <a:pPr>
                <a:defRPr/>
              </a:pPr>
              <a:t>18/02/2020</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F1B03575-ABC1-416D-9B26-D57D49E5DCB5}" type="slidenum">
              <a:rPr lang="es-PE"/>
              <a:pPr>
                <a:defRPr/>
              </a:pPr>
              <a:t>‹Nº›</a:t>
            </a:fld>
            <a:endParaRPr lang="es-PE"/>
          </a:p>
        </p:txBody>
      </p:sp>
    </p:spTree>
  </p:cSld>
  <p:clrMap bg1="lt1" tx1="dk1" bg2="lt2" tx2="dk2" accent1="accent1" accent2="accent2" accent3="accent3" accent4="accent4" accent5="accent5" accent6="accent6" hlink="hlink" folHlink="folHlink"/>
  <p:sldLayoutIdLst>
    <p:sldLayoutId id="2147485072" r:id="rId1"/>
    <p:sldLayoutId id="2147485073" r:id="rId2"/>
    <p:sldLayoutId id="2147485074" r:id="rId3"/>
    <p:sldLayoutId id="2147485075" r:id="rId4"/>
    <p:sldLayoutId id="2147485076" r:id="rId5"/>
    <p:sldLayoutId id="2147485077" r:id="rId6"/>
    <p:sldLayoutId id="2147485078" r:id="rId7"/>
    <p:sldLayoutId id="2147485079" r:id="rId8"/>
    <p:sldLayoutId id="2147485080" r:id="rId9"/>
    <p:sldLayoutId id="2147485081" r:id="rId10"/>
    <p:sldLayoutId id="2147485082" r:id="rId11"/>
    <p:sldLayoutId id="214748508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26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s-PE" altLang="es-PE" smtClean="0"/>
          </a:p>
        </p:txBody>
      </p:sp>
      <p:sp>
        <p:nvSpPr>
          <p:cNvPr id="1126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s-PE" altLang="es-PE"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mn-cs"/>
              </a:defRPr>
            </a:lvl1pPr>
          </a:lstStyle>
          <a:p>
            <a:pPr>
              <a:defRPr/>
            </a:pPr>
            <a:fld id="{6B498C84-3940-4FC7-9D5B-6024FBA0379F}" type="slidenum">
              <a:rPr lang="es-ES" altLang="es-PE"/>
              <a:pPr>
                <a:defRPr/>
              </a:pPr>
              <a:t>‹Nº›</a:t>
            </a:fld>
            <a:endParaRPr lang="es-ES" altLang="es-PE"/>
          </a:p>
        </p:txBody>
      </p:sp>
    </p:spTree>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90"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s-PE" altLang="es-PE" smtClean="0"/>
          </a:p>
        </p:txBody>
      </p:sp>
      <p:sp>
        <p:nvSpPr>
          <p:cNvPr id="12291"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s-PE" altLang="es-PE"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mn-cs"/>
              </a:defRPr>
            </a:lvl1pPr>
          </a:lstStyle>
          <a:p>
            <a:pPr>
              <a:defRPr/>
            </a:pPr>
            <a:fld id="{72BF0545-C3FD-43E5-BFE1-847F16A4DF9B}" type="slidenum">
              <a:rPr lang="es-ES" altLang="es-PE"/>
              <a:pPr>
                <a:defRPr/>
              </a:pPr>
              <a:t>‹Nº›</a:t>
            </a:fld>
            <a:endParaRPr lang="es-ES" altLang="es-PE"/>
          </a:p>
        </p:txBody>
      </p:sp>
    </p:spTree>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314"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s-PE" altLang="es-PE" smtClean="0"/>
          </a:p>
        </p:txBody>
      </p:sp>
      <p:sp>
        <p:nvSpPr>
          <p:cNvPr id="13315"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s-PE" altLang="es-PE"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mn-cs"/>
              </a:defRPr>
            </a:lvl1pPr>
          </a:lstStyle>
          <a:p>
            <a:pPr>
              <a:defRPr/>
            </a:pPr>
            <a:fld id="{59D103BF-125B-4C8A-BC02-EF0589EC0553}" type="slidenum">
              <a:rPr lang="es-ES" altLang="es-PE"/>
              <a:pPr>
                <a:defRPr/>
              </a:pPr>
              <a:t>‹Nº›</a:t>
            </a:fld>
            <a:endParaRPr lang="es-ES" altLang="es-PE"/>
          </a:p>
        </p:txBody>
      </p:sp>
    </p:spTree>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solidFill>
                <a:prstClr val="black"/>
              </a:solidFill>
              <a:latin typeface="Arial" charset="0"/>
              <a:cs typeface="Arial" charset="0"/>
            </a:endParaRPr>
          </a:p>
        </p:txBody>
      </p:sp>
      <p:sp>
        <p:nvSpPr>
          <p:cNvPr id="14341" name="7 Marcador de texto"/>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n-US" altLang="es-PE" smtClean="0"/>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rgbClr val="F0A22E">
                    <a:shade val="75000"/>
                  </a:srgbClr>
                </a:solidFill>
                <a:latin typeface="Arial" charset="0"/>
                <a:cs typeface="Arial" charset="0"/>
              </a:defRPr>
            </a:lvl1pPr>
          </a:lstStyle>
          <a:p>
            <a:pPr>
              <a:defRPr/>
            </a:pPr>
            <a:fld id="{B8C08B9C-BA9E-4596-B19E-144440088CAE}" type="datetimeFigureOut">
              <a:rPr lang="es-ES"/>
              <a:pPr>
                <a:defRPr/>
              </a:pPr>
              <a:t>18/02/2020</a:t>
            </a:fld>
            <a:endParaRPr lang="es-ES"/>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rgbClr val="F0A22E">
                    <a:shade val="75000"/>
                  </a:srgbClr>
                </a:solidFill>
                <a:latin typeface="Arial" charset="0"/>
                <a:cs typeface="Arial" charset="0"/>
              </a:defRPr>
            </a:lvl1pPr>
          </a:lstStyle>
          <a:p>
            <a:pPr>
              <a:defRPr/>
            </a:pPr>
            <a:endParaRPr lang="es-ES"/>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D38E27"/>
                </a:solidFill>
                <a:latin typeface="Arial" panose="020B0604020202020204" pitchFamily="34" charset="0"/>
              </a:defRPr>
            </a:lvl1pPr>
          </a:lstStyle>
          <a:p>
            <a:pPr>
              <a:defRPr/>
            </a:pPr>
            <a:fld id="{070AE0B8-AC99-4204-8BB0-4DACA0EB4D94}" type="slidenum">
              <a:rPr lang="es-ES" altLang="es-PE"/>
              <a:pPr>
                <a:defRPr/>
              </a:pPr>
              <a:t>‹Nº›</a:t>
            </a:fld>
            <a:endParaRPr lang="es-ES" altLang="es-PE"/>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lang="es-ES" smtClean="0"/>
              <a:t>Haga clic para modificar el estilo de título del patrón</a:t>
            </a:r>
            <a:endParaRPr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solidFill>
                <a:prstClr val="black"/>
              </a:solidFill>
              <a:latin typeface="Arial" charset="0"/>
              <a:cs typeface="Arial" charset="0"/>
            </a:endParaRPr>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solidFill>
                <a:prstClr val="black"/>
              </a:solidFill>
              <a:latin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 id="2147485128" r:id="rId12"/>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15362" name="Picture 7" descr="bamboo"/>
          <p:cNvPicPr>
            <a:picLocks noChangeAspect="1" noChangeArrowheads="1"/>
          </p:cNvPicPr>
          <p:nvPr/>
        </p:nvPicPr>
        <p:blipFill>
          <a:blip r:embed="rId14">
            <a:extLst>
              <a:ext uri="{28A0092B-C50C-407E-A947-70E740481C1C}">
                <a14:useLocalDpi xmlns:a14="http://schemas.microsoft.com/office/drawing/2010/main" val="0"/>
              </a:ext>
            </a:extLst>
          </a:blip>
          <a:srcRect r="45976"/>
          <a:stretch>
            <a:fillRect/>
          </a:stretch>
        </p:blipFill>
        <p:spPr bwMode="ltGray">
          <a:xfrm>
            <a:off x="7353300" y="0"/>
            <a:ext cx="179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8"/>
          <p:cNvSpPr>
            <a:spLocks noGrp="1" noChangeArrowheads="1"/>
          </p:cNvSpPr>
          <p:nvPr>
            <p:ph type="title"/>
          </p:nvPr>
        </p:nvSpPr>
        <p:spPr bwMode="auto">
          <a:xfrm>
            <a:off x="228600" y="-349250"/>
            <a:ext cx="74676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s-ES" altLang="es-PE" smtClean="0"/>
              <a:t>Haga clic para modificar el estilo de título del patrón</a:t>
            </a:r>
          </a:p>
        </p:txBody>
      </p:sp>
      <p:sp>
        <p:nvSpPr>
          <p:cNvPr id="15364" name="Rectangle 9"/>
          <p:cNvSpPr>
            <a:spLocks noGrp="1" noChangeArrowheads="1"/>
          </p:cNvSpPr>
          <p:nvPr>
            <p:ph type="body" idx="1"/>
          </p:nvPr>
        </p:nvSpPr>
        <p:spPr bwMode="auto">
          <a:xfrm>
            <a:off x="228600" y="1981200"/>
            <a:ext cx="754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p>
        </p:txBody>
      </p:sp>
      <p:sp>
        <p:nvSpPr>
          <p:cNvPr id="1034" name="Rectangle 10"/>
          <p:cNvSpPr>
            <a:spLocks noGrp="1" noChangeArrowheads="1"/>
          </p:cNvSpPr>
          <p:nvPr>
            <p:ph type="dt" sz="half" idx="2"/>
          </p:nvPr>
        </p:nvSpPr>
        <p:spPr bwMode="auto">
          <a:xfrm>
            <a:off x="228600" y="62484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mn-cs"/>
              </a:defRPr>
            </a:lvl1pPr>
          </a:lstStyle>
          <a:p>
            <a:pPr>
              <a:defRPr/>
            </a:pPr>
            <a:endParaRPr lang="es-ES"/>
          </a:p>
        </p:txBody>
      </p:sp>
      <p:sp>
        <p:nvSpPr>
          <p:cNvPr id="1035" name="Rectangle 11"/>
          <p:cNvSpPr>
            <a:spLocks noGrp="1" noChangeArrowheads="1"/>
          </p:cNvSpPr>
          <p:nvPr>
            <p:ph type="ftr" sz="quarter" idx="3"/>
          </p:nvPr>
        </p:nvSpPr>
        <p:spPr bwMode="auto">
          <a:xfrm>
            <a:off x="2209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mn-cs"/>
              </a:defRPr>
            </a:lvl1pPr>
          </a:lstStyle>
          <a:p>
            <a:pPr>
              <a:defRPr/>
            </a:pPr>
            <a:endParaRPr lang="es-ES"/>
          </a:p>
        </p:txBody>
      </p:sp>
      <p:sp>
        <p:nvSpPr>
          <p:cNvPr id="1036" name="Rectangle 12"/>
          <p:cNvSpPr>
            <a:spLocks noGrp="1" noChangeArrowheads="1"/>
          </p:cNvSpPr>
          <p:nvPr>
            <p:ph type="sldNum" sz="quarter" idx="4"/>
          </p:nvPr>
        </p:nvSpPr>
        <p:spPr bwMode="auto">
          <a:xfrm>
            <a:off x="6248400" y="62484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mn-cs"/>
              </a:defRPr>
            </a:lvl1pPr>
          </a:lstStyle>
          <a:p>
            <a:pPr>
              <a:defRPr/>
            </a:pPr>
            <a:fld id="{053E6354-814E-4C48-BEB6-2803545F8FA8}"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129" r:id="rId1"/>
    <p:sldLayoutId id="2147485130" r:id="rId2"/>
    <p:sldLayoutId id="2147485131" r:id="rId3"/>
    <p:sldLayoutId id="2147485132" r:id="rId4"/>
    <p:sldLayoutId id="2147485133" r:id="rId5"/>
    <p:sldLayoutId id="2147485134" r:id="rId6"/>
    <p:sldLayoutId id="2147485135" r:id="rId7"/>
    <p:sldLayoutId id="2147485136" r:id="rId8"/>
    <p:sldLayoutId id="2147485137" r:id="rId9"/>
    <p:sldLayoutId id="2147485138" r:id="rId10"/>
    <p:sldLayoutId id="2147485139" r:id="rId11"/>
    <p:sldLayoutId id="21474851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itchFamily="34" charset="0"/>
        </a:defRPr>
      </a:lvl2pPr>
      <a:lvl3pPr algn="ctr" rtl="0" eaLnBrk="0" fontAlgn="base" hangingPunct="0">
        <a:spcBef>
          <a:spcPct val="0"/>
        </a:spcBef>
        <a:spcAft>
          <a:spcPct val="0"/>
        </a:spcAft>
        <a:defRPr sz="4400">
          <a:solidFill>
            <a:schemeClr val="tx2"/>
          </a:solidFill>
          <a:latin typeface="Arial Black" pitchFamily="34" charset="0"/>
        </a:defRPr>
      </a:lvl3pPr>
      <a:lvl4pPr algn="ctr" rtl="0" eaLnBrk="0" fontAlgn="base" hangingPunct="0">
        <a:spcBef>
          <a:spcPct val="0"/>
        </a:spcBef>
        <a:spcAft>
          <a:spcPct val="0"/>
        </a:spcAft>
        <a:defRPr sz="4400">
          <a:solidFill>
            <a:schemeClr val="tx2"/>
          </a:solidFill>
          <a:latin typeface="Arial Black" pitchFamily="34" charset="0"/>
        </a:defRPr>
      </a:lvl4pPr>
      <a:lvl5pPr algn="ctr" rtl="0" eaLnBrk="0" fontAlgn="base" hangingPunct="0">
        <a:spcBef>
          <a:spcPct val="0"/>
        </a:spcBef>
        <a:spcAft>
          <a:spcPct val="0"/>
        </a:spcAft>
        <a:defRPr sz="4400">
          <a:solidFill>
            <a:schemeClr val="tx2"/>
          </a:solidFill>
          <a:latin typeface="Arial Black" pitchFamily="34" charset="0"/>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65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bg2"/>
        </a:buClr>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Char char="•"/>
        <a:defRPr sz="2000">
          <a:solidFill>
            <a:schemeClr val="tx1"/>
          </a:solidFill>
          <a:latin typeface="+mn-lt"/>
        </a:defRPr>
      </a:lvl5pPr>
      <a:lvl6pPr marL="2514600" indent="-228600" algn="l" rtl="0" fontAlgn="base">
        <a:spcBef>
          <a:spcPct val="20000"/>
        </a:spcBef>
        <a:spcAft>
          <a:spcPct val="0"/>
        </a:spcAft>
        <a:buClr>
          <a:schemeClr val="bg2"/>
        </a:buClr>
        <a:buChar char="•"/>
        <a:defRPr sz="2000">
          <a:solidFill>
            <a:schemeClr val="tx1"/>
          </a:solidFill>
          <a:latin typeface="+mn-lt"/>
        </a:defRPr>
      </a:lvl6pPr>
      <a:lvl7pPr marL="2971800" indent="-228600" algn="l" rtl="0" fontAlgn="base">
        <a:spcBef>
          <a:spcPct val="20000"/>
        </a:spcBef>
        <a:spcAft>
          <a:spcPct val="0"/>
        </a:spcAft>
        <a:buClr>
          <a:schemeClr val="bg2"/>
        </a:buClr>
        <a:buChar char="•"/>
        <a:defRPr sz="2000">
          <a:solidFill>
            <a:schemeClr val="tx1"/>
          </a:solidFill>
          <a:latin typeface="+mn-lt"/>
        </a:defRPr>
      </a:lvl7pPr>
      <a:lvl8pPr marL="3429000" indent="-228600" algn="l" rtl="0" fontAlgn="base">
        <a:spcBef>
          <a:spcPct val="20000"/>
        </a:spcBef>
        <a:spcAft>
          <a:spcPct val="0"/>
        </a:spcAft>
        <a:buClr>
          <a:schemeClr val="bg2"/>
        </a:buClr>
        <a:buChar char="•"/>
        <a:defRPr sz="2000">
          <a:solidFill>
            <a:schemeClr val="tx1"/>
          </a:solidFill>
          <a:latin typeface="+mn-lt"/>
        </a:defRPr>
      </a:lvl8pPr>
      <a:lvl9pPr marL="3886200" indent="-228600" algn="l" rtl="0" fontAlgn="base">
        <a:spcBef>
          <a:spcPct val="20000"/>
        </a:spcBef>
        <a:spcAft>
          <a:spcPct val="0"/>
        </a:spcAft>
        <a:buClr>
          <a:schemeClr val="bg2"/>
        </a:buClr>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n-US" altLang="es-PE" smtClean="0"/>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n-US" altLang="es-PE"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prstClr val="black">
                    <a:tint val="75000"/>
                  </a:prstClr>
                </a:solidFill>
                <a:cs typeface="+mn-cs"/>
              </a:defRPr>
            </a:lvl1pPr>
          </a:lstStyle>
          <a:p>
            <a:pPr>
              <a:defRPr/>
            </a:pPr>
            <a:fld id="{2D0C0E5D-78DF-44ED-B78D-54DB4CB3DDC6}" type="datetimeFigureOut">
              <a:rPr lang="en-US"/>
              <a:pPr>
                <a:defRPr/>
              </a:pPr>
              <a:t>2/18/2020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prstClr val="black">
                    <a:tint val="75000"/>
                  </a:prstClr>
                </a:solidFill>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prstClr val="black">
                    <a:tint val="75000"/>
                  </a:prstClr>
                </a:solidFill>
                <a:cs typeface="+mn-cs"/>
              </a:defRPr>
            </a:lvl1pPr>
          </a:lstStyle>
          <a:p>
            <a:pPr>
              <a:defRPr/>
            </a:pPr>
            <a:fld id="{AB3E6C5F-C46F-41CF-AEBD-80301D5CD743}"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 id="214748499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n-US" altLang="es-PE" smtClean="0"/>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n-US" altLang="es-PE"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prstClr val="black">
                    <a:tint val="75000"/>
                  </a:prstClr>
                </a:solidFill>
                <a:cs typeface="+mn-cs"/>
              </a:defRPr>
            </a:lvl1pPr>
          </a:lstStyle>
          <a:p>
            <a:pPr>
              <a:defRPr/>
            </a:pPr>
            <a:fld id="{F447A3F5-B077-4FB8-9369-67D46F43604C}" type="datetimeFigureOut">
              <a:rPr lang="en-US"/>
              <a:pPr>
                <a:defRPr/>
              </a:pPr>
              <a:t>2/18/2020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prstClr val="black">
                    <a:tint val="75000"/>
                  </a:prstClr>
                </a:solidFill>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prstClr val="black">
                    <a:tint val="75000"/>
                  </a:prstClr>
                </a:solidFill>
                <a:cs typeface="+mn-cs"/>
              </a:defRPr>
            </a:lvl1pPr>
          </a:lstStyle>
          <a:p>
            <a:pPr>
              <a:defRPr/>
            </a:pPr>
            <a:fld id="{83F48BB6-2B90-400F-A253-7F1148B734B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 id="214748500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2" name="Rectangle 11"/>
          <p:cNvSpPr/>
          <p:nvPr/>
        </p:nvSpPr>
        <p:spPr>
          <a:xfrm>
            <a:off x="731838" y="576263"/>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4104"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n-US" altLang="es-PE" smtClean="0"/>
          </a:p>
        </p:txBody>
      </p:sp>
      <p:sp>
        <p:nvSpPr>
          <p:cNvPr id="4107"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n-US" altLang="es-PE" smtClean="0"/>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465E9C"/>
                </a:solidFill>
                <a:latin typeface="Rage Italic" pitchFamily="66" charset="0"/>
                <a:cs typeface="+mn-cs"/>
              </a:defRPr>
            </a:lvl1pPr>
          </a:lstStyle>
          <a:p>
            <a:pPr>
              <a:defRPr/>
            </a:pPr>
            <a:fld id="{59519563-1489-45E6-80B0-DD62BFEA9D3B}" type="datetimeFigureOut">
              <a:rPr lang="es-ES"/>
              <a:pPr>
                <a:defRPr/>
              </a:pPr>
              <a:t>18/02/2020</a:t>
            </a:fld>
            <a:endParaRPr lang="es-ES"/>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eaLnBrk="1" fontAlgn="auto" hangingPunct="1">
              <a:spcBef>
                <a:spcPts val="0"/>
              </a:spcBef>
              <a:spcAft>
                <a:spcPts val="0"/>
              </a:spcAft>
              <a:defRPr sz="1400">
                <a:solidFill>
                  <a:srgbClr val="465E9C"/>
                </a:solidFill>
                <a:latin typeface="Rage Italic" pitchFamily="66" charset="0"/>
                <a:cs typeface="+mn-cs"/>
              </a:defRPr>
            </a:lvl1pPr>
          </a:lstStyle>
          <a:p>
            <a:pPr>
              <a:defRPr/>
            </a:pPr>
            <a:endParaRPr lang="es-ES"/>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eaLnBrk="1" fontAlgn="auto" hangingPunct="1">
              <a:spcBef>
                <a:spcPts val="0"/>
              </a:spcBef>
              <a:spcAft>
                <a:spcPts val="0"/>
              </a:spcAft>
              <a:defRPr sz="1400">
                <a:solidFill>
                  <a:srgbClr val="465E9C"/>
                </a:solidFill>
                <a:latin typeface="Rage Italic" pitchFamily="66" charset="0"/>
                <a:cs typeface="+mn-cs"/>
              </a:defRPr>
            </a:lvl1pPr>
          </a:lstStyle>
          <a:p>
            <a:pPr>
              <a:defRPr/>
            </a:pPr>
            <a:fld id="{A9CA108C-B33A-4A32-A4A8-869AE0EB9C99}"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anose="02030602050306030303" pitchFamily="18" charset="0"/>
        </a:defRPr>
      </a:lvl2pPr>
      <a:lvl3pPr algn="ctr" rtl="0" eaLnBrk="0" fontAlgn="base" hangingPunct="0">
        <a:spcBef>
          <a:spcPct val="0"/>
        </a:spcBef>
        <a:spcAft>
          <a:spcPct val="0"/>
        </a:spcAft>
        <a:defRPr sz="4400">
          <a:solidFill>
            <a:schemeClr val="tx1"/>
          </a:solidFill>
          <a:latin typeface="Constantia" panose="02030602050306030303" pitchFamily="18" charset="0"/>
        </a:defRPr>
      </a:lvl3pPr>
      <a:lvl4pPr algn="ctr" rtl="0" eaLnBrk="0" fontAlgn="base" hangingPunct="0">
        <a:spcBef>
          <a:spcPct val="0"/>
        </a:spcBef>
        <a:spcAft>
          <a:spcPct val="0"/>
        </a:spcAft>
        <a:defRPr sz="4400">
          <a:solidFill>
            <a:schemeClr val="tx1"/>
          </a:solidFill>
          <a:latin typeface="Constantia" panose="02030602050306030303" pitchFamily="18" charset="0"/>
        </a:defRPr>
      </a:lvl4pPr>
      <a:lvl5pPr algn="ctr" rtl="0" eaLnBrk="0" fontAlgn="base" hangingPunct="0">
        <a:spcBef>
          <a:spcPct val="0"/>
        </a:spcBef>
        <a:spcAft>
          <a:spcPct val="0"/>
        </a:spcAft>
        <a:defRPr sz="4400">
          <a:solidFill>
            <a:schemeClr val="tx1"/>
          </a:solidFill>
          <a:latin typeface="Constantia" panose="020306020503060303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anose="03060802040406070304"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anose="03060802040406070304"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n-US" altLang="es-PE" smtClean="0"/>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n-US" altLang="es-PE"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prstClr val="black">
                    <a:tint val="75000"/>
                  </a:prstClr>
                </a:solidFill>
                <a:cs typeface="+mn-cs"/>
              </a:defRPr>
            </a:lvl1pPr>
          </a:lstStyle>
          <a:p>
            <a:pPr>
              <a:defRPr/>
            </a:pPr>
            <a:fld id="{420A7386-4164-4651-8BCA-FE3A0ED531A9}" type="datetimeFigureOut">
              <a:rPr lang="en-US"/>
              <a:pPr>
                <a:defRPr/>
              </a:pPr>
              <a:t>2/18/2020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prstClr val="black">
                    <a:tint val="75000"/>
                  </a:prstClr>
                </a:solidFill>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prstClr val="black">
                    <a:tint val="75000"/>
                  </a:prstClr>
                </a:solidFill>
                <a:cs typeface="+mn-cs"/>
              </a:defRPr>
            </a:lvl1pPr>
          </a:lstStyle>
          <a:p>
            <a:pPr>
              <a:defRPr/>
            </a:pPr>
            <a:fld id="{90B61261-BAF6-4E09-81F5-E45C7C37FDA5}"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5016" r:id="rId1"/>
    <p:sldLayoutId id="2147485017" r:id="rId2"/>
    <p:sldLayoutId id="2147485018" r:id="rId3"/>
    <p:sldLayoutId id="2147485019" r:id="rId4"/>
    <p:sldLayoutId id="2147485020" r:id="rId5"/>
    <p:sldLayoutId id="2147485021" r:id="rId6"/>
    <p:sldLayoutId id="2147485022" r:id="rId7"/>
    <p:sldLayoutId id="2147485023" r:id="rId8"/>
    <p:sldLayoutId id="2147485024" r:id="rId9"/>
    <p:sldLayoutId id="2147485025" r:id="rId10"/>
    <p:sldLayoutId id="2147485026" r:id="rId11"/>
    <p:sldLayoutId id="214748502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4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s-PE" altLang="es-PE" smtClean="0"/>
          </a:p>
        </p:txBody>
      </p:sp>
      <p:sp>
        <p:nvSpPr>
          <p:cNvPr id="614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s-PE" altLang="es-PE"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mn-cs"/>
              </a:defRPr>
            </a:lvl1pPr>
          </a:lstStyle>
          <a:p>
            <a:pPr>
              <a:defRPr/>
            </a:pPr>
            <a:fld id="{C4F33099-910B-4DF0-A9AF-3DCD75BEAB49}" type="slidenum">
              <a:rPr lang="es-ES" altLang="es-PE"/>
              <a:pPr>
                <a:defRPr/>
              </a:pPr>
              <a:t>‹Nº›</a:t>
            </a:fld>
            <a:endParaRPr lang="es-ES" altLang="es-PE"/>
          </a:p>
        </p:txBody>
      </p:sp>
    </p:spTree>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0"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s-PE" altLang="es-PE" smtClean="0"/>
          </a:p>
        </p:txBody>
      </p:sp>
      <p:sp>
        <p:nvSpPr>
          <p:cNvPr id="7171"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s-PE" altLang="es-PE"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mn-cs"/>
              </a:defRPr>
            </a:lvl1pPr>
          </a:lstStyle>
          <a:p>
            <a:pPr>
              <a:defRPr/>
            </a:pPr>
            <a:fld id="{62E3227D-AFC0-4631-9BD4-926B1D4E86C1}" type="slidenum">
              <a:rPr lang="es-ES" altLang="es-PE"/>
              <a:pPr>
                <a:defRPr/>
              </a:pPr>
              <a:t>‹Nº›</a:t>
            </a:fld>
            <a:endParaRPr lang="es-ES" altLang="es-PE"/>
          </a:p>
        </p:txBody>
      </p:sp>
    </p:spTree>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4"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s-PE" altLang="es-PE" smtClean="0"/>
          </a:p>
        </p:txBody>
      </p:sp>
      <p:sp>
        <p:nvSpPr>
          <p:cNvPr id="8195"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s-PE" altLang="es-PE"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mn-cs"/>
              </a:defRPr>
            </a:lvl1pPr>
          </a:lstStyle>
          <a:p>
            <a:pPr>
              <a:defRPr/>
            </a:pPr>
            <a:fld id="{275CAE25-F008-4680-B9DF-802C0CEA5892}" type="slidenum">
              <a:rPr lang="es-ES" altLang="es-PE"/>
              <a:pPr>
                <a:defRPr/>
              </a:pPr>
              <a:t>‹Nº›</a:t>
            </a:fld>
            <a:endParaRPr lang="es-ES" altLang="es-PE"/>
          </a:p>
        </p:txBody>
      </p:sp>
    </p:spTree>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18"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endParaRPr lang="es-PE" altLang="es-PE" smtClean="0"/>
          </a:p>
        </p:txBody>
      </p:sp>
      <p:sp>
        <p:nvSpPr>
          <p:cNvPr id="9219"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endParaRPr lang="es-PE" altLang="es-PE"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mn-cs"/>
              </a:defRPr>
            </a:lvl1pPr>
          </a:lstStyle>
          <a:p>
            <a:pPr>
              <a:defRPr/>
            </a:pPr>
            <a:fld id="{FFF2EB3A-F156-4845-9A81-A54DD005C320}" type="slidenum">
              <a:rPr lang="es-ES" altLang="es-PE"/>
              <a:pPr>
                <a:defRPr/>
              </a:pPr>
              <a:t>‹Nº›</a:t>
            </a:fld>
            <a:endParaRPr lang="es-ES" altLang="es-PE"/>
          </a:p>
        </p:txBody>
      </p:sp>
    </p:spTree>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hyperlink" Target="http://www.dar.org.pe/publicaciones/pdf/Acuerdo_energetico_peru_brasil.pdf" TargetMode="External"/><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2.jpeg"/><Relationship Id="rId4" Type="http://schemas.openxmlformats.org/officeDocument/2006/relationships/image" Target="../media/image37.wmf"/><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spaciolibre.pe/wp-content/uploads/2015/07/edwin-chota_nyt2.j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5.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8.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7.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6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66.xml"/><Relationship Id="rId5" Type="http://schemas.openxmlformats.org/officeDocument/2006/relationships/image" Target="../media/image76.jpe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61.xml"/></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71.xml"/><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61.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60.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61.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61.xml"/><Relationship Id="rId4" Type="http://schemas.openxmlformats.org/officeDocument/2006/relationships/image" Target="../media/image99.jpeg"/></Relationships>
</file>

<file path=ppt/slides/_rels/slide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61.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61.xml"/><Relationship Id="rId4" Type="http://schemas.openxmlformats.org/officeDocument/2006/relationships/image" Target="../media/image103.jpe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61.xml"/><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61.xml"/><Relationship Id="rId5" Type="http://schemas.openxmlformats.org/officeDocument/2006/relationships/image" Target="../media/image110.jpeg"/><Relationship Id="rId4" Type="http://schemas.openxmlformats.org/officeDocument/2006/relationships/image" Target="../media/image10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7.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7.xm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07653" y="1355284"/>
            <a:ext cx="8640960" cy="1569660"/>
          </a:xfrm>
          <a:prstGeom prst="rect">
            <a:avLst/>
          </a:prstGeom>
          <a:noFill/>
        </p:spPr>
        <p:txBody>
          <a:bodyPr>
            <a:spAutoFit/>
          </a:bodyPr>
          <a:lstStyle/>
          <a:p>
            <a:pPr algn="ctr" eaLnBrk="1" hangingPunct="1">
              <a:defRPr/>
            </a:pPr>
            <a:r>
              <a:rPr lang="es-PE"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ORGANIZACIÓN REGIONAL AIDESEP UCAYALI - ORAU</a:t>
            </a:r>
          </a:p>
        </p:txBody>
      </p:sp>
      <p:sp>
        <p:nvSpPr>
          <p:cNvPr id="181251" name="AutoShape 2" descr="Resultado de imagen para aidesep logotipo"/>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MX" altLang="es-MX" sz="1800"/>
          </a:p>
        </p:txBody>
      </p:sp>
      <p:pic>
        <p:nvPicPr>
          <p:cNvPr id="181252" name="Picture 4" descr="http://www.universidadperu.com/imgmarca/2009-4016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781300"/>
            <a:ext cx="33051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9 Imagen"/>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1588" y="6165850"/>
            <a:ext cx="91455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4" name="9 Imagen"/>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7938"/>
            <a:ext cx="91440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92475" y="260350"/>
            <a:ext cx="5851525" cy="838200"/>
          </a:xfrm>
        </p:spPr>
        <p:txBody>
          <a:bodyPr rtlCol="0">
            <a:normAutofit/>
          </a:bodyPr>
          <a:lstStyle/>
          <a:p>
            <a:pPr eaLnBrk="1" fontAlgn="auto" hangingPunct="1">
              <a:spcAft>
                <a:spcPts val="0"/>
              </a:spcAft>
              <a:defRPr/>
            </a:pPr>
            <a:r>
              <a:rPr lang="es-PE" sz="3200" b="1" cap="small" dirty="0" smtClean="0"/>
              <a:t>Electric </a:t>
            </a:r>
            <a:r>
              <a:rPr lang="es-PE" sz="3200" b="1" cap="small" dirty="0" err="1" smtClean="0"/>
              <a:t>Infraestructure</a:t>
            </a:r>
            <a:r>
              <a:rPr lang="es-PE" sz="3200" b="1" cap="small" dirty="0" smtClean="0"/>
              <a:t> </a:t>
            </a:r>
            <a:r>
              <a:rPr lang="es-PE" sz="3200" b="1" cap="small" dirty="0" err="1" smtClean="0"/>
              <a:t>proposal</a:t>
            </a:r>
            <a:endParaRPr lang="es-PE" sz="3200" b="1" dirty="0"/>
          </a:p>
        </p:txBody>
      </p:sp>
      <p:pic>
        <p:nvPicPr>
          <p:cNvPr id="191491" name="Picture 5" descr="http://1.bp.blogspot.com/_McqYIWJvlDE/TBu3lxbgtrI/AAAAAAAAEAc/guJ0EpW6DUA/s1600/Garcia-L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07963"/>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1492" name="Group 1"/>
          <p:cNvGrpSpPr>
            <a:grpSpLocks noChangeAspect="1"/>
          </p:cNvGrpSpPr>
          <p:nvPr/>
        </p:nvGrpSpPr>
        <p:grpSpPr bwMode="auto">
          <a:xfrm>
            <a:off x="3340100" y="1633538"/>
            <a:ext cx="5775325" cy="5114925"/>
            <a:chOff x="1348" y="1233"/>
            <a:chExt cx="8667" cy="6625"/>
          </a:xfrm>
        </p:grpSpPr>
        <p:sp>
          <p:nvSpPr>
            <p:cNvPr id="22540" name="AutoShape 19"/>
            <p:cNvSpPr>
              <a:spLocks noChangeAspect="1" noChangeArrowheads="1" noTextEdit="1"/>
            </p:cNvSpPr>
            <p:nvPr/>
          </p:nvSpPr>
          <p:spPr bwMode="auto">
            <a:xfrm>
              <a:off x="2520" y="1233"/>
              <a:ext cx="7495" cy="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PE">
                <a:solidFill>
                  <a:prstClr val="black"/>
                </a:solidFill>
                <a:cs typeface="+mn-cs"/>
              </a:endParaRPr>
            </a:p>
          </p:txBody>
        </p:sp>
        <p:pic>
          <p:nvPicPr>
            <p:cNvPr id="191501" name="Picture 202" descr="americadosul"/>
            <p:cNvPicPr>
              <a:picLocks noChangeAspect="1" noChangeArrowheads="1"/>
            </p:cNvPicPr>
            <p:nvPr/>
          </p:nvPicPr>
          <p:blipFill>
            <a:blip r:embed="rId4" cstate="print">
              <a:extLst>
                <a:ext uri="{28A0092B-C50C-407E-A947-70E740481C1C}">
                  <a14:useLocalDpi xmlns:a14="http://schemas.microsoft.com/office/drawing/2010/main" val="0"/>
                </a:ext>
              </a:extLst>
            </a:blip>
            <a:srcRect b="25301"/>
            <a:stretch>
              <a:fillRect/>
            </a:stretch>
          </p:blipFill>
          <p:spPr bwMode="auto">
            <a:xfrm>
              <a:off x="3979" y="1233"/>
              <a:ext cx="6036" cy="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Oval 17"/>
            <p:cNvSpPr>
              <a:spLocks noChangeArrowheads="1"/>
            </p:cNvSpPr>
            <p:nvPr/>
          </p:nvSpPr>
          <p:spPr bwMode="auto">
            <a:xfrm>
              <a:off x="4872" y="4202"/>
              <a:ext cx="79" cy="82"/>
            </a:xfrm>
            <a:prstGeom prst="ellipse">
              <a:avLst/>
            </a:prstGeom>
            <a:solidFill>
              <a:srgbClr val="FA2E0C"/>
            </a:solidFill>
            <a:ln w="9525">
              <a:solidFill>
                <a:srgbClr val="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s-MX" altLang="es-PE" sz="1800" smtClean="0">
                <a:solidFill>
                  <a:srgbClr val="000000"/>
                </a:solidFill>
                <a:cs typeface="+mn-cs"/>
              </a:endParaRPr>
            </a:p>
          </p:txBody>
        </p:sp>
        <p:sp>
          <p:nvSpPr>
            <p:cNvPr id="22543" name="Oval 16"/>
            <p:cNvSpPr>
              <a:spLocks noChangeArrowheads="1"/>
            </p:cNvSpPr>
            <p:nvPr/>
          </p:nvSpPr>
          <p:spPr bwMode="auto">
            <a:xfrm>
              <a:off x="4872" y="4284"/>
              <a:ext cx="79" cy="82"/>
            </a:xfrm>
            <a:prstGeom prst="ellipse">
              <a:avLst/>
            </a:prstGeom>
            <a:solidFill>
              <a:srgbClr val="FA2E0C"/>
            </a:solidFill>
            <a:ln w="9525">
              <a:solidFill>
                <a:srgbClr val="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s-MX" altLang="es-PE" sz="1800" smtClean="0">
                <a:solidFill>
                  <a:srgbClr val="000000"/>
                </a:solidFill>
                <a:cs typeface="+mn-cs"/>
              </a:endParaRPr>
            </a:p>
          </p:txBody>
        </p:sp>
        <p:sp>
          <p:nvSpPr>
            <p:cNvPr id="22544" name="Oval 15"/>
            <p:cNvSpPr>
              <a:spLocks noChangeArrowheads="1"/>
            </p:cNvSpPr>
            <p:nvPr/>
          </p:nvSpPr>
          <p:spPr bwMode="auto">
            <a:xfrm>
              <a:off x="5031" y="4367"/>
              <a:ext cx="81" cy="82"/>
            </a:xfrm>
            <a:prstGeom prst="ellipse">
              <a:avLst/>
            </a:prstGeom>
            <a:solidFill>
              <a:srgbClr val="FA2E0C"/>
            </a:solidFill>
            <a:ln w="9525">
              <a:solidFill>
                <a:srgbClr val="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s-MX" altLang="es-PE" sz="1800" smtClean="0">
                <a:solidFill>
                  <a:srgbClr val="000000"/>
                </a:solidFill>
                <a:cs typeface="+mn-cs"/>
              </a:endParaRPr>
            </a:p>
          </p:txBody>
        </p:sp>
        <p:sp>
          <p:nvSpPr>
            <p:cNvPr id="22545" name="Oval 14"/>
            <p:cNvSpPr>
              <a:spLocks noChangeArrowheads="1"/>
            </p:cNvSpPr>
            <p:nvPr/>
          </p:nvSpPr>
          <p:spPr bwMode="auto">
            <a:xfrm>
              <a:off x="5193" y="4451"/>
              <a:ext cx="81" cy="80"/>
            </a:xfrm>
            <a:prstGeom prst="ellipse">
              <a:avLst/>
            </a:prstGeom>
            <a:solidFill>
              <a:srgbClr val="FA2E0C"/>
            </a:solidFill>
            <a:ln w="9525">
              <a:solidFill>
                <a:srgbClr val="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s-MX" altLang="es-PE" sz="1800" smtClean="0">
                <a:solidFill>
                  <a:srgbClr val="000000"/>
                </a:solidFill>
                <a:cs typeface="+mn-cs"/>
              </a:endParaRPr>
            </a:p>
          </p:txBody>
        </p:sp>
        <p:sp>
          <p:nvSpPr>
            <p:cNvPr id="22546" name="Oval 13"/>
            <p:cNvSpPr>
              <a:spLocks noChangeArrowheads="1"/>
            </p:cNvSpPr>
            <p:nvPr/>
          </p:nvSpPr>
          <p:spPr bwMode="auto">
            <a:xfrm>
              <a:off x="5355" y="4451"/>
              <a:ext cx="81" cy="80"/>
            </a:xfrm>
            <a:prstGeom prst="ellipse">
              <a:avLst/>
            </a:prstGeom>
            <a:solidFill>
              <a:srgbClr val="FA2E0C"/>
            </a:solidFill>
            <a:ln w="9525">
              <a:solidFill>
                <a:srgbClr val="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s-MX" altLang="es-PE" sz="1800" smtClean="0">
                <a:solidFill>
                  <a:srgbClr val="000000"/>
                </a:solidFill>
                <a:cs typeface="+mn-cs"/>
              </a:endParaRPr>
            </a:p>
          </p:txBody>
        </p:sp>
        <p:sp>
          <p:nvSpPr>
            <p:cNvPr id="22547" name="Line 12"/>
            <p:cNvSpPr>
              <a:spLocks noChangeShapeType="1"/>
            </p:cNvSpPr>
            <p:nvPr/>
          </p:nvSpPr>
          <p:spPr bwMode="auto">
            <a:xfrm>
              <a:off x="4950" y="4367"/>
              <a:ext cx="81" cy="0"/>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a:lstStyle/>
            <a:p>
              <a:pPr>
                <a:defRPr/>
              </a:pPr>
              <a:endParaRPr lang="es-PE">
                <a:solidFill>
                  <a:prstClr val="black"/>
                </a:solidFill>
                <a:cs typeface="+mn-cs"/>
              </a:endParaRPr>
            </a:p>
          </p:txBody>
        </p:sp>
        <p:sp>
          <p:nvSpPr>
            <p:cNvPr id="22548" name="Line 11"/>
            <p:cNvSpPr>
              <a:spLocks noChangeShapeType="1"/>
            </p:cNvSpPr>
            <p:nvPr/>
          </p:nvSpPr>
          <p:spPr bwMode="auto">
            <a:xfrm>
              <a:off x="5115" y="4451"/>
              <a:ext cx="79" cy="0"/>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a:lstStyle/>
            <a:p>
              <a:pPr>
                <a:defRPr/>
              </a:pPr>
              <a:endParaRPr lang="es-PE">
                <a:solidFill>
                  <a:prstClr val="black"/>
                </a:solidFill>
                <a:cs typeface="+mn-cs"/>
              </a:endParaRPr>
            </a:p>
          </p:txBody>
        </p:sp>
        <p:sp>
          <p:nvSpPr>
            <p:cNvPr id="22549" name="Line 10"/>
            <p:cNvSpPr>
              <a:spLocks noChangeShapeType="1"/>
            </p:cNvSpPr>
            <p:nvPr/>
          </p:nvSpPr>
          <p:spPr bwMode="auto">
            <a:xfrm>
              <a:off x="5277" y="4531"/>
              <a:ext cx="79" cy="0"/>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a:lstStyle/>
            <a:p>
              <a:pPr>
                <a:defRPr/>
              </a:pPr>
              <a:endParaRPr lang="es-PE">
                <a:solidFill>
                  <a:prstClr val="black"/>
                </a:solidFill>
                <a:cs typeface="+mn-cs"/>
              </a:endParaRPr>
            </a:p>
          </p:txBody>
        </p:sp>
        <p:sp>
          <p:nvSpPr>
            <p:cNvPr id="22550" name="Line 9"/>
            <p:cNvSpPr>
              <a:spLocks noChangeShapeType="1"/>
            </p:cNvSpPr>
            <p:nvPr/>
          </p:nvSpPr>
          <p:spPr bwMode="auto">
            <a:xfrm flipV="1">
              <a:off x="5436" y="4202"/>
              <a:ext cx="162" cy="249"/>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a:lstStyle/>
            <a:p>
              <a:pPr>
                <a:defRPr/>
              </a:pPr>
              <a:endParaRPr lang="es-PE">
                <a:solidFill>
                  <a:prstClr val="black"/>
                </a:solidFill>
                <a:cs typeface="+mn-cs"/>
              </a:endParaRPr>
            </a:p>
          </p:txBody>
        </p:sp>
        <p:sp>
          <p:nvSpPr>
            <p:cNvPr id="22551" name="Line 8"/>
            <p:cNvSpPr>
              <a:spLocks noChangeShapeType="1"/>
            </p:cNvSpPr>
            <p:nvPr/>
          </p:nvSpPr>
          <p:spPr bwMode="auto">
            <a:xfrm flipV="1">
              <a:off x="5679" y="3953"/>
              <a:ext cx="405" cy="164"/>
            </a:xfrm>
            <a:prstGeom prst="line">
              <a:avLst/>
            </a:prstGeom>
            <a:noFill/>
            <a:ln w="28575">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s-PE">
                <a:solidFill>
                  <a:prstClr val="black"/>
                </a:solidFill>
                <a:cs typeface="+mn-cs"/>
              </a:endParaRPr>
            </a:p>
          </p:txBody>
        </p:sp>
        <p:sp>
          <p:nvSpPr>
            <p:cNvPr id="22552" name="Text Box 7"/>
            <p:cNvSpPr txBox="1">
              <a:spLocks noChangeArrowheads="1"/>
            </p:cNvSpPr>
            <p:nvPr/>
          </p:nvSpPr>
          <p:spPr bwMode="auto">
            <a:xfrm>
              <a:off x="6210" y="2374"/>
              <a:ext cx="3676" cy="1709"/>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782" tIns="43891" rIns="87782" bIns="4389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s-PE" altLang="es-PE" sz="1600" b="1" smtClean="0">
                  <a:solidFill>
                    <a:srgbClr val="FFFFFF"/>
                  </a:solidFill>
                  <a:latin typeface="Cambria" panose="02040503050406030204" pitchFamily="18" charset="0"/>
                  <a:cs typeface="Times New Roman" panose="02020603050405020304" pitchFamily="18" charset="0"/>
                </a:rPr>
                <a:t>Connection between Madeira Dams and Brazilian National Electric System</a:t>
              </a:r>
              <a:endParaRPr lang="es-PE" altLang="es-PE" sz="1800" b="1" smtClean="0">
                <a:solidFill>
                  <a:srgbClr val="000000"/>
                </a:solidFill>
                <a:latin typeface="Cambria" panose="02040503050406030204" pitchFamily="18" charset="0"/>
                <a:cs typeface="Times New Roman" panose="02020603050405020304" pitchFamily="18" charset="0"/>
              </a:endParaRPr>
            </a:p>
            <a:p>
              <a:pPr>
                <a:lnSpc>
                  <a:spcPct val="100000"/>
                </a:lnSpc>
                <a:spcBef>
                  <a:spcPct val="0"/>
                </a:spcBef>
                <a:buFontTx/>
                <a:buNone/>
                <a:defRPr/>
              </a:pPr>
              <a:r>
                <a:rPr lang="es-PE" altLang="es-PE" sz="1600" b="1" smtClean="0">
                  <a:solidFill>
                    <a:srgbClr val="FFFFFF"/>
                  </a:solidFill>
                  <a:latin typeface="Cambria" panose="02040503050406030204" pitchFamily="18" charset="0"/>
                  <a:cs typeface="Times New Roman" panose="02020603050405020304" pitchFamily="18" charset="0"/>
                </a:rPr>
                <a:t>7,000 MW +</a:t>
              </a:r>
              <a:endParaRPr lang="es-PE" altLang="es-PE" sz="4400" b="1" smtClean="0">
                <a:solidFill>
                  <a:srgbClr val="000000"/>
                </a:solidFill>
                <a:latin typeface="Cambria" panose="02040503050406030204" pitchFamily="18" charset="0"/>
                <a:cs typeface="+mn-cs"/>
              </a:endParaRPr>
            </a:p>
          </p:txBody>
        </p:sp>
        <p:grpSp>
          <p:nvGrpSpPr>
            <p:cNvPr id="191513" name="Group 2"/>
            <p:cNvGrpSpPr>
              <a:grpSpLocks/>
            </p:cNvGrpSpPr>
            <p:nvPr/>
          </p:nvGrpSpPr>
          <p:grpSpPr bwMode="auto">
            <a:xfrm>
              <a:off x="1348" y="5757"/>
              <a:ext cx="3740" cy="2101"/>
              <a:chOff x="92" y="2771"/>
              <a:chExt cx="2094" cy="1155"/>
            </a:xfrm>
          </p:grpSpPr>
          <p:sp>
            <p:nvSpPr>
              <p:cNvPr id="22554" name="Oval 6"/>
              <p:cNvSpPr>
                <a:spLocks noChangeArrowheads="1"/>
              </p:cNvSpPr>
              <p:nvPr/>
            </p:nvSpPr>
            <p:spPr bwMode="auto">
              <a:xfrm>
                <a:off x="839" y="3294"/>
                <a:ext cx="45" cy="45"/>
              </a:xfrm>
              <a:prstGeom prst="ellipse">
                <a:avLst/>
              </a:prstGeom>
              <a:solidFill>
                <a:srgbClr val="FA2E0C"/>
              </a:solidFill>
              <a:ln w="9525">
                <a:solidFill>
                  <a:srgbClr val="000000"/>
                </a:solidFill>
                <a:round/>
                <a:headEnd/>
                <a:tailEnd/>
              </a:ln>
            </p:spPr>
            <p:txBody>
              <a:bodyPr lIns="87782" tIns="43891" rIns="87782" bIns="4389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s-MX" altLang="es-PE" sz="1800" smtClean="0">
                  <a:solidFill>
                    <a:srgbClr val="000000"/>
                  </a:solidFill>
                  <a:latin typeface="Cambria" panose="02040503050406030204" pitchFamily="18" charset="0"/>
                  <a:cs typeface="+mn-cs"/>
                </a:endParaRPr>
              </a:p>
            </p:txBody>
          </p:sp>
          <p:sp>
            <p:nvSpPr>
              <p:cNvPr id="22555" name="Text Box 5"/>
              <p:cNvSpPr txBox="1">
                <a:spLocks noChangeArrowheads="1"/>
              </p:cNvSpPr>
              <p:nvPr/>
            </p:nvSpPr>
            <p:spPr bwMode="auto">
              <a:xfrm>
                <a:off x="92" y="2771"/>
                <a:ext cx="2094" cy="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782" tIns="43891" rIns="87782" bIns="4389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s-PE" altLang="es-PE" sz="1600" b="1" smtClean="0">
                    <a:solidFill>
                      <a:srgbClr val="000000"/>
                    </a:solidFill>
                    <a:latin typeface="Cambria" panose="02040503050406030204" pitchFamily="18" charset="0"/>
                    <a:cs typeface="Times New Roman" panose="02020603050405020304" pitchFamily="18" charset="0"/>
                  </a:rPr>
                  <a:t>International Connections with Brasil:</a:t>
                </a:r>
                <a:endParaRPr lang="es-PE" altLang="es-PE" sz="1600" smtClean="0">
                  <a:solidFill>
                    <a:srgbClr val="000000"/>
                  </a:solidFill>
                  <a:latin typeface="Cambria" panose="02040503050406030204" pitchFamily="18" charset="0"/>
                  <a:cs typeface="+mn-cs"/>
                </a:endParaRPr>
              </a:p>
              <a:p>
                <a:pPr eaLnBrk="1" hangingPunct="1">
                  <a:lnSpc>
                    <a:spcPct val="100000"/>
                  </a:lnSpc>
                  <a:spcBef>
                    <a:spcPct val="0"/>
                  </a:spcBef>
                  <a:buFontTx/>
                  <a:buNone/>
                  <a:defRPr/>
                </a:pPr>
                <a:r>
                  <a:rPr lang="es-PE" altLang="es-PE" sz="1600" b="1" smtClean="0">
                    <a:solidFill>
                      <a:srgbClr val="000000"/>
                    </a:solidFill>
                    <a:latin typeface="Cambria" panose="02040503050406030204" pitchFamily="18" charset="0"/>
                    <a:cs typeface="Times New Roman" panose="02020603050405020304" pitchFamily="18" charset="0"/>
                  </a:rPr>
                  <a:t>Inambari dam proyect could connect a future Andes electric systems with Brazil</a:t>
                </a:r>
              </a:p>
            </p:txBody>
          </p:sp>
        </p:grpSp>
      </p:grpSp>
      <p:pic>
        <p:nvPicPr>
          <p:cNvPr id="191493" name="Picture 2" descr="http://luizcore.files.wordpress.com/2011/06/ollanta-humala-dilma-rousseff.jpg?w=600&amp;h=4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600" y="505460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2"/>
          <p:cNvPicPr>
            <a:picLocks noChangeAspect="1" noChangeArrowheads="1"/>
          </p:cNvPicPr>
          <p:nvPr/>
        </p:nvPicPr>
        <p:blipFill>
          <a:blip r:embed="rId6">
            <a:extLst>
              <a:ext uri="{28A0092B-C50C-407E-A947-70E740481C1C}">
                <a14:useLocalDpi xmlns:a14="http://schemas.microsoft.com/office/drawing/2010/main" val="0"/>
              </a:ext>
            </a:extLst>
          </a:blip>
          <a:srcRect l="36057" t="16257" r="33414" b="6616"/>
          <a:stretch>
            <a:fillRect/>
          </a:stretch>
        </p:blipFill>
        <p:spPr bwMode="auto">
          <a:xfrm>
            <a:off x="-179388" y="2689225"/>
            <a:ext cx="1495426"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5" name="Picture 2" descr="h">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600" y="2627313"/>
            <a:ext cx="179705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7050" y="2298700"/>
            <a:ext cx="2324100" cy="280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8 Elipse"/>
          <p:cNvSpPr/>
          <p:nvPr/>
        </p:nvSpPr>
        <p:spPr>
          <a:xfrm>
            <a:off x="5832475" y="3962400"/>
            <a:ext cx="301625" cy="30797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endParaRPr lang="es-MX" sz="1800" smtClean="0">
              <a:solidFill>
                <a:srgbClr val="FFFFFF"/>
              </a:solidFill>
              <a:cs typeface="Arial" panose="020B0604020202020204" pitchFamily="34" charset="0"/>
            </a:endParaRPr>
          </a:p>
        </p:txBody>
      </p:sp>
      <p:sp>
        <p:nvSpPr>
          <p:cNvPr id="22538" name="Line 8"/>
          <p:cNvSpPr>
            <a:spLocks noChangeShapeType="1"/>
          </p:cNvSpPr>
          <p:nvPr/>
        </p:nvSpPr>
        <p:spPr bwMode="auto">
          <a:xfrm flipV="1">
            <a:off x="5443538" y="4206875"/>
            <a:ext cx="404812" cy="260350"/>
          </a:xfrm>
          <a:prstGeom prst="line">
            <a:avLst/>
          </a:prstGeom>
          <a:noFill/>
          <a:ln w="28575">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s-PE">
              <a:solidFill>
                <a:prstClr val="black"/>
              </a:solidFill>
              <a:cs typeface="+mn-cs"/>
            </a:endParaRPr>
          </a:p>
        </p:txBody>
      </p:sp>
      <p:pic>
        <p:nvPicPr>
          <p:cNvPr id="191499" name="Picture 4" descr="infra-seminario[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25" y="1936750"/>
            <a:ext cx="477361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ítulo 1"/>
          <p:cNvSpPr>
            <a:spLocks noGrp="1"/>
          </p:cNvSpPr>
          <p:nvPr>
            <p:ph type="title"/>
          </p:nvPr>
        </p:nvSpPr>
        <p:spPr>
          <a:xfrm>
            <a:off x="468313" y="3175"/>
            <a:ext cx="8229600" cy="1143000"/>
          </a:xfrm>
        </p:spPr>
        <p:txBody>
          <a:bodyPr/>
          <a:lstStyle/>
          <a:p>
            <a:r>
              <a:rPr lang="es-PE" altLang="es-PE" smtClean="0"/>
              <a:t>SAWETO</a:t>
            </a:r>
          </a:p>
        </p:txBody>
      </p:sp>
      <p:sp>
        <p:nvSpPr>
          <p:cNvPr id="193539" name="Marcador de contenido 2"/>
          <p:cNvSpPr>
            <a:spLocks noGrp="1"/>
          </p:cNvSpPr>
          <p:nvPr>
            <p:ph idx="1"/>
          </p:nvPr>
        </p:nvSpPr>
        <p:spPr>
          <a:xfrm>
            <a:off x="7938" y="1268413"/>
            <a:ext cx="3411537" cy="5030787"/>
          </a:xfrm>
        </p:spPr>
        <p:txBody>
          <a:bodyPr/>
          <a:lstStyle/>
          <a:p>
            <a:pPr marL="0" indent="0">
              <a:buFont typeface="Arial" panose="020B0604020202020204" pitchFamily="34" charset="0"/>
              <a:buNone/>
            </a:pPr>
            <a:r>
              <a:rPr lang="es-PE" altLang="es-PE" sz="2000" smtClean="0"/>
              <a:t>Diez meses después del asesinato del líder ashaninka Edwin Chota y 03 de sus compañeros, las investigaciones van a paso de tortuga y el Estado ha dejado desamparada a sus familias y a toda la comunidad de Saweto amenazada por narcotraficantes y madereros ilegales.</a:t>
            </a:r>
          </a:p>
          <a:p>
            <a:pPr marL="0" indent="0">
              <a:buFont typeface="Arial" panose="020B0604020202020204" pitchFamily="34" charset="0"/>
              <a:buNone/>
            </a:pPr>
            <a:endParaRPr lang="es-PE" altLang="es-PE" sz="1400" smtClean="0"/>
          </a:p>
          <a:p>
            <a:pPr marL="0" indent="0">
              <a:buFont typeface="Arial" panose="020B0604020202020204" pitchFamily="34" charset="0"/>
              <a:buNone/>
            </a:pPr>
            <a:endParaRPr lang="es-PE" altLang="es-PE" sz="1400" smtClean="0"/>
          </a:p>
        </p:txBody>
      </p:sp>
      <p:pic>
        <p:nvPicPr>
          <p:cNvPr id="193540" name="Imagen 3" descr="Edwin Chota en un video  denunciando la tala ilegal / Foto: New York Tim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268413"/>
            <a:ext cx="482441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ítulo 1"/>
          <p:cNvSpPr>
            <a:spLocks noGrp="1"/>
          </p:cNvSpPr>
          <p:nvPr>
            <p:ph type="title"/>
          </p:nvPr>
        </p:nvSpPr>
        <p:spPr>
          <a:xfrm>
            <a:off x="179388" y="33338"/>
            <a:ext cx="8229600" cy="874712"/>
          </a:xfrm>
        </p:spPr>
        <p:txBody>
          <a:bodyPr/>
          <a:lstStyle/>
          <a:p>
            <a:r>
              <a:rPr lang="es-PE" altLang="es-PE" sz="2400" smtClean="0"/>
              <a:t>PALMA AFRICANA</a:t>
            </a:r>
          </a:p>
        </p:txBody>
      </p:sp>
      <p:sp>
        <p:nvSpPr>
          <p:cNvPr id="194563" name="Marcador de contenido 2"/>
          <p:cNvSpPr>
            <a:spLocks noGrp="1"/>
          </p:cNvSpPr>
          <p:nvPr>
            <p:ph idx="1"/>
          </p:nvPr>
        </p:nvSpPr>
        <p:spPr>
          <a:xfrm>
            <a:off x="0" y="1196975"/>
            <a:ext cx="3851275" cy="5661025"/>
          </a:xfrm>
        </p:spPr>
        <p:txBody>
          <a:bodyPr/>
          <a:lstStyle/>
          <a:p>
            <a:pPr marL="0" indent="0">
              <a:buFont typeface="Arial" panose="020B0604020202020204" pitchFamily="34" charset="0"/>
              <a:buNone/>
            </a:pPr>
            <a:r>
              <a:rPr lang="es-PE" altLang="es-PE" sz="1600" smtClean="0"/>
              <a:t>Perú y Noruega suscribieron en la sede de la ONU un acuerdo marco dotado con 300 millones dólares de fondos para proteger la Amazonía y en función del cumplimiento de metas establecidas por el Gobierno peruano.</a:t>
            </a:r>
          </a:p>
          <a:p>
            <a:pPr marL="0" indent="0">
              <a:buFont typeface="Arial" panose="020B0604020202020204" pitchFamily="34" charset="0"/>
              <a:buNone/>
            </a:pPr>
            <a:r>
              <a:rPr lang="es-PE" altLang="es-PE" sz="1600" smtClean="0"/>
              <a:t>" El presidente peruano advirtió que la tala y quema de bosques es la fuente más importante de efecto invernadero, representa el 40 % del total y que revertir esa situación "es un gran reto". Humala explicó que en su país se está luchando contra la deforestación y buscando métodos de fortalecimiento de las comunidades nativas para que ayuden a cuidar los bosques amazónicos.</a:t>
            </a:r>
          </a:p>
          <a:p>
            <a:pPr marL="0" indent="0">
              <a:buFont typeface="Arial" panose="020B0604020202020204" pitchFamily="34" charset="0"/>
              <a:buNone/>
            </a:pPr>
            <a:r>
              <a:rPr lang="es-PE" altLang="es-PE" sz="1600" smtClean="0"/>
              <a:t>En la comunidad Shipibo Konibo Santa Clara de Uchunya (Ucayali), Plantaciones Ucayali SAC compañia cuyos accionistas son de Kuala Lumpur - Malasia, está deforestando bosques para sembrar palma africana.</a:t>
            </a:r>
          </a:p>
          <a:p>
            <a:pPr marL="0" indent="0">
              <a:buFont typeface="Arial" panose="020B0604020202020204" pitchFamily="34" charset="0"/>
              <a:buNone/>
            </a:pPr>
            <a:endParaRPr lang="es-PE" altLang="es-PE" smtClean="0"/>
          </a:p>
        </p:txBody>
      </p:sp>
      <p:pic>
        <p:nvPicPr>
          <p:cNvPr id="19456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908050"/>
            <a:ext cx="5148262"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970338"/>
            <a:ext cx="529272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ítulo 1"/>
          <p:cNvSpPr>
            <a:spLocks noGrp="1"/>
          </p:cNvSpPr>
          <p:nvPr>
            <p:ph type="title"/>
          </p:nvPr>
        </p:nvSpPr>
        <p:spPr>
          <a:xfrm>
            <a:off x="107950" y="1268413"/>
            <a:ext cx="3600450" cy="4032250"/>
          </a:xfrm>
        </p:spPr>
        <p:txBody>
          <a:bodyPr/>
          <a:lstStyle/>
          <a:p>
            <a:pPr algn="just">
              <a:lnSpc>
                <a:spcPct val="107000"/>
              </a:lnSpc>
              <a:spcAft>
                <a:spcPts val="800"/>
              </a:spcAft>
            </a:pPr>
            <a:r>
              <a:rPr lang="es-PE" altLang="es-PE" sz="2000" smtClean="0"/>
              <a:t>HIDROVIA</a:t>
            </a:r>
            <a:br>
              <a:rPr lang="es-PE" altLang="es-PE" sz="2000" smtClean="0"/>
            </a:br>
            <a:r>
              <a:rPr lang="es-PE" altLang="es-PE" sz="2000" smtClean="0">
                <a:ea typeface="Calibri" panose="020F0502020204030204" pitchFamily="34" charset="0"/>
                <a:cs typeface="Times New Roman" panose="02020603050405020304" pitchFamily="18" charset="0"/>
              </a:rPr>
              <a:t>Proyecto Hidrovia Amazónico" impulsado por MTC: concesionarán por mas de 20 años los ríos Ucayali, Amazonas y Marañón, el gobierno dijo que llegaremos en menos tiempo a Pucallpa, Contamana, Iquitos (que ya no utilizaremos la balsa de topa) .... pero no informó de sus potenciales impactos.</a:t>
            </a:r>
            <a:br>
              <a:rPr lang="es-PE" altLang="es-PE" sz="2000" smtClean="0">
                <a:ea typeface="Calibri" panose="020F0502020204030204" pitchFamily="34" charset="0"/>
                <a:cs typeface="Times New Roman" panose="02020603050405020304" pitchFamily="18" charset="0"/>
              </a:rPr>
            </a:br>
            <a:endParaRPr lang="es-PE" altLang="es-PE" sz="2000" smtClean="0"/>
          </a:p>
        </p:txBody>
      </p:sp>
      <p:pic>
        <p:nvPicPr>
          <p:cNvPr id="195587"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24300" y="0"/>
            <a:ext cx="5111750" cy="3429000"/>
          </a:xfrm>
        </p:spPr>
      </p:pic>
      <p:pic>
        <p:nvPicPr>
          <p:cNvPr id="195588"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357563"/>
            <a:ext cx="51117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63713" y="2349500"/>
            <a:ext cx="5722937" cy="1827213"/>
          </a:xfrm>
        </p:spPr>
        <p:txBody>
          <a:bodyPr rtlCol="0">
            <a:normAutofit fontScale="90000"/>
          </a:bodyPr>
          <a:lstStyle/>
          <a:p>
            <a:pPr eaLnBrk="1" fontAlgn="auto" hangingPunct="1">
              <a:spcAft>
                <a:spcPts val="0"/>
              </a:spcAft>
              <a:defRPr/>
            </a:pPr>
            <a:r>
              <a:rPr lang="es-PE" sz="4000" b="1" dirty="0" smtClean="0"/>
              <a:t>Derrames </a:t>
            </a:r>
            <a:r>
              <a:rPr lang="es-PE" sz="4000" b="1" dirty="0"/>
              <a:t>de petróleo en </a:t>
            </a:r>
            <a:r>
              <a:rPr lang="es-PE" sz="4000" b="1" dirty="0" smtClean="0"/>
              <a:t>la Comunidad Nativas Canaán </a:t>
            </a:r>
            <a:r>
              <a:rPr lang="es-PE" sz="4000" b="1" dirty="0"/>
              <a:t>de </a:t>
            </a:r>
            <a:r>
              <a:rPr lang="es-PE" sz="4000" b="1" dirty="0" err="1" smtClean="0"/>
              <a:t>Cachiyacu</a:t>
            </a:r>
            <a:endParaRPr lang="es-PE" sz="4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Título"/>
          <p:cNvSpPr>
            <a:spLocks noGrp="1"/>
          </p:cNvSpPr>
          <p:nvPr>
            <p:ph type="title"/>
          </p:nvPr>
        </p:nvSpPr>
        <p:spPr>
          <a:xfrm>
            <a:off x="1120775" y="646113"/>
            <a:ext cx="6965950" cy="1203325"/>
          </a:xfrm>
        </p:spPr>
        <p:txBody>
          <a:bodyPr/>
          <a:lstStyle/>
          <a:p>
            <a:pPr eaLnBrk="1" hangingPunct="1"/>
            <a:r>
              <a:rPr lang="es-PE" altLang="es-PE" sz="2800" b="1" smtClean="0"/>
              <a:t>Comunidad Nativa Canaán de Cachiyacu</a:t>
            </a:r>
          </a:p>
        </p:txBody>
      </p:sp>
      <p:sp>
        <p:nvSpPr>
          <p:cNvPr id="197635" name="2 Marcador de contenido"/>
          <p:cNvSpPr>
            <a:spLocks noGrp="1"/>
          </p:cNvSpPr>
          <p:nvPr>
            <p:ph idx="1"/>
          </p:nvPr>
        </p:nvSpPr>
        <p:spPr>
          <a:xfrm>
            <a:off x="1042988" y="1700213"/>
            <a:ext cx="2952750" cy="4465637"/>
          </a:xfrm>
        </p:spPr>
        <p:txBody>
          <a:bodyPr/>
          <a:lstStyle/>
          <a:p>
            <a:pPr eaLnBrk="1" hangingPunct="1"/>
            <a:r>
              <a:rPr lang="es-PE" altLang="es-PE" sz="2000" b="1" smtClean="0"/>
              <a:t>Ubicación: </a:t>
            </a:r>
            <a:r>
              <a:rPr lang="es-PE" altLang="es-PE" sz="2000" smtClean="0"/>
              <a:t>A orillas del río Ucayali, en la quebrada Cachiyacu a 20 minutos de la ciudad de Contamana, Departamento de Loreto.</a:t>
            </a:r>
          </a:p>
          <a:p>
            <a:pPr eaLnBrk="1" hangingPunct="1"/>
            <a:r>
              <a:rPr lang="es-PE" altLang="es-PE" sz="2000" b="1" smtClean="0"/>
              <a:t>Superficie:</a:t>
            </a:r>
            <a:r>
              <a:rPr lang="es-PE" altLang="es-PE" sz="2000" smtClean="0"/>
              <a:t> 1,155 has.</a:t>
            </a:r>
          </a:p>
          <a:p>
            <a:pPr eaLnBrk="1" hangingPunct="1"/>
            <a:r>
              <a:rPr lang="es-PE" altLang="es-PE" sz="2000" b="1" smtClean="0"/>
              <a:t>Población: </a:t>
            </a:r>
            <a:r>
              <a:rPr lang="es-PE" altLang="es-PE" sz="2000" smtClean="0"/>
              <a:t>630 habitantes.</a:t>
            </a:r>
          </a:p>
          <a:p>
            <a:pPr eaLnBrk="1" hangingPunct="1"/>
            <a:r>
              <a:rPr lang="es-PE" altLang="es-PE" sz="2000" b="1" smtClean="0"/>
              <a:t>Familia lingüística: </a:t>
            </a:r>
            <a:r>
              <a:rPr lang="es-PE" altLang="es-PE" sz="2000" smtClean="0"/>
              <a:t>Shipibo-Conibo.</a:t>
            </a:r>
          </a:p>
          <a:p>
            <a:pPr eaLnBrk="1" hangingPunct="1"/>
            <a:r>
              <a:rPr lang="es-PE" altLang="es-PE" sz="2000" b="1" smtClean="0"/>
              <a:t>Titulación: </a:t>
            </a:r>
            <a:r>
              <a:rPr lang="es-PE" altLang="es-PE" sz="2000" smtClean="0"/>
              <a:t>1975.</a:t>
            </a:r>
          </a:p>
        </p:txBody>
      </p:sp>
      <p:pic>
        <p:nvPicPr>
          <p:cNvPr id="4" name="Imagen 3"/>
          <p:cNvPicPr>
            <a:picLocks noChangeAspect="1"/>
          </p:cNvPicPr>
          <p:nvPr/>
        </p:nvPicPr>
        <p:blipFill>
          <a:blip r:embed="rId2"/>
          <a:stretch>
            <a:fillRect/>
          </a:stretch>
        </p:blipFill>
        <p:spPr>
          <a:xfrm>
            <a:off x="3995738" y="2205038"/>
            <a:ext cx="4219575" cy="3136900"/>
          </a:xfrm>
          <a:prstGeom prst="rect">
            <a:avLst/>
          </a:prstGeom>
          <a:ln>
            <a:noFill/>
          </a:ln>
          <a:effectLst>
            <a:outerShdw blurRad="292100" dist="139700" dir="2700000" algn="tl" rotWithShape="0">
              <a:srgbClr val="333333">
                <a:alpha val="65000"/>
              </a:srgbClr>
            </a:outerShdw>
          </a:effectLst>
        </p:spPr>
      </p:pic>
      <p:cxnSp>
        <p:nvCxnSpPr>
          <p:cNvPr id="6" name="Conector recto de flecha 5"/>
          <p:cNvCxnSpPr/>
          <p:nvPr/>
        </p:nvCxnSpPr>
        <p:spPr>
          <a:xfrm flipV="1">
            <a:off x="5173663" y="4929188"/>
            <a:ext cx="515937" cy="4841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167063" y="2047875"/>
            <a:ext cx="4892675" cy="3281363"/>
          </a:xfrm>
          <a:prstGeom prst="rect">
            <a:avLst/>
          </a:prstGeom>
          <a:ln>
            <a:noFill/>
          </a:ln>
          <a:effectLst>
            <a:outerShdw blurRad="292100" dist="139700" dir="2700000" algn="tl" rotWithShape="0">
              <a:srgbClr val="333333">
                <a:alpha val="65000"/>
              </a:srgbClr>
            </a:outerShdw>
          </a:effectLst>
        </p:spPr>
      </p:pic>
      <p:sp>
        <p:nvSpPr>
          <p:cNvPr id="198659" name="1 Título"/>
          <p:cNvSpPr>
            <a:spLocks noGrp="1"/>
          </p:cNvSpPr>
          <p:nvPr>
            <p:ph type="title"/>
          </p:nvPr>
        </p:nvSpPr>
        <p:spPr>
          <a:xfrm>
            <a:off x="906463" y="693738"/>
            <a:ext cx="7305675" cy="1203325"/>
          </a:xfrm>
        </p:spPr>
        <p:txBody>
          <a:bodyPr/>
          <a:lstStyle/>
          <a:p>
            <a:pPr eaLnBrk="1" hangingPunct="1"/>
            <a:r>
              <a:rPr lang="es-PE" altLang="es-PE" sz="2000" b="1" smtClean="0"/>
              <a:t>Problemática de la Comunidad Nativa Canaán de Cachiyacu </a:t>
            </a:r>
          </a:p>
        </p:txBody>
      </p:sp>
      <p:sp>
        <p:nvSpPr>
          <p:cNvPr id="198660" name="2 Marcador de contenido"/>
          <p:cNvSpPr>
            <a:spLocks noGrp="1"/>
          </p:cNvSpPr>
          <p:nvPr>
            <p:ph idx="1"/>
          </p:nvPr>
        </p:nvSpPr>
        <p:spPr>
          <a:xfrm>
            <a:off x="906463" y="2492375"/>
            <a:ext cx="1974850" cy="3878263"/>
          </a:xfrm>
        </p:spPr>
        <p:txBody>
          <a:bodyPr/>
          <a:lstStyle/>
          <a:p>
            <a:pPr eaLnBrk="1" hangingPunct="1"/>
            <a:r>
              <a:rPr lang="es-PE" altLang="es-PE" sz="2000" smtClean="0"/>
              <a:t>En esta comunidad se superpone el Lote petrolero 31- B.</a:t>
            </a:r>
          </a:p>
        </p:txBody>
      </p:sp>
      <p:cxnSp>
        <p:nvCxnSpPr>
          <p:cNvPr id="6" name="Conector recto de flecha 5"/>
          <p:cNvCxnSpPr/>
          <p:nvPr/>
        </p:nvCxnSpPr>
        <p:spPr>
          <a:xfrm flipH="1" flipV="1">
            <a:off x="5800725" y="5470525"/>
            <a:ext cx="806450" cy="431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ipse 7"/>
          <p:cNvSpPr/>
          <p:nvPr/>
        </p:nvSpPr>
        <p:spPr>
          <a:xfrm>
            <a:off x="4886325" y="4699000"/>
            <a:ext cx="914400"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Título"/>
          <p:cNvSpPr>
            <a:spLocks noGrp="1"/>
          </p:cNvSpPr>
          <p:nvPr>
            <p:ph type="title"/>
          </p:nvPr>
        </p:nvSpPr>
        <p:spPr/>
        <p:txBody>
          <a:bodyPr/>
          <a:lstStyle/>
          <a:p>
            <a:pPr eaLnBrk="1" hangingPunct="1"/>
            <a:r>
              <a:rPr lang="es-ES_tradnl" altLang="es-PE" sz="2400" b="1" smtClean="0"/>
              <a:t>Pozos petroleros en territorio de la Comunidad Nativa Canaán de Cachiyacu</a:t>
            </a:r>
            <a:endParaRPr lang="es-PE" altLang="es-PE" sz="2400" b="1" smtClean="0"/>
          </a:p>
        </p:txBody>
      </p:sp>
      <p:pic>
        <p:nvPicPr>
          <p:cNvPr id="7" name="6 Imagen" descr="C:\Users\LENOVO\Desktop\MONITOREO 17.06.14\Foto056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2250909"/>
            <a:ext cx="3954780" cy="275336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Título"/>
          <p:cNvSpPr>
            <a:spLocks noGrp="1"/>
          </p:cNvSpPr>
          <p:nvPr>
            <p:ph type="title"/>
          </p:nvPr>
        </p:nvSpPr>
        <p:spPr>
          <a:xfrm>
            <a:off x="755650" y="333375"/>
            <a:ext cx="7664450" cy="1201738"/>
          </a:xfrm>
        </p:spPr>
        <p:txBody>
          <a:bodyPr/>
          <a:lstStyle/>
          <a:p>
            <a:pPr eaLnBrk="1" hangingPunct="1"/>
            <a:r>
              <a:rPr lang="es-PE" altLang="es-PE" sz="2000" b="1" smtClean="0"/>
              <a:t>Problemática de la Comunidad Nativa Canaán de Cachiyacu </a:t>
            </a:r>
            <a:endParaRPr lang="es-PE" altLang="es-PE" sz="2000" smtClean="0"/>
          </a:p>
        </p:txBody>
      </p:sp>
      <p:sp>
        <p:nvSpPr>
          <p:cNvPr id="3" name="2 Marcador de contenido"/>
          <p:cNvSpPr>
            <a:spLocks noGrp="1"/>
          </p:cNvSpPr>
          <p:nvPr>
            <p:ph idx="1"/>
          </p:nvPr>
        </p:nvSpPr>
        <p:spPr>
          <a:xfrm>
            <a:off x="1116013" y="1776413"/>
            <a:ext cx="2366962" cy="4238625"/>
          </a:xfrm>
        </p:spPr>
        <p:txBody>
          <a:bodyPr rtlCol="0">
            <a:normAutofit/>
          </a:bodyPr>
          <a:lstStyle/>
          <a:p>
            <a:pPr marL="274320" indent="-274320" eaLnBrk="1" fontAlgn="auto" hangingPunct="1">
              <a:spcAft>
                <a:spcPts val="0"/>
              </a:spcAft>
              <a:defRPr/>
            </a:pPr>
            <a:r>
              <a:rPr lang="es-PE" sz="2000" dirty="0"/>
              <a:t>Según la OEFA en el informe </a:t>
            </a:r>
            <a:r>
              <a:rPr lang="es-PE" sz="2000" dirty="0" smtClean="0"/>
              <a:t>N°321-2013</a:t>
            </a:r>
            <a:r>
              <a:rPr lang="es-PE" sz="2000" dirty="0"/>
              <a:t>, </a:t>
            </a:r>
            <a:r>
              <a:rPr lang="es-PE" sz="2000" dirty="0" smtClean="0"/>
              <a:t>los resultados muestran </a:t>
            </a:r>
            <a:r>
              <a:rPr lang="es-PE" sz="2000" dirty="0"/>
              <a:t>niveles excesivos de cloruros y plomo en la Quebrada </a:t>
            </a:r>
            <a:r>
              <a:rPr lang="es-PE" sz="2000" dirty="0" err="1"/>
              <a:t>Cachiyacu</a:t>
            </a:r>
            <a:r>
              <a:rPr lang="es-PE" sz="2000" dirty="0"/>
              <a:t>.  </a:t>
            </a:r>
          </a:p>
          <a:p>
            <a:pPr marL="0" indent="0" eaLnBrk="1" fontAlgn="auto" hangingPunct="1">
              <a:spcAft>
                <a:spcPts val="0"/>
              </a:spcAft>
              <a:buFont typeface="Brush Script MT" panose="03060802040406070304" pitchFamily="66" charset="0"/>
              <a:buNone/>
              <a:defRPr/>
            </a:pPr>
            <a:endParaRPr lang="es-PE" dirty="0"/>
          </a:p>
        </p:txBody>
      </p:sp>
      <p:pic>
        <p:nvPicPr>
          <p:cNvPr id="200708" name="Imagen 3"/>
          <p:cNvPicPr>
            <a:picLocks noChangeAspect="1" noChangeArrowheads="1"/>
          </p:cNvPicPr>
          <p:nvPr/>
        </p:nvPicPr>
        <p:blipFill>
          <a:blip r:embed="rId2" cstate="print">
            <a:extLst>
              <a:ext uri="{28A0092B-C50C-407E-A947-70E740481C1C}">
                <a14:useLocalDpi xmlns:a14="http://schemas.microsoft.com/office/drawing/2010/main" val="0"/>
              </a:ext>
            </a:extLst>
          </a:blip>
          <a:srcRect l="12050" t="9872" r="10896" b="19109"/>
          <a:stretch>
            <a:fillRect/>
          </a:stretch>
        </p:blipFill>
        <p:spPr bwMode="auto">
          <a:xfrm>
            <a:off x="3956050" y="1412875"/>
            <a:ext cx="40624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9" name="Imagen 4"/>
          <p:cNvPicPr>
            <a:picLocks noChangeAspect="1" noChangeArrowheads="1"/>
          </p:cNvPicPr>
          <p:nvPr/>
        </p:nvPicPr>
        <p:blipFill>
          <a:blip r:embed="rId3" cstate="print">
            <a:extLst>
              <a:ext uri="{28A0092B-C50C-407E-A947-70E740481C1C}">
                <a14:useLocalDpi xmlns:a14="http://schemas.microsoft.com/office/drawing/2010/main" val="0"/>
              </a:ext>
            </a:extLst>
          </a:blip>
          <a:srcRect l="14766" t="11147" r="12762" b="19109"/>
          <a:stretch>
            <a:fillRect/>
          </a:stretch>
        </p:blipFill>
        <p:spPr bwMode="auto">
          <a:xfrm>
            <a:off x="3956050" y="3644900"/>
            <a:ext cx="40671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1 Título"/>
          <p:cNvSpPr>
            <a:spLocks noGrp="1"/>
          </p:cNvSpPr>
          <p:nvPr>
            <p:ph type="title"/>
          </p:nvPr>
        </p:nvSpPr>
        <p:spPr>
          <a:xfrm>
            <a:off x="900113" y="620713"/>
            <a:ext cx="7375525" cy="1201737"/>
          </a:xfrm>
        </p:spPr>
        <p:txBody>
          <a:bodyPr/>
          <a:lstStyle/>
          <a:p>
            <a:pPr eaLnBrk="1" hangingPunct="1"/>
            <a:r>
              <a:rPr lang="es-PE" altLang="es-PE" sz="2000" b="1" smtClean="0"/>
              <a:t>Problemática de la Comunidad Nativa Canaán de Cashiyacu </a:t>
            </a:r>
            <a:endParaRPr lang="es-PE" altLang="es-PE" sz="2000" smtClean="0"/>
          </a:p>
        </p:txBody>
      </p:sp>
      <p:sp>
        <p:nvSpPr>
          <p:cNvPr id="201731" name="2 Marcador de contenido"/>
          <p:cNvSpPr>
            <a:spLocks noGrp="1"/>
          </p:cNvSpPr>
          <p:nvPr>
            <p:ph idx="1"/>
          </p:nvPr>
        </p:nvSpPr>
        <p:spPr>
          <a:xfrm>
            <a:off x="755650" y="1628775"/>
            <a:ext cx="3005138" cy="4564063"/>
          </a:xfrm>
        </p:spPr>
        <p:txBody>
          <a:bodyPr/>
          <a:lstStyle/>
          <a:p>
            <a:pPr eaLnBrk="1" hangingPunct="1"/>
            <a:r>
              <a:rPr lang="es-PE" altLang="es-PE" sz="2000" smtClean="0"/>
              <a:t>Según DIGESA en el informe  N°1293-2013, el agua de los pozos artesianos de la Comunidad Nativa Canaán de Cachiyacu tiene concentraciones de arsénico y manganeso por encima del estándar para consumo humano. </a:t>
            </a:r>
          </a:p>
        </p:txBody>
      </p:sp>
      <p:pic>
        <p:nvPicPr>
          <p:cNvPr id="201732" name="Imagen 5"/>
          <p:cNvPicPr>
            <a:picLocks noChangeAspect="1" noChangeArrowheads="1"/>
          </p:cNvPicPr>
          <p:nvPr/>
        </p:nvPicPr>
        <p:blipFill>
          <a:blip r:embed="rId2" cstate="print">
            <a:extLst>
              <a:ext uri="{28A0092B-C50C-407E-A947-70E740481C1C}">
                <a14:useLocalDpi xmlns:a14="http://schemas.microsoft.com/office/drawing/2010/main" val="0"/>
              </a:ext>
            </a:extLst>
          </a:blip>
          <a:srcRect l="12729" t="15924" r="11237" b="19427"/>
          <a:stretch>
            <a:fillRect/>
          </a:stretch>
        </p:blipFill>
        <p:spPr bwMode="auto">
          <a:xfrm>
            <a:off x="3913188" y="1628775"/>
            <a:ext cx="42672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Imagen 6"/>
          <p:cNvPicPr>
            <a:picLocks noChangeAspect="1" noChangeArrowheads="1"/>
          </p:cNvPicPr>
          <p:nvPr/>
        </p:nvPicPr>
        <p:blipFill>
          <a:blip r:embed="rId3">
            <a:extLst>
              <a:ext uri="{28A0092B-C50C-407E-A947-70E740481C1C}">
                <a14:useLocalDpi xmlns:a14="http://schemas.microsoft.com/office/drawing/2010/main" val="0"/>
              </a:ext>
            </a:extLst>
          </a:blip>
          <a:srcRect l="13918" t="12740" r="11914" b="18471"/>
          <a:stretch>
            <a:fillRect/>
          </a:stretch>
        </p:blipFill>
        <p:spPr bwMode="auto">
          <a:xfrm>
            <a:off x="3895725" y="3644900"/>
            <a:ext cx="42672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913"/>
            <a:ext cx="8229600" cy="1143000"/>
          </a:xfrm>
        </p:spPr>
        <p:style>
          <a:lnRef idx="1">
            <a:schemeClr val="accent3"/>
          </a:lnRef>
          <a:fillRef idx="2">
            <a:schemeClr val="accent3"/>
          </a:fillRef>
          <a:effectRef idx="1">
            <a:schemeClr val="accent3"/>
          </a:effectRef>
          <a:fontRef idx="minor">
            <a:schemeClr val="dk1"/>
          </a:fontRef>
        </p:style>
        <p:txBody>
          <a:bodyPr rtlCol="0">
            <a:normAutofit/>
          </a:bodyPr>
          <a:lstStyle/>
          <a:p>
            <a:pPr eaLnBrk="1" fontAlgn="auto" hangingPunct="1">
              <a:spcAft>
                <a:spcPts val="0"/>
              </a:spcAft>
              <a:defRPr/>
            </a:pPr>
            <a:r>
              <a:rPr lang="es-PE" b="1" dirty="0" smtClean="0">
                <a:latin typeface="Rosewood Std Regular" pitchFamily="82" charset="0"/>
              </a:rPr>
              <a:t>Estructura Organizacional</a:t>
            </a:r>
            <a:endParaRPr lang="es-PE" b="1" dirty="0">
              <a:latin typeface="Rosewood Std Regular" pitchFamily="82" charset="0"/>
            </a:endParaRPr>
          </a:p>
        </p:txBody>
      </p:sp>
      <p:sp>
        <p:nvSpPr>
          <p:cNvPr id="6" name="5 Rectángulo redondeado"/>
          <p:cNvSpPr/>
          <p:nvPr/>
        </p:nvSpPr>
        <p:spPr>
          <a:xfrm>
            <a:off x="468313" y="1628775"/>
            <a:ext cx="1943100" cy="10080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dirty="0">
                <a:solidFill>
                  <a:prstClr val="black"/>
                </a:solidFill>
              </a:rPr>
              <a:t>Internacional</a:t>
            </a:r>
          </a:p>
        </p:txBody>
      </p:sp>
      <p:sp>
        <p:nvSpPr>
          <p:cNvPr id="8" name="7 Rectángulo redondeado"/>
          <p:cNvSpPr/>
          <p:nvPr/>
        </p:nvSpPr>
        <p:spPr>
          <a:xfrm>
            <a:off x="468313" y="2781300"/>
            <a:ext cx="1943100" cy="10080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dirty="0">
                <a:solidFill>
                  <a:prstClr val="black"/>
                </a:solidFill>
              </a:rPr>
              <a:t>Nacional</a:t>
            </a:r>
          </a:p>
        </p:txBody>
      </p:sp>
      <p:sp>
        <p:nvSpPr>
          <p:cNvPr id="9" name="8 Rectángulo redondeado"/>
          <p:cNvSpPr/>
          <p:nvPr/>
        </p:nvSpPr>
        <p:spPr>
          <a:xfrm>
            <a:off x="539750" y="4005263"/>
            <a:ext cx="1944688" cy="10080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dirty="0">
                <a:solidFill>
                  <a:prstClr val="black"/>
                </a:solidFill>
              </a:rPr>
              <a:t>Regional</a:t>
            </a:r>
          </a:p>
        </p:txBody>
      </p:sp>
      <p:sp>
        <p:nvSpPr>
          <p:cNvPr id="10" name="9 Rectángulo redondeado"/>
          <p:cNvSpPr/>
          <p:nvPr/>
        </p:nvSpPr>
        <p:spPr>
          <a:xfrm>
            <a:off x="539750" y="5229225"/>
            <a:ext cx="1944688" cy="10080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dirty="0">
                <a:solidFill>
                  <a:prstClr val="black"/>
                </a:solidFill>
              </a:rPr>
              <a:t>Local</a:t>
            </a:r>
          </a:p>
        </p:txBody>
      </p:sp>
      <p:sp>
        <p:nvSpPr>
          <p:cNvPr id="11" name="10 Rectángulo redondeado"/>
          <p:cNvSpPr/>
          <p:nvPr/>
        </p:nvSpPr>
        <p:spPr>
          <a:xfrm>
            <a:off x="2627313" y="1557338"/>
            <a:ext cx="2665412" cy="10795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s-PE" dirty="0">
                <a:solidFill>
                  <a:prstClr val="black"/>
                </a:solidFill>
              </a:rPr>
              <a:t>Coordinadora de las Organizaciones Indígenas de la Cuenca Amazónica - </a:t>
            </a:r>
            <a:r>
              <a:rPr lang="es-PE" dirty="0">
                <a:solidFill>
                  <a:prstClr val="black"/>
                </a:solidFill>
                <a:latin typeface="Rosewood Std Regular" pitchFamily="82" charset="0"/>
              </a:rPr>
              <a:t>COICA</a:t>
            </a:r>
          </a:p>
        </p:txBody>
      </p:sp>
      <p:pic>
        <p:nvPicPr>
          <p:cNvPr id="31" name="Picture 5"/>
          <p:cNvPicPr>
            <a:picLocks noChangeAspect="1" noChangeArrowheads="1"/>
          </p:cNvPicPr>
          <p:nvPr/>
        </p:nvPicPr>
        <p:blipFill>
          <a:blip r:embed="rId2" cstate="print"/>
          <a:srcRect/>
          <a:stretch>
            <a:fillRect/>
          </a:stretch>
        </p:blipFill>
        <p:spPr bwMode="auto">
          <a:xfrm>
            <a:off x="5819799" y="1412776"/>
            <a:ext cx="2856657" cy="1833562"/>
          </a:xfrm>
          <a:prstGeom prst="rect">
            <a:avLst/>
          </a:prstGeom>
          <a:ln>
            <a:headEnd/>
            <a:tailEnd/>
          </a:ln>
          <a:effectLst>
            <a:glow rad="139700">
              <a:schemeClr val="accent1">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pic>
      <p:pic>
        <p:nvPicPr>
          <p:cNvPr id="182281" name="Picture 2" descr="C:\Users\LuisDM\Pictures\Mapa de Ubicación de Organizaciones Bases de AIDESEP.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238" y="2827338"/>
            <a:ext cx="26416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41 Rectángulo redondeado"/>
          <p:cNvSpPr/>
          <p:nvPr/>
        </p:nvSpPr>
        <p:spPr>
          <a:xfrm>
            <a:off x="5724525" y="3246438"/>
            <a:ext cx="2951163" cy="3209925"/>
          </a:xfrm>
          <a:prstGeom prst="roundRect">
            <a:avLst/>
          </a:prstGeom>
          <a:noFill/>
          <a:ln w="38100" cmpd="thickThi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lstStyle/>
          <a:p>
            <a:pPr algn="just" eaLnBrk="1" fontAlgn="auto" hangingPunct="1">
              <a:spcBef>
                <a:spcPts val="0"/>
              </a:spcBef>
              <a:spcAft>
                <a:spcPts val="0"/>
              </a:spcAft>
              <a:defRPr/>
            </a:pPr>
            <a:r>
              <a:rPr lang="es-ES" sz="1200" b="1" dirty="0">
                <a:solidFill>
                  <a:srgbClr val="006600"/>
                </a:solidFill>
                <a:effectLst>
                  <a:outerShdw blurRad="38100" dist="38100" dir="2700000" algn="tl">
                    <a:srgbClr val="000000">
                      <a:alpha val="43137"/>
                    </a:srgbClr>
                  </a:outerShdw>
                </a:effectLst>
                <a:latin typeface="Arial" pitchFamily="34" charset="0"/>
                <a:cs typeface="Arial" pitchFamily="34" charset="0"/>
              </a:rPr>
              <a:t>ASOCIACIÓN INTERETNICA DE DESARROLLO DE LA SELVA PERUANA - AIDESEP</a:t>
            </a:r>
            <a:r>
              <a:rPr lang="pt-BR" sz="1200" b="1" dirty="0">
                <a:solidFill>
                  <a:srgbClr val="006600"/>
                </a:solidFill>
                <a:latin typeface="Franklin Gothic Demi" pitchFamily="34" charset="0"/>
              </a:rPr>
              <a:t>.</a:t>
            </a:r>
            <a:endParaRPr lang="es-ES" sz="1200" b="1" dirty="0">
              <a:solidFill>
                <a:srgbClr val="006600"/>
              </a:solidFill>
              <a:effectLst>
                <a:outerShdw blurRad="38100" dist="38100" dir="2700000" algn="tl">
                  <a:srgbClr val="000000">
                    <a:alpha val="43137"/>
                  </a:srgbClr>
                </a:outerShdw>
              </a:effectLst>
              <a:latin typeface="Arial Narrow" pitchFamily="34" charset="0"/>
            </a:endParaRPr>
          </a:p>
          <a:p>
            <a:pPr marL="342865" indent="-342865" algn="just" eaLnBrk="1" fontAlgn="auto" hangingPunct="1">
              <a:spcBef>
                <a:spcPts val="0"/>
              </a:spcBef>
              <a:spcAft>
                <a:spcPts val="0"/>
              </a:spcAft>
              <a:buFont typeface="Arial" pitchFamily="34" charset="0"/>
              <a:buChar char="•"/>
              <a:defRPr/>
            </a:pPr>
            <a:endParaRPr lang="es-ES" sz="1200" b="1" dirty="0">
              <a:solidFill>
                <a:srgbClr val="1F497D">
                  <a:lumMod val="75000"/>
                </a:srgbClr>
              </a:solidFill>
              <a:latin typeface="Arial" pitchFamily="34" charset="0"/>
              <a:cs typeface="Arial" pitchFamily="34" charset="0"/>
            </a:endParaRPr>
          </a:p>
          <a:p>
            <a:pPr marL="342865" indent="-342865" algn="just" eaLnBrk="1" fontAlgn="auto" hangingPunct="1">
              <a:spcBef>
                <a:spcPts val="0"/>
              </a:spcBef>
              <a:spcAft>
                <a:spcPts val="0"/>
              </a:spcAft>
              <a:buFont typeface="Arial" pitchFamily="34" charset="0"/>
              <a:buChar char="•"/>
              <a:defRPr/>
            </a:pPr>
            <a:r>
              <a:rPr lang="es-ES" sz="1200" b="1" dirty="0">
                <a:solidFill>
                  <a:srgbClr val="1F497D">
                    <a:lumMod val="75000"/>
                  </a:srgbClr>
                </a:solidFill>
                <a:latin typeface="Arial" pitchFamily="34" charset="0"/>
                <a:cs typeface="Arial" pitchFamily="34" charset="0"/>
              </a:rPr>
              <a:t>09 </a:t>
            </a:r>
            <a:r>
              <a:rPr lang="es-ES" sz="1200" dirty="0">
                <a:solidFill>
                  <a:srgbClr val="1F497D">
                    <a:lumMod val="75000"/>
                  </a:srgbClr>
                </a:solidFill>
                <a:latin typeface="Arial" pitchFamily="34" charset="0"/>
                <a:cs typeface="Arial" pitchFamily="34" charset="0"/>
              </a:rPr>
              <a:t>Organi</a:t>
            </a:r>
            <a:r>
              <a:rPr lang="es-ES" sz="1200" dirty="0">
                <a:solidFill>
                  <a:srgbClr val="1F497D"/>
                </a:solidFill>
                <a:latin typeface="Arial" pitchFamily="34" charset="0"/>
                <a:cs typeface="Arial" pitchFamily="34" charset="0"/>
              </a:rPr>
              <a:t>zaciones Regionales</a:t>
            </a:r>
          </a:p>
          <a:p>
            <a:pPr algn="just" eaLnBrk="1" fontAlgn="auto" hangingPunct="1">
              <a:spcBef>
                <a:spcPts val="0"/>
              </a:spcBef>
              <a:spcAft>
                <a:spcPts val="0"/>
              </a:spcAft>
              <a:defRPr/>
            </a:pPr>
            <a:r>
              <a:rPr lang="es-PE" sz="1200" b="1" dirty="0">
                <a:solidFill>
                  <a:srgbClr val="1F497D"/>
                </a:solidFill>
              </a:rPr>
              <a:t>ARPI SC, CODEPISAM, CORPI SL, </a:t>
            </a:r>
            <a:r>
              <a:rPr lang="es-ES" sz="1200" b="1" dirty="0">
                <a:solidFill>
                  <a:srgbClr val="1F497D"/>
                </a:solidFill>
              </a:rPr>
              <a:t>CORPIAA, FENAMAD, ORAU, ORPIAN – P,  ORPIO, COMARU.</a:t>
            </a:r>
          </a:p>
          <a:p>
            <a:pPr algn="just" eaLnBrk="1" fontAlgn="auto" hangingPunct="1">
              <a:spcBef>
                <a:spcPts val="0"/>
              </a:spcBef>
              <a:spcAft>
                <a:spcPts val="0"/>
              </a:spcAft>
              <a:defRPr/>
            </a:pPr>
            <a:endParaRPr lang="es-ES" sz="1200" dirty="0">
              <a:solidFill>
                <a:srgbClr val="1F497D"/>
              </a:solidFill>
              <a:latin typeface="Arial" pitchFamily="34" charset="0"/>
              <a:cs typeface="Arial" pitchFamily="34" charset="0"/>
            </a:endParaRPr>
          </a:p>
          <a:p>
            <a:pPr marL="342865" indent="-342865" algn="just" eaLnBrk="1" fontAlgn="auto" hangingPunct="1">
              <a:spcBef>
                <a:spcPts val="0"/>
              </a:spcBef>
              <a:spcAft>
                <a:spcPts val="0"/>
              </a:spcAft>
              <a:buFont typeface="Arial" pitchFamily="34" charset="0"/>
              <a:buChar char="•"/>
              <a:defRPr/>
            </a:pPr>
            <a:r>
              <a:rPr lang="es-ES" sz="1200" b="1" dirty="0">
                <a:solidFill>
                  <a:srgbClr val="1F497D">
                    <a:lumMod val="75000"/>
                  </a:srgbClr>
                </a:solidFill>
                <a:latin typeface="Arial" pitchFamily="34" charset="0"/>
                <a:cs typeface="Arial" pitchFamily="34" charset="0"/>
              </a:rPr>
              <a:t>65</a:t>
            </a:r>
            <a:r>
              <a:rPr lang="es-ES" sz="1200" dirty="0">
                <a:solidFill>
                  <a:srgbClr val="1F497D">
                    <a:lumMod val="75000"/>
                  </a:srgbClr>
                </a:solidFill>
                <a:latin typeface="Arial" pitchFamily="34" charset="0"/>
                <a:cs typeface="Arial" pitchFamily="34" charset="0"/>
              </a:rPr>
              <a:t> Federaciones Locales, que abarcan casi la totalidad de los pueblos indígenas de la Amazonía peruana.</a:t>
            </a:r>
          </a:p>
          <a:p>
            <a:pPr marL="342865" indent="-342865" algn="just" eaLnBrk="1" fontAlgn="auto" hangingPunct="1">
              <a:spcBef>
                <a:spcPts val="0"/>
              </a:spcBef>
              <a:spcAft>
                <a:spcPts val="0"/>
              </a:spcAft>
              <a:buFont typeface="Arial" pitchFamily="34" charset="0"/>
              <a:buChar char="•"/>
              <a:defRPr/>
            </a:pPr>
            <a:endParaRPr lang="es-ES" sz="1200" dirty="0">
              <a:solidFill>
                <a:srgbClr val="1F497D">
                  <a:lumMod val="75000"/>
                </a:srgbClr>
              </a:solidFill>
              <a:latin typeface="Arial" pitchFamily="34" charset="0"/>
              <a:cs typeface="Arial" pitchFamily="34" charset="0"/>
            </a:endParaRPr>
          </a:p>
          <a:p>
            <a:pPr marL="342865" indent="-342865" algn="just" eaLnBrk="1" fontAlgn="auto" hangingPunct="1">
              <a:spcBef>
                <a:spcPts val="0"/>
              </a:spcBef>
              <a:spcAft>
                <a:spcPts val="0"/>
              </a:spcAft>
              <a:buFont typeface="Arial" pitchFamily="34" charset="0"/>
              <a:buChar char="•"/>
              <a:defRPr/>
            </a:pPr>
            <a:r>
              <a:rPr lang="es-ES" sz="1200" b="1" dirty="0">
                <a:solidFill>
                  <a:srgbClr val="1F497D">
                    <a:lumMod val="75000"/>
                  </a:srgbClr>
                </a:solidFill>
                <a:latin typeface="Arial" pitchFamily="34" charset="0"/>
                <a:cs typeface="Arial" pitchFamily="34" charset="0"/>
              </a:rPr>
              <a:t>1809</a:t>
            </a:r>
            <a:r>
              <a:rPr lang="es-ES" sz="1200" dirty="0">
                <a:solidFill>
                  <a:srgbClr val="1F497D">
                    <a:lumMod val="75000"/>
                  </a:srgbClr>
                </a:solidFill>
                <a:latin typeface="Arial" pitchFamily="34" charset="0"/>
                <a:cs typeface="Arial" pitchFamily="34" charset="0"/>
              </a:rPr>
              <a:t> Comunidades Nativas</a:t>
            </a:r>
            <a:endParaRPr lang="es-ES" sz="20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Título"/>
          <p:cNvSpPr>
            <a:spLocks noGrp="1"/>
          </p:cNvSpPr>
          <p:nvPr>
            <p:ph type="title"/>
          </p:nvPr>
        </p:nvSpPr>
        <p:spPr>
          <a:xfrm>
            <a:off x="900113" y="549275"/>
            <a:ext cx="7448550" cy="1201738"/>
          </a:xfrm>
        </p:spPr>
        <p:txBody>
          <a:bodyPr/>
          <a:lstStyle/>
          <a:p>
            <a:pPr eaLnBrk="1" hangingPunct="1"/>
            <a:r>
              <a:rPr lang="es-PE" altLang="es-PE" sz="2000" b="1" smtClean="0"/>
              <a:t>Problemática de la Comunidad Nativa Canaán de Cashiyacu </a:t>
            </a:r>
            <a:endParaRPr lang="es-PE" altLang="es-PE" sz="2000" smtClean="0"/>
          </a:p>
        </p:txBody>
      </p:sp>
      <p:sp>
        <p:nvSpPr>
          <p:cNvPr id="3" name="2 Marcador de contenido"/>
          <p:cNvSpPr>
            <a:spLocks noGrp="1"/>
          </p:cNvSpPr>
          <p:nvPr>
            <p:ph idx="1"/>
          </p:nvPr>
        </p:nvSpPr>
        <p:spPr>
          <a:xfrm>
            <a:off x="5127625" y="1881188"/>
            <a:ext cx="3044825" cy="4238625"/>
          </a:xfrm>
        </p:spPr>
        <p:txBody>
          <a:bodyPr rtlCol="0">
            <a:normAutofit fontScale="70000" lnSpcReduction="20000"/>
          </a:bodyPr>
          <a:lstStyle/>
          <a:p>
            <a:pPr marL="274320" indent="-274320" eaLnBrk="1" fontAlgn="auto" hangingPunct="1">
              <a:spcAft>
                <a:spcPts val="0"/>
              </a:spcAft>
              <a:defRPr/>
            </a:pPr>
            <a:r>
              <a:rPr lang="es-PE" dirty="0" smtClean="0"/>
              <a:t>Según palabras de </a:t>
            </a:r>
            <a:r>
              <a:rPr lang="es-PE" dirty="0" err="1" smtClean="0"/>
              <a:t>Edinson</a:t>
            </a:r>
            <a:r>
              <a:rPr lang="es-PE" dirty="0" smtClean="0"/>
              <a:t> </a:t>
            </a:r>
            <a:r>
              <a:rPr lang="es-PE" dirty="0" err="1" smtClean="0"/>
              <a:t>Cupertino</a:t>
            </a:r>
            <a:r>
              <a:rPr lang="es-PE" dirty="0" smtClean="0"/>
              <a:t> (Jefe de esta comunidad y Promotor Legal): </a:t>
            </a:r>
          </a:p>
          <a:p>
            <a:pPr marL="0" indent="0" eaLnBrk="1" fontAlgn="auto" hangingPunct="1">
              <a:spcAft>
                <a:spcPts val="0"/>
              </a:spcAft>
              <a:buFont typeface="Brush Script MT" panose="03060802040406070304" pitchFamily="66" charset="0"/>
              <a:buNone/>
              <a:defRPr/>
            </a:pPr>
            <a:endParaRPr lang="es-PE" dirty="0" smtClean="0"/>
          </a:p>
          <a:p>
            <a:pPr marL="0" indent="0" eaLnBrk="1" fontAlgn="auto" hangingPunct="1">
              <a:spcAft>
                <a:spcPts val="0"/>
              </a:spcAft>
              <a:buFont typeface="Brush Script MT" panose="03060802040406070304" pitchFamily="66" charset="0"/>
              <a:buNone/>
              <a:defRPr/>
            </a:pPr>
            <a:r>
              <a:rPr lang="es-PE" i="1" dirty="0" smtClean="0"/>
              <a:t>“El </a:t>
            </a:r>
            <a:r>
              <a:rPr lang="es-PE" i="1" dirty="0"/>
              <a:t>contrato ha sido ampliado 10 </a:t>
            </a:r>
            <a:r>
              <a:rPr lang="es-PE" i="1" dirty="0" smtClean="0"/>
              <a:t>años, la </a:t>
            </a:r>
            <a:r>
              <a:rPr lang="es-PE" i="1" dirty="0"/>
              <a:t>empresa consideró que ya no es necesario hacer consulta ni reunirse siquiera con la comunidad. </a:t>
            </a:r>
            <a:endParaRPr lang="es-PE" i="1" dirty="0" smtClean="0"/>
          </a:p>
          <a:p>
            <a:pPr marL="0" indent="0" eaLnBrk="1" fontAlgn="auto" hangingPunct="1">
              <a:spcAft>
                <a:spcPts val="0"/>
              </a:spcAft>
              <a:buFont typeface="Brush Script MT" panose="03060802040406070304" pitchFamily="66" charset="0"/>
              <a:buNone/>
              <a:defRPr/>
            </a:pPr>
            <a:r>
              <a:rPr lang="es-PE" i="1" dirty="0" smtClean="0"/>
              <a:t>La </a:t>
            </a:r>
            <a:r>
              <a:rPr lang="es-PE" i="1" dirty="0"/>
              <a:t>comunidad requieren </a:t>
            </a:r>
            <a:r>
              <a:rPr lang="es-PE" i="1" dirty="0" smtClean="0"/>
              <a:t>una </a:t>
            </a:r>
            <a:r>
              <a:rPr lang="es-PE" i="1" dirty="0"/>
              <a:t>mesa de </a:t>
            </a:r>
            <a:r>
              <a:rPr lang="es-PE" i="1" dirty="0" smtClean="0"/>
              <a:t>dialogo, </a:t>
            </a:r>
            <a:r>
              <a:rPr lang="es-PE" i="1" dirty="0"/>
              <a:t>por ejemplo la empresa comprometió S/. 5 mil soles para establecer un puesto de salud y el presupuesto ha bajado a S/. 4 mil </a:t>
            </a:r>
            <a:r>
              <a:rPr lang="es-PE" i="1" dirty="0" smtClean="0"/>
              <a:t>soles”</a:t>
            </a:r>
            <a:endParaRPr lang="es-PE" i="1" dirty="0"/>
          </a:p>
          <a:p>
            <a:pPr marL="274320" indent="-274320" eaLnBrk="1" fontAlgn="auto" hangingPunct="1">
              <a:spcAft>
                <a:spcPts val="0"/>
              </a:spcAft>
              <a:defRPr/>
            </a:pPr>
            <a:endParaRPr lang="es-PE" dirty="0" smtClean="0"/>
          </a:p>
        </p:txBody>
      </p:sp>
      <p:pic>
        <p:nvPicPr>
          <p:cNvPr id="8" name="Imagen 7"/>
          <p:cNvPicPr/>
          <p:nvPr/>
        </p:nvPicPr>
        <p:blipFill rotWithShape="1">
          <a:blip r:embed="rId2"/>
          <a:srcRect l="13578" t="15924" r="51121" b="12420"/>
          <a:stretch/>
        </p:blipFill>
        <p:spPr bwMode="auto">
          <a:xfrm>
            <a:off x="1331913" y="2008188"/>
            <a:ext cx="3559175" cy="39417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93825" y="908050"/>
            <a:ext cx="6356350" cy="523875"/>
          </a:xfrm>
        </p:spPr>
        <p:txBody>
          <a:bodyPr rtlCol="0">
            <a:normAutofit fontScale="90000"/>
          </a:bodyPr>
          <a:lstStyle/>
          <a:p>
            <a:pPr eaLnBrk="1" fontAlgn="auto" hangingPunct="1">
              <a:spcAft>
                <a:spcPts val="0"/>
              </a:spcAft>
              <a:defRPr/>
            </a:pPr>
            <a:r>
              <a:rPr lang="es-ES_tradnl" sz="2400" b="1" dirty="0" smtClean="0"/>
              <a:t>Reclamos de la </a:t>
            </a:r>
            <a:r>
              <a:rPr lang="es-ES_tradnl" sz="2400" b="1" dirty="0"/>
              <a:t>Comunidad Nativa </a:t>
            </a:r>
            <a:r>
              <a:rPr lang="es-ES_tradnl" sz="2400" b="1" dirty="0" smtClean="0"/>
              <a:t>Canaán </a:t>
            </a:r>
            <a:r>
              <a:rPr lang="es-ES_tradnl" sz="2400" b="1" dirty="0"/>
              <a:t>de </a:t>
            </a:r>
            <a:r>
              <a:rPr lang="es-ES_tradnl" sz="2400" b="1" dirty="0" err="1" smtClean="0"/>
              <a:t>Cachiyacu</a:t>
            </a:r>
            <a:endParaRPr lang="es-PE" sz="2400" b="1" dirty="0"/>
          </a:p>
        </p:txBody>
      </p:sp>
      <p:pic>
        <p:nvPicPr>
          <p:cNvPr id="4" name="3 Imagen"/>
          <p:cNvPicPr/>
          <p:nvPr/>
        </p:nvPicPr>
        <p:blipFill rotWithShape="1">
          <a:blip r:embed="rId2"/>
          <a:srcRect t="12385" b="9764"/>
          <a:stretch/>
        </p:blipFill>
        <p:spPr bwMode="auto">
          <a:xfrm>
            <a:off x="1769110" y="1860867"/>
            <a:ext cx="5605780" cy="3136265"/>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Título"/>
          <p:cNvSpPr>
            <a:spLocks noGrp="1"/>
          </p:cNvSpPr>
          <p:nvPr>
            <p:ph type="title"/>
          </p:nvPr>
        </p:nvSpPr>
        <p:spPr>
          <a:xfrm>
            <a:off x="214313" y="0"/>
            <a:ext cx="8461375" cy="1196975"/>
          </a:xfrm>
        </p:spPr>
        <p:txBody>
          <a:bodyPr/>
          <a:lstStyle/>
          <a:p>
            <a:pPr eaLnBrk="1" hangingPunct="1"/>
            <a:r>
              <a:rPr lang="es-ES" altLang="es-PE" sz="2400" b="1" smtClean="0"/>
              <a:t>  ESTRATEGIAS:</a:t>
            </a:r>
            <a:br>
              <a:rPr lang="es-ES" altLang="es-PE" sz="2400" b="1" smtClean="0"/>
            </a:br>
            <a:r>
              <a:rPr lang="es-ES" altLang="es-PE" sz="2400" b="1" smtClean="0"/>
              <a:t>PROGRAMA ESPECIAL PARA LA PROTECCION DE LOS PUEBLOS INDIGENAS EN AISLAMIENTO Y CONTACTO INICIAL - PIAV</a:t>
            </a:r>
          </a:p>
        </p:txBody>
      </p:sp>
      <p:pic>
        <p:nvPicPr>
          <p:cNvPr id="204803" name="Picture 4" descr="D:\PIAV\FOTOS DE INDIGENAS NAN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25538"/>
            <a:ext cx="83534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0582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6165850"/>
            <a:ext cx="84296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pic>
        <p:nvPicPr>
          <p:cNvPr id="2058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938" y="476250"/>
            <a:ext cx="607853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412875"/>
            <a:ext cx="8323262" cy="451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0"/>
            <a:ext cx="9144000" cy="1643063"/>
          </a:xfrm>
        </p:spPr>
        <p:txBody>
          <a:bodyPr>
            <a:normAutofit fontScale="90000"/>
          </a:bodyPr>
          <a:lstStyle/>
          <a:p>
            <a:pPr>
              <a:defRPr/>
            </a:pPr>
            <a:r>
              <a:rPr lang="es-PE" b="1" dirty="0" smtClean="0">
                <a:solidFill>
                  <a:srgbClr val="00B050"/>
                </a:solidFill>
              </a:rPr>
              <a:t>Plataforma de organizaciones indígenas para la protección de pueblos autónomos</a:t>
            </a:r>
            <a:endParaRPr lang="es-PE" b="1" dirty="0">
              <a:solidFill>
                <a:srgbClr val="00B050"/>
              </a:solidFill>
            </a:endParaRPr>
          </a:p>
        </p:txBody>
      </p:sp>
      <p:sp>
        <p:nvSpPr>
          <p:cNvPr id="3" name="2 Subtítulo"/>
          <p:cNvSpPr>
            <a:spLocks noGrp="1"/>
          </p:cNvSpPr>
          <p:nvPr>
            <p:ph type="subTitle" idx="1"/>
          </p:nvPr>
        </p:nvSpPr>
        <p:spPr>
          <a:xfrm>
            <a:off x="755650" y="1844675"/>
            <a:ext cx="7920038" cy="4464050"/>
          </a:xfrm>
        </p:spPr>
        <p:txBody>
          <a:bodyPr>
            <a:normAutofit/>
          </a:bodyPr>
          <a:lstStyle/>
          <a:p>
            <a:pPr algn="just">
              <a:buFont typeface="Arial" charset="0"/>
              <a:buNone/>
              <a:defRPr/>
            </a:pPr>
            <a:endParaRPr lang="es-PE" sz="2800" dirty="0" smtClean="0">
              <a:solidFill>
                <a:prstClr val="black"/>
              </a:solidFill>
              <a:latin typeface="Arial" charset="0"/>
              <a:cs typeface="Arial" charset="0"/>
            </a:endParaRPr>
          </a:p>
          <a:p>
            <a:pPr algn="just">
              <a:buFont typeface="Arial" charset="0"/>
              <a:buNone/>
              <a:defRPr/>
            </a:pPr>
            <a:r>
              <a:rPr lang="es-PE" dirty="0" smtClean="0">
                <a:solidFill>
                  <a:prstClr val="black"/>
                </a:solidFill>
                <a:latin typeface="Arial" charset="0"/>
                <a:cs typeface="Arial" charset="0"/>
              </a:rPr>
              <a:t>Lo conforman AIDESEP </a:t>
            </a:r>
            <a:r>
              <a:rPr lang="es-PE" dirty="0">
                <a:solidFill>
                  <a:prstClr val="black"/>
                </a:solidFill>
                <a:latin typeface="Arial" charset="0"/>
                <a:cs typeface="Arial" charset="0"/>
              </a:rPr>
              <a:t>y sus organizaciones </a:t>
            </a:r>
            <a:r>
              <a:rPr lang="es-PE" dirty="0" smtClean="0">
                <a:solidFill>
                  <a:prstClr val="black"/>
                </a:solidFill>
                <a:latin typeface="Arial" charset="0"/>
                <a:cs typeface="Arial" charset="0"/>
              </a:rPr>
              <a:t>regionales: ORAU </a:t>
            </a:r>
            <a:r>
              <a:rPr lang="es-PE" dirty="0">
                <a:solidFill>
                  <a:prstClr val="black"/>
                </a:solidFill>
                <a:latin typeface="Arial" charset="0"/>
                <a:cs typeface="Arial" charset="0"/>
              </a:rPr>
              <a:t>Ucayali, FENAMAD Madre de Dios y COMARU Cusco, CORPIAA Atalaya, ORPIO </a:t>
            </a:r>
            <a:r>
              <a:rPr lang="es-PE" dirty="0" smtClean="0">
                <a:solidFill>
                  <a:prstClr val="black"/>
                </a:solidFill>
                <a:latin typeface="Arial" charset="0"/>
                <a:cs typeface="Arial" charset="0"/>
              </a:rPr>
              <a:t>Loreto</a:t>
            </a:r>
            <a:endParaRPr lang="es-P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0889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208902" name="1 Rectángulo"/>
          <p:cNvSpPr>
            <a:spLocks noChangeArrowheads="1"/>
          </p:cNvSpPr>
          <p:nvPr/>
        </p:nvSpPr>
        <p:spPr bwMode="auto">
          <a:xfrm>
            <a:off x="827088" y="403225"/>
            <a:ext cx="7993062"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PE" b="1">
                <a:solidFill>
                  <a:srgbClr val="00B050"/>
                </a:solidFill>
                <a:latin typeface="Times New Roman" panose="02020603050405020304" pitchFamily="18" charset="0"/>
              </a:rPr>
              <a:t>ACCIONES DE ORAU</a:t>
            </a:r>
          </a:p>
          <a:p>
            <a:pPr algn="just" eaLnBrk="1" hangingPunct="1">
              <a:spcBef>
                <a:spcPct val="0"/>
              </a:spcBef>
            </a:pPr>
            <a:endParaRPr lang="es-ES" altLang="es-PE" sz="2800">
              <a:solidFill>
                <a:srgbClr val="0D0D0D"/>
              </a:solidFill>
              <a:latin typeface="Times New Roman" panose="02020603050405020304" pitchFamily="18" charset="0"/>
            </a:endParaRPr>
          </a:p>
          <a:p>
            <a:pPr algn="just" eaLnBrk="1" hangingPunct="1">
              <a:spcBef>
                <a:spcPct val="0"/>
              </a:spcBef>
            </a:pPr>
            <a:r>
              <a:rPr lang="es-ES" altLang="es-PE" sz="2800">
                <a:solidFill>
                  <a:srgbClr val="0D0D0D"/>
                </a:solidFill>
                <a:latin typeface="Times New Roman" panose="02020603050405020304" pitchFamily="18" charset="0"/>
              </a:rPr>
              <a:t>Construcción  de 6 puestos mas 1 garita de control y vigilancia para las Reservas Territoriales ISCONAHUA, MURUNAHUA y MASHCO-PIRO.</a:t>
            </a:r>
          </a:p>
          <a:p>
            <a:pPr algn="just" eaLnBrk="1" hangingPunct="1">
              <a:spcBef>
                <a:spcPct val="0"/>
              </a:spcBef>
              <a:buFontTx/>
              <a:buNone/>
            </a:pPr>
            <a:endParaRPr lang="es-ES" altLang="es-PE" sz="2800">
              <a:solidFill>
                <a:srgbClr val="0D0D0D"/>
              </a:solidFill>
              <a:latin typeface="Times New Roman" panose="02020603050405020304" pitchFamily="18" charset="0"/>
            </a:endParaRPr>
          </a:p>
          <a:p>
            <a:pPr algn="just" eaLnBrk="1" hangingPunct="1">
              <a:spcBef>
                <a:spcPct val="0"/>
              </a:spcBef>
              <a:buFontTx/>
              <a:buNone/>
            </a:pPr>
            <a:endParaRPr lang="es-ES" altLang="es-PE" sz="2800">
              <a:solidFill>
                <a:srgbClr val="0D0D0D"/>
              </a:solidFill>
              <a:latin typeface="Tahoma" panose="020B0604030504040204" pitchFamily="34" charset="0"/>
            </a:endParaRPr>
          </a:p>
          <a:p>
            <a:pPr algn="just" eaLnBrk="1" hangingPunct="1">
              <a:spcBef>
                <a:spcPct val="0"/>
              </a:spcBef>
            </a:pPr>
            <a:r>
              <a:rPr lang="es-ES" altLang="es-PE" sz="2800">
                <a:solidFill>
                  <a:srgbClr val="0D0D0D"/>
                </a:solidFill>
                <a:latin typeface="Tahoma" panose="020B0604030504040204" pitchFamily="34" charset="0"/>
              </a:rPr>
              <a:t>VI Encuentro de capacitación de los agentes de protección de las Reservas Territoriales, con participación del VMIC.</a:t>
            </a:r>
          </a:p>
          <a:p>
            <a:pPr algn="just" eaLnBrk="1" hangingPunct="1">
              <a:spcBef>
                <a:spcPct val="0"/>
              </a:spcBef>
            </a:pPr>
            <a:endParaRPr lang="es-ES" altLang="es-PE" sz="2000">
              <a:solidFill>
                <a:srgbClr val="FFFFFF"/>
              </a:solidFill>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0992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2" name="1 Rectángulo"/>
          <p:cNvSpPr/>
          <p:nvPr/>
        </p:nvSpPr>
        <p:spPr>
          <a:xfrm>
            <a:off x="714375" y="44450"/>
            <a:ext cx="8105775" cy="800100"/>
          </a:xfrm>
          <a:prstGeom prst="rect">
            <a:avLst/>
          </a:prstGeom>
        </p:spPr>
        <p:txBody>
          <a:bodyPr>
            <a:spAutoFit/>
          </a:bodyPr>
          <a:lstStyle/>
          <a:p>
            <a:pPr algn="ctr" eaLnBrk="1" fontAlgn="auto" hangingPunct="1">
              <a:spcBef>
                <a:spcPts val="0"/>
              </a:spcBef>
              <a:spcAft>
                <a:spcPts val="0"/>
              </a:spcAft>
              <a:defRPr/>
            </a:pPr>
            <a:r>
              <a:rPr lang="es-ES" b="1" kern="0" dirty="0">
                <a:solidFill>
                  <a:srgbClr val="000000">
                    <a:lumMod val="95000"/>
                    <a:lumOff val="5000"/>
                  </a:srgbClr>
                </a:solidFill>
                <a:latin typeface="Tahoma" pitchFamily="34" charset="0"/>
                <a:cs typeface="Tahoma" pitchFamily="34" charset="0"/>
              </a:rPr>
              <a:t>PUESTO DE CONTROL Y VIGILANCIA DEL RIO YURUA/HUACAPISHTEA - </a:t>
            </a:r>
            <a:r>
              <a:rPr lang="es-ES" sz="2800" b="1" kern="0" dirty="0">
                <a:solidFill>
                  <a:srgbClr val="000000">
                    <a:lumMod val="95000"/>
                    <a:lumOff val="5000"/>
                  </a:srgbClr>
                </a:solidFill>
                <a:latin typeface="Tahoma" pitchFamily="34" charset="0"/>
                <a:cs typeface="Tahoma" pitchFamily="34" charset="0"/>
              </a:rPr>
              <a:t> RESERVA MURUNAHUA </a:t>
            </a:r>
            <a:endParaRPr lang="es-PE" kern="0" dirty="0">
              <a:solidFill>
                <a:sysClr val="windowText" lastClr="000000"/>
              </a:solidFill>
              <a:latin typeface="Times New Roman" panose="02020603050405020304" pitchFamily="18" charset="0"/>
              <a:cs typeface="+mn-cs"/>
            </a:endParaRPr>
          </a:p>
        </p:txBody>
      </p:sp>
      <p:pic>
        <p:nvPicPr>
          <p:cNvPr id="2099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825500"/>
            <a:ext cx="7891462"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1094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4 Rectángulo"/>
          <p:cNvSpPr>
            <a:spLocks noChangeArrowheads="1"/>
          </p:cNvSpPr>
          <p:nvPr/>
        </p:nvSpPr>
        <p:spPr bwMode="auto">
          <a:xfrm>
            <a:off x="928688" y="115888"/>
            <a:ext cx="8072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s-PE" sz="2000" b="1" kern="0" dirty="0">
                <a:solidFill>
                  <a:srgbClr val="003300"/>
                </a:solidFill>
                <a:latin typeface="Arial"/>
                <a:cs typeface="+mn-cs"/>
              </a:rPr>
              <a:t>INSTALACION DE EQUIPOS DE INFORMACION SATELITAL: INTERNET - TELEFONO</a:t>
            </a:r>
            <a:endParaRPr lang="es-ES_tradnl" sz="1600" b="1" dirty="0">
              <a:solidFill>
                <a:prstClr val="black"/>
              </a:solidFill>
              <a:latin typeface="Arial Unicode MS" pitchFamily="34" charset="-128"/>
              <a:cs typeface="+mn-cs"/>
            </a:endParaRPr>
          </a:p>
        </p:txBody>
      </p:sp>
      <p:pic>
        <p:nvPicPr>
          <p:cNvPr id="210950" name="Picture 3" descr="D:\Documentos\Documents\PIAV\fotos inaug internet DULCE GLORIA\IMG_33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125538"/>
            <a:ext cx="43815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1" name="Picture 2" descr="D:\Documentos\Documents\PIAV\fotos inaug internet DULCE GLORIA\IMG_2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1978025"/>
            <a:ext cx="4710113"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1197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2" name="1 Rectángulo"/>
          <p:cNvSpPr/>
          <p:nvPr/>
        </p:nvSpPr>
        <p:spPr>
          <a:xfrm>
            <a:off x="928688" y="44450"/>
            <a:ext cx="8072437" cy="708025"/>
          </a:xfrm>
          <a:prstGeom prst="rect">
            <a:avLst/>
          </a:prstGeom>
        </p:spPr>
        <p:txBody>
          <a:bodyPr>
            <a:spAutoFit/>
          </a:bodyPr>
          <a:lstStyle/>
          <a:p>
            <a:pPr eaLnBrk="1" fontAlgn="auto" hangingPunct="1">
              <a:spcBef>
                <a:spcPts val="0"/>
              </a:spcBef>
              <a:spcAft>
                <a:spcPts val="0"/>
              </a:spcAft>
              <a:defRPr/>
            </a:pPr>
            <a:r>
              <a:rPr lang="es-PE" sz="2000" kern="0" dirty="0">
                <a:solidFill>
                  <a:srgbClr val="003300"/>
                </a:solidFill>
                <a:latin typeface="Arial Black"/>
                <a:cs typeface="+mn-cs"/>
              </a:rPr>
              <a:t>PUESTO DE CONTROL Y VIGILANCIA DEL RIO INUYA/MAPUYA – RESERVA MURUNAHUA</a:t>
            </a:r>
            <a:endParaRPr lang="es-PE" kern="0" dirty="0">
              <a:solidFill>
                <a:sysClr val="windowText" lastClr="000000"/>
              </a:solidFill>
              <a:latin typeface="Times New Roman" panose="02020603050405020304" pitchFamily="18" charset="0"/>
              <a:cs typeface="+mn-cs"/>
            </a:endParaRPr>
          </a:p>
        </p:txBody>
      </p:sp>
      <p:pic>
        <p:nvPicPr>
          <p:cNvPr id="2119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752475"/>
            <a:ext cx="8424863" cy="565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1299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2" name="1 Rectángulo"/>
          <p:cNvSpPr/>
          <p:nvPr/>
        </p:nvSpPr>
        <p:spPr>
          <a:xfrm>
            <a:off x="827088" y="44450"/>
            <a:ext cx="8066087" cy="708025"/>
          </a:xfrm>
          <a:prstGeom prst="rect">
            <a:avLst/>
          </a:prstGeom>
        </p:spPr>
        <p:txBody>
          <a:bodyPr>
            <a:spAutoFit/>
          </a:bodyPr>
          <a:lstStyle/>
          <a:p>
            <a:pPr eaLnBrk="1" fontAlgn="auto" hangingPunct="1">
              <a:spcBef>
                <a:spcPts val="0"/>
              </a:spcBef>
              <a:spcAft>
                <a:spcPts val="0"/>
              </a:spcAft>
              <a:defRPr/>
            </a:pPr>
            <a:r>
              <a:rPr lang="es-PE" sz="2000" kern="0" dirty="0">
                <a:solidFill>
                  <a:srgbClr val="003300"/>
                </a:solidFill>
                <a:latin typeface="Arial Black"/>
                <a:cs typeface="+mn-cs"/>
              </a:rPr>
              <a:t>CONSTRUCCION RECIENTE DE  GARITA DE VIGILANCIA EN EL RIO ALTO HUACAPISTEA – R.T. MURUNAHUA</a:t>
            </a:r>
            <a:endParaRPr lang="es-PE" kern="0" dirty="0">
              <a:solidFill>
                <a:sysClr val="windowText" lastClr="000000"/>
              </a:solidFill>
              <a:latin typeface="Times New Roman" panose="02020603050405020304" pitchFamily="18" charset="0"/>
              <a:cs typeface="+mn-cs"/>
            </a:endParaRPr>
          </a:p>
        </p:txBody>
      </p:sp>
      <p:pic>
        <p:nvPicPr>
          <p:cNvPr id="212999" name="Picture 2" descr="D:\Documentos\Documents\PIAV\FOTOS GARITA HUACAPISHTEA\fotos garita control 2012 0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75" y="1052513"/>
            <a:ext cx="7920038"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18329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6165850"/>
            <a:ext cx="84296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3078" name="2 Rectángulo"/>
          <p:cNvSpPr>
            <a:spLocks noChangeArrowheads="1"/>
          </p:cNvSpPr>
          <p:nvPr/>
        </p:nvSpPr>
        <p:spPr bwMode="auto">
          <a:xfrm>
            <a:off x="928688" y="242888"/>
            <a:ext cx="7388225"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s-ES" sz="2400" dirty="0">
                <a:solidFill>
                  <a:prstClr val="black"/>
                </a:solidFill>
                <a:latin typeface="Times New Roman" panose="02020603050405020304" pitchFamily="18" charset="0"/>
                <a:cs typeface="+mn-cs"/>
              </a:rPr>
              <a:t>ORAU</a:t>
            </a:r>
          </a:p>
          <a:p>
            <a:pPr marL="457200" indent="-457200" eaLnBrk="1" hangingPunct="1">
              <a:buFont typeface="Arial" pitchFamily="34" charset="0"/>
              <a:buChar char="•"/>
              <a:defRPr/>
            </a:pPr>
            <a:r>
              <a:rPr lang="es-ES" sz="2800" dirty="0">
                <a:solidFill>
                  <a:prstClr val="black"/>
                </a:solidFill>
                <a:latin typeface="Arial" charset="0"/>
                <a:cs typeface="Arial" charset="0"/>
              </a:rPr>
              <a:t>Base regional de AIDESEP nacional</a:t>
            </a:r>
          </a:p>
          <a:p>
            <a:pPr eaLnBrk="1" hangingPunct="1">
              <a:defRPr/>
            </a:pPr>
            <a:endParaRPr lang="es-ES" sz="2800" dirty="0">
              <a:solidFill>
                <a:prstClr val="black"/>
              </a:solidFill>
              <a:latin typeface="Arial" charset="0"/>
              <a:cs typeface="Arial" charset="0"/>
            </a:endParaRPr>
          </a:p>
          <a:p>
            <a:pPr marL="457200" indent="-457200" eaLnBrk="1" hangingPunct="1">
              <a:buFont typeface="Arial" pitchFamily="34" charset="0"/>
              <a:buChar char="•"/>
              <a:defRPr/>
            </a:pPr>
            <a:r>
              <a:rPr lang="es-ES" sz="2800" dirty="0">
                <a:solidFill>
                  <a:prstClr val="black"/>
                </a:solidFill>
                <a:latin typeface="Arial" charset="0"/>
                <a:cs typeface="Arial" charset="0"/>
              </a:rPr>
              <a:t>Fundada por Acta de Constitución de fecha 30 de junio de 1999 e </a:t>
            </a:r>
            <a:r>
              <a:rPr lang="es-ES" sz="2800" dirty="0">
                <a:solidFill>
                  <a:srgbClr val="000000"/>
                </a:solidFill>
                <a:latin typeface="Arial" charset="0"/>
                <a:cs typeface="Arial" charset="0"/>
              </a:rPr>
              <a:t>inscrita en la partida electrónica Nº 11002743 de Reg. de Personas Jurídicas de la Oficina Registral Pucallpa </a:t>
            </a:r>
          </a:p>
          <a:p>
            <a:pPr eaLnBrk="1" hangingPunct="1">
              <a:defRPr/>
            </a:pPr>
            <a:endParaRPr lang="es-ES" sz="2800" dirty="0">
              <a:solidFill>
                <a:prstClr val="black"/>
              </a:solidFill>
              <a:latin typeface="Arial" charset="0"/>
              <a:cs typeface="Arial" charset="0"/>
            </a:endParaRPr>
          </a:p>
          <a:p>
            <a:pPr marL="457200" indent="-457200" eaLnBrk="1" hangingPunct="1">
              <a:buFont typeface="Arial" pitchFamily="34" charset="0"/>
              <a:buChar char="•"/>
              <a:defRPr/>
            </a:pPr>
            <a:r>
              <a:rPr lang="es-ES" sz="2800" dirty="0">
                <a:solidFill>
                  <a:prstClr val="black"/>
                </a:solidFill>
                <a:latin typeface="Arial" charset="0"/>
                <a:cs typeface="Arial" charset="0"/>
              </a:rPr>
              <a:t>Promueve el desarrollo </a:t>
            </a:r>
            <a:r>
              <a:rPr lang="es-ES" sz="2800" dirty="0" err="1">
                <a:solidFill>
                  <a:prstClr val="black"/>
                </a:solidFill>
                <a:latin typeface="Arial" charset="0"/>
                <a:cs typeface="Arial" charset="0"/>
              </a:rPr>
              <a:t>econó</a:t>
            </a:r>
            <a:r>
              <a:rPr lang="en-US" sz="2800" dirty="0" err="1">
                <a:solidFill>
                  <a:prstClr val="black"/>
                </a:solidFill>
                <a:latin typeface="Arial" charset="0"/>
                <a:cs typeface="Arial" charset="0"/>
              </a:rPr>
              <a:t>mico</a:t>
            </a:r>
            <a:r>
              <a:rPr lang="en-US" sz="2800" dirty="0">
                <a:solidFill>
                  <a:prstClr val="black"/>
                </a:solidFill>
                <a:latin typeface="Arial" charset="0"/>
                <a:cs typeface="Arial" charset="0"/>
              </a:rPr>
              <a:t>, social, politico y cultural, la </a:t>
            </a:r>
            <a:r>
              <a:rPr lang="en-US" sz="2800" dirty="0" err="1">
                <a:solidFill>
                  <a:prstClr val="black"/>
                </a:solidFill>
                <a:latin typeface="Arial" charset="0"/>
                <a:cs typeface="Arial" charset="0"/>
              </a:rPr>
              <a:t>defensa</a:t>
            </a:r>
            <a:r>
              <a:rPr lang="en-US" sz="2800" dirty="0">
                <a:solidFill>
                  <a:prstClr val="black"/>
                </a:solidFill>
                <a:latin typeface="Arial" charset="0"/>
                <a:cs typeface="Arial" charset="0"/>
              </a:rPr>
              <a:t> de los </a:t>
            </a:r>
            <a:r>
              <a:rPr lang="en-US" sz="2800" dirty="0" err="1">
                <a:solidFill>
                  <a:prstClr val="black"/>
                </a:solidFill>
                <a:latin typeface="Arial" charset="0"/>
                <a:cs typeface="Arial" charset="0"/>
              </a:rPr>
              <a:t>derechos</a:t>
            </a:r>
            <a:r>
              <a:rPr lang="en-US" sz="2800" dirty="0">
                <a:solidFill>
                  <a:prstClr val="black"/>
                </a:solidFill>
                <a:latin typeface="Arial" charset="0"/>
                <a:cs typeface="Arial" charset="0"/>
              </a:rPr>
              <a:t> </a:t>
            </a:r>
            <a:r>
              <a:rPr lang="en-US" sz="2800" dirty="0" err="1">
                <a:solidFill>
                  <a:prstClr val="black"/>
                </a:solidFill>
                <a:latin typeface="Arial" charset="0"/>
                <a:cs typeface="Arial" charset="0"/>
              </a:rPr>
              <a:t>colectivos</a:t>
            </a:r>
            <a:r>
              <a:rPr lang="en-US" sz="2800" dirty="0">
                <a:solidFill>
                  <a:prstClr val="black"/>
                </a:solidFill>
                <a:latin typeface="Arial" charset="0"/>
                <a:cs typeface="Arial" charset="0"/>
              </a:rPr>
              <a:t> y territorial  de los pueblos.</a:t>
            </a:r>
            <a:endParaRPr lang="es-ES" sz="2800" dirty="0">
              <a:solidFill>
                <a:prstClr val="black"/>
              </a:solidFill>
              <a:latin typeface="Arial" charset="0"/>
              <a:cs typeface="Arial" charset="0"/>
            </a:endParaRPr>
          </a:p>
          <a:p>
            <a:pPr algn="ctr" eaLnBrk="1" hangingPunct="1">
              <a:defRPr/>
            </a:pPr>
            <a:endParaRPr lang="es-ES" sz="2400" dirty="0">
              <a:solidFill>
                <a:prstClr val="black"/>
              </a:solidFill>
              <a:latin typeface="Times New Roman" panose="02020603050405020304" pitchFamily="18" charset="0"/>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1401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2" name="1 Rectángulo"/>
          <p:cNvSpPr/>
          <p:nvPr/>
        </p:nvSpPr>
        <p:spPr>
          <a:xfrm>
            <a:off x="928688" y="44450"/>
            <a:ext cx="8072437" cy="646113"/>
          </a:xfrm>
          <a:prstGeom prst="rect">
            <a:avLst/>
          </a:prstGeom>
        </p:spPr>
        <p:txBody>
          <a:bodyPr>
            <a:spAutoFit/>
          </a:bodyPr>
          <a:lstStyle/>
          <a:p>
            <a:pPr algn="ctr" eaLnBrk="1" fontAlgn="auto" hangingPunct="1">
              <a:spcBef>
                <a:spcPts val="0"/>
              </a:spcBef>
              <a:spcAft>
                <a:spcPts val="0"/>
              </a:spcAft>
              <a:defRPr/>
            </a:pPr>
            <a:r>
              <a:rPr lang="es-PE" kern="0" dirty="0">
                <a:solidFill>
                  <a:srgbClr val="003300"/>
                </a:solidFill>
                <a:latin typeface="Arial Black"/>
                <a:cs typeface="+mn-cs"/>
              </a:rPr>
              <a:t>PUESTO DE CONTROL Y VIGILANCIA DEL RIO CURANJA/CETICO -  R. T. MASHCO-PIRO</a:t>
            </a:r>
            <a:endParaRPr lang="es-PE" kern="0" dirty="0">
              <a:solidFill>
                <a:sysClr val="windowText" lastClr="000000"/>
              </a:solidFill>
              <a:latin typeface="Times New Roman" panose="02020603050405020304" pitchFamily="18" charset="0"/>
              <a:cs typeface="+mn-cs"/>
            </a:endParaRPr>
          </a:p>
        </p:txBody>
      </p:sp>
      <p:pic>
        <p:nvPicPr>
          <p:cNvPr id="2140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93750"/>
            <a:ext cx="8066088"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1504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2" name="1 Rectángulo"/>
          <p:cNvSpPr/>
          <p:nvPr/>
        </p:nvSpPr>
        <p:spPr>
          <a:xfrm>
            <a:off x="827088" y="44450"/>
            <a:ext cx="7921625" cy="646113"/>
          </a:xfrm>
          <a:prstGeom prst="rect">
            <a:avLst/>
          </a:prstGeom>
        </p:spPr>
        <p:txBody>
          <a:bodyPr>
            <a:spAutoFit/>
          </a:bodyPr>
          <a:lstStyle/>
          <a:p>
            <a:pPr algn="ctr" eaLnBrk="1" fontAlgn="auto" hangingPunct="1">
              <a:spcBef>
                <a:spcPts val="0"/>
              </a:spcBef>
              <a:spcAft>
                <a:spcPts val="0"/>
              </a:spcAft>
              <a:defRPr/>
            </a:pPr>
            <a:r>
              <a:rPr lang="es-PE" b="1" kern="0" dirty="0">
                <a:solidFill>
                  <a:srgbClr val="003300"/>
                </a:solidFill>
                <a:latin typeface="Arial"/>
                <a:cs typeface="+mn-cs"/>
              </a:rPr>
              <a:t>PUESTO DE CONTROL Y VIGILANCIA EN EL RIO CALLERIA – R.T. ISCONAHUA</a:t>
            </a:r>
            <a:endParaRPr lang="es-PE" kern="0" dirty="0">
              <a:solidFill>
                <a:sysClr val="windowText" lastClr="000000"/>
              </a:solidFill>
              <a:latin typeface="Times New Roman" panose="02020603050405020304" pitchFamily="18" charset="0"/>
              <a:cs typeface="+mn-cs"/>
            </a:endParaRPr>
          </a:p>
        </p:txBody>
      </p:sp>
      <p:pic>
        <p:nvPicPr>
          <p:cNvPr id="2150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587375"/>
            <a:ext cx="8212137"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2 Marcador de contenido"/>
          <p:cNvSpPr>
            <a:spLocks noGrp="1"/>
          </p:cNvSpPr>
          <p:nvPr>
            <p:ph idx="1"/>
          </p:nvPr>
        </p:nvSpPr>
        <p:spPr>
          <a:xfrm>
            <a:off x="457200" y="333375"/>
            <a:ext cx="8229600" cy="6264275"/>
          </a:xfrm>
        </p:spPr>
        <p:txBody>
          <a:bodyPr/>
          <a:lstStyle/>
          <a:p>
            <a:r>
              <a:rPr lang="es-PE" altLang="es-PE" sz="2800" smtClean="0"/>
              <a:t>PUESTO DEL RIO ABUJAO R.T. ISCONAHUA</a:t>
            </a:r>
          </a:p>
        </p:txBody>
      </p:sp>
      <p:pic>
        <p:nvPicPr>
          <p:cNvPr id="216067" name="Picture 2" descr="D:\PIAV\FOTOS PSTO 6 ABUJAO\IMG_0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09625"/>
            <a:ext cx="78486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2 Marcador de contenido"/>
          <p:cNvSpPr>
            <a:spLocks noGrp="1"/>
          </p:cNvSpPr>
          <p:nvPr>
            <p:ph idx="1"/>
          </p:nvPr>
        </p:nvSpPr>
        <p:spPr>
          <a:xfrm>
            <a:off x="457200" y="115888"/>
            <a:ext cx="8229600" cy="6553200"/>
          </a:xfrm>
        </p:spPr>
        <p:txBody>
          <a:bodyPr/>
          <a:lstStyle/>
          <a:p>
            <a:r>
              <a:rPr lang="es-PE" altLang="es-PE" sz="2800" smtClean="0"/>
              <a:t>PUESTO DEL RIO UTIQUINIA R.T. ISCONAHUA</a:t>
            </a:r>
          </a:p>
        </p:txBody>
      </p:sp>
      <p:pic>
        <p:nvPicPr>
          <p:cNvPr id="217091" name="Picture 2" descr="D:\PIAV\FOTOS PSTO 5 UTUQUINIA\IMG_01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98538"/>
            <a:ext cx="7561262"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1811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22534" name="1 Rectángulo"/>
          <p:cNvSpPr>
            <a:spLocks noChangeArrowheads="1"/>
          </p:cNvSpPr>
          <p:nvPr/>
        </p:nvSpPr>
        <p:spPr bwMode="auto">
          <a:xfrm>
            <a:off x="827088" y="44450"/>
            <a:ext cx="817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buFont typeface="Wingdings" panose="05000000000000000000" pitchFamily="2" charset="2"/>
              <a:buNone/>
              <a:defRPr/>
            </a:pPr>
            <a:r>
              <a:rPr lang="es-PE" altLang="es-PE" b="1" smtClean="0">
                <a:solidFill>
                  <a:prstClr val="black"/>
                </a:solidFill>
                <a:cs typeface="+mn-cs"/>
              </a:rPr>
              <a:t>MAPA DE UBICACIÓN DE LOS PCV  PIAV-ORAU</a:t>
            </a:r>
          </a:p>
        </p:txBody>
      </p:sp>
      <p:pic>
        <p:nvPicPr>
          <p:cNvPr id="218119" name="Picture 7" descr="C:\Users\Usuario\AppData\Local\Microsoft\Windows\Temporary Internet Files\Content.IE5\AIMT0PTE\PIAV_GENERA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4450"/>
            <a:ext cx="86772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124075" y="4292600"/>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endParaRPr lang="es-ES_tradnl" altLang="es-PE" smtClean="0">
              <a:solidFill>
                <a:srgbClr val="000000"/>
              </a:solidFill>
              <a:cs typeface="+mn-cs"/>
            </a:endParaRPr>
          </a:p>
        </p:txBody>
      </p:sp>
      <p:pic>
        <p:nvPicPr>
          <p:cNvPr id="21913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929313"/>
            <a:ext cx="8429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4 Rectángulo"/>
          <p:cNvSpPr>
            <a:spLocks noChangeArrowheads="1"/>
          </p:cNvSpPr>
          <p:nvPr/>
        </p:nvSpPr>
        <p:spPr bwMode="auto">
          <a:xfrm>
            <a:off x="928688" y="928688"/>
            <a:ext cx="80724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r>
              <a:rPr lang="es-ES_tradnl" altLang="es-PE" sz="2800" b="1" smtClean="0">
                <a:solidFill>
                  <a:srgbClr val="000000"/>
                </a:solidFill>
                <a:latin typeface="Arial Unicode MS" panose="020B0604020202020204" pitchFamily="34" charset="-128"/>
                <a:cs typeface="+mn-cs"/>
              </a:rPr>
              <a:t> </a:t>
            </a:r>
          </a:p>
          <a:p>
            <a:pPr algn="ctr" eaLnBrk="1" hangingPunct="1">
              <a:spcBef>
                <a:spcPct val="50000"/>
              </a:spcBef>
              <a:defRPr/>
            </a:pPr>
            <a:endParaRPr lang="es-ES_tradnl" altLang="es-PE" sz="3200" b="1" smtClean="0">
              <a:solidFill>
                <a:srgbClr val="000000"/>
              </a:solidFill>
              <a:latin typeface="Arial Unicode MS" panose="020B0604020202020204" pitchFamily="34" charset="-128"/>
              <a:cs typeface="+mn-cs"/>
            </a:endParaRPr>
          </a:p>
          <a:p>
            <a:pPr algn="ctr" eaLnBrk="1" hangingPunct="1">
              <a:spcBef>
                <a:spcPct val="50000"/>
              </a:spcBef>
              <a:defRPr/>
            </a:pPr>
            <a:endParaRPr lang="es-ES_tradnl" altLang="es-PE" sz="1600" b="1" smtClean="0">
              <a:solidFill>
                <a:srgbClr val="000000"/>
              </a:solidFill>
              <a:latin typeface="Arial Unicode MS" panose="020B0604020202020204" pitchFamily="34" charset="-128"/>
              <a:cs typeface="+mn-cs"/>
            </a:endParaRPr>
          </a:p>
        </p:txBody>
      </p:sp>
      <p:sp>
        <p:nvSpPr>
          <p:cNvPr id="2" name="1 Rectángulo"/>
          <p:cNvSpPr/>
          <p:nvPr/>
        </p:nvSpPr>
        <p:spPr>
          <a:xfrm>
            <a:off x="714375" y="115888"/>
            <a:ext cx="8286750" cy="708025"/>
          </a:xfrm>
          <a:prstGeom prst="rect">
            <a:avLst/>
          </a:prstGeom>
        </p:spPr>
        <p:txBody>
          <a:bodyPr>
            <a:spAutoFit/>
          </a:bodyPr>
          <a:lstStyle/>
          <a:p>
            <a:pPr eaLnBrk="1" fontAlgn="auto" hangingPunct="1">
              <a:spcBef>
                <a:spcPts val="0"/>
              </a:spcBef>
              <a:spcAft>
                <a:spcPts val="0"/>
              </a:spcAft>
              <a:defRPr/>
            </a:pPr>
            <a:r>
              <a:rPr lang="es-PE" sz="2000" b="1" kern="0" dirty="0">
                <a:solidFill>
                  <a:srgbClr val="003300"/>
                </a:solidFill>
                <a:latin typeface="Arial"/>
                <a:cs typeface="+mn-cs"/>
              </a:rPr>
              <a:t>IMPLEMENTACION DE UN SISTEMA DE BASE DE DATOS PARA EL REGISTRO DE EVIDENCIAS Y SUS AMENAZAS</a:t>
            </a:r>
            <a:endParaRPr lang="es-PE" kern="0" dirty="0">
              <a:solidFill>
                <a:sysClr val="windowText" lastClr="000000"/>
              </a:solidFill>
              <a:latin typeface="Times New Roman" panose="02020603050405020304" pitchFamily="18" charset="0"/>
              <a:cs typeface="+mn-cs"/>
            </a:endParaRPr>
          </a:p>
        </p:txBody>
      </p:sp>
      <p:pic>
        <p:nvPicPr>
          <p:cNvPr id="219143" name="Picture 3" descr="I:\DCIM\101MSDCF\DSC006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836613"/>
            <a:ext cx="87852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5575"/>
            <a:ext cx="5111750" cy="65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3125" y="4000500"/>
            <a:ext cx="928688" cy="4286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Jefe </a:t>
            </a:r>
            <a:r>
              <a:rPr lang="es-PE" sz="1200" b="1" dirty="0">
                <a:solidFill>
                  <a:srgbClr val="000000"/>
                </a:solidFill>
              </a:rPr>
              <a:t>comunidad</a:t>
            </a:r>
          </a:p>
        </p:txBody>
      </p:sp>
      <p:sp>
        <p:nvSpPr>
          <p:cNvPr id="5" name="4 Rectángulo"/>
          <p:cNvSpPr/>
          <p:nvPr/>
        </p:nvSpPr>
        <p:spPr>
          <a:xfrm>
            <a:off x="0" y="4857750"/>
            <a:ext cx="928688" cy="4286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Agente  Municipal</a:t>
            </a:r>
          </a:p>
        </p:txBody>
      </p:sp>
      <p:sp>
        <p:nvSpPr>
          <p:cNvPr id="6" name="5 Rectángulo"/>
          <p:cNvSpPr/>
          <p:nvPr/>
        </p:nvSpPr>
        <p:spPr>
          <a:xfrm>
            <a:off x="1071563" y="4857750"/>
            <a:ext cx="928687" cy="4286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Agente  Municipal</a:t>
            </a:r>
          </a:p>
        </p:txBody>
      </p:sp>
      <p:sp>
        <p:nvSpPr>
          <p:cNvPr id="7" name="6 Rectángulo"/>
          <p:cNvSpPr/>
          <p:nvPr/>
        </p:nvSpPr>
        <p:spPr>
          <a:xfrm>
            <a:off x="3071813" y="4857750"/>
            <a:ext cx="1000125" cy="4286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Teniente</a:t>
            </a:r>
          </a:p>
          <a:p>
            <a:pPr algn="ctr" eaLnBrk="1" fontAlgn="auto" hangingPunct="1">
              <a:spcBef>
                <a:spcPts val="0"/>
              </a:spcBef>
              <a:spcAft>
                <a:spcPts val="0"/>
              </a:spcAft>
              <a:defRPr/>
            </a:pPr>
            <a:r>
              <a:rPr lang="es-PE" sz="1200" dirty="0">
                <a:solidFill>
                  <a:srgbClr val="000000"/>
                </a:solidFill>
              </a:rPr>
              <a:t>Gobernador</a:t>
            </a:r>
          </a:p>
        </p:txBody>
      </p:sp>
      <p:sp>
        <p:nvSpPr>
          <p:cNvPr id="8" name="7 Rectángulo"/>
          <p:cNvSpPr/>
          <p:nvPr/>
        </p:nvSpPr>
        <p:spPr>
          <a:xfrm>
            <a:off x="4143375" y="4857750"/>
            <a:ext cx="928688" cy="4286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Programas Sociales</a:t>
            </a:r>
          </a:p>
        </p:txBody>
      </p:sp>
      <p:sp>
        <p:nvSpPr>
          <p:cNvPr id="9" name="8 Rectángulo"/>
          <p:cNvSpPr/>
          <p:nvPr/>
        </p:nvSpPr>
        <p:spPr>
          <a:xfrm>
            <a:off x="2071688" y="4786313"/>
            <a:ext cx="928687" cy="571500"/>
          </a:xfrm>
          <a:prstGeom prst="rect">
            <a:avLst/>
          </a:prstGeom>
          <a:solidFill>
            <a:schemeClr val="accent3">
              <a:lumMod val="60000"/>
              <a:lumOff val="4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b="1" dirty="0">
                <a:solidFill>
                  <a:srgbClr val="000000"/>
                </a:solidFill>
              </a:rPr>
              <a:t>Veedor Forestal Comunal</a:t>
            </a:r>
          </a:p>
        </p:txBody>
      </p:sp>
      <p:cxnSp>
        <p:nvCxnSpPr>
          <p:cNvPr id="15" name="14 Conector recto"/>
          <p:cNvCxnSpPr/>
          <p:nvPr/>
        </p:nvCxnSpPr>
        <p:spPr>
          <a:xfrm rot="10800000" flipV="1">
            <a:off x="1357313" y="5429250"/>
            <a:ext cx="1000125" cy="714375"/>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1000125" y="6143625"/>
            <a:ext cx="928688" cy="428625"/>
          </a:xfrm>
          <a:prstGeom prst="rect">
            <a:avLst/>
          </a:prstGeom>
          <a:solidFill>
            <a:schemeClr val="accent3">
              <a:lumMod val="60000"/>
              <a:lumOff val="40000"/>
            </a:schemeClr>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b="1" dirty="0">
                <a:solidFill>
                  <a:srgbClr val="000000"/>
                </a:solidFill>
              </a:rPr>
              <a:t>Trámites</a:t>
            </a:r>
          </a:p>
        </p:txBody>
      </p:sp>
      <p:sp>
        <p:nvSpPr>
          <p:cNvPr id="17" name="16 Rectángulo"/>
          <p:cNvSpPr/>
          <p:nvPr/>
        </p:nvSpPr>
        <p:spPr>
          <a:xfrm>
            <a:off x="2071688" y="6143625"/>
            <a:ext cx="928687" cy="428625"/>
          </a:xfrm>
          <a:prstGeom prst="rect">
            <a:avLst/>
          </a:prstGeom>
          <a:solidFill>
            <a:schemeClr val="accent3">
              <a:lumMod val="60000"/>
              <a:lumOff val="40000"/>
            </a:schemeClr>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Manejo de</a:t>
            </a:r>
          </a:p>
          <a:p>
            <a:pPr algn="ctr" eaLnBrk="1" fontAlgn="auto" hangingPunct="1">
              <a:spcBef>
                <a:spcPts val="0"/>
              </a:spcBef>
              <a:spcAft>
                <a:spcPts val="0"/>
              </a:spcAft>
              <a:defRPr/>
            </a:pPr>
            <a:r>
              <a:rPr lang="es-PE" sz="1200" dirty="0">
                <a:solidFill>
                  <a:srgbClr val="000000"/>
                </a:solidFill>
              </a:rPr>
              <a:t>Bosques</a:t>
            </a:r>
          </a:p>
        </p:txBody>
      </p:sp>
      <p:sp>
        <p:nvSpPr>
          <p:cNvPr id="18" name="17 Rectángulo"/>
          <p:cNvSpPr/>
          <p:nvPr/>
        </p:nvSpPr>
        <p:spPr>
          <a:xfrm>
            <a:off x="3214688" y="6143625"/>
            <a:ext cx="928687" cy="428625"/>
          </a:xfrm>
          <a:prstGeom prst="rect">
            <a:avLst/>
          </a:prstGeom>
          <a:solidFill>
            <a:schemeClr val="accent3">
              <a:lumMod val="60000"/>
              <a:lumOff val="40000"/>
            </a:schemeClr>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Comercio/ Monitoreo</a:t>
            </a:r>
          </a:p>
        </p:txBody>
      </p:sp>
      <p:cxnSp>
        <p:nvCxnSpPr>
          <p:cNvPr id="20" name="19 Conector recto"/>
          <p:cNvCxnSpPr/>
          <p:nvPr/>
        </p:nvCxnSpPr>
        <p:spPr>
          <a:xfrm>
            <a:off x="2786063" y="5429250"/>
            <a:ext cx="928687" cy="642938"/>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5400000">
            <a:off x="2250281" y="5822157"/>
            <a:ext cx="642937" cy="0"/>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285750" y="3714750"/>
            <a:ext cx="8501063"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a:off x="428625" y="1857375"/>
            <a:ext cx="8715375"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3357563" y="2500313"/>
            <a:ext cx="1143000" cy="571500"/>
          </a:xfrm>
          <a:prstGeom prst="rect">
            <a:avLst/>
          </a:prstGeom>
          <a:solidFill>
            <a:schemeClr val="accent3">
              <a:lumMod val="60000"/>
              <a:lumOff val="4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b="1" dirty="0">
                <a:solidFill>
                  <a:srgbClr val="000000"/>
                </a:solidFill>
              </a:rPr>
              <a:t>Veeduría Forestal Comunitaria</a:t>
            </a:r>
          </a:p>
        </p:txBody>
      </p:sp>
      <p:sp>
        <p:nvSpPr>
          <p:cNvPr id="31" name="30 Abrir llave"/>
          <p:cNvSpPr/>
          <p:nvPr/>
        </p:nvSpPr>
        <p:spPr>
          <a:xfrm>
            <a:off x="4714875" y="2357438"/>
            <a:ext cx="142875" cy="7143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PE" sz="2400">
              <a:solidFill>
                <a:srgbClr val="000000"/>
              </a:solidFill>
            </a:endParaRPr>
          </a:p>
        </p:txBody>
      </p:sp>
      <p:sp>
        <p:nvSpPr>
          <p:cNvPr id="221202" name="31 CuadroTexto"/>
          <p:cNvSpPr txBox="1">
            <a:spLocks noChangeArrowheads="1"/>
          </p:cNvSpPr>
          <p:nvPr/>
        </p:nvSpPr>
        <p:spPr bwMode="auto">
          <a:xfrm>
            <a:off x="4857750" y="2357438"/>
            <a:ext cx="3559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Asiste técnicamente en gestión de bosques</a:t>
            </a:r>
          </a:p>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Asistencia y aval comercial, administrativo (ante terceros)</a:t>
            </a:r>
          </a:p>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Coordina control y vigilancia en la cuenca (articulación actores)</a:t>
            </a:r>
          </a:p>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Defiende derechos originarios, punto focal  a nivel técnico</a:t>
            </a:r>
          </a:p>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Participa en la política regional sobre bosques</a:t>
            </a:r>
          </a:p>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Articula esfuerzos con instituciones</a:t>
            </a:r>
          </a:p>
        </p:txBody>
      </p:sp>
      <p:cxnSp>
        <p:nvCxnSpPr>
          <p:cNvPr id="34" name="33 Conector recto de flecha"/>
          <p:cNvCxnSpPr/>
          <p:nvPr/>
        </p:nvCxnSpPr>
        <p:spPr>
          <a:xfrm rot="5400000">
            <a:off x="2571750" y="3643313"/>
            <a:ext cx="1500188" cy="78581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1204" name="40 CuadroTexto"/>
          <p:cNvSpPr txBox="1">
            <a:spLocks noChangeArrowheads="1"/>
          </p:cNvSpPr>
          <p:nvPr/>
        </p:nvSpPr>
        <p:spPr bwMode="auto">
          <a:xfrm>
            <a:off x="0" y="4000500"/>
            <a:ext cx="140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PE" altLang="es-PE" sz="1400">
                <a:solidFill>
                  <a:srgbClr val="0070C0"/>
                </a:solidFill>
                <a:latin typeface="Calibri" panose="020F0502020204030204" pitchFamily="34" charset="0"/>
              </a:rPr>
              <a:t> A nivel Comunal</a:t>
            </a:r>
          </a:p>
        </p:txBody>
      </p:sp>
      <p:sp>
        <p:nvSpPr>
          <p:cNvPr id="221205" name="41 CuadroTexto"/>
          <p:cNvSpPr txBox="1">
            <a:spLocks noChangeArrowheads="1"/>
          </p:cNvSpPr>
          <p:nvPr/>
        </p:nvSpPr>
        <p:spPr bwMode="auto">
          <a:xfrm>
            <a:off x="130175" y="2286000"/>
            <a:ext cx="1739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PE" altLang="es-PE" sz="1400">
                <a:solidFill>
                  <a:srgbClr val="0070C0"/>
                </a:solidFill>
                <a:latin typeface="Calibri" panose="020F0502020204030204" pitchFamily="34" charset="0"/>
              </a:rPr>
              <a:t> A nivel Organización </a:t>
            </a:r>
          </a:p>
          <a:p>
            <a:pPr eaLnBrk="1" hangingPunct="1">
              <a:spcBef>
                <a:spcPct val="0"/>
              </a:spcBef>
              <a:buClrTx/>
              <a:buSzTx/>
              <a:buFontTx/>
              <a:buNone/>
            </a:pPr>
            <a:r>
              <a:rPr lang="es-PE" altLang="es-PE" sz="1400">
                <a:solidFill>
                  <a:srgbClr val="0070C0"/>
                </a:solidFill>
                <a:latin typeface="Calibri" panose="020F0502020204030204" pitchFamily="34" charset="0"/>
              </a:rPr>
              <a:t>Regional /Local</a:t>
            </a:r>
          </a:p>
        </p:txBody>
      </p:sp>
      <p:sp>
        <p:nvSpPr>
          <p:cNvPr id="221206" name="42 CuadroTexto"/>
          <p:cNvSpPr txBox="1">
            <a:spLocks noChangeArrowheads="1"/>
          </p:cNvSpPr>
          <p:nvPr/>
        </p:nvSpPr>
        <p:spPr bwMode="auto">
          <a:xfrm>
            <a:off x="0" y="1143000"/>
            <a:ext cx="2376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PE" altLang="es-PE" sz="1400">
                <a:solidFill>
                  <a:srgbClr val="0070C0"/>
                </a:solidFill>
                <a:latin typeface="Calibri" panose="020F0502020204030204" pitchFamily="34" charset="0"/>
              </a:rPr>
              <a:t> A nivel Organización Nacional</a:t>
            </a:r>
          </a:p>
        </p:txBody>
      </p:sp>
      <p:sp>
        <p:nvSpPr>
          <p:cNvPr id="46" name="45 Rectángulo"/>
          <p:cNvSpPr/>
          <p:nvPr/>
        </p:nvSpPr>
        <p:spPr>
          <a:xfrm>
            <a:off x="5143500" y="1000125"/>
            <a:ext cx="1143000" cy="571500"/>
          </a:xfrm>
          <a:prstGeom prst="rect">
            <a:avLst/>
          </a:prstGeom>
          <a:solidFill>
            <a:schemeClr val="accent3">
              <a:lumMod val="60000"/>
              <a:lumOff val="4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b="1" dirty="0">
                <a:solidFill>
                  <a:srgbClr val="000000"/>
                </a:solidFill>
              </a:rPr>
              <a:t>Veeduría Forestal Nacional</a:t>
            </a:r>
          </a:p>
        </p:txBody>
      </p:sp>
      <p:cxnSp>
        <p:nvCxnSpPr>
          <p:cNvPr id="48" name="47 Conector recto de flecha"/>
          <p:cNvCxnSpPr>
            <a:endCxn id="30" idx="0"/>
          </p:cNvCxnSpPr>
          <p:nvPr/>
        </p:nvCxnSpPr>
        <p:spPr>
          <a:xfrm rot="10800000" flipV="1">
            <a:off x="3929063" y="1571625"/>
            <a:ext cx="1285875" cy="9286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2" name="51 Abrir llave"/>
          <p:cNvSpPr/>
          <p:nvPr/>
        </p:nvSpPr>
        <p:spPr>
          <a:xfrm>
            <a:off x="6286500" y="1000125"/>
            <a:ext cx="142875" cy="5715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PE" sz="2400">
              <a:solidFill>
                <a:srgbClr val="000000"/>
              </a:solidFill>
            </a:endParaRPr>
          </a:p>
        </p:txBody>
      </p:sp>
      <p:sp>
        <p:nvSpPr>
          <p:cNvPr id="221210" name="52 CuadroTexto"/>
          <p:cNvSpPr txBox="1">
            <a:spLocks noChangeArrowheads="1"/>
          </p:cNvSpPr>
          <p:nvPr/>
        </p:nvSpPr>
        <p:spPr bwMode="auto">
          <a:xfrm>
            <a:off x="6362700" y="928688"/>
            <a:ext cx="2319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Sustento técnico a procesos nacionales</a:t>
            </a:r>
          </a:p>
          <a:p>
            <a:pPr eaLnBrk="1" hangingPunct="1">
              <a:spcBef>
                <a:spcPct val="0"/>
              </a:spcBef>
              <a:buClrTx/>
              <a:buSzTx/>
              <a:buFontTx/>
              <a:buNone/>
            </a:pPr>
            <a:r>
              <a:rPr lang="es-PE" altLang="es-PE" sz="1000">
                <a:solidFill>
                  <a:srgbClr val="000000"/>
                </a:solidFill>
                <a:latin typeface="Calibri" panose="020F0502020204030204" pitchFamily="34" charset="0"/>
              </a:rPr>
              <a:t>    (REDD, FLEG, 169 OIT, marco legal,</a:t>
            </a:r>
          </a:p>
          <a:p>
            <a:pPr eaLnBrk="1" hangingPunct="1">
              <a:spcBef>
                <a:spcPct val="0"/>
              </a:spcBef>
              <a:buClrTx/>
              <a:buSzTx/>
              <a:buFontTx/>
              <a:buNone/>
            </a:pPr>
            <a:r>
              <a:rPr lang="es-PE" altLang="es-PE" sz="1000">
                <a:solidFill>
                  <a:srgbClr val="000000"/>
                </a:solidFill>
                <a:latin typeface="Calibri" panose="020F0502020204030204" pitchFamily="34" charset="0"/>
              </a:rPr>
              <a:t>    Políticas Públicas)</a:t>
            </a:r>
          </a:p>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Sustenta y valida posiciones políticas</a:t>
            </a:r>
          </a:p>
        </p:txBody>
      </p:sp>
      <p:sp>
        <p:nvSpPr>
          <p:cNvPr id="54" name="53 Rectángulo"/>
          <p:cNvSpPr/>
          <p:nvPr/>
        </p:nvSpPr>
        <p:spPr>
          <a:xfrm>
            <a:off x="2286000" y="2500313"/>
            <a:ext cx="1071563" cy="5715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Estructura Política</a:t>
            </a:r>
            <a:endParaRPr lang="es-PE" sz="1200" b="1" dirty="0">
              <a:solidFill>
                <a:srgbClr val="000000"/>
              </a:solidFill>
            </a:endParaRPr>
          </a:p>
        </p:txBody>
      </p:sp>
      <p:sp>
        <p:nvSpPr>
          <p:cNvPr id="55" name="54 Rectángulo"/>
          <p:cNvSpPr/>
          <p:nvPr/>
        </p:nvSpPr>
        <p:spPr>
          <a:xfrm>
            <a:off x="4071938" y="1000125"/>
            <a:ext cx="1071562" cy="5715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000000"/>
                </a:solidFill>
              </a:rPr>
              <a:t>Estructura Política</a:t>
            </a:r>
            <a:endParaRPr lang="es-PE" sz="1200" b="1" dirty="0">
              <a:solidFill>
                <a:srgbClr val="000000"/>
              </a:solidFill>
            </a:endParaRPr>
          </a:p>
        </p:txBody>
      </p:sp>
      <p:pic>
        <p:nvPicPr>
          <p:cNvPr id="221213" name="Picture 16" descr="persoselv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163" y="5181600"/>
            <a:ext cx="1397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43 Conector recto"/>
          <p:cNvCxnSpPr/>
          <p:nvPr/>
        </p:nvCxnSpPr>
        <p:spPr>
          <a:xfrm rot="5400000">
            <a:off x="2393950" y="4606925"/>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1215" name="52 CuadroTexto"/>
          <p:cNvSpPr txBox="1">
            <a:spLocks noChangeArrowheads="1"/>
          </p:cNvSpPr>
          <p:nvPr/>
        </p:nvSpPr>
        <p:spPr bwMode="auto">
          <a:xfrm>
            <a:off x="2298700" y="173038"/>
            <a:ext cx="371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PE" sz="2800" b="1">
                <a:solidFill>
                  <a:srgbClr val="C00000"/>
                </a:solidFill>
                <a:latin typeface="Calibri" panose="020F0502020204030204" pitchFamily="34" charset="0"/>
              </a:rPr>
              <a:t>¿Sistema Nacional VFC?</a:t>
            </a:r>
          </a:p>
        </p:txBody>
      </p:sp>
      <p:sp>
        <p:nvSpPr>
          <p:cNvPr id="33" name="32 Llamada ovalada"/>
          <p:cNvSpPr/>
          <p:nvPr/>
        </p:nvSpPr>
        <p:spPr>
          <a:xfrm>
            <a:off x="7072313" y="5106988"/>
            <a:ext cx="2071687" cy="787400"/>
          </a:xfrm>
          <a:prstGeom prst="wedgeEllipseCallout">
            <a:avLst/>
          </a:prstGeom>
          <a:solidFill>
            <a:schemeClr val="bg1">
              <a:lumMod val="9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200" dirty="0">
                <a:solidFill>
                  <a:srgbClr val="FFFFFF">
                    <a:lumMod val="50000"/>
                  </a:srgbClr>
                </a:solidFill>
                <a:latin typeface="Franklin Gothic Medium Cond" pitchFamily="34" charset="0"/>
              </a:rPr>
              <a:t>Inserción en la estructura de gobierno indígena (MFC)</a:t>
            </a:r>
          </a:p>
        </p:txBody>
      </p:sp>
      <p:sp>
        <p:nvSpPr>
          <p:cNvPr id="35" name="34 Abrir llave"/>
          <p:cNvSpPr/>
          <p:nvPr/>
        </p:nvSpPr>
        <p:spPr>
          <a:xfrm>
            <a:off x="5364163" y="4071938"/>
            <a:ext cx="142875" cy="7143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PE" sz="2400">
              <a:solidFill>
                <a:srgbClr val="000000"/>
              </a:solidFill>
            </a:endParaRPr>
          </a:p>
        </p:txBody>
      </p:sp>
      <p:sp>
        <p:nvSpPr>
          <p:cNvPr id="221218" name="52 CuadroTexto"/>
          <p:cNvSpPr txBox="1">
            <a:spLocks noChangeArrowheads="1"/>
          </p:cNvSpPr>
          <p:nvPr/>
        </p:nvSpPr>
        <p:spPr bwMode="auto">
          <a:xfrm>
            <a:off x="5653088" y="3975100"/>
            <a:ext cx="2784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 typeface="Arial" panose="020B0604020202020204" pitchFamily="34" charset="0"/>
              <a:buChar char="•"/>
            </a:pPr>
            <a:r>
              <a:rPr lang="es-PE" altLang="es-PE" sz="1000">
                <a:solidFill>
                  <a:srgbClr val="000000"/>
                </a:solidFill>
                <a:latin typeface="Calibri" panose="020F0502020204030204" pitchFamily="34" charset="0"/>
              </a:rPr>
              <a:t>  Responsable de la gestión del bosque comunal</a:t>
            </a:r>
          </a:p>
          <a:p>
            <a:pPr eaLnBrk="1" hangingPunct="1">
              <a:spcBef>
                <a:spcPct val="0"/>
              </a:spcBef>
              <a:buClrTx/>
              <a:buSzTx/>
              <a:buFontTx/>
              <a:buNone/>
            </a:pPr>
            <a:r>
              <a:rPr lang="es-PE" altLang="es-PE" sz="1000">
                <a:solidFill>
                  <a:srgbClr val="000000"/>
                </a:solidFill>
                <a:latin typeface="Calibri" panose="020F0502020204030204" pitchFamily="34" charset="0"/>
              </a:rPr>
              <a:t>    (administración, control, vigilancia)</a:t>
            </a:r>
          </a:p>
          <a:p>
            <a:pPr eaLnBrk="1" hangingPunct="1">
              <a:spcBef>
                <a:spcPct val="0"/>
              </a:spcBef>
              <a:buClrTx/>
              <a:buSzTx/>
              <a:buFontTx/>
              <a:buNone/>
            </a:pPr>
            <a:r>
              <a:rPr lang="es-PE" altLang="es-PE" sz="1000">
                <a:solidFill>
                  <a:srgbClr val="000000"/>
                </a:solidFill>
                <a:latin typeface="Calibri" panose="020F0502020204030204" pitchFamily="34" charset="0"/>
              </a:rPr>
              <a:t>   Empodera de capacidades a la comunidad y da</a:t>
            </a:r>
          </a:p>
          <a:p>
            <a:pPr eaLnBrk="1" hangingPunct="1">
              <a:spcBef>
                <a:spcPct val="0"/>
              </a:spcBef>
              <a:buClrTx/>
              <a:buSzTx/>
              <a:buFontTx/>
              <a:buNone/>
            </a:pPr>
            <a:r>
              <a:rPr lang="es-PE" altLang="es-PE" sz="1000">
                <a:solidFill>
                  <a:srgbClr val="000000"/>
                </a:solidFill>
                <a:latin typeface="Calibri" panose="020F0502020204030204" pitchFamily="34" charset="0"/>
              </a:rPr>
              <a:t>    cuenta a la Asamblea Comunal</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388" y="765175"/>
            <a:ext cx="7804150" cy="400050"/>
          </a:xfrm>
        </p:spPr>
        <p:txBody>
          <a:bodyPr/>
          <a:lstStyle/>
          <a:p>
            <a:pPr>
              <a:defRPr/>
            </a:pPr>
            <a:r>
              <a:rPr lang="es-MX" sz="2000" dirty="0" smtClean="0">
                <a:solidFill>
                  <a:schemeClr val="accent1">
                    <a:lumMod val="75000"/>
                  </a:schemeClr>
                </a:solidFill>
              </a:rPr>
              <a:t>ANTECEDENTE VFC </a:t>
            </a:r>
            <a:endParaRPr lang="es-MX" sz="2000" dirty="0">
              <a:solidFill>
                <a:schemeClr val="accent1">
                  <a:lumMod val="75000"/>
                </a:schemeClr>
              </a:solidFill>
            </a:endParaRPr>
          </a:p>
        </p:txBody>
      </p:sp>
      <p:sp>
        <p:nvSpPr>
          <p:cNvPr id="3" name="2 Marcador de contenido"/>
          <p:cNvSpPr>
            <a:spLocks noGrp="1"/>
          </p:cNvSpPr>
          <p:nvPr>
            <p:ph idx="1"/>
          </p:nvPr>
        </p:nvSpPr>
        <p:spPr>
          <a:xfrm>
            <a:off x="250825" y="1557338"/>
            <a:ext cx="7543800" cy="1584325"/>
          </a:xfrm>
          <a:solidFill>
            <a:schemeClr val="accent2">
              <a:lumMod val="20000"/>
              <a:lumOff val="80000"/>
            </a:schemeClr>
          </a:solidFill>
        </p:spPr>
        <p:txBody>
          <a:bodyPr/>
          <a:lstStyle/>
          <a:p>
            <a:pPr algn="just">
              <a:buFont typeface="Wingdings" panose="05000000000000000000" pitchFamily="2" charset="2"/>
              <a:buNone/>
              <a:defRPr/>
            </a:pPr>
            <a:r>
              <a:rPr lang="es-ES" sz="2000" dirty="0" smtClean="0"/>
              <a:t>     En octubre 2005 mediante convenio entre el IIAP y la Comisión Europea (PMAPDBTOTPD) se acuerda la ejecución de un Proyecto </a:t>
            </a:r>
            <a:r>
              <a:rPr lang="es-ES" sz="2000" b="1" dirty="0" smtClean="0"/>
              <a:t>«Modelo de Gestión Comunal Sostenible de Bosques Inundables en la Amazonia Andina Peruana».</a:t>
            </a:r>
            <a:endParaRPr lang="es-ES" sz="2000" dirty="0" smtClean="0"/>
          </a:p>
          <a:p>
            <a:pPr algn="just">
              <a:defRPr/>
            </a:pPr>
            <a:endParaRPr lang="es-MX" dirty="0"/>
          </a:p>
        </p:txBody>
      </p:sp>
      <p:sp>
        <p:nvSpPr>
          <p:cNvPr id="6" name="1 Título"/>
          <p:cNvSpPr txBox="1">
            <a:spLocks/>
          </p:cNvSpPr>
          <p:nvPr/>
        </p:nvSpPr>
        <p:spPr bwMode="auto">
          <a:xfrm>
            <a:off x="468313" y="3644900"/>
            <a:ext cx="7467600" cy="708025"/>
          </a:xfrm>
          <a:prstGeom prst="rect">
            <a:avLst/>
          </a:prstGeom>
          <a:noFill/>
          <a:ln w="9525">
            <a:noFill/>
            <a:miter lim="800000"/>
            <a:headEnd/>
            <a:tailEnd/>
          </a:ln>
        </p:spPr>
        <p:txBody>
          <a:bodyPr anchor="b">
            <a:spAutoFit/>
          </a:bodyPr>
          <a:lstStyle/>
          <a:p>
            <a:pPr algn="ctr">
              <a:defRPr/>
            </a:pPr>
            <a:r>
              <a:rPr lang="es-MX" sz="2000" kern="0" dirty="0">
                <a:solidFill>
                  <a:srgbClr val="009900">
                    <a:lumMod val="75000"/>
                  </a:srgbClr>
                </a:solidFill>
                <a:latin typeface="Arial Black"/>
                <a:cs typeface="+mn-cs"/>
              </a:rPr>
              <a:t>CONSTITUCION DE LA VEEDURIA FORESTAL COMUNITARIA</a:t>
            </a:r>
          </a:p>
        </p:txBody>
      </p:sp>
      <p:sp>
        <p:nvSpPr>
          <p:cNvPr id="8" name="7 Rectángulo"/>
          <p:cNvSpPr/>
          <p:nvPr/>
        </p:nvSpPr>
        <p:spPr>
          <a:xfrm>
            <a:off x="468313" y="4581525"/>
            <a:ext cx="7199312" cy="1630363"/>
          </a:xfrm>
          <a:prstGeom prst="rect">
            <a:avLst/>
          </a:prstGeom>
          <a:solidFill>
            <a:schemeClr val="accent2">
              <a:lumMod val="20000"/>
              <a:lumOff val="80000"/>
            </a:schemeClr>
          </a:solidFill>
        </p:spPr>
        <p:txBody>
          <a:bodyPr>
            <a:spAutoFit/>
          </a:bodyPr>
          <a:lstStyle/>
          <a:p>
            <a:pPr algn="just" eaLnBrk="1" hangingPunct="1">
              <a:defRPr/>
            </a:pPr>
            <a:r>
              <a:rPr lang="es-ES" sz="2000" dirty="0">
                <a:solidFill>
                  <a:srgbClr val="000000"/>
                </a:solidFill>
                <a:latin typeface="Arial"/>
                <a:cs typeface="+mn-cs"/>
              </a:rPr>
              <a:t>Enero del 2008 se suscribe un </a:t>
            </a:r>
            <a:r>
              <a:rPr lang="es-ES" sz="2000" b="1" dirty="0">
                <a:solidFill>
                  <a:srgbClr val="000000"/>
                </a:solidFill>
                <a:latin typeface="Arial"/>
                <a:cs typeface="+mn-cs"/>
              </a:rPr>
              <a:t>Convenio de Cooperación Interinstitucional  para el Buen Manejo de los Bosques Comunales de la Región Ucayali, </a:t>
            </a:r>
            <a:r>
              <a:rPr lang="es-ES" sz="2000" dirty="0">
                <a:solidFill>
                  <a:srgbClr val="000000"/>
                </a:solidFill>
                <a:latin typeface="Arial"/>
                <a:cs typeface="+mn-cs"/>
              </a:rPr>
              <a:t>entre INRENA, ORAU, GOREU y el IIAP, con el que se crea la Veeduría Forestal Ucayali</a:t>
            </a:r>
            <a:endParaRPr lang="es-MX" sz="2000" dirty="0">
              <a:solidFill>
                <a:srgbClr val="000000"/>
              </a:solidFill>
              <a:latin typeface="Arial"/>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bwMode="auto">
          <a:xfrm>
            <a:off x="0" y="549275"/>
            <a:ext cx="8043863" cy="400050"/>
          </a:xfrm>
          <a:prstGeom prst="rect">
            <a:avLst/>
          </a:prstGeom>
          <a:noFill/>
          <a:ln w="9525">
            <a:noFill/>
            <a:miter lim="800000"/>
            <a:headEnd/>
            <a:tailEnd/>
          </a:ln>
        </p:spPr>
        <p:txBody>
          <a:bodyPr anchor="b">
            <a:spAutoFit/>
          </a:bodyPr>
          <a:lstStyle/>
          <a:p>
            <a:pPr algn="ctr">
              <a:defRPr/>
            </a:pPr>
            <a:r>
              <a:rPr lang="es-MX" sz="2000" kern="0" dirty="0">
                <a:solidFill>
                  <a:srgbClr val="009900">
                    <a:lumMod val="75000"/>
                  </a:srgbClr>
                </a:solidFill>
                <a:latin typeface="Arial Black"/>
                <a:cs typeface="+mn-cs"/>
              </a:rPr>
              <a:t>FINALIDAD DE LA VEEDURIA FORESTAL COMUNITARIA</a:t>
            </a:r>
          </a:p>
        </p:txBody>
      </p:sp>
      <p:sp>
        <p:nvSpPr>
          <p:cNvPr id="7" name="6 Rectángulo"/>
          <p:cNvSpPr/>
          <p:nvPr/>
        </p:nvSpPr>
        <p:spPr>
          <a:xfrm>
            <a:off x="179388" y="985838"/>
            <a:ext cx="7705725" cy="1938337"/>
          </a:xfrm>
          <a:prstGeom prst="rect">
            <a:avLst/>
          </a:prstGeom>
          <a:solidFill>
            <a:schemeClr val="accent2">
              <a:lumMod val="20000"/>
              <a:lumOff val="80000"/>
            </a:schemeClr>
          </a:solidFill>
        </p:spPr>
        <p:txBody>
          <a:bodyPr>
            <a:spAutoFit/>
          </a:bodyPr>
          <a:lstStyle/>
          <a:p>
            <a:pPr algn="just" eaLnBrk="1" fontAlgn="auto" hangingPunct="1">
              <a:spcBef>
                <a:spcPts val="0"/>
              </a:spcBef>
              <a:spcAft>
                <a:spcPts val="0"/>
              </a:spcAft>
              <a:buFont typeface="Arial" charset="0"/>
              <a:buNone/>
              <a:defRPr/>
            </a:pPr>
            <a:r>
              <a:rPr lang="es-PE" sz="2000" dirty="0">
                <a:solidFill>
                  <a:srgbClr val="000000"/>
                </a:solidFill>
                <a:latin typeface="Arial"/>
                <a:cs typeface="+mn-cs"/>
              </a:rPr>
              <a:t>Crear condiciones políticas, institucionales y organizacionales para el buen manejo de los bosques comunales de la región Ucayali, para esto se promoverá y fomentara la equidad en las transacciones, la transparencia en los procesos y la responsabilidad social y ambiental en el aprovechamiento y manejo sostenible de los recursos forestales comunales</a:t>
            </a:r>
            <a:endParaRPr lang="es-ES" sz="2000" dirty="0">
              <a:solidFill>
                <a:srgbClr val="000000"/>
              </a:solidFill>
              <a:latin typeface="Arial"/>
              <a:cs typeface="+mn-cs"/>
            </a:endParaRPr>
          </a:p>
        </p:txBody>
      </p:sp>
      <p:sp>
        <p:nvSpPr>
          <p:cNvPr id="8" name="1 Título"/>
          <p:cNvSpPr txBox="1">
            <a:spLocks/>
          </p:cNvSpPr>
          <p:nvPr/>
        </p:nvSpPr>
        <p:spPr bwMode="auto">
          <a:xfrm>
            <a:off x="0" y="3357563"/>
            <a:ext cx="8043863" cy="400050"/>
          </a:xfrm>
          <a:prstGeom prst="rect">
            <a:avLst/>
          </a:prstGeom>
          <a:noFill/>
          <a:ln w="9525">
            <a:noFill/>
            <a:miter lim="800000"/>
            <a:headEnd/>
            <a:tailEnd/>
          </a:ln>
        </p:spPr>
        <p:txBody>
          <a:bodyPr anchor="b">
            <a:spAutoFit/>
          </a:bodyPr>
          <a:lstStyle/>
          <a:p>
            <a:pPr algn="ctr">
              <a:defRPr/>
            </a:pPr>
            <a:r>
              <a:rPr lang="es-MX" sz="2000" kern="0" dirty="0">
                <a:solidFill>
                  <a:srgbClr val="009900">
                    <a:lumMod val="75000"/>
                  </a:srgbClr>
                </a:solidFill>
                <a:latin typeface="Arial Black"/>
                <a:cs typeface="+mn-cs"/>
              </a:rPr>
              <a:t>OBJETIVOS DE LA VEEDURIA FORESTAL COMUNITARIA</a:t>
            </a:r>
          </a:p>
        </p:txBody>
      </p:sp>
      <p:sp>
        <p:nvSpPr>
          <p:cNvPr id="9" name="8 Rectángulo"/>
          <p:cNvSpPr/>
          <p:nvPr/>
        </p:nvSpPr>
        <p:spPr>
          <a:xfrm>
            <a:off x="179388" y="3789363"/>
            <a:ext cx="7705725" cy="2862262"/>
          </a:xfrm>
          <a:prstGeom prst="rect">
            <a:avLst/>
          </a:prstGeom>
          <a:solidFill>
            <a:schemeClr val="accent2">
              <a:lumMod val="20000"/>
              <a:lumOff val="80000"/>
            </a:schemeClr>
          </a:solidFill>
        </p:spPr>
        <p:txBody>
          <a:bodyPr>
            <a:spAutoFit/>
          </a:bodyPr>
          <a:lstStyle/>
          <a:p>
            <a:pPr marL="514350" indent="-514350" algn="just" eaLnBrk="1" fontAlgn="auto" hangingPunct="1">
              <a:spcBef>
                <a:spcPts val="0"/>
              </a:spcBef>
              <a:spcAft>
                <a:spcPts val="0"/>
              </a:spcAft>
              <a:buFont typeface="Arial" charset="0"/>
              <a:buAutoNum type="arabicPeriod"/>
              <a:defRPr/>
            </a:pPr>
            <a:r>
              <a:rPr lang="es-PE" sz="2000" dirty="0">
                <a:solidFill>
                  <a:srgbClr val="000000"/>
                </a:solidFill>
                <a:latin typeface="Arial"/>
                <a:cs typeface="+mn-cs"/>
              </a:rPr>
              <a:t>Asesorar a las comunidades nativas en aspectos técnicos, legales referidos a los contratos que celebran con personas naturales o jurídicas para el aprovechamiento de sus bosques.</a:t>
            </a:r>
          </a:p>
          <a:p>
            <a:pPr marL="514350" indent="-514350" algn="just" eaLnBrk="1" fontAlgn="auto" hangingPunct="1">
              <a:spcBef>
                <a:spcPts val="0"/>
              </a:spcBef>
              <a:spcAft>
                <a:spcPts val="0"/>
              </a:spcAft>
              <a:buFont typeface="Arial" charset="0"/>
              <a:buAutoNum type="arabicPeriod"/>
              <a:defRPr/>
            </a:pPr>
            <a:r>
              <a:rPr lang="es-PE" sz="2000" dirty="0">
                <a:solidFill>
                  <a:srgbClr val="000000"/>
                </a:solidFill>
                <a:latin typeface="Arial"/>
                <a:cs typeface="+mn-cs"/>
              </a:rPr>
              <a:t>Revisión de contratos celebrados.</a:t>
            </a:r>
          </a:p>
          <a:p>
            <a:pPr marL="514350" indent="-514350" algn="just" eaLnBrk="1" fontAlgn="auto" hangingPunct="1">
              <a:spcBef>
                <a:spcPts val="0"/>
              </a:spcBef>
              <a:spcAft>
                <a:spcPts val="0"/>
              </a:spcAft>
              <a:buFont typeface="Arial" charset="0"/>
              <a:buAutoNum type="arabicPeriod"/>
              <a:defRPr/>
            </a:pPr>
            <a:r>
              <a:rPr lang="es-PE" sz="2000" dirty="0">
                <a:solidFill>
                  <a:srgbClr val="000000"/>
                </a:solidFill>
                <a:latin typeface="Arial"/>
                <a:cs typeface="+mn-cs"/>
              </a:rPr>
              <a:t>Promover el manejo forestal comunitario y la formación de capacidades para el buen manejo de los bosques.</a:t>
            </a:r>
          </a:p>
          <a:p>
            <a:pPr marL="514350" indent="-514350" algn="just" eaLnBrk="1" fontAlgn="auto" hangingPunct="1">
              <a:spcBef>
                <a:spcPts val="0"/>
              </a:spcBef>
              <a:spcAft>
                <a:spcPts val="0"/>
              </a:spcAft>
              <a:buFont typeface="Arial" charset="0"/>
              <a:buAutoNum type="arabicPeriod"/>
              <a:defRPr/>
            </a:pPr>
            <a:r>
              <a:rPr lang="es-PE" sz="2000" dirty="0">
                <a:solidFill>
                  <a:srgbClr val="000000"/>
                </a:solidFill>
                <a:latin typeface="Arial"/>
                <a:cs typeface="+mn-cs"/>
              </a:rPr>
              <a:t> Fomentar la responsabilidad social y ambiental que usufructúan bosques comunales.</a:t>
            </a:r>
            <a:endParaRPr lang="es-ES" sz="2000" dirty="0">
              <a:solidFill>
                <a:srgbClr val="000000"/>
              </a:solidFill>
              <a:latin typeface="Arial"/>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2 Marcador de contenido"/>
          <p:cNvSpPr>
            <a:spLocks noGrp="1"/>
          </p:cNvSpPr>
          <p:nvPr>
            <p:ph idx="1"/>
          </p:nvPr>
        </p:nvSpPr>
        <p:spPr>
          <a:xfrm>
            <a:off x="457200" y="188913"/>
            <a:ext cx="8229600" cy="6480175"/>
          </a:xfrm>
        </p:spPr>
        <p:txBody>
          <a:bodyPr/>
          <a:lstStyle/>
          <a:p>
            <a:pPr marL="0" indent="0" algn="ctr">
              <a:buFont typeface="Arial" panose="020B0604020202020204" pitchFamily="34" charset="0"/>
              <a:buNone/>
            </a:pPr>
            <a:r>
              <a:rPr lang="es-PE" altLang="es-PE" b="1" smtClean="0">
                <a:solidFill>
                  <a:srgbClr val="008000"/>
                </a:solidFill>
              </a:rPr>
              <a:t>VISION</a:t>
            </a:r>
          </a:p>
          <a:p>
            <a:pPr marL="0" indent="0" algn="ctr">
              <a:buFont typeface="Arial" panose="020B0604020202020204" pitchFamily="34" charset="0"/>
              <a:buNone/>
            </a:pPr>
            <a:r>
              <a:rPr lang="es-PE" altLang="es-PE" sz="2000" smtClean="0">
                <a:latin typeface="Arial" panose="020B0604020202020204" pitchFamily="34" charset="0"/>
                <a:cs typeface="Arial" panose="020B0604020202020204" pitchFamily="34" charset="0"/>
              </a:rPr>
              <a:t>Pueblos indígenas consolidados, fortalecidos y desarrollados con autonomía e identidad cultural</a:t>
            </a:r>
          </a:p>
          <a:p>
            <a:pPr marL="0" indent="0" algn="ctr">
              <a:buFont typeface="Arial" panose="020B0604020202020204" pitchFamily="34" charset="0"/>
              <a:buNone/>
            </a:pPr>
            <a:endParaRPr lang="es-PE" altLang="es-PE" sz="2000" smtClean="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s-PE" altLang="es-PE" sz="2400" b="1" smtClean="0">
                <a:solidFill>
                  <a:srgbClr val="008000"/>
                </a:solidFill>
                <a:latin typeface="Arial" panose="020B0604020202020204" pitchFamily="34" charset="0"/>
                <a:cs typeface="Arial" panose="020B0604020202020204" pitchFamily="34" charset="0"/>
              </a:rPr>
              <a:t>MISION</a:t>
            </a:r>
            <a:endParaRPr lang="es-PE" altLang="es-PE" sz="2400" smtClean="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s-PE" altLang="es-PE" sz="2000" smtClean="0">
                <a:latin typeface="Arial" panose="020B0604020202020204" pitchFamily="34" charset="0"/>
                <a:cs typeface="Arial" panose="020B0604020202020204" pitchFamily="34" charset="0"/>
              </a:rPr>
              <a:t>Organización indígena mas representativa de la Región Ucayali que trabaja en la defensa de los derechos y la promocion del desarrollo sostenible y alternativas del buen vivir de las comunidades y pueblos indígenas.</a:t>
            </a:r>
          </a:p>
          <a:p>
            <a:pPr marL="0" indent="0" algn="ctr">
              <a:lnSpc>
                <a:spcPct val="115000"/>
              </a:lnSpc>
              <a:buFont typeface="Arial" panose="020B0604020202020204" pitchFamily="34" charset="0"/>
              <a:buNone/>
            </a:pPr>
            <a:r>
              <a:rPr lang="es-ES" altLang="es-PE" sz="2000" b="1" smtClean="0">
                <a:solidFill>
                  <a:srgbClr val="008000"/>
                </a:solidFill>
                <a:latin typeface="Arial" panose="020B0604020202020204" pitchFamily="34" charset="0"/>
                <a:cs typeface="Times New Roman" panose="02020603050405020304" pitchFamily="18" charset="0"/>
              </a:rPr>
              <a:t>REPRESENTATIVIDAD</a:t>
            </a:r>
            <a:r>
              <a:rPr lang="es-ES" altLang="es-PE" sz="2000" smtClean="0">
                <a:solidFill>
                  <a:srgbClr val="008000"/>
                </a:solidFill>
                <a:latin typeface="Arial" panose="020B0604020202020204" pitchFamily="34" charset="0"/>
                <a:cs typeface="Times New Roman" panose="02020603050405020304" pitchFamily="18" charset="0"/>
              </a:rPr>
              <a:t>:</a:t>
            </a:r>
            <a:endParaRPr lang="es-PE" altLang="es-PE" sz="2000" smtClean="0">
              <a:solidFill>
                <a:srgbClr val="008000"/>
              </a:solidFill>
              <a:cs typeface="Times New Roman" panose="02020603050405020304" pitchFamily="18" charset="0"/>
            </a:endParaRPr>
          </a:p>
          <a:p>
            <a:pPr marL="0" indent="0" algn="just">
              <a:lnSpc>
                <a:spcPct val="115000"/>
              </a:lnSpc>
              <a:buFont typeface="Arial" panose="020B0604020202020204" pitchFamily="34" charset="0"/>
              <a:buNone/>
            </a:pPr>
            <a:r>
              <a:rPr lang="es-ES" altLang="es-PE" sz="2000" smtClean="0">
                <a:latin typeface="Arial" panose="020B0604020202020204" pitchFamily="34" charset="0"/>
                <a:cs typeface="Times New Roman" panose="02020603050405020304" pitchFamily="18" charset="0"/>
              </a:rPr>
              <a:t>11 Federaciones: FECONAU, ORDIM, FECONADIP, ORDECONADIT, ACONADIYSH, FECONAPU, ACONAMAC, FENACOCA, FECONACURPI, FECIDPAM, FECONBU.</a:t>
            </a:r>
            <a:endParaRPr lang="es-PE" altLang="es-PE" sz="1800" smtClean="0">
              <a:cs typeface="Times New Roman" panose="02020603050405020304" pitchFamily="18" charset="0"/>
            </a:endParaRPr>
          </a:p>
          <a:p>
            <a:pPr marL="0" indent="0" algn="just">
              <a:lnSpc>
                <a:spcPct val="115000"/>
              </a:lnSpc>
              <a:buFont typeface="Arial" panose="020B0604020202020204" pitchFamily="34" charset="0"/>
              <a:buNone/>
            </a:pPr>
            <a:r>
              <a:rPr lang="es-ES" altLang="es-PE" sz="2000" smtClean="0">
                <a:latin typeface="Arial" panose="020B0604020202020204" pitchFamily="34" charset="0"/>
                <a:cs typeface="Times New Roman" panose="02020603050405020304" pitchFamily="18" charset="0"/>
              </a:rPr>
              <a:t>15 pueblos indígenas de la Región  Ucayali, parte de Loreto y Huánuco: Shipibo-konibo, cacataibo, ashaninka, asheninka, junincui, sharanahua, culinas, mastanahua,  yaminahua, yines, amahuacas, mashco-piro, chitonahua, isconahua, entre otros). </a:t>
            </a:r>
            <a:endParaRPr lang="es-PE" altLang="es-PE" sz="1800" smtClean="0">
              <a:cs typeface="Times New Roman" panose="02020603050405020304" pitchFamily="18" charset="0"/>
            </a:endParaRPr>
          </a:p>
          <a:p>
            <a:pPr marL="0" indent="0" algn="ctr">
              <a:buFont typeface="Arial" panose="020B0604020202020204" pitchFamily="34" charset="0"/>
              <a:buNone/>
            </a:pPr>
            <a:r>
              <a:rPr lang="es-PE" altLang="es-PE" sz="2000" smtClean="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1"/>
          <p:cNvSpPr>
            <a:spLocks noChangeArrowheads="1"/>
          </p:cNvSpPr>
          <p:nvPr/>
        </p:nvSpPr>
        <p:spPr bwMode="auto">
          <a:xfrm>
            <a:off x="0" y="457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s-ES" altLang="es-PE" sz="2400">
              <a:solidFill>
                <a:srgbClr val="000000"/>
              </a:solidFill>
              <a:latin typeface="Calibri" panose="020F0502020204030204" pitchFamily="34" charset="0"/>
            </a:endParaRPr>
          </a:p>
        </p:txBody>
      </p:sp>
      <p:sp>
        <p:nvSpPr>
          <p:cNvPr id="4" name="3 Rectángulo redondeado"/>
          <p:cNvSpPr/>
          <p:nvPr/>
        </p:nvSpPr>
        <p:spPr>
          <a:xfrm>
            <a:off x="2971800" y="457200"/>
            <a:ext cx="5791200" cy="29956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s-PE" sz="2400" dirty="0">
                <a:solidFill>
                  <a:srgbClr val="000000"/>
                </a:solidFill>
              </a:rPr>
              <a:t>Institución indígena que apoya, participa y direcciona activamente  los mecanismos, estrategias de acceso, aprovechamiento, gestión y control, sobre los recursos naturales. propicia negocios justos, equitativos, transparentes y simétricos con responsabilidad social y ambiental.</a:t>
            </a:r>
          </a:p>
        </p:txBody>
      </p:sp>
      <p:sp>
        <p:nvSpPr>
          <p:cNvPr id="224260" name="4 CuadroTexto"/>
          <p:cNvSpPr txBox="1">
            <a:spLocks noChangeArrowheads="1"/>
          </p:cNvSpPr>
          <p:nvPr/>
        </p:nvSpPr>
        <p:spPr bwMode="auto">
          <a:xfrm>
            <a:off x="3348038" y="115888"/>
            <a:ext cx="1238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PE" sz="2800" b="1">
                <a:solidFill>
                  <a:srgbClr val="0070C0"/>
                </a:solidFill>
                <a:latin typeface="Calibri" panose="020F0502020204030204" pitchFamily="34" charset="0"/>
              </a:rPr>
              <a:t>VISIÓN</a:t>
            </a:r>
          </a:p>
        </p:txBody>
      </p:sp>
      <p:sp>
        <p:nvSpPr>
          <p:cNvPr id="224261" name="7 CuadroTexto"/>
          <p:cNvSpPr txBox="1">
            <a:spLocks noChangeArrowheads="1"/>
          </p:cNvSpPr>
          <p:nvPr/>
        </p:nvSpPr>
        <p:spPr bwMode="auto">
          <a:xfrm>
            <a:off x="3200400" y="3716338"/>
            <a:ext cx="1173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PE" sz="2400" b="1">
                <a:solidFill>
                  <a:srgbClr val="0070C0"/>
                </a:solidFill>
                <a:latin typeface="Calibri" panose="020F0502020204030204" pitchFamily="34" charset="0"/>
              </a:rPr>
              <a:t>MISIÓN</a:t>
            </a:r>
          </a:p>
        </p:txBody>
      </p:sp>
      <p:sp>
        <p:nvSpPr>
          <p:cNvPr id="10" name="9 Rectángulo redondeado"/>
          <p:cNvSpPr/>
          <p:nvPr/>
        </p:nvSpPr>
        <p:spPr>
          <a:xfrm>
            <a:off x="2916238" y="4221163"/>
            <a:ext cx="5943600" cy="2482850"/>
          </a:xfrm>
          <a:prstGeom prst="roundRect">
            <a:avLst/>
          </a:prstGeom>
          <a:solidFill>
            <a:schemeClr val="accent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buFont typeface="Arial" pitchFamily="34" charset="0"/>
              <a:buNone/>
              <a:defRPr/>
            </a:pPr>
            <a:endParaRPr lang="es-PE" sz="2400" dirty="0">
              <a:solidFill>
                <a:srgbClr val="000000"/>
              </a:solidFill>
            </a:endParaRPr>
          </a:p>
          <a:p>
            <a:pPr algn="just" eaLnBrk="1" fontAlgn="auto" hangingPunct="1">
              <a:spcBef>
                <a:spcPts val="0"/>
              </a:spcBef>
              <a:spcAft>
                <a:spcPts val="0"/>
              </a:spcAft>
              <a:buFont typeface="Arial" pitchFamily="34" charset="0"/>
              <a:buNone/>
              <a:defRPr/>
            </a:pPr>
            <a:r>
              <a:rPr lang="es-PE" sz="2400" dirty="0">
                <a:solidFill>
                  <a:srgbClr val="000000"/>
                </a:solidFill>
              </a:rPr>
              <a:t>Somos la institución indígena especializada, que promueve la concertación social sobre las actividades de negocios forestales sostenibles y equitativos en el marco de la transparencia y la justicia.</a:t>
            </a:r>
          </a:p>
          <a:p>
            <a:pPr algn="just" eaLnBrk="1" fontAlgn="auto" hangingPunct="1">
              <a:spcBef>
                <a:spcPts val="0"/>
              </a:spcBef>
              <a:spcAft>
                <a:spcPts val="0"/>
              </a:spcAft>
              <a:buFont typeface="Arial" pitchFamily="34" charset="0"/>
              <a:buNone/>
              <a:defRPr/>
            </a:pPr>
            <a:endParaRPr lang="es-PE" sz="2400" dirty="0">
              <a:solidFill>
                <a:srgbClr val="000000"/>
              </a:solidFill>
            </a:endParaRPr>
          </a:p>
        </p:txBody>
      </p:sp>
      <p:pic>
        <p:nvPicPr>
          <p:cNvPr id="22426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08275"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26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271780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2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899025"/>
            <a:ext cx="28098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26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52813"/>
            <a:ext cx="27940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bwMode="auto">
          <a:xfrm>
            <a:off x="0" y="560388"/>
            <a:ext cx="8043863" cy="708025"/>
          </a:xfrm>
          <a:prstGeom prst="rect">
            <a:avLst/>
          </a:prstGeom>
          <a:noFill/>
          <a:ln w="9525">
            <a:noFill/>
            <a:miter lim="800000"/>
            <a:headEnd/>
            <a:tailEnd/>
          </a:ln>
        </p:spPr>
        <p:txBody>
          <a:bodyPr anchor="b">
            <a:spAutoFit/>
          </a:bodyPr>
          <a:lstStyle/>
          <a:p>
            <a:pPr algn="ctr">
              <a:defRPr/>
            </a:pPr>
            <a:r>
              <a:rPr lang="es-MX" sz="2000" kern="0" dirty="0">
                <a:solidFill>
                  <a:srgbClr val="009900">
                    <a:lumMod val="75000"/>
                  </a:srgbClr>
                </a:solidFill>
                <a:latin typeface="Arial Black"/>
                <a:cs typeface="+mn-cs"/>
              </a:rPr>
              <a:t>AREAS DE ACCION DE LA VEEDURIA FORESTAL COMUNITARIA</a:t>
            </a:r>
          </a:p>
        </p:txBody>
      </p:sp>
      <p:sp>
        <p:nvSpPr>
          <p:cNvPr id="7" name="6 Rectángulo"/>
          <p:cNvSpPr/>
          <p:nvPr/>
        </p:nvSpPr>
        <p:spPr>
          <a:xfrm>
            <a:off x="250825" y="1773238"/>
            <a:ext cx="7561263" cy="4114800"/>
          </a:xfrm>
          <a:prstGeom prst="rect">
            <a:avLst/>
          </a:prstGeom>
          <a:solidFill>
            <a:schemeClr val="accent2">
              <a:lumMod val="20000"/>
              <a:lumOff val="80000"/>
            </a:schemeClr>
          </a:solidFill>
        </p:spPr>
        <p:txBody>
          <a:bodyPr>
            <a:spAutoFit/>
          </a:bodyPr>
          <a:lstStyle/>
          <a:p>
            <a:pPr marL="342900" indent="-342900" algn="just" eaLnBrk="1" hangingPunct="1">
              <a:lnSpc>
                <a:spcPct val="115000"/>
              </a:lnSpc>
              <a:spcAft>
                <a:spcPts val="1000"/>
              </a:spcAft>
              <a:buFont typeface="Calibri" pitchFamily="34" charset="0"/>
              <a:buAutoNum type="arabicPeriod"/>
              <a:defRPr/>
            </a:pPr>
            <a:r>
              <a:rPr lang="es-ES" sz="2000" dirty="0">
                <a:solidFill>
                  <a:srgbClr val="000000"/>
                </a:solidFill>
                <a:latin typeface="Arial"/>
                <a:cs typeface="Calibri" pitchFamily="34" charset="0"/>
              </a:rPr>
              <a:t>Asesoramiento y acompañamiento en la suscripción de acuerdos de comerciales  entre las CCNN y terceros.</a:t>
            </a:r>
          </a:p>
          <a:p>
            <a:pPr marL="342900" indent="-342900" algn="just" eaLnBrk="1" hangingPunct="1">
              <a:lnSpc>
                <a:spcPct val="115000"/>
              </a:lnSpc>
              <a:spcAft>
                <a:spcPts val="1000"/>
              </a:spcAft>
              <a:buFont typeface="Calibri" pitchFamily="34" charset="0"/>
              <a:buAutoNum type="arabicPeriod"/>
              <a:defRPr/>
            </a:pPr>
            <a:r>
              <a:rPr lang="es-ES" sz="2000" dirty="0">
                <a:solidFill>
                  <a:srgbClr val="000000"/>
                </a:solidFill>
                <a:latin typeface="Arial"/>
                <a:cs typeface="Calibri" pitchFamily="34" charset="0"/>
              </a:rPr>
              <a:t>Saneamiento Registral.</a:t>
            </a:r>
            <a:endParaRPr lang="es-ES" sz="2000" dirty="0">
              <a:solidFill>
                <a:srgbClr val="000000"/>
              </a:solidFill>
              <a:latin typeface="Arial"/>
              <a:ea typeface="Calibri" pitchFamily="34" charset="0"/>
              <a:cs typeface="Times New Roman" pitchFamily="18" charset="0"/>
            </a:endParaRPr>
          </a:p>
          <a:p>
            <a:pPr marL="342900" indent="-342900" algn="just" eaLnBrk="1" hangingPunct="1">
              <a:lnSpc>
                <a:spcPct val="115000"/>
              </a:lnSpc>
              <a:spcAft>
                <a:spcPts val="1000"/>
              </a:spcAft>
              <a:buFont typeface="Calibri" pitchFamily="34" charset="0"/>
              <a:buAutoNum type="arabicPeriod"/>
              <a:defRPr/>
            </a:pPr>
            <a:r>
              <a:rPr lang="es-ES" sz="2000" dirty="0">
                <a:solidFill>
                  <a:srgbClr val="000000"/>
                </a:solidFill>
                <a:latin typeface="Arial"/>
                <a:cs typeface="Calibri" pitchFamily="34" charset="0"/>
              </a:rPr>
              <a:t>Participación en el control con la DEFFS y en la supervisión  de OSINFOR, en   CCNN.</a:t>
            </a:r>
          </a:p>
          <a:p>
            <a:pPr marL="342900" indent="-342900" algn="just" eaLnBrk="1" hangingPunct="1">
              <a:lnSpc>
                <a:spcPct val="115000"/>
              </a:lnSpc>
              <a:spcAft>
                <a:spcPts val="1000"/>
              </a:spcAft>
              <a:buFont typeface="Calibri" pitchFamily="34" charset="0"/>
              <a:buAutoNum type="arabicPeriod"/>
              <a:defRPr/>
            </a:pPr>
            <a:r>
              <a:rPr lang="es-ES" sz="2000" dirty="0">
                <a:solidFill>
                  <a:srgbClr val="000000"/>
                </a:solidFill>
                <a:latin typeface="Arial"/>
                <a:cs typeface="Calibri" pitchFamily="34" charset="0"/>
              </a:rPr>
              <a:t>Soporte técnico en la resolución de conflictos en las comunidades.</a:t>
            </a:r>
          </a:p>
          <a:p>
            <a:pPr marL="342900" indent="-342900" algn="just" eaLnBrk="1" hangingPunct="1">
              <a:lnSpc>
                <a:spcPct val="115000"/>
              </a:lnSpc>
              <a:spcAft>
                <a:spcPts val="1000"/>
              </a:spcAft>
              <a:buFont typeface="Calibri" pitchFamily="34" charset="0"/>
              <a:buAutoNum type="arabicPeriod"/>
              <a:defRPr/>
            </a:pPr>
            <a:r>
              <a:rPr lang="es-ES" sz="2000" dirty="0">
                <a:solidFill>
                  <a:srgbClr val="000000"/>
                </a:solidFill>
                <a:latin typeface="Arial"/>
                <a:cs typeface="Calibri" pitchFamily="34" charset="0"/>
              </a:rPr>
              <a:t>Participación en la toma de decisiones, respecto a la gobernanza forestal y estableciendo acercamiento  con las instituciones públicas y privadas.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228600" y="614363"/>
            <a:ext cx="7467600" cy="1446212"/>
          </a:xfrm>
          <a:noFill/>
          <a:extLst>
            <a:ext uri="{909E8E84-426E-40DD-AFC4-6F175D3DCCD1}">
              <a14:hiddenFill xmlns:a14="http://schemas.microsoft.com/office/drawing/2010/main">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lstStyle/>
          <a:p>
            <a:pPr>
              <a:defRPr/>
            </a:pPr>
            <a:r>
              <a:rPr lang="es-PE" dirty="0" smtClean="0"/>
              <a:t>Situación Actual CCNN Ucayali (Hasta 2014)</a:t>
            </a:r>
            <a:endParaRPr lang="es-PE" dirty="0"/>
          </a:p>
        </p:txBody>
      </p:sp>
      <p:pic>
        <p:nvPicPr>
          <p:cNvPr id="226307"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328863"/>
            <a:ext cx="8229600" cy="3763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476250"/>
            <a:ext cx="7467600" cy="1296988"/>
          </a:xfrm>
          <a:noFill/>
          <a:extLst>
            <a:ext uri="{909E8E84-426E-40DD-AFC4-6F175D3DCCD1}">
              <a14:hiddenFill xmlns:a14="http://schemas.microsoft.com/office/drawing/2010/main">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normAutofit fontScale="90000"/>
          </a:bodyPr>
          <a:lstStyle/>
          <a:p>
            <a:pPr>
              <a:defRPr/>
            </a:pPr>
            <a:r>
              <a:rPr lang="es-PE" dirty="0" smtClean="0"/>
              <a:t>CCNN con Permisos Forestales al 2012</a:t>
            </a:r>
            <a:endParaRPr lang="es-PE" dirty="0"/>
          </a:p>
        </p:txBody>
      </p:sp>
      <p:pic>
        <p:nvPicPr>
          <p:cNvPr id="227331"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2306638"/>
            <a:ext cx="8229600" cy="36433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1 Título"/>
          <p:cNvSpPr>
            <a:spLocks noGrp="1"/>
          </p:cNvSpPr>
          <p:nvPr>
            <p:ph type="title"/>
          </p:nvPr>
        </p:nvSpPr>
        <p:spPr/>
        <p:txBody>
          <a:bodyPr/>
          <a:lstStyle/>
          <a:p>
            <a:endParaRPr lang="es-PE" altLang="es-PE" smtClean="0"/>
          </a:p>
        </p:txBody>
      </p:sp>
      <p:pic>
        <p:nvPicPr>
          <p:cNvPr id="22835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242888"/>
            <a:ext cx="8569325" cy="6499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ítulo 1"/>
          <p:cNvSpPr>
            <a:spLocks noGrp="1"/>
          </p:cNvSpPr>
          <p:nvPr>
            <p:ph type="title"/>
          </p:nvPr>
        </p:nvSpPr>
        <p:spPr>
          <a:xfrm>
            <a:off x="228600" y="306388"/>
            <a:ext cx="7467600" cy="1446212"/>
          </a:xfrm>
        </p:spPr>
        <p:txBody>
          <a:bodyPr/>
          <a:lstStyle/>
          <a:p>
            <a:r>
              <a:rPr lang="es-PE" altLang="es-PE" smtClean="0"/>
              <a:t/>
            </a:r>
            <a:br>
              <a:rPr lang="es-PE" altLang="es-PE" smtClean="0"/>
            </a:br>
            <a:endParaRPr lang="en-US" altLang="es-PE" smtClean="0"/>
          </a:p>
        </p:txBody>
      </p:sp>
      <p:pic>
        <p:nvPicPr>
          <p:cNvPr id="229379"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835025"/>
            <a:ext cx="3887787"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140200" y="3357563"/>
            <a:ext cx="4351338" cy="3262312"/>
          </a:xfrm>
        </p:spPr>
      </p:pic>
      <p:sp>
        <p:nvSpPr>
          <p:cNvPr id="6" name="1 Título"/>
          <p:cNvSpPr txBox="1">
            <a:spLocks/>
          </p:cNvSpPr>
          <p:nvPr/>
        </p:nvSpPr>
        <p:spPr bwMode="auto">
          <a:xfrm>
            <a:off x="4391025" y="671513"/>
            <a:ext cx="3538538" cy="1323975"/>
          </a:xfrm>
          <a:prstGeom prst="rect">
            <a:avLst/>
          </a:prstGeom>
          <a:solidFill>
            <a:schemeClr val="accent6">
              <a:lumMod val="20000"/>
              <a:lumOff val="80000"/>
            </a:schemeClr>
          </a:solid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Intervención en Resolución de Conflictos de intereses a nivel de la CCNN</a:t>
            </a:r>
          </a:p>
        </p:txBody>
      </p:sp>
      <p:sp>
        <p:nvSpPr>
          <p:cNvPr id="7" name="1 Título"/>
          <p:cNvSpPr txBox="1">
            <a:spLocks/>
          </p:cNvSpPr>
          <p:nvPr/>
        </p:nvSpPr>
        <p:spPr bwMode="auto">
          <a:xfrm>
            <a:off x="314325" y="4389438"/>
            <a:ext cx="3536950" cy="1631950"/>
          </a:xfrm>
          <a:prstGeom prst="rect">
            <a:avLst/>
          </a:prstGeom>
          <a:solidFill>
            <a:schemeClr val="accent6">
              <a:lumMod val="20000"/>
              <a:lumOff val="80000"/>
            </a:schemeClr>
          </a:solid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Intervención en Resolución de Conflictos de intereses entre la CCNN y Empresas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1 Título"/>
          <p:cNvSpPr>
            <a:spLocks noGrp="1"/>
          </p:cNvSpPr>
          <p:nvPr>
            <p:ph type="title"/>
          </p:nvPr>
        </p:nvSpPr>
        <p:spPr>
          <a:xfrm>
            <a:off x="457200" y="635000"/>
            <a:ext cx="8229600" cy="584200"/>
          </a:xfrm>
        </p:spPr>
        <p:txBody>
          <a:bodyPr/>
          <a:lstStyle/>
          <a:p>
            <a:pPr eaLnBrk="1" hangingPunct="1"/>
            <a:r>
              <a:rPr lang="es-PE" altLang="es-PE" sz="3200" smtClean="0"/>
              <a:t>CONVENIO ORAU-OSINFOR (2010)</a:t>
            </a:r>
          </a:p>
        </p:txBody>
      </p:sp>
      <p:sp>
        <p:nvSpPr>
          <p:cNvPr id="3" name="2 Marcador de texto"/>
          <p:cNvSpPr>
            <a:spLocks noGrp="1"/>
          </p:cNvSpPr>
          <p:nvPr>
            <p:ph type="body" sz="half" idx="1"/>
          </p:nvPr>
        </p:nvSpPr>
        <p:spPr>
          <a:xfrm>
            <a:off x="381000" y="1295400"/>
            <a:ext cx="7924800" cy="3213100"/>
          </a:xfrm>
          <a:solidFill>
            <a:schemeClr val="accent6">
              <a:lumMod val="20000"/>
              <a:lumOff val="80000"/>
            </a:schemeClr>
          </a:solidFill>
        </p:spPr>
        <p:txBody>
          <a:bodyPr/>
          <a:lstStyle/>
          <a:p>
            <a:pPr marL="0" indent="0" algn="just" eaLnBrk="1" hangingPunct="1">
              <a:buFont typeface="Arial" charset="0"/>
              <a:buNone/>
              <a:defRPr/>
            </a:pPr>
            <a:r>
              <a:rPr lang="es-ES" sz="3000" dirty="0" smtClean="0"/>
              <a:t>Promover acciones mancomunadas y participativas en el proceso de supervisión y fiscalización de las comunidades nativas con relación al aprovechamiento y la conservación de los recursos forestales y fauna silvestre, existentes en la región Ucayali.</a:t>
            </a:r>
          </a:p>
          <a:p>
            <a:pPr marL="0" indent="0" eaLnBrk="1" hangingPunct="1">
              <a:buFont typeface="Arial" charset="0"/>
              <a:buNone/>
              <a:defRPr/>
            </a:pPr>
            <a:endParaRPr lang="es-PE" dirty="0"/>
          </a:p>
        </p:txBody>
      </p:sp>
      <p:pic>
        <p:nvPicPr>
          <p:cNvPr id="230404" name="Picture 10" descr="http://t1.gstatic.com/images?q=tbn:ANd9GcTsGyBMhL4pjw10ErSbE4F4VpSXL-n1bySH9ednCTM4q83gCi3F"/>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4876800"/>
            <a:ext cx="2047875" cy="1925638"/>
          </a:xfrm>
        </p:spPr>
      </p:pic>
      <p:pic>
        <p:nvPicPr>
          <p:cNvPr id="230405" name="Picture 2" descr="LOGO ORAU"/>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965950" y="5105400"/>
            <a:ext cx="2178050" cy="1600200"/>
          </a:xfrm>
        </p:spPr>
      </p:pic>
      <p:pic>
        <p:nvPicPr>
          <p:cNvPr id="2304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724400"/>
            <a:ext cx="24384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8" descr="C:\Users\owner\AppData\Local\Temp\Rar$DR96.848\IMAG04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724400"/>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11638" y="3130550"/>
            <a:ext cx="3757612" cy="3035300"/>
          </a:xfrm>
        </p:spPr>
      </p:pic>
      <p:pic>
        <p:nvPicPr>
          <p:cNvPr id="231427"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11288"/>
            <a:ext cx="37465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p:cNvSpPr>
          <p:nvPr/>
        </p:nvSpPr>
        <p:spPr bwMode="auto">
          <a:xfrm>
            <a:off x="4391025" y="1287463"/>
            <a:ext cx="3538538" cy="708025"/>
          </a:xfrm>
          <a:prstGeom prst="rect">
            <a:avLst/>
          </a:prstGeom>
          <a:solidFill>
            <a:schemeClr val="accent6">
              <a:lumMod val="20000"/>
              <a:lumOff val="80000"/>
            </a:schemeClr>
          </a:solid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Información Falsa en el POA</a:t>
            </a:r>
          </a:p>
        </p:txBody>
      </p:sp>
      <p:sp>
        <p:nvSpPr>
          <p:cNvPr id="7" name="1 Título"/>
          <p:cNvSpPr txBox="1">
            <a:spLocks/>
          </p:cNvSpPr>
          <p:nvPr/>
        </p:nvSpPr>
        <p:spPr bwMode="auto">
          <a:xfrm>
            <a:off x="395288" y="4868863"/>
            <a:ext cx="3538537" cy="708025"/>
          </a:xfrm>
          <a:prstGeom prst="rect">
            <a:avLst/>
          </a:prstGeom>
          <a:solidFill>
            <a:schemeClr val="accent6">
              <a:lumMod val="20000"/>
              <a:lumOff val="80000"/>
            </a:schemeClr>
          </a:solid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Extracción de madera fuera del POA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131888"/>
            <a:ext cx="3898900" cy="2924175"/>
          </a:xfrm>
        </p:spPr>
      </p:pic>
      <p:pic>
        <p:nvPicPr>
          <p:cNvPr id="232451"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2805113"/>
            <a:ext cx="38401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txBox="1">
            <a:spLocks/>
          </p:cNvSpPr>
          <p:nvPr/>
        </p:nvSpPr>
        <p:spPr bwMode="auto">
          <a:xfrm>
            <a:off x="4716463" y="1497013"/>
            <a:ext cx="3536950" cy="708025"/>
          </a:xfrm>
          <a:prstGeom prst="rect">
            <a:avLst/>
          </a:prstGeom>
          <a:solidFill>
            <a:schemeClr val="accent6">
              <a:lumMod val="20000"/>
              <a:lumOff val="80000"/>
            </a:schemeClr>
          </a:solid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Control en la veracidad del POA</a:t>
            </a:r>
          </a:p>
        </p:txBody>
      </p:sp>
      <p:sp>
        <p:nvSpPr>
          <p:cNvPr id="8" name="1 Título"/>
          <p:cNvSpPr txBox="1">
            <a:spLocks/>
          </p:cNvSpPr>
          <p:nvPr/>
        </p:nvSpPr>
        <p:spPr bwMode="auto">
          <a:xfrm>
            <a:off x="990600" y="4652963"/>
            <a:ext cx="3536950" cy="708025"/>
          </a:xfrm>
          <a:prstGeom prst="rect">
            <a:avLst/>
          </a:prstGeom>
          <a:solidFill>
            <a:schemeClr val="accent6">
              <a:lumMod val="20000"/>
              <a:lumOff val="80000"/>
            </a:schemeClr>
          </a:solid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Control en la ejecución del POA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bwMode="auto">
          <a:xfrm>
            <a:off x="468313" y="1916113"/>
            <a:ext cx="7272337" cy="3529012"/>
          </a:xfrm>
          <a:prstGeom prst="rect">
            <a:avLst/>
          </a:prstGeom>
          <a:solidFill>
            <a:schemeClr val="accent2">
              <a:lumMod val="20000"/>
              <a:lumOff val="80000"/>
            </a:schemeClr>
          </a:solidFill>
          <a:ln w="9525">
            <a:noFill/>
            <a:miter lim="800000"/>
            <a:headEnd/>
            <a:tailEnd/>
          </a:ln>
        </p:spPr>
        <p:txBody>
          <a:bodyPr>
            <a:normAutofit fontScale="75000" lnSpcReduction="20000"/>
          </a:bodyPr>
          <a:lstStyle/>
          <a:p>
            <a:pPr algn="ctr" eaLnBrk="1" fontAlgn="auto" hangingPunct="1">
              <a:spcAft>
                <a:spcPts val="0"/>
              </a:spcAft>
              <a:defRPr/>
            </a:pPr>
            <a:r>
              <a:rPr lang="es-MX" sz="4000" b="1" kern="0" cap="all" dirty="0">
                <a:solidFill>
                  <a:srgbClr val="003300"/>
                </a:solidFill>
                <a:latin typeface="Arial Black"/>
                <a:cs typeface="+mn-cs"/>
              </a:rPr>
              <a:t/>
            </a:r>
            <a:br>
              <a:rPr lang="es-MX" sz="4000" b="1" kern="0" cap="all" dirty="0">
                <a:solidFill>
                  <a:srgbClr val="003300"/>
                </a:solidFill>
                <a:latin typeface="Arial Black"/>
                <a:cs typeface="+mn-cs"/>
              </a:rPr>
            </a:br>
            <a:r>
              <a:rPr lang="es-MX" sz="4000" b="1" kern="0" cap="all" dirty="0">
                <a:solidFill>
                  <a:srgbClr val="003300"/>
                </a:solidFill>
                <a:latin typeface="Arial"/>
                <a:cs typeface="+mn-cs"/>
              </a:rPr>
              <a:t>Fortalecimiento de la Veeduría Forestal Comunitaria para mejorar la gobernanza forestal con la participación de los pueblos indígenas de la región Ucayali. 2012 - 2013</a:t>
            </a:r>
            <a:br>
              <a:rPr lang="es-MX" sz="4000" b="1" kern="0" cap="all" dirty="0">
                <a:solidFill>
                  <a:srgbClr val="003300"/>
                </a:solidFill>
                <a:latin typeface="Arial"/>
                <a:cs typeface="+mn-cs"/>
              </a:rPr>
            </a:br>
            <a:endParaRPr lang="es-PE" sz="4000" b="1" kern="0" cap="all" dirty="0">
              <a:solidFill>
                <a:srgbClr val="003300"/>
              </a:solidFill>
              <a:latin typeface="Arial"/>
              <a:cs typeface="+mn-cs"/>
            </a:endParaRPr>
          </a:p>
        </p:txBody>
      </p:sp>
      <p:pic>
        <p:nvPicPr>
          <p:cNvPr id="233475" name="Imagen 7" descr="Descripción: Descripción: PE_Spanish_CMYK_300dpi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2174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2" descr="LOGO OR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93700"/>
            <a:ext cx="10795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6 Título"/>
          <p:cNvSpPr>
            <a:spLocks noGrp="1"/>
          </p:cNvSpPr>
          <p:nvPr>
            <p:ph type="title"/>
          </p:nvPr>
        </p:nvSpPr>
        <p:spPr>
          <a:xfrm>
            <a:off x="785813" y="-11113"/>
            <a:ext cx="7467600" cy="830263"/>
          </a:xfrm>
        </p:spPr>
        <p:txBody>
          <a:bodyPr/>
          <a:lstStyle/>
          <a:p>
            <a:pPr eaLnBrk="1" hangingPunct="1"/>
            <a:r>
              <a:rPr lang="es-ES" altLang="es-PE" sz="2400" b="1" smtClean="0">
                <a:solidFill>
                  <a:srgbClr val="008000"/>
                </a:solidFill>
              </a:rPr>
              <a:t>PROGRAMAS SEGÚN PLAN DE VIDA DE ORAU</a:t>
            </a:r>
          </a:p>
        </p:txBody>
      </p:sp>
      <p:sp>
        <p:nvSpPr>
          <p:cNvPr id="185347" name="2 Marcador de contenido"/>
          <p:cNvSpPr>
            <a:spLocks noGrp="1"/>
          </p:cNvSpPr>
          <p:nvPr>
            <p:ph idx="1"/>
          </p:nvPr>
        </p:nvSpPr>
        <p:spPr>
          <a:xfrm>
            <a:off x="1116013" y="836613"/>
            <a:ext cx="6884987" cy="6021387"/>
          </a:xfrm>
        </p:spPr>
        <p:txBody>
          <a:bodyPr/>
          <a:lstStyle/>
          <a:p>
            <a:pPr marL="457200" indent="-457200" eaLnBrk="1" hangingPunct="1">
              <a:lnSpc>
                <a:spcPct val="80000"/>
              </a:lnSpc>
              <a:buFont typeface="Wingdings" panose="05000000000000000000" pitchFamily="2" charset="2"/>
              <a:buNone/>
            </a:pPr>
            <a:endParaRPr lang="es-ES" altLang="es-PE" sz="2400" b="1" smtClean="0"/>
          </a:p>
          <a:p>
            <a:pPr marL="457200" indent="-457200" eaLnBrk="1" hangingPunct="1">
              <a:lnSpc>
                <a:spcPct val="80000"/>
              </a:lnSpc>
              <a:buFont typeface="Arial Black" panose="020B0A04020102020204" pitchFamily="34" charset="0"/>
              <a:buAutoNum type="arabicPeriod"/>
            </a:pPr>
            <a:r>
              <a:rPr lang="es-ES" altLang="es-PE" sz="2800" smtClean="0"/>
              <a:t>Territorio y Biodiversidad</a:t>
            </a:r>
          </a:p>
          <a:p>
            <a:pPr marL="457200" indent="-457200" eaLnBrk="1" hangingPunct="1">
              <a:lnSpc>
                <a:spcPct val="80000"/>
              </a:lnSpc>
              <a:buFont typeface="Arial Black" panose="020B0A04020102020204" pitchFamily="34" charset="0"/>
              <a:buAutoNum type="arabicPeriod"/>
            </a:pPr>
            <a:r>
              <a:rPr lang="es-ES" altLang="es-PE" sz="2800" smtClean="0"/>
              <a:t>Formación de Lideres(ESCUELA SENEN SOI)</a:t>
            </a:r>
          </a:p>
          <a:p>
            <a:pPr marL="457200" indent="-457200" eaLnBrk="1" hangingPunct="1">
              <a:lnSpc>
                <a:spcPct val="80000"/>
              </a:lnSpc>
              <a:buFont typeface="Arial Black" panose="020B0A04020102020204" pitchFamily="34" charset="0"/>
              <a:buAutoNum type="arabicPeriod"/>
            </a:pPr>
            <a:r>
              <a:rPr lang="es-ES" altLang="es-PE" sz="2800" smtClean="0"/>
              <a:t>Veeduría Forestal Comunitario</a:t>
            </a:r>
          </a:p>
          <a:p>
            <a:pPr marL="457200" indent="-457200" eaLnBrk="1" hangingPunct="1">
              <a:lnSpc>
                <a:spcPct val="80000"/>
              </a:lnSpc>
              <a:buFont typeface="Arial Black" panose="020B0A04020102020204" pitchFamily="34" charset="0"/>
              <a:buAutoNum type="arabicPeriod"/>
            </a:pPr>
            <a:r>
              <a:rPr lang="es-ES" altLang="es-PE" sz="2800" smtClean="0"/>
              <a:t>Mujer Indígena</a:t>
            </a:r>
          </a:p>
          <a:p>
            <a:pPr marL="457200" indent="-457200" eaLnBrk="1" hangingPunct="1">
              <a:lnSpc>
                <a:spcPct val="80000"/>
              </a:lnSpc>
              <a:buFont typeface="Arial Black" panose="020B0A04020102020204" pitchFamily="34" charset="0"/>
              <a:buAutoNum type="arabicPeriod"/>
            </a:pPr>
            <a:r>
              <a:rPr lang="es-ES" altLang="es-PE" sz="2800" smtClean="0"/>
              <a:t>Salud Intercultural Indígena</a:t>
            </a:r>
          </a:p>
          <a:p>
            <a:pPr marL="457200" indent="-457200" eaLnBrk="1" hangingPunct="1">
              <a:lnSpc>
                <a:spcPct val="80000"/>
              </a:lnSpc>
              <a:buFont typeface="Arial Black" panose="020B0A04020102020204" pitchFamily="34" charset="0"/>
              <a:buAutoNum type="arabicPeriod"/>
            </a:pPr>
            <a:r>
              <a:rPr lang="es-ES" altLang="es-PE" sz="2800" smtClean="0"/>
              <a:t>Defensa Legal Indígena</a:t>
            </a:r>
          </a:p>
          <a:p>
            <a:pPr marL="457200" indent="-457200" eaLnBrk="1" hangingPunct="1">
              <a:lnSpc>
                <a:spcPct val="80000"/>
              </a:lnSpc>
              <a:buFont typeface="Arial Black" panose="020B0A04020102020204" pitchFamily="34" charset="0"/>
              <a:buAutoNum type="arabicPeriod"/>
            </a:pPr>
            <a:r>
              <a:rPr lang="es-ES" altLang="es-PE" sz="2800" smtClean="0"/>
              <a:t>Pueblos Indígenas en Aislamiento voluntario – PIAV</a:t>
            </a:r>
          </a:p>
          <a:p>
            <a:pPr marL="457200" indent="-457200" eaLnBrk="1" hangingPunct="1">
              <a:lnSpc>
                <a:spcPct val="80000"/>
              </a:lnSpc>
              <a:buFont typeface="Arial Black" panose="020B0A04020102020204" pitchFamily="34" charset="0"/>
              <a:buAutoNum type="arabicPeriod"/>
            </a:pPr>
            <a:r>
              <a:rPr lang="es-ES" altLang="es-PE" sz="2800" smtClean="0"/>
              <a:t>Hidrocarburo y Vigilancia Indígena</a:t>
            </a:r>
          </a:p>
          <a:p>
            <a:pPr marL="457200" indent="-457200" eaLnBrk="1" hangingPunct="1">
              <a:lnSpc>
                <a:spcPct val="80000"/>
              </a:lnSpc>
              <a:buFont typeface="Arial Black" panose="020B0A04020102020204" pitchFamily="34" charset="0"/>
              <a:buAutoNum type="arabicPeriod"/>
            </a:pPr>
            <a:r>
              <a:rPr lang="es-ES" altLang="es-PE" sz="2800" smtClean="0"/>
              <a:t>Educación Intercultural Bilingue</a:t>
            </a:r>
          </a:p>
          <a:p>
            <a:pPr marL="457200" indent="-457200" eaLnBrk="1" hangingPunct="1">
              <a:lnSpc>
                <a:spcPct val="80000"/>
              </a:lnSpc>
              <a:buFont typeface="Arial Black" panose="020B0A04020102020204" pitchFamily="34" charset="0"/>
              <a:buAutoNum type="arabicPeriod"/>
            </a:pPr>
            <a:endParaRPr lang="es-ES" altLang="es-PE" sz="2800" smtClean="0"/>
          </a:p>
          <a:p>
            <a:pPr marL="457200" indent="-457200" eaLnBrk="1" hangingPunct="1">
              <a:lnSpc>
                <a:spcPct val="80000"/>
              </a:lnSpc>
              <a:buFont typeface="Arial" panose="020B0604020202020204" pitchFamily="34" charset="0"/>
              <a:buNone/>
            </a:pPr>
            <a:endParaRPr lang="es-ES" altLang="es-PE" sz="2800" b="1" smtClean="0"/>
          </a:p>
          <a:p>
            <a:pPr marL="457200" indent="-457200" eaLnBrk="1" hangingPunct="1">
              <a:lnSpc>
                <a:spcPct val="80000"/>
              </a:lnSpc>
              <a:buFont typeface="Arial Black" panose="020B0A04020102020204" pitchFamily="34" charset="0"/>
              <a:buAutoNum type="arabicPeriod"/>
            </a:pPr>
            <a:endParaRPr lang="es-ES" altLang="es-PE" sz="2400" b="1" smtClean="0"/>
          </a:p>
        </p:txBody>
      </p:sp>
      <p:pic>
        <p:nvPicPr>
          <p:cNvPr id="1853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6429375"/>
            <a:ext cx="82153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465138" y="1196975"/>
            <a:ext cx="7059612" cy="5632450"/>
          </a:xfrm>
          <a:prstGeom prst="rect">
            <a:avLst/>
          </a:prstGeom>
        </p:spPr>
        <p:txBody>
          <a:bodyPr>
            <a:spAutoFit/>
          </a:bodyPr>
          <a:lstStyle/>
          <a:p>
            <a:pPr marL="457200" indent="-457200" algn="just" eaLnBrk="1" fontAlgn="auto" hangingPunct="1">
              <a:spcBef>
                <a:spcPts val="0"/>
              </a:spcBef>
              <a:spcAft>
                <a:spcPts val="0"/>
              </a:spcAft>
              <a:buFont typeface="Arial" charset="0"/>
              <a:buAutoNum type="arabicPeriod"/>
              <a:defRPr/>
            </a:pPr>
            <a:r>
              <a:rPr lang="es-ES" sz="2000" dirty="0">
                <a:solidFill>
                  <a:srgbClr val="000000"/>
                </a:solidFill>
                <a:latin typeface="Arial"/>
                <a:cs typeface="+mn-cs"/>
              </a:rPr>
              <a:t>Se cuenta con programa de Formación de Veedores Forestales Comunales, </a:t>
            </a:r>
          </a:p>
          <a:p>
            <a:pPr marL="457200" indent="-457200" algn="just" eaLnBrk="1" fontAlgn="auto" hangingPunct="1">
              <a:spcBef>
                <a:spcPts val="0"/>
              </a:spcBef>
              <a:spcAft>
                <a:spcPts val="0"/>
              </a:spcAft>
              <a:buFont typeface="Arial" charset="0"/>
              <a:buAutoNum type="arabicPeriod"/>
              <a:defRPr/>
            </a:pPr>
            <a:r>
              <a:rPr lang="es-ES" sz="2000" dirty="0">
                <a:solidFill>
                  <a:srgbClr val="000000"/>
                </a:solidFill>
                <a:latin typeface="Arial"/>
                <a:cs typeface="+mn-cs"/>
              </a:rPr>
              <a:t>Confección de siguientes </a:t>
            </a:r>
            <a:r>
              <a:rPr lang="es-ES" sz="2000" dirty="0" err="1">
                <a:solidFill>
                  <a:srgbClr val="000000"/>
                </a:solidFill>
                <a:latin typeface="Arial"/>
                <a:cs typeface="+mn-cs"/>
              </a:rPr>
              <a:t>guias</a:t>
            </a:r>
            <a:r>
              <a:rPr lang="es-ES" sz="2000" dirty="0">
                <a:solidFill>
                  <a:srgbClr val="000000"/>
                </a:solidFill>
                <a:latin typeface="Arial"/>
                <a:cs typeface="+mn-cs"/>
              </a:rPr>
              <a:t>:</a:t>
            </a:r>
          </a:p>
          <a:p>
            <a:pPr marL="914400" lvl="1" indent="-457200" algn="just" eaLnBrk="1" fontAlgn="auto" hangingPunct="1">
              <a:spcBef>
                <a:spcPts val="0"/>
              </a:spcBef>
              <a:spcAft>
                <a:spcPts val="0"/>
              </a:spcAft>
              <a:buFont typeface="Wingdings" panose="05000000000000000000" pitchFamily="2" charset="2"/>
              <a:buChar char="§"/>
              <a:defRPr/>
            </a:pPr>
            <a:r>
              <a:rPr lang="es-ES" sz="2000" dirty="0">
                <a:solidFill>
                  <a:srgbClr val="000000"/>
                </a:solidFill>
                <a:latin typeface="Arial"/>
                <a:cs typeface="+mn-cs"/>
              </a:rPr>
              <a:t>Organización para la Gestión Forestal en los Territorios Comunales.</a:t>
            </a:r>
          </a:p>
          <a:p>
            <a:pPr marL="914400" lvl="1" indent="-457200" algn="just" eaLnBrk="1" fontAlgn="auto" hangingPunct="1">
              <a:spcBef>
                <a:spcPts val="0"/>
              </a:spcBef>
              <a:spcAft>
                <a:spcPts val="0"/>
              </a:spcAft>
              <a:buFont typeface="Wingdings" panose="05000000000000000000" pitchFamily="2" charset="2"/>
              <a:buChar char="§"/>
              <a:defRPr/>
            </a:pPr>
            <a:r>
              <a:rPr lang="es-ES" sz="2000" dirty="0">
                <a:solidFill>
                  <a:srgbClr val="000000"/>
                </a:solidFill>
                <a:latin typeface="Arial"/>
                <a:cs typeface="+mn-cs"/>
              </a:rPr>
              <a:t>Procedimientos para el Control y Vigilancia Comunal.</a:t>
            </a:r>
          </a:p>
          <a:p>
            <a:pPr marL="914400" lvl="1" indent="-457200" algn="just" eaLnBrk="1" fontAlgn="auto" hangingPunct="1">
              <a:spcBef>
                <a:spcPts val="0"/>
              </a:spcBef>
              <a:spcAft>
                <a:spcPts val="0"/>
              </a:spcAft>
              <a:buFont typeface="Wingdings" panose="05000000000000000000" pitchFamily="2" charset="2"/>
              <a:buChar char="§"/>
              <a:defRPr/>
            </a:pPr>
            <a:r>
              <a:rPr lang="es-ES" sz="2000" dirty="0">
                <a:solidFill>
                  <a:srgbClr val="000000"/>
                </a:solidFill>
                <a:latin typeface="Arial"/>
                <a:cs typeface="+mn-cs"/>
              </a:rPr>
              <a:t>Relacionamiento entre Comunidades y las Empresas Forestales.</a:t>
            </a:r>
          </a:p>
          <a:p>
            <a:pPr marL="914400" lvl="1" indent="-457200" algn="just" eaLnBrk="1" fontAlgn="auto" hangingPunct="1">
              <a:spcBef>
                <a:spcPts val="0"/>
              </a:spcBef>
              <a:spcAft>
                <a:spcPts val="0"/>
              </a:spcAft>
              <a:buFont typeface="Wingdings" panose="05000000000000000000" pitchFamily="2" charset="2"/>
              <a:buChar char="§"/>
              <a:defRPr/>
            </a:pPr>
            <a:r>
              <a:rPr lang="es-ES" sz="2000" dirty="0">
                <a:solidFill>
                  <a:srgbClr val="000000"/>
                </a:solidFill>
                <a:latin typeface="Arial"/>
                <a:cs typeface="+mn-cs"/>
              </a:rPr>
              <a:t>Mecanismo para resolución de conflictos en Comunidades Nativas.</a:t>
            </a:r>
          </a:p>
          <a:p>
            <a:pPr marL="914400" lvl="1" indent="-457200" algn="just" eaLnBrk="1" fontAlgn="auto" hangingPunct="1">
              <a:spcBef>
                <a:spcPts val="0"/>
              </a:spcBef>
              <a:spcAft>
                <a:spcPts val="0"/>
              </a:spcAft>
              <a:buFont typeface="Wingdings" panose="05000000000000000000" pitchFamily="2" charset="2"/>
              <a:buChar char="§"/>
              <a:defRPr/>
            </a:pPr>
            <a:r>
              <a:rPr lang="es-ES" sz="2000" dirty="0">
                <a:solidFill>
                  <a:srgbClr val="000000"/>
                </a:solidFill>
                <a:latin typeface="Arial"/>
                <a:cs typeface="+mn-cs"/>
              </a:rPr>
              <a:t>Orientación para el Veedor Forestal Comunal y de la Organizaciones Indígenas.</a:t>
            </a:r>
          </a:p>
          <a:p>
            <a:pPr marL="914400" lvl="1" indent="-457200" algn="just" eaLnBrk="1" fontAlgn="auto" hangingPunct="1">
              <a:spcBef>
                <a:spcPts val="0"/>
              </a:spcBef>
              <a:spcAft>
                <a:spcPts val="0"/>
              </a:spcAft>
              <a:buFont typeface="Wingdings" panose="05000000000000000000" pitchFamily="2" charset="2"/>
              <a:buChar char="§"/>
              <a:defRPr/>
            </a:pPr>
            <a:r>
              <a:rPr lang="es-ES" sz="2000" dirty="0">
                <a:solidFill>
                  <a:srgbClr val="000000"/>
                </a:solidFill>
                <a:latin typeface="Arial"/>
                <a:cs typeface="+mn-cs"/>
              </a:rPr>
              <a:t>Técnicas de Facilitación de Procesos Participativos con Poblaciones Indígenas.</a:t>
            </a:r>
          </a:p>
          <a:p>
            <a:pPr marL="457200" indent="-457200" algn="just" eaLnBrk="1" fontAlgn="auto" hangingPunct="1">
              <a:spcBef>
                <a:spcPts val="0"/>
              </a:spcBef>
              <a:spcAft>
                <a:spcPts val="0"/>
              </a:spcAft>
              <a:buFontTx/>
              <a:buAutoNum type="arabicPeriod"/>
              <a:defRPr/>
            </a:pPr>
            <a:r>
              <a:rPr lang="es-ES" sz="2000" dirty="0">
                <a:solidFill>
                  <a:srgbClr val="000000"/>
                </a:solidFill>
                <a:latin typeface="Arial"/>
                <a:cs typeface="+mn-cs"/>
              </a:rPr>
              <a:t>Dos Oficina de Veedurías Descentralizada</a:t>
            </a:r>
          </a:p>
          <a:p>
            <a:pPr marL="457200" indent="-457200" algn="just" eaLnBrk="1" fontAlgn="auto" hangingPunct="1">
              <a:spcBef>
                <a:spcPts val="0"/>
              </a:spcBef>
              <a:spcAft>
                <a:spcPts val="0"/>
              </a:spcAft>
              <a:buFontTx/>
              <a:buAutoNum type="arabicPeriod"/>
              <a:defRPr/>
            </a:pPr>
            <a:r>
              <a:rPr lang="es-ES" sz="2000" dirty="0">
                <a:solidFill>
                  <a:srgbClr val="000000"/>
                </a:solidFill>
                <a:latin typeface="Arial"/>
                <a:cs typeface="+mn-cs"/>
              </a:rPr>
              <a:t>30 Promotores Veedores Forestales Comunales.</a:t>
            </a:r>
          </a:p>
          <a:p>
            <a:pPr algn="just" eaLnBrk="1" fontAlgn="auto" hangingPunct="1">
              <a:spcBef>
                <a:spcPts val="0"/>
              </a:spcBef>
              <a:spcAft>
                <a:spcPts val="0"/>
              </a:spcAft>
              <a:defRPr/>
            </a:pPr>
            <a:endParaRPr lang="es-ES" sz="2000" dirty="0">
              <a:solidFill>
                <a:srgbClr val="000000"/>
              </a:solidFill>
              <a:latin typeface="Arial"/>
              <a:cs typeface="+mn-cs"/>
            </a:endParaRPr>
          </a:p>
        </p:txBody>
      </p:sp>
      <p:sp>
        <p:nvSpPr>
          <p:cNvPr id="6" name="1 Título"/>
          <p:cNvSpPr txBox="1">
            <a:spLocks/>
          </p:cNvSpPr>
          <p:nvPr/>
        </p:nvSpPr>
        <p:spPr bwMode="auto">
          <a:xfrm>
            <a:off x="0" y="549275"/>
            <a:ext cx="8043863" cy="400050"/>
          </a:xfrm>
          <a:prstGeom prst="rect">
            <a:avLst/>
          </a:prstGeom>
          <a:noFill/>
          <a:ln w="9525">
            <a:noFill/>
            <a:miter lim="800000"/>
            <a:headEnd/>
            <a:tailEnd/>
          </a:ln>
        </p:spPr>
        <p:txBody>
          <a:bodyPr anchor="b">
            <a:spAutoFit/>
          </a:bodyPr>
          <a:lstStyle/>
          <a:p>
            <a:pPr algn="ctr">
              <a:defRPr/>
            </a:pPr>
            <a:r>
              <a:rPr lang="es-MX" sz="2000" kern="0" dirty="0">
                <a:solidFill>
                  <a:srgbClr val="009900">
                    <a:lumMod val="75000"/>
                  </a:srgbClr>
                </a:solidFill>
                <a:latin typeface="Arial Black"/>
                <a:cs typeface="+mn-cs"/>
              </a:rPr>
              <a:t>AVANCES LOGROS Y ESPECTATIVAS DEL PROYECTO</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 Título"/>
          <p:cNvSpPr txBox="1">
            <a:spLocks/>
          </p:cNvSpPr>
          <p:nvPr/>
        </p:nvSpPr>
        <p:spPr bwMode="auto">
          <a:xfrm>
            <a:off x="468313" y="115888"/>
            <a:ext cx="6983412" cy="369887"/>
          </a:xfrm>
          <a:prstGeom prst="rect">
            <a:avLst/>
          </a:prstGeom>
          <a:noFill/>
          <a:ln w="9525">
            <a:noFill/>
            <a:miter lim="800000"/>
            <a:headEnd/>
            <a:tailEnd/>
          </a:ln>
        </p:spPr>
        <p:txBody>
          <a:bodyPr anchor="b">
            <a:spAutoFit/>
          </a:bodyPr>
          <a:lstStyle/>
          <a:p>
            <a:pPr algn="ctr">
              <a:defRPr/>
            </a:pPr>
            <a:r>
              <a:rPr lang="es-MX" b="1" kern="0" dirty="0">
                <a:solidFill>
                  <a:srgbClr val="009900">
                    <a:lumMod val="75000"/>
                  </a:srgbClr>
                </a:solidFill>
                <a:latin typeface="Arial Black"/>
                <a:cs typeface="+mn-cs"/>
              </a:rPr>
              <a:t>UBICACIÓN DE 20 CC.NN BENEFICIARIAS </a:t>
            </a:r>
          </a:p>
        </p:txBody>
      </p:sp>
      <p:pic>
        <p:nvPicPr>
          <p:cNvPr id="235523" name="Picture 2" descr="C:\Users\KEN DAVIS\Desktop\mapa beneficiarios vfc actu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57213"/>
            <a:ext cx="864235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11663" y="3519488"/>
            <a:ext cx="4103687" cy="3078162"/>
          </a:xfrm>
        </p:spPr>
      </p:pic>
      <p:pic>
        <p:nvPicPr>
          <p:cNvPr id="236547"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4875"/>
            <a:ext cx="3783012"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Título"/>
          <p:cNvSpPr txBox="1">
            <a:spLocks/>
          </p:cNvSpPr>
          <p:nvPr/>
        </p:nvSpPr>
        <p:spPr bwMode="auto">
          <a:xfrm>
            <a:off x="4391025" y="1287463"/>
            <a:ext cx="3538538" cy="708025"/>
          </a:xfrm>
          <a:prstGeom prst="rect">
            <a:avLst/>
          </a:prstGeom>
          <a:solidFill>
            <a:schemeClr val="accent6">
              <a:lumMod val="20000"/>
              <a:lumOff val="80000"/>
            </a:schemeClr>
          </a:solid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Conformación Equipo VFC - ORAU </a:t>
            </a:r>
          </a:p>
        </p:txBody>
      </p:sp>
      <p:sp>
        <p:nvSpPr>
          <p:cNvPr id="7" name="1 Título"/>
          <p:cNvSpPr txBox="1">
            <a:spLocks/>
          </p:cNvSpPr>
          <p:nvPr/>
        </p:nvSpPr>
        <p:spPr bwMode="auto">
          <a:xfrm>
            <a:off x="152400" y="333375"/>
            <a:ext cx="7777163" cy="400050"/>
          </a:xfrm>
          <a:prstGeom prst="rect">
            <a:avLst/>
          </a:prstGeom>
          <a:no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METODOLOGIA </a:t>
            </a:r>
          </a:p>
        </p:txBody>
      </p:sp>
      <p:sp>
        <p:nvSpPr>
          <p:cNvPr id="8" name="1 Título"/>
          <p:cNvSpPr txBox="1">
            <a:spLocks/>
          </p:cNvSpPr>
          <p:nvPr/>
        </p:nvSpPr>
        <p:spPr bwMode="auto">
          <a:xfrm>
            <a:off x="468313" y="4462463"/>
            <a:ext cx="3821112" cy="1630362"/>
          </a:xfrm>
          <a:prstGeom prst="rect">
            <a:avLst/>
          </a:prstGeom>
          <a:solidFill>
            <a:schemeClr val="accent6">
              <a:lumMod val="20000"/>
              <a:lumOff val="80000"/>
            </a:schemeClr>
          </a:solid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Socialización a representantes de comunidades y organizaciones base de ORAU</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341813" y="3648075"/>
            <a:ext cx="4046537" cy="3165475"/>
          </a:xfrm>
        </p:spPr>
      </p:pic>
      <p:pic>
        <p:nvPicPr>
          <p:cNvPr id="237571"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3" y="836613"/>
            <a:ext cx="38417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noGrp="1"/>
          </p:cNvSpPr>
          <p:nvPr>
            <p:ph type="title"/>
          </p:nvPr>
        </p:nvSpPr>
        <p:spPr>
          <a:xfrm>
            <a:off x="258763" y="188913"/>
            <a:ext cx="3817937" cy="708025"/>
          </a:xfrm>
          <a:solidFill>
            <a:schemeClr val="accent6">
              <a:lumMod val="20000"/>
              <a:lumOff val="80000"/>
            </a:schemeClr>
          </a:solidFill>
        </p:spPr>
        <p:txBody>
          <a:bodyPr/>
          <a:lstStyle/>
          <a:p>
            <a:pPr>
              <a:defRPr/>
            </a:pPr>
            <a:r>
              <a:rPr lang="es-MX" sz="2000" b="1" dirty="0" smtClean="0">
                <a:solidFill>
                  <a:schemeClr val="accent1">
                    <a:lumMod val="75000"/>
                  </a:schemeClr>
                </a:solidFill>
              </a:rPr>
              <a:t>Selección del Promotor Veedor Forestal</a:t>
            </a:r>
            <a:endParaRPr lang="es-MX" sz="2000" b="1" dirty="0">
              <a:solidFill>
                <a:schemeClr val="accent1">
                  <a:lumMod val="75000"/>
                </a:schemeClr>
              </a:solidFill>
            </a:endParaRPr>
          </a:p>
        </p:txBody>
      </p:sp>
      <p:sp>
        <p:nvSpPr>
          <p:cNvPr id="8" name="1 Título"/>
          <p:cNvSpPr txBox="1">
            <a:spLocks/>
          </p:cNvSpPr>
          <p:nvPr/>
        </p:nvSpPr>
        <p:spPr bwMode="auto">
          <a:xfrm>
            <a:off x="755650" y="4652963"/>
            <a:ext cx="3052763" cy="1323975"/>
          </a:xfrm>
          <a:prstGeom prst="rect">
            <a:avLst/>
          </a:prstGeom>
          <a:solidFill>
            <a:schemeClr val="accent6">
              <a:lumMod val="20000"/>
              <a:lumOff val="80000"/>
            </a:schemeClr>
          </a:solidFill>
          <a:ln w="9525">
            <a:noFill/>
            <a:miter lim="800000"/>
            <a:headEnd/>
            <a:tailEnd/>
          </a:ln>
        </p:spPr>
        <p:txBody>
          <a:bodyPr anchor="b">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itchFamily="34" charset="0"/>
              </a:defRPr>
            </a:lvl2pPr>
            <a:lvl3pPr algn="ctr" rtl="0" eaLnBrk="0" fontAlgn="base" hangingPunct="0">
              <a:spcBef>
                <a:spcPct val="0"/>
              </a:spcBef>
              <a:spcAft>
                <a:spcPct val="0"/>
              </a:spcAft>
              <a:defRPr sz="4400">
                <a:solidFill>
                  <a:schemeClr val="tx2"/>
                </a:solidFill>
                <a:latin typeface="Arial Black" pitchFamily="34" charset="0"/>
              </a:defRPr>
            </a:lvl3pPr>
            <a:lvl4pPr algn="ctr" rtl="0" eaLnBrk="0" fontAlgn="base" hangingPunct="0">
              <a:spcBef>
                <a:spcPct val="0"/>
              </a:spcBef>
              <a:spcAft>
                <a:spcPct val="0"/>
              </a:spcAft>
              <a:defRPr sz="4400">
                <a:solidFill>
                  <a:schemeClr val="tx2"/>
                </a:solidFill>
                <a:latin typeface="Arial Black" pitchFamily="34" charset="0"/>
              </a:defRPr>
            </a:lvl4pPr>
            <a:lvl5pPr algn="ctr" rtl="0" eaLnBrk="0" fontAlgn="base" hangingPunct="0">
              <a:spcBef>
                <a:spcPct val="0"/>
              </a:spcBef>
              <a:spcAft>
                <a:spcPct val="0"/>
              </a:spcAft>
              <a:defRPr sz="4400">
                <a:solidFill>
                  <a:schemeClr val="tx2"/>
                </a:solidFill>
                <a:latin typeface="Arial Black" pitchFamily="34" charset="0"/>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a:lstStyle>
          <a:p>
            <a:pPr>
              <a:defRPr/>
            </a:pPr>
            <a:r>
              <a:rPr lang="es-MX" sz="2000" b="1" kern="0" dirty="0" smtClean="0">
                <a:solidFill>
                  <a:srgbClr val="009900">
                    <a:lumMod val="75000"/>
                  </a:srgbClr>
                </a:solidFill>
              </a:rPr>
              <a:t>Elaboración de Programa y Guías para el Promotor Veedor Forestal</a:t>
            </a:r>
            <a:endParaRPr lang="es-MX" sz="2000" b="1" kern="0" dirty="0">
              <a:solidFill>
                <a:srgbClr val="009900">
                  <a:lumMod val="75000"/>
                </a:srgbClr>
              </a:solidFill>
            </a:endParaRPr>
          </a:p>
        </p:txBody>
      </p:sp>
      <p:sp>
        <p:nvSpPr>
          <p:cNvPr id="3" name="Rectángulo 2"/>
          <p:cNvSpPr/>
          <p:nvPr/>
        </p:nvSpPr>
        <p:spPr>
          <a:xfrm>
            <a:off x="4572000" y="628650"/>
            <a:ext cx="3611563" cy="2800350"/>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es-PE" sz="1600" dirty="0">
                <a:solidFill>
                  <a:srgbClr val="000000"/>
                </a:solidFill>
                <a:latin typeface="Times New Roman" pitchFamily="18" charset="0"/>
                <a:cs typeface="+mn-cs"/>
              </a:rPr>
              <a:t>El proceso de elección consistió en:</a:t>
            </a:r>
          </a:p>
          <a:p>
            <a:pPr marL="914400" lvl="1" indent="-457200" algn="just" eaLnBrk="1" fontAlgn="auto" hangingPunct="1">
              <a:spcBef>
                <a:spcPts val="0"/>
              </a:spcBef>
              <a:spcAft>
                <a:spcPts val="0"/>
              </a:spcAft>
              <a:buFont typeface="+mj-lt"/>
              <a:buAutoNum type="alphaLcParenR"/>
              <a:defRPr/>
            </a:pPr>
            <a:r>
              <a:rPr lang="es-PE" sz="1600" dirty="0">
                <a:solidFill>
                  <a:srgbClr val="000000"/>
                </a:solidFill>
                <a:latin typeface="Times New Roman" pitchFamily="18" charset="0"/>
                <a:cs typeface="+mn-cs"/>
              </a:rPr>
              <a:t>Selección del Perfil del Veedor Forestal Comunal</a:t>
            </a:r>
          </a:p>
          <a:p>
            <a:pPr marL="914400" lvl="1" indent="-457200" algn="just" eaLnBrk="1" fontAlgn="auto" hangingPunct="1">
              <a:spcBef>
                <a:spcPts val="0"/>
              </a:spcBef>
              <a:spcAft>
                <a:spcPts val="0"/>
              </a:spcAft>
              <a:buFont typeface="+mj-lt"/>
              <a:buAutoNum type="alphaLcParenR"/>
              <a:defRPr/>
            </a:pPr>
            <a:r>
              <a:rPr lang="es-PE" sz="1600" dirty="0">
                <a:solidFill>
                  <a:srgbClr val="000000"/>
                </a:solidFill>
                <a:latin typeface="Times New Roman" pitchFamily="18" charset="0"/>
                <a:cs typeface="+mn-cs"/>
              </a:rPr>
              <a:t>Propuesta de Candidatos para ser elegidos como veedores forestales comunales.</a:t>
            </a:r>
          </a:p>
          <a:p>
            <a:pPr marL="914400" lvl="1" indent="-457200" algn="just" eaLnBrk="1" fontAlgn="auto" hangingPunct="1">
              <a:spcBef>
                <a:spcPts val="0"/>
              </a:spcBef>
              <a:spcAft>
                <a:spcPts val="0"/>
              </a:spcAft>
              <a:buFont typeface="+mj-lt"/>
              <a:buAutoNum type="alphaLcParenR"/>
              <a:defRPr/>
            </a:pPr>
            <a:r>
              <a:rPr lang="es-PE" sz="1600" dirty="0">
                <a:solidFill>
                  <a:srgbClr val="000000"/>
                </a:solidFill>
                <a:latin typeface="Times New Roman" pitchFamily="18" charset="0"/>
                <a:cs typeface="+mn-cs"/>
              </a:rPr>
              <a:t>Aceptación y compromiso del Candidato.</a:t>
            </a:r>
          </a:p>
          <a:p>
            <a:pPr marL="914400" lvl="1" indent="-457200" algn="just" eaLnBrk="1" fontAlgn="auto" hangingPunct="1">
              <a:spcBef>
                <a:spcPts val="0"/>
              </a:spcBef>
              <a:spcAft>
                <a:spcPts val="0"/>
              </a:spcAft>
              <a:buFont typeface="+mj-lt"/>
              <a:buAutoNum type="alphaLcParenR"/>
              <a:defRPr/>
            </a:pPr>
            <a:r>
              <a:rPr lang="es-PE" sz="1600" dirty="0">
                <a:solidFill>
                  <a:srgbClr val="000000"/>
                </a:solidFill>
                <a:latin typeface="Times New Roman" pitchFamily="18" charset="0"/>
                <a:cs typeface="+mn-cs"/>
              </a:rPr>
              <a:t>Elección democrática del Veedor Forestal Comunal</a:t>
            </a:r>
          </a:p>
          <a:p>
            <a:pPr marL="914400" lvl="1" indent="-457200" algn="just" eaLnBrk="1" fontAlgn="auto" hangingPunct="1">
              <a:spcBef>
                <a:spcPts val="0"/>
              </a:spcBef>
              <a:spcAft>
                <a:spcPts val="0"/>
              </a:spcAft>
              <a:buFont typeface="+mj-lt"/>
              <a:buAutoNum type="alphaLcParenR"/>
              <a:defRPr/>
            </a:pPr>
            <a:r>
              <a:rPr lang="es-PE" sz="1600" dirty="0">
                <a:solidFill>
                  <a:srgbClr val="000000"/>
                </a:solidFill>
                <a:latin typeface="Times New Roman" pitchFamily="18" charset="0"/>
                <a:cs typeface="+mn-cs"/>
              </a:rPr>
              <a:t>Registro de Acta de Elección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31888"/>
            <a:ext cx="7888288" cy="1014412"/>
          </a:xfrm>
        </p:spPr>
        <p:txBody>
          <a:bodyPr>
            <a:normAutofit fontScale="90000"/>
          </a:bodyPr>
          <a:lstStyle/>
          <a:p>
            <a:pPr>
              <a:defRPr/>
            </a:pPr>
            <a:r>
              <a:rPr lang="es-PE" dirty="0" smtClean="0"/>
              <a:t/>
            </a:r>
            <a:br>
              <a:rPr lang="es-PE" dirty="0" smtClean="0"/>
            </a:br>
            <a:r>
              <a:rPr lang="es-PE" dirty="0"/>
              <a:t/>
            </a:r>
            <a:br>
              <a:rPr lang="es-PE" dirty="0"/>
            </a:br>
            <a:endParaRPr lang="en-US" dirty="0"/>
          </a:p>
        </p:txBody>
      </p:sp>
      <p:pic>
        <p:nvPicPr>
          <p:cNvPr id="23859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48250" y="1941513"/>
            <a:ext cx="3327400" cy="2495550"/>
          </a:xfrm>
        </p:spPr>
      </p:pic>
      <p:pic>
        <p:nvPicPr>
          <p:cNvPr id="238596"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68488"/>
            <a:ext cx="3328987"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059238"/>
            <a:ext cx="3382962"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txBox="1">
            <a:spLocks/>
          </p:cNvSpPr>
          <p:nvPr/>
        </p:nvSpPr>
        <p:spPr bwMode="auto">
          <a:xfrm>
            <a:off x="1619250" y="633413"/>
            <a:ext cx="5040313" cy="708025"/>
          </a:xfrm>
          <a:prstGeom prst="rect">
            <a:avLst/>
          </a:prstGeom>
          <a:solidFill>
            <a:schemeClr val="accent6">
              <a:lumMod val="20000"/>
              <a:lumOff val="80000"/>
            </a:schemeClr>
          </a:solidFill>
          <a:ln w="9525">
            <a:noFill/>
            <a:miter lim="800000"/>
            <a:headEnd/>
            <a:tailEnd/>
          </a:ln>
        </p:spPr>
        <p:txBody>
          <a:bodyPr anchor="b">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itchFamily="34" charset="0"/>
              </a:defRPr>
            </a:lvl2pPr>
            <a:lvl3pPr algn="ctr" rtl="0" eaLnBrk="0" fontAlgn="base" hangingPunct="0">
              <a:spcBef>
                <a:spcPct val="0"/>
              </a:spcBef>
              <a:spcAft>
                <a:spcPct val="0"/>
              </a:spcAft>
              <a:defRPr sz="4400">
                <a:solidFill>
                  <a:schemeClr val="tx2"/>
                </a:solidFill>
                <a:latin typeface="Arial Black" pitchFamily="34" charset="0"/>
              </a:defRPr>
            </a:lvl3pPr>
            <a:lvl4pPr algn="ctr" rtl="0" eaLnBrk="0" fontAlgn="base" hangingPunct="0">
              <a:spcBef>
                <a:spcPct val="0"/>
              </a:spcBef>
              <a:spcAft>
                <a:spcPct val="0"/>
              </a:spcAft>
              <a:defRPr sz="4400">
                <a:solidFill>
                  <a:schemeClr val="tx2"/>
                </a:solidFill>
                <a:latin typeface="Arial Black" pitchFamily="34" charset="0"/>
              </a:defRPr>
            </a:lvl4pPr>
            <a:lvl5pPr algn="ctr" rtl="0" eaLnBrk="0" fontAlgn="base" hangingPunct="0">
              <a:spcBef>
                <a:spcPct val="0"/>
              </a:spcBef>
              <a:spcAft>
                <a:spcPct val="0"/>
              </a:spcAft>
              <a:defRPr sz="4400">
                <a:solidFill>
                  <a:schemeClr val="tx2"/>
                </a:solidFill>
                <a:latin typeface="Arial Black" pitchFamily="34" charset="0"/>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a:lstStyle>
          <a:p>
            <a:pPr>
              <a:defRPr/>
            </a:pPr>
            <a:r>
              <a:rPr lang="es-MX" sz="2000" b="1" kern="0" dirty="0" smtClean="0">
                <a:solidFill>
                  <a:srgbClr val="009900">
                    <a:lumMod val="75000"/>
                  </a:srgbClr>
                </a:solidFill>
              </a:rPr>
              <a:t>Fortalecimiento de Capacidades el Promotor Veedor Forestal</a:t>
            </a:r>
            <a:endParaRPr lang="es-MX" sz="2000" b="1" kern="0" dirty="0">
              <a:solidFill>
                <a:srgbClr val="009900">
                  <a:lumMod val="75000"/>
                </a:srgb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1022350"/>
            <a:ext cx="8102600" cy="5048250"/>
          </a:xfrm>
        </p:spPr>
      </p:pic>
      <p:sp>
        <p:nvSpPr>
          <p:cNvPr id="5" name="1 Título"/>
          <p:cNvSpPr txBox="1">
            <a:spLocks noGrp="1"/>
          </p:cNvSpPr>
          <p:nvPr>
            <p:ph type="title"/>
          </p:nvPr>
        </p:nvSpPr>
        <p:spPr>
          <a:xfrm>
            <a:off x="1547813" y="622300"/>
            <a:ext cx="5211762" cy="400050"/>
          </a:xfrm>
          <a:solidFill>
            <a:schemeClr val="accent6">
              <a:lumMod val="20000"/>
              <a:lumOff val="80000"/>
            </a:schemeClr>
          </a:solidFill>
        </p:spPr>
        <p:txBody>
          <a:bodyPr/>
          <a:lstStyle/>
          <a:p>
            <a:pPr>
              <a:defRPr/>
            </a:pPr>
            <a:r>
              <a:rPr lang="es-MX" sz="2000" b="1" dirty="0" smtClean="0">
                <a:solidFill>
                  <a:schemeClr val="accent1">
                    <a:lumMod val="75000"/>
                  </a:schemeClr>
                </a:solidFill>
              </a:rPr>
              <a:t>Marco Teórico</a:t>
            </a:r>
            <a:endParaRPr lang="es-MX" sz="20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549275"/>
            <a:ext cx="33020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3" y="3344863"/>
            <a:ext cx="3327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Marcador de contenido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721225" y="3362325"/>
            <a:ext cx="3302000" cy="2478088"/>
          </a:xfrm>
        </p:spPr>
      </p:pic>
      <p:sp>
        <p:nvSpPr>
          <p:cNvPr id="5" name="1 Título"/>
          <p:cNvSpPr txBox="1">
            <a:spLocks noGrp="1"/>
          </p:cNvSpPr>
          <p:nvPr>
            <p:ph type="title"/>
          </p:nvPr>
        </p:nvSpPr>
        <p:spPr>
          <a:xfrm>
            <a:off x="815975" y="1341438"/>
            <a:ext cx="3051175" cy="706437"/>
          </a:xfrm>
          <a:solidFill>
            <a:schemeClr val="accent6">
              <a:lumMod val="20000"/>
              <a:lumOff val="80000"/>
            </a:schemeClr>
          </a:solidFill>
        </p:spPr>
        <p:txBody>
          <a:bodyPr/>
          <a:lstStyle/>
          <a:p>
            <a:pPr>
              <a:defRPr/>
            </a:pPr>
            <a:r>
              <a:rPr lang="es-MX" sz="2000" b="1" dirty="0" smtClean="0">
                <a:solidFill>
                  <a:schemeClr val="accent1">
                    <a:lumMod val="75000"/>
                  </a:schemeClr>
                </a:solidFill>
              </a:rPr>
              <a:t>Participación en Censo Forestal</a:t>
            </a:r>
            <a:endParaRPr lang="es-MX" sz="20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3713" y="1131888"/>
            <a:ext cx="3536950" cy="2652712"/>
          </a:xfrm>
        </p:spPr>
      </p:pic>
      <p:pic>
        <p:nvPicPr>
          <p:cNvPr id="241667"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1131888"/>
            <a:ext cx="3513138"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Marcador de contenido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9375" y="3281363"/>
            <a:ext cx="3868738"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txBox="1">
            <a:spLocks noGrp="1"/>
          </p:cNvSpPr>
          <p:nvPr>
            <p:ph type="title"/>
          </p:nvPr>
        </p:nvSpPr>
        <p:spPr>
          <a:xfrm>
            <a:off x="2239963" y="476250"/>
            <a:ext cx="4348162" cy="400050"/>
          </a:xfrm>
          <a:solidFill>
            <a:schemeClr val="accent6">
              <a:lumMod val="20000"/>
              <a:lumOff val="80000"/>
            </a:schemeClr>
          </a:solidFill>
        </p:spPr>
        <p:txBody>
          <a:bodyPr/>
          <a:lstStyle/>
          <a:p>
            <a:pPr>
              <a:defRPr/>
            </a:pPr>
            <a:r>
              <a:rPr lang="es-MX" sz="2000" b="1" dirty="0" smtClean="0">
                <a:solidFill>
                  <a:schemeClr val="accent1">
                    <a:lumMod val="75000"/>
                  </a:schemeClr>
                </a:solidFill>
              </a:rPr>
              <a:t>Control en la Cubicación</a:t>
            </a:r>
            <a:endParaRPr lang="es-MX" sz="20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236663"/>
            <a:ext cx="3211513" cy="2408237"/>
          </a:xfrm>
        </p:spPr>
      </p:pic>
      <p:pic>
        <p:nvPicPr>
          <p:cNvPr id="242691"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196975"/>
            <a:ext cx="3262312"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3951288"/>
            <a:ext cx="32385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865563"/>
            <a:ext cx="3259138"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Título"/>
          <p:cNvSpPr txBox="1">
            <a:spLocks noGrp="1"/>
          </p:cNvSpPr>
          <p:nvPr>
            <p:ph type="title"/>
          </p:nvPr>
        </p:nvSpPr>
        <p:spPr>
          <a:xfrm>
            <a:off x="827088" y="334963"/>
            <a:ext cx="6624637" cy="708025"/>
          </a:xfrm>
          <a:solidFill>
            <a:schemeClr val="accent6">
              <a:lumMod val="20000"/>
              <a:lumOff val="80000"/>
            </a:schemeClr>
          </a:solidFill>
        </p:spPr>
        <p:txBody>
          <a:bodyPr/>
          <a:lstStyle/>
          <a:p>
            <a:pPr>
              <a:defRPr/>
            </a:pPr>
            <a:r>
              <a:rPr lang="es-MX" sz="2000" b="1" dirty="0" smtClean="0">
                <a:solidFill>
                  <a:schemeClr val="accent1">
                    <a:lumMod val="75000"/>
                  </a:schemeClr>
                </a:solidFill>
              </a:rPr>
              <a:t>Socialización del Promotor Veedor Forestal en su comunidad</a:t>
            </a:r>
            <a:endParaRPr lang="es-MX" sz="20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p:cNvSpPr txBox="1">
            <a:spLocks/>
          </p:cNvSpPr>
          <p:nvPr/>
        </p:nvSpPr>
        <p:spPr bwMode="auto">
          <a:xfrm>
            <a:off x="611188" y="476250"/>
            <a:ext cx="7345362" cy="1016000"/>
          </a:xfrm>
          <a:prstGeom prst="rect">
            <a:avLst/>
          </a:prstGeom>
          <a:no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LISTA OFICIAL DE LAS 20 COMUNIDADES NATIVAS Y 8 FEDERACIONES INDIGENAS BENEFICIARIAS DEL PROYECTO</a:t>
            </a:r>
          </a:p>
        </p:txBody>
      </p:sp>
      <p:graphicFrame>
        <p:nvGraphicFramePr>
          <p:cNvPr id="7" name="6 Tabla"/>
          <p:cNvGraphicFramePr>
            <a:graphicFrameLocks noGrp="1"/>
          </p:cNvGraphicFramePr>
          <p:nvPr/>
        </p:nvGraphicFramePr>
        <p:xfrm>
          <a:off x="684213" y="1708150"/>
          <a:ext cx="6840537" cy="4673600"/>
        </p:xfrm>
        <a:graphic>
          <a:graphicData uri="http://schemas.openxmlformats.org/drawingml/2006/table">
            <a:tbl>
              <a:tblPr/>
              <a:tblGrid>
                <a:gridCol w="380030">
                  <a:extLst>
                    <a:ext uri="{9D8B030D-6E8A-4147-A177-3AD203B41FA5}">
                      <a16:colId xmlns:a16="http://schemas.microsoft.com/office/drawing/2014/main" val="20000"/>
                    </a:ext>
                  </a:extLst>
                </a:gridCol>
                <a:gridCol w="2568056">
                  <a:extLst>
                    <a:ext uri="{9D8B030D-6E8A-4147-A177-3AD203B41FA5}">
                      <a16:colId xmlns:a16="http://schemas.microsoft.com/office/drawing/2014/main" val="20001"/>
                    </a:ext>
                  </a:extLst>
                </a:gridCol>
                <a:gridCol w="2821458">
                  <a:extLst>
                    <a:ext uri="{9D8B030D-6E8A-4147-A177-3AD203B41FA5}">
                      <a16:colId xmlns:a16="http://schemas.microsoft.com/office/drawing/2014/main" val="20002"/>
                    </a:ext>
                  </a:extLst>
                </a:gridCol>
                <a:gridCol w="1070993">
                  <a:extLst>
                    <a:ext uri="{9D8B030D-6E8A-4147-A177-3AD203B41FA5}">
                      <a16:colId xmlns:a16="http://schemas.microsoft.com/office/drawing/2014/main" val="20003"/>
                    </a:ext>
                  </a:extLst>
                </a:gridCol>
              </a:tblGrid>
              <a:tr h="234260">
                <a:tc>
                  <a:txBody>
                    <a:bodyPr/>
                    <a:lstStyle/>
                    <a:p>
                      <a:pPr algn="l" fontAlgn="b"/>
                      <a:r>
                        <a:rPr lang="es-MX" sz="1200" b="0" i="0" u="none" strike="noStrike" dirty="0">
                          <a:solidFill>
                            <a:srgbClr val="000000"/>
                          </a:solidFill>
                          <a:latin typeface="Calibri"/>
                        </a:rPr>
                        <a:t>N°</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MX" sz="1200" b="1" i="0" u="none" strike="noStrike">
                          <a:solidFill>
                            <a:srgbClr val="000000"/>
                          </a:solidFill>
                          <a:latin typeface="Calibri"/>
                        </a:rPr>
                        <a:t>PROMOTORES VEEDORES SELECCIONADOS - PADRE ABAB</a:t>
                      </a:r>
                    </a:p>
                  </a:txBody>
                  <a:tcPr marL="9525" marR="9525" marT="952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200" b="1" i="0" u="none" strike="noStrike">
                          <a:solidFill>
                            <a:srgbClr val="000000"/>
                          </a:solidFill>
                          <a:latin typeface="Calibri"/>
                        </a:rPr>
                        <a:t> </a:t>
                      </a:r>
                    </a:p>
                  </a:txBody>
                  <a:tcPr marL="9525" marR="9525" marT="952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4260">
                <a:tc>
                  <a:txBody>
                    <a:bodyPr/>
                    <a:lstStyle/>
                    <a:p>
                      <a:pPr algn="ctr" fontAlgn="b"/>
                      <a:r>
                        <a:rPr lang="es-MX" sz="1200" b="0" i="0" u="none" strike="noStrike">
                          <a:solidFill>
                            <a:srgbClr val="000000"/>
                          </a:solidFill>
                          <a:latin typeface="Calibri"/>
                        </a:rPr>
                        <a:t> </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 </a:t>
                      </a:r>
                    </a:p>
                  </a:txBody>
                  <a:tcPr marL="9525" marR="9525" marT="952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 </a:t>
                      </a:r>
                    </a:p>
                  </a:txBody>
                  <a:tcPr marL="9525" marR="9525" marT="952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 </a:t>
                      </a:r>
                    </a:p>
                  </a:txBody>
                  <a:tcPr marL="9525" marR="9525" marT="952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34260">
                <a:tc>
                  <a:txBody>
                    <a:bodyPr/>
                    <a:lstStyle/>
                    <a:p>
                      <a:pPr algn="ctr" fontAlgn="b"/>
                      <a:r>
                        <a:rPr lang="es-MX" sz="1200" b="0" i="0" u="none" strike="noStrike">
                          <a:solidFill>
                            <a:srgbClr val="000000"/>
                          </a:solidFill>
                          <a:latin typeface="Calibri"/>
                        </a:rPr>
                        <a:t>01</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SANTA ROSA</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JITMER E. ROSALES AMASIFUEN</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42594397</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34260">
                <a:tc>
                  <a:txBody>
                    <a:bodyPr/>
                    <a:lstStyle/>
                    <a:p>
                      <a:pPr algn="ctr" fontAlgn="b"/>
                      <a:r>
                        <a:rPr lang="es-MX" sz="1200" b="0" i="0" u="none" strike="noStrike">
                          <a:solidFill>
                            <a:srgbClr val="000000"/>
                          </a:solidFill>
                          <a:latin typeface="Calibri"/>
                        </a:rPr>
                        <a:t>02</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SINCHI ROCA</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RAFAEL TANANTA GAVIRIA</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43140532</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234260">
                <a:tc>
                  <a:txBody>
                    <a:bodyPr/>
                    <a:lstStyle/>
                    <a:p>
                      <a:pPr algn="ctr" fontAlgn="b"/>
                      <a:r>
                        <a:rPr lang="es-MX" sz="1200" b="0" i="0" u="none" strike="noStrike">
                          <a:solidFill>
                            <a:srgbClr val="000000"/>
                          </a:solidFill>
                          <a:latin typeface="Calibri"/>
                        </a:rPr>
                        <a:t>03</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YAMINO</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dirty="0">
                          <a:solidFill>
                            <a:srgbClr val="000000"/>
                          </a:solidFill>
                          <a:latin typeface="Calibri"/>
                        </a:rPr>
                        <a:t>MELVIN ESTRELLA BARDALES</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45791216</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34260">
                <a:tc>
                  <a:txBody>
                    <a:bodyPr/>
                    <a:lstStyle/>
                    <a:p>
                      <a:pPr algn="ctr" fontAlgn="b"/>
                      <a:r>
                        <a:rPr lang="es-MX" sz="1200" b="0" i="0" u="none" strike="noStrike">
                          <a:solidFill>
                            <a:srgbClr val="000000"/>
                          </a:solidFill>
                          <a:latin typeface="Calibri"/>
                        </a:rPr>
                        <a:t>04</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dirty="0">
                          <a:solidFill>
                            <a:srgbClr val="000000"/>
                          </a:solidFill>
                          <a:latin typeface="Calibri"/>
                        </a:rPr>
                        <a:t>CC.NN. MARISCAL CACERES</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SEGUNDO ROBERTO ANGULO ESTRELLA</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45001427</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34260">
                <a:tc>
                  <a:txBody>
                    <a:bodyPr/>
                    <a:lstStyle/>
                    <a:p>
                      <a:pPr algn="ctr" fontAlgn="b"/>
                      <a:r>
                        <a:rPr lang="es-MX" sz="1200" b="0" i="0" u="none" strike="noStrike">
                          <a:solidFill>
                            <a:srgbClr val="000000"/>
                          </a:solidFill>
                          <a:latin typeface="Calibri"/>
                        </a:rPr>
                        <a:t>05</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FENACOCA</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CELSO FLORES ISACAMA</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00184899</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34260">
                <a:tc>
                  <a:txBody>
                    <a:bodyPr/>
                    <a:lstStyle/>
                    <a:p>
                      <a:pPr algn="ctr" fontAlgn="b"/>
                      <a:r>
                        <a:rPr lang="es-MX" sz="1200" b="0" i="0" u="none" strike="noStrike">
                          <a:solidFill>
                            <a:srgbClr val="000000"/>
                          </a:solidFill>
                          <a:latin typeface="Calibri"/>
                        </a:rPr>
                        <a:t>06</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FENACOCA</a:t>
                      </a:r>
                    </a:p>
                  </a:txBody>
                  <a:tcPr marL="9525" marR="9525" marT="952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MARCELO ODICIO ANGULO</a:t>
                      </a:r>
                    </a:p>
                  </a:txBody>
                  <a:tcPr marL="9525" marR="9525" marT="952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s-MX" sz="1200" b="0" i="0" u="none" strike="noStrike">
                          <a:solidFill>
                            <a:srgbClr val="000000"/>
                          </a:solidFill>
                          <a:latin typeface="Calibri"/>
                        </a:rPr>
                        <a:t>44739389</a:t>
                      </a:r>
                    </a:p>
                  </a:txBody>
                  <a:tcPr marL="9525" marR="9525" marT="952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4260">
                <a:tc gridSpan="4">
                  <a:txBody>
                    <a:bodyPr/>
                    <a:lstStyle/>
                    <a:p>
                      <a:pPr algn="l" fontAlgn="b"/>
                      <a:r>
                        <a:rPr lang="es-MX" sz="1200" b="1" i="0" u="none" strike="noStrike">
                          <a:solidFill>
                            <a:srgbClr val="000000"/>
                          </a:solidFill>
                          <a:latin typeface="Calibri"/>
                        </a:rPr>
                        <a:t>PROMOTORES VEEDORES SELECCINADOS - PROV. CORONEL PORTILLO - DIST. IPARIA</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8"/>
                  </a:ext>
                </a:extLst>
              </a:tr>
              <a:tr h="345592">
                <a:tc>
                  <a:txBody>
                    <a:bodyPr/>
                    <a:lstStyle/>
                    <a:p>
                      <a:pPr algn="l" fontAlgn="b"/>
                      <a:r>
                        <a:rPr lang="es-MX" sz="1200" b="0" i="0" u="none" strike="noStrike">
                          <a:solidFill>
                            <a:srgbClr val="000000"/>
                          </a:solidFill>
                          <a:latin typeface="Calibri"/>
                        </a:rPr>
                        <a:t> </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s-MX" sz="1200" b="0" i="0" u="none" strike="noStrike">
                        <a:solidFill>
                          <a:srgbClr val="000000"/>
                        </a:solidFill>
                        <a:latin typeface="Calibri"/>
                      </a:endParaRPr>
                    </a:p>
                  </a:txBody>
                  <a:tcPr marL="9525" marR="9525" marT="952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endParaRPr lang="es-MX" sz="1800"/>
                    </a:p>
                  </a:txBody>
                  <a:tcPr marL="9525" marR="9525" marT="952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 </a:t>
                      </a:r>
                    </a:p>
                  </a:txBody>
                  <a:tcPr marL="9525" marR="9525" marT="952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234260">
                <a:tc>
                  <a:txBody>
                    <a:bodyPr/>
                    <a:lstStyle/>
                    <a:p>
                      <a:pPr algn="ctr" fontAlgn="b"/>
                      <a:r>
                        <a:rPr lang="es-MX" sz="1200" b="0" i="0" u="none" strike="noStrike">
                          <a:solidFill>
                            <a:srgbClr val="000000"/>
                          </a:solidFill>
                          <a:latin typeface="Calibri"/>
                        </a:rPr>
                        <a:t>07</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FECONADIP (Sharara)</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ERIN YAICATE CANAYO</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44093185</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234260">
                <a:tc>
                  <a:txBody>
                    <a:bodyPr/>
                    <a:lstStyle/>
                    <a:p>
                      <a:pPr algn="ctr" fontAlgn="b"/>
                      <a:r>
                        <a:rPr lang="es-MX" sz="1200" b="0" i="0" u="none" strike="noStrike">
                          <a:solidFill>
                            <a:srgbClr val="000000"/>
                          </a:solidFill>
                          <a:latin typeface="Calibri"/>
                        </a:rPr>
                        <a:t>08</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FECONADIP (Vista Alegre)</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REYNALDO VALENTIN MUÑOZ</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45317761</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234260">
                <a:tc>
                  <a:txBody>
                    <a:bodyPr/>
                    <a:lstStyle/>
                    <a:p>
                      <a:pPr algn="ctr" fontAlgn="b"/>
                      <a:r>
                        <a:rPr lang="es-MX" sz="1200" b="0" i="0" u="none" strike="noStrike">
                          <a:solidFill>
                            <a:srgbClr val="000000"/>
                          </a:solidFill>
                          <a:latin typeface="Calibri"/>
                        </a:rPr>
                        <a:t>09</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SHARARA</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EDGAR TAMANI YAICATE</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45673516</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34260">
                <a:tc>
                  <a:txBody>
                    <a:bodyPr/>
                    <a:lstStyle/>
                    <a:p>
                      <a:pPr algn="ctr" fontAlgn="b"/>
                      <a:r>
                        <a:rPr lang="es-MX" sz="1200" b="0" i="0" u="none" strike="noStrike">
                          <a:solidFill>
                            <a:srgbClr val="000000"/>
                          </a:solidFill>
                          <a:latin typeface="Calibri"/>
                        </a:rPr>
                        <a:t>10</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DOS DE MAYO</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ROLANDO CUMAPA MACEDO</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21149263</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234260">
                <a:tc>
                  <a:txBody>
                    <a:bodyPr/>
                    <a:lstStyle/>
                    <a:p>
                      <a:pPr algn="ctr" fontAlgn="b"/>
                      <a:r>
                        <a:rPr lang="es-MX" sz="1200" b="0" i="0" u="none" strike="noStrike">
                          <a:solidFill>
                            <a:srgbClr val="000000"/>
                          </a:solidFill>
                          <a:latin typeface="Calibri"/>
                        </a:rPr>
                        <a:t>11</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COLONIA DEL CACO</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MARCOS MAYNAS PEZO</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21149186</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34260">
                <a:tc>
                  <a:txBody>
                    <a:bodyPr/>
                    <a:lstStyle/>
                    <a:p>
                      <a:pPr algn="ctr" fontAlgn="b"/>
                      <a:r>
                        <a:rPr lang="es-MX" sz="1200" b="0" i="0" u="none" strike="noStrike">
                          <a:solidFill>
                            <a:srgbClr val="000000"/>
                          </a:solidFill>
                          <a:latin typeface="Calibri"/>
                        </a:rPr>
                        <a:t>12</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CACO MACAYA</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GUILLERMO MUÑOZ TUESTA</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21149452</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234260">
                <a:tc>
                  <a:txBody>
                    <a:bodyPr/>
                    <a:lstStyle/>
                    <a:p>
                      <a:pPr algn="ctr" fontAlgn="b"/>
                      <a:r>
                        <a:rPr lang="es-MX" sz="1200" b="0" i="0" u="none" strike="noStrike">
                          <a:solidFill>
                            <a:srgbClr val="000000"/>
                          </a:solidFill>
                          <a:latin typeface="Calibri"/>
                        </a:rPr>
                        <a:t>13</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CURIACA DEL CACO</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ALFONSO ZUMAETA VASQUEZ</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44711937</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234260">
                <a:tc>
                  <a:txBody>
                    <a:bodyPr/>
                    <a:lstStyle/>
                    <a:p>
                      <a:pPr algn="ctr" fontAlgn="b"/>
                      <a:r>
                        <a:rPr lang="es-MX" sz="1200" b="0" i="0" u="none" strike="noStrike">
                          <a:solidFill>
                            <a:srgbClr val="000000"/>
                          </a:solidFill>
                          <a:latin typeface="Calibri"/>
                        </a:rPr>
                        <a:t>14</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PUEBLO NUEVO</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KICLER ROY GARCIA GONZALES</a:t>
                      </a:r>
                    </a:p>
                  </a:txBody>
                  <a:tcPr marL="9525" marR="9525" marT="9526" marB="0" anchor="b">
                    <a:lnL>
                      <a:noFill/>
                    </a:lnL>
                    <a:lnR>
                      <a:noFill/>
                    </a:lnR>
                    <a:lnT>
                      <a:noFill/>
                    </a:lnT>
                    <a:lnB>
                      <a:noFill/>
                    </a:lnB>
                  </a:tcPr>
                </a:tc>
                <a:tc>
                  <a:txBody>
                    <a:bodyPr/>
                    <a:lstStyle/>
                    <a:p>
                      <a:pPr algn="r" fontAlgn="b"/>
                      <a:r>
                        <a:rPr lang="es-MX" sz="1200" b="0" i="0" u="none" strike="noStrike">
                          <a:solidFill>
                            <a:srgbClr val="000000"/>
                          </a:solidFill>
                          <a:latin typeface="Calibri"/>
                        </a:rPr>
                        <a:t>47849437</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345592">
                <a:tc>
                  <a:txBody>
                    <a:bodyPr/>
                    <a:lstStyle/>
                    <a:p>
                      <a:pPr algn="ctr" fontAlgn="b"/>
                      <a:r>
                        <a:rPr lang="es-MX" sz="1200" b="0" i="0" u="none" strike="noStrike">
                          <a:solidFill>
                            <a:srgbClr val="000000"/>
                          </a:solidFill>
                          <a:latin typeface="Calibri"/>
                        </a:rPr>
                        <a:t> </a:t>
                      </a:r>
                    </a:p>
                  </a:txBody>
                  <a:tcPr marL="9525" marR="9525"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DE CACO</a:t>
                      </a:r>
                    </a:p>
                  </a:txBody>
                  <a:tcPr marL="9525" marR="9525" marT="952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endParaRPr lang="es-MX" sz="1800"/>
                    </a:p>
                  </a:txBody>
                  <a:tcPr marL="9525" marR="9525" marT="9526" marB="0" anchor="b">
                    <a:lnL>
                      <a:noFill/>
                    </a:lnL>
                    <a:lnR>
                      <a:noFill/>
                    </a:lnR>
                    <a:lnT>
                      <a:noFill/>
                    </a:lnT>
                    <a:lnB>
                      <a:noFill/>
                    </a:lnB>
                  </a:tcPr>
                </a:tc>
                <a:tc>
                  <a:txBody>
                    <a:bodyPr/>
                    <a:lstStyle/>
                    <a:p>
                      <a:pPr algn="l" fontAlgn="b"/>
                      <a:r>
                        <a:rPr lang="es-MX" sz="1200" b="0" i="0" u="none" strike="noStrike" dirty="0">
                          <a:solidFill>
                            <a:srgbClr val="000000"/>
                          </a:solidFill>
                          <a:latin typeface="Calibri"/>
                        </a:rPr>
                        <a:t> </a:t>
                      </a:r>
                    </a:p>
                  </a:txBody>
                  <a:tcPr marL="9525" marR="9525" marT="952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4 Imagen" descr="http://images-cdn.ecwid.com/images/663121/911162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275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5 Imagen" descr="http://www.ecotribal.com/en/wp-content/uploads/06422250011353719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0"/>
            <a:ext cx="47164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5 Imagen" descr="AIDESEP 10.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0163" y="692150"/>
            <a:ext cx="4686300" cy="6165850"/>
          </a:xfrm>
          <a:noFill/>
        </p:spPr>
      </p:pic>
      <p:pic>
        <p:nvPicPr>
          <p:cNvPr id="186373" name="3 Imagen" descr="Amahuaca Cosmovision COL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849313"/>
            <a:ext cx="4465637"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250825" y="1196975"/>
          <a:ext cx="7200900" cy="5184775"/>
        </p:xfrm>
        <a:graphic>
          <a:graphicData uri="http://schemas.openxmlformats.org/drawingml/2006/table">
            <a:tbl>
              <a:tblPr/>
              <a:tblGrid>
                <a:gridCol w="396255">
                  <a:extLst>
                    <a:ext uri="{9D8B030D-6E8A-4147-A177-3AD203B41FA5}">
                      <a16:colId xmlns:a16="http://schemas.microsoft.com/office/drawing/2014/main" val="20000"/>
                    </a:ext>
                  </a:extLst>
                </a:gridCol>
                <a:gridCol w="2350199">
                  <a:extLst>
                    <a:ext uri="{9D8B030D-6E8A-4147-A177-3AD203B41FA5}">
                      <a16:colId xmlns:a16="http://schemas.microsoft.com/office/drawing/2014/main" val="20001"/>
                    </a:ext>
                  </a:extLst>
                </a:gridCol>
                <a:gridCol w="3334003">
                  <a:extLst>
                    <a:ext uri="{9D8B030D-6E8A-4147-A177-3AD203B41FA5}">
                      <a16:colId xmlns:a16="http://schemas.microsoft.com/office/drawing/2014/main" val="20002"/>
                    </a:ext>
                  </a:extLst>
                </a:gridCol>
                <a:gridCol w="1120444">
                  <a:extLst>
                    <a:ext uri="{9D8B030D-6E8A-4147-A177-3AD203B41FA5}">
                      <a16:colId xmlns:a16="http://schemas.microsoft.com/office/drawing/2014/main" val="20003"/>
                    </a:ext>
                  </a:extLst>
                </a:gridCol>
              </a:tblGrid>
              <a:tr h="216032">
                <a:tc gridSpan="4">
                  <a:txBody>
                    <a:bodyPr/>
                    <a:lstStyle/>
                    <a:p>
                      <a:pPr algn="l" fontAlgn="b"/>
                      <a:r>
                        <a:rPr lang="es-MX" sz="1200" b="1" i="0" u="none" strike="noStrike" dirty="0">
                          <a:solidFill>
                            <a:srgbClr val="000000"/>
                          </a:solidFill>
                          <a:latin typeface="Calibri"/>
                        </a:rPr>
                        <a:t>PROMOTORES VEEDORES SELECCIONADOS - PROV. ATALAYA - DIST. TAHUANIA</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216032">
                <a:tc>
                  <a:txBody>
                    <a:bodyPr/>
                    <a:lstStyle/>
                    <a:p>
                      <a:pPr algn="l" fontAlgn="b"/>
                      <a:r>
                        <a:rPr lang="es-MX" sz="1200" b="0" i="0" u="none" strike="noStrike">
                          <a:solidFill>
                            <a:srgbClr val="000000"/>
                          </a:solidFill>
                          <a:latin typeface="Calibri"/>
                        </a:rPr>
                        <a:t> </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s-MX" sz="1200" b="0" i="0" u="none" strike="noStrike">
                        <a:solidFill>
                          <a:srgbClr val="000000"/>
                        </a:solidFill>
                        <a:latin typeface="Calibri"/>
                      </a:endParaRPr>
                    </a:p>
                  </a:txBody>
                  <a:tcPr marL="8467" marR="8467" marT="846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200" b="0" i="0" u="none" strike="noStrike">
                        <a:solidFill>
                          <a:srgbClr val="000000"/>
                        </a:solidFill>
                        <a:latin typeface="Calibri"/>
                      </a:endParaRPr>
                    </a:p>
                  </a:txBody>
                  <a:tcPr marL="8467" marR="8467" marT="846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 </a:t>
                      </a:r>
                    </a:p>
                  </a:txBody>
                  <a:tcPr marL="8467" marR="8467" marT="846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16032">
                <a:tc>
                  <a:txBody>
                    <a:bodyPr/>
                    <a:lstStyle/>
                    <a:p>
                      <a:pPr algn="ctr" fontAlgn="b"/>
                      <a:r>
                        <a:rPr lang="es-MX" sz="1200" b="0" i="0" u="none" strike="noStrike">
                          <a:solidFill>
                            <a:srgbClr val="000000"/>
                          </a:solidFill>
                          <a:latin typeface="Calibri"/>
                        </a:rPr>
                        <a:t>15</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ORDECONADIT (Shahuaya)</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GERARDO SILVA CARRERA</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44147104</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16032">
                <a:tc>
                  <a:txBody>
                    <a:bodyPr/>
                    <a:lstStyle/>
                    <a:p>
                      <a:pPr algn="ctr" fontAlgn="b"/>
                      <a:r>
                        <a:rPr lang="es-MX" sz="1200" b="0" i="0" u="none" strike="noStrike">
                          <a:solidFill>
                            <a:srgbClr val="000000"/>
                          </a:solidFill>
                          <a:latin typeface="Calibri"/>
                        </a:rPr>
                        <a:t>16</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BAJO ARUYA</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JORGE PANDURO FERNADEZ</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05920184</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216032">
                <a:tc>
                  <a:txBody>
                    <a:bodyPr/>
                    <a:lstStyle/>
                    <a:p>
                      <a:pPr algn="ctr" fontAlgn="b"/>
                      <a:r>
                        <a:rPr lang="es-MX" sz="1200" b="0" i="0" u="none" strike="noStrike">
                          <a:solidFill>
                            <a:srgbClr val="000000"/>
                          </a:solidFill>
                          <a:latin typeface="Calibri"/>
                        </a:rPr>
                        <a:t>17</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FERNANDO STHALL</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OSEAS CASARA VASQUES</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46323368</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16032">
                <a:tc>
                  <a:txBody>
                    <a:bodyPr/>
                    <a:lstStyle/>
                    <a:p>
                      <a:pPr algn="ctr" fontAlgn="b"/>
                      <a:r>
                        <a:rPr lang="es-MX" sz="1200" b="0" i="0" u="none" strike="noStrike">
                          <a:solidFill>
                            <a:srgbClr val="000000"/>
                          </a:solidFill>
                          <a:latin typeface="Calibri"/>
                        </a:rPr>
                        <a:t>18</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PARAISO</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JUANA SHUÑAQUI GREGORIO</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00153217</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16032">
                <a:tc>
                  <a:txBody>
                    <a:bodyPr/>
                    <a:lstStyle/>
                    <a:p>
                      <a:pPr algn="ctr" fontAlgn="b"/>
                      <a:r>
                        <a:rPr lang="es-MX" sz="1200" b="0" i="0" u="none" strike="noStrike">
                          <a:solidFill>
                            <a:srgbClr val="000000"/>
                          </a:solidFill>
                          <a:latin typeface="Calibri"/>
                        </a:rPr>
                        <a:t>19</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SHAHUAYA</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EUCLIDES QUESUS SILVA</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45431630</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16032">
                <a:tc>
                  <a:txBody>
                    <a:bodyPr/>
                    <a:lstStyle/>
                    <a:p>
                      <a:pPr algn="l" fontAlgn="b"/>
                      <a:r>
                        <a:rPr lang="es-MX" sz="1200" b="0" i="0" u="none" strike="noStrike">
                          <a:solidFill>
                            <a:srgbClr val="000000"/>
                          </a:solidFill>
                          <a:latin typeface="Calibri"/>
                        </a:rPr>
                        <a:t> </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es-MX" sz="1200" b="0" i="0" u="none" strike="noStrike">
                        <a:solidFill>
                          <a:srgbClr val="000000"/>
                        </a:solidFill>
                        <a:latin typeface="Calibri"/>
                      </a:endParaRPr>
                    </a:p>
                  </a:txBody>
                  <a:tcPr marL="8467" marR="8467" marT="846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200" b="0" i="0" u="none" strike="noStrike">
                        <a:solidFill>
                          <a:srgbClr val="000000"/>
                        </a:solidFill>
                        <a:latin typeface="Calibri"/>
                      </a:endParaRPr>
                    </a:p>
                  </a:txBody>
                  <a:tcPr marL="8467" marR="8467" marT="846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 </a:t>
                      </a:r>
                    </a:p>
                  </a:txBody>
                  <a:tcPr marL="8467" marR="8467" marT="846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6032">
                <a:tc gridSpan="4">
                  <a:txBody>
                    <a:bodyPr/>
                    <a:lstStyle/>
                    <a:p>
                      <a:pPr algn="l" fontAlgn="b"/>
                      <a:r>
                        <a:rPr lang="es-MX" sz="1200" b="1" i="0" u="none" strike="noStrike">
                          <a:solidFill>
                            <a:srgbClr val="000000"/>
                          </a:solidFill>
                          <a:latin typeface="Calibri"/>
                        </a:rPr>
                        <a:t>PROMOTORES VEEDORES SELECCIONADOS - PROV. CRNL PORTILLO - DIST. CALLERIA   </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8"/>
                  </a:ext>
                </a:extLst>
              </a:tr>
              <a:tr h="216032">
                <a:tc>
                  <a:txBody>
                    <a:bodyPr/>
                    <a:lstStyle/>
                    <a:p>
                      <a:pPr algn="ctr" fontAlgn="b"/>
                      <a:r>
                        <a:rPr lang="es-MX" sz="1200" b="0" i="0" u="none" strike="noStrike">
                          <a:solidFill>
                            <a:srgbClr val="000000"/>
                          </a:solidFill>
                          <a:latin typeface="Calibri"/>
                        </a:rPr>
                        <a:t>20</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FECONAU</a:t>
                      </a:r>
                    </a:p>
                  </a:txBody>
                  <a:tcPr marL="8467" marR="8467" marT="846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DANIEL RENGIFO NUNTA</a:t>
                      </a:r>
                    </a:p>
                  </a:txBody>
                  <a:tcPr marL="8467" marR="8467" marT="846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s-MX" sz="1200" b="0" i="0" u="none" strike="noStrike">
                          <a:solidFill>
                            <a:srgbClr val="000000"/>
                          </a:solidFill>
                          <a:latin typeface="Calibri"/>
                        </a:rPr>
                        <a:t>00119522</a:t>
                      </a:r>
                    </a:p>
                  </a:txBody>
                  <a:tcPr marL="8467" marR="8467" marT="846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216032">
                <a:tc>
                  <a:txBody>
                    <a:bodyPr/>
                    <a:lstStyle/>
                    <a:p>
                      <a:pPr algn="ctr" fontAlgn="b"/>
                      <a:r>
                        <a:rPr lang="es-MX" sz="1200" b="0" i="0" u="none" strike="noStrike">
                          <a:solidFill>
                            <a:srgbClr val="000000"/>
                          </a:solidFill>
                          <a:latin typeface="Calibri"/>
                        </a:rPr>
                        <a:t>21</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CHACHIBAI</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WILMER WIKLER E. MORI MELENDEZ</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45805246</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216032">
                <a:tc>
                  <a:txBody>
                    <a:bodyPr/>
                    <a:lstStyle/>
                    <a:p>
                      <a:pPr algn="ctr" fontAlgn="b"/>
                      <a:r>
                        <a:rPr lang="es-MX" sz="1200" b="0" i="0" u="none" strike="noStrike">
                          <a:solidFill>
                            <a:srgbClr val="000000"/>
                          </a:solidFill>
                          <a:latin typeface="Calibri"/>
                        </a:rPr>
                        <a:t>22</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SAPOSOA</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LUIS ALBERTO CAUPER CAIRUNA</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80686413</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216032">
                <a:tc>
                  <a:txBody>
                    <a:bodyPr/>
                    <a:lstStyle/>
                    <a:p>
                      <a:pPr algn="ctr" fontAlgn="b"/>
                      <a:r>
                        <a:rPr lang="es-MX" sz="1200" b="0" i="0" u="none" strike="noStrike">
                          <a:solidFill>
                            <a:srgbClr val="000000"/>
                          </a:solidFill>
                          <a:latin typeface="Calibri"/>
                        </a:rPr>
                        <a:t>23</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CC.NN.PATRIA NUEVA</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BEATRIZ CAUPER GARCIA</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00047282</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16032">
                <a:tc>
                  <a:txBody>
                    <a:bodyPr/>
                    <a:lstStyle/>
                    <a:p>
                      <a:pPr algn="ctr" fontAlgn="b"/>
                      <a:r>
                        <a:rPr lang="es-MX" sz="1200" b="0" i="0" u="none" strike="noStrike">
                          <a:solidFill>
                            <a:srgbClr val="000000"/>
                          </a:solidFill>
                          <a:latin typeface="Calibri"/>
                        </a:rPr>
                        <a:t>24</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CALLERIA</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FREDY JOSE REATEGUI RODRIGUEZ</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45425668</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216032">
                <a:tc>
                  <a:txBody>
                    <a:bodyPr/>
                    <a:lstStyle/>
                    <a:p>
                      <a:pPr algn="l" fontAlgn="b"/>
                      <a:r>
                        <a:rPr lang="es-MX" sz="1200" b="0" i="0" u="none" strike="noStrike">
                          <a:solidFill>
                            <a:srgbClr val="000000"/>
                          </a:solidFill>
                          <a:latin typeface="Calibri"/>
                        </a:rPr>
                        <a:t> </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es-MX" sz="1200" b="0" i="0" u="none" strike="noStrike">
                        <a:solidFill>
                          <a:srgbClr val="000000"/>
                        </a:solidFill>
                        <a:latin typeface="Calibri"/>
                      </a:endParaRPr>
                    </a:p>
                  </a:txBody>
                  <a:tcPr marL="8467" marR="8467" marT="846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200" b="0" i="0" u="none" strike="noStrike">
                        <a:solidFill>
                          <a:srgbClr val="000000"/>
                        </a:solidFill>
                        <a:latin typeface="Calibri"/>
                      </a:endParaRPr>
                    </a:p>
                  </a:txBody>
                  <a:tcPr marL="8467" marR="8467" marT="846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 </a:t>
                      </a:r>
                    </a:p>
                  </a:txBody>
                  <a:tcPr marL="8467" marR="8467" marT="846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16032">
                <a:tc gridSpan="4">
                  <a:txBody>
                    <a:bodyPr/>
                    <a:lstStyle/>
                    <a:p>
                      <a:pPr algn="l" fontAlgn="b"/>
                      <a:r>
                        <a:rPr lang="es-MX" sz="1200" b="1" i="0" u="none" strike="noStrike">
                          <a:solidFill>
                            <a:srgbClr val="000000"/>
                          </a:solidFill>
                          <a:latin typeface="Calibri"/>
                        </a:rPr>
                        <a:t>PROMOTORES VEEDORES SELECCIONADOS - PROV. UCAYALI -  PADRE MARQUEZ</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15"/>
                  </a:ext>
                </a:extLst>
              </a:tr>
              <a:tr h="216032">
                <a:tc>
                  <a:txBody>
                    <a:bodyPr/>
                    <a:lstStyle/>
                    <a:p>
                      <a:pPr algn="ctr" fontAlgn="b"/>
                      <a:r>
                        <a:rPr lang="es-MX" sz="1200" b="0" i="0" u="none" strike="noStrike">
                          <a:solidFill>
                            <a:srgbClr val="000000"/>
                          </a:solidFill>
                          <a:latin typeface="Calibri"/>
                        </a:rPr>
                        <a:t>25</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CC.NN. ALFONSO UGARTE</a:t>
                      </a:r>
                    </a:p>
                  </a:txBody>
                  <a:tcPr marL="8467" marR="8467" marT="846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CRISTIAN GARCIA BARBARAN</a:t>
                      </a:r>
                    </a:p>
                  </a:txBody>
                  <a:tcPr marL="8467" marR="8467" marT="846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s-MX" sz="1200" b="0" i="0" u="none" strike="noStrike">
                          <a:solidFill>
                            <a:srgbClr val="000000"/>
                          </a:solidFill>
                          <a:latin typeface="Calibri"/>
                        </a:rPr>
                        <a:t>72689952</a:t>
                      </a:r>
                    </a:p>
                  </a:txBody>
                  <a:tcPr marL="8467" marR="8467" marT="846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6"/>
                  </a:ext>
                </a:extLst>
              </a:tr>
              <a:tr h="216032">
                <a:tc>
                  <a:txBody>
                    <a:bodyPr/>
                    <a:lstStyle/>
                    <a:p>
                      <a:pPr algn="ctr" fontAlgn="b"/>
                      <a:r>
                        <a:rPr lang="es-MX" sz="1200" b="0" i="0" u="none" strike="noStrike">
                          <a:solidFill>
                            <a:srgbClr val="000000"/>
                          </a:solidFill>
                          <a:latin typeface="Calibri"/>
                        </a:rPr>
                        <a:t>26</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CC.NN. PAHOYAN</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LEONARDO URQUIA CAIRUNA</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00128144</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216032">
                <a:tc>
                  <a:txBody>
                    <a:bodyPr/>
                    <a:lstStyle/>
                    <a:p>
                      <a:pPr algn="ctr" fontAlgn="b"/>
                      <a:r>
                        <a:rPr lang="es-MX" sz="1200" b="0" i="0" u="none" strike="noStrike">
                          <a:solidFill>
                            <a:srgbClr val="000000"/>
                          </a:solidFill>
                          <a:latin typeface="Calibri"/>
                        </a:rPr>
                        <a:t>27</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FECONBU</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LIZARDO CAUPER  PEZO</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40779069</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216032">
                <a:tc>
                  <a:txBody>
                    <a:bodyPr/>
                    <a:lstStyle/>
                    <a:p>
                      <a:pPr algn="l" fontAlgn="b"/>
                      <a:r>
                        <a:rPr lang="es-MX" sz="1200" b="0" i="0" u="none" strike="noStrike">
                          <a:solidFill>
                            <a:srgbClr val="000000"/>
                          </a:solidFill>
                          <a:latin typeface="Calibri"/>
                        </a:rPr>
                        <a:t> </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es-MX" sz="1200" b="0" i="0" u="none" strike="noStrike">
                        <a:solidFill>
                          <a:srgbClr val="000000"/>
                        </a:solidFill>
                        <a:latin typeface="Calibri"/>
                      </a:endParaRPr>
                    </a:p>
                  </a:txBody>
                  <a:tcPr marL="8467" marR="8467" marT="846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200" b="0" i="0" u="none" strike="noStrike">
                        <a:solidFill>
                          <a:srgbClr val="000000"/>
                        </a:solidFill>
                        <a:latin typeface="Calibri"/>
                      </a:endParaRPr>
                    </a:p>
                  </a:txBody>
                  <a:tcPr marL="8467" marR="8467" marT="846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 </a:t>
                      </a:r>
                    </a:p>
                  </a:txBody>
                  <a:tcPr marL="8467" marR="8467" marT="846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16032">
                <a:tc gridSpan="4">
                  <a:txBody>
                    <a:bodyPr/>
                    <a:lstStyle/>
                    <a:p>
                      <a:pPr algn="l" fontAlgn="b"/>
                      <a:r>
                        <a:rPr lang="es-MX" sz="1200" b="1" i="0" u="none" strike="noStrike">
                          <a:solidFill>
                            <a:srgbClr val="000000"/>
                          </a:solidFill>
                          <a:latin typeface="Calibri"/>
                        </a:rPr>
                        <a:t>PROMOTORES VEEDORES SELEECCIONADOS DE FEDERACIONES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20"/>
                  </a:ext>
                </a:extLst>
              </a:tr>
              <a:tr h="216032">
                <a:tc>
                  <a:txBody>
                    <a:bodyPr/>
                    <a:lstStyle/>
                    <a:p>
                      <a:pPr algn="ctr" fontAlgn="b"/>
                      <a:r>
                        <a:rPr lang="es-MX" sz="1200" b="0" i="0" u="none" strike="noStrike">
                          <a:solidFill>
                            <a:srgbClr val="000000"/>
                          </a:solidFill>
                          <a:latin typeface="Calibri"/>
                        </a:rPr>
                        <a:t>28</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CORPIA</a:t>
                      </a:r>
                    </a:p>
                  </a:txBody>
                  <a:tcPr marL="8467" marR="8467" marT="846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200" b="0" i="0" u="none" strike="noStrike">
                          <a:solidFill>
                            <a:srgbClr val="000000"/>
                          </a:solidFill>
                          <a:latin typeface="Calibri"/>
                        </a:rPr>
                        <a:t>ELGA JANE TRIGOSO VILLALOBOS</a:t>
                      </a:r>
                    </a:p>
                  </a:txBody>
                  <a:tcPr marL="8467" marR="8467" marT="846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s-MX" sz="1200" b="0" i="0" u="none" strike="noStrike">
                          <a:solidFill>
                            <a:srgbClr val="000000"/>
                          </a:solidFill>
                          <a:latin typeface="Calibri"/>
                        </a:rPr>
                        <a:t>44003663</a:t>
                      </a:r>
                    </a:p>
                  </a:txBody>
                  <a:tcPr marL="8467" marR="8467" marT="846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1"/>
                  </a:ext>
                </a:extLst>
              </a:tr>
              <a:tr h="216032">
                <a:tc>
                  <a:txBody>
                    <a:bodyPr/>
                    <a:lstStyle/>
                    <a:p>
                      <a:pPr algn="ctr" fontAlgn="b"/>
                      <a:r>
                        <a:rPr lang="es-MX" sz="1200" b="0" i="0" u="none" strike="noStrike">
                          <a:solidFill>
                            <a:srgbClr val="000000"/>
                          </a:solidFill>
                          <a:latin typeface="Calibri"/>
                        </a:rPr>
                        <a:t>29</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MX" sz="1200" b="0" i="0" u="none" strike="noStrike">
                          <a:solidFill>
                            <a:srgbClr val="000000"/>
                          </a:solidFill>
                          <a:latin typeface="Calibri"/>
                        </a:rPr>
                        <a:t>ACONAMAC</a:t>
                      </a:r>
                    </a:p>
                  </a:txBody>
                  <a:tcPr marL="8467" marR="8467" marT="846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1200" b="0" i="0" u="none" strike="noStrike">
                          <a:solidFill>
                            <a:srgbClr val="000000"/>
                          </a:solidFill>
                          <a:latin typeface="Calibri"/>
                        </a:rPr>
                        <a:t>REYDER SEBASTIAN QUINTICUARI</a:t>
                      </a:r>
                    </a:p>
                  </a:txBody>
                  <a:tcPr marL="8467" marR="8467" marT="8467" marB="0" anchor="b">
                    <a:lnL>
                      <a:noFill/>
                    </a:lnL>
                    <a:lnR>
                      <a:noFill/>
                    </a:lnR>
                    <a:lnT>
                      <a:noFill/>
                    </a:lnT>
                    <a:lnB>
                      <a:noFill/>
                    </a:lnB>
                  </a:tcPr>
                </a:tc>
                <a:tc>
                  <a:txBody>
                    <a:bodyPr/>
                    <a:lstStyle/>
                    <a:p>
                      <a:pPr algn="r" fontAlgn="b"/>
                      <a:r>
                        <a:rPr lang="es-MX" sz="1200" b="0" i="0" u="none" strike="noStrike">
                          <a:solidFill>
                            <a:srgbClr val="000000"/>
                          </a:solidFill>
                          <a:latin typeface="Calibri"/>
                        </a:rPr>
                        <a:t>40319325</a:t>
                      </a:r>
                    </a:p>
                  </a:txBody>
                  <a:tcPr marL="8467" marR="8467" marT="846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2"/>
                  </a:ext>
                </a:extLst>
              </a:tr>
              <a:tr h="216032">
                <a:tc>
                  <a:txBody>
                    <a:bodyPr/>
                    <a:lstStyle/>
                    <a:p>
                      <a:pPr algn="ctr" fontAlgn="b"/>
                      <a:r>
                        <a:rPr lang="es-MX" sz="1200" b="0" i="0" u="none" strike="noStrike">
                          <a:solidFill>
                            <a:srgbClr val="000000"/>
                          </a:solidFill>
                          <a:latin typeface="Calibri"/>
                        </a:rPr>
                        <a:t>30</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ORDIM</a:t>
                      </a:r>
                    </a:p>
                  </a:txBody>
                  <a:tcPr marL="8467" marR="8467" marT="846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MOISES CARDENAS SANCHEZ</a:t>
                      </a:r>
                    </a:p>
                  </a:txBody>
                  <a:tcPr marL="8467" marR="8467" marT="846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s-MX" sz="1200" b="0" i="0" u="none" strike="noStrike" dirty="0">
                          <a:solidFill>
                            <a:srgbClr val="000000"/>
                          </a:solidFill>
                          <a:latin typeface="Calibri"/>
                        </a:rPr>
                        <a:t>80581637</a:t>
                      </a:r>
                    </a:p>
                  </a:txBody>
                  <a:tcPr marL="8467" marR="8467" marT="846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7" name="1 Título"/>
          <p:cNvSpPr txBox="1">
            <a:spLocks/>
          </p:cNvSpPr>
          <p:nvPr/>
        </p:nvSpPr>
        <p:spPr bwMode="auto">
          <a:xfrm>
            <a:off x="250825" y="188913"/>
            <a:ext cx="7345363" cy="1016000"/>
          </a:xfrm>
          <a:prstGeom prst="rect">
            <a:avLst/>
          </a:prstGeom>
          <a:no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LISTA OFICIAL DE LAS 20 COMUNIDADES NATIVAS Y 8 FEDERACIONES INDIGENAS BENEFICIARIAS DEL PROYECTO</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eaLnBrk="1" hangingPunct="1">
              <a:defRPr/>
            </a:pPr>
            <a:endParaRPr lang="es-ES" sz="2400" dirty="0">
              <a:solidFill>
                <a:srgbClr val="000000"/>
              </a:solidFill>
              <a:latin typeface="Times New Roman" pitchFamily="18" charset="0"/>
              <a:cs typeface="+mn-cs"/>
            </a:endParaRPr>
          </a:p>
        </p:txBody>
      </p:sp>
      <p:sp>
        <p:nvSpPr>
          <p:cNvPr id="12" name="1 Título"/>
          <p:cNvSpPr txBox="1">
            <a:spLocks/>
          </p:cNvSpPr>
          <p:nvPr/>
        </p:nvSpPr>
        <p:spPr bwMode="auto">
          <a:xfrm>
            <a:off x="-252413" y="549275"/>
            <a:ext cx="7777163" cy="400050"/>
          </a:xfrm>
          <a:prstGeom prst="rect">
            <a:avLst/>
          </a:prstGeom>
          <a:no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ACTORES EN EL PROCESO DE FORMACIÓN</a:t>
            </a:r>
          </a:p>
        </p:txBody>
      </p:sp>
      <p:sp>
        <p:nvSpPr>
          <p:cNvPr id="7" name="1 Título"/>
          <p:cNvSpPr txBox="1">
            <a:spLocks/>
          </p:cNvSpPr>
          <p:nvPr/>
        </p:nvSpPr>
        <p:spPr bwMode="auto">
          <a:xfrm>
            <a:off x="395288" y="1065213"/>
            <a:ext cx="6192837" cy="4524375"/>
          </a:xfrm>
          <a:prstGeom prst="rect">
            <a:avLst/>
          </a:prstGeom>
          <a:noFill/>
          <a:ln w="9525">
            <a:noFill/>
            <a:miter lim="800000"/>
            <a:headEnd/>
            <a:tailEnd/>
          </a:ln>
        </p:spPr>
        <p:txBody>
          <a:bodyPr anchor="b">
            <a:spAutoFit/>
          </a:bodyPr>
          <a:lstStyle/>
          <a:p>
            <a:pPr marL="342900" indent="-342900" algn="just">
              <a:buFontTx/>
              <a:buAutoNum type="arabicPeriod"/>
              <a:defRPr/>
            </a:pPr>
            <a:r>
              <a:rPr lang="es-MX" kern="0" dirty="0">
                <a:solidFill>
                  <a:srgbClr val="009900">
                    <a:lumMod val="75000"/>
                  </a:srgbClr>
                </a:solidFill>
                <a:latin typeface="Arial"/>
                <a:cs typeface="+mn-cs"/>
              </a:rPr>
              <a:t>DIRECCION EJECUTIVA FORESTAL Y FAUNA SILVESTRE – OFICINA DE MANEJO FORESTAL COMUNITARIO.</a:t>
            </a:r>
          </a:p>
          <a:p>
            <a:pPr marL="342900" indent="-342900" algn="just">
              <a:buFontTx/>
              <a:buAutoNum type="arabicPeriod"/>
              <a:defRPr/>
            </a:pPr>
            <a:r>
              <a:rPr lang="es-MX" kern="0" dirty="0">
                <a:solidFill>
                  <a:srgbClr val="009900">
                    <a:lumMod val="75000"/>
                  </a:srgbClr>
                </a:solidFill>
                <a:latin typeface="Arial"/>
                <a:cs typeface="+mn-cs"/>
              </a:rPr>
              <a:t>DIRECCION REGIONAL SECTORIAL AGRICULTURA UCAYALI – AREA DE COMUNIDADES NATIVAS.</a:t>
            </a:r>
          </a:p>
          <a:p>
            <a:pPr marL="342900" indent="-342900" algn="just">
              <a:buFontTx/>
              <a:buAutoNum type="arabicPeriod"/>
              <a:defRPr/>
            </a:pPr>
            <a:r>
              <a:rPr lang="es-MX" kern="0" dirty="0">
                <a:solidFill>
                  <a:srgbClr val="009900">
                    <a:lumMod val="75000"/>
                  </a:srgbClr>
                </a:solidFill>
                <a:latin typeface="Arial"/>
                <a:cs typeface="+mn-cs"/>
              </a:rPr>
              <a:t>GERENCIA DE RECURSOS NATURALES DE LA GOREU</a:t>
            </a:r>
          </a:p>
          <a:p>
            <a:pPr marL="342900" indent="-342900" algn="just">
              <a:buFontTx/>
              <a:buAutoNum type="arabicPeriod"/>
              <a:defRPr/>
            </a:pPr>
            <a:r>
              <a:rPr lang="es-MX" kern="0" dirty="0">
                <a:solidFill>
                  <a:srgbClr val="009900">
                    <a:lumMod val="75000"/>
                  </a:srgbClr>
                </a:solidFill>
                <a:latin typeface="Arial"/>
                <a:cs typeface="+mn-cs"/>
              </a:rPr>
              <a:t>SUNAT</a:t>
            </a:r>
          </a:p>
          <a:p>
            <a:pPr marL="342900" indent="-342900" algn="just">
              <a:buFontTx/>
              <a:buAutoNum type="arabicPeriod"/>
              <a:defRPr/>
            </a:pPr>
            <a:r>
              <a:rPr lang="es-MX" kern="0" dirty="0">
                <a:solidFill>
                  <a:srgbClr val="009900">
                    <a:lumMod val="75000"/>
                  </a:srgbClr>
                </a:solidFill>
                <a:latin typeface="Arial"/>
                <a:cs typeface="+mn-cs"/>
              </a:rPr>
              <a:t>SUNARP</a:t>
            </a:r>
          </a:p>
          <a:p>
            <a:pPr marL="342900" indent="-342900" algn="just">
              <a:buFontTx/>
              <a:buAutoNum type="arabicPeriod"/>
              <a:defRPr/>
            </a:pPr>
            <a:r>
              <a:rPr lang="es-MX" kern="0" dirty="0">
                <a:solidFill>
                  <a:srgbClr val="009900">
                    <a:lumMod val="75000"/>
                  </a:srgbClr>
                </a:solidFill>
                <a:latin typeface="Arial"/>
                <a:cs typeface="+mn-cs"/>
              </a:rPr>
              <a:t>OSINFOR</a:t>
            </a:r>
          </a:p>
          <a:p>
            <a:pPr marL="342900" indent="-342900" algn="just">
              <a:buFontTx/>
              <a:buAutoNum type="arabicPeriod"/>
              <a:defRPr/>
            </a:pPr>
            <a:r>
              <a:rPr lang="es-MX" kern="0" dirty="0">
                <a:solidFill>
                  <a:srgbClr val="009900">
                    <a:lumMod val="75000"/>
                  </a:srgbClr>
                </a:solidFill>
                <a:latin typeface="Arial"/>
                <a:cs typeface="+mn-cs"/>
              </a:rPr>
              <a:t>IRDECON</a:t>
            </a:r>
          </a:p>
          <a:p>
            <a:pPr marL="342900" indent="-342900" algn="just">
              <a:buFontTx/>
              <a:buAutoNum type="arabicPeriod"/>
              <a:defRPr/>
            </a:pPr>
            <a:r>
              <a:rPr lang="es-MX" kern="0" dirty="0">
                <a:solidFill>
                  <a:srgbClr val="009900">
                    <a:lumMod val="75000"/>
                  </a:srgbClr>
                </a:solidFill>
                <a:latin typeface="Arial"/>
                <a:cs typeface="+mn-cs"/>
              </a:rPr>
              <a:t>MINISTERIO PUBLICO.</a:t>
            </a:r>
          </a:p>
          <a:p>
            <a:pPr marL="342900" indent="-342900" algn="just">
              <a:buFontTx/>
              <a:buAutoNum type="arabicPeriod"/>
              <a:defRPr/>
            </a:pPr>
            <a:r>
              <a:rPr lang="es-MX" kern="0" dirty="0">
                <a:solidFill>
                  <a:srgbClr val="009900">
                    <a:lumMod val="75000"/>
                  </a:srgbClr>
                </a:solidFill>
                <a:latin typeface="Arial"/>
                <a:cs typeface="+mn-cs"/>
              </a:rPr>
              <a:t>DIRECCION REGIONAL DEL TRABAJO.</a:t>
            </a:r>
          </a:p>
          <a:p>
            <a:pPr marL="342900" indent="-342900" algn="just">
              <a:buFontTx/>
              <a:buAutoNum type="arabicPeriod"/>
              <a:defRPr/>
            </a:pPr>
            <a:r>
              <a:rPr lang="es-MX" kern="0" dirty="0">
                <a:solidFill>
                  <a:srgbClr val="009900">
                    <a:lumMod val="75000"/>
                  </a:srgbClr>
                </a:solidFill>
                <a:latin typeface="Arial"/>
                <a:cs typeface="+mn-cs"/>
              </a:rPr>
              <a:t>IBC</a:t>
            </a:r>
          </a:p>
          <a:p>
            <a:pPr marL="342900" indent="-342900" algn="just">
              <a:buFontTx/>
              <a:buAutoNum type="arabicPeriod"/>
              <a:defRPr/>
            </a:pPr>
            <a:r>
              <a:rPr lang="es-MX" kern="0" dirty="0">
                <a:solidFill>
                  <a:srgbClr val="009900">
                    <a:lumMod val="75000"/>
                  </a:srgbClr>
                </a:solidFill>
                <a:latin typeface="Arial"/>
                <a:cs typeface="+mn-cs"/>
              </a:rPr>
              <a:t>GIZ - COOPERACIÓN ALEMANA</a:t>
            </a:r>
          </a:p>
          <a:p>
            <a:pPr algn="ctr">
              <a:defRPr/>
            </a:pPr>
            <a:endParaRPr lang="es-MX" kern="0" dirty="0">
              <a:solidFill>
                <a:srgbClr val="009900">
                  <a:lumMod val="75000"/>
                </a:srgbClr>
              </a:solidFill>
              <a:latin typeface="Arial"/>
              <a:cs typeface="+mn-cs"/>
            </a:endParaRPr>
          </a:p>
        </p:txBody>
      </p:sp>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bwMode="auto">
          <a:xfrm>
            <a:off x="0" y="476250"/>
            <a:ext cx="7777163" cy="708025"/>
          </a:xfrm>
          <a:prstGeom prst="rect">
            <a:avLst/>
          </a:prstGeom>
          <a:noFill/>
          <a:ln w="9525">
            <a:noFill/>
            <a:miter lim="800000"/>
            <a:headEnd/>
            <a:tailEnd/>
          </a:ln>
        </p:spPr>
        <p:txBody>
          <a:bodyPr anchor="b">
            <a:spAutoFit/>
          </a:bodyPr>
          <a:lstStyle/>
          <a:p>
            <a:pPr algn="ctr">
              <a:defRPr/>
            </a:pPr>
            <a:r>
              <a:rPr lang="es-MX" sz="2000" b="1" kern="0" dirty="0">
                <a:solidFill>
                  <a:srgbClr val="009900">
                    <a:lumMod val="75000"/>
                  </a:srgbClr>
                </a:solidFill>
                <a:latin typeface="Arial Black"/>
                <a:cs typeface="+mn-cs"/>
              </a:rPr>
              <a:t> ESQUEMA DEL FUNCIONAMIENTO DE LA REDES DECENTRALIZADAS DE LA VFC ORAU</a:t>
            </a:r>
          </a:p>
        </p:txBody>
      </p:sp>
      <p:sp>
        <p:nvSpPr>
          <p:cNvPr id="6" name="5 Elipse"/>
          <p:cNvSpPr/>
          <p:nvPr/>
        </p:nvSpPr>
        <p:spPr bwMode="auto">
          <a:xfrm>
            <a:off x="3419475" y="1773238"/>
            <a:ext cx="1081088" cy="100806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2000" dirty="0">
                <a:solidFill>
                  <a:srgbClr val="000000"/>
                </a:solidFill>
                <a:latin typeface="Times New Roman" pitchFamily="18" charset="0"/>
                <a:cs typeface="+mn-cs"/>
              </a:rPr>
              <a:t>VFC</a:t>
            </a:r>
          </a:p>
          <a:p>
            <a:pPr algn="ctr" eaLnBrk="1" hangingPunct="1">
              <a:defRPr/>
            </a:pPr>
            <a:r>
              <a:rPr lang="es-MX" sz="2000" dirty="0">
                <a:solidFill>
                  <a:srgbClr val="000000"/>
                </a:solidFill>
                <a:latin typeface="Times New Roman" pitchFamily="18" charset="0"/>
                <a:cs typeface="+mn-cs"/>
              </a:rPr>
              <a:t>ORAU</a:t>
            </a:r>
          </a:p>
        </p:txBody>
      </p:sp>
      <p:cxnSp>
        <p:nvCxnSpPr>
          <p:cNvPr id="246788" name="17 Conector recto de flecha"/>
          <p:cNvCxnSpPr>
            <a:cxnSpLocks noChangeShapeType="1"/>
            <a:stCxn id="6" idx="4"/>
          </p:cNvCxnSpPr>
          <p:nvPr/>
        </p:nvCxnSpPr>
        <p:spPr bwMode="auto">
          <a:xfrm>
            <a:off x="3959225" y="2781300"/>
            <a:ext cx="36513" cy="43180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9" name="18 Rectángulo"/>
          <p:cNvSpPr/>
          <p:nvPr/>
        </p:nvSpPr>
        <p:spPr bwMode="auto">
          <a:xfrm>
            <a:off x="1116013" y="3357563"/>
            <a:ext cx="4824412" cy="35877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2000" dirty="0">
                <a:solidFill>
                  <a:srgbClr val="000000"/>
                </a:solidFill>
                <a:latin typeface="Times New Roman" pitchFamily="18" charset="0"/>
                <a:cs typeface="+mn-cs"/>
              </a:rPr>
              <a:t>REDES </a:t>
            </a:r>
            <a:r>
              <a:rPr lang="es-MX" sz="2000" dirty="0">
                <a:solidFill>
                  <a:srgbClr val="000000"/>
                </a:solidFill>
                <a:latin typeface="Times New Roman" pitchFamily="18" charset="0"/>
                <a:cs typeface="+mn-cs"/>
              </a:rPr>
              <a:t>DESCENTRALIZADAS</a:t>
            </a:r>
          </a:p>
        </p:txBody>
      </p:sp>
      <p:sp>
        <p:nvSpPr>
          <p:cNvPr id="22" name="21 Elipse"/>
          <p:cNvSpPr/>
          <p:nvPr/>
        </p:nvSpPr>
        <p:spPr bwMode="auto">
          <a:xfrm>
            <a:off x="1258888" y="4076700"/>
            <a:ext cx="1368425" cy="1008063"/>
          </a:xfrm>
          <a:prstGeom prst="ellipse">
            <a:avLst/>
          </a:prstGeom>
          <a:solidFill>
            <a:schemeClr val="tx2">
              <a:lumMod val="50000"/>
              <a:lumOff val="50000"/>
            </a:schemeClr>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400" dirty="0">
                <a:solidFill>
                  <a:srgbClr val="000000"/>
                </a:solidFill>
                <a:latin typeface="Times New Roman" pitchFamily="18" charset="0"/>
                <a:cs typeface="+mn-cs"/>
              </a:rPr>
              <a:t>VFC</a:t>
            </a:r>
          </a:p>
          <a:p>
            <a:pPr algn="ctr" eaLnBrk="1" hangingPunct="1">
              <a:defRPr/>
            </a:pPr>
            <a:r>
              <a:rPr lang="es-MX" sz="1400" dirty="0">
                <a:solidFill>
                  <a:srgbClr val="000000"/>
                </a:solidFill>
                <a:latin typeface="Times New Roman" pitchFamily="18" charset="0"/>
                <a:cs typeface="+mn-cs"/>
              </a:rPr>
              <a:t>PADRE ABAD</a:t>
            </a:r>
          </a:p>
          <a:p>
            <a:pPr algn="ctr" eaLnBrk="1" hangingPunct="1">
              <a:defRPr/>
            </a:pPr>
            <a:r>
              <a:rPr lang="es-MX" sz="1400" dirty="0">
                <a:solidFill>
                  <a:srgbClr val="000000"/>
                </a:solidFill>
                <a:latin typeface="Times New Roman" pitchFamily="18" charset="0"/>
                <a:cs typeface="+mn-cs"/>
              </a:rPr>
              <a:t>FENACOCA</a:t>
            </a:r>
          </a:p>
        </p:txBody>
      </p:sp>
      <p:sp>
        <p:nvSpPr>
          <p:cNvPr id="23" name="22 Elipse"/>
          <p:cNvSpPr/>
          <p:nvPr/>
        </p:nvSpPr>
        <p:spPr bwMode="auto">
          <a:xfrm>
            <a:off x="5724525" y="4221163"/>
            <a:ext cx="1223963" cy="1008062"/>
          </a:xfrm>
          <a:prstGeom prst="ellipse">
            <a:avLst/>
          </a:prstGeom>
          <a:solidFill>
            <a:schemeClr val="tx2">
              <a:lumMod val="50000"/>
              <a:lumOff val="50000"/>
            </a:schemeClr>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400" dirty="0">
                <a:solidFill>
                  <a:srgbClr val="000000"/>
                </a:solidFill>
                <a:latin typeface="Times New Roman" pitchFamily="18" charset="0"/>
                <a:cs typeface="+mn-cs"/>
              </a:rPr>
              <a:t>VFC</a:t>
            </a:r>
          </a:p>
          <a:p>
            <a:pPr algn="ctr" eaLnBrk="1" hangingPunct="1">
              <a:defRPr/>
            </a:pPr>
            <a:r>
              <a:rPr lang="es-MX" sz="1400" dirty="0">
                <a:solidFill>
                  <a:srgbClr val="000000"/>
                </a:solidFill>
                <a:latin typeface="Times New Roman" pitchFamily="18" charset="0"/>
                <a:cs typeface="+mn-cs"/>
              </a:rPr>
              <a:t>IPARIA</a:t>
            </a:r>
          </a:p>
          <a:p>
            <a:pPr algn="ctr" eaLnBrk="1" hangingPunct="1">
              <a:defRPr/>
            </a:pPr>
            <a:r>
              <a:rPr lang="es-MX" sz="1400" dirty="0">
                <a:solidFill>
                  <a:srgbClr val="000000"/>
                </a:solidFill>
                <a:latin typeface="Times New Roman" pitchFamily="18" charset="0"/>
                <a:cs typeface="+mn-cs"/>
              </a:rPr>
              <a:t>FECONADIP</a:t>
            </a:r>
          </a:p>
        </p:txBody>
      </p:sp>
      <p:cxnSp>
        <p:nvCxnSpPr>
          <p:cNvPr id="246792" name="24 Conector recto de flecha"/>
          <p:cNvCxnSpPr>
            <a:cxnSpLocks noChangeShapeType="1"/>
          </p:cNvCxnSpPr>
          <p:nvPr/>
        </p:nvCxnSpPr>
        <p:spPr bwMode="auto">
          <a:xfrm flipH="1">
            <a:off x="1187450" y="5229225"/>
            <a:ext cx="144463" cy="43180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793" name="26 Conector recto de flecha"/>
          <p:cNvCxnSpPr>
            <a:cxnSpLocks noChangeShapeType="1"/>
          </p:cNvCxnSpPr>
          <p:nvPr/>
        </p:nvCxnSpPr>
        <p:spPr bwMode="auto">
          <a:xfrm>
            <a:off x="1908175" y="5300663"/>
            <a:ext cx="71438" cy="504825"/>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794" name="30 Conector recto de flecha"/>
          <p:cNvCxnSpPr>
            <a:cxnSpLocks noChangeShapeType="1"/>
            <a:stCxn id="22" idx="5"/>
          </p:cNvCxnSpPr>
          <p:nvPr/>
        </p:nvCxnSpPr>
        <p:spPr bwMode="auto">
          <a:xfrm>
            <a:off x="2427288" y="4937125"/>
            <a:ext cx="415925" cy="29210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795" name="32 Conector recto de flecha"/>
          <p:cNvCxnSpPr>
            <a:cxnSpLocks noChangeShapeType="1"/>
            <a:stCxn id="22" idx="6"/>
          </p:cNvCxnSpPr>
          <p:nvPr/>
        </p:nvCxnSpPr>
        <p:spPr bwMode="auto">
          <a:xfrm>
            <a:off x="2627313" y="4581525"/>
            <a:ext cx="649287" cy="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796" name="34 Conector recto de flecha"/>
          <p:cNvCxnSpPr>
            <a:cxnSpLocks noChangeShapeType="1"/>
          </p:cNvCxnSpPr>
          <p:nvPr/>
        </p:nvCxnSpPr>
        <p:spPr bwMode="auto">
          <a:xfrm flipH="1" flipV="1">
            <a:off x="5219700" y="4437063"/>
            <a:ext cx="576263" cy="71437"/>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797" name="36 Conector recto de flecha"/>
          <p:cNvCxnSpPr>
            <a:cxnSpLocks noChangeShapeType="1"/>
          </p:cNvCxnSpPr>
          <p:nvPr/>
        </p:nvCxnSpPr>
        <p:spPr bwMode="auto">
          <a:xfrm flipH="1">
            <a:off x="5148263" y="5013325"/>
            <a:ext cx="576262" cy="21590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798" name="38 Conector recto de flecha"/>
          <p:cNvCxnSpPr>
            <a:cxnSpLocks noChangeShapeType="1"/>
          </p:cNvCxnSpPr>
          <p:nvPr/>
        </p:nvCxnSpPr>
        <p:spPr bwMode="auto">
          <a:xfrm flipH="1">
            <a:off x="5795963" y="5229225"/>
            <a:ext cx="288925" cy="360363"/>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799" name="40 Conector recto de flecha"/>
          <p:cNvCxnSpPr>
            <a:cxnSpLocks noChangeShapeType="1"/>
          </p:cNvCxnSpPr>
          <p:nvPr/>
        </p:nvCxnSpPr>
        <p:spPr bwMode="auto">
          <a:xfrm>
            <a:off x="6516688" y="5229225"/>
            <a:ext cx="215900" cy="43180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800" name="42 Conector recto de flecha"/>
          <p:cNvCxnSpPr>
            <a:cxnSpLocks noChangeShapeType="1"/>
          </p:cNvCxnSpPr>
          <p:nvPr/>
        </p:nvCxnSpPr>
        <p:spPr bwMode="auto">
          <a:xfrm>
            <a:off x="6875463" y="5013325"/>
            <a:ext cx="360362" cy="21590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6801" name="44 Conector recto de flecha"/>
          <p:cNvCxnSpPr>
            <a:cxnSpLocks noChangeShapeType="1"/>
            <a:stCxn id="23" idx="7"/>
          </p:cNvCxnSpPr>
          <p:nvPr/>
        </p:nvCxnSpPr>
        <p:spPr bwMode="auto">
          <a:xfrm flipV="1">
            <a:off x="6769100" y="4149725"/>
            <a:ext cx="323850" cy="219075"/>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46" name="45 Conector"/>
          <p:cNvSpPr/>
          <p:nvPr/>
        </p:nvSpPr>
        <p:spPr bwMode="auto">
          <a:xfrm>
            <a:off x="468313" y="5661025"/>
            <a:ext cx="935037" cy="647700"/>
          </a:xfrm>
          <a:prstGeom prst="flowChartConnector">
            <a:avLst/>
          </a:prstGeom>
          <a:solidFill>
            <a:srgbClr val="00B0F0"/>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eaLnBrk="1" hangingPunct="1">
              <a:defRPr/>
            </a:pPr>
            <a:r>
              <a:rPr lang="es-MX" sz="1200" dirty="0">
                <a:solidFill>
                  <a:srgbClr val="000000"/>
                </a:solidFill>
                <a:latin typeface="Times New Roman" pitchFamily="18" charset="0"/>
                <a:cs typeface="+mn-cs"/>
              </a:rPr>
              <a:t>YAMINO </a:t>
            </a:r>
          </a:p>
        </p:txBody>
      </p:sp>
      <p:sp>
        <p:nvSpPr>
          <p:cNvPr id="47" name="46 Conector"/>
          <p:cNvSpPr/>
          <p:nvPr/>
        </p:nvSpPr>
        <p:spPr bwMode="auto">
          <a:xfrm>
            <a:off x="1476375" y="5805488"/>
            <a:ext cx="1079500" cy="792162"/>
          </a:xfrm>
          <a:prstGeom prst="flowChartConnector">
            <a:avLst/>
          </a:prstGeom>
          <a:solidFill>
            <a:srgbClr val="00B0F0"/>
          </a:solidFill>
          <a:ln w="9525" cap="flat" cmpd="sng" algn="ctr">
            <a:solidFill>
              <a:schemeClr val="tx1"/>
            </a:solidFill>
            <a:prstDash val="solid"/>
            <a:round/>
            <a:headEnd type="none" w="med" len="med"/>
            <a:tailEnd type="none" w="med" len="med"/>
          </a:ln>
          <a:effectLst/>
        </p:spPr>
        <p:txBody>
          <a:bodyPr wrap="none"/>
          <a:lstStyle/>
          <a:p>
            <a:pPr eaLnBrk="1" hangingPunct="1">
              <a:defRPr/>
            </a:pPr>
            <a:r>
              <a:rPr lang="es-MX" sz="1200" dirty="0">
                <a:solidFill>
                  <a:srgbClr val="000000"/>
                </a:solidFill>
                <a:latin typeface="Times New Roman" pitchFamily="18" charset="0"/>
                <a:cs typeface="+mn-cs"/>
              </a:rPr>
              <a:t>CC.NN</a:t>
            </a:r>
          </a:p>
          <a:p>
            <a:pPr algn="ctr" eaLnBrk="1" hangingPunct="1">
              <a:defRPr/>
            </a:pPr>
            <a:r>
              <a:rPr lang="es-MX" sz="1200" dirty="0">
                <a:solidFill>
                  <a:srgbClr val="000000"/>
                </a:solidFill>
                <a:latin typeface="Times New Roman" pitchFamily="18" charset="0"/>
                <a:cs typeface="+mn-cs"/>
              </a:rPr>
              <a:t>M. CACERES </a:t>
            </a:r>
          </a:p>
        </p:txBody>
      </p:sp>
      <p:sp>
        <p:nvSpPr>
          <p:cNvPr id="48" name="47 Conector"/>
          <p:cNvSpPr/>
          <p:nvPr/>
        </p:nvSpPr>
        <p:spPr bwMode="auto">
          <a:xfrm>
            <a:off x="2484438" y="5445125"/>
            <a:ext cx="935037" cy="647700"/>
          </a:xfrm>
          <a:prstGeom prst="flowChartConnector">
            <a:avLst/>
          </a:prstGeom>
          <a:solidFill>
            <a:srgbClr val="00B0F0"/>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eaLnBrk="1" hangingPunct="1">
              <a:defRPr/>
            </a:pPr>
            <a:r>
              <a:rPr lang="es-MX" sz="1200" dirty="0">
                <a:solidFill>
                  <a:srgbClr val="000000"/>
                </a:solidFill>
                <a:latin typeface="Times New Roman" pitchFamily="18" charset="0"/>
                <a:cs typeface="+mn-cs"/>
              </a:rPr>
              <a:t>S. ROCA </a:t>
            </a:r>
          </a:p>
        </p:txBody>
      </p:sp>
      <p:sp>
        <p:nvSpPr>
          <p:cNvPr id="49" name="48 Conector"/>
          <p:cNvSpPr/>
          <p:nvPr/>
        </p:nvSpPr>
        <p:spPr bwMode="auto">
          <a:xfrm>
            <a:off x="3132138" y="4437063"/>
            <a:ext cx="935037" cy="720725"/>
          </a:xfrm>
          <a:prstGeom prst="flowChartConnector">
            <a:avLst/>
          </a:prstGeom>
          <a:solidFill>
            <a:srgbClr val="00B0F0"/>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eaLnBrk="1" hangingPunct="1">
              <a:defRPr/>
            </a:pPr>
            <a:r>
              <a:rPr lang="es-MX" sz="1200" dirty="0">
                <a:solidFill>
                  <a:srgbClr val="000000"/>
                </a:solidFill>
                <a:latin typeface="Times New Roman" pitchFamily="18" charset="0"/>
                <a:cs typeface="+mn-cs"/>
              </a:rPr>
              <a:t>S. ROSA </a:t>
            </a:r>
          </a:p>
        </p:txBody>
      </p:sp>
      <p:sp>
        <p:nvSpPr>
          <p:cNvPr id="50" name="49 Conector"/>
          <p:cNvSpPr/>
          <p:nvPr/>
        </p:nvSpPr>
        <p:spPr bwMode="auto">
          <a:xfrm>
            <a:off x="4284663" y="4076700"/>
            <a:ext cx="935037" cy="647700"/>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algn="ctr" eaLnBrk="1" hangingPunct="1">
              <a:defRPr/>
            </a:pPr>
            <a:r>
              <a:rPr lang="es-MX" sz="1200" dirty="0">
                <a:solidFill>
                  <a:srgbClr val="000000"/>
                </a:solidFill>
                <a:latin typeface="Times New Roman" pitchFamily="18" charset="0"/>
                <a:cs typeface="+mn-cs"/>
              </a:rPr>
              <a:t>SHARARA </a:t>
            </a:r>
          </a:p>
        </p:txBody>
      </p:sp>
      <p:sp>
        <p:nvSpPr>
          <p:cNvPr id="51" name="50 Conector"/>
          <p:cNvSpPr/>
          <p:nvPr/>
        </p:nvSpPr>
        <p:spPr bwMode="auto">
          <a:xfrm>
            <a:off x="4140200" y="4868863"/>
            <a:ext cx="1008063" cy="647700"/>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algn="ctr" eaLnBrk="1" hangingPunct="1">
              <a:defRPr/>
            </a:pPr>
            <a:r>
              <a:rPr lang="es-MX" sz="1200" dirty="0">
                <a:solidFill>
                  <a:srgbClr val="000000"/>
                </a:solidFill>
                <a:latin typeface="Times New Roman" pitchFamily="18" charset="0"/>
                <a:cs typeface="+mn-cs"/>
              </a:rPr>
              <a:t>2 DE MAYO </a:t>
            </a:r>
          </a:p>
        </p:txBody>
      </p:sp>
      <p:sp>
        <p:nvSpPr>
          <p:cNvPr id="52" name="51 Conector"/>
          <p:cNvSpPr/>
          <p:nvPr/>
        </p:nvSpPr>
        <p:spPr bwMode="auto">
          <a:xfrm>
            <a:off x="4859338" y="5516563"/>
            <a:ext cx="1152525" cy="649287"/>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algn="ctr" eaLnBrk="1" hangingPunct="1">
              <a:defRPr/>
            </a:pPr>
            <a:r>
              <a:rPr lang="es-MX" sz="1200" dirty="0">
                <a:solidFill>
                  <a:srgbClr val="000000"/>
                </a:solidFill>
                <a:latin typeface="Times New Roman" pitchFamily="18" charset="0"/>
                <a:cs typeface="+mn-cs"/>
              </a:rPr>
              <a:t>COLONIA CACO</a:t>
            </a:r>
          </a:p>
        </p:txBody>
      </p:sp>
      <p:sp>
        <p:nvSpPr>
          <p:cNvPr id="53" name="52 Conector"/>
          <p:cNvSpPr/>
          <p:nvPr/>
        </p:nvSpPr>
        <p:spPr bwMode="auto">
          <a:xfrm>
            <a:off x="6011863" y="5732463"/>
            <a:ext cx="1152525" cy="865187"/>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algn="ctr" eaLnBrk="1" hangingPunct="1">
              <a:defRPr/>
            </a:pPr>
            <a:r>
              <a:rPr lang="es-MX" sz="1200" dirty="0">
                <a:solidFill>
                  <a:srgbClr val="000000"/>
                </a:solidFill>
                <a:latin typeface="Times New Roman" pitchFamily="18" charset="0"/>
                <a:cs typeface="+mn-cs"/>
              </a:rPr>
              <a:t>CACO MACAYA </a:t>
            </a:r>
          </a:p>
        </p:txBody>
      </p:sp>
      <p:sp>
        <p:nvSpPr>
          <p:cNvPr id="54" name="53 Conector"/>
          <p:cNvSpPr/>
          <p:nvPr/>
        </p:nvSpPr>
        <p:spPr bwMode="auto">
          <a:xfrm>
            <a:off x="7092950" y="5229225"/>
            <a:ext cx="935038" cy="647700"/>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algn="ctr" eaLnBrk="1" hangingPunct="1">
              <a:defRPr/>
            </a:pPr>
            <a:r>
              <a:rPr lang="es-MX" sz="1200" dirty="0">
                <a:solidFill>
                  <a:srgbClr val="000000"/>
                </a:solidFill>
                <a:latin typeface="Times New Roman" pitchFamily="18" charset="0"/>
                <a:cs typeface="+mn-cs"/>
              </a:rPr>
              <a:t>CURIACA </a:t>
            </a:r>
          </a:p>
        </p:txBody>
      </p:sp>
      <p:sp>
        <p:nvSpPr>
          <p:cNvPr id="55" name="54 Conector"/>
          <p:cNvSpPr/>
          <p:nvPr/>
        </p:nvSpPr>
        <p:spPr bwMode="auto">
          <a:xfrm>
            <a:off x="7019925" y="4005263"/>
            <a:ext cx="1223963" cy="1079500"/>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wrap="none"/>
          <a:lstStyle/>
          <a:p>
            <a:pPr algn="ctr" eaLnBrk="1" hangingPunct="1">
              <a:defRPr/>
            </a:pPr>
            <a:r>
              <a:rPr lang="es-MX" sz="1200" dirty="0">
                <a:solidFill>
                  <a:srgbClr val="000000"/>
                </a:solidFill>
                <a:latin typeface="Times New Roman" pitchFamily="18" charset="0"/>
                <a:cs typeface="+mn-cs"/>
              </a:rPr>
              <a:t>CC.NN</a:t>
            </a:r>
          </a:p>
          <a:p>
            <a:pPr algn="ctr" eaLnBrk="1" hangingPunct="1">
              <a:defRPr/>
            </a:pPr>
            <a:r>
              <a:rPr lang="es-MX" sz="1200" dirty="0">
                <a:solidFill>
                  <a:srgbClr val="000000"/>
                </a:solidFill>
                <a:latin typeface="Times New Roman" pitchFamily="18" charset="0"/>
                <a:cs typeface="+mn-cs"/>
              </a:rPr>
              <a:t>PUEBLO NUEVO</a:t>
            </a:r>
          </a:p>
          <a:p>
            <a:pPr algn="ctr" eaLnBrk="1" hangingPunct="1">
              <a:defRPr/>
            </a:pPr>
            <a:r>
              <a:rPr lang="es-MX" sz="1200" dirty="0">
                <a:solidFill>
                  <a:srgbClr val="000000"/>
                </a:solidFill>
                <a:latin typeface="Times New Roman" pitchFamily="18" charset="0"/>
                <a:cs typeface="+mn-cs"/>
              </a:rPr>
              <a:t>DEL CACO </a:t>
            </a:r>
          </a:p>
        </p:txBody>
      </p:sp>
      <p:cxnSp>
        <p:nvCxnSpPr>
          <p:cNvPr id="62" name="61 Conector curvado"/>
          <p:cNvCxnSpPr/>
          <p:nvPr/>
        </p:nvCxnSpPr>
        <p:spPr bwMode="auto">
          <a:xfrm flipV="1">
            <a:off x="1187450" y="2420938"/>
            <a:ext cx="1944688" cy="1800225"/>
          </a:xfrm>
          <a:prstGeom prst="curvedConnector3">
            <a:avLst>
              <a:gd name="adj1" fmla="val -19495"/>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69" name="68 Conector curvado"/>
          <p:cNvCxnSpPr>
            <a:endCxn id="23" idx="0"/>
          </p:cNvCxnSpPr>
          <p:nvPr/>
        </p:nvCxnSpPr>
        <p:spPr bwMode="auto">
          <a:xfrm rot="16200000" flipH="1">
            <a:off x="4373563" y="2259012"/>
            <a:ext cx="2160588" cy="1763713"/>
          </a:xfrm>
          <a:prstGeom prst="curvedConnector3">
            <a:avLst>
              <a:gd name="adj1" fmla="val 2617"/>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81" name="80 Rectángulo"/>
          <p:cNvSpPr/>
          <p:nvPr/>
        </p:nvSpPr>
        <p:spPr>
          <a:xfrm>
            <a:off x="5795963" y="1773238"/>
            <a:ext cx="2232025" cy="1384300"/>
          </a:xfrm>
          <a:prstGeom prst="rect">
            <a:avLst/>
          </a:prstGeom>
        </p:spPr>
        <p:txBody>
          <a:bodyPr>
            <a:spAutoFit/>
          </a:bodyPr>
          <a:lstStyle/>
          <a:p>
            <a:pPr algn="just" eaLnBrk="1" fontAlgn="auto" hangingPunct="1">
              <a:spcBef>
                <a:spcPts val="0"/>
              </a:spcBef>
              <a:spcAft>
                <a:spcPts val="0"/>
              </a:spcAft>
              <a:buFont typeface="Arial" charset="0"/>
              <a:buNone/>
              <a:defRPr/>
            </a:pPr>
            <a:r>
              <a:rPr lang="es-ES" sz="1200" dirty="0">
                <a:solidFill>
                  <a:srgbClr val="000000"/>
                </a:solidFill>
                <a:latin typeface="Arial"/>
                <a:cs typeface="+mn-cs"/>
              </a:rPr>
              <a:t>1.- En esta parte del esquema se encuentra la Veeduría Forestal Comunitaria de ORAU, mostrando 02 redes descentralizadas en dos sectores de la Región Ucayali.</a:t>
            </a:r>
          </a:p>
        </p:txBody>
      </p:sp>
      <p:sp>
        <p:nvSpPr>
          <p:cNvPr id="82" name="81 Rectángulo"/>
          <p:cNvSpPr/>
          <p:nvPr/>
        </p:nvSpPr>
        <p:spPr>
          <a:xfrm>
            <a:off x="3348038" y="5445125"/>
            <a:ext cx="1584325" cy="1200150"/>
          </a:xfrm>
          <a:prstGeom prst="rect">
            <a:avLst/>
          </a:prstGeom>
        </p:spPr>
        <p:txBody>
          <a:bodyPr>
            <a:spAutoFit/>
          </a:bodyPr>
          <a:lstStyle/>
          <a:p>
            <a:pPr algn="just" eaLnBrk="1" fontAlgn="auto" hangingPunct="1">
              <a:spcBef>
                <a:spcPts val="0"/>
              </a:spcBef>
              <a:spcAft>
                <a:spcPts val="0"/>
              </a:spcAft>
              <a:buFont typeface="Arial" charset="0"/>
              <a:buNone/>
              <a:defRPr/>
            </a:pPr>
            <a:r>
              <a:rPr lang="es-ES" sz="1200" dirty="0">
                <a:solidFill>
                  <a:srgbClr val="000000"/>
                </a:solidFill>
                <a:latin typeface="Arial"/>
                <a:cs typeface="+mn-cs"/>
              </a:rPr>
              <a:t> 2.- Cuando se presente un suceso o conflicto dentro de la cc.nn el Veedor de la Comunidad abordara el suceso.</a:t>
            </a:r>
          </a:p>
        </p:txBody>
      </p:sp>
      <p:sp>
        <p:nvSpPr>
          <p:cNvPr id="83" name="82 Rectángulo"/>
          <p:cNvSpPr/>
          <p:nvPr/>
        </p:nvSpPr>
        <p:spPr>
          <a:xfrm>
            <a:off x="0" y="3860800"/>
            <a:ext cx="1258888" cy="1939925"/>
          </a:xfrm>
          <a:prstGeom prst="rect">
            <a:avLst/>
          </a:prstGeom>
        </p:spPr>
        <p:txBody>
          <a:bodyPr>
            <a:spAutoFit/>
          </a:bodyPr>
          <a:lstStyle/>
          <a:p>
            <a:pPr algn="just" eaLnBrk="1" fontAlgn="auto" hangingPunct="1">
              <a:spcBef>
                <a:spcPts val="0"/>
              </a:spcBef>
              <a:spcAft>
                <a:spcPts val="0"/>
              </a:spcAft>
              <a:buFont typeface="Arial" charset="0"/>
              <a:buNone/>
              <a:defRPr/>
            </a:pPr>
            <a:r>
              <a:rPr lang="es-ES" sz="1200" dirty="0">
                <a:solidFill>
                  <a:srgbClr val="000000"/>
                </a:solidFill>
                <a:latin typeface="Arial"/>
                <a:cs typeface="+mn-cs"/>
              </a:rPr>
              <a:t> 3.- Si el veedor de la CC.NN no puede solucionar el conflicto, dará parte a su red y convocara la intervención de la veeduría de su red</a:t>
            </a:r>
          </a:p>
        </p:txBody>
      </p:sp>
      <p:sp>
        <p:nvSpPr>
          <p:cNvPr id="84" name="83 Rectángulo"/>
          <p:cNvSpPr/>
          <p:nvPr/>
        </p:nvSpPr>
        <p:spPr>
          <a:xfrm>
            <a:off x="0" y="1628775"/>
            <a:ext cx="2916238" cy="1016000"/>
          </a:xfrm>
          <a:prstGeom prst="rect">
            <a:avLst/>
          </a:prstGeom>
        </p:spPr>
        <p:txBody>
          <a:bodyPr>
            <a:spAutoFit/>
          </a:bodyPr>
          <a:lstStyle/>
          <a:p>
            <a:pPr algn="just" eaLnBrk="1" fontAlgn="auto" hangingPunct="1">
              <a:spcBef>
                <a:spcPts val="0"/>
              </a:spcBef>
              <a:spcAft>
                <a:spcPts val="0"/>
              </a:spcAft>
              <a:buFont typeface="Arial" charset="0"/>
              <a:buNone/>
              <a:defRPr/>
            </a:pPr>
            <a:r>
              <a:rPr lang="es-ES" sz="1200" dirty="0">
                <a:solidFill>
                  <a:srgbClr val="000000"/>
                </a:solidFill>
                <a:latin typeface="Arial"/>
                <a:cs typeface="+mn-cs"/>
              </a:rPr>
              <a:t> 4.- Al intervenir los veedores de la red del sector, para tratar de solucionar el conflicto y este requiere la presencia de abogados e ingenieros este acudirá a la VFC ORAU, para intervenir.</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s-PE" dirty="0" smtClean="0"/>
              <a:t/>
            </a:r>
            <a:br>
              <a:rPr lang="es-PE" dirty="0" smtClean="0"/>
            </a:br>
            <a:endParaRPr lang="es-PE" dirty="0"/>
          </a:p>
        </p:txBody>
      </p:sp>
      <p:pic>
        <p:nvPicPr>
          <p:cNvPr id="247811" name="4 Imagen"/>
          <p:cNvPicPr>
            <a:picLocks noChangeAspect="1" noChangeArrowheads="1"/>
          </p:cNvPicPr>
          <p:nvPr/>
        </p:nvPicPr>
        <p:blipFill>
          <a:blip r:embed="rId2">
            <a:extLst>
              <a:ext uri="{28A0092B-C50C-407E-A947-70E740481C1C}">
                <a14:useLocalDpi xmlns:a14="http://schemas.microsoft.com/office/drawing/2010/main" val="0"/>
              </a:ext>
            </a:extLst>
          </a:blip>
          <a:srcRect l="25417" t="32938" r="25363" b="30946"/>
          <a:stretch>
            <a:fillRect/>
          </a:stretch>
        </p:blipFill>
        <p:spPr bwMode="auto">
          <a:xfrm>
            <a:off x="827088" y="1844675"/>
            <a:ext cx="746442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1 Título"/>
          <p:cNvSpPr>
            <a:spLocks noGrp="1"/>
          </p:cNvSpPr>
          <p:nvPr>
            <p:ph type="title"/>
          </p:nvPr>
        </p:nvSpPr>
        <p:spPr>
          <a:xfrm>
            <a:off x="1171575" y="1125538"/>
            <a:ext cx="6964363" cy="1201737"/>
          </a:xfrm>
        </p:spPr>
        <p:txBody>
          <a:bodyPr/>
          <a:lstStyle/>
          <a:p>
            <a:pPr algn="l" eaLnBrk="1" hangingPunct="1"/>
            <a:r>
              <a:rPr lang="es-ES_tradnl" altLang="es-PE" sz="2700" b="1" smtClean="0"/>
              <a:t>Control y Vigilancia indígena: </a:t>
            </a:r>
            <a:r>
              <a:rPr lang="es-ES_tradnl" altLang="es-PE" sz="3200" b="1" smtClean="0"/>
              <a:t/>
            </a:r>
            <a:br>
              <a:rPr lang="es-ES_tradnl" altLang="es-PE" sz="3200" b="1" smtClean="0"/>
            </a:br>
            <a:endParaRPr lang="es-PE" altLang="es-PE" sz="3200" i="1" smtClean="0"/>
          </a:p>
        </p:txBody>
      </p:sp>
      <p:pic>
        <p:nvPicPr>
          <p:cNvPr id="4" name="3 Imagen" descr="F:\FOTOS DEL MONITOREO\DSCN1214.JPG"/>
          <p:cNvPicPr/>
          <p:nvPr/>
        </p:nvPicPr>
        <p:blipFill>
          <a:blip r:embed="rId2"/>
          <a:srcRect/>
          <a:stretch>
            <a:fillRect/>
          </a:stretch>
        </p:blipFill>
        <p:spPr bwMode="auto">
          <a:xfrm>
            <a:off x="900113" y="2133600"/>
            <a:ext cx="3455987" cy="2590800"/>
          </a:xfrm>
          <a:prstGeom prst="rect">
            <a:avLst/>
          </a:prstGeom>
          <a:ln>
            <a:noFill/>
          </a:ln>
          <a:effectLst>
            <a:outerShdw blurRad="292100" dist="139700" dir="2700000" algn="tl" rotWithShape="0">
              <a:srgbClr val="333333">
                <a:alpha val="65000"/>
              </a:srgbClr>
            </a:outerShdw>
          </a:effectLst>
        </p:spPr>
      </p:pic>
      <p:pic>
        <p:nvPicPr>
          <p:cNvPr id="5" name="4 Imagen" descr="F:\FOTOS DEL MONITOREO\DSCN1171.JPG"/>
          <p:cNvPicPr/>
          <p:nvPr/>
        </p:nvPicPr>
        <p:blipFill rotWithShape="1">
          <a:blip r:embed="rId3"/>
          <a:srcRect b="40000"/>
          <a:stretch/>
        </p:blipFill>
        <p:spPr bwMode="auto">
          <a:xfrm>
            <a:off x="4716463" y="2133600"/>
            <a:ext cx="3455987" cy="25685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5 CuadroTexto"/>
          <p:cNvSpPr txBox="1"/>
          <p:nvPr/>
        </p:nvSpPr>
        <p:spPr>
          <a:xfrm>
            <a:off x="1295400" y="4999038"/>
            <a:ext cx="6840538" cy="369887"/>
          </a:xfrm>
          <a:prstGeom prst="rect">
            <a:avLst/>
          </a:prstGeom>
          <a:noFill/>
        </p:spPr>
        <p:txBody>
          <a:bodyPr wrap="none">
            <a:spAutoFit/>
          </a:bodyPr>
          <a:lstStyle/>
          <a:p>
            <a:pPr eaLnBrk="1" fontAlgn="auto" hangingPunct="1">
              <a:spcBef>
                <a:spcPts val="0"/>
              </a:spcBef>
              <a:spcAft>
                <a:spcPts val="0"/>
              </a:spcAft>
              <a:defRPr/>
            </a:pPr>
            <a:r>
              <a:rPr lang="es-ES_tradnl" b="1" dirty="0">
                <a:solidFill>
                  <a:prstClr val="black"/>
                </a:solidFill>
                <a:latin typeface="Franklin Gothic Book"/>
                <a:cs typeface="+mn-cs"/>
              </a:rPr>
              <a:t>Los Promotores legales: </a:t>
            </a:r>
            <a:r>
              <a:rPr lang="es-ES_tradnl" dirty="0">
                <a:solidFill>
                  <a:prstClr val="black"/>
                </a:solidFill>
                <a:latin typeface="Franklin Gothic Book"/>
                <a:cs typeface="+mn-cs"/>
              </a:rPr>
              <a:t>Realizan informes y reportes de ocurrencias</a:t>
            </a:r>
            <a:endParaRPr lang="es-PE" dirty="0">
              <a:solidFill>
                <a:prstClr val="black"/>
              </a:solidFill>
              <a:latin typeface="Franklin Gothic Book"/>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a:xfrm>
            <a:off x="1863725" y="923925"/>
            <a:ext cx="6402388" cy="3656013"/>
          </a:xfrm>
        </p:spPr>
        <p:txBody>
          <a:bodyPr/>
          <a:lstStyle/>
          <a:p>
            <a:pPr algn="just" eaLnBrk="1" fontAlgn="auto" hangingPunct="1">
              <a:spcAft>
                <a:spcPts val="0"/>
              </a:spcAft>
              <a:defRPr/>
            </a:pPr>
            <a:r>
              <a:rPr lang="es-ES" sz="2000" dirty="0" smtClean="0">
                <a:solidFill>
                  <a:srgbClr val="020202"/>
                </a:solidFill>
                <a:latin typeface="ff0"/>
              </a:rPr>
              <a:t/>
            </a:r>
            <a:br>
              <a:rPr lang="es-ES" sz="2000" dirty="0" smtClean="0">
                <a:solidFill>
                  <a:srgbClr val="020202"/>
                </a:solidFill>
                <a:latin typeface="ff0"/>
              </a:rPr>
            </a:br>
            <a:r>
              <a:rPr lang="es-ES" sz="2000" dirty="0" smtClean="0">
                <a:solidFill>
                  <a:srgbClr val="020202"/>
                </a:solidFill>
                <a:latin typeface="ff0"/>
              </a:rPr>
              <a:t>        </a:t>
            </a:r>
            <a:endParaRPr lang="es-PE" sz="2000" b="1" dirty="0" smtClean="0">
              <a:solidFill>
                <a:srgbClr val="020202"/>
              </a:solidFill>
              <a:latin typeface="+mn-lt"/>
            </a:endParaRPr>
          </a:p>
        </p:txBody>
      </p:sp>
      <p:sp>
        <p:nvSpPr>
          <p:cNvPr id="4" name="3 CuadroTexto"/>
          <p:cNvSpPr txBox="1"/>
          <p:nvPr/>
        </p:nvSpPr>
        <p:spPr>
          <a:xfrm>
            <a:off x="1657350" y="476250"/>
            <a:ext cx="5888038" cy="708025"/>
          </a:xfrm>
          <a:prstGeom prst="rect">
            <a:avLst/>
          </a:prstGeom>
          <a:noFill/>
        </p:spPr>
        <p:txBody>
          <a:bodyPr wrap="none">
            <a:spAutoFit/>
          </a:bodyPr>
          <a:lstStyle/>
          <a:p>
            <a:pPr>
              <a:defRPr/>
            </a:pPr>
            <a:r>
              <a:rPr lang="es-PE" sz="4000" b="1" dirty="0">
                <a:solidFill>
                  <a:srgbClr val="C00000"/>
                </a:solidFill>
                <a:effectLst>
                  <a:outerShdw blurRad="38100" dist="38100" dir="2700000" algn="tl">
                    <a:srgbClr val="000000">
                      <a:alpha val="43137"/>
                    </a:srgbClr>
                  </a:outerShdw>
                </a:effectLst>
                <a:latin typeface="AcmeFont" pitchFamily="2" charset="0"/>
              </a:rPr>
              <a:t>Fortalecimiento de vigilancia indígena </a:t>
            </a:r>
          </a:p>
        </p:txBody>
      </p:sp>
      <p:sp>
        <p:nvSpPr>
          <p:cNvPr id="249860" name="6 Rectángulo"/>
          <p:cNvSpPr>
            <a:spLocks noChangeArrowheads="1"/>
          </p:cNvSpPr>
          <p:nvPr/>
        </p:nvSpPr>
        <p:spPr bwMode="auto">
          <a:xfrm>
            <a:off x="755650" y="439102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PE" altLang="es-PE" sz="2400">
                <a:solidFill>
                  <a:srgbClr val="002060"/>
                </a:solidFill>
                <a:latin typeface="Times New Roman" panose="02020603050405020304" pitchFamily="18" charset="0"/>
                <a:cs typeface="Times New Roman" panose="02020603050405020304" pitchFamily="18" charset="0"/>
              </a:rPr>
              <a:t>Para vencer la discriminación de los pueblos indígenas en la decisiones sobre sus territorios </a:t>
            </a:r>
          </a:p>
        </p:txBody>
      </p:sp>
      <p:pic>
        <p:nvPicPr>
          <p:cNvPr id="12293"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 y="1330053"/>
            <a:ext cx="2524125" cy="2322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294"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245915"/>
            <a:ext cx="2898775" cy="2490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295"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356" y="3933056"/>
            <a:ext cx="2808288" cy="2520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6228184" y="4149080"/>
            <a:ext cx="2664296" cy="23299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
        <p:nvSpPr>
          <p:cNvPr id="2" name="1 Título"/>
          <p:cNvSpPr>
            <a:spLocks noGrp="1"/>
          </p:cNvSpPr>
          <p:nvPr>
            <p:ph type="title"/>
          </p:nvPr>
        </p:nvSpPr>
        <p:spPr/>
        <p:txBody>
          <a:bodyPr/>
          <a:lstStyle/>
          <a:p>
            <a:pPr eaLnBrk="1" hangingPunct="1">
              <a:defRPr/>
            </a:pPr>
            <a:r>
              <a:rPr lang="es-PE" b="1" dirty="0" smtClean="0">
                <a:effectLst>
                  <a:outerShdw blurRad="38100" dist="38100" dir="2700000" algn="tl">
                    <a:srgbClr val="000000">
                      <a:alpha val="43137"/>
                    </a:srgbClr>
                  </a:outerShdw>
                </a:effectLst>
              </a:rPr>
              <a:t>OBJETIVO ESPECIFICO </a:t>
            </a:r>
            <a:endParaRPr lang="es-PE" b="1" dirty="0">
              <a:effectLst>
                <a:outerShdw blurRad="38100" dist="38100" dir="2700000" algn="tl">
                  <a:srgbClr val="000000">
                    <a:alpha val="43137"/>
                  </a:srgbClr>
                </a:outerShdw>
              </a:effectLst>
            </a:endParaRPr>
          </a:p>
        </p:txBody>
      </p:sp>
      <p:sp>
        <p:nvSpPr>
          <p:cNvPr id="250884" name="3 CuadroTexto"/>
          <p:cNvSpPr txBox="1">
            <a:spLocks noChangeArrowheads="1"/>
          </p:cNvSpPr>
          <p:nvPr/>
        </p:nvSpPr>
        <p:spPr bwMode="auto">
          <a:xfrm>
            <a:off x="292100" y="1638300"/>
            <a:ext cx="8601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PE" altLang="es-PE" sz="2400">
                <a:solidFill>
                  <a:srgbClr val="002060"/>
                </a:solidFill>
                <a:latin typeface="Times New Roman" panose="02020603050405020304" pitchFamily="18" charset="0"/>
                <a:ea typeface="Batang" panose="02030600000101010101" pitchFamily="18" charset="-127"/>
                <a:cs typeface="Times New Roman" panose="02020603050405020304" pitchFamily="18" charset="0"/>
              </a:rPr>
              <a:t>Fortalecer los sistemas indígenas de vigilancia sobre actividades extractivas e infraestructura que afectan los territorios y recursos naturales en cuatro regiones de la amazonia peruana (Cusco, Junín Loreto y Ucayali). </a:t>
            </a:r>
          </a:p>
        </p:txBody>
      </p:sp>
      <p:pic>
        <p:nvPicPr>
          <p:cNvPr id="45060" name="Picture 4"/>
          <p:cNvPicPr>
            <a:picLocks noChangeAspect="1" noChangeArrowheads="1"/>
          </p:cNvPicPr>
          <p:nvPr/>
        </p:nvPicPr>
        <p:blipFill>
          <a:blip r:embed="rId3"/>
          <a:srcRect/>
          <a:stretch>
            <a:fillRect/>
          </a:stretch>
        </p:blipFill>
        <p:spPr bwMode="auto">
          <a:xfrm>
            <a:off x="292268" y="4249305"/>
            <a:ext cx="3313113" cy="226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45059" name="Picture 3"/>
          <p:cNvPicPr>
            <a:picLocks noChangeAspect="1" noChangeArrowheads="1"/>
          </p:cNvPicPr>
          <p:nvPr/>
        </p:nvPicPr>
        <p:blipFill>
          <a:blip r:embed="rId4"/>
          <a:srcRect/>
          <a:stretch>
            <a:fillRect/>
          </a:stretch>
        </p:blipFill>
        <p:spPr bwMode="auto">
          <a:xfrm>
            <a:off x="3527497" y="3030461"/>
            <a:ext cx="2787377" cy="22372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D:\EXPEDIENTE AMERICO\orau3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15888"/>
            <a:ext cx="4899025"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D:\EXPEDIENTE AMERICO\orau3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58" t="57117" r="5906" b="24460"/>
          <a:stretch/>
        </p:blipFill>
        <p:spPr bwMode="auto">
          <a:xfrm>
            <a:off x="1115616" y="3212976"/>
            <a:ext cx="6692218" cy="2263910"/>
          </a:xfrm>
          <a:prstGeom prst="rect">
            <a:avLst/>
          </a:prstGeom>
          <a:solidFill>
            <a:srgbClr val="FFFFFF">
              <a:shade val="85000"/>
            </a:srgbClr>
          </a:solidFill>
          <a:ln w="19050" cap="rnd">
            <a:solidFill>
              <a:srgbClr val="00B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2 Marcador de contenido"/>
          <p:cNvSpPr>
            <a:spLocks noGrp="1"/>
          </p:cNvSpPr>
          <p:nvPr>
            <p:ph idx="1"/>
          </p:nvPr>
        </p:nvSpPr>
        <p:spPr>
          <a:xfrm>
            <a:off x="323850" y="549275"/>
            <a:ext cx="3044825" cy="2519363"/>
          </a:xfrm>
        </p:spPr>
        <p:txBody>
          <a:bodyPr>
            <a:normAutofit fontScale="62500" lnSpcReduction="20000"/>
          </a:bodyPr>
          <a:lstStyle/>
          <a:p>
            <a:pPr marL="0" indent="0">
              <a:lnSpc>
                <a:spcPct val="170000"/>
              </a:lnSpc>
              <a:buFont typeface="Arial" panose="020B0604020202020204" pitchFamily="34" charset="0"/>
              <a:buNone/>
              <a:defRPr/>
            </a:pPr>
            <a:r>
              <a:rPr lang="es-PE" b="1" dirty="0" smtClean="0"/>
              <a:t>Este es la propuesta para la aprobación del ordenanza regional y la articulación del Gobierno Regional y los organismos comprometidos en la Vigilancia Indígena, que nos dará el marco político y jurídico.</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1 Título"/>
          <p:cNvSpPr>
            <a:spLocks noGrp="1"/>
          </p:cNvSpPr>
          <p:nvPr>
            <p:ph type="title"/>
          </p:nvPr>
        </p:nvSpPr>
        <p:spPr>
          <a:xfrm>
            <a:off x="935038" y="836613"/>
            <a:ext cx="6964362" cy="1666875"/>
          </a:xfrm>
        </p:spPr>
        <p:txBody>
          <a:bodyPr/>
          <a:lstStyle/>
          <a:p>
            <a:pPr eaLnBrk="1" hangingPunct="1"/>
            <a:r>
              <a:rPr lang="es-PE" altLang="es-PE" b="1" smtClean="0"/>
              <a:t/>
            </a:r>
            <a:br>
              <a:rPr lang="es-PE" altLang="es-PE" b="1" smtClean="0"/>
            </a:br>
            <a:r>
              <a:rPr lang="es-PE" altLang="es-PE" b="1" smtClean="0"/>
              <a:t/>
            </a:r>
            <a:br>
              <a:rPr lang="es-PE" altLang="es-PE" b="1" smtClean="0"/>
            </a:br>
            <a:r>
              <a:rPr lang="es-PE" altLang="es-PE" b="1" smtClean="0"/>
              <a:t/>
            </a:r>
            <a:br>
              <a:rPr lang="es-PE" altLang="es-PE" b="1" smtClean="0"/>
            </a:br>
            <a:r>
              <a:rPr lang="es-PE" altLang="es-PE" b="1" smtClean="0"/>
              <a:t>¡Gracias!</a:t>
            </a:r>
            <a:br>
              <a:rPr lang="es-PE" altLang="es-PE" b="1" smtClean="0"/>
            </a:br>
            <a:r>
              <a:rPr lang="es-PE" altLang="es-PE" b="1" smtClean="0"/>
              <a:t/>
            </a:r>
            <a:br>
              <a:rPr lang="es-PE" altLang="es-PE" b="1" smtClean="0"/>
            </a:br>
            <a:endParaRPr lang="es-PE" altLang="es-PE" b="1" smtClean="0"/>
          </a:p>
        </p:txBody>
      </p:sp>
      <p:pic>
        <p:nvPicPr>
          <p:cNvPr id="252931" name="Picture 2" descr="Descripción: LOGO OR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588" y="2416175"/>
            <a:ext cx="18097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3684588" y="3865563"/>
            <a:ext cx="2286000" cy="522287"/>
          </a:xfrm>
          <a:prstGeom prst="rect">
            <a:avLst/>
          </a:prstGeom>
          <a:noFill/>
        </p:spPr>
        <p:txBody>
          <a:bodyPr>
            <a:spAutoFit/>
          </a:bodyPr>
          <a:lstStyle/>
          <a:p>
            <a:pPr algn="ctr" eaLnBrk="1" fontAlgn="auto">
              <a:spcBef>
                <a:spcPts val="0"/>
              </a:spcBef>
              <a:spcAft>
                <a:spcPts val="0"/>
              </a:spcAft>
              <a:defRPr/>
            </a:pPr>
            <a:r>
              <a:rPr lang="es-ES" sz="1400" b="1" dirty="0">
                <a:solidFill>
                  <a:prstClr val="black"/>
                </a:solidFill>
                <a:latin typeface="Franklin Gothic Book"/>
                <a:cs typeface="+mn-cs"/>
              </a:rPr>
              <a:t>  Organización Regional</a:t>
            </a:r>
            <a:r>
              <a:rPr lang="es-PE" sz="1400" dirty="0">
                <a:solidFill>
                  <a:prstClr val="black"/>
                </a:solidFill>
                <a:latin typeface="Franklin Gothic Book"/>
                <a:cs typeface="+mn-cs"/>
              </a:rPr>
              <a:t> </a:t>
            </a:r>
          </a:p>
          <a:p>
            <a:pPr algn="ctr" eaLnBrk="1" fontAlgn="auto">
              <a:spcBef>
                <a:spcPts val="0"/>
              </a:spcBef>
              <a:spcAft>
                <a:spcPts val="0"/>
              </a:spcAft>
              <a:defRPr/>
            </a:pPr>
            <a:r>
              <a:rPr lang="es-ES" sz="1400" b="1" dirty="0">
                <a:solidFill>
                  <a:prstClr val="black"/>
                </a:solidFill>
                <a:latin typeface="Franklin Gothic Book"/>
                <a:cs typeface="+mn-cs"/>
              </a:rPr>
              <a:t>AIDESEP  Ucayali- ORAU</a:t>
            </a:r>
            <a:endParaRPr lang="es-PE" sz="1400" dirty="0">
              <a:solidFill>
                <a:prstClr val="black"/>
              </a:solidFill>
              <a:latin typeface="Franklin Gothic Book"/>
              <a:cs typeface="+mn-cs"/>
            </a:endParaRPr>
          </a:p>
        </p:txBody>
      </p:sp>
      <p:sp>
        <p:nvSpPr>
          <p:cNvPr id="7" name="6 CuadroTexto"/>
          <p:cNvSpPr txBox="1"/>
          <p:nvPr/>
        </p:nvSpPr>
        <p:spPr>
          <a:xfrm>
            <a:off x="2051050" y="4411663"/>
            <a:ext cx="5210175" cy="1385887"/>
          </a:xfrm>
          <a:prstGeom prst="rect">
            <a:avLst/>
          </a:prstGeom>
          <a:noFill/>
        </p:spPr>
        <p:txBody>
          <a:bodyPr>
            <a:spAutoFit/>
          </a:bodyPr>
          <a:lstStyle/>
          <a:p>
            <a:pPr eaLnBrk="1" fontAlgn="auto" hangingPunct="1">
              <a:spcBef>
                <a:spcPts val="0"/>
              </a:spcBef>
              <a:spcAft>
                <a:spcPts val="0"/>
              </a:spcAft>
              <a:defRPr/>
            </a:pPr>
            <a:r>
              <a:rPr lang="es-ES_tradnl" sz="1400" b="1" dirty="0">
                <a:solidFill>
                  <a:prstClr val="black"/>
                </a:solidFill>
                <a:latin typeface="Constantia"/>
                <a:cs typeface="+mn-cs"/>
              </a:rPr>
              <a:t>Datos de contacto:</a:t>
            </a:r>
          </a:p>
          <a:p>
            <a:pPr eaLnBrk="1" fontAlgn="auto" hangingPunct="1">
              <a:spcBef>
                <a:spcPts val="0"/>
              </a:spcBef>
              <a:spcAft>
                <a:spcPts val="0"/>
              </a:spcAft>
              <a:defRPr/>
            </a:pPr>
            <a:endParaRPr lang="es-ES_tradnl" sz="1400" b="1" dirty="0">
              <a:solidFill>
                <a:prstClr val="black"/>
              </a:solidFill>
              <a:latin typeface="Constantia"/>
              <a:cs typeface="+mn-cs"/>
            </a:endParaRPr>
          </a:p>
          <a:p>
            <a:pPr eaLnBrk="1" fontAlgn="auto" hangingPunct="1">
              <a:spcBef>
                <a:spcPts val="0"/>
              </a:spcBef>
              <a:spcAft>
                <a:spcPts val="0"/>
              </a:spcAft>
              <a:defRPr/>
            </a:pPr>
            <a:r>
              <a:rPr lang="es-ES_tradnl" sz="1400" b="1" dirty="0">
                <a:solidFill>
                  <a:prstClr val="black"/>
                </a:solidFill>
                <a:latin typeface="Constantia"/>
                <a:cs typeface="+mn-cs"/>
              </a:rPr>
              <a:t>Presidente de ORAU: </a:t>
            </a:r>
            <a:r>
              <a:rPr lang="es-ES_tradnl" sz="1400" dirty="0">
                <a:solidFill>
                  <a:prstClr val="black"/>
                </a:solidFill>
                <a:latin typeface="Constantia"/>
                <a:cs typeface="+mn-cs"/>
              </a:rPr>
              <a:t>Lizardo Cauper Pezo</a:t>
            </a:r>
          </a:p>
          <a:p>
            <a:pPr eaLnBrk="1" fontAlgn="auto" hangingPunct="1">
              <a:spcBef>
                <a:spcPts val="0"/>
              </a:spcBef>
              <a:spcAft>
                <a:spcPts val="0"/>
              </a:spcAft>
              <a:defRPr/>
            </a:pPr>
            <a:r>
              <a:rPr lang="es-ES_tradnl" sz="1400" b="1" dirty="0">
                <a:solidFill>
                  <a:prstClr val="black"/>
                </a:solidFill>
                <a:latin typeface="Constantia"/>
                <a:cs typeface="+mn-cs"/>
              </a:rPr>
              <a:t>Correo electrónico: </a:t>
            </a:r>
            <a:r>
              <a:rPr lang="es-ES_tradnl" sz="1400" dirty="0">
                <a:solidFill>
                  <a:prstClr val="black"/>
                </a:solidFill>
                <a:latin typeface="Constantia"/>
                <a:cs typeface="+mn-cs"/>
              </a:rPr>
              <a:t>licauperp@yahoo.es</a:t>
            </a:r>
          </a:p>
          <a:p>
            <a:pPr eaLnBrk="1" fontAlgn="auto" hangingPunct="1">
              <a:spcBef>
                <a:spcPts val="0"/>
              </a:spcBef>
              <a:spcAft>
                <a:spcPts val="0"/>
              </a:spcAft>
              <a:defRPr/>
            </a:pPr>
            <a:r>
              <a:rPr lang="es-ES_tradnl" sz="1400" b="1" dirty="0">
                <a:solidFill>
                  <a:prstClr val="black"/>
                </a:solidFill>
                <a:latin typeface="Constantia"/>
                <a:cs typeface="+mn-cs"/>
              </a:rPr>
              <a:t>Teléfonos: </a:t>
            </a:r>
            <a:r>
              <a:rPr lang="es-ES_tradnl" sz="1400" dirty="0">
                <a:solidFill>
                  <a:prstClr val="black"/>
                </a:solidFill>
                <a:latin typeface="Constantia"/>
                <a:cs typeface="+mn-cs"/>
              </a:rPr>
              <a:t>996 970 292 </a:t>
            </a:r>
          </a:p>
          <a:p>
            <a:pPr eaLnBrk="1" fontAlgn="auto" hangingPunct="1">
              <a:spcBef>
                <a:spcPts val="0"/>
              </a:spcBef>
              <a:spcAft>
                <a:spcPts val="0"/>
              </a:spcAft>
              <a:defRPr/>
            </a:pPr>
            <a:r>
              <a:rPr lang="es-ES_tradnl" sz="1400" b="1" dirty="0">
                <a:solidFill>
                  <a:prstClr val="black"/>
                </a:solidFill>
                <a:latin typeface="Constantia"/>
                <a:cs typeface="+mn-cs"/>
              </a:rPr>
              <a:t>Skype: </a:t>
            </a:r>
            <a:r>
              <a:rPr lang="es-ES_tradnl" sz="1400" dirty="0">
                <a:solidFill>
                  <a:prstClr val="black"/>
                </a:solidFill>
                <a:latin typeface="Constantia"/>
                <a:cs typeface="+mn-cs"/>
              </a:rPr>
              <a:t>lizardo15</a:t>
            </a:r>
            <a:endParaRPr lang="es-PE" sz="1400" dirty="0">
              <a:solidFill>
                <a:prstClr val="black"/>
              </a:solidFill>
              <a:latin typeface="Constantia"/>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6 Imagen" descr="Resultado de imagen para artesanias shipib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58452" y="519063"/>
            <a:ext cx="4570355"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s-ES" sz="5400" b="1" cap="all" dirty="0">
                <a:ln w="0"/>
                <a:solidFill>
                  <a:srgbClr val="FFC000"/>
                </a:solidFill>
                <a:effectLst>
                  <a:glow rad="228600">
                    <a:schemeClr val="accent1">
                      <a:satMod val="175000"/>
                      <a:alpha val="40000"/>
                    </a:schemeClr>
                  </a:glow>
                  <a:reflection blurRad="12700" stA="50000" endPos="50000" dist="5000" dir="5400000" sy="-100000" rotWithShape="0"/>
                </a:effectLst>
                <a:cs typeface="Arial" charset="0"/>
              </a:rPr>
              <a:t>Gracias………..</a:t>
            </a:r>
          </a:p>
        </p:txBody>
      </p:sp>
      <p:sp>
        <p:nvSpPr>
          <p:cNvPr id="5" name="4 Rectángulo"/>
          <p:cNvSpPr/>
          <p:nvPr/>
        </p:nvSpPr>
        <p:spPr>
          <a:xfrm>
            <a:off x="2051720" y="1772816"/>
            <a:ext cx="3432350"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s-ES" sz="5400" b="1" cap="all" dirty="0" err="1">
                <a:ln w="0"/>
                <a:solidFill>
                  <a:srgbClr val="FFC000"/>
                </a:solidFill>
                <a:effectLst>
                  <a:glow rad="228600">
                    <a:schemeClr val="accent1">
                      <a:satMod val="175000"/>
                      <a:alpha val="40000"/>
                    </a:schemeClr>
                  </a:glow>
                  <a:reflection blurRad="12700" stA="50000" endPos="50000" dist="5000" dir="5400000" sy="-100000" rotWithShape="0"/>
                </a:effectLst>
                <a:cs typeface="Arial" charset="0"/>
              </a:rPr>
              <a:t>Irake</a:t>
            </a:r>
            <a:r>
              <a:rPr lang="es-ES" sz="5400" b="1" cap="all" dirty="0">
                <a:ln w="0"/>
                <a:solidFill>
                  <a:srgbClr val="FFC000"/>
                </a:solidFill>
                <a:effectLst>
                  <a:glow rad="228600">
                    <a:schemeClr val="accent1">
                      <a:satMod val="175000"/>
                      <a:alpha val="40000"/>
                    </a:schemeClr>
                  </a:glow>
                  <a:reflection blurRad="12700" stA="50000" endPos="50000" dist="5000" dir="5400000" sy="-100000" rotWithShape="0"/>
                </a:effectLst>
                <a:cs typeface="Arial" charset="0"/>
              </a:rPr>
              <a:t>………</a:t>
            </a:r>
          </a:p>
        </p:txBody>
      </p:sp>
      <p:sp>
        <p:nvSpPr>
          <p:cNvPr id="6" name="5 Rectángulo"/>
          <p:cNvSpPr/>
          <p:nvPr/>
        </p:nvSpPr>
        <p:spPr>
          <a:xfrm>
            <a:off x="3375416" y="2967335"/>
            <a:ext cx="4217308"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s-ES" sz="5400" b="1" cap="all" dirty="0" err="1">
                <a:ln w="0"/>
                <a:solidFill>
                  <a:srgbClr val="FFC000"/>
                </a:solidFill>
                <a:effectLst>
                  <a:glow rad="228600">
                    <a:schemeClr val="accent1">
                      <a:satMod val="175000"/>
                      <a:alpha val="40000"/>
                    </a:schemeClr>
                  </a:glow>
                  <a:reflection blurRad="12700" stA="50000" endPos="50000" dist="5000" dir="5400000" sy="-100000" rotWithShape="0"/>
                </a:effectLst>
                <a:cs typeface="Arial" charset="0"/>
              </a:rPr>
              <a:t>Pasonki</a:t>
            </a:r>
            <a:r>
              <a:rPr lang="es-ES" sz="5400" b="1" cap="all" dirty="0">
                <a:ln w="0"/>
                <a:solidFill>
                  <a:srgbClr val="FFC000"/>
                </a:solidFill>
                <a:effectLst>
                  <a:glow rad="228600">
                    <a:schemeClr val="accent1">
                      <a:satMod val="175000"/>
                      <a:alpha val="40000"/>
                    </a:schemeClr>
                  </a:glow>
                  <a:reflection blurRad="12700" stA="50000" endPos="50000" dist="5000" dir="5400000" sy="-100000" rotWithShape="0"/>
                </a:effectLst>
                <a:cs typeface="Arial" charset="0"/>
              </a:rPr>
              <a:t>………</a:t>
            </a:r>
          </a:p>
        </p:txBody>
      </p:sp>
      <p:sp>
        <p:nvSpPr>
          <p:cNvPr id="7" name="6 Rectángulo"/>
          <p:cNvSpPr/>
          <p:nvPr/>
        </p:nvSpPr>
        <p:spPr>
          <a:xfrm>
            <a:off x="4184419" y="4431700"/>
            <a:ext cx="4272388"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s-ES" sz="5400" b="1" cap="all" dirty="0">
                <a:ln w="0"/>
                <a:solidFill>
                  <a:srgbClr val="FFC000"/>
                </a:solidFill>
                <a:effectLst>
                  <a:glow rad="228600">
                    <a:schemeClr val="accent1">
                      <a:satMod val="175000"/>
                      <a:alpha val="40000"/>
                    </a:schemeClr>
                  </a:glow>
                  <a:reflection blurRad="12700" stA="50000" endPos="50000" dist="5000" dir="5400000" sy="-100000" rotWithShape="0"/>
                </a:effectLst>
                <a:cs typeface="Arial" charset="0"/>
              </a:rPr>
              <a:t>Poetare………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95536" y="188640"/>
            <a:ext cx="8496943" cy="1487636"/>
          </a:xfrm>
          <a:solidFill>
            <a:schemeClr val="bg1">
              <a:lumMod val="75000"/>
            </a:schemeClr>
          </a:solidFill>
          <a:ln>
            <a:miter lim="800000"/>
            <a:headEnd/>
            <a:tailEnd/>
          </a:ln>
        </p:spPr>
        <p:txBody>
          <a:bodyPr wrap="square" lIns="91440" tIns="45720" rIns="91440" bIns="45720" numCol="1" anchor="t" anchorCtr="0" compatLnSpc="1">
            <a:prstTxWarp prst="textNoShape">
              <a:avLst/>
            </a:prstTxWarp>
            <a:normAutofit fontScale="90000"/>
          </a:bodyPr>
          <a:lstStyle/>
          <a:p>
            <a:pPr algn="ctr" eaLnBrk="1" hangingPunct="1">
              <a:defRPr/>
            </a:pPr>
            <a:r>
              <a:rPr lang="es-ES" sz="3100" b="1" dirty="0" smtClean="0">
                <a:latin typeface="Times New Roman" pitchFamily="18" charset="0"/>
              </a:rPr>
              <a:t>Principales bloques de inversiones que amenazan Territorios Indígenas en el Ucayali </a:t>
            </a:r>
            <a:r>
              <a:rPr lang="es-ES" sz="3400" b="1" dirty="0" smtClean="0">
                <a:latin typeface="Times New Roman" pitchFamily="18" charset="0"/>
              </a:rPr>
              <a:t/>
            </a:r>
            <a:br>
              <a:rPr lang="es-ES" sz="3400" b="1" dirty="0" smtClean="0">
                <a:latin typeface="Times New Roman" pitchFamily="18" charset="0"/>
              </a:rPr>
            </a:br>
            <a:endParaRPr lang="es-ES" sz="3400" b="1" dirty="0" smtClean="0">
              <a:latin typeface="Times New Roman" pitchFamily="18" charset="0"/>
            </a:endParaRPr>
          </a:p>
        </p:txBody>
      </p:sp>
      <p:sp>
        <p:nvSpPr>
          <p:cNvPr id="187395" name="Rectangle 2"/>
          <p:cNvSpPr txBox="1">
            <a:spLocks noChangeArrowheads="1"/>
          </p:cNvSpPr>
          <p:nvPr/>
        </p:nvSpPr>
        <p:spPr bwMode="auto">
          <a:xfrm>
            <a:off x="428625" y="1700213"/>
            <a:ext cx="7993063" cy="472916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lnSpc>
                <a:spcPct val="85000"/>
              </a:lnSpc>
              <a:spcBef>
                <a:spcPct val="0"/>
              </a:spcBef>
              <a:buClrTx/>
              <a:buSzTx/>
              <a:buFontTx/>
              <a:buNone/>
            </a:pPr>
            <a:r>
              <a:rPr lang="es-ES" altLang="es-PE" u="sng">
                <a:solidFill>
                  <a:srgbClr val="FF0000"/>
                </a:solidFill>
                <a:latin typeface="Times New Roman" panose="02020603050405020304" pitchFamily="18" charset="0"/>
              </a:rPr>
              <a:t>Concesiones Energéticas: </a:t>
            </a:r>
          </a:p>
          <a:p>
            <a:pPr eaLnBrk="1" hangingPunct="1">
              <a:lnSpc>
                <a:spcPct val="85000"/>
              </a:lnSpc>
              <a:spcBef>
                <a:spcPct val="0"/>
              </a:spcBef>
              <a:buClrTx/>
              <a:buSzTx/>
              <a:buFontTx/>
              <a:buNone/>
            </a:pPr>
            <a:r>
              <a:rPr lang="es-ES" altLang="es-PE">
                <a:solidFill>
                  <a:srgbClr val="4E3B30"/>
                </a:solidFill>
                <a:latin typeface="Times New Roman" panose="02020603050405020304" pitchFamily="18" charset="0"/>
              </a:rPr>
              <a:t>Petróleo, gas, Mineria</a:t>
            </a:r>
          </a:p>
          <a:p>
            <a:pPr eaLnBrk="1" hangingPunct="1">
              <a:lnSpc>
                <a:spcPct val="85000"/>
              </a:lnSpc>
              <a:spcBef>
                <a:spcPct val="0"/>
              </a:spcBef>
              <a:buClrTx/>
              <a:buSzTx/>
              <a:buFontTx/>
              <a:buNone/>
            </a:pPr>
            <a:r>
              <a:rPr lang="es-ES" altLang="es-PE" u="sng">
                <a:solidFill>
                  <a:srgbClr val="FF0000"/>
                </a:solidFill>
                <a:latin typeface="Times New Roman" panose="02020603050405020304" pitchFamily="18" charset="0"/>
              </a:rPr>
              <a:t>Megaproyectos:</a:t>
            </a:r>
          </a:p>
          <a:p>
            <a:pPr eaLnBrk="1" hangingPunct="1">
              <a:lnSpc>
                <a:spcPct val="85000"/>
              </a:lnSpc>
              <a:spcBef>
                <a:spcPct val="0"/>
              </a:spcBef>
              <a:buClrTx/>
              <a:buSzTx/>
              <a:buFontTx/>
              <a:buNone/>
            </a:pPr>
            <a:r>
              <a:rPr lang="es-ES" altLang="es-PE">
                <a:solidFill>
                  <a:srgbClr val="4E3B30"/>
                </a:solidFill>
                <a:latin typeface="Times New Roman" panose="02020603050405020304" pitchFamily="18" charset="0"/>
              </a:rPr>
              <a:t>IIRSA, Hidroeléctricas, Represas</a:t>
            </a:r>
          </a:p>
          <a:p>
            <a:pPr eaLnBrk="1" hangingPunct="1">
              <a:lnSpc>
                <a:spcPct val="85000"/>
              </a:lnSpc>
              <a:spcBef>
                <a:spcPct val="0"/>
              </a:spcBef>
              <a:buClrTx/>
              <a:buSzTx/>
              <a:buFontTx/>
              <a:buNone/>
            </a:pPr>
            <a:r>
              <a:rPr lang="es-ES" altLang="es-PE" u="sng">
                <a:solidFill>
                  <a:srgbClr val="FF0000"/>
                </a:solidFill>
                <a:latin typeface="Times New Roman" panose="02020603050405020304" pitchFamily="18" charset="0"/>
              </a:rPr>
              <a:t>Agrocombustibles: </a:t>
            </a:r>
          </a:p>
          <a:p>
            <a:pPr eaLnBrk="1" hangingPunct="1">
              <a:lnSpc>
                <a:spcPct val="85000"/>
              </a:lnSpc>
              <a:spcBef>
                <a:spcPct val="0"/>
              </a:spcBef>
              <a:buClrTx/>
              <a:buSzTx/>
              <a:buFontTx/>
              <a:buNone/>
            </a:pPr>
            <a:r>
              <a:rPr lang="es-ES" altLang="es-PE">
                <a:solidFill>
                  <a:srgbClr val="4E3B30"/>
                </a:solidFill>
                <a:latin typeface="Times New Roman" panose="02020603050405020304" pitchFamily="18" charset="0"/>
              </a:rPr>
              <a:t>Concesiones para siembra de palma africana, pion, caña, etc.</a:t>
            </a:r>
          </a:p>
          <a:p>
            <a:pPr eaLnBrk="1" hangingPunct="1">
              <a:lnSpc>
                <a:spcPct val="85000"/>
              </a:lnSpc>
              <a:spcBef>
                <a:spcPct val="0"/>
              </a:spcBef>
              <a:buClrTx/>
              <a:buSzTx/>
              <a:buFontTx/>
              <a:buNone/>
            </a:pPr>
            <a:r>
              <a:rPr lang="es-ES" altLang="es-PE" u="sng">
                <a:solidFill>
                  <a:srgbClr val="FF0000"/>
                </a:solidFill>
                <a:latin typeface="Times New Roman" panose="02020603050405020304" pitchFamily="18" charset="0"/>
              </a:rPr>
              <a:t>Concesiones Forestales</a:t>
            </a:r>
            <a:r>
              <a:rPr lang="es-ES" altLang="es-PE">
                <a:solidFill>
                  <a:srgbClr val="FF0000"/>
                </a:solidFill>
                <a:latin typeface="Times New Roman" panose="02020603050405020304" pitchFamily="18" charset="0"/>
              </a:rPr>
              <a:t>:</a:t>
            </a:r>
          </a:p>
          <a:p>
            <a:pPr eaLnBrk="1" hangingPunct="1">
              <a:lnSpc>
                <a:spcPct val="85000"/>
              </a:lnSpc>
              <a:spcBef>
                <a:spcPct val="0"/>
              </a:spcBef>
              <a:buClrTx/>
              <a:buSzTx/>
              <a:buFontTx/>
              <a:buNone/>
            </a:pPr>
            <a:r>
              <a:rPr lang="es-ES" altLang="es-PE">
                <a:solidFill>
                  <a:srgbClr val="000000"/>
                </a:solidFill>
                <a:latin typeface="Times New Roman" panose="02020603050405020304" pitchFamily="18" charset="0"/>
              </a:rPr>
              <a:t>En toda las regiones amazónicas</a:t>
            </a:r>
          </a:p>
          <a:p>
            <a:pPr eaLnBrk="1" hangingPunct="1">
              <a:lnSpc>
                <a:spcPct val="85000"/>
              </a:lnSpc>
              <a:spcBef>
                <a:spcPct val="0"/>
              </a:spcBef>
              <a:buClrTx/>
              <a:buSzTx/>
              <a:buFontTx/>
              <a:buNone/>
            </a:pPr>
            <a:r>
              <a:rPr lang="es-ES" altLang="es-PE" u="sng">
                <a:solidFill>
                  <a:srgbClr val="FF0000"/>
                </a:solidFill>
                <a:latin typeface="Times New Roman" panose="02020603050405020304" pitchFamily="18" charset="0"/>
              </a:rPr>
              <a:t>Globalización:</a:t>
            </a:r>
          </a:p>
          <a:p>
            <a:pPr eaLnBrk="1" hangingPunct="1">
              <a:lnSpc>
                <a:spcPct val="85000"/>
              </a:lnSpc>
              <a:spcBef>
                <a:spcPct val="0"/>
              </a:spcBef>
              <a:buClrTx/>
              <a:buSzTx/>
              <a:buFontTx/>
              <a:buNone/>
            </a:pPr>
            <a:r>
              <a:rPr lang="es-ES" altLang="es-PE">
                <a:solidFill>
                  <a:srgbClr val="000000"/>
                </a:solidFill>
                <a:latin typeface="Times New Roman" panose="02020603050405020304" pitchFamily="18" charset="0"/>
              </a:rPr>
              <a:t>Bancos Multilaterales, IFis</a:t>
            </a:r>
            <a:endParaRPr lang="es-ES" altLang="es-PE" sz="3400">
              <a:solidFill>
                <a:srgbClr val="000000"/>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8288" y="325438"/>
            <a:ext cx="8686800" cy="6264275"/>
          </a:xfrm>
        </p:spPr>
        <p:txBody>
          <a:bodyPr rtlCol="0">
            <a:normAutofit/>
          </a:bodyPr>
          <a:lstStyle/>
          <a:p>
            <a:pPr algn="ctr" eaLnBrk="1" fontAlgn="auto" hangingPunct="1">
              <a:spcAft>
                <a:spcPts val="0"/>
              </a:spcAft>
              <a:defRPr/>
            </a:pPr>
            <a:r>
              <a:rPr lang="es-PE" sz="3000" b="1" cap="small" dirty="0" smtClean="0"/>
              <a:t>Proyectos generan conflictos </a:t>
            </a:r>
            <a:r>
              <a:rPr lang="es-PE" sz="3000" b="1" cap="small" dirty="0" err="1" smtClean="0"/>
              <a:t>socioambientales</a:t>
            </a:r>
            <a:endParaRPr lang="es-PE" sz="3000" dirty="0"/>
          </a:p>
        </p:txBody>
      </p:sp>
      <p:pic>
        <p:nvPicPr>
          <p:cNvPr id="188419" name="Picture 4" descr="http://www.servindi.org/img/2009/03/care_asambl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3798888"/>
            <a:ext cx="31638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6" descr="http://1.bp.blogspot.com/_wldJaUqEmz8/S_gf4guYtMI/AAAAAAAABZU/tVFYurDk8YU/s1600/paro-madre-de-dios-fenam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0475" y="3789363"/>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8" descr="http://expphoto.com/adventures/pongo98/chap4/images/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986338"/>
            <a:ext cx="256857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10" descr="http://4.bp.blogspot.com/_kGnJRpUVrM0/S88xHuB8EDI/AAAAAAAAAB8/y9-fpUos7nM/S600/pongo_de_mainique_waterfal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5202238"/>
            <a:ext cx="25400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8423" name="Group 1"/>
          <p:cNvGrpSpPr>
            <a:grpSpLocks noChangeAspect="1"/>
          </p:cNvGrpSpPr>
          <p:nvPr/>
        </p:nvGrpSpPr>
        <p:grpSpPr bwMode="auto">
          <a:xfrm>
            <a:off x="1752600" y="-77788"/>
            <a:ext cx="3511550" cy="2640013"/>
            <a:chOff x="2520" y="2403"/>
            <a:chExt cx="10257" cy="7855"/>
          </a:xfrm>
        </p:grpSpPr>
        <p:sp>
          <p:nvSpPr>
            <p:cNvPr id="31755" name="AutoShape 30"/>
            <p:cNvSpPr>
              <a:spLocks noChangeAspect="1" noChangeArrowheads="1" noTextEdit="1"/>
            </p:cNvSpPr>
            <p:nvPr/>
          </p:nvSpPr>
          <p:spPr bwMode="auto">
            <a:xfrm>
              <a:off x="2520" y="2403"/>
              <a:ext cx="10257" cy="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PE">
                <a:solidFill>
                  <a:prstClr val="black"/>
                </a:solidFill>
                <a:cs typeface="+mn-cs"/>
              </a:endParaRPr>
            </a:p>
          </p:txBody>
        </p:sp>
        <p:pic>
          <p:nvPicPr>
            <p:cNvPr id="188428" name="Picture 2" descr="peru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 y="2403"/>
              <a:ext cx="7331" cy="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Freeform 17"/>
            <p:cNvSpPr>
              <a:spLocks/>
            </p:cNvSpPr>
            <p:nvPr/>
          </p:nvSpPr>
          <p:spPr bwMode="auto">
            <a:xfrm>
              <a:off x="10992" y="6824"/>
              <a:ext cx="287" cy="487"/>
            </a:xfrm>
            <a:custGeom>
              <a:avLst/>
              <a:gdLst>
                <a:gd name="T0" fmla="*/ 2147483646 w 145"/>
                <a:gd name="T1" fmla="*/ 0 h 266"/>
                <a:gd name="T2" fmla="*/ 2147483646 w 145"/>
                <a:gd name="T3" fmla="*/ 2147483646 h 266"/>
                <a:gd name="T4" fmla="*/ 2147483646 w 145"/>
                <a:gd name="T5" fmla="*/ 2147483646 h 266"/>
                <a:gd name="T6" fmla="*/ 2147483646 w 145"/>
                <a:gd name="T7" fmla="*/ 2147483646 h 266"/>
                <a:gd name="T8" fmla="*/ 2147483646 w 145"/>
                <a:gd name="T9" fmla="*/ 2147483646 h 266"/>
                <a:gd name="T10" fmla="*/ 2147483646 w 145"/>
                <a:gd name="T11" fmla="*/ 2147483646 h 266"/>
                <a:gd name="T12" fmla="*/ 2147483646 w 145"/>
                <a:gd name="T13" fmla="*/ 2147483646 h 266"/>
                <a:gd name="T14" fmla="*/ 2147483646 w 145"/>
                <a:gd name="T15" fmla="*/ 2147483646 h 266"/>
                <a:gd name="T16" fmla="*/ 2147483646 w 145"/>
                <a:gd name="T17" fmla="*/ 2147483646 h 266"/>
                <a:gd name="T18" fmla="*/ 2147483646 w 145"/>
                <a:gd name="T19" fmla="*/ 2147483646 h 266"/>
                <a:gd name="T20" fmla="*/ 2147483646 w 145"/>
                <a:gd name="T21" fmla="*/ 2147483646 h 266"/>
                <a:gd name="T22" fmla="*/ 2147483646 w 145"/>
                <a:gd name="T23" fmla="*/ 2147483646 h 266"/>
                <a:gd name="T24" fmla="*/ 2147483646 w 145"/>
                <a:gd name="T25" fmla="*/ 2147483646 h 266"/>
                <a:gd name="T26" fmla="*/ 2147483646 w 145"/>
                <a:gd name="T27" fmla="*/ 2147483646 h 266"/>
                <a:gd name="T28" fmla="*/ 2147483646 w 145"/>
                <a:gd name="T29" fmla="*/ 2147483646 h 266"/>
                <a:gd name="T30" fmla="*/ 2147483646 w 145"/>
                <a:gd name="T31" fmla="*/ 2147483646 h 266"/>
                <a:gd name="T32" fmla="*/ 2147483646 w 145"/>
                <a:gd name="T33" fmla="*/ 2147483646 h 2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5"/>
                <a:gd name="T52" fmla="*/ 0 h 266"/>
                <a:gd name="T53" fmla="*/ 145 w 145"/>
                <a:gd name="T54" fmla="*/ 266 h 2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5" h="266">
                  <a:moveTo>
                    <a:pt x="145" y="0"/>
                  </a:moveTo>
                  <a:cubicBezTo>
                    <a:pt x="135" y="12"/>
                    <a:pt x="119" y="9"/>
                    <a:pt x="105" y="14"/>
                  </a:cubicBezTo>
                  <a:cubicBezTo>
                    <a:pt x="95" y="9"/>
                    <a:pt x="86" y="12"/>
                    <a:pt x="76" y="14"/>
                  </a:cubicBezTo>
                  <a:cubicBezTo>
                    <a:pt x="63" y="20"/>
                    <a:pt x="36" y="26"/>
                    <a:pt x="22" y="27"/>
                  </a:cubicBezTo>
                  <a:cubicBezTo>
                    <a:pt x="19" y="28"/>
                    <a:pt x="15" y="28"/>
                    <a:pt x="13" y="30"/>
                  </a:cubicBezTo>
                  <a:cubicBezTo>
                    <a:pt x="11" y="31"/>
                    <a:pt x="12" y="34"/>
                    <a:pt x="10" y="36"/>
                  </a:cubicBezTo>
                  <a:cubicBezTo>
                    <a:pt x="8" y="38"/>
                    <a:pt x="6" y="38"/>
                    <a:pt x="4" y="39"/>
                  </a:cubicBezTo>
                  <a:cubicBezTo>
                    <a:pt x="0" y="59"/>
                    <a:pt x="2" y="76"/>
                    <a:pt x="6" y="96"/>
                  </a:cubicBezTo>
                  <a:cubicBezTo>
                    <a:pt x="0" y="113"/>
                    <a:pt x="16" y="117"/>
                    <a:pt x="28" y="126"/>
                  </a:cubicBezTo>
                  <a:cubicBezTo>
                    <a:pt x="31" y="133"/>
                    <a:pt x="33" y="133"/>
                    <a:pt x="39" y="137"/>
                  </a:cubicBezTo>
                  <a:cubicBezTo>
                    <a:pt x="42" y="139"/>
                    <a:pt x="48" y="144"/>
                    <a:pt x="48" y="144"/>
                  </a:cubicBezTo>
                  <a:cubicBezTo>
                    <a:pt x="51" y="149"/>
                    <a:pt x="53" y="152"/>
                    <a:pt x="58" y="155"/>
                  </a:cubicBezTo>
                  <a:cubicBezTo>
                    <a:pt x="64" y="164"/>
                    <a:pt x="73" y="184"/>
                    <a:pt x="84" y="186"/>
                  </a:cubicBezTo>
                  <a:cubicBezTo>
                    <a:pt x="89" y="190"/>
                    <a:pt x="90" y="195"/>
                    <a:pt x="93" y="201"/>
                  </a:cubicBezTo>
                  <a:cubicBezTo>
                    <a:pt x="94" y="210"/>
                    <a:pt x="96" y="215"/>
                    <a:pt x="103" y="222"/>
                  </a:cubicBezTo>
                  <a:cubicBezTo>
                    <a:pt x="106" y="231"/>
                    <a:pt x="107" y="239"/>
                    <a:pt x="108" y="249"/>
                  </a:cubicBezTo>
                </a:path>
              </a:pathLst>
            </a:custGeom>
            <a:noFill/>
            <a:ln w="9525">
              <a:solidFill>
                <a:srgbClr val="01B5F5"/>
              </a:solidFill>
              <a:round/>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p>
              <a:pPr>
                <a:defRPr/>
              </a:pPr>
              <a:endParaRPr lang="es-PE">
                <a:solidFill>
                  <a:prstClr val="black"/>
                </a:solidFill>
                <a:cs typeface="+mn-cs"/>
              </a:endParaRPr>
            </a:p>
          </p:txBody>
        </p:sp>
        <p:sp>
          <p:nvSpPr>
            <p:cNvPr id="19470" name="Rectangle 5"/>
            <p:cNvSpPr>
              <a:spLocks noChangeArrowheads="1"/>
            </p:cNvSpPr>
            <p:nvPr/>
          </p:nvSpPr>
          <p:spPr bwMode="auto">
            <a:xfrm>
              <a:off x="2529" y="3362"/>
              <a:ext cx="2754" cy="822"/>
            </a:xfrm>
            <a:prstGeom prst="rect">
              <a:avLst/>
            </a:prstGeom>
            <a:noFill/>
            <a:ln>
              <a:noFill/>
            </a:ln>
            <a:effectLst>
              <a:outerShdw blurRad="63500" dist="38099" dir="2700000" algn="ctr" rotWithShape="0">
                <a:srgbClr val="000000">
                  <a:alpha val="74998"/>
                </a:srgbClr>
              </a:outerShdw>
            </a:effectLst>
            <a:extLst>
              <a:ext uri="{909E8E84-426E-40dd-AFC4-6F175D3DCCD1}"/>
              <a:ext uri="{91240B29-F687-4f45-9708-019B960494DF}"/>
            </a:extLst>
          </p:spPr>
          <p:txBody>
            <a:bodyPr lIns="64008" tIns="32004" rIns="64008" bIns="32004" anchor="ctr"/>
            <a:lstStyle>
              <a:lvl1pPr>
                <a:defRPr sz="2400">
                  <a:solidFill>
                    <a:schemeClr val="tx1"/>
                  </a:solidFill>
                  <a:latin typeface="Georgia" panose="02040502050405020303" pitchFamily="18" charset="0"/>
                  <a:ea typeface="MS PGothic" panose="020B0600070205080204" pitchFamily="34" charset="-128"/>
                </a:defRPr>
              </a:lvl1pPr>
              <a:lvl2pPr marL="742950" indent="-285750">
                <a:defRPr sz="2400">
                  <a:solidFill>
                    <a:schemeClr val="tx1"/>
                  </a:solidFill>
                  <a:latin typeface="Georgia" panose="02040502050405020303" pitchFamily="18" charset="0"/>
                  <a:ea typeface="MS PGothic" panose="020B0600070205080204" pitchFamily="34" charset="-128"/>
                </a:defRPr>
              </a:lvl2pPr>
              <a:lvl3pPr marL="1143000" indent="-228600">
                <a:defRPr sz="2400">
                  <a:solidFill>
                    <a:schemeClr val="tx1"/>
                  </a:solidFill>
                  <a:latin typeface="Georgia" panose="02040502050405020303" pitchFamily="18" charset="0"/>
                  <a:ea typeface="MS PGothic" panose="020B0600070205080204" pitchFamily="34" charset="-128"/>
                </a:defRPr>
              </a:lvl3pPr>
              <a:lvl4pPr marL="1600200" indent="-228600">
                <a:defRPr sz="2400">
                  <a:solidFill>
                    <a:schemeClr val="tx1"/>
                  </a:solidFill>
                  <a:latin typeface="Georgia" panose="02040502050405020303" pitchFamily="18" charset="0"/>
                  <a:ea typeface="MS PGothic" panose="020B0600070205080204" pitchFamily="34" charset="-128"/>
                </a:defRPr>
              </a:lvl4pPr>
              <a:lvl5pPr marL="2057400" indent="-228600">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9pPr>
            </a:lstStyle>
            <a:p>
              <a:pPr algn="ctr">
                <a:defRPr/>
              </a:pPr>
              <a:r>
                <a:rPr lang="es-ES" sz="1600" b="1" dirty="0" smtClean="0">
                  <a:solidFill>
                    <a:srgbClr val="FFFFFF"/>
                  </a:solidFill>
                  <a:latin typeface="Calibri" panose="020F0502020204030204" pitchFamily="34" charset="0"/>
                  <a:cs typeface="+mn-cs"/>
                </a:rPr>
                <a:t> Estudios en</a:t>
              </a:r>
              <a:endParaRPr lang="es-PE" sz="900" dirty="0" smtClean="0">
                <a:solidFill>
                  <a:prstClr val="black"/>
                </a:solidFill>
                <a:latin typeface="Calibri" panose="020F0502020204030204" pitchFamily="34" charset="0"/>
                <a:cs typeface="+mn-cs"/>
              </a:endParaRPr>
            </a:p>
            <a:p>
              <a:pPr algn="ctr">
                <a:defRPr/>
              </a:pPr>
              <a:r>
                <a:rPr lang="es-ES" sz="1600" b="1" dirty="0" smtClean="0">
                  <a:solidFill>
                    <a:srgbClr val="FFFFFF"/>
                  </a:solidFill>
                  <a:latin typeface="Calibri" panose="020F0502020204030204" pitchFamily="34" charset="0"/>
                  <a:cs typeface="+mn-cs"/>
                </a:rPr>
                <a:t>Acción</a:t>
              </a:r>
              <a:endParaRPr lang="es-ES" sz="1800" dirty="0" smtClean="0">
                <a:solidFill>
                  <a:prstClr val="black"/>
                </a:solidFill>
                <a:latin typeface="Calibri" panose="020F0502020204030204" pitchFamily="34" charset="0"/>
                <a:cs typeface="+mn-cs"/>
              </a:endParaRPr>
            </a:p>
          </p:txBody>
        </p:sp>
        <p:pic>
          <p:nvPicPr>
            <p:cNvPr id="18843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1" y="9845"/>
              <a:ext cx="1945"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8432" name="Group 9"/>
            <p:cNvGrpSpPr>
              <a:grpSpLocks/>
            </p:cNvGrpSpPr>
            <p:nvPr/>
          </p:nvGrpSpPr>
          <p:grpSpPr bwMode="auto">
            <a:xfrm>
              <a:off x="2531" y="2538"/>
              <a:ext cx="1782" cy="494"/>
              <a:chOff x="-1701" y="1812"/>
              <a:chExt cx="1486" cy="576"/>
            </a:xfrm>
          </p:grpSpPr>
          <p:pic>
            <p:nvPicPr>
              <p:cNvPr id="188450" name="Picture 10" descr="brazil_l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326125">
                <a:off x="-976" y="1812"/>
                <a:ext cx="761"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51" name="Picture 11" descr="peru_lc"/>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421935" flipH="1">
                <a:off x="-1701" y="1812"/>
                <a:ext cx="7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61" name="Line 12"/>
            <p:cNvSpPr>
              <a:spLocks noChangeShapeType="1"/>
            </p:cNvSpPr>
            <p:nvPr/>
          </p:nvSpPr>
          <p:spPr bwMode="auto">
            <a:xfrm flipH="1">
              <a:off x="9823" y="4434"/>
              <a:ext cx="0" cy="2305"/>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s-PE">
                <a:solidFill>
                  <a:prstClr val="black"/>
                </a:solidFill>
                <a:cs typeface="+mn-cs"/>
              </a:endParaRPr>
            </a:p>
          </p:txBody>
        </p:sp>
        <p:sp>
          <p:nvSpPr>
            <p:cNvPr id="31762" name="Oval 13"/>
            <p:cNvSpPr>
              <a:spLocks noChangeArrowheads="1"/>
            </p:cNvSpPr>
            <p:nvPr/>
          </p:nvSpPr>
          <p:spPr bwMode="auto">
            <a:xfrm>
              <a:off x="9619" y="6659"/>
              <a:ext cx="459" cy="250"/>
            </a:xfrm>
            <a:prstGeom prst="ellipse">
              <a:avLst/>
            </a:prstGeom>
            <a:solidFill>
              <a:srgbClr val="FF3300"/>
            </a:solidFill>
            <a:ln w="38100">
              <a:solidFill>
                <a:srgbClr val="3366FF"/>
              </a:solidFill>
              <a:round/>
              <a:headEnd/>
              <a:tailEnd/>
            </a:ln>
          </p:spPr>
          <p:txBody>
            <a:bodyPr lIns="64008" tIns="32004" rIns="64008" bIns="32004"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endParaRPr lang="es-MX" altLang="es-PE" sz="1800" smtClean="0">
                <a:solidFill>
                  <a:prstClr val="black"/>
                </a:solidFill>
                <a:ea typeface="MS PGothic" panose="020B0600070205080204" pitchFamily="34" charset="-128"/>
                <a:cs typeface="+mn-cs"/>
              </a:endParaRPr>
            </a:p>
          </p:txBody>
        </p:sp>
        <p:sp>
          <p:nvSpPr>
            <p:cNvPr id="31763" name="Oval 14"/>
            <p:cNvSpPr>
              <a:spLocks noChangeArrowheads="1"/>
            </p:cNvSpPr>
            <p:nvPr/>
          </p:nvSpPr>
          <p:spPr bwMode="auto">
            <a:xfrm>
              <a:off x="9782" y="7240"/>
              <a:ext cx="459" cy="246"/>
            </a:xfrm>
            <a:prstGeom prst="ellipse">
              <a:avLst/>
            </a:prstGeom>
            <a:solidFill>
              <a:srgbClr val="FF3300"/>
            </a:solidFill>
            <a:ln w="38100">
              <a:solidFill>
                <a:srgbClr val="3366FF"/>
              </a:solidFill>
              <a:round/>
              <a:headEnd/>
              <a:tailEnd/>
            </a:ln>
          </p:spPr>
          <p:txBody>
            <a:bodyPr lIns="64008" tIns="32004" rIns="64008" bIns="32004"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endParaRPr lang="es-MX" altLang="es-PE" sz="1800" smtClean="0">
                <a:solidFill>
                  <a:prstClr val="black"/>
                </a:solidFill>
                <a:ea typeface="MS PGothic" panose="020B0600070205080204" pitchFamily="34" charset="-128"/>
                <a:cs typeface="+mn-cs"/>
              </a:endParaRPr>
            </a:p>
          </p:txBody>
        </p:sp>
        <p:sp>
          <p:nvSpPr>
            <p:cNvPr id="31764" name="Rectangle 15"/>
            <p:cNvSpPr>
              <a:spLocks noChangeArrowheads="1"/>
            </p:cNvSpPr>
            <p:nvPr/>
          </p:nvSpPr>
          <p:spPr bwMode="auto">
            <a:xfrm>
              <a:off x="9415" y="4023"/>
              <a:ext cx="974" cy="444"/>
            </a:xfrm>
            <a:prstGeom prst="rect">
              <a:avLst/>
            </a:prstGeom>
            <a:solidFill>
              <a:srgbClr val="003F56"/>
            </a:solidFill>
            <a:ln w="19050">
              <a:solidFill>
                <a:srgbClr val="3366FF"/>
              </a:solidFill>
              <a:miter lim="800000"/>
              <a:headEnd/>
              <a:tailEnd/>
            </a:ln>
          </p:spPr>
          <p:txBody>
            <a:bodyPr lIns="64008" tIns="32004" rIns="64008" bIns="32004"/>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TAMBO 60</a:t>
              </a:r>
              <a:endParaRPr lang="es-PE" altLang="es-PE" sz="900" smtClean="0">
                <a:solidFill>
                  <a:prstClr val="black"/>
                </a:solidFill>
                <a:ea typeface="MS PGothic" panose="020B0600070205080204" pitchFamily="34" charset="-128"/>
                <a:cs typeface="+mn-cs"/>
              </a:endParaRPr>
            </a:p>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580 MW</a:t>
              </a:r>
              <a:endParaRPr lang="pt-BR" altLang="es-PE" sz="1800" smtClean="0">
                <a:solidFill>
                  <a:prstClr val="black"/>
                </a:solidFill>
                <a:ea typeface="MS PGothic" panose="020B0600070205080204" pitchFamily="34" charset="-128"/>
                <a:cs typeface="+mn-cs"/>
              </a:endParaRPr>
            </a:p>
          </p:txBody>
        </p:sp>
        <p:sp>
          <p:nvSpPr>
            <p:cNvPr id="31765" name="Line 16"/>
            <p:cNvSpPr>
              <a:spLocks noChangeShapeType="1"/>
            </p:cNvSpPr>
            <p:nvPr/>
          </p:nvSpPr>
          <p:spPr bwMode="auto">
            <a:xfrm>
              <a:off x="8525" y="5176"/>
              <a:ext cx="1136" cy="1894"/>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s-PE">
                <a:solidFill>
                  <a:prstClr val="black"/>
                </a:solidFill>
                <a:cs typeface="+mn-cs"/>
              </a:endParaRPr>
            </a:p>
          </p:txBody>
        </p:sp>
        <p:sp>
          <p:nvSpPr>
            <p:cNvPr id="31766" name="Oval 17"/>
            <p:cNvSpPr>
              <a:spLocks noChangeArrowheads="1"/>
            </p:cNvSpPr>
            <p:nvPr/>
          </p:nvSpPr>
          <p:spPr bwMode="auto">
            <a:xfrm>
              <a:off x="9536" y="6989"/>
              <a:ext cx="464" cy="250"/>
            </a:xfrm>
            <a:prstGeom prst="ellipse">
              <a:avLst/>
            </a:prstGeom>
            <a:solidFill>
              <a:srgbClr val="FF3300"/>
            </a:solidFill>
            <a:ln w="38100">
              <a:solidFill>
                <a:srgbClr val="3366FF"/>
              </a:solidFill>
              <a:round/>
              <a:headEnd/>
              <a:tailEnd/>
            </a:ln>
          </p:spPr>
          <p:txBody>
            <a:bodyPr lIns="64008" tIns="32004" rIns="64008" bIns="32004"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endParaRPr lang="es-MX" altLang="es-PE" sz="1800" smtClean="0">
                <a:solidFill>
                  <a:prstClr val="black"/>
                </a:solidFill>
                <a:ea typeface="MS PGothic" panose="020B0600070205080204" pitchFamily="34" charset="-128"/>
                <a:cs typeface="+mn-cs"/>
              </a:endParaRPr>
            </a:p>
          </p:txBody>
        </p:sp>
        <p:sp>
          <p:nvSpPr>
            <p:cNvPr id="31767" name="Rectangle 18"/>
            <p:cNvSpPr>
              <a:spLocks noChangeArrowheads="1"/>
            </p:cNvSpPr>
            <p:nvPr/>
          </p:nvSpPr>
          <p:spPr bwMode="auto">
            <a:xfrm>
              <a:off x="8038" y="4765"/>
              <a:ext cx="974" cy="444"/>
            </a:xfrm>
            <a:prstGeom prst="rect">
              <a:avLst/>
            </a:prstGeom>
            <a:solidFill>
              <a:srgbClr val="003F56"/>
            </a:solidFill>
            <a:ln w="19050">
              <a:solidFill>
                <a:srgbClr val="3366FF"/>
              </a:solidFill>
              <a:miter lim="800000"/>
              <a:headEnd/>
              <a:tailEnd/>
            </a:ln>
          </p:spPr>
          <p:txBody>
            <a:bodyPr lIns="64008" tIns="32004" rIns="64008" bIns="32004"/>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TAMBO 40</a:t>
              </a:r>
              <a:endParaRPr lang="es-PE" altLang="es-PE" sz="900" smtClean="0">
                <a:solidFill>
                  <a:prstClr val="black"/>
                </a:solidFill>
                <a:ea typeface="MS PGothic" panose="020B0600070205080204" pitchFamily="34" charset="-128"/>
                <a:cs typeface="+mn-cs"/>
              </a:endParaRPr>
            </a:p>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1.286 MW</a:t>
              </a:r>
              <a:endParaRPr lang="pt-BR" altLang="es-PE" sz="1800" smtClean="0">
                <a:solidFill>
                  <a:prstClr val="black"/>
                </a:solidFill>
                <a:ea typeface="MS PGothic" panose="020B0600070205080204" pitchFamily="34" charset="-128"/>
                <a:cs typeface="+mn-cs"/>
              </a:endParaRPr>
            </a:p>
          </p:txBody>
        </p:sp>
        <p:sp>
          <p:nvSpPr>
            <p:cNvPr id="31768" name="Line 19"/>
            <p:cNvSpPr>
              <a:spLocks noChangeShapeType="1"/>
            </p:cNvSpPr>
            <p:nvPr/>
          </p:nvSpPr>
          <p:spPr bwMode="auto">
            <a:xfrm>
              <a:off x="8121" y="6083"/>
              <a:ext cx="1215" cy="907"/>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s-PE">
                <a:solidFill>
                  <a:prstClr val="black"/>
                </a:solidFill>
                <a:cs typeface="+mn-cs"/>
              </a:endParaRPr>
            </a:p>
          </p:txBody>
        </p:sp>
        <p:sp>
          <p:nvSpPr>
            <p:cNvPr id="31769" name="Oval 20"/>
            <p:cNvSpPr>
              <a:spLocks noChangeArrowheads="1"/>
            </p:cNvSpPr>
            <p:nvPr/>
          </p:nvSpPr>
          <p:spPr bwMode="auto">
            <a:xfrm>
              <a:off x="9211" y="6909"/>
              <a:ext cx="464" cy="246"/>
            </a:xfrm>
            <a:prstGeom prst="ellipse">
              <a:avLst/>
            </a:prstGeom>
            <a:solidFill>
              <a:srgbClr val="FF3300"/>
            </a:solidFill>
            <a:ln w="38100">
              <a:solidFill>
                <a:srgbClr val="3366FF"/>
              </a:solidFill>
              <a:round/>
              <a:headEnd/>
              <a:tailEnd/>
            </a:ln>
          </p:spPr>
          <p:txBody>
            <a:bodyPr lIns="64008" tIns="32004" rIns="64008" bIns="32004"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endParaRPr lang="es-MX" altLang="es-PE" sz="1800" smtClean="0">
                <a:solidFill>
                  <a:prstClr val="black"/>
                </a:solidFill>
                <a:ea typeface="MS PGothic" panose="020B0600070205080204" pitchFamily="34" charset="-128"/>
                <a:cs typeface="+mn-cs"/>
              </a:endParaRPr>
            </a:p>
          </p:txBody>
        </p:sp>
        <p:sp>
          <p:nvSpPr>
            <p:cNvPr id="31770" name="Rectangle 21"/>
            <p:cNvSpPr>
              <a:spLocks noChangeArrowheads="1"/>
            </p:cNvSpPr>
            <p:nvPr/>
          </p:nvSpPr>
          <p:spPr bwMode="auto">
            <a:xfrm>
              <a:off x="7231" y="5672"/>
              <a:ext cx="1456" cy="444"/>
            </a:xfrm>
            <a:prstGeom prst="rect">
              <a:avLst/>
            </a:prstGeom>
            <a:solidFill>
              <a:srgbClr val="003F56"/>
            </a:solidFill>
            <a:ln w="19050">
              <a:solidFill>
                <a:srgbClr val="3366FF"/>
              </a:solidFill>
              <a:miter lim="800000"/>
              <a:headEnd/>
              <a:tailEnd/>
            </a:ln>
          </p:spPr>
          <p:txBody>
            <a:bodyPr lIns="64008" tIns="32004" rIns="64008" bIns="32004"/>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PAQUITZAPANGO</a:t>
              </a:r>
              <a:endParaRPr lang="es-PE" altLang="es-PE" sz="900" smtClean="0">
                <a:solidFill>
                  <a:prstClr val="black"/>
                </a:solidFill>
                <a:ea typeface="MS PGothic" panose="020B0600070205080204" pitchFamily="34" charset="-128"/>
                <a:cs typeface="+mn-cs"/>
              </a:endParaRPr>
            </a:p>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2.000 MW</a:t>
              </a:r>
              <a:endParaRPr lang="pt-BR" altLang="es-PE" sz="1800" smtClean="0">
                <a:solidFill>
                  <a:prstClr val="black"/>
                </a:solidFill>
                <a:ea typeface="MS PGothic" panose="020B0600070205080204" pitchFamily="34" charset="-128"/>
                <a:cs typeface="+mn-cs"/>
              </a:endParaRPr>
            </a:p>
          </p:txBody>
        </p:sp>
        <p:sp>
          <p:nvSpPr>
            <p:cNvPr id="31771" name="Line 22"/>
            <p:cNvSpPr>
              <a:spLocks noChangeShapeType="1"/>
            </p:cNvSpPr>
            <p:nvPr/>
          </p:nvSpPr>
          <p:spPr bwMode="auto">
            <a:xfrm flipH="1">
              <a:off x="9091" y="7485"/>
              <a:ext cx="811" cy="1403"/>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s-PE">
                <a:solidFill>
                  <a:prstClr val="black"/>
                </a:solidFill>
                <a:cs typeface="+mn-cs"/>
              </a:endParaRPr>
            </a:p>
          </p:txBody>
        </p:sp>
        <p:sp>
          <p:nvSpPr>
            <p:cNvPr id="31772" name="Rectangle 23"/>
            <p:cNvSpPr>
              <a:spLocks noChangeArrowheads="1"/>
            </p:cNvSpPr>
            <p:nvPr/>
          </p:nvSpPr>
          <p:spPr bwMode="auto">
            <a:xfrm>
              <a:off x="8446" y="8808"/>
              <a:ext cx="1053" cy="444"/>
            </a:xfrm>
            <a:prstGeom prst="rect">
              <a:avLst/>
            </a:prstGeom>
            <a:solidFill>
              <a:srgbClr val="003F56"/>
            </a:solidFill>
            <a:ln w="19050">
              <a:solidFill>
                <a:srgbClr val="3366FF"/>
              </a:solidFill>
              <a:miter lim="800000"/>
              <a:headEnd/>
              <a:tailEnd/>
            </a:ln>
          </p:spPr>
          <p:txBody>
            <a:bodyPr lIns="64008" tIns="32004" rIns="64008" bIns="32004"/>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MAINIQUE 1</a:t>
              </a:r>
              <a:endParaRPr lang="es-PE" altLang="es-PE" sz="900" smtClean="0">
                <a:solidFill>
                  <a:prstClr val="black"/>
                </a:solidFill>
                <a:ea typeface="MS PGothic" panose="020B0600070205080204" pitchFamily="34" charset="-128"/>
                <a:cs typeface="+mn-cs"/>
              </a:endParaRPr>
            </a:p>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607 MW</a:t>
              </a:r>
              <a:endParaRPr lang="pt-BR" altLang="es-PE" sz="1800" smtClean="0">
                <a:solidFill>
                  <a:prstClr val="black"/>
                </a:solidFill>
                <a:ea typeface="MS PGothic" panose="020B0600070205080204" pitchFamily="34" charset="-128"/>
                <a:cs typeface="+mn-cs"/>
              </a:endParaRPr>
            </a:p>
          </p:txBody>
        </p:sp>
        <p:grpSp>
          <p:nvGrpSpPr>
            <p:cNvPr id="188445" name="Group 17"/>
            <p:cNvGrpSpPr>
              <a:grpSpLocks/>
            </p:cNvGrpSpPr>
            <p:nvPr/>
          </p:nvGrpSpPr>
          <p:grpSpPr bwMode="auto">
            <a:xfrm>
              <a:off x="9659" y="7651"/>
              <a:ext cx="1214" cy="2171"/>
              <a:chOff x="4014" y="2886"/>
              <a:chExt cx="680" cy="1194"/>
            </a:xfrm>
          </p:grpSpPr>
          <p:sp>
            <p:nvSpPr>
              <p:cNvPr id="31775" name="Oval 18"/>
              <p:cNvSpPr>
                <a:spLocks noChangeArrowheads="1"/>
              </p:cNvSpPr>
              <p:nvPr/>
            </p:nvSpPr>
            <p:spPr bwMode="auto">
              <a:xfrm>
                <a:off x="4558" y="2886"/>
                <a:ext cx="135" cy="135"/>
              </a:xfrm>
              <a:prstGeom prst="ellipse">
                <a:avLst/>
              </a:prstGeom>
              <a:solidFill>
                <a:srgbClr val="FF3300"/>
              </a:solidFill>
              <a:ln w="38100">
                <a:solidFill>
                  <a:srgbClr val="3366FF"/>
                </a:solidFill>
                <a:round/>
                <a:headEnd/>
                <a:tailEnd/>
              </a:ln>
            </p:spPr>
            <p:txBody>
              <a:bodyPr lIns="64008" tIns="32004" rIns="64008" bIns="32004"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endParaRPr lang="es-MX" altLang="es-PE" sz="1800" smtClean="0">
                  <a:solidFill>
                    <a:prstClr val="black"/>
                  </a:solidFill>
                  <a:ea typeface="MS PGothic" panose="020B0600070205080204" pitchFamily="34" charset="-128"/>
                  <a:cs typeface="+mn-cs"/>
                </a:endParaRPr>
              </a:p>
            </p:txBody>
          </p:sp>
          <p:sp>
            <p:nvSpPr>
              <p:cNvPr id="31776" name="Line 19"/>
              <p:cNvSpPr>
                <a:spLocks noChangeShapeType="1"/>
              </p:cNvSpPr>
              <p:nvPr/>
            </p:nvSpPr>
            <p:spPr bwMode="auto">
              <a:xfrm flipH="1">
                <a:off x="4332" y="3021"/>
                <a:ext cx="270" cy="834"/>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nchor="ctr"/>
              <a:lstStyle/>
              <a:p>
                <a:pPr>
                  <a:defRPr/>
                </a:pPr>
                <a:endParaRPr lang="es-PE">
                  <a:solidFill>
                    <a:prstClr val="black"/>
                  </a:solidFill>
                  <a:cs typeface="+mn-cs"/>
                </a:endParaRPr>
              </a:p>
            </p:txBody>
          </p:sp>
          <p:sp>
            <p:nvSpPr>
              <p:cNvPr id="31777" name="Rectangle 20"/>
              <p:cNvSpPr>
                <a:spLocks noChangeArrowheads="1"/>
              </p:cNvSpPr>
              <p:nvPr/>
            </p:nvSpPr>
            <p:spPr bwMode="auto">
              <a:xfrm>
                <a:off x="4015" y="3839"/>
                <a:ext cx="543" cy="242"/>
              </a:xfrm>
              <a:prstGeom prst="rect">
                <a:avLst/>
              </a:prstGeom>
              <a:solidFill>
                <a:srgbClr val="003F56"/>
              </a:solidFill>
              <a:ln w="19050">
                <a:solidFill>
                  <a:srgbClr val="3366FF"/>
                </a:solidFill>
                <a:miter lim="800000"/>
                <a:headEnd/>
                <a:tailEnd/>
              </a:ln>
            </p:spPr>
            <p:txBody>
              <a:bodyPr lIns="64008" tIns="32004" rIns="64008" bIns="32004"/>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INAMBARI</a:t>
                </a:r>
                <a:endParaRPr lang="es-PE" altLang="es-PE" sz="900" smtClean="0">
                  <a:solidFill>
                    <a:prstClr val="black"/>
                  </a:solidFill>
                  <a:ea typeface="MS PGothic" panose="020B0600070205080204" pitchFamily="34" charset="-128"/>
                  <a:cs typeface="+mn-cs"/>
                </a:endParaRPr>
              </a:p>
              <a:p>
                <a:pPr>
                  <a:lnSpc>
                    <a:spcPct val="100000"/>
                  </a:lnSpc>
                  <a:spcBef>
                    <a:spcPct val="0"/>
                  </a:spcBef>
                  <a:buFontTx/>
                  <a:buNone/>
                  <a:defRPr/>
                </a:pPr>
                <a:r>
                  <a:rPr lang="pt-BR" altLang="es-PE" sz="600" b="1" smtClean="0">
                    <a:solidFill>
                      <a:srgbClr val="FFFFFF"/>
                    </a:solidFill>
                    <a:ea typeface="MS PGothic" panose="020B0600070205080204" pitchFamily="34" charset="-128"/>
                    <a:cs typeface="+mn-cs"/>
                  </a:rPr>
                  <a:t>2.200MW</a:t>
                </a:r>
                <a:endParaRPr lang="pt-BR" altLang="es-PE" sz="1800" smtClean="0">
                  <a:solidFill>
                    <a:prstClr val="black"/>
                  </a:solidFill>
                  <a:ea typeface="MS PGothic" panose="020B0600070205080204" pitchFamily="34" charset="-128"/>
                  <a:cs typeface="+mn-cs"/>
                </a:endParaRPr>
              </a:p>
            </p:txBody>
          </p:sp>
        </p:grpSp>
        <p:sp>
          <p:nvSpPr>
            <p:cNvPr id="31774" name="Text Box 2"/>
            <p:cNvSpPr txBox="1">
              <a:spLocks noChangeArrowheads="1"/>
            </p:cNvSpPr>
            <p:nvPr/>
          </p:nvSpPr>
          <p:spPr bwMode="auto">
            <a:xfrm>
              <a:off x="4444" y="8713"/>
              <a:ext cx="30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tIns="32004" rIns="64008" bIns="32004"/>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endParaRPr lang="es-MX" altLang="es-PE" sz="1800" smtClean="0">
                <a:solidFill>
                  <a:prstClr val="black"/>
                </a:solidFill>
                <a:latin typeface="Arial" panose="020B0604020202020204" pitchFamily="34" charset="0"/>
                <a:ea typeface="MS PGothic" panose="020B0600070205080204" pitchFamily="34" charset="-128"/>
                <a:cs typeface="+mn-cs"/>
              </a:endParaRPr>
            </a:p>
          </p:txBody>
        </p:sp>
      </p:grpSp>
      <p:pic>
        <p:nvPicPr>
          <p:cNvPr id="188424" name="Picture 2" descr="C:\Users\Usuario\AppData\Local\Microsoft\Windows\Temporary Internet Files\Content.Outlook\RN175PXA\Mapa Proyecto Marao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9800" y="114300"/>
            <a:ext cx="17208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5" name="Picture 4" descr="http://t2.gstatic.com/images?q=tbn:ANd9GcRxcsJCLAyy4mlhhsjtJmCoB4VpZFTNXSFDU9zgl4lcxTfgHvWeeSyQsMIpB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875" y="1050925"/>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6" name="Picture 2" descr="http://www.actualidadambiental.pe/wp-content/themes/arthemia/scripts/timthumb.php?src=/wp-content/uploads/2010/03/inambari_protesta_losandes.jpg&amp;w=150&amp;h=150&amp;zc=1&amp;q=1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4950" y="715963"/>
            <a:ext cx="1860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5" descr="C:\Users\lapdar3\Documents\A4 LOTES_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1295400"/>
            <a:ext cx="59086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1 Título"/>
          <p:cNvSpPr>
            <a:spLocks noGrp="1"/>
          </p:cNvSpPr>
          <p:nvPr>
            <p:ph type="title"/>
          </p:nvPr>
        </p:nvSpPr>
        <p:spPr>
          <a:xfrm>
            <a:off x="612775" y="228600"/>
            <a:ext cx="8153400" cy="990600"/>
          </a:xfrm>
        </p:spPr>
        <p:txBody>
          <a:bodyPr rtlCol="0">
            <a:normAutofit fontScale="90000"/>
          </a:bodyPr>
          <a:lstStyle/>
          <a:p>
            <a:pPr algn="ctr" eaLnBrk="1" fontAlgn="auto" hangingPunct="1">
              <a:spcAft>
                <a:spcPts val="0"/>
              </a:spcAft>
              <a:defRPr/>
            </a:pPr>
            <a:r>
              <a:rPr lang="es-PE" altLang="es-MX" sz="3600" b="1" dirty="0" smtClean="0"/>
              <a:t>Conflictos afectan a los indígenas en aislamiento y en contacto inicial</a:t>
            </a:r>
            <a:endParaRPr lang="es-PE" altLang="es-MX" sz="3600" b="1" i="1" dirty="0" smtClean="0"/>
          </a:p>
        </p:txBody>
      </p:sp>
      <p:sp>
        <p:nvSpPr>
          <p:cNvPr id="189444" name="2 Marcador de contenido"/>
          <p:cNvSpPr>
            <a:spLocks noGrp="1"/>
          </p:cNvSpPr>
          <p:nvPr>
            <p:ph idx="1"/>
          </p:nvPr>
        </p:nvSpPr>
        <p:spPr>
          <a:xfrm>
            <a:off x="-1588" y="1203325"/>
            <a:ext cx="3581401" cy="5086350"/>
          </a:xfrm>
        </p:spPr>
        <p:txBody>
          <a:bodyPr/>
          <a:lstStyle/>
          <a:p>
            <a:pPr eaLnBrk="1" hangingPunct="1">
              <a:buFontTx/>
              <a:buChar char="-"/>
            </a:pPr>
            <a:r>
              <a:rPr lang="es-PE" altLang="es-MX" sz="2400" smtClean="0"/>
              <a:t>Proyecto Industrias extractivas</a:t>
            </a:r>
          </a:p>
          <a:p>
            <a:pPr eaLnBrk="1" hangingPunct="1">
              <a:buFontTx/>
              <a:buChar char="-"/>
            </a:pPr>
            <a:r>
              <a:rPr lang="es-PE" altLang="es-MX" sz="2400" smtClean="0"/>
              <a:t>No se aprueba aún por afectar a pueblos indígenas aislados y las opiniones de los sectores se han demorado pese a la nueva reducción de los plazos para la aprobacion de los EIAs a 6 meses</a:t>
            </a:r>
          </a:p>
        </p:txBody>
      </p:sp>
      <p:sp>
        <p:nvSpPr>
          <p:cNvPr id="32773" name="6 CuadroTexto"/>
          <p:cNvSpPr txBox="1">
            <a:spLocks noChangeArrowheads="1"/>
          </p:cNvSpPr>
          <p:nvPr/>
        </p:nvSpPr>
        <p:spPr bwMode="auto">
          <a:xfrm>
            <a:off x="4572000" y="1412875"/>
            <a:ext cx="3813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s-PE" altLang="es-MX" sz="1800" smtClean="0">
              <a:solidFill>
                <a:prstClr val="black"/>
              </a:solidFill>
              <a:latin typeface="Arial" panose="020B0604020202020204" pitchFamily="34" charset="0"/>
              <a:cs typeface="+mn-cs"/>
            </a:endParaRPr>
          </a:p>
          <a:p>
            <a:pPr eaLnBrk="1" hangingPunct="1">
              <a:lnSpc>
                <a:spcPct val="100000"/>
              </a:lnSpc>
              <a:spcBef>
                <a:spcPct val="0"/>
              </a:spcBef>
              <a:buFontTx/>
              <a:buNone/>
              <a:defRPr/>
            </a:pPr>
            <a:endParaRPr lang="es-PE" altLang="es-MX" sz="1800" smtClean="0">
              <a:solidFill>
                <a:prstClr val="black"/>
              </a:solidFill>
              <a:latin typeface="Arial" panose="020B0604020202020204" pitchFamily="34" charset="0"/>
              <a:cs typeface="+mn-cs"/>
            </a:endParaRPr>
          </a:p>
          <a:p>
            <a:pPr eaLnBrk="1" hangingPunct="1">
              <a:lnSpc>
                <a:spcPct val="100000"/>
              </a:lnSpc>
              <a:spcBef>
                <a:spcPct val="0"/>
              </a:spcBef>
              <a:buFontTx/>
              <a:buNone/>
              <a:defRPr/>
            </a:pPr>
            <a:endParaRPr lang="es-PE" altLang="es-MX" sz="1800" smtClean="0">
              <a:solidFill>
                <a:prstClr val="black"/>
              </a:solidFill>
              <a:latin typeface="Arial" panose="020B0604020202020204" pitchFamily="34" charset="0"/>
              <a:cs typeface="+mn-cs"/>
            </a:endParaRPr>
          </a:p>
          <a:p>
            <a:pPr eaLnBrk="1" hangingPunct="1">
              <a:lnSpc>
                <a:spcPct val="100000"/>
              </a:lnSpc>
              <a:spcBef>
                <a:spcPct val="0"/>
              </a:spcBef>
              <a:buFontTx/>
              <a:buNone/>
              <a:defRPr/>
            </a:pPr>
            <a:endParaRPr lang="es-PE" altLang="es-MX" sz="1800" smtClean="0">
              <a:solidFill>
                <a:prstClr val="black"/>
              </a:solidFill>
              <a:latin typeface="Arial" panose="020B0604020202020204" pitchFamily="34" charset="0"/>
              <a:cs typeface="+mn-cs"/>
            </a:endParaRPr>
          </a:p>
        </p:txBody>
      </p:sp>
      <p:sp>
        <p:nvSpPr>
          <p:cNvPr id="2" name="1 Elipse"/>
          <p:cNvSpPr/>
          <p:nvPr/>
        </p:nvSpPr>
        <p:spPr>
          <a:xfrm>
            <a:off x="5715000" y="2438400"/>
            <a:ext cx="1177925" cy="1273175"/>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a:spcBef>
                <a:spcPts val="400"/>
              </a:spcBef>
              <a:buClr>
                <a:srgbClr val="B58B80"/>
              </a:buClr>
              <a:buSzPct val="75000"/>
              <a:buFont typeface="Wingdings" panose="05000000000000000000" pitchFamily="2" charset="2"/>
              <a:buChar char=""/>
              <a:defRPr sz="2000">
                <a:solidFill>
                  <a:schemeClr val="tx1"/>
                </a:solidFill>
                <a:latin typeface="Tw Cen MT" pitchFamily="34" charset="0"/>
              </a:defRPr>
            </a:lvl4pPr>
            <a:lvl5pPr marL="2057400" indent="-228600">
              <a:spcBef>
                <a:spcPts val="400"/>
              </a:spcBef>
              <a:buClr>
                <a:srgbClr val="C3986D"/>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C3986D"/>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C3986D"/>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C3986D"/>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C3986D"/>
              </a:buClr>
              <a:buSzPct val="65000"/>
              <a:buFont typeface="Wingdings" panose="05000000000000000000" pitchFamily="2" charset="2"/>
              <a:buChar char=""/>
              <a:defRPr sz="2000">
                <a:solidFill>
                  <a:schemeClr val="tx1"/>
                </a:solidFill>
                <a:latin typeface="Tw Cen MT" pitchFamily="34" charset="0"/>
              </a:defRPr>
            </a:lvl9pPr>
          </a:lstStyle>
          <a:p>
            <a:pPr algn="ctr" eaLnBrk="1" hangingPunct="1">
              <a:spcBef>
                <a:spcPct val="0"/>
              </a:spcBef>
              <a:buClrTx/>
              <a:buSzTx/>
              <a:buFontTx/>
              <a:buNone/>
              <a:defRPr/>
            </a:pPr>
            <a:endParaRPr lang="es-MX" sz="1800" smtClean="0">
              <a:solidFill>
                <a:srgbClr val="FFFFFF"/>
              </a:solidFill>
              <a:cs typeface="Arial" panose="020B0604020202020204" pitchFamily="34" charset="0"/>
            </a:endParaRPr>
          </a:p>
        </p:txBody>
      </p:sp>
      <p:pic>
        <p:nvPicPr>
          <p:cNvPr id="189447" name="Picture 4" descr="MVC-607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688" y="4238625"/>
            <a:ext cx="2084387"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8" name="Picture 6" descr="Mvc-122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0063" y="4949825"/>
            <a:ext cx="244792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9" name="Picture 5" descr="Mvc-130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225" y="5118100"/>
            <a:ext cx="27400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theme/_rels/them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e Office">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ema de Office">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Tema de Office">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5.xml><?xml version="1.0" encoding="utf-8"?>
<a:theme xmlns:a="http://schemas.openxmlformats.org/drawingml/2006/main" name="Bambú">
  <a:themeElements>
    <a:clrScheme name="Bambú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fontScheme name="Bambú">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mbú 1">
        <a:dk1>
          <a:srgbClr val="000000"/>
        </a:dk1>
        <a:lt1>
          <a:srgbClr val="FFFFFF"/>
        </a:lt1>
        <a:dk2>
          <a:srgbClr val="396F39"/>
        </a:dk2>
        <a:lt2>
          <a:srgbClr val="FFCC00"/>
        </a:lt2>
        <a:accent1>
          <a:srgbClr val="009900"/>
        </a:accent1>
        <a:accent2>
          <a:srgbClr val="CC9900"/>
        </a:accent2>
        <a:accent3>
          <a:srgbClr val="AEBBAE"/>
        </a:accent3>
        <a:accent4>
          <a:srgbClr val="DADADA"/>
        </a:accent4>
        <a:accent5>
          <a:srgbClr val="AACAAA"/>
        </a:accent5>
        <a:accent6>
          <a:srgbClr val="B98A00"/>
        </a:accent6>
        <a:hlink>
          <a:srgbClr val="FF3300"/>
        </a:hlink>
        <a:folHlink>
          <a:srgbClr val="663300"/>
        </a:folHlink>
      </a:clrScheme>
      <a:clrMap bg1="dk2" tx1="lt1" bg2="dk1" tx2="lt2" accent1="accent1" accent2="accent2" accent3="accent3" accent4="accent4" accent5="accent5" accent6="accent6" hlink="hlink" folHlink="folHlink"/>
    </a:extraClrScheme>
    <a:extraClrScheme>
      <a:clrScheme name="Bambú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clrMap bg1="lt1" tx1="dk1" bg2="lt2" tx2="dk2" accent1="accent1" accent2="accent2" accent3="accent3" accent4="accent4" accent5="accent5" accent6="accent6" hlink="hlink" folHlink="folHlink"/>
    </a:extraClrScheme>
    <a:extraClrScheme>
      <a:clrScheme name="Bambú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Bambú 4">
        <a:dk1>
          <a:srgbClr val="000000"/>
        </a:dk1>
        <a:lt1>
          <a:srgbClr val="FFFFFF"/>
        </a:lt1>
        <a:dk2>
          <a:srgbClr val="FF0000"/>
        </a:dk2>
        <a:lt2>
          <a:srgbClr val="800000"/>
        </a:lt2>
        <a:accent1>
          <a:srgbClr val="008000"/>
        </a:accent1>
        <a:accent2>
          <a:srgbClr val="FF9900"/>
        </a:accent2>
        <a:accent3>
          <a:srgbClr val="FFFFFF"/>
        </a:accent3>
        <a:accent4>
          <a:srgbClr val="000000"/>
        </a:accent4>
        <a:accent5>
          <a:srgbClr val="AAC0AA"/>
        </a:accent5>
        <a:accent6>
          <a:srgbClr val="E78A00"/>
        </a:accent6>
        <a:hlink>
          <a:srgbClr val="CC33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5.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e Office">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Tema de Office">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ema de Office">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Tema de Office">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Grid</Template>
  <TotalTime>1513</TotalTime>
  <Words>2914</Words>
  <Application>Microsoft Office PowerPoint</Application>
  <PresentationFormat>Presentación en pantalla (4:3)</PresentationFormat>
  <Paragraphs>463</Paragraphs>
  <Slides>69</Slides>
  <Notes>3</Notes>
  <HiddenSlides>0</HiddenSlides>
  <MMClips>0</MMClips>
  <ScaleCrop>false</ScaleCrop>
  <HeadingPairs>
    <vt:vector size="6" baseType="variant">
      <vt:variant>
        <vt:lpstr>Fuentes usadas</vt:lpstr>
      </vt:variant>
      <vt:variant>
        <vt:i4>24</vt:i4>
      </vt:variant>
      <vt:variant>
        <vt:lpstr>Tema</vt:lpstr>
      </vt:variant>
      <vt:variant>
        <vt:i4>15</vt:i4>
      </vt:variant>
      <vt:variant>
        <vt:lpstr>Títulos de diapositiva</vt:lpstr>
      </vt:variant>
      <vt:variant>
        <vt:i4>69</vt:i4>
      </vt:variant>
    </vt:vector>
  </HeadingPairs>
  <TitlesOfParts>
    <vt:vector size="108" baseType="lpstr">
      <vt:lpstr>Calibri</vt:lpstr>
      <vt:lpstr>Arial</vt:lpstr>
      <vt:lpstr>Calibri Light</vt:lpstr>
      <vt:lpstr>Constantia</vt:lpstr>
      <vt:lpstr>Franklin Gothic Book</vt:lpstr>
      <vt:lpstr>Brush Script MT</vt:lpstr>
      <vt:lpstr>Franklin Gothic Medium</vt:lpstr>
      <vt:lpstr>Wingdings 2</vt:lpstr>
      <vt:lpstr>Arial Black</vt:lpstr>
      <vt:lpstr>Wingdings</vt:lpstr>
      <vt:lpstr>Rage Italic</vt:lpstr>
      <vt:lpstr>Times New Roman</vt:lpstr>
      <vt:lpstr>Rosewood Std Regular</vt:lpstr>
      <vt:lpstr>Franklin Gothic Demi</vt:lpstr>
      <vt:lpstr>Arial Narrow</vt:lpstr>
      <vt:lpstr>Arial Unicode MS</vt:lpstr>
      <vt:lpstr>ＭＳ Ｐゴシック</vt:lpstr>
      <vt:lpstr>Tw Cen MT</vt:lpstr>
      <vt:lpstr>Cambria</vt:lpstr>
      <vt:lpstr>Tahoma</vt:lpstr>
      <vt:lpstr>Franklin Gothic Medium Cond</vt:lpstr>
      <vt:lpstr>ff0</vt:lpstr>
      <vt:lpstr>AcmeFont</vt:lpstr>
      <vt:lpstr>Batang</vt:lpstr>
      <vt:lpstr>Tema de Office</vt:lpstr>
      <vt:lpstr>1_Tema de Office</vt:lpstr>
      <vt:lpstr>2_Tema de Office</vt:lpstr>
      <vt:lpstr>Chincheta</vt:lpstr>
      <vt:lpstr>4_Tema de Office</vt:lpstr>
      <vt:lpstr>5_Tema de Office</vt:lpstr>
      <vt:lpstr>6_Tema de Office</vt:lpstr>
      <vt:lpstr>7_Tema de Office</vt:lpstr>
      <vt:lpstr>8_Tema de Office</vt:lpstr>
      <vt:lpstr>9_Tema de Office</vt:lpstr>
      <vt:lpstr>10_Tema de Office</vt:lpstr>
      <vt:lpstr>11_Tema de Office</vt:lpstr>
      <vt:lpstr>12_Tema de Office</vt:lpstr>
      <vt:lpstr>Viajes</vt:lpstr>
      <vt:lpstr>Bambú</vt:lpstr>
      <vt:lpstr>Presentación de PowerPoint</vt:lpstr>
      <vt:lpstr>Estructura Organizacional</vt:lpstr>
      <vt:lpstr>Presentación de PowerPoint</vt:lpstr>
      <vt:lpstr>Presentación de PowerPoint</vt:lpstr>
      <vt:lpstr>PROGRAMAS SEGÚN PLAN DE VIDA DE ORAU</vt:lpstr>
      <vt:lpstr>Presentación de PowerPoint</vt:lpstr>
      <vt:lpstr>Principales bloques de inversiones que amenazan Territorios Indígenas en el Ucayali  </vt:lpstr>
      <vt:lpstr>Proyectos generan conflictos socioambientales</vt:lpstr>
      <vt:lpstr>Conflictos afectan a los indígenas en aislamiento y en contacto inicial</vt:lpstr>
      <vt:lpstr>Electric Infraestructure proposal</vt:lpstr>
      <vt:lpstr>SAWETO</vt:lpstr>
      <vt:lpstr>PALMA AFRICANA</vt:lpstr>
      <vt:lpstr>HIDROVIA Proyecto Hidrovia Amazónico" impulsado por MTC: concesionarán por mas de 20 años los ríos Ucayali, Amazonas y Marañón, el gobierno dijo que llegaremos en menos tiempo a Pucallpa, Contamana, Iquitos (que ya no utilizaremos la balsa de topa) .... pero no informó de sus potenciales impactos. </vt:lpstr>
      <vt:lpstr>Derrames de petróleo en la Comunidad Nativas Canaán de Cachiyacu</vt:lpstr>
      <vt:lpstr>Comunidad Nativa Canaán de Cachiyacu</vt:lpstr>
      <vt:lpstr>Problemática de la Comunidad Nativa Canaán de Cachiyacu </vt:lpstr>
      <vt:lpstr>Pozos petroleros en territorio de la Comunidad Nativa Canaán de Cachiyacu</vt:lpstr>
      <vt:lpstr>Problemática de la Comunidad Nativa Canaán de Cachiyacu </vt:lpstr>
      <vt:lpstr>Problemática de la Comunidad Nativa Canaán de Cashiyacu </vt:lpstr>
      <vt:lpstr>Problemática de la Comunidad Nativa Canaán de Cashiyacu </vt:lpstr>
      <vt:lpstr>Reclamos de la Comunidad Nativa Canaán de Cachiyacu</vt:lpstr>
      <vt:lpstr>  ESTRATEGIAS: PROGRAMA ESPECIAL PARA LA PROTECCION DE LOS PUEBLOS INDIGENAS EN AISLAMIENTO Y CONTACTO INICIAL - PIAV</vt:lpstr>
      <vt:lpstr>Presentación de PowerPoint</vt:lpstr>
      <vt:lpstr>Plataforma de organizaciones indígenas para la protección de pueblos autónomos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ANTECEDENTE VFC </vt:lpstr>
      <vt:lpstr>Presentación de PowerPoint</vt:lpstr>
      <vt:lpstr>Presentación de PowerPoint</vt:lpstr>
      <vt:lpstr>Presentación de PowerPoint</vt:lpstr>
      <vt:lpstr>Situación Actual CCNN Ucayali (Hasta 2014)</vt:lpstr>
      <vt:lpstr>CCNN con Permisos Forestales al 2012</vt:lpstr>
      <vt:lpstr>Presentación de PowerPoint</vt:lpstr>
      <vt:lpstr> </vt:lpstr>
      <vt:lpstr>CONVENIO ORAU-OSINFOR (2010)</vt:lpstr>
      <vt:lpstr>Presentación de PowerPoint</vt:lpstr>
      <vt:lpstr>Presentación de PowerPoint</vt:lpstr>
      <vt:lpstr>Presentación de PowerPoint</vt:lpstr>
      <vt:lpstr>Presentación de PowerPoint</vt:lpstr>
      <vt:lpstr>Presentación de PowerPoint</vt:lpstr>
      <vt:lpstr>Presentación de PowerPoint</vt:lpstr>
      <vt:lpstr>Selección del Promotor Veedor Forestal</vt:lpstr>
      <vt:lpstr>  </vt:lpstr>
      <vt:lpstr>Marco Teórico</vt:lpstr>
      <vt:lpstr>Participación en Censo Forestal</vt:lpstr>
      <vt:lpstr>Control en la Cubicación</vt:lpstr>
      <vt:lpstr>Socialización del Promotor Veedor Forestal en su comunidad</vt:lpstr>
      <vt:lpstr>Presentación de PowerPoint</vt:lpstr>
      <vt:lpstr>Presentación de PowerPoint</vt:lpstr>
      <vt:lpstr>Presentación de PowerPoint</vt:lpstr>
      <vt:lpstr>Presentación de PowerPoint</vt:lpstr>
      <vt:lpstr> </vt:lpstr>
      <vt:lpstr>Control y Vigilancia indígena:  </vt:lpstr>
      <vt:lpstr>         </vt:lpstr>
      <vt:lpstr>OBJETIVO ESPECIFICO </vt:lpstr>
      <vt:lpstr>Presentación de PowerPoint</vt:lpstr>
      <vt:lpstr>   ¡Gracias!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Home</dc:creator>
  <cp:lastModifiedBy>LGonzalez</cp:lastModifiedBy>
  <cp:revision>136</cp:revision>
  <dcterms:created xsi:type="dcterms:W3CDTF">2015-07-08T14:22:32Z</dcterms:created>
  <dcterms:modified xsi:type="dcterms:W3CDTF">2020-02-18T21:54:45Z</dcterms:modified>
</cp:coreProperties>
</file>