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408" r:id="rId3"/>
    <p:sldId id="458" r:id="rId4"/>
    <p:sldId id="399" r:id="rId5"/>
    <p:sldId id="264" r:id="rId6"/>
    <p:sldId id="278" r:id="rId7"/>
    <p:sldId id="323" r:id="rId8"/>
    <p:sldId id="460" r:id="rId9"/>
    <p:sldId id="283" r:id="rId10"/>
    <p:sldId id="445" r:id="rId11"/>
    <p:sldId id="409" r:id="rId12"/>
    <p:sldId id="461" r:id="rId13"/>
    <p:sldId id="440" r:id="rId14"/>
    <p:sldId id="441" r:id="rId15"/>
    <p:sldId id="446" r:id="rId16"/>
    <p:sldId id="465" r:id="rId17"/>
    <p:sldId id="464" r:id="rId18"/>
    <p:sldId id="462" r:id="rId19"/>
    <p:sldId id="463" r:id="rId20"/>
    <p:sldId id="447" r:id="rId21"/>
    <p:sldId id="457" r:id="rId22"/>
  </p:sldIdLst>
  <p:sldSz cx="9144000" cy="6858000" type="screen4x3"/>
  <p:notesSz cx="6858000" cy="93122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12F"/>
    <a:srgbClr val="436E28"/>
    <a:srgbClr val="BCE2D5"/>
    <a:srgbClr val="B8DAE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1446" y="-108"/>
      </p:cViewPr>
      <p:guideLst>
        <p:guide orient="horz" pos="29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11268"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847138"/>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87E86D9A-0AF6-4ED0-ABE6-3FE090015D24}" type="slidenum">
              <a:rPr lang="en-US" altLang="es-GT"/>
              <a:pPr>
                <a:defRPr/>
              </a:pPr>
              <a:t>‹Nº›</a:t>
            </a:fld>
            <a:endParaRPr lang="en-US" altLang="es-G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422775"/>
            <a:ext cx="5029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847138"/>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9D6C407B-ACF1-4C0A-A40E-D52A5AE55BE1}" type="slidenum">
              <a:rPr lang="en-US" altLang="es-GT"/>
              <a:pPr>
                <a:defRPr/>
              </a:pPr>
              <a:t>‹Nº›</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F91D16-B544-4ADC-B6F8-66277376515C}" type="slidenum">
              <a:rPr lang="en-US" altLang="es-GT" sz="1200"/>
              <a:pPr/>
              <a:t>1</a:t>
            </a:fld>
            <a:endParaRPr lang="en-US" altLang="es-GT"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smtClean="0">
                <a:latin typeface="Arial" panose="020B0604020202020204" pitchFamily="34" charset="0"/>
                <a:ea typeface="ＭＳ Ｐゴシック" panose="020B0600070205080204" pitchFamily="34" charset="-128"/>
              </a:rPr>
              <a:t>El tipo de letra para las presentaciones debe ser Trebuchet MS color verde o negro.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GT" altLang="es-GT" smtClean="0">
                <a:latin typeface="Arial" panose="020B0604020202020204" pitchFamily="34" charset="0"/>
                <a:ea typeface="ＭＳ Ｐゴシック" panose="020B0600070205080204" pitchFamily="34" charset="-128"/>
              </a:rPr>
              <a:t>Aunque el CONAP ha tenido el liderazgo de esta presencia institucional, la participación del las fuerzas de seguridad del Estado incluyendo al Ejército de Guatemala y a la Policía Nacional Civil ha sido sustancial.  A la par de estas instituciones también participan en tareas de control del territorio otras instituciones, incluyendo al CECON, a miembros de concesiones forestales comunitarias y a elementos de organizaciones socias como Defensores de la Naturaleza y WCS entre otras.</a:t>
            </a:r>
          </a:p>
        </p:txBody>
      </p:sp>
      <p:sp>
        <p:nvSpPr>
          <p:cNvPr id="266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80645E-AD72-4608-8F86-E4D06536C36C}" type="slidenum">
              <a:rPr lang="es-GT" altLang="es-GT" sz="1200"/>
              <a:pPr/>
              <a:t>13</a:t>
            </a:fld>
            <a:endParaRPr lang="es-GT" altLang="es-G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a:ln/>
        </p:spPr>
      </p:sp>
      <p:sp>
        <p:nvSpPr>
          <p:cNvPr id="286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GT" altLang="es-GT" smtClean="0">
                <a:latin typeface="Arial" panose="020B0604020202020204" pitchFamily="34" charset="0"/>
                <a:ea typeface="ＭＳ Ｐゴシック" panose="020B0600070205080204" pitchFamily="34" charset="-128"/>
              </a:rPr>
              <a:t>La diapositiva muestra las rutas de estos patrullajes y este otro mapa muestra un resumen de las áreas más patrulladas representadas por colores más oscuros.  </a:t>
            </a:r>
          </a:p>
        </p:txBody>
      </p:sp>
      <p:sp>
        <p:nvSpPr>
          <p:cNvPr id="286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31D92C-4992-40FE-BE17-5D1970F7AFF8}" type="slidenum">
              <a:rPr lang="es-GT" altLang="es-GT" sz="1200"/>
              <a:pPr/>
              <a:t>14</a:t>
            </a:fld>
            <a:endParaRPr lang="es-GT" altLang="es-G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8BDBB0-9910-4B9D-B0FE-0BA5836D21FF}" type="slidenum">
              <a:rPr lang="es-ES_tradnl" altLang="es-GT" sz="1200"/>
              <a:pPr/>
              <a:t>15</a:t>
            </a:fld>
            <a:endParaRPr lang="es-ES_tradnl" altLang="es-GT"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GT"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smtClean="0">
                <a:latin typeface="Arial" panose="020B0604020202020204" pitchFamily="34" charset="0"/>
                <a:ea typeface="ＭＳ Ｐゴシック" panose="020B0600070205080204" pitchFamily="34" charset="-128"/>
              </a:rPr>
              <a:t>(both financial and management)</a:t>
            </a:r>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F2DAB0E-9C2F-4A5F-8344-F7232736D5C8}" type="slidenum">
              <a:rPr lang="en-US" altLang="es-GT" sz="1200"/>
              <a:pPr algn="r" eaLnBrk="1" hangingPunct="1"/>
              <a:t>16</a:t>
            </a:fld>
            <a:endParaRPr lang="en-US" altLang="es-G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ES" altLang="es-US" smtClean="0">
                <a:latin typeface="Arial" panose="020B0604020202020204" pitchFamily="34" charset="0"/>
                <a:ea typeface="ＭＳ Ｐゴシック" panose="020B0600070205080204" pitchFamily="34" charset="-128"/>
              </a:rPr>
              <a:t>La mitigación de esas amenazas será posible únicamente incrementando la gobernabilidad en la RBM.  Recientemente fue posible balancear las malas noticias con otras buenas relacionadas con el incremento de la gobernabilidad.  Sin embargo es claro que estos son logros frágiles, cuya sostenibilidad depende de que los niveles de esfuerzos materiales y humanos se mantengan e incrementen en el corto y mediano plazo.</a:t>
            </a:r>
          </a:p>
        </p:txBody>
      </p:sp>
      <p:sp>
        <p:nvSpPr>
          <p:cNvPr id="368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E971C1-2598-4399-B494-1F35192ED5D2}" type="slidenum">
              <a:rPr lang="es-GT" altLang="es-US" sz="1200"/>
              <a:pPr/>
              <a:t>19</a:t>
            </a:fld>
            <a:endParaRPr lang="es-GT" altLang="es-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06488" y="698500"/>
            <a:ext cx="4654550" cy="349250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GT"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a:ln/>
        </p:spPr>
      </p:sp>
      <p:sp>
        <p:nvSpPr>
          <p:cNvPr id="10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MX" altLang="es-GT" smtClean="0">
                <a:latin typeface="Arial" panose="020B0604020202020204" pitchFamily="34" charset="0"/>
                <a:ea typeface="ＭＳ Ｐゴシック" panose="020B0600070205080204" pitchFamily="34" charset="-128"/>
              </a:rPr>
              <a:t>Poner mapa de la RBM con la zonificación.</a:t>
            </a:r>
            <a:endParaRPr lang="es-GT" altLang="es-GT" smtClean="0">
              <a:latin typeface="Arial" panose="020B0604020202020204" pitchFamily="34" charset="0"/>
              <a:ea typeface="ＭＳ Ｐゴシック" panose="020B0600070205080204" pitchFamily="34" charset="-128"/>
            </a:endParaRPr>
          </a:p>
        </p:txBody>
      </p:sp>
      <p:sp>
        <p:nvSpPr>
          <p:cNvPr id="102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4A0378-DCCD-4131-933E-09BE6588CD23}" type="slidenum">
              <a:rPr lang="es-GT" altLang="es-GT" sz="1200"/>
              <a:pPr/>
              <a:t>4</a:t>
            </a:fld>
            <a:endParaRPr lang="es-GT" altLang="es-G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TextEdit="1"/>
          </p:cNvSpPr>
          <p:nvPr>
            <p:ph type="sldImg"/>
          </p:nvPr>
        </p:nvSpPr>
        <p:spPr>
          <a:ln/>
        </p:spPr>
      </p:sp>
      <p:sp>
        <p:nvSpPr>
          <p:cNvPr id="1229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GT" smtClean="0">
                <a:latin typeface="Arial" panose="020B0604020202020204" pitchFamily="34" charset="0"/>
                <a:ea typeface="ＭＳ Ｐゴシック" panose="020B0600070205080204" pitchFamily="34" charset="-128"/>
              </a:rPr>
              <a:t>TERRITORIO /contecto subregional</a:t>
            </a:r>
          </a:p>
        </p:txBody>
      </p:sp>
      <p:sp>
        <p:nvSpPr>
          <p:cNvPr id="1229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61F308-9C9A-4263-BD36-844D53812B99}" type="slidenum">
              <a:rPr lang="en-US" altLang="es-GT" sz="1200"/>
              <a:pPr/>
              <a:t>5</a:t>
            </a:fld>
            <a:endParaRPr lang="en-US" altLang="es-G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00138" y="723900"/>
            <a:ext cx="4687887" cy="3517900"/>
          </a:xfrm>
          <a:ln/>
        </p:spPr>
      </p:sp>
      <p:sp>
        <p:nvSpPr>
          <p:cNvPr id="14339" name="Rectangle 3"/>
          <p:cNvSpPr>
            <a:spLocks noGrp="1" noChangeArrowheads="1"/>
          </p:cNvSpPr>
          <p:nvPr>
            <p:ph type="body" idx="1"/>
          </p:nvPr>
        </p:nvSpPr>
        <p:spPr>
          <a:xfrm>
            <a:off x="923925" y="4451350"/>
            <a:ext cx="5037138"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GT" smtClean="0">
                <a:latin typeface="Arial" panose="020B0604020202020204" pitchFamily="34" charset="0"/>
                <a:ea typeface="ＭＳ Ｐゴシック" panose="020B0600070205080204" pitchFamily="34" charset="-128"/>
              </a:rPr>
              <a:t>ANTECEDENTES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C97060-F39A-43B3-BC0B-210A42F17844}" type="slidenum">
              <a:rPr lang="es-ES_tradnl" altLang="es-GT" sz="1200"/>
              <a:pPr/>
              <a:t>7</a:t>
            </a:fld>
            <a:endParaRPr lang="es-ES_tradnl" altLang="es-GT"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s-GT" smtClean="0">
                <a:latin typeface="Arial" panose="020B0604020202020204" pitchFamily="34" charset="0"/>
                <a:ea typeface="ＭＳ Ｐゴシック" panose="020B0600070205080204" pitchFamily="34" charset="-128"/>
                <a:cs typeface="Arial" panose="020B0604020202020204" pitchFamily="34" charset="0"/>
              </a:rPr>
              <a:t>ANTECEDESNTES DE GESTION</a:t>
            </a:r>
            <a:endParaRPr lang="es-ES" altLang="es-GT"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B956CF-6C08-4A77-9357-ED1CFD5E7D0C}" type="slidenum">
              <a:rPr lang="en-US" altLang="es-GT" sz="1200"/>
              <a:pPr/>
              <a:t>8</a:t>
            </a:fld>
            <a:endParaRPr lang="en-US" altLang="es-GT"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GT" altLang="es-GT" smtClean="0">
                <a:latin typeface="Arial" panose="020B0604020202020204" pitchFamily="34" charset="0"/>
                <a:ea typeface="ＭＳ Ｐゴシック" panose="020B0600070205080204" pitchFamily="34" charset="-128"/>
                <a:cs typeface="Arial" panose="020B0604020202020204" pitchFamily="34" charset="0"/>
              </a:rPr>
              <a:t>TERRITORIO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a:ln/>
        </p:spPr>
      </p:sp>
      <p:sp>
        <p:nvSpPr>
          <p:cNvPr id="2048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GT" smtClean="0">
                <a:latin typeface="Arial" panose="020B0604020202020204" pitchFamily="34" charset="0"/>
                <a:ea typeface="ＭＳ Ｐゴシック" panose="020B0600070205080204" pitchFamily="34" charset="-128"/>
              </a:rPr>
              <a:t>LA FIGURA LEGAL DE L TENENCIA DE LA TIERRA</a:t>
            </a:r>
          </a:p>
        </p:txBody>
      </p:sp>
      <p:sp>
        <p:nvSpPr>
          <p:cNvPr id="20484"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3AAD13-DF1E-491B-8C74-A2F583658A50}" type="slidenum">
              <a:rPr lang="en-US" altLang="es-GT" sz="1200"/>
              <a:pPr/>
              <a:t>9</a:t>
            </a:fld>
            <a:endParaRPr lang="en-US" altLang="es-G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GT" altLang="es-US" smtClean="0">
                <a:latin typeface="Arial" panose="020B0604020202020204" pitchFamily="34" charset="0"/>
                <a:ea typeface="ＭＳ Ｐゴシック" panose="020B0600070205080204" pitchFamily="34" charset="-128"/>
              </a:rPr>
              <a:t>Los recorridos terrestres han sido complementados por sobrevuelos de detección de amenazas y monitoreo que han sido posibles gracias a la colaboración de Lighthawk, una ONG estadounidense y la Fuerza Aérea Guatemalteca.  Se estima que solo en 2014 se han volado más de 18 mil km en tareas de reconocimiento en la RBM.</a:t>
            </a:r>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5B76BC-9D61-47CE-B30F-819CE8E15E56}" type="slidenum">
              <a:rPr lang="es-GT" altLang="es-US" sz="1200"/>
              <a:pPr/>
              <a:t>12</a:t>
            </a:fld>
            <a:endParaRPr lang="es-GT" altLang="es-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GT"/>
          </a:p>
        </p:txBody>
      </p:sp>
      <p:sp>
        <p:nvSpPr>
          <p:cNvPr id="4" name="Rectangle 4"/>
          <p:cNvSpPr>
            <a:spLocks noGrp="1" noChangeArrowheads="1"/>
          </p:cNvSpPr>
          <p:nvPr>
            <p:ph type="dt" sz="half" idx="10"/>
          </p:nvPr>
        </p:nvSpPr>
        <p:spPr>
          <a:ln/>
        </p:spPr>
        <p:txBody>
          <a:bodyPr/>
          <a:lstStyle>
            <a:lvl1pPr>
              <a:defRPr/>
            </a:lvl1pPr>
          </a:lstStyle>
          <a:p>
            <a:pPr>
              <a:defRPr/>
            </a:pPr>
            <a:endParaRPr lang="es-GT"/>
          </a:p>
        </p:txBody>
      </p:sp>
      <p:sp>
        <p:nvSpPr>
          <p:cNvPr id="5" name="Rectangle 5"/>
          <p:cNvSpPr>
            <a:spLocks noGrp="1" noChangeArrowheads="1"/>
          </p:cNvSpPr>
          <p:nvPr>
            <p:ph type="ftr" sz="quarter" idx="11"/>
          </p:nvPr>
        </p:nvSpPr>
        <p:spPr>
          <a:ln/>
        </p:spPr>
        <p:txBody>
          <a:bodyPr/>
          <a:lstStyle>
            <a:lvl1pPr>
              <a:defRPr/>
            </a:lvl1pPr>
          </a:lstStyle>
          <a:p>
            <a:pPr>
              <a:defRPr/>
            </a:pPr>
            <a:endParaRPr lang="es-GT"/>
          </a:p>
        </p:txBody>
      </p:sp>
      <p:sp>
        <p:nvSpPr>
          <p:cNvPr id="6" name="Rectangle 6"/>
          <p:cNvSpPr>
            <a:spLocks noGrp="1" noChangeArrowheads="1"/>
          </p:cNvSpPr>
          <p:nvPr>
            <p:ph type="sldNum" sz="quarter" idx="12"/>
          </p:nvPr>
        </p:nvSpPr>
        <p:spPr>
          <a:ln/>
        </p:spPr>
        <p:txBody>
          <a:bodyPr/>
          <a:lstStyle>
            <a:lvl1pPr>
              <a:defRPr/>
            </a:lvl1pPr>
          </a:lstStyle>
          <a:p>
            <a:pPr>
              <a:defRPr/>
            </a:pPr>
            <a:fld id="{5E371E19-7294-4F08-AF35-BBE9F753A712}" type="slidenum">
              <a:rPr lang="en-US" altLang="es-GT"/>
              <a:pPr>
                <a:defRPr/>
              </a:pPr>
              <a:t>‹Nº›</a:t>
            </a:fld>
            <a:endParaRPr lang="en-US" altLang="es-GT"/>
          </a:p>
        </p:txBody>
      </p:sp>
    </p:spTree>
    <p:extLst>
      <p:ext uri="{BB962C8B-B14F-4D97-AF65-F5344CB8AC3E}">
        <p14:creationId xmlns:p14="http://schemas.microsoft.com/office/powerpoint/2010/main" val="338012612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Rectangle 4"/>
          <p:cNvSpPr>
            <a:spLocks noGrp="1" noChangeArrowheads="1"/>
          </p:cNvSpPr>
          <p:nvPr>
            <p:ph type="dt" sz="half" idx="10"/>
          </p:nvPr>
        </p:nvSpPr>
        <p:spPr>
          <a:ln/>
        </p:spPr>
        <p:txBody>
          <a:bodyPr/>
          <a:lstStyle>
            <a:lvl1pPr>
              <a:defRPr/>
            </a:lvl1pPr>
          </a:lstStyle>
          <a:p>
            <a:pPr>
              <a:defRPr/>
            </a:pPr>
            <a:endParaRPr lang="es-GT"/>
          </a:p>
        </p:txBody>
      </p:sp>
      <p:sp>
        <p:nvSpPr>
          <p:cNvPr id="5" name="Rectangle 5"/>
          <p:cNvSpPr>
            <a:spLocks noGrp="1" noChangeArrowheads="1"/>
          </p:cNvSpPr>
          <p:nvPr>
            <p:ph type="ftr" sz="quarter" idx="11"/>
          </p:nvPr>
        </p:nvSpPr>
        <p:spPr>
          <a:ln/>
        </p:spPr>
        <p:txBody>
          <a:bodyPr/>
          <a:lstStyle>
            <a:lvl1pPr>
              <a:defRPr/>
            </a:lvl1pPr>
          </a:lstStyle>
          <a:p>
            <a:pPr>
              <a:defRPr/>
            </a:pPr>
            <a:endParaRPr lang="es-GT"/>
          </a:p>
        </p:txBody>
      </p:sp>
      <p:sp>
        <p:nvSpPr>
          <p:cNvPr id="6" name="Rectangle 6"/>
          <p:cNvSpPr>
            <a:spLocks noGrp="1" noChangeArrowheads="1"/>
          </p:cNvSpPr>
          <p:nvPr>
            <p:ph type="sldNum" sz="quarter" idx="12"/>
          </p:nvPr>
        </p:nvSpPr>
        <p:spPr>
          <a:ln/>
        </p:spPr>
        <p:txBody>
          <a:bodyPr/>
          <a:lstStyle>
            <a:lvl1pPr>
              <a:defRPr/>
            </a:lvl1pPr>
          </a:lstStyle>
          <a:p>
            <a:pPr>
              <a:defRPr/>
            </a:pPr>
            <a:fld id="{43C3E9B6-5065-4E12-8A3D-9170AE36BB54}" type="slidenum">
              <a:rPr lang="en-US" altLang="es-GT"/>
              <a:pPr>
                <a:defRPr/>
              </a:pPr>
              <a:t>‹Nº›</a:t>
            </a:fld>
            <a:endParaRPr lang="en-US" altLang="es-GT"/>
          </a:p>
        </p:txBody>
      </p:sp>
    </p:spTree>
    <p:extLst>
      <p:ext uri="{BB962C8B-B14F-4D97-AF65-F5344CB8AC3E}">
        <p14:creationId xmlns:p14="http://schemas.microsoft.com/office/powerpoint/2010/main" val="36886784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Rectangle 4"/>
          <p:cNvSpPr>
            <a:spLocks noGrp="1" noChangeArrowheads="1"/>
          </p:cNvSpPr>
          <p:nvPr>
            <p:ph type="dt" sz="half" idx="10"/>
          </p:nvPr>
        </p:nvSpPr>
        <p:spPr>
          <a:ln/>
        </p:spPr>
        <p:txBody>
          <a:bodyPr/>
          <a:lstStyle>
            <a:lvl1pPr>
              <a:defRPr/>
            </a:lvl1pPr>
          </a:lstStyle>
          <a:p>
            <a:pPr>
              <a:defRPr/>
            </a:pPr>
            <a:endParaRPr lang="es-GT"/>
          </a:p>
        </p:txBody>
      </p:sp>
      <p:sp>
        <p:nvSpPr>
          <p:cNvPr id="5" name="Rectangle 5"/>
          <p:cNvSpPr>
            <a:spLocks noGrp="1" noChangeArrowheads="1"/>
          </p:cNvSpPr>
          <p:nvPr>
            <p:ph type="ftr" sz="quarter" idx="11"/>
          </p:nvPr>
        </p:nvSpPr>
        <p:spPr>
          <a:ln/>
        </p:spPr>
        <p:txBody>
          <a:bodyPr/>
          <a:lstStyle>
            <a:lvl1pPr>
              <a:defRPr/>
            </a:lvl1pPr>
          </a:lstStyle>
          <a:p>
            <a:pPr>
              <a:defRPr/>
            </a:pPr>
            <a:endParaRPr lang="es-GT"/>
          </a:p>
        </p:txBody>
      </p:sp>
      <p:sp>
        <p:nvSpPr>
          <p:cNvPr id="6" name="Rectangle 6"/>
          <p:cNvSpPr>
            <a:spLocks noGrp="1" noChangeArrowheads="1"/>
          </p:cNvSpPr>
          <p:nvPr>
            <p:ph type="sldNum" sz="quarter" idx="12"/>
          </p:nvPr>
        </p:nvSpPr>
        <p:spPr>
          <a:ln/>
        </p:spPr>
        <p:txBody>
          <a:bodyPr/>
          <a:lstStyle>
            <a:lvl1pPr>
              <a:defRPr/>
            </a:lvl1pPr>
          </a:lstStyle>
          <a:p>
            <a:pPr>
              <a:defRPr/>
            </a:pPr>
            <a:fld id="{3039FC82-8F06-41B0-946C-000721576D09}" type="slidenum">
              <a:rPr lang="en-US" altLang="es-GT"/>
              <a:pPr>
                <a:defRPr/>
              </a:pPr>
              <a:t>‹Nº›</a:t>
            </a:fld>
            <a:endParaRPr lang="en-US" altLang="es-GT"/>
          </a:p>
        </p:txBody>
      </p:sp>
    </p:spTree>
    <p:extLst>
      <p:ext uri="{BB962C8B-B14F-4D97-AF65-F5344CB8AC3E}">
        <p14:creationId xmlns:p14="http://schemas.microsoft.com/office/powerpoint/2010/main" val="339769773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GT"/>
          </a:p>
        </p:txBody>
      </p:sp>
      <p:sp>
        <p:nvSpPr>
          <p:cNvPr id="4" name="Rectangle 5"/>
          <p:cNvSpPr>
            <a:spLocks noGrp="1" noChangeArrowheads="1"/>
          </p:cNvSpPr>
          <p:nvPr>
            <p:ph type="ftr" sz="quarter" idx="11"/>
          </p:nvPr>
        </p:nvSpPr>
        <p:spPr>
          <a:ln/>
        </p:spPr>
        <p:txBody>
          <a:bodyPr/>
          <a:lstStyle>
            <a:lvl1pPr>
              <a:defRPr/>
            </a:lvl1pPr>
          </a:lstStyle>
          <a:p>
            <a:pPr>
              <a:defRPr/>
            </a:pPr>
            <a:endParaRPr lang="es-GT"/>
          </a:p>
        </p:txBody>
      </p:sp>
      <p:sp>
        <p:nvSpPr>
          <p:cNvPr id="5" name="Rectangle 6"/>
          <p:cNvSpPr>
            <a:spLocks noGrp="1" noChangeArrowheads="1"/>
          </p:cNvSpPr>
          <p:nvPr>
            <p:ph type="sldNum" sz="quarter" idx="12"/>
          </p:nvPr>
        </p:nvSpPr>
        <p:spPr>
          <a:ln/>
        </p:spPr>
        <p:txBody>
          <a:bodyPr/>
          <a:lstStyle>
            <a:lvl1pPr>
              <a:defRPr/>
            </a:lvl1pPr>
          </a:lstStyle>
          <a:p>
            <a:pPr>
              <a:defRPr/>
            </a:pPr>
            <a:fld id="{5A446B2F-3D7F-4CD9-B942-EE21E103701E}" type="slidenum">
              <a:rPr lang="en-US" altLang="es-GT"/>
              <a:pPr>
                <a:defRPr/>
              </a:pPr>
              <a:t>‹Nº›</a:t>
            </a:fld>
            <a:endParaRPr lang="en-US" altLang="es-GT"/>
          </a:p>
        </p:txBody>
      </p:sp>
    </p:spTree>
    <p:extLst>
      <p:ext uri="{BB962C8B-B14F-4D97-AF65-F5344CB8AC3E}">
        <p14:creationId xmlns:p14="http://schemas.microsoft.com/office/powerpoint/2010/main" val="224116046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6858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858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GT"/>
          </a:p>
        </p:txBody>
      </p:sp>
      <p:sp>
        <p:nvSpPr>
          <p:cNvPr id="7" name="Rectangle 5"/>
          <p:cNvSpPr>
            <a:spLocks noGrp="1" noChangeArrowheads="1"/>
          </p:cNvSpPr>
          <p:nvPr>
            <p:ph type="ftr" sz="quarter" idx="11"/>
          </p:nvPr>
        </p:nvSpPr>
        <p:spPr>
          <a:ln/>
        </p:spPr>
        <p:txBody>
          <a:bodyPr/>
          <a:lstStyle>
            <a:lvl1pPr>
              <a:defRPr/>
            </a:lvl1pPr>
          </a:lstStyle>
          <a:p>
            <a:pPr>
              <a:defRPr/>
            </a:pPr>
            <a:endParaRPr lang="es-GT"/>
          </a:p>
        </p:txBody>
      </p:sp>
      <p:sp>
        <p:nvSpPr>
          <p:cNvPr id="8" name="Rectangle 6"/>
          <p:cNvSpPr>
            <a:spLocks noGrp="1" noChangeArrowheads="1"/>
          </p:cNvSpPr>
          <p:nvPr>
            <p:ph type="sldNum" sz="quarter" idx="12"/>
          </p:nvPr>
        </p:nvSpPr>
        <p:spPr>
          <a:ln/>
        </p:spPr>
        <p:txBody>
          <a:bodyPr/>
          <a:lstStyle>
            <a:lvl1pPr>
              <a:defRPr/>
            </a:lvl1pPr>
          </a:lstStyle>
          <a:p>
            <a:pPr>
              <a:defRPr/>
            </a:pPr>
            <a:fld id="{B3B680EE-C40B-4FC5-A5D5-704AD883437C}" type="slidenum">
              <a:rPr lang="en-US" altLang="es-GT"/>
              <a:pPr>
                <a:defRPr/>
              </a:pPr>
              <a:t>‹Nº›</a:t>
            </a:fld>
            <a:endParaRPr lang="en-US" altLang="es-GT"/>
          </a:p>
        </p:txBody>
      </p:sp>
    </p:spTree>
    <p:extLst>
      <p:ext uri="{BB962C8B-B14F-4D97-AF65-F5344CB8AC3E}">
        <p14:creationId xmlns:p14="http://schemas.microsoft.com/office/powerpoint/2010/main" val="96827631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858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GT"/>
          </a:p>
        </p:txBody>
      </p:sp>
      <p:sp>
        <p:nvSpPr>
          <p:cNvPr id="6" name="Rectangle 5"/>
          <p:cNvSpPr>
            <a:spLocks noGrp="1" noChangeArrowheads="1"/>
          </p:cNvSpPr>
          <p:nvPr>
            <p:ph type="ftr" sz="quarter" idx="11"/>
          </p:nvPr>
        </p:nvSpPr>
        <p:spPr>
          <a:ln/>
        </p:spPr>
        <p:txBody>
          <a:bodyPr/>
          <a:lstStyle>
            <a:lvl1pPr>
              <a:defRPr/>
            </a:lvl1pPr>
          </a:lstStyle>
          <a:p>
            <a:pPr>
              <a:defRPr/>
            </a:pPr>
            <a:endParaRPr lang="es-GT"/>
          </a:p>
        </p:txBody>
      </p:sp>
      <p:sp>
        <p:nvSpPr>
          <p:cNvPr id="7" name="Rectangle 6"/>
          <p:cNvSpPr>
            <a:spLocks noGrp="1" noChangeArrowheads="1"/>
          </p:cNvSpPr>
          <p:nvPr>
            <p:ph type="sldNum" sz="quarter" idx="12"/>
          </p:nvPr>
        </p:nvSpPr>
        <p:spPr>
          <a:ln/>
        </p:spPr>
        <p:txBody>
          <a:bodyPr/>
          <a:lstStyle>
            <a:lvl1pPr>
              <a:defRPr/>
            </a:lvl1pPr>
          </a:lstStyle>
          <a:p>
            <a:pPr>
              <a:defRPr/>
            </a:pPr>
            <a:fld id="{59990B73-6519-4976-A159-DB0D506EC1FB}" type="slidenum">
              <a:rPr lang="en-US" altLang="es-GT"/>
              <a:pPr>
                <a:defRPr/>
              </a:pPr>
              <a:t>‹Nº›</a:t>
            </a:fld>
            <a:endParaRPr lang="en-US" altLang="es-GT"/>
          </a:p>
        </p:txBody>
      </p:sp>
    </p:spTree>
    <p:extLst>
      <p:ext uri="{BB962C8B-B14F-4D97-AF65-F5344CB8AC3E}">
        <p14:creationId xmlns:p14="http://schemas.microsoft.com/office/powerpoint/2010/main" val="401826997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GT"/>
          </a:p>
        </p:txBody>
      </p:sp>
      <p:sp>
        <p:nvSpPr>
          <p:cNvPr id="6" name="Rectangle 5"/>
          <p:cNvSpPr>
            <a:spLocks noGrp="1" noChangeArrowheads="1"/>
          </p:cNvSpPr>
          <p:nvPr>
            <p:ph type="ftr" sz="quarter" idx="11"/>
          </p:nvPr>
        </p:nvSpPr>
        <p:spPr>
          <a:ln/>
        </p:spPr>
        <p:txBody>
          <a:bodyPr/>
          <a:lstStyle>
            <a:lvl1pPr>
              <a:defRPr/>
            </a:lvl1pPr>
          </a:lstStyle>
          <a:p>
            <a:pPr>
              <a:defRPr/>
            </a:pPr>
            <a:endParaRPr lang="es-GT"/>
          </a:p>
        </p:txBody>
      </p:sp>
      <p:sp>
        <p:nvSpPr>
          <p:cNvPr id="7" name="Rectangle 6"/>
          <p:cNvSpPr>
            <a:spLocks noGrp="1" noChangeArrowheads="1"/>
          </p:cNvSpPr>
          <p:nvPr>
            <p:ph type="sldNum" sz="quarter" idx="12"/>
          </p:nvPr>
        </p:nvSpPr>
        <p:spPr>
          <a:ln/>
        </p:spPr>
        <p:txBody>
          <a:bodyPr/>
          <a:lstStyle>
            <a:lvl1pPr>
              <a:defRPr/>
            </a:lvl1pPr>
          </a:lstStyle>
          <a:p>
            <a:pPr>
              <a:defRPr/>
            </a:pPr>
            <a:fld id="{DEA159BC-9370-460A-ABF9-6E1D094A88E9}" type="slidenum">
              <a:rPr lang="en-US" altLang="es-GT"/>
              <a:pPr>
                <a:defRPr/>
              </a:pPr>
              <a:t>‹Nº›</a:t>
            </a:fld>
            <a:endParaRPr lang="en-US" altLang="es-GT"/>
          </a:p>
        </p:txBody>
      </p:sp>
    </p:spTree>
    <p:extLst>
      <p:ext uri="{BB962C8B-B14F-4D97-AF65-F5344CB8AC3E}">
        <p14:creationId xmlns:p14="http://schemas.microsoft.com/office/powerpoint/2010/main" val="17499638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6858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858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GT"/>
          </a:p>
        </p:txBody>
      </p:sp>
      <p:sp>
        <p:nvSpPr>
          <p:cNvPr id="8" name="Rectangle 5"/>
          <p:cNvSpPr>
            <a:spLocks noGrp="1" noChangeArrowheads="1"/>
          </p:cNvSpPr>
          <p:nvPr>
            <p:ph type="ftr" sz="quarter" idx="11"/>
          </p:nvPr>
        </p:nvSpPr>
        <p:spPr>
          <a:ln/>
        </p:spPr>
        <p:txBody>
          <a:bodyPr/>
          <a:lstStyle>
            <a:lvl1pPr>
              <a:defRPr/>
            </a:lvl1pPr>
          </a:lstStyle>
          <a:p>
            <a:pPr>
              <a:defRPr/>
            </a:pPr>
            <a:endParaRPr lang="es-GT"/>
          </a:p>
        </p:txBody>
      </p:sp>
      <p:sp>
        <p:nvSpPr>
          <p:cNvPr id="9" name="Rectangle 6"/>
          <p:cNvSpPr>
            <a:spLocks noGrp="1" noChangeArrowheads="1"/>
          </p:cNvSpPr>
          <p:nvPr>
            <p:ph type="sldNum" sz="quarter" idx="12"/>
          </p:nvPr>
        </p:nvSpPr>
        <p:spPr>
          <a:ln/>
        </p:spPr>
        <p:txBody>
          <a:bodyPr/>
          <a:lstStyle>
            <a:lvl1pPr>
              <a:defRPr/>
            </a:lvl1pPr>
          </a:lstStyle>
          <a:p>
            <a:pPr>
              <a:defRPr/>
            </a:pPr>
            <a:fld id="{9AAEE9B4-A6D0-4313-B675-4BEA447E46CF}" type="slidenum">
              <a:rPr lang="en-US" altLang="es-GT"/>
              <a:pPr>
                <a:defRPr/>
              </a:pPr>
              <a:t>‹Nº›</a:t>
            </a:fld>
            <a:endParaRPr lang="en-US" altLang="es-GT"/>
          </a:p>
        </p:txBody>
      </p:sp>
    </p:spTree>
    <p:extLst>
      <p:ext uri="{BB962C8B-B14F-4D97-AF65-F5344CB8AC3E}">
        <p14:creationId xmlns:p14="http://schemas.microsoft.com/office/powerpoint/2010/main" val="396969572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GT"/>
          </a:p>
        </p:txBody>
      </p:sp>
      <p:sp>
        <p:nvSpPr>
          <p:cNvPr id="7" name="Rectangle 5"/>
          <p:cNvSpPr>
            <a:spLocks noGrp="1" noChangeArrowheads="1"/>
          </p:cNvSpPr>
          <p:nvPr>
            <p:ph type="ftr" sz="quarter" idx="11"/>
          </p:nvPr>
        </p:nvSpPr>
        <p:spPr>
          <a:ln/>
        </p:spPr>
        <p:txBody>
          <a:bodyPr/>
          <a:lstStyle>
            <a:lvl1pPr>
              <a:defRPr/>
            </a:lvl1pPr>
          </a:lstStyle>
          <a:p>
            <a:pPr>
              <a:defRPr/>
            </a:pPr>
            <a:endParaRPr lang="es-GT"/>
          </a:p>
        </p:txBody>
      </p:sp>
      <p:sp>
        <p:nvSpPr>
          <p:cNvPr id="8" name="Rectangle 6"/>
          <p:cNvSpPr>
            <a:spLocks noGrp="1" noChangeArrowheads="1"/>
          </p:cNvSpPr>
          <p:nvPr>
            <p:ph type="sldNum" sz="quarter" idx="12"/>
          </p:nvPr>
        </p:nvSpPr>
        <p:spPr>
          <a:ln/>
        </p:spPr>
        <p:txBody>
          <a:bodyPr/>
          <a:lstStyle>
            <a:lvl1pPr>
              <a:defRPr/>
            </a:lvl1pPr>
          </a:lstStyle>
          <a:p>
            <a:pPr>
              <a:defRPr/>
            </a:pPr>
            <a:fld id="{4F0E95AA-9F1A-4D33-A1D1-9FE30384E989}" type="slidenum">
              <a:rPr lang="en-US" altLang="es-GT"/>
              <a:pPr>
                <a:defRPr/>
              </a:pPr>
              <a:t>‹Nº›</a:t>
            </a:fld>
            <a:endParaRPr lang="en-US" altLang="es-GT"/>
          </a:p>
        </p:txBody>
      </p:sp>
    </p:spTree>
    <p:extLst>
      <p:ext uri="{BB962C8B-B14F-4D97-AF65-F5344CB8AC3E}">
        <p14:creationId xmlns:p14="http://schemas.microsoft.com/office/powerpoint/2010/main" val="36963660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Rectangle 4"/>
          <p:cNvSpPr>
            <a:spLocks noGrp="1" noChangeArrowheads="1"/>
          </p:cNvSpPr>
          <p:nvPr>
            <p:ph type="dt" sz="half" idx="10"/>
          </p:nvPr>
        </p:nvSpPr>
        <p:spPr>
          <a:ln/>
        </p:spPr>
        <p:txBody>
          <a:bodyPr/>
          <a:lstStyle>
            <a:lvl1pPr>
              <a:defRPr/>
            </a:lvl1pPr>
          </a:lstStyle>
          <a:p>
            <a:pPr>
              <a:defRPr/>
            </a:pPr>
            <a:endParaRPr lang="es-GT"/>
          </a:p>
        </p:txBody>
      </p:sp>
      <p:sp>
        <p:nvSpPr>
          <p:cNvPr id="5" name="Rectangle 5"/>
          <p:cNvSpPr>
            <a:spLocks noGrp="1" noChangeArrowheads="1"/>
          </p:cNvSpPr>
          <p:nvPr>
            <p:ph type="ftr" sz="quarter" idx="11"/>
          </p:nvPr>
        </p:nvSpPr>
        <p:spPr>
          <a:ln/>
        </p:spPr>
        <p:txBody>
          <a:bodyPr/>
          <a:lstStyle>
            <a:lvl1pPr>
              <a:defRPr/>
            </a:lvl1pPr>
          </a:lstStyle>
          <a:p>
            <a:pPr>
              <a:defRPr/>
            </a:pPr>
            <a:endParaRPr lang="es-GT"/>
          </a:p>
        </p:txBody>
      </p:sp>
      <p:sp>
        <p:nvSpPr>
          <p:cNvPr id="6" name="Rectangle 6"/>
          <p:cNvSpPr>
            <a:spLocks noGrp="1" noChangeArrowheads="1"/>
          </p:cNvSpPr>
          <p:nvPr>
            <p:ph type="sldNum" sz="quarter" idx="12"/>
          </p:nvPr>
        </p:nvSpPr>
        <p:spPr>
          <a:ln/>
        </p:spPr>
        <p:txBody>
          <a:bodyPr/>
          <a:lstStyle>
            <a:lvl1pPr>
              <a:defRPr/>
            </a:lvl1pPr>
          </a:lstStyle>
          <a:p>
            <a:pPr>
              <a:defRPr/>
            </a:pPr>
            <a:fld id="{1C024C12-1FB5-4333-AECA-720A5A756000}" type="slidenum">
              <a:rPr lang="en-US" altLang="es-GT"/>
              <a:pPr>
                <a:defRPr/>
              </a:pPr>
              <a:t>‹Nº›</a:t>
            </a:fld>
            <a:endParaRPr lang="en-US" altLang="es-GT"/>
          </a:p>
        </p:txBody>
      </p:sp>
    </p:spTree>
    <p:extLst>
      <p:ext uri="{BB962C8B-B14F-4D97-AF65-F5344CB8AC3E}">
        <p14:creationId xmlns:p14="http://schemas.microsoft.com/office/powerpoint/2010/main" val="372230610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GT"/>
          </a:p>
        </p:txBody>
      </p:sp>
      <p:sp>
        <p:nvSpPr>
          <p:cNvPr id="5" name="Rectangle 5"/>
          <p:cNvSpPr>
            <a:spLocks noGrp="1" noChangeArrowheads="1"/>
          </p:cNvSpPr>
          <p:nvPr>
            <p:ph type="ftr" sz="quarter" idx="11"/>
          </p:nvPr>
        </p:nvSpPr>
        <p:spPr>
          <a:ln/>
        </p:spPr>
        <p:txBody>
          <a:bodyPr/>
          <a:lstStyle>
            <a:lvl1pPr>
              <a:defRPr/>
            </a:lvl1pPr>
          </a:lstStyle>
          <a:p>
            <a:pPr>
              <a:defRPr/>
            </a:pPr>
            <a:endParaRPr lang="es-GT"/>
          </a:p>
        </p:txBody>
      </p:sp>
      <p:sp>
        <p:nvSpPr>
          <p:cNvPr id="6" name="Rectangle 6"/>
          <p:cNvSpPr>
            <a:spLocks noGrp="1" noChangeArrowheads="1"/>
          </p:cNvSpPr>
          <p:nvPr>
            <p:ph type="sldNum" sz="quarter" idx="12"/>
          </p:nvPr>
        </p:nvSpPr>
        <p:spPr>
          <a:ln/>
        </p:spPr>
        <p:txBody>
          <a:bodyPr/>
          <a:lstStyle>
            <a:lvl1pPr>
              <a:defRPr/>
            </a:lvl1pPr>
          </a:lstStyle>
          <a:p>
            <a:pPr>
              <a:defRPr/>
            </a:pPr>
            <a:fld id="{CA8B445D-0E81-4C3A-88C9-D3BEE08DAC52}" type="slidenum">
              <a:rPr lang="en-US" altLang="es-GT"/>
              <a:pPr>
                <a:defRPr/>
              </a:pPr>
              <a:t>‹Nº›</a:t>
            </a:fld>
            <a:endParaRPr lang="en-US" altLang="es-GT"/>
          </a:p>
        </p:txBody>
      </p:sp>
    </p:spTree>
    <p:extLst>
      <p:ext uri="{BB962C8B-B14F-4D97-AF65-F5344CB8AC3E}">
        <p14:creationId xmlns:p14="http://schemas.microsoft.com/office/powerpoint/2010/main" val="34807567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Rectangle 4"/>
          <p:cNvSpPr>
            <a:spLocks noGrp="1" noChangeArrowheads="1"/>
          </p:cNvSpPr>
          <p:nvPr>
            <p:ph type="dt" sz="half" idx="10"/>
          </p:nvPr>
        </p:nvSpPr>
        <p:spPr>
          <a:ln/>
        </p:spPr>
        <p:txBody>
          <a:bodyPr/>
          <a:lstStyle>
            <a:lvl1pPr>
              <a:defRPr/>
            </a:lvl1pPr>
          </a:lstStyle>
          <a:p>
            <a:pPr>
              <a:defRPr/>
            </a:pPr>
            <a:endParaRPr lang="es-GT"/>
          </a:p>
        </p:txBody>
      </p:sp>
      <p:sp>
        <p:nvSpPr>
          <p:cNvPr id="6" name="Rectangle 5"/>
          <p:cNvSpPr>
            <a:spLocks noGrp="1" noChangeArrowheads="1"/>
          </p:cNvSpPr>
          <p:nvPr>
            <p:ph type="ftr" sz="quarter" idx="11"/>
          </p:nvPr>
        </p:nvSpPr>
        <p:spPr>
          <a:ln/>
        </p:spPr>
        <p:txBody>
          <a:bodyPr/>
          <a:lstStyle>
            <a:lvl1pPr>
              <a:defRPr/>
            </a:lvl1pPr>
          </a:lstStyle>
          <a:p>
            <a:pPr>
              <a:defRPr/>
            </a:pPr>
            <a:endParaRPr lang="es-GT"/>
          </a:p>
        </p:txBody>
      </p:sp>
      <p:sp>
        <p:nvSpPr>
          <p:cNvPr id="7" name="Rectangle 6"/>
          <p:cNvSpPr>
            <a:spLocks noGrp="1" noChangeArrowheads="1"/>
          </p:cNvSpPr>
          <p:nvPr>
            <p:ph type="sldNum" sz="quarter" idx="12"/>
          </p:nvPr>
        </p:nvSpPr>
        <p:spPr>
          <a:ln/>
        </p:spPr>
        <p:txBody>
          <a:bodyPr/>
          <a:lstStyle>
            <a:lvl1pPr>
              <a:defRPr/>
            </a:lvl1pPr>
          </a:lstStyle>
          <a:p>
            <a:pPr>
              <a:defRPr/>
            </a:pPr>
            <a:fld id="{BDAFCC68-2410-4751-B6AC-C81C42C870FC}" type="slidenum">
              <a:rPr lang="en-US" altLang="es-GT"/>
              <a:pPr>
                <a:defRPr/>
              </a:pPr>
              <a:t>‹Nº›</a:t>
            </a:fld>
            <a:endParaRPr lang="en-US" altLang="es-GT"/>
          </a:p>
        </p:txBody>
      </p:sp>
    </p:spTree>
    <p:extLst>
      <p:ext uri="{BB962C8B-B14F-4D97-AF65-F5344CB8AC3E}">
        <p14:creationId xmlns:p14="http://schemas.microsoft.com/office/powerpoint/2010/main" val="59985409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Rectangle 4"/>
          <p:cNvSpPr>
            <a:spLocks noGrp="1" noChangeArrowheads="1"/>
          </p:cNvSpPr>
          <p:nvPr>
            <p:ph type="dt" sz="half" idx="10"/>
          </p:nvPr>
        </p:nvSpPr>
        <p:spPr>
          <a:ln/>
        </p:spPr>
        <p:txBody>
          <a:bodyPr/>
          <a:lstStyle>
            <a:lvl1pPr>
              <a:defRPr/>
            </a:lvl1pPr>
          </a:lstStyle>
          <a:p>
            <a:pPr>
              <a:defRPr/>
            </a:pPr>
            <a:endParaRPr lang="es-GT"/>
          </a:p>
        </p:txBody>
      </p:sp>
      <p:sp>
        <p:nvSpPr>
          <p:cNvPr id="8" name="Rectangle 5"/>
          <p:cNvSpPr>
            <a:spLocks noGrp="1" noChangeArrowheads="1"/>
          </p:cNvSpPr>
          <p:nvPr>
            <p:ph type="ftr" sz="quarter" idx="11"/>
          </p:nvPr>
        </p:nvSpPr>
        <p:spPr>
          <a:ln/>
        </p:spPr>
        <p:txBody>
          <a:bodyPr/>
          <a:lstStyle>
            <a:lvl1pPr>
              <a:defRPr/>
            </a:lvl1pPr>
          </a:lstStyle>
          <a:p>
            <a:pPr>
              <a:defRPr/>
            </a:pPr>
            <a:endParaRPr lang="es-GT"/>
          </a:p>
        </p:txBody>
      </p:sp>
      <p:sp>
        <p:nvSpPr>
          <p:cNvPr id="9" name="Rectangle 6"/>
          <p:cNvSpPr>
            <a:spLocks noGrp="1" noChangeArrowheads="1"/>
          </p:cNvSpPr>
          <p:nvPr>
            <p:ph type="sldNum" sz="quarter" idx="12"/>
          </p:nvPr>
        </p:nvSpPr>
        <p:spPr>
          <a:ln/>
        </p:spPr>
        <p:txBody>
          <a:bodyPr/>
          <a:lstStyle>
            <a:lvl1pPr>
              <a:defRPr/>
            </a:lvl1pPr>
          </a:lstStyle>
          <a:p>
            <a:pPr>
              <a:defRPr/>
            </a:pPr>
            <a:fld id="{57FC2C76-DCB3-4523-BE59-66CFE667608B}" type="slidenum">
              <a:rPr lang="en-US" altLang="es-GT"/>
              <a:pPr>
                <a:defRPr/>
              </a:pPr>
              <a:t>‹Nº›</a:t>
            </a:fld>
            <a:endParaRPr lang="en-US" altLang="es-GT"/>
          </a:p>
        </p:txBody>
      </p:sp>
    </p:spTree>
    <p:extLst>
      <p:ext uri="{BB962C8B-B14F-4D97-AF65-F5344CB8AC3E}">
        <p14:creationId xmlns:p14="http://schemas.microsoft.com/office/powerpoint/2010/main" val="26855835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Rectangle 4"/>
          <p:cNvSpPr>
            <a:spLocks noGrp="1" noChangeArrowheads="1"/>
          </p:cNvSpPr>
          <p:nvPr>
            <p:ph type="dt" sz="half" idx="10"/>
          </p:nvPr>
        </p:nvSpPr>
        <p:spPr>
          <a:ln/>
        </p:spPr>
        <p:txBody>
          <a:bodyPr/>
          <a:lstStyle>
            <a:lvl1pPr>
              <a:defRPr/>
            </a:lvl1pPr>
          </a:lstStyle>
          <a:p>
            <a:pPr>
              <a:defRPr/>
            </a:pPr>
            <a:endParaRPr lang="es-GT"/>
          </a:p>
        </p:txBody>
      </p:sp>
      <p:sp>
        <p:nvSpPr>
          <p:cNvPr id="4" name="Rectangle 5"/>
          <p:cNvSpPr>
            <a:spLocks noGrp="1" noChangeArrowheads="1"/>
          </p:cNvSpPr>
          <p:nvPr>
            <p:ph type="ftr" sz="quarter" idx="11"/>
          </p:nvPr>
        </p:nvSpPr>
        <p:spPr>
          <a:ln/>
        </p:spPr>
        <p:txBody>
          <a:bodyPr/>
          <a:lstStyle>
            <a:lvl1pPr>
              <a:defRPr/>
            </a:lvl1pPr>
          </a:lstStyle>
          <a:p>
            <a:pPr>
              <a:defRPr/>
            </a:pPr>
            <a:endParaRPr lang="es-GT"/>
          </a:p>
        </p:txBody>
      </p:sp>
      <p:sp>
        <p:nvSpPr>
          <p:cNvPr id="5" name="Rectangle 6"/>
          <p:cNvSpPr>
            <a:spLocks noGrp="1" noChangeArrowheads="1"/>
          </p:cNvSpPr>
          <p:nvPr>
            <p:ph type="sldNum" sz="quarter" idx="12"/>
          </p:nvPr>
        </p:nvSpPr>
        <p:spPr>
          <a:ln/>
        </p:spPr>
        <p:txBody>
          <a:bodyPr/>
          <a:lstStyle>
            <a:lvl1pPr>
              <a:defRPr/>
            </a:lvl1pPr>
          </a:lstStyle>
          <a:p>
            <a:pPr>
              <a:defRPr/>
            </a:pPr>
            <a:fld id="{BA3FFCAD-4FDD-46C7-88D6-5EB27D68FBE2}" type="slidenum">
              <a:rPr lang="en-US" altLang="es-GT"/>
              <a:pPr>
                <a:defRPr/>
              </a:pPr>
              <a:t>‹Nº›</a:t>
            </a:fld>
            <a:endParaRPr lang="en-US" altLang="es-GT"/>
          </a:p>
        </p:txBody>
      </p:sp>
    </p:spTree>
    <p:extLst>
      <p:ext uri="{BB962C8B-B14F-4D97-AF65-F5344CB8AC3E}">
        <p14:creationId xmlns:p14="http://schemas.microsoft.com/office/powerpoint/2010/main" val="126275680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GT"/>
          </a:p>
        </p:txBody>
      </p:sp>
      <p:sp>
        <p:nvSpPr>
          <p:cNvPr id="3" name="Rectangle 5"/>
          <p:cNvSpPr>
            <a:spLocks noGrp="1" noChangeArrowheads="1"/>
          </p:cNvSpPr>
          <p:nvPr>
            <p:ph type="ftr" sz="quarter" idx="11"/>
          </p:nvPr>
        </p:nvSpPr>
        <p:spPr>
          <a:ln/>
        </p:spPr>
        <p:txBody>
          <a:bodyPr/>
          <a:lstStyle>
            <a:lvl1pPr>
              <a:defRPr/>
            </a:lvl1pPr>
          </a:lstStyle>
          <a:p>
            <a:pPr>
              <a:defRPr/>
            </a:pPr>
            <a:endParaRPr lang="es-GT"/>
          </a:p>
        </p:txBody>
      </p:sp>
      <p:sp>
        <p:nvSpPr>
          <p:cNvPr id="4" name="Rectangle 6"/>
          <p:cNvSpPr>
            <a:spLocks noGrp="1" noChangeArrowheads="1"/>
          </p:cNvSpPr>
          <p:nvPr>
            <p:ph type="sldNum" sz="quarter" idx="12"/>
          </p:nvPr>
        </p:nvSpPr>
        <p:spPr>
          <a:ln/>
        </p:spPr>
        <p:txBody>
          <a:bodyPr/>
          <a:lstStyle>
            <a:lvl1pPr>
              <a:defRPr/>
            </a:lvl1pPr>
          </a:lstStyle>
          <a:p>
            <a:pPr>
              <a:defRPr/>
            </a:pPr>
            <a:fld id="{A8C1B67A-356B-40BF-AA99-5E727C3F7B2D}" type="slidenum">
              <a:rPr lang="en-US" altLang="es-GT"/>
              <a:pPr>
                <a:defRPr/>
              </a:pPr>
              <a:t>‹Nº›</a:t>
            </a:fld>
            <a:endParaRPr lang="en-US" altLang="es-GT"/>
          </a:p>
        </p:txBody>
      </p:sp>
    </p:spTree>
    <p:extLst>
      <p:ext uri="{BB962C8B-B14F-4D97-AF65-F5344CB8AC3E}">
        <p14:creationId xmlns:p14="http://schemas.microsoft.com/office/powerpoint/2010/main" val="9408139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GT"/>
          </a:p>
        </p:txBody>
      </p:sp>
      <p:sp>
        <p:nvSpPr>
          <p:cNvPr id="6" name="Rectangle 5"/>
          <p:cNvSpPr>
            <a:spLocks noGrp="1" noChangeArrowheads="1"/>
          </p:cNvSpPr>
          <p:nvPr>
            <p:ph type="ftr" sz="quarter" idx="11"/>
          </p:nvPr>
        </p:nvSpPr>
        <p:spPr>
          <a:ln/>
        </p:spPr>
        <p:txBody>
          <a:bodyPr/>
          <a:lstStyle>
            <a:lvl1pPr>
              <a:defRPr/>
            </a:lvl1pPr>
          </a:lstStyle>
          <a:p>
            <a:pPr>
              <a:defRPr/>
            </a:pPr>
            <a:endParaRPr lang="es-GT"/>
          </a:p>
        </p:txBody>
      </p:sp>
      <p:sp>
        <p:nvSpPr>
          <p:cNvPr id="7" name="Rectangle 6"/>
          <p:cNvSpPr>
            <a:spLocks noGrp="1" noChangeArrowheads="1"/>
          </p:cNvSpPr>
          <p:nvPr>
            <p:ph type="sldNum" sz="quarter" idx="12"/>
          </p:nvPr>
        </p:nvSpPr>
        <p:spPr>
          <a:ln/>
        </p:spPr>
        <p:txBody>
          <a:bodyPr/>
          <a:lstStyle>
            <a:lvl1pPr>
              <a:defRPr/>
            </a:lvl1pPr>
          </a:lstStyle>
          <a:p>
            <a:pPr>
              <a:defRPr/>
            </a:pPr>
            <a:fld id="{BB8C6325-6772-40DE-A60B-807E9529F287}" type="slidenum">
              <a:rPr lang="en-US" altLang="es-GT"/>
              <a:pPr>
                <a:defRPr/>
              </a:pPr>
              <a:t>‹Nº›</a:t>
            </a:fld>
            <a:endParaRPr lang="en-US" altLang="es-GT"/>
          </a:p>
        </p:txBody>
      </p:sp>
    </p:spTree>
    <p:extLst>
      <p:ext uri="{BB962C8B-B14F-4D97-AF65-F5344CB8AC3E}">
        <p14:creationId xmlns:p14="http://schemas.microsoft.com/office/powerpoint/2010/main" val="218808836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GT"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GT"/>
          </a:p>
        </p:txBody>
      </p:sp>
      <p:sp>
        <p:nvSpPr>
          <p:cNvPr id="6" name="Rectangle 5"/>
          <p:cNvSpPr>
            <a:spLocks noGrp="1" noChangeArrowheads="1"/>
          </p:cNvSpPr>
          <p:nvPr>
            <p:ph type="ftr" sz="quarter" idx="11"/>
          </p:nvPr>
        </p:nvSpPr>
        <p:spPr>
          <a:ln/>
        </p:spPr>
        <p:txBody>
          <a:bodyPr/>
          <a:lstStyle>
            <a:lvl1pPr>
              <a:defRPr/>
            </a:lvl1pPr>
          </a:lstStyle>
          <a:p>
            <a:pPr>
              <a:defRPr/>
            </a:pPr>
            <a:endParaRPr lang="es-GT"/>
          </a:p>
        </p:txBody>
      </p:sp>
      <p:sp>
        <p:nvSpPr>
          <p:cNvPr id="7" name="Rectangle 6"/>
          <p:cNvSpPr>
            <a:spLocks noGrp="1" noChangeArrowheads="1"/>
          </p:cNvSpPr>
          <p:nvPr>
            <p:ph type="sldNum" sz="quarter" idx="12"/>
          </p:nvPr>
        </p:nvSpPr>
        <p:spPr>
          <a:ln/>
        </p:spPr>
        <p:txBody>
          <a:bodyPr/>
          <a:lstStyle>
            <a:lvl1pPr>
              <a:defRPr/>
            </a:lvl1pPr>
          </a:lstStyle>
          <a:p>
            <a:pPr>
              <a:defRPr/>
            </a:pPr>
            <a:fld id="{047E1197-3C9A-4AAC-90EC-4EC10C4F77FD}" type="slidenum">
              <a:rPr lang="en-US" altLang="es-GT"/>
              <a:pPr>
                <a:defRPr/>
              </a:pPr>
              <a:t>‹Nº›</a:t>
            </a:fld>
            <a:endParaRPr lang="en-US" altLang="es-GT"/>
          </a:p>
        </p:txBody>
      </p:sp>
    </p:spTree>
    <p:extLst>
      <p:ext uri="{BB962C8B-B14F-4D97-AF65-F5344CB8AC3E}">
        <p14:creationId xmlns:p14="http://schemas.microsoft.com/office/powerpoint/2010/main" val="38910686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GT"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GT" smtClean="0"/>
              <a:t>Click to edit Master text styles</a:t>
            </a:r>
          </a:p>
          <a:p>
            <a:pPr lvl="1"/>
            <a:r>
              <a:rPr lang="en-US" altLang="es-GT" smtClean="0"/>
              <a:t>Second level</a:t>
            </a:r>
          </a:p>
          <a:p>
            <a:pPr lvl="2"/>
            <a:r>
              <a:rPr lang="en-US" altLang="es-GT" smtClean="0"/>
              <a:t>Third level</a:t>
            </a:r>
          </a:p>
          <a:p>
            <a:pPr lvl="3"/>
            <a:r>
              <a:rPr lang="en-US" altLang="es-GT" smtClean="0"/>
              <a:t>Fourth level</a:t>
            </a:r>
          </a:p>
          <a:p>
            <a:pPr lvl="4"/>
            <a:r>
              <a:rPr lang="en-US" altLang="es-G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a:cs typeface="ＭＳ Ｐゴシック"/>
              </a:defRPr>
            </a:lvl1pPr>
          </a:lstStyle>
          <a:p>
            <a:pPr>
              <a:defRPr/>
            </a:pPr>
            <a:endParaRPr lang="es-G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a:cs typeface="ＭＳ Ｐゴシック"/>
              </a:defRPr>
            </a:lvl1pPr>
          </a:lstStyle>
          <a:p>
            <a:pPr>
              <a:defRPr/>
            </a:pPr>
            <a:endParaRPr lang="es-G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EE79BBC7-690D-4C9C-A36C-4151F07FECE1}" type="slidenum">
              <a:rPr lang="en-US" altLang="es-GT"/>
              <a:pPr>
                <a:defRPr/>
              </a:pPr>
              <a:t>‹Nº›</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1363" indent="-284163"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1413" indent="-227013"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598613" indent="-227013"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5813" indent="-227013"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jpeg"/><Relationship Id="rId2" Type="http://schemas.openxmlformats.org/officeDocument/2006/relationships/notesSlide" Target="../notesSlides/notesSlide9.xml"/><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32" Type="http://schemas.openxmlformats.org/officeDocument/2006/relationships/image" Target="../media/image53.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jpeg"/><Relationship Id="rId10" Type="http://schemas.openxmlformats.org/officeDocument/2006/relationships/image" Target="../media/image31.jpeg"/><Relationship Id="rId19" Type="http://schemas.openxmlformats.org/officeDocument/2006/relationships/image" Target="../media/image40.jpeg"/><Relationship Id="rId31" Type="http://schemas.openxmlformats.org/officeDocument/2006/relationships/image" Target="../media/image52.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6.xml"/><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3.png"/><Relationship Id="rId3" Type="http://schemas.openxmlformats.org/officeDocument/2006/relationships/notesSlide" Target="../notesSlides/notesSlide14.xml"/><Relationship Id="rId7" Type="http://schemas.openxmlformats.org/officeDocument/2006/relationships/image" Target="../media/image76.emf"/><Relationship Id="rId12" Type="http://schemas.openxmlformats.org/officeDocument/2006/relationships/image" Target="../media/image82.png"/><Relationship Id="rId17" Type="http://schemas.openxmlformats.org/officeDocument/2006/relationships/image" Target="../media/image87.jpeg"/><Relationship Id="rId2" Type="http://schemas.openxmlformats.org/officeDocument/2006/relationships/slideLayout" Target="../slideLayouts/slideLayout2.xml"/><Relationship Id="rId16" Type="http://schemas.openxmlformats.org/officeDocument/2006/relationships/image" Target="../media/image86.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1.png"/><Relationship Id="rId5" Type="http://schemas.openxmlformats.org/officeDocument/2006/relationships/image" Target="../media/image79.jpe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8.jpeg"/><Relationship Id="rId9" Type="http://schemas.openxmlformats.org/officeDocument/2006/relationships/image" Target="../media/image77.emf"/><Relationship Id="rId14" Type="http://schemas.openxmlformats.org/officeDocument/2006/relationships/image" Target="../media/image8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direccion@acofop.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8913"/>
            <a:ext cx="8964613" cy="3384550"/>
          </a:xfrm>
        </p:spPr>
        <p:txBody>
          <a:bodyPr/>
          <a:lstStyle/>
          <a:p>
            <a:pPr defTabSz="912813" eaLnBrk="1" hangingPunct="1"/>
            <a:r>
              <a:rPr lang="es-ES_tradnl" altLang="es-GT" sz="3600" b="1" smtClean="0">
                <a:solidFill>
                  <a:srgbClr val="4E812F"/>
                </a:solidFill>
                <a:latin typeface="Trebuchet MS" panose="020B0603020202020204" pitchFamily="34" charset="0"/>
              </a:rPr>
              <a:t>Gobernanza Comunitaria dentro de la Reserva de la Biosfera Maya.</a:t>
            </a:r>
            <a:endParaRPr lang="en-US" altLang="es-GT" sz="3600" smtClean="0">
              <a:solidFill>
                <a:srgbClr val="4E812F"/>
              </a:solidFill>
              <a:latin typeface="Trebuchet MS" panose="020B0603020202020204" pitchFamily="34" charset="0"/>
            </a:endParaRPr>
          </a:p>
        </p:txBody>
      </p:sp>
      <p:sp>
        <p:nvSpPr>
          <p:cNvPr id="4099" name="2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84AE6F-9982-45E4-AD27-45B01E5A03A0}" type="slidenum">
              <a:rPr lang="en-US" altLang="es-GT" sz="1400"/>
              <a:pPr/>
              <a:t>1</a:t>
            </a:fld>
            <a:endParaRPr lang="en-US" altLang="es-GT" sz="140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Subtítulo"/>
          <p:cNvSpPr>
            <a:spLocks noGrp="1"/>
          </p:cNvSpPr>
          <p:nvPr>
            <p:ph type="subTitle" idx="1"/>
          </p:nvPr>
        </p:nvSpPr>
        <p:spPr>
          <a:xfrm>
            <a:off x="395288" y="1412875"/>
            <a:ext cx="8137525" cy="4464050"/>
          </a:xfrm>
        </p:spPr>
        <p:txBody>
          <a:bodyPr/>
          <a:lstStyle/>
          <a:p>
            <a:endParaRPr lang="es-GT" altLang="es-GT" smtClean="0"/>
          </a:p>
        </p:txBody>
      </p:sp>
      <p:sp>
        <p:nvSpPr>
          <p:cNvPr id="2150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78CE64-9052-4428-AAFC-8AEE92908178}" type="slidenum">
              <a:rPr lang="en-US" altLang="es-GT" sz="1400"/>
              <a:pPr/>
              <a:t>10</a:t>
            </a:fld>
            <a:endParaRPr lang="en-US" altLang="es-GT" sz="1400"/>
          </a:p>
        </p:txBody>
      </p:sp>
      <p:sp>
        <p:nvSpPr>
          <p:cNvPr id="21508" name="Rectangle 2"/>
          <p:cNvSpPr>
            <a:spLocks noGrp="1" noChangeArrowheads="1"/>
          </p:cNvSpPr>
          <p:nvPr>
            <p:ph type="ctrTitle"/>
          </p:nvPr>
        </p:nvSpPr>
        <p:spPr>
          <a:xfrm>
            <a:off x="1042988" y="0"/>
            <a:ext cx="7772400" cy="1470025"/>
          </a:xfrm>
        </p:spPr>
        <p:txBody>
          <a:bodyPr/>
          <a:lstStyle/>
          <a:p>
            <a:r>
              <a:rPr lang="es-GT" altLang="es-GT" sz="4000" b="1" smtClean="0">
                <a:solidFill>
                  <a:srgbClr val="4E812F"/>
                </a:solidFill>
                <a:latin typeface="Trebuchet MS" panose="020B0603020202020204" pitchFamily="34" charset="0"/>
              </a:rPr>
              <a:t>Esquema Manejo Forestal ZUM.</a:t>
            </a:r>
            <a:endParaRPr lang="en-US" altLang="es-GT" sz="4000" b="1" smtClean="0">
              <a:solidFill>
                <a:srgbClr val="4E812F"/>
              </a:solidFill>
              <a:latin typeface="Trebuchet MS" panose="020B0603020202020204" pitchFamily="34" charset="0"/>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341438"/>
            <a:ext cx="905986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E26C52-00DF-4BEA-BBE1-871A1BBCBEDC}" type="slidenum">
              <a:rPr lang="en-US" altLang="es-GT" sz="1400"/>
              <a:pPr/>
              <a:t>11</a:t>
            </a:fld>
            <a:endParaRPr lang="en-US" altLang="es-GT" sz="1400"/>
          </a:p>
        </p:txBody>
      </p:sp>
      <p:grpSp>
        <p:nvGrpSpPr>
          <p:cNvPr id="22531" name="4 Subtítulo"/>
          <p:cNvGrpSpPr>
            <a:grpSpLocks noGrp="1"/>
          </p:cNvGrpSpPr>
          <p:nvPr/>
        </p:nvGrpSpPr>
        <p:grpSpPr bwMode="auto">
          <a:xfrm>
            <a:off x="1371600" y="1412875"/>
            <a:ext cx="6400800" cy="4297363"/>
            <a:chOff x="1476375" y="2181245"/>
            <a:chExt cx="5835650" cy="3811950"/>
          </a:xfrm>
        </p:grpSpPr>
        <p:sp>
          <p:nvSpPr>
            <p:cNvPr id="22533" name="AutoShape 4"/>
            <p:cNvSpPr>
              <a:spLocks noChangeArrowheads="1"/>
            </p:cNvSpPr>
            <p:nvPr/>
          </p:nvSpPr>
          <p:spPr bwMode="auto">
            <a:xfrm>
              <a:off x="1476375" y="2181245"/>
              <a:ext cx="2089150" cy="865187"/>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GT" altLang="es-GT">
                  <a:solidFill>
                    <a:srgbClr val="FF0000"/>
                  </a:solidFill>
                </a:rPr>
                <a:t>Plan General de</a:t>
              </a:r>
            </a:p>
            <a:p>
              <a:pPr algn="ctr" eaLnBrk="1" hangingPunct="1"/>
              <a:r>
                <a:rPr lang="es-GT" altLang="es-GT">
                  <a:solidFill>
                    <a:srgbClr val="FF0000"/>
                  </a:solidFill>
                </a:rPr>
                <a:t>Manejo Forestal</a:t>
              </a:r>
              <a:endParaRPr lang="es-ES" altLang="es-GT">
                <a:solidFill>
                  <a:srgbClr val="FF0000"/>
                </a:solidFill>
              </a:endParaRPr>
            </a:p>
          </p:txBody>
        </p:sp>
        <p:sp>
          <p:nvSpPr>
            <p:cNvPr id="22534" name="AutoShape 6"/>
            <p:cNvSpPr>
              <a:spLocks noChangeArrowheads="1"/>
            </p:cNvSpPr>
            <p:nvPr/>
          </p:nvSpPr>
          <p:spPr bwMode="auto">
            <a:xfrm>
              <a:off x="5221288" y="2181245"/>
              <a:ext cx="2090737" cy="865187"/>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GT" altLang="es-GT">
                  <a:solidFill>
                    <a:srgbClr val="FF0000"/>
                  </a:solidFill>
                </a:rPr>
                <a:t>Estudio Impacto </a:t>
              </a:r>
            </a:p>
            <a:p>
              <a:pPr algn="ctr" eaLnBrk="1" hangingPunct="1"/>
              <a:r>
                <a:rPr lang="es-GT" altLang="es-GT">
                  <a:solidFill>
                    <a:srgbClr val="FF0000"/>
                  </a:solidFill>
                </a:rPr>
                <a:t>Ambiental</a:t>
              </a:r>
              <a:endParaRPr lang="es-ES" altLang="es-GT">
                <a:solidFill>
                  <a:srgbClr val="FF0000"/>
                </a:solidFill>
              </a:endParaRPr>
            </a:p>
          </p:txBody>
        </p:sp>
        <p:sp>
          <p:nvSpPr>
            <p:cNvPr id="22535" name="AutoShape 7"/>
            <p:cNvSpPr>
              <a:spLocks noChangeArrowheads="1"/>
            </p:cNvSpPr>
            <p:nvPr/>
          </p:nvSpPr>
          <p:spPr bwMode="auto">
            <a:xfrm>
              <a:off x="3500429" y="3330803"/>
              <a:ext cx="2141123" cy="1169767"/>
            </a:xfrm>
            <a:prstGeom prst="flowChartPreparation">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GT" altLang="es-GT">
                  <a:solidFill>
                    <a:srgbClr val="FF0000"/>
                  </a:solidFill>
                </a:rPr>
                <a:t>Plan Quinquenal</a:t>
              </a:r>
              <a:endParaRPr lang="es-ES" altLang="es-GT">
                <a:solidFill>
                  <a:srgbClr val="FF0000"/>
                </a:solidFill>
              </a:endParaRPr>
            </a:p>
          </p:txBody>
        </p:sp>
        <p:sp>
          <p:nvSpPr>
            <p:cNvPr id="22536" name="AutoShape 9"/>
            <p:cNvSpPr>
              <a:spLocks noChangeArrowheads="1"/>
            </p:cNvSpPr>
            <p:nvPr/>
          </p:nvSpPr>
          <p:spPr bwMode="auto">
            <a:xfrm>
              <a:off x="3636963" y="2541607"/>
              <a:ext cx="1514475" cy="215900"/>
            </a:xfrm>
            <a:prstGeom prst="leftRightArrow">
              <a:avLst>
                <a:gd name="adj1" fmla="val 50000"/>
                <a:gd name="adj2" fmla="val 140294"/>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GT" altLang="es-GT"/>
            </a:p>
          </p:txBody>
        </p:sp>
        <p:sp>
          <p:nvSpPr>
            <p:cNvPr id="22537" name="AutoShape 12"/>
            <p:cNvSpPr>
              <a:spLocks noChangeArrowheads="1"/>
            </p:cNvSpPr>
            <p:nvPr/>
          </p:nvSpPr>
          <p:spPr bwMode="auto">
            <a:xfrm rot="10800000">
              <a:off x="5726112" y="3189307"/>
              <a:ext cx="719137" cy="108901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es-US"/>
            </a:p>
          </p:txBody>
        </p:sp>
        <p:sp>
          <p:nvSpPr>
            <p:cNvPr id="22538" name="AutoShape 14"/>
            <p:cNvSpPr>
              <a:spLocks noChangeArrowheads="1"/>
            </p:cNvSpPr>
            <p:nvPr/>
          </p:nvSpPr>
          <p:spPr bwMode="auto">
            <a:xfrm rot="10800000" flipH="1">
              <a:off x="2343150" y="3189307"/>
              <a:ext cx="717550" cy="108901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es-US"/>
            </a:p>
          </p:txBody>
        </p:sp>
        <p:sp>
          <p:nvSpPr>
            <p:cNvPr id="22539" name="AutoShape 7"/>
            <p:cNvSpPr>
              <a:spLocks noChangeArrowheads="1"/>
            </p:cNvSpPr>
            <p:nvPr/>
          </p:nvSpPr>
          <p:spPr bwMode="auto">
            <a:xfrm>
              <a:off x="3212497" y="4799682"/>
              <a:ext cx="2295657" cy="1193513"/>
            </a:xfrm>
            <a:prstGeom prst="flowChartPreparation">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GT" altLang="es-GT">
                  <a:solidFill>
                    <a:srgbClr val="FF0000"/>
                  </a:solidFill>
                </a:rPr>
                <a:t>Plan Operativo </a:t>
              </a:r>
            </a:p>
            <a:p>
              <a:pPr algn="ctr" eaLnBrk="1" hangingPunct="1"/>
              <a:r>
                <a:rPr lang="es-GT" altLang="es-GT">
                  <a:solidFill>
                    <a:srgbClr val="FF0000"/>
                  </a:solidFill>
                </a:rPr>
                <a:t>Anual</a:t>
              </a:r>
              <a:endParaRPr lang="es-ES" altLang="es-GT">
                <a:solidFill>
                  <a:srgbClr val="FF0000"/>
                </a:solidFill>
              </a:endParaRPr>
            </a:p>
          </p:txBody>
        </p:sp>
        <p:sp>
          <p:nvSpPr>
            <p:cNvPr id="22540" name="12 Flecha abajo"/>
            <p:cNvSpPr>
              <a:spLocks noChangeArrowheads="1"/>
            </p:cNvSpPr>
            <p:nvPr/>
          </p:nvSpPr>
          <p:spPr bwMode="auto">
            <a:xfrm>
              <a:off x="4286248" y="4564078"/>
              <a:ext cx="285752" cy="285752"/>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s-GT" altLang="es-GT"/>
            </a:p>
          </p:txBody>
        </p:sp>
      </p:grpSp>
      <p:sp>
        <p:nvSpPr>
          <p:cNvPr id="14" name="Rectangle 2"/>
          <p:cNvSpPr txBox="1">
            <a:spLocks noChangeArrowheads="1"/>
          </p:cNvSpPr>
          <p:nvPr/>
        </p:nvSpPr>
        <p:spPr bwMode="auto">
          <a:xfrm>
            <a:off x="971550" y="333375"/>
            <a:ext cx="7772400" cy="865188"/>
          </a:xfrm>
          <a:prstGeom prst="rect">
            <a:avLst/>
          </a:prstGeom>
          <a:noFill/>
          <a:ln w="9525">
            <a:noFill/>
            <a:miter lim="800000"/>
            <a:headEnd/>
            <a:tailEnd/>
          </a:ln>
        </p:spPr>
        <p:txBody>
          <a:bodyPr anchor="ctr"/>
          <a:lstStyle/>
          <a:p>
            <a:pPr algn="ctr">
              <a:defRPr/>
            </a:pPr>
            <a:r>
              <a:rPr lang="es-GT" sz="4000" b="1" kern="0" dirty="0">
                <a:solidFill>
                  <a:srgbClr val="4E812F"/>
                </a:solidFill>
                <a:latin typeface="Trebuchet MS" pitchFamily="34" charset="0"/>
                <a:ea typeface="+mj-ea"/>
                <a:cs typeface="ＭＳ Ｐゴシック"/>
              </a:rPr>
              <a:t>Modelo de Planificación Manejo Forestal</a:t>
            </a:r>
            <a:endParaRPr lang="en-US" sz="4000" b="1" kern="0" dirty="0">
              <a:solidFill>
                <a:srgbClr val="4E812F"/>
              </a:solidFill>
              <a:latin typeface="Trebuchet MS" pitchFamily="34" charset="0"/>
              <a:ea typeface="+mj-ea"/>
              <a:cs typeface="ＭＳ Ｐゴシック"/>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4450"/>
            <a:ext cx="8229600" cy="720725"/>
          </a:xfrm>
        </p:spPr>
        <p:txBody>
          <a:bodyPr rtlCol="0">
            <a:normAutofit fontScale="90000"/>
          </a:bodyPr>
          <a:lstStyle/>
          <a:p>
            <a:pPr eaLnBrk="1" fontAlgn="auto" hangingPunct="1">
              <a:spcAft>
                <a:spcPts val="0"/>
              </a:spcAft>
              <a:defRPr/>
            </a:pPr>
            <a:r>
              <a:rPr lang="en-US" dirty="0" smtClean="0">
                <a:solidFill>
                  <a:schemeClr val="accent6">
                    <a:lumMod val="60000"/>
                    <a:lumOff val="40000"/>
                  </a:schemeClr>
                </a:solidFill>
              </a:rPr>
              <a:t>Control del </a:t>
            </a:r>
            <a:r>
              <a:rPr lang="en-US" dirty="0" err="1" smtClean="0">
                <a:solidFill>
                  <a:schemeClr val="accent6">
                    <a:lumMod val="60000"/>
                    <a:lumOff val="40000"/>
                  </a:schemeClr>
                </a:solidFill>
              </a:rPr>
              <a:t>territorio</a:t>
            </a:r>
            <a:endParaRPr lang="es-GT" dirty="0" smtClean="0">
              <a:solidFill>
                <a:schemeClr val="accent6">
                  <a:lumMod val="60000"/>
                  <a:lumOff val="40000"/>
                </a:schemeClr>
              </a:solidFill>
            </a:endParaRPr>
          </a:p>
        </p:txBody>
      </p:sp>
      <p:pic>
        <p:nvPicPr>
          <p:cNvPr id="23555" name="Picture 4" descr="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0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7.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08.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09.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10.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1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1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13.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14.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15.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16.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17.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18.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19.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20.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21.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22.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23.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24.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25.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26.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27.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28.jp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29.jp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30.jp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42875" y="1214438"/>
            <a:ext cx="87868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5" name="TextBox 1"/>
          <p:cNvSpPr txBox="1">
            <a:spLocks noChangeArrowheads="1"/>
          </p:cNvSpPr>
          <p:nvPr/>
        </p:nvSpPr>
        <p:spPr bwMode="auto">
          <a:xfrm>
            <a:off x="428625" y="6519863"/>
            <a:ext cx="8286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s-GT" altLang="es-US" sz="1600">
                <a:latin typeface="Corbel" panose="020B0503020204020204" pitchFamily="34" charset="0"/>
              </a:rPr>
              <a:t>Entre 2009 y 2011 46,700 km de sobrevuelo, suficiente para dar 1 vuelta entera a la tierra</a:t>
            </a:r>
            <a:endParaRPr lang="es-MX" altLang="es-US" sz="1600">
              <a:latin typeface="Corbel" panose="020B0503020204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par>
                          <p:cTn id="64" fill="hold" nodeType="afterGroup">
                            <p:stCondLst>
                              <p:cond delay="7500"/>
                            </p:stCondLst>
                            <p:childTnLst>
                              <p:par>
                                <p:cTn id="65" presetID="2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par>
                          <p:cTn id="68" fill="hold" nodeType="afterGroup">
                            <p:stCondLst>
                              <p:cond delay="8000"/>
                            </p:stCondLst>
                            <p:childTnLst>
                              <p:par>
                                <p:cTn id="69" presetID="22" presetClass="entr" presetSubtype="4"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par>
                          <p:cTn id="72" fill="hold" nodeType="afterGroup">
                            <p:stCondLst>
                              <p:cond delay="8500"/>
                            </p:stCondLst>
                            <p:childTnLst>
                              <p:par>
                                <p:cTn id="73" presetID="22" presetClass="entr" presetSubtype="4"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par>
                          <p:cTn id="76" fill="hold" nodeType="afterGroup">
                            <p:stCondLst>
                              <p:cond delay="9000"/>
                            </p:stCondLst>
                            <p:childTnLst>
                              <p:par>
                                <p:cTn id="77" presetID="22" presetClass="entr" presetSubtype="4"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500"/>
                                        <p:tgtEl>
                                          <p:spTgt spid="26"/>
                                        </p:tgtEl>
                                      </p:cBhvr>
                                    </p:animEffect>
                                  </p:childTnLst>
                                </p:cTn>
                              </p:par>
                            </p:childTnLst>
                          </p:cTn>
                        </p:par>
                        <p:par>
                          <p:cTn id="80" fill="hold" nodeType="afterGroup">
                            <p:stCondLst>
                              <p:cond delay="9500"/>
                            </p:stCondLst>
                            <p:childTnLst>
                              <p:par>
                                <p:cTn id="81" presetID="22" presetClass="entr" presetSubtype="4"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par>
                          <p:cTn id="84" fill="hold" nodeType="afterGroup">
                            <p:stCondLst>
                              <p:cond delay="10000"/>
                            </p:stCondLst>
                            <p:childTnLst>
                              <p:par>
                                <p:cTn id="85" presetID="22" presetClass="entr" presetSubtype="4"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par>
                          <p:cTn id="88" fill="hold" nodeType="afterGroup">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childTnLst>
                          </p:cTn>
                        </p:par>
                        <p:par>
                          <p:cTn id="92" fill="hold" nodeType="afterGroup">
                            <p:stCondLst>
                              <p:cond delay="11000"/>
                            </p:stCondLst>
                            <p:childTnLst>
                              <p:par>
                                <p:cTn id="93" presetID="22" presetClass="entr" presetSubtype="4"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par>
                          <p:cTn id="96" fill="hold" nodeType="afterGroup">
                            <p:stCondLst>
                              <p:cond delay="11500"/>
                            </p:stCondLst>
                            <p:childTnLst>
                              <p:par>
                                <p:cTn id="97" presetID="22" presetClass="entr" presetSubtype="4"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down)">
                                      <p:cBhvr>
                                        <p:cTn id="99" dur="500"/>
                                        <p:tgtEl>
                                          <p:spTgt spid="31"/>
                                        </p:tgtEl>
                                      </p:cBhvr>
                                    </p:animEffect>
                                  </p:childTnLst>
                                </p:cTn>
                              </p:par>
                            </p:childTnLst>
                          </p:cTn>
                        </p:par>
                        <p:par>
                          <p:cTn id="100" fill="hold" nodeType="afterGroup">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down)">
                                      <p:cBhvr>
                                        <p:cTn id="103" dur="500"/>
                                        <p:tgtEl>
                                          <p:spTgt spid="32"/>
                                        </p:tgtEl>
                                      </p:cBhvr>
                                    </p:animEffect>
                                  </p:childTnLst>
                                </p:cTn>
                              </p:par>
                            </p:childTnLst>
                          </p:cTn>
                        </p:par>
                        <p:par>
                          <p:cTn id="104" fill="hold" nodeType="afterGroup">
                            <p:stCondLst>
                              <p:cond delay="125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nodeType="afterGroup">
                            <p:stCondLst>
                              <p:cond delay="13000"/>
                            </p:stCondLst>
                            <p:childTnLst>
                              <p:par>
                                <p:cTn id="109" presetID="22" presetClass="entr" presetSubtype="4" fill="hold"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down)">
                                      <p:cBhvr>
                                        <p:cTn id="111" dur="500"/>
                                        <p:tgtEl>
                                          <p:spTgt spid="34"/>
                                        </p:tgtEl>
                                      </p:cBhvr>
                                    </p:animEffect>
                                  </p:childTnLst>
                                </p:cTn>
                              </p:par>
                            </p:childTnLst>
                          </p:cTn>
                        </p:par>
                        <p:par>
                          <p:cTn id="112" fill="hold" nodeType="afterGroup">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down)">
                                      <p:cBhvr>
                                        <p:cTn id="115" dur="500"/>
                                        <p:tgtEl>
                                          <p:spTgt spid="35"/>
                                        </p:tgtEl>
                                      </p:cBhvr>
                                    </p:animEffect>
                                  </p:childTnLst>
                                </p:cTn>
                              </p:par>
                            </p:childTnLst>
                          </p:cTn>
                        </p:par>
                        <p:par>
                          <p:cTn id="116" fill="hold" nodeType="afterGroup">
                            <p:stCondLst>
                              <p:cond delay="14000"/>
                            </p:stCondLst>
                            <p:childTnLst>
                              <p:par>
                                <p:cTn id="117" presetID="22" presetClass="entr" presetSubtype="4" fill="hold" nodeType="after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down)">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bwMode="auto">
          <a:xfrm>
            <a:off x="611188" y="404813"/>
            <a:ext cx="8229600" cy="720725"/>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en-US" sz="3600" dirty="0" err="1">
                <a:solidFill>
                  <a:schemeClr val="accent6">
                    <a:lumMod val="60000"/>
                    <a:lumOff val="40000"/>
                  </a:schemeClr>
                </a:solidFill>
                <a:latin typeface="+mj-lt"/>
                <a:ea typeface="+mj-ea"/>
                <a:cs typeface="+mj-cs"/>
              </a:rPr>
              <a:t>Presencia</a:t>
            </a:r>
            <a:r>
              <a:rPr lang="en-US" sz="3600" dirty="0">
                <a:solidFill>
                  <a:schemeClr val="accent6">
                    <a:lumMod val="60000"/>
                    <a:lumOff val="40000"/>
                  </a:schemeClr>
                </a:solidFill>
                <a:latin typeface="+mj-lt"/>
                <a:ea typeface="+mj-ea"/>
                <a:cs typeface="+mj-cs"/>
              </a:rPr>
              <a:t> </a:t>
            </a:r>
            <a:r>
              <a:rPr lang="en-US" sz="3600" dirty="0" err="1">
                <a:solidFill>
                  <a:schemeClr val="accent6">
                    <a:lumMod val="60000"/>
                    <a:lumOff val="40000"/>
                  </a:schemeClr>
                </a:solidFill>
                <a:latin typeface="+mj-lt"/>
                <a:ea typeface="+mj-ea"/>
                <a:cs typeface="+mj-cs"/>
              </a:rPr>
              <a:t>institucional</a:t>
            </a:r>
            <a:r>
              <a:rPr lang="en-US" sz="3600" dirty="0">
                <a:solidFill>
                  <a:schemeClr val="accent6">
                    <a:lumMod val="60000"/>
                    <a:lumOff val="40000"/>
                  </a:schemeClr>
                </a:solidFill>
                <a:latin typeface="+mj-lt"/>
                <a:ea typeface="+mj-ea"/>
                <a:cs typeface="+mj-cs"/>
              </a:rPr>
              <a:t> </a:t>
            </a:r>
            <a:r>
              <a:rPr lang="en-US" sz="3600" dirty="0" err="1">
                <a:solidFill>
                  <a:schemeClr val="accent6">
                    <a:lumMod val="60000"/>
                    <a:lumOff val="40000"/>
                  </a:schemeClr>
                </a:solidFill>
                <a:latin typeface="+mj-lt"/>
                <a:ea typeface="+mj-ea"/>
                <a:cs typeface="+mj-cs"/>
              </a:rPr>
              <a:t>Gobernanza</a:t>
            </a:r>
            <a:endParaRPr lang="es-GT" sz="3600" dirty="0">
              <a:solidFill>
                <a:schemeClr val="accent6">
                  <a:lumMod val="60000"/>
                  <a:lumOff val="40000"/>
                </a:schemeClr>
              </a:solidFill>
              <a:latin typeface="+mj-lt"/>
              <a:ea typeface="+mj-ea"/>
              <a:cs typeface="+mj-cs"/>
            </a:endParaRPr>
          </a:p>
        </p:txBody>
      </p:sp>
      <p:pic>
        <p:nvPicPr>
          <p:cNvPr id="25603" name="Picture 3" descr="C:\Documents and Settings\VICTOR\Escritorio\puestos2011_GR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0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p:cNvSpPr txBox="1">
            <a:spLocks noChangeArrowheads="1"/>
          </p:cNvSpPr>
          <p:nvPr/>
        </p:nvSpPr>
        <p:spPr bwMode="auto">
          <a:xfrm>
            <a:off x="458788" y="1743075"/>
            <a:ext cx="75565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GT" sz="2000" b="1">
                <a:solidFill>
                  <a:srgbClr val="FF0000"/>
                </a:solidFill>
              </a:rPr>
              <a:t>2014</a:t>
            </a:r>
            <a:endParaRPr lang="es-GT" altLang="es-GT" sz="2000" b="1">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I:\USDOI_20120514\DATPS_INFORME2012\1_SEGURIDAD_JUSTICIA\0107_PATRULLAJES\patrullajesENE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049338"/>
            <a:ext cx="882015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44450"/>
            <a:ext cx="8229600" cy="720725"/>
          </a:xfrm>
        </p:spPr>
        <p:txBody>
          <a:bodyPr rtlCol="0">
            <a:normAutofit fontScale="90000"/>
          </a:bodyPr>
          <a:lstStyle/>
          <a:p>
            <a:pPr eaLnBrk="1" fontAlgn="auto" hangingPunct="1">
              <a:spcAft>
                <a:spcPts val="0"/>
              </a:spcAft>
              <a:defRPr/>
            </a:pPr>
            <a:r>
              <a:rPr lang="en-US" dirty="0" smtClean="0">
                <a:solidFill>
                  <a:schemeClr val="accent6">
                    <a:lumMod val="60000"/>
                    <a:lumOff val="40000"/>
                  </a:schemeClr>
                </a:solidFill>
              </a:rPr>
              <a:t>Control del </a:t>
            </a:r>
            <a:r>
              <a:rPr lang="en-US" dirty="0" err="1" smtClean="0">
                <a:solidFill>
                  <a:schemeClr val="accent6">
                    <a:lumMod val="60000"/>
                    <a:lumOff val="40000"/>
                  </a:schemeClr>
                </a:solidFill>
              </a:rPr>
              <a:t>territorio</a:t>
            </a:r>
            <a:endParaRPr lang="es-GT" dirty="0" smtClean="0">
              <a:solidFill>
                <a:schemeClr val="accent6">
                  <a:lumMod val="60000"/>
                  <a:lumOff val="40000"/>
                </a:schemeClr>
              </a:solidFill>
            </a:endParaRPr>
          </a:p>
        </p:txBody>
      </p:sp>
      <p:pic>
        <p:nvPicPr>
          <p:cNvPr id="149506" name="Picture 2" descr="I:\TRABAJO\USDOI\patrullajes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143000"/>
            <a:ext cx="892333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648200" y="4940300"/>
            <a:ext cx="4267200" cy="1014413"/>
          </a:xfrm>
          <a:prstGeom prst="rect">
            <a:avLst/>
          </a:prstGeom>
          <a:solidFill>
            <a:schemeClr val="tx2">
              <a:lumMod val="25000"/>
              <a:alpha val="52000"/>
            </a:schemeClr>
          </a:solidFill>
        </p:spPr>
        <p:txBody>
          <a:bodyPr>
            <a:spAutoFit/>
          </a:bodyPr>
          <a:lstStyle/>
          <a:p>
            <a:pPr eaLnBrk="1" hangingPunct="1">
              <a:defRPr/>
            </a:pPr>
            <a:r>
              <a:rPr lang="es-GT" sz="1200" b="1" dirty="0">
                <a:effectLst>
                  <a:outerShdw blurRad="38100" dist="38100" dir="2700000" algn="tl">
                    <a:srgbClr val="000000">
                      <a:alpha val="43137"/>
                    </a:srgbClr>
                  </a:outerShdw>
                </a:effectLst>
              </a:rPr>
              <a:t>Datos de 436 patrullajes realizados 2014-2015</a:t>
            </a:r>
          </a:p>
          <a:p>
            <a:pPr eaLnBrk="1" hangingPunct="1">
              <a:defRPr/>
            </a:pPr>
            <a:endParaRPr lang="es-GT" sz="1200" b="1" dirty="0">
              <a:effectLst>
                <a:outerShdw blurRad="38100" dist="38100" dir="2700000" algn="tl">
                  <a:srgbClr val="000000">
                    <a:alpha val="43137"/>
                  </a:srgbClr>
                </a:outerShdw>
              </a:effectLst>
            </a:endParaRPr>
          </a:p>
          <a:p>
            <a:pPr eaLnBrk="1" hangingPunct="1">
              <a:defRPr/>
            </a:pPr>
            <a:r>
              <a:rPr lang="es-GT" sz="1200" b="1" dirty="0">
                <a:effectLst>
                  <a:outerShdw blurRad="38100" dist="38100" dir="2700000" algn="tl">
                    <a:srgbClr val="000000">
                      <a:alpha val="43137"/>
                    </a:srgbClr>
                  </a:outerShdw>
                </a:effectLst>
              </a:rPr>
              <a:t>26 km por patrullaje en promedio </a:t>
            </a:r>
          </a:p>
          <a:p>
            <a:pPr eaLnBrk="1" hangingPunct="1">
              <a:defRPr/>
            </a:pPr>
            <a:endParaRPr lang="es-GT" sz="1200" b="1" dirty="0">
              <a:effectLst>
                <a:outerShdw blurRad="38100" dist="38100" dir="2700000" algn="tl">
                  <a:srgbClr val="000000">
                    <a:alpha val="43137"/>
                  </a:srgbClr>
                </a:outerShdw>
              </a:effectLst>
            </a:endParaRPr>
          </a:p>
          <a:p>
            <a:pPr eaLnBrk="1" hangingPunct="1">
              <a:defRPr/>
            </a:pPr>
            <a:r>
              <a:rPr lang="es-GT" sz="1200" b="1" dirty="0">
                <a:effectLst>
                  <a:outerShdw blurRad="38100" dist="38100" dir="2700000" algn="tl">
                    <a:srgbClr val="000000">
                      <a:alpha val="43137"/>
                    </a:srgbClr>
                  </a:outerShdw>
                </a:effectLst>
              </a:rPr>
              <a:t>10,597.8 km recorridos en patrullajes</a:t>
            </a:r>
            <a:endParaRPr lang="es-MX" sz="1200" b="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49506"/>
                                        </p:tgtEl>
                                        <p:attrNameLst>
                                          <p:attrName>style.visibility</p:attrName>
                                        </p:attrNameLst>
                                      </p:cBhvr>
                                      <p:to>
                                        <p:strVal val="visible"/>
                                      </p:to>
                                    </p:set>
                                    <p:animEffect transition="in" filter="wipe(down)">
                                      <p:cBhvr>
                                        <p:cTn id="13" dur="5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14375" y="0"/>
            <a:ext cx="7772400" cy="1143000"/>
          </a:xfrm>
        </p:spPr>
        <p:txBody>
          <a:bodyPr/>
          <a:lstStyle/>
          <a:p>
            <a:pPr eaLnBrk="1" hangingPunct="1">
              <a:defRPr/>
            </a:pPr>
            <a:r>
              <a:rPr lang="es-ES" sz="4000" b="1" smtClean="0">
                <a:solidFill>
                  <a:schemeClr val="tx1"/>
                </a:solidFill>
                <a:effectLst>
                  <a:outerShdw blurRad="38100" dist="38100" dir="2700000" algn="tl">
                    <a:srgbClr val="C0C0C0"/>
                  </a:outerShdw>
                </a:effectLst>
                <a:latin typeface="Book Antiqua" pitchFamily="18" charset="0"/>
              </a:rPr>
              <a:t>Control de la extracción Ilegal</a:t>
            </a:r>
          </a:p>
        </p:txBody>
      </p:sp>
      <p:pic>
        <p:nvPicPr>
          <p:cNvPr id="29699" name="Picture 7" descr="HPIM1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071563"/>
            <a:ext cx="2533650" cy="1901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9" descr="HPIM1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4572000"/>
            <a:ext cx="2566988" cy="1925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14" descr="decomisos CONAP8 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8" y="1357313"/>
            <a:ext cx="4197350" cy="27860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2" name="Picture 15" descr="DSC014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1268413"/>
            <a:ext cx="2160587" cy="273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16" descr="DSC014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3429000"/>
            <a:ext cx="2168525" cy="2892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17" descr="HPIM1146"/>
          <p:cNvPicPr>
            <a:picLocks noChangeAspect="1" noChangeArrowheads="1"/>
          </p:cNvPicPr>
          <p:nvPr/>
        </p:nvPicPr>
        <p:blipFill>
          <a:blip r:embed="rId8">
            <a:lum bright="18000" contrast="36000"/>
            <a:extLst>
              <a:ext uri="{28A0092B-C50C-407E-A947-70E740481C1C}">
                <a14:useLocalDpi xmlns:a14="http://schemas.microsoft.com/office/drawing/2010/main" val="0"/>
              </a:ext>
            </a:extLst>
          </a:blip>
          <a:srcRect/>
          <a:stretch>
            <a:fillRect/>
          </a:stretch>
        </p:blipFill>
        <p:spPr bwMode="auto">
          <a:xfrm>
            <a:off x="3429000" y="4572000"/>
            <a:ext cx="2571750" cy="19288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5" name="8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89ACEB-AA11-4F08-A06A-0567CB16CCEC}" type="slidenum">
              <a:rPr lang="en-US" altLang="es-GT" sz="1400"/>
              <a:pPr/>
              <a:t>15</a:t>
            </a:fld>
            <a:endParaRPr lang="en-US" altLang="es-GT" sz="1400"/>
          </a:p>
        </p:txBody>
      </p:sp>
      <p:pic>
        <p:nvPicPr>
          <p:cNvPr id="29706" name="Picture 10" descr="DSC027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350" y="4143375"/>
            <a:ext cx="36782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3"/>
          <p:cNvSpPr>
            <a:spLocks noGrp="1"/>
          </p:cNvSpPr>
          <p:nvPr>
            <p:ph type="body" sz="quarter" idx="4294967295"/>
          </p:nvPr>
        </p:nvSpPr>
        <p:spPr>
          <a:xfrm>
            <a:off x="731838" y="106363"/>
            <a:ext cx="8412162" cy="1017587"/>
          </a:xfrm>
        </p:spPr>
        <p:txBody>
          <a:bodyPr/>
          <a:lstStyle/>
          <a:p>
            <a:pPr marL="0" algn="ctr">
              <a:buFontTx/>
              <a:buNone/>
              <a:defRPr/>
            </a:pPr>
            <a:r>
              <a:rPr lang="en-US" altLang="es-GT" sz="4008" dirty="0"/>
              <a:t>CONTROL Y VIGILANCIA</a:t>
            </a:r>
          </a:p>
          <a:p>
            <a:pPr marL="0">
              <a:buFontTx/>
              <a:buNone/>
              <a:defRPr/>
            </a:pPr>
            <a:endParaRPr lang="en-US" altLang="es-GT" sz="4008" dirty="0">
              <a:solidFill>
                <a:schemeClr val="bg1"/>
              </a:solidFill>
            </a:endParaRPr>
          </a:p>
        </p:txBody>
      </p:sp>
      <p:pic>
        <p:nvPicPr>
          <p:cNvPr id="31747" name="Picture 3" descr="IMG_000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388" y="901700"/>
            <a:ext cx="4089400" cy="2822575"/>
          </a:xfrm>
          <a:noFill/>
        </p:spPr>
      </p:pic>
      <p:sp>
        <p:nvSpPr>
          <p:cNvPr id="31750" name="Text Box 10"/>
          <p:cNvSpPr txBox="1">
            <a:spLocks noChangeArrowheads="1"/>
          </p:cNvSpPr>
          <p:nvPr/>
        </p:nvSpPr>
        <p:spPr bwMode="auto">
          <a:xfrm>
            <a:off x="4535488" y="981075"/>
            <a:ext cx="396557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buFontTx/>
              <a:buChar char="•"/>
              <a:defRPr/>
            </a:pPr>
            <a:r>
              <a:rPr lang="es-ES" altLang="es-GT" sz="2461" dirty="0" smtClean="0">
                <a:solidFill>
                  <a:schemeClr val="tx1"/>
                </a:solidFill>
              </a:rPr>
              <a:t>Monitoreo y Patrullajes</a:t>
            </a:r>
          </a:p>
          <a:p>
            <a:pPr eaLnBrk="1" hangingPunct="1">
              <a:spcBef>
                <a:spcPct val="50000"/>
              </a:spcBef>
              <a:buFontTx/>
              <a:buChar char="•"/>
              <a:defRPr/>
            </a:pPr>
            <a:r>
              <a:rPr lang="es-ES" altLang="es-GT" sz="2461" dirty="0" smtClean="0">
                <a:solidFill>
                  <a:schemeClr val="tx1"/>
                </a:solidFill>
              </a:rPr>
              <a:t>Campamentos Temporales</a:t>
            </a:r>
          </a:p>
          <a:p>
            <a:pPr eaLnBrk="1" hangingPunct="1">
              <a:spcBef>
                <a:spcPct val="50000"/>
              </a:spcBef>
              <a:buFontTx/>
              <a:buChar char="•"/>
              <a:defRPr/>
            </a:pPr>
            <a:r>
              <a:rPr lang="es-ES" altLang="es-GT" sz="2461" dirty="0" smtClean="0">
                <a:solidFill>
                  <a:schemeClr val="tx1"/>
                </a:solidFill>
              </a:rPr>
              <a:t>Mantenimiento de brechas límites</a:t>
            </a:r>
          </a:p>
        </p:txBody>
      </p:sp>
      <p:pic>
        <p:nvPicPr>
          <p:cNvPr id="31749"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3500438"/>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608388"/>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66675"/>
            <a:ext cx="8228013" cy="958850"/>
          </a:xfrm>
        </p:spPr>
        <p:txBody>
          <a:bodyPr lIns="64294" tIns="32147" rIns="64294" bIns="32147" anchor="t"/>
          <a:lstStyle/>
          <a:p>
            <a:r>
              <a:rPr lang="es-ES" altLang="es-GT" smtClean="0"/>
              <a:t>INCENDIOS FORESTALES</a:t>
            </a:r>
          </a:p>
        </p:txBody>
      </p:sp>
      <p:sp>
        <p:nvSpPr>
          <p:cNvPr id="33795" name="Rectangle 3"/>
          <p:cNvSpPr>
            <a:spLocks noGrp="1" noChangeArrowheads="1"/>
          </p:cNvSpPr>
          <p:nvPr>
            <p:ph type="body" idx="1"/>
          </p:nvPr>
        </p:nvSpPr>
        <p:spPr>
          <a:xfrm>
            <a:off x="639763" y="792163"/>
            <a:ext cx="8228012" cy="4524375"/>
          </a:xfrm>
        </p:spPr>
        <p:txBody>
          <a:bodyPr lIns="64294" tIns="32147" rIns="64294" bIns="32147"/>
          <a:lstStyle/>
          <a:p>
            <a:pPr algn="ctr">
              <a:buFontTx/>
              <a:buNone/>
            </a:pPr>
            <a:endParaRPr lang="es-ES" altLang="es-GT" smtClean="0"/>
          </a:p>
        </p:txBody>
      </p:sp>
      <p:pic>
        <p:nvPicPr>
          <p:cNvPr id="33796" name="Picture 5" descr="INCENDIOS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1865313"/>
            <a:ext cx="4129088"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INCENDIOS 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4392613"/>
            <a:ext cx="41290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8" name="Group 14"/>
          <p:cNvGrpSpPr>
            <a:grpSpLocks/>
          </p:cNvGrpSpPr>
          <p:nvPr/>
        </p:nvGrpSpPr>
        <p:grpSpPr bwMode="auto">
          <a:xfrm>
            <a:off x="66675" y="4076700"/>
            <a:ext cx="4813300" cy="2857500"/>
            <a:chOff x="540" y="1344"/>
            <a:chExt cx="3652" cy="2156"/>
          </a:xfrm>
        </p:grpSpPr>
        <p:pic>
          <p:nvPicPr>
            <p:cNvPr id="33800" name="Picture 7" descr="DSC00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0" y="1344"/>
              <a:ext cx="1337" cy="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8" descr="DSC00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40" y="1344"/>
              <a:ext cx="1290" cy="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9" descr="Pictu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88" y="1344"/>
              <a:ext cx="1104"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 Box 15"/>
          <p:cNvSpPr txBox="1">
            <a:spLocks noChangeArrowheads="1"/>
          </p:cNvSpPr>
          <p:nvPr/>
        </p:nvSpPr>
        <p:spPr bwMode="auto">
          <a:xfrm>
            <a:off x="446088" y="1608138"/>
            <a:ext cx="40719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40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defRPr/>
            </a:pPr>
            <a:r>
              <a:rPr lang="es-ES" altLang="es-GT" sz="2461" dirty="0" smtClean="0">
                <a:solidFill>
                  <a:schemeClr val="tx1"/>
                </a:solidFill>
              </a:rPr>
              <a:t>Aplicación Capacitaciones</a:t>
            </a:r>
          </a:p>
          <a:p>
            <a:pPr eaLnBrk="1" hangingPunct="1">
              <a:spcBef>
                <a:spcPct val="50000"/>
              </a:spcBef>
              <a:defRPr/>
            </a:pPr>
            <a:r>
              <a:rPr lang="es-ES" altLang="es-GT" sz="2461" dirty="0" smtClean="0">
                <a:solidFill>
                  <a:schemeClr val="tx1"/>
                </a:solidFill>
              </a:rPr>
              <a:t>Autorización y supervisión de quemas agrícolas</a:t>
            </a:r>
          </a:p>
          <a:p>
            <a:pPr eaLnBrk="1" hangingPunct="1">
              <a:spcBef>
                <a:spcPct val="50000"/>
              </a:spcBef>
              <a:defRPr/>
            </a:pPr>
            <a:r>
              <a:rPr lang="es-ES" altLang="es-GT" sz="2461" dirty="0" smtClean="0">
                <a:solidFill>
                  <a:schemeClr val="tx1"/>
                </a:solidFill>
              </a:rPr>
              <a:t>Monitoreo post-quemas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685800" y="-100013"/>
            <a:ext cx="7772400" cy="1143001"/>
          </a:xfrm>
        </p:spPr>
        <p:txBody>
          <a:bodyPr/>
          <a:lstStyle/>
          <a:p>
            <a:r>
              <a:rPr lang="es-ES" altLang="es-GT" sz="4000" b="1" smtClean="0">
                <a:solidFill>
                  <a:srgbClr val="4E812F"/>
                </a:solidFill>
                <a:latin typeface="Trebuchet MS" panose="020B0603020202020204" pitchFamily="34" charset="0"/>
                <a:cs typeface="Times New Roman" panose="02020603050405020304" pitchFamily="18" charset="0"/>
              </a:rPr>
              <a:t>Amenazas</a:t>
            </a:r>
          </a:p>
        </p:txBody>
      </p:sp>
      <p:pic>
        <p:nvPicPr>
          <p:cNvPr id="34819" name="10 Marcador de contenido" descr="IMG_6937.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20750" y="1052513"/>
            <a:ext cx="4076700" cy="2717800"/>
          </a:xfrm>
        </p:spPr>
      </p:pic>
      <p:pic>
        <p:nvPicPr>
          <p:cNvPr id="34820" name="4 Marcador de contenido" descr="IMG_6804.JP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29075" y="1052513"/>
            <a:ext cx="4071938" cy="2717800"/>
          </a:xfrm>
        </p:spPr>
      </p:pic>
      <p:pic>
        <p:nvPicPr>
          <p:cNvPr id="34821" name="7 Marcador de contenido" descr="IMG_6789.JPG"/>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917575" y="3186113"/>
            <a:ext cx="4081463" cy="2717800"/>
          </a:xfrm>
        </p:spPr>
      </p:pic>
      <p:pic>
        <p:nvPicPr>
          <p:cNvPr id="34822" name="5 Marcador de contenido" descr="IMG_6773.JPG"/>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029075" y="3186113"/>
            <a:ext cx="4071938" cy="2717800"/>
          </a:xfrm>
        </p:spPr>
      </p:pic>
      <p:sp>
        <p:nvSpPr>
          <p:cNvPr id="34823"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E6F7F3-59A2-4A5D-822F-EDC34665D6A8}" type="slidenum">
              <a:rPr lang="en-US" altLang="es-GT" sz="1400"/>
              <a:pPr/>
              <a:t>18</a:t>
            </a:fld>
            <a:endParaRPr lang="en-US" altLang="es-GT" sz="140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720725"/>
          </a:xfrm>
        </p:spPr>
        <p:txBody>
          <a:bodyPr rtlCol="0">
            <a:normAutofit fontScale="90000"/>
          </a:bodyPr>
          <a:lstStyle/>
          <a:p>
            <a:pPr eaLnBrk="1" fontAlgn="auto" hangingPunct="1">
              <a:spcAft>
                <a:spcPts val="0"/>
              </a:spcAft>
              <a:defRPr/>
            </a:pPr>
            <a:r>
              <a:rPr lang="en-US" dirty="0" err="1" smtClean="0">
                <a:solidFill>
                  <a:schemeClr val="accent6">
                    <a:lumMod val="60000"/>
                    <a:lumOff val="40000"/>
                  </a:schemeClr>
                </a:solidFill>
              </a:rPr>
              <a:t>Gobernabilidad</a:t>
            </a:r>
            <a:endParaRPr lang="es-GT" dirty="0" smtClean="0">
              <a:solidFill>
                <a:schemeClr val="accent6">
                  <a:lumMod val="60000"/>
                  <a:lumOff val="40000"/>
                </a:schemeClr>
              </a:solidFill>
            </a:endParaRPr>
          </a:p>
        </p:txBody>
      </p:sp>
      <p:sp>
        <p:nvSpPr>
          <p:cNvPr id="3584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s-ES" altLang="es-US"/>
          </a:p>
        </p:txBody>
      </p:sp>
      <p:pic>
        <p:nvPicPr>
          <p:cNvPr id="35844" name="Picture 2" descr="Narcoganaderia%20Tikal%203%2030%2009%20pg%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735013"/>
            <a:ext cx="2160588" cy="2408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descr="12 11 2010 DIPRONAS RB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2708275"/>
            <a:ext cx="3214687" cy="949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32098" name="Object 2"/>
          <p:cNvGraphicFramePr>
            <a:graphicFrameLocks noChangeAspect="1"/>
          </p:cNvGraphicFramePr>
          <p:nvPr/>
        </p:nvGraphicFramePr>
        <p:xfrm>
          <a:off x="5411788" y="714375"/>
          <a:ext cx="1428750" cy="1905000"/>
        </p:xfrm>
        <a:graphic>
          <a:graphicData uri="http://schemas.openxmlformats.org/presentationml/2006/ole">
            <mc:AlternateContent xmlns:mc="http://schemas.openxmlformats.org/markup-compatibility/2006">
              <mc:Choice xmlns:v="urn:schemas-microsoft-com:vml" Requires="v">
                <p:oleObj spid="_x0000_s35856" name="Acrobat Document" r:id="rId6" imgW="5148360" imgH="6852600" progId="AcroExch.Document.11">
                  <p:embed/>
                </p:oleObj>
              </mc:Choice>
              <mc:Fallback>
                <p:oleObj name="Acrobat Document" r:id="rId6" imgW="5148360" imgH="6852600" progId="AcroExch.Document.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788" y="714375"/>
                        <a:ext cx="142875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7429500" y="4786313"/>
          <a:ext cx="1303338" cy="1927225"/>
        </p:xfrm>
        <a:graphic>
          <a:graphicData uri="http://schemas.openxmlformats.org/presentationml/2006/ole">
            <mc:AlternateContent xmlns:mc="http://schemas.openxmlformats.org/markup-compatibility/2006">
              <mc:Choice xmlns:v="urn:schemas-microsoft-com:vml" Requires="v">
                <p:oleObj spid="_x0000_s35857" name="Acrobat Document" r:id="rId8" imgW="5262840" imgH="7766280" progId="AcroExch.Document.11">
                  <p:embed/>
                </p:oleObj>
              </mc:Choice>
              <mc:Fallback>
                <p:oleObj name="Acrobat Document" r:id="rId8" imgW="5262840" imgH="7766280" progId="AcroExch.Document.11">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500" y="4786313"/>
                        <a:ext cx="130333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8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5" y="3286125"/>
            <a:ext cx="2260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0313" y="2701925"/>
            <a:ext cx="212566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5" descr="2009-11-14-Mirador%20en%20Peligr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8875" y="735013"/>
            <a:ext cx="2185988" cy="1704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210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4638" y="4714875"/>
            <a:ext cx="178911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313" y="4429125"/>
            <a:ext cx="2381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1788" y="3779838"/>
            <a:ext cx="32146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26288" y="714375"/>
            <a:ext cx="1357312"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86063" y="4286250"/>
            <a:ext cx="16986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132098"/>
                                        </p:tgtEl>
                                        <p:attrNameLst>
                                          <p:attrName>style.visibility</p:attrName>
                                        </p:attrNameLst>
                                      </p:cBhvr>
                                      <p:to>
                                        <p:strVal val="visible"/>
                                      </p:to>
                                    </p:set>
                                    <p:animEffect transition="in" filter="wipe(left)">
                                      <p:cBhvr>
                                        <p:cTn id="10" dur="500"/>
                                        <p:tgtEl>
                                          <p:spTgt spid="132098"/>
                                        </p:tgtEl>
                                      </p:cBhvr>
                                    </p:animEffect>
                                  </p:childTnLst>
                                </p:cTn>
                              </p:par>
                              <p:par>
                                <p:cTn id="11" presetID="22" presetClass="entr" presetSubtype="8" fill="hold" nodeType="withEffect">
                                  <p:stCondLst>
                                    <p:cond delay="0"/>
                                  </p:stCondLst>
                                  <p:childTnLst>
                                    <p:set>
                                      <p:cBhvr>
                                        <p:cTn id="12" dur="1" fill="hold">
                                          <p:stCondLst>
                                            <p:cond delay="0"/>
                                          </p:stCondLst>
                                        </p:cTn>
                                        <p:tgtEl>
                                          <p:spTgt spid="132099"/>
                                        </p:tgtEl>
                                        <p:attrNameLst>
                                          <p:attrName>style.visibility</p:attrName>
                                        </p:attrNameLst>
                                      </p:cBhvr>
                                      <p:to>
                                        <p:strVal val="visible"/>
                                      </p:to>
                                    </p:set>
                                    <p:animEffect transition="in" filter="wipe(left)">
                                      <p:cBhvr>
                                        <p:cTn id="13" dur="500"/>
                                        <p:tgtEl>
                                          <p:spTgt spid="132099"/>
                                        </p:tgtEl>
                                      </p:cBhvr>
                                    </p:animEffect>
                                  </p:childTnLst>
                                </p:cTn>
                              </p:par>
                              <p:par>
                                <p:cTn id="14" presetID="22" presetClass="entr" presetSubtype="8" fill="hold" nodeType="withEffect">
                                  <p:stCondLst>
                                    <p:cond delay="0"/>
                                  </p:stCondLst>
                                  <p:childTnLst>
                                    <p:set>
                                      <p:cBhvr>
                                        <p:cTn id="15" dur="1" fill="hold">
                                          <p:stCondLst>
                                            <p:cond delay="0"/>
                                          </p:stCondLst>
                                        </p:cTn>
                                        <p:tgtEl>
                                          <p:spTgt spid="132102"/>
                                        </p:tgtEl>
                                        <p:attrNameLst>
                                          <p:attrName>style.visibility</p:attrName>
                                        </p:attrNameLst>
                                      </p:cBhvr>
                                      <p:to>
                                        <p:strVal val="visible"/>
                                      </p:to>
                                    </p:set>
                                    <p:animEffect transition="in" filter="wipe(left)">
                                      <p:cBhvr>
                                        <p:cTn id="16" dur="500"/>
                                        <p:tgtEl>
                                          <p:spTgt spid="132102"/>
                                        </p:tgtEl>
                                      </p:cBhvr>
                                    </p:animEffect>
                                  </p:childTnLst>
                                </p:cTn>
                              </p:par>
                              <p:par>
                                <p:cTn id="17" presetID="22" presetClass="entr" presetSubtype="8" fill="hold" nodeType="withEffect">
                                  <p:stCondLst>
                                    <p:cond delay="0"/>
                                  </p:stCondLst>
                                  <p:childTnLst>
                                    <p:set>
                                      <p:cBhvr>
                                        <p:cTn id="18" dur="1" fill="hold">
                                          <p:stCondLst>
                                            <p:cond delay="0"/>
                                          </p:stCondLst>
                                        </p:cTn>
                                        <p:tgtEl>
                                          <p:spTgt spid="132104"/>
                                        </p:tgtEl>
                                        <p:attrNameLst>
                                          <p:attrName>style.visibility</p:attrName>
                                        </p:attrNameLst>
                                      </p:cBhvr>
                                      <p:to>
                                        <p:strVal val="visible"/>
                                      </p:to>
                                    </p:set>
                                    <p:animEffect transition="in" filter="wipe(left)">
                                      <p:cBhvr>
                                        <p:cTn id="19" dur="500"/>
                                        <p:tgtEl>
                                          <p:spTgt spid="132104"/>
                                        </p:tgtEl>
                                      </p:cBhvr>
                                    </p:animEffect>
                                  </p:childTnLst>
                                </p:cTn>
                              </p:par>
                              <p:par>
                                <p:cTn id="20" presetID="22" presetClass="entr" presetSubtype="8" fill="hold" nodeType="withEffect">
                                  <p:stCondLst>
                                    <p:cond delay="0"/>
                                  </p:stCondLst>
                                  <p:childTnLst>
                                    <p:set>
                                      <p:cBhvr>
                                        <p:cTn id="21" dur="1" fill="hold">
                                          <p:stCondLst>
                                            <p:cond delay="0"/>
                                          </p:stCondLst>
                                        </p:cTn>
                                        <p:tgtEl>
                                          <p:spTgt spid="132105"/>
                                        </p:tgtEl>
                                        <p:attrNameLst>
                                          <p:attrName>style.visibility</p:attrName>
                                        </p:attrNameLst>
                                      </p:cBhvr>
                                      <p:to>
                                        <p:strVal val="visible"/>
                                      </p:to>
                                    </p:set>
                                    <p:animEffect transition="in" filter="wipe(left)">
                                      <p:cBhvr>
                                        <p:cTn id="22" dur="500"/>
                                        <p:tgtEl>
                                          <p:spTgt spid="132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p:txBody>
          <a:bodyPr/>
          <a:lstStyle/>
          <a:p>
            <a:r>
              <a:rPr lang="es-GT" altLang="es-GT" smtClean="0"/>
              <a:t> </a:t>
            </a:r>
          </a:p>
        </p:txBody>
      </p:sp>
      <p:sp>
        <p:nvSpPr>
          <p:cNvPr id="6147" name="2 Subtítulo"/>
          <p:cNvSpPr>
            <a:spLocks noGrp="1"/>
          </p:cNvSpPr>
          <p:nvPr>
            <p:ph type="subTitle" idx="1"/>
          </p:nvPr>
        </p:nvSpPr>
        <p:spPr/>
        <p:txBody>
          <a:bodyPr/>
          <a:lstStyle/>
          <a:p>
            <a:endParaRPr lang="es-GT" altLang="es-GT" smtClean="0"/>
          </a:p>
        </p:txBody>
      </p:sp>
      <p:sp>
        <p:nvSpPr>
          <p:cNvPr id="6148"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7BAF3F-BF13-42FD-9D36-5366FE0AB30D}" type="slidenum">
              <a:rPr lang="en-US" altLang="es-GT" sz="1400"/>
              <a:pPr/>
              <a:t>2</a:t>
            </a:fld>
            <a:endParaRPr lang="en-US" altLang="es-GT" sz="1400"/>
          </a:p>
        </p:txBody>
      </p:sp>
      <p:pic>
        <p:nvPicPr>
          <p:cNvPr id="61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I:\TRABAJO\DFID\03ESTADORBM\BORRADORES\FIGURAS\uso_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92150"/>
            <a:ext cx="83439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1 Título"/>
          <p:cNvSpPr>
            <a:spLocks noGrp="1"/>
          </p:cNvSpPr>
          <p:nvPr>
            <p:ph type="title"/>
          </p:nvPr>
        </p:nvSpPr>
        <p:spPr>
          <a:xfrm>
            <a:off x="684213" y="0"/>
            <a:ext cx="7772400" cy="836613"/>
          </a:xfrm>
        </p:spPr>
        <p:txBody>
          <a:bodyPr/>
          <a:lstStyle/>
          <a:p>
            <a:r>
              <a:rPr lang="es-GT" altLang="es-GT" smtClean="0"/>
              <a:t>Cobertura</a:t>
            </a:r>
          </a:p>
        </p:txBody>
      </p:sp>
      <p:sp>
        <p:nvSpPr>
          <p:cNvPr id="37892" name="2 Marcador de contenido"/>
          <p:cNvSpPr>
            <a:spLocks noGrp="1"/>
          </p:cNvSpPr>
          <p:nvPr>
            <p:ph idx="1"/>
          </p:nvPr>
        </p:nvSpPr>
        <p:spPr>
          <a:xfrm>
            <a:off x="0" y="4581525"/>
            <a:ext cx="7524750" cy="2276475"/>
          </a:xfrm>
          <a:gradFill rotWithShape="1">
            <a:gsLst>
              <a:gs pos="0">
                <a:srgbClr val="DDEBCF"/>
              </a:gs>
              <a:gs pos="50000">
                <a:srgbClr val="9CB86E"/>
              </a:gs>
              <a:gs pos="100000">
                <a:srgbClr val="156B13"/>
              </a:gs>
            </a:gsLst>
            <a:lin ang="5400000" scaled="1"/>
          </a:gradFill>
        </p:spPr>
        <p:txBody>
          <a:bodyPr/>
          <a:lstStyle/>
          <a:p>
            <a:r>
              <a:rPr lang="es-GT" altLang="es-GT" sz="2800" smtClean="0"/>
              <a:t>La RBM </a:t>
            </a:r>
            <a:r>
              <a:rPr lang="es-ES" altLang="es-GT" sz="2800" smtClean="0"/>
              <a:t>contiene el 70% de todo el bosque dentro de áreas protegidas y el 40% del bosque remanente en Guatemala</a:t>
            </a:r>
          </a:p>
          <a:p>
            <a:r>
              <a:rPr lang="es-ES" altLang="es-GT" sz="2800" smtClean="0"/>
              <a:t>Las concesiones contribuyen al 70% de buen estado de Conservación de la RBM</a:t>
            </a:r>
            <a:endParaRPr lang="es-GT" altLang="es-GT" sz="2800" smtClean="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ctrTitle"/>
          </p:nvPr>
        </p:nvSpPr>
        <p:spPr/>
        <p:txBody>
          <a:bodyPr/>
          <a:lstStyle/>
          <a:p>
            <a:r>
              <a:rPr lang="es-ES" altLang="es-GT" smtClean="0"/>
              <a:t>MUCHAS GRACIAS.</a:t>
            </a:r>
          </a:p>
        </p:txBody>
      </p:sp>
      <p:sp>
        <p:nvSpPr>
          <p:cNvPr id="38915" name="Subtítulo 2"/>
          <p:cNvSpPr>
            <a:spLocks noGrp="1"/>
          </p:cNvSpPr>
          <p:nvPr>
            <p:ph type="subTitle" idx="1"/>
          </p:nvPr>
        </p:nvSpPr>
        <p:spPr/>
        <p:txBody>
          <a:bodyPr/>
          <a:lstStyle/>
          <a:p>
            <a:r>
              <a:rPr lang="es-ES" altLang="es-GT" smtClean="0">
                <a:hlinkClick r:id="rId2"/>
              </a:rPr>
              <a:t>info@acofop.org</a:t>
            </a:r>
            <a:endParaRPr lang="es-ES" altLang="es-GT" smtClean="0"/>
          </a:p>
          <a:p>
            <a:r>
              <a:rPr lang="es-ES" altLang="es-GT" smtClean="0"/>
              <a:t>www.acofop.org</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188" y="125413"/>
            <a:ext cx="8229600" cy="855662"/>
          </a:xfrm>
        </p:spPr>
        <p:txBody>
          <a:bodyPr/>
          <a:lstStyle/>
          <a:p>
            <a:r>
              <a:rPr lang="es-MX" altLang="es-GT" sz="3600" b="1" smtClean="0">
                <a:solidFill>
                  <a:srgbClr val="4E812F"/>
                </a:solidFill>
                <a:latin typeface="Trebuchet MS" panose="020B0603020202020204" pitchFamily="34" charset="0"/>
              </a:rPr>
              <a:t>Política de desarrollo de Petén</a:t>
            </a:r>
            <a:endParaRPr lang="es-ES" altLang="es-GT" sz="3600" b="1" smtClean="0">
              <a:solidFill>
                <a:srgbClr val="4E812F"/>
              </a:solidFill>
              <a:latin typeface="Trebuchet MS" panose="020B0603020202020204" pitchFamily="34" charset="0"/>
            </a:endParaRPr>
          </a:p>
        </p:txBody>
      </p:sp>
      <p:pic>
        <p:nvPicPr>
          <p:cNvPr id="7171" name="Picture 3" descr="consulta cooperativas o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3357563"/>
            <a:ext cx="36861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Fen_01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765175"/>
            <a:ext cx="37449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5"/>
          <p:cNvSpPr>
            <a:spLocks noChangeArrowheads="1"/>
          </p:cNvSpPr>
          <p:nvPr/>
        </p:nvSpPr>
        <p:spPr bwMode="auto">
          <a:xfrm rot="16200000">
            <a:off x="-1096963" y="3373438"/>
            <a:ext cx="2879725" cy="685800"/>
          </a:xfrm>
          <a:prstGeom prst="rect">
            <a:avLst/>
          </a:prstGeom>
          <a:solidFill>
            <a:schemeClr val="bg1">
              <a:lumMod val="75000"/>
            </a:schemeClr>
          </a:solidFill>
          <a:ln w="12700">
            <a:solidFill>
              <a:schemeClr val="tx1"/>
            </a:solidFill>
            <a:miter lim="800000"/>
            <a:headEnd/>
            <a:tailEnd/>
          </a:ln>
          <a:effectLst>
            <a:outerShdw dist="107763" dir="8100000" algn="ctr" rotWithShape="0">
              <a:schemeClr val="bg2"/>
            </a:outerShdw>
          </a:effectLst>
        </p:spPr>
        <p:txBody>
          <a:bodyPr lIns="91429" tIns="45715" rIns="91429" bIns="45715" anchor="ctr"/>
          <a:lstStyle/>
          <a:p>
            <a:pPr algn="ctr" eaLnBrk="1" hangingPunct="1">
              <a:defRPr/>
            </a:pPr>
            <a:r>
              <a:rPr lang="es-ES" sz="2000" dirty="0">
                <a:latin typeface="Trebuchet MS" pitchFamily="34" charset="0"/>
                <a:ea typeface="ＭＳ Ｐゴシック" pitchFamily="1" charset="-128"/>
                <a:cs typeface="Arial" charset="0"/>
              </a:rPr>
              <a:t>Política de Colonización (1960)</a:t>
            </a:r>
          </a:p>
        </p:txBody>
      </p:sp>
      <p:pic>
        <p:nvPicPr>
          <p:cNvPr id="7174" name="Picture 6" descr="Z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765175"/>
            <a:ext cx="4033837" cy="5113338"/>
          </a:xfrm>
          <a:prstGeom prst="rect">
            <a:avLst/>
          </a:prstGeom>
          <a:noFill/>
          <a:ln>
            <a:noFill/>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6EB6FC-F2E5-40EF-B16A-1CC56B474C4D}" type="slidenum">
              <a:rPr lang="en-US" altLang="es-GT" sz="1400"/>
              <a:pPr/>
              <a:t>3</a:t>
            </a:fld>
            <a:endParaRPr lang="en-US" altLang="es-GT" sz="140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971550" y="198438"/>
            <a:ext cx="7772400" cy="1143000"/>
          </a:xfrm>
        </p:spPr>
        <p:txBody>
          <a:bodyPr/>
          <a:lstStyle/>
          <a:p>
            <a:pPr eaLnBrk="1" hangingPunct="1"/>
            <a:r>
              <a:rPr lang="es-MX" altLang="es-GT" sz="3600" b="1" smtClean="0">
                <a:solidFill>
                  <a:srgbClr val="30801D"/>
                </a:solidFill>
              </a:rPr>
              <a:t>El modelo de conservación en Guatemala</a:t>
            </a:r>
            <a:endParaRPr lang="es-GT" altLang="es-GT" sz="3600" b="1" smtClean="0">
              <a:solidFill>
                <a:srgbClr val="30801D"/>
              </a:solidFill>
            </a:endParaRPr>
          </a:p>
        </p:txBody>
      </p:sp>
      <p:sp>
        <p:nvSpPr>
          <p:cNvPr id="9219" name="2 Marcador de contenido"/>
          <p:cNvSpPr>
            <a:spLocks noGrp="1"/>
          </p:cNvSpPr>
          <p:nvPr>
            <p:ph sz="half" idx="1"/>
          </p:nvPr>
        </p:nvSpPr>
        <p:spPr>
          <a:xfrm>
            <a:off x="107950" y="1773238"/>
            <a:ext cx="3811588" cy="4114800"/>
          </a:xfrm>
        </p:spPr>
        <p:txBody>
          <a:bodyPr/>
          <a:lstStyle/>
          <a:p>
            <a:pPr eaLnBrk="1" hangingPunct="1"/>
            <a:r>
              <a:rPr lang="es-MX" altLang="es-GT" smtClean="0"/>
              <a:t>Política desarrollo de Petén</a:t>
            </a:r>
            <a:endParaRPr lang="es-GT" altLang="es-GT" smtClean="0"/>
          </a:p>
          <a:p>
            <a:pPr eaLnBrk="1" hangingPunct="1"/>
            <a:r>
              <a:rPr lang="es-MX" altLang="es-GT" smtClean="0"/>
              <a:t>Nacimiento del CONAP</a:t>
            </a:r>
          </a:p>
          <a:p>
            <a:pPr eaLnBrk="1" hangingPunct="1"/>
            <a:r>
              <a:rPr lang="es-MX" altLang="es-GT" smtClean="0"/>
              <a:t>Nacimiento de la RBM</a:t>
            </a:r>
          </a:p>
        </p:txBody>
      </p:sp>
      <p:pic>
        <p:nvPicPr>
          <p:cNvPr id="9220"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63938" y="1341438"/>
            <a:ext cx="3960812" cy="2332037"/>
          </a:xfrm>
          <a:noFill/>
        </p:spPr>
      </p:pic>
      <p:pic>
        <p:nvPicPr>
          <p:cNvPr id="92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2708275"/>
            <a:ext cx="31543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http://3.bp.blogspot.com/_KqQnh8lqrDs/TUC2XNYA4vI/AAAAAAAAAIo/8GfyJIpAcNc/s1600/tierr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716338"/>
            <a:ext cx="27320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http://www.fao.org/docrep/006/ad402s/AD402s-3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365625"/>
            <a:ext cx="24114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apa zonificacion"/>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00125" y="620713"/>
            <a:ext cx="7143750" cy="4829175"/>
          </a:xfrm>
          <a:ln w="76200" cmpd="tri">
            <a:solidFill>
              <a:srgbClr val="0000FF"/>
            </a:solidFill>
            <a:miter lim="800000"/>
            <a:headEnd/>
            <a:tailEnd/>
          </a:ln>
        </p:spPr>
      </p:pic>
      <p:sp>
        <p:nvSpPr>
          <p:cNvPr id="11267" name="2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DC9FE7-FF58-408D-8266-403E498CB5BB}" type="slidenum">
              <a:rPr lang="en-US" altLang="es-GT" sz="1400"/>
              <a:pPr/>
              <a:t>5</a:t>
            </a:fld>
            <a:endParaRPr lang="en-US" altLang="es-GT" sz="140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450" y="0"/>
            <a:ext cx="7581900" cy="990600"/>
          </a:xfrm>
        </p:spPr>
        <p:txBody>
          <a:bodyPr/>
          <a:lstStyle/>
          <a:p>
            <a:r>
              <a:rPr lang="es-MX" altLang="es-GT" sz="3200" b="1" smtClean="0">
                <a:solidFill>
                  <a:srgbClr val="4E812F"/>
                </a:solidFill>
                <a:latin typeface="Trebuchet MS" panose="020B0603020202020204" pitchFamily="34" charset="0"/>
              </a:rPr>
              <a:t>SITUACION INICIAL EN LA </a:t>
            </a:r>
            <a:br>
              <a:rPr lang="es-MX" altLang="es-GT" sz="3200" b="1" smtClean="0">
                <a:solidFill>
                  <a:srgbClr val="4E812F"/>
                </a:solidFill>
                <a:latin typeface="Trebuchet MS" panose="020B0603020202020204" pitchFamily="34" charset="0"/>
              </a:rPr>
            </a:br>
            <a:r>
              <a:rPr lang="es-MX" altLang="es-GT" sz="3200" b="1" smtClean="0">
                <a:solidFill>
                  <a:srgbClr val="4E812F"/>
                </a:solidFill>
                <a:latin typeface="Trebuchet MS" panose="020B0603020202020204" pitchFamily="34" charset="0"/>
              </a:rPr>
              <a:t>ADMINISTRACIÓN DE LA RBM (1990-95)</a:t>
            </a:r>
          </a:p>
        </p:txBody>
      </p:sp>
      <p:sp>
        <p:nvSpPr>
          <p:cNvPr id="92165" name="Rectangle 5"/>
          <p:cNvSpPr>
            <a:spLocks noChangeArrowheads="1"/>
          </p:cNvSpPr>
          <p:nvPr/>
        </p:nvSpPr>
        <p:spPr bwMode="auto">
          <a:xfrm>
            <a:off x="2555875" y="1916113"/>
            <a:ext cx="7239000" cy="609600"/>
          </a:xfrm>
          <a:prstGeom prst="rect">
            <a:avLst/>
          </a:prstGeom>
          <a:noFill/>
          <a:ln w="9525">
            <a:noFill/>
            <a:miter lim="800000"/>
            <a:headEnd/>
            <a:tailEnd/>
          </a:ln>
          <a:effectLst/>
        </p:spPr>
        <p:txBody>
          <a:bodyPr lIns="91429" tIns="45715" rIns="91429" bIns="45715"/>
          <a:lstStyle/>
          <a:p>
            <a:pPr marL="952500" indent="-952500" eaLnBrk="1" hangingPunct="1">
              <a:lnSpc>
                <a:spcPct val="90000"/>
              </a:lnSpc>
              <a:spcBef>
                <a:spcPct val="20000"/>
              </a:spcBef>
              <a:buSzPct val="150000"/>
              <a:defRPr/>
            </a:pPr>
            <a:r>
              <a:rPr lang="es-MX" sz="2800">
                <a:effectLst>
                  <a:outerShdw blurRad="38100" dist="38100" dir="2700000" algn="tl">
                    <a:srgbClr val="C0C0C0"/>
                  </a:outerShdw>
                </a:effectLst>
                <a:latin typeface="Book Antiqua" pitchFamily="18" charset="0"/>
                <a:cs typeface="Arial" pitchFamily="34" charset="0"/>
              </a:rPr>
              <a:t>Estado de ingobernabilidad</a:t>
            </a:r>
          </a:p>
        </p:txBody>
      </p:sp>
      <p:sp>
        <p:nvSpPr>
          <p:cNvPr id="92166" name="Rectangle 6"/>
          <p:cNvSpPr>
            <a:spLocks noChangeArrowheads="1"/>
          </p:cNvSpPr>
          <p:nvPr/>
        </p:nvSpPr>
        <p:spPr bwMode="auto">
          <a:xfrm>
            <a:off x="1692275" y="2133600"/>
            <a:ext cx="6400800" cy="1676400"/>
          </a:xfrm>
          <a:prstGeom prst="rect">
            <a:avLst/>
          </a:prstGeom>
          <a:noFill/>
          <a:ln w="9525">
            <a:noFill/>
            <a:miter lim="800000"/>
            <a:headEnd/>
            <a:tailEnd/>
          </a:ln>
          <a:effectLst/>
        </p:spPr>
        <p:txBody>
          <a:bodyPr lIns="91429" tIns="45715" rIns="91429" bIns="45715"/>
          <a:lstStyle/>
          <a:p>
            <a:pPr marL="952500" indent="-952500" algn="just" eaLnBrk="1" hangingPunct="1">
              <a:lnSpc>
                <a:spcPct val="90000"/>
              </a:lnSpc>
              <a:spcBef>
                <a:spcPct val="20000"/>
              </a:spcBef>
              <a:buSzPct val="150000"/>
              <a:defRPr/>
            </a:pPr>
            <a:endParaRPr lang="es-MX" sz="2800">
              <a:solidFill>
                <a:srgbClr val="FFFF99"/>
              </a:solidFill>
              <a:effectLst>
                <a:outerShdw blurRad="38100" dist="38100" dir="2700000" algn="tl">
                  <a:srgbClr val="C0C0C0"/>
                </a:outerShdw>
              </a:effectLst>
              <a:latin typeface="Verdana" pitchFamily="34" charset="0"/>
              <a:cs typeface="Arial" pitchFamily="34" charset="0"/>
            </a:endParaRPr>
          </a:p>
          <a:p>
            <a:pPr marL="952500" indent="-952500" eaLnBrk="1" hangingPunct="1">
              <a:lnSpc>
                <a:spcPct val="90000"/>
              </a:lnSpc>
              <a:spcBef>
                <a:spcPct val="20000"/>
              </a:spcBef>
              <a:buSzPct val="150000"/>
              <a:defRPr/>
            </a:pPr>
            <a:r>
              <a:rPr lang="es-MX" sz="2800">
                <a:effectLst>
                  <a:outerShdw blurRad="38100" dist="38100" dir="2700000" algn="tl">
                    <a:srgbClr val="C0C0C0"/>
                  </a:outerShdw>
                </a:effectLst>
                <a:latin typeface="Verdana" pitchFamily="34" charset="0"/>
                <a:cs typeface="Arial" pitchFamily="34" charset="0"/>
              </a:rPr>
              <a:t>       </a:t>
            </a:r>
            <a:r>
              <a:rPr lang="es-MX" sz="2800">
                <a:effectLst>
                  <a:outerShdw blurRad="38100" dist="38100" dir="2700000" algn="tl">
                    <a:srgbClr val="C0C0C0"/>
                  </a:outerShdw>
                </a:effectLst>
                <a:latin typeface="Book Antiqua" pitchFamily="18" charset="0"/>
                <a:cs typeface="Arial" pitchFamily="34" charset="0"/>
              </a:rPr>
              <a:t>Deforestación y avance  desordenado de la frontera agrícola</a:t>
            </a:r>
          </a:p>
          <a:p>
            <a:pPr marL="952500" indent="-952500" algn="just" eaLnBrk="1" hangingPunct="1">
              <a:lnSpc>
                <a:spcPct val="90000"/>
              </a:lnSpc>
              <a:spcBef>
                <a:spcPct val="20000"/>
              </a:spcBef>
              <a:buSzPct val="150000"/>
              <a:defRPr/>
            </a:pPr>
            <a:endParaRPr lang="es-MX" sz="2800">
              <a:effectLst>
                <a:outerShdw blurRad="38100" dist="38100" dir="2700000" algn="tl">
                  <a:srgbClr val="C0C0C0"/>
                </a:outerShdw>
              </a:effectLst>
              <a:latin typeface="Book Antiqua" pitchFamily="18" charset="0"/>
              <a:cs typeface="Arial" pitchFamily="34" charset="0"/>
            </a:endParaRPr>
          </a:p>
        </p:txBody>
      </p:sp>
      <p:sp>
        <p:nvSpPr>
          <p:cNvPr id="92167" name="Rectangle 7"/>
          <p:cNvSpPr>
            <a:spLocks noChangeArrowheads="1"/>
          </p:cNvSpPr>
          <p:nvPr/>
        </p:nvSpPr>
        <p:spPr bwMode="auto">
          <a:xfrm>
            <a:off x="1752600" y="4868863"/>
            <a:ext cx="7239000" cy="1066800"/>
          </a:xfrm>
          <a:prstGeom prst="rect">
            <a:avLst/>
          </a:prstGeom>
          <a:noFill/>
          <a:ln w="9525">
            <a:noFill/>
            <a:miter lim="800000"/>
            <a:headEnd/>
            <a:tailEnd/>
          </a:ln>
          <a:effectLst/>
        </p:spPr>
        <p:txBody>
          <a:bodyPr lIns="91429" tIns="45715" rIns="91429" bIns="45715"/>
          <a:lstStyle/>
          <a:p>
            <a:pPr marL="952500" indent="-952500" eaLnBrk="1" hangingPunct="1">
              <a:spcBef>
                <a:spcPct val="20000"/>
              </a:spcBef>
              <a:buSzPct val="150000"/>
              <a:defRPr/>
            </a:pPr>
            <a:r>
              <a:rPr lang="es-MX" sz="2800">
                <a:solidFill>
                  <a:srgbClr val="FFFF99"/>
                </a:solidFill>
                <a:effectLst>
                  <a:outerShdw blurRad="38100" dist="38100" dir="2700000" algn="tl">
                    <a:srgbClr val="C0C0C0"/>
                  </a:outerShdw>
                </a:effectLst>
                <a:latin typeface="Verdana" pitchFamily="34" charset="0"/>
                <a:cs typeface="Arial" pitchFamily="34" charset="0"/>
              </a:rPr>
              <a:t>       </a:t>
            </a:r>
            <a:r>
              <a:rPr lang="es-MX" sz="2800">
                <a:effectLst>
                  <a:outerShdw blurRad="38100" dist="38100" dir="2700000" algn="tl">
                    <a:srgbClr val="C0C0C0"/>
                  </a:outerShdw>
                </a:effectLst>
                <a:latin typeface="Book Antiqua" pitchFamily="18" charset="0"/>
                <a:cs typeface="Arial" pitchFamily="34" charset="0"/>
              </a:rPr>
              <a:t>Saqueo de monumentos arqueológicos</a:t>
            </a:r>
            <a:endParaRPr lang="es-ES" sz="2800">
              <a:effectLst>
                <a:outerShdw blurRad="38100" dist="38100" dir="2700000" algn="tl">
                  <a:srgbClr val="C0C0C0"/>
                </a:outerShdw>
              </a:effectLst>
              <a:latin typeface="Book Antiqua" pitchFamily="18" charset="0"/>
              <a:cs typeface="Arial" pitchFamily="34" charset="0"/>
            </a:endParaRPr>
          </a:p>
        </p:txBody>
      </p:sp>
      <p:grpSp>
        <p:nvGrpSpPr>
          <p:cNvPr id="13318" name="Group 11"/>
          <p:cNvGrpSpPr>
            <a:grpSpLocks/>
          </p:cNvGrpSpPr>
          <p:nvPr/>
        </p:nvGrpSpPr>
        <p:grpSpPr bwMode="auto">
          <a:xfrm>
            <a:off x="250825" y="1150938"/>
            <a:ext cx="2209800" cy="4870450"/>
            <a:chOff x="158" y="618"/>
            <a:chExt cx="1392" cy="3068"/>
          </a:xfrm>
        </p:grpSpPr>
        <p:pic>
          <p:nvPicPr>
            <p:cNvPr id="13322" name="Picture 3" descr="yax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659"/>
              <a:ext cx="1392"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descr="T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618"/>
              <a:ext cx="1392"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descr="Decomiso mad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1616"/>
              <a:ext cx="1392"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69" name="Rectangle 9"/>
          <p:cNvSpPr>
            <a:spLocks noGrp="1" noChangeArrowheads="1"/>
          </p:cNvSpPr>
          <p:nvPr>
            <p:ph type="body" idx="1"/>
          </p:nvPr>
        </p:nvSpPr>
        <p:spPr>
          <a:xfrm>
            <a:off x="1752600" y="3505200"/>
            <a:ext cx="7772400" cy="1524000"/>
          </a:xfrm>
        </p:spPr>
        <p:txBody>
          <a:bodyPr lIns="91429" tIns="45715" rIns="91429" bIns="45715"/>
          <a:lstStyle/>
          <a:p>
            <a:pPr marL="952500" indent="-952500">
              <a:buSzPct val="150000"/>
              <a:buFontTx/>
              <a:buNone/>
              <a:defRPr/>
            </a:pPr>
            <a:endParaRPr lang="es-MX" smtClean="0">
              <a:solidFill>
                <a:srgbClr val="FFFF99"/>
              </a:solidFill>
              <a:effectLst>
                <a:outerShdw blurRad="38100" dist="38100" dir="2700000" algn="tl">
                  <a:srgbClr val="C0C0C0"/>
                </a:outerShdw>
              </a:effectLst>
              <a:latin typeface="Trebuchet MS" pitchFamily="34" charset="0"/>
            </a:endParaRPr>
          </a:p>
          <a:p>
            <a:pPr marL="952500" indent="-952500">
              <a:buSzPct val="150000"/>
              <a:buFontTx/>
              <a:buNone/>
              <a:defRPr/>
            </a:pPr>
            <a:r>
              <a:rPr lang="es-MX" sz="2400" smtClean="0">
                <a:effectLst>
                  <a:outerShdw blurRad="38100" dist="38100" dir="2700000" algn="tl">
                    <a:srgbClr val="C0C0C0"/>
                  </a:outerShdw>
                </a:effectLst>
                <a:latin typeface="Trebuchet MS" pitchFamily="34" charset="0"/>
              </a:rPr>
              <a:t>         Extracción ilegal de recursos naturales</a:t>
            </a:r>
          </a:p>
          <a:p>
            <a:pPr marL="952500" indent="-952500">
              <a:buSzPct val="150000"/>
              <a:buFontTx/>
              <a:buNone/>
              <a:defRPr/>
            </a:pPr>
            <a:endParaRPr lang="es-ES" smtClean="0">
              <a:effectLst>
                <a:outerShdw blurRad="38100" dist="38100" dir="2700000" algn="tl">
                  <a:srgbClr val="C0C0C0"/>
                </a:outerShdw>
              </a:effectLst>
              <a:latin typeface="Trebuchet MS" pitchFamily="34" charset="0"/>
            </a:endParaRPr>
          </a:p>
        </p:txBody>
      </p:sp>
      <p:sp>
        <p:nvSpPr>
          <p:cNvPr id="92170" name="Text Box 10"/>
          <p:cNvSpPr txBox="1">
            <a:spLocks noChangeArrowheads="1"/>
          </p:cNvSpPr>
          <p:nvPr/>
        </p:nvSpPr>
        <p:spPr bwMode="auto">
          <a:xfrm>
            <a:off x="2555875" y="1125538"/>
            <a:ext cx="5832475" cy="519112"/>
          </a:xfrm>
          <a:prstGeom prst="rect">
            <a:avLst/>
          </a:prstGeom>
          <a:noFill/>
          <a:ln w="9525">
            <a:noFill/>
            <a:miter lim="800000"/>
            <a:headEnd/>
            <a:tailEnd/>
          </a:ln>
          <a:effectLst/>
        </p:spPr>
        <p:txBody>
          <a:bodyPr lIns="91429" tIns="45715" rIns="91429" bIns="45715">
            <a:spAutoFit/>
          </a:bodyPr>
          <a:lstStyle/>
          <a:p>
            <a:pPr eaLnBrk="1" hangingPunct="1">
              <a:spcBef>
                <a:spcPct val="50000"/>
              </a:spcBef>
              <a:defRPr/>
            </a:pPr>
            <a:r>
              <a:rPr lang="es-GT" sz="2800">
                <a:effectLst>
                  <a:outerShdw blurRad="38100" dist="38100" dir="2700000" algn="tl">
                    <a:srgbClr val="C0C0C0"/>
                  </a:outerShdw>
                </a:effectLst>
                <a:latin typeface="Book Antiqua" pitchFamily="18" charset="0"/>
                <a:cs typeface="Arial" pitchFamily="34" charset="0"/>
              </a:rPr>
              <a:t>Enfoque de Preservación.</a:t>
            </a:r>
            <a:endParaRPr lang="en-US" sz="2800">
              <a:effectLst>
                <a:outerShdw blurRad="38100" dist="38100" dir="2700000" algn="tl">
                  <a:srgbClr val="C0C0C0"/>
                </a:outerShdw>
              </a:effectLst>
              <a:latin typeface="Book Antiqua" pitchFamily="18" charset="0"/>
              <a:cs typeface="Arial" pitchFamily="34" charset="0"/>
            </a:endParaRPr>
          </a:p>
        </p:txBody>
      </p:sp>
      <p:sp>
        <p:nvSpPr>
          <p:cNvPr id="13321" name="11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B71BA8-5BCA-4AB8-963B-18E1157B1764}" type="slidenum">
              <a:rPr lang="en-US" altLang="es-GT" sz="1400"/>
              <a:pPr/>
              <a:t>6</a:t>
            </a:fld>
            <a:endParaRPr lang="en-US" altLang="es-GT" sz="140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samblea Carmelita 22-06-02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3"/>
          <p:cNvGrpSpPr>
            <a:grpSpLocks/>
          </p:cNvGrpSpPr>
          <p:nvPr/>
        </p:nvGrpSpPr>
        <p:grpSpPr bwMode="auto">
          <a:xfrm>
            <a:off x="3352800" y="-152400"/>
            <a:ext cx="5334000" cy="6858000"/>
            <a:chOff x="384" y="96"/>
            <a:chExt cx="5376" cy="4176"/>
          </a:xfrm>
        </p:grpSpPr>
        <p:sp>
          <p:nvSpPr>
            <p:cNvPr id="438276" name="Rectangle 4"/>
            <p:cNvSpPr>
              <a:spLocks noChangeArrowheads="1"/>
            </p:cNvSpPr>
            <p:nvPr/>
          </p:nvSpPr>
          <p:spPr bwMode="auto">
            <a:xfrm>
              <a:off x="384" y="96"/>
              <a:ext cx="4896" cy="480"/>
            </a:xfrm>
            <a:prstGeom prst="rect">
              <a:avLst/>
            </a:prstGeom>
            <a:noFill/>
            <a:ln w="9525">
              <a:noFill/>
              <a:miter lim="800000"/>
              <a:headEnd/>
              <a:tailEnd/>
            </a:ln>
            <a:effectLst>
              <a:outerShdw dist="107763" dir="2700000" algn="ctr" rotWithShape="0">
                <a:schemeClr val="bg2"/>
              </a:outerShdw>
            </a:effectLst>
          </p:spPr>
          <p:txBody>
            <a:bodyPr lIns="91429" tIns="45715" rIns="91429" bIns="45715" anchor="ctr"/>
            <a:lstStyle/>
            <a:p>
              <a:pPr algn="ctr">
                <a:defRPr/>
              </a:pPr>
              <a:r>
                <a:rPr lang="es-MX" sz="4000" b="1">
                  <a:effectLst>
                    <a:outerShdw blurRad="38100" dist="38100" dir="2700000" algn="tl">
                      <a:srgbClr val="FFFFFF"/>
                    </a:outerShdw>
                  </a:effectLst>
                  <a:latin typeface="Verdana" pitchFamily="34" charset="0"/>
                  <a:ea typeface="ＭＳ Ｐゴシック" pitchFamily="1" charset="-128"/>
                  <a:cs typeface="Times New Roman" pitchFamily="18" charset="0"/>
                </a:rPr>
                <a:t>ESTRATEGIA</a:t>
              </a:r>
              <a:endParaRPr lang="es-ES" sz="4000" b="1">
                <a:effectLst>
                  <a:outerShdw blurRad="38100" dist="38100" dir="2700000" algn="tl">
                    <a:srgbClr val="FFFFFF"/>
                  </a:outerShdw>
                </a:effectLst>
                <a:latin typeface="Verdana" pitchFamily="34" charset="0"/>
                <a:ea typeface="ＭＳ Ｐゴシック" pitchFamily="1" charset="-128"/>
                <a:cs typeface="Times New Roman" pitchFamily="18" charset="0"/>
              </a:endParaRPr>
            </a:p>
          </p:txBody>
        </p:sp>
        <p:sp>
          <p:nvSpPr>
            <p:cNvPr id="438277" name="Rectangle 5"/>
            <p:cNvSpPr>
              <a:spLocks noChangeArrowheads="1"/>
            </p:cNvSpPr>
            <p:nvPr/>
          </p:nvSpPr>
          <p:spPr bwMode="auto">
            <a:xfrm>
              <a:off x="1248" y="768"/>
              <a:ext cx="4512" cy="2595"/>
            </a:xfrm>
            <a:prstGeom prst="rect">
              <a:avLst/>
            </a:prstGeom>
            <a:noFill/>
            <a:ln w="9525">
              <a:noFill/>
              <a:miter lim="800000"/>
              <a:headEnd/>
              <a:tailEnd/>
            </a:ln>
            <a:effectLst/>
          </p:spPr>
          <p:txBody>
            <a:bodyPr lIns="91429" tIns="45715" rIns="91429" bIns="45715"/>
            <a:lstStyle/>
            <a:p>
              <a:pPr marL="952500" indent="-849313">
                <a:lnSpc>
                  <a:spcPct val="90000"/>
                </a:lnSpc>
                <a:spcBef>
                  <a:spcPct val="20000"/>
                </a:spcBef>
                <a:buSzPct val="150000"/>
                <a:buFontTx/>
                <a:buChar char="•"/>
                <a:defRPr/>
              </a:pPr>
              <a:r>
                <a:rPr lang="es-MX">
                  <a:effectLst>
                    <a:outerShdw blurRad="38100" dist="38100" dir="2700000" algn="tl">
                      <a:srgbClr val="C0C0C0"/>
                    </a:outerShdw>
                  </a:effectLst>
                  <a:latin typeface="Verdana" pitchFamily="34" charset="0"/>
                  <a:cs typeface="Times New Roman" pitchFamily="18" charset="0"/>
                </a:rPr>
                <a:t>Compartir y delegar la administración de la Zona de Uso Múltiple</a:t>
              </a:r>
            </a:p>
            <a:p>
              <a:pPr marL="952500" indent="-849313">
                <a:lnSpc>
                  <a:spcPct val="90000"/>
                </a:lnSpc>
                <a:spcBef>
                  <a:spcPct val="20000"/>
                </a:spcBef>
                <a:buSzPct val="150000"/>
                <a:defRPr/>
              </a:pPr>
              <a:endParaRPr lang="es-MX">
                <a:effectLst>
                  <a:outerShdw blurRad="38100" dist="38100" dir="2700000" algn="tl">
                    <a:srgbClr val="C0C0C0"/>
                  </a:outerShdw>
                </a:effectLst>
                <a:latin typeface="Verdana" pitchFamily="34" charset="0"/>
                <a:cs typeface="Times New Roman" pitchFamily="18" charset="0"/>
              </a:endParaRPr>
            </a:p>
            <a:p>
              <a:pPr marL="952500" indent="-849313">
                <a:lnSpc>
                  <a:spcPct val="90000"/>
                </a:lnSpc>
                <a:spcBef>
                  <a:spcPct val="20000"/>
                </a:spcBef>
                <a:buSzPct val="150000"/>
                <a:buFontTx/>
                <a:buChar char="•"/>
                <a:defRPr/>
              </a:pPr>
              <a:r>
                <a:rPr lang="es-MX">
                  <a:effectLst>
                    <a:outerShdw blurRad="38100" dist="38100" dir="2700000" algn="tl">
                      <a:srgbClr val="C0C0C0"/>
                    </a:outerShdw>
                  </a:effectLst>
                  <a:latin typeface="Verdana" pitchFamily="34" charset="0"/>
                  <a:cs typeface="Times New Roman" pitchFamily="18" charset="0"/>
                </a:rPr>
                <a:t>Adjudicación de </a:t>
              </a:r>
              <a:r>
                <a:rPr lang="es-MX" b="1">
                  <a:effectLst>
                    <a:outerShdw blurRad="38100" dist="38100" dir="2700000" algn="tl">
                      <a:srgbClr val="C0C0C0"/>
                    </a:outerShdw>
                  </a:effectLst>
                  <a:latin typeface="Verdana" pitchFamily="34" charset="0"/>
                  <a:cs typeface="Times New Roman" pitchFamily="18" charset="0"/>
                </a:rPr>
                <a:t>concesiones</a:t>
              </a:r>
              <a:r>
                <a:rPr lang="es-MX">
                  <a:effectLst>
                    <a:outerShdw blurRad="38100" dist="38100" dir="2700000" algn="tl">
                      <a:srgbClr val="C0C0C0"/>
                    </a:outerShdw>
                  </a:effectLst>
                  <a:latin typeface="Verdana" pitchFamily="34" charset="0"/>
                  <a:cs typeface="Times New Roman" pitchFamily="18" charset="0"/>
                </a:rPr>
                <a:t> para uso y manejo de los recursos naturales</a:t>
              </a:r>
            </a:p>
            <a:p>
              <a:pPr marL="952500" indent="-849313">
                <a:lnSpc>
                  <a:spcPct val="90000"/>
                </a:lnSpc>
                <a:spcBef>
                  <a:spcPct val="20000"/>
                </a:spcBef>
                <a:buSzPct val="150000"/>
                <a:defRPr/>
              </a:pPr>
              <a:endParaRPr lang="es-MX">
                <a:effectLst>
                  <a:outerShdw blurRad="38100" dist="38100" dir="2700000" algn="tl">
                    <a:srgbClr val="C0C0C0"/>
                  </a:outerShdw>
                </a:effectLst>
                <a:latin typeface="Verdana" pitchFamily="34" charset="0"/>
                <a:cs typeface="Times New Roman" pitchFamily="18" charset="0"/>
              </a:endParaRPr>
            </a:p>
            <a:p>
              <a:pPr marL="952500" indent="-849313">
                <a:lnSpc>
                  <a:spcPct val="90000"/>
                </a:lnSpc>
                <a:spcBef>
                  <a:spcPct val="20000"/>
                </a:spcBef>
                <a:buSzPct val="150000"/>
                <a:buFontTx/>
                <a:buChar char="•"/>
                <a:defRPr/>
              </a:pPr>
              <a:r>
                <a:rPr lang="es-MX">
                  <a:effectLst>
                    <a:outerShdw blurRad="38100" dist="38100" dir="2700000" algn="tl">
                      <a:srgbClr val="C0C0C0"/>
                    </a:outerShdw>
                  </a:effectLst>
                  <a:latin typeface="Verdana" pitchFamily="34" charset="0"/>
                  <a:cs typeface="Times New Roman" pitchFamily="18" charset="0"/>
                </a:rPr>
                <a:t>Compatibilizar la conservación de la biodiversidad con el desarrollo socioeconómico.</a:t>
              </a:r>
              <a:endParaRPr lang="es-ES">
                <a:effectLst>
                  <a:outerShdw blurRad="38100" dist="38100" dir="2700000" algn="tl">
                    <a:srgbClr val="C0C0C0"/>
                  </a:outerShdw>
                </a:effectLst>
                <a:latin typeface="Verdana" pitchFamily="34" charset="0"/>
                <a:cs typeface="Times New Roman" pitchFamily="18" charset="0"/>
              </a:endParaRPr>
            </a:p>
          </p:txBody>
        </p:sp>
        <p:sp>
          <p:nvSpPr>
            <p:cNvPr id="438278" name="Line 6"/>
            <p:cNvSpPr>
              <a:spLocks noChangeShapeType="1"/>
            </p:cNvSpPr>
            <p:nvPr/>
          </p:nvSpPr>
          <p:spPr bwMode="auto">
            <a:xfrm>
              <a:off x="816" y="528"/>
              <a:ext cx="4896" cy="0"/>
            </a:xfrm>
            <a:prstGeom prst="line">
              <a:avLst/>
            </a:prstGeom>
            <a:noFill/>
            <a:ln w="9525">
              <a:solidFill>
                <a:schemeClr val="tx1"/>
              </a:solidFill>
              <a:round/>
              <a:headEnd/>
              <a:tailEnd/>
            </a:ln>
            <a:effectLst/>
          </p:spPr>
          <p:txBody>
            <a:bodyPr/>
            <a:lstStyle/>
            <a:p>
              <a:pPr>
                <a:defRPr/>
              </a:pPr>
              <a:endParaRPr lang="es-ES">
                <a:effectLst>
                  <a:outerShdw blurRad="38100" dist="38100" dir="2700000" algn="tl">
                    <a:srgbClr val="000000">
                      <a:alpha val="43137"/>
                    </a:srgbClr>
                  </a:outerShdw>
                </a:effectLst>
                <a:latin typeface="Arial" charset="0"/>
                <a:ea typeface="ＭＳ Ｐゴシック" pitchFamily="1" charset="-128"/>
                <a:cs typeface="Arial" charset="0"/>
              </a:endParaRPr>
            </a:p>
          </p:txBody>
        </p:sp>
        <p:sp>
          <p:nvSpPr>
            <p:cNvPr id="438279" name="Line 7"/>
            <p:cNvSpPr>
              <a:spLocks noChangeShapeType="1"/>
            </p:cNvSpPr>
            <p:nvPr/>
          </p:nvSpPr>
          <p:spPr bwMode="auto">
            <a:xfrm>
              <a:off x="816" y="528"/>
              <a:ext cx="0" cy="3744"/>
            </a:xfrm>
            <a:prstGeom prst="line">
              <a:avLst/>
            </a:prstGeom>
            <a:noFill/>
            <a:ln w="9525">
              <a:solidFill>
                <a:schemeClr val="tx1"/>
              </a:solidFill>
              <a:round/>
              <a:headEnd/>
              <a:tailEnd/>
            </a:ln>
            <a:effectLst/>
          </p:spPr>
          <p:txBody>
            <a:bodyPr/>
            <a:lstStyle/>
            <a:p>
              <a:pPr>
                <a:defRPr/>
              </a:pPr>
              <a:endParaRPr lang="es-ES">
                <a:effectLst>
                  <a:outerShdw blurRad="38100" dist="38100" dir="2700000" algn="tl">
                    <a:srgbClr val="000000">
                      <a:alpha val="43137"/>
                    </a:srgbClr>
                  </a:outerShdw>
                </a:effectLst>
                <a:latin typeface="Arial" charset="0"/>
                <a:ea typeface="ＭＳ Ｐゴシック" pitchFamily="1" charset="-128"/>
                <a:cs typeface="Arial" charset="0"/>
              </a:endParaRPr>
            </a:p>
          </p:txBody>
        </p:sp>
      </p:grpSp>
      <p:pic>
        <p:nvPicPr>
          <p:cNvPr id="15364" name="Picture 8" descr="HQ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35052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tika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67275"/>
            <a:ext cx="3505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DADDF9-7352-4D43-BC38-C9FE5974717B}" type="slidenum">
              <a:rPr lang="en-US" altLang="es-GT" sz="1400"/>
              <a:pPr/>
              <a:t>7</a:t>
            </a:fld>
            <a:endParaRPr lang="en-US" altLang="es-GT" sz="140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erva de Biosfera Ma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6638"/>
            <a:ext cx="914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3176588" y="2366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MX" altLang="es-GT"/>
          </a:p>
        </p:txBody>
      </p:sp>
      <p:sp>
        <p:nvSpPr>
          <p:cNvPr id="83972" name="Text Box 4"/>
          <p:cNvSpPr txBox="1">
            <a:spLocks noChangeArrowheads="1"/>
          </p:cNvSpPr>
          <p:nvPr/>
        </p:nvSpPr>
        <p:spPr bwMode="auto">
          <a:xfrm>
            <a:off x="2843213" y="4076700"/>
            <a:ext cx="4459287" cy="461963"/>
          </a:xfrm>
          <a:prstGeom prst="rect">
            <a:avLst/>
          </a:prstGeom>
          <a:solidFill>
            <a:srgbClr val="0070C0"/>
          </a:solidFill>
          <a:ln w="9525" algn="ctr">
            <a:noFill/>
            <a:miter lim="800000"/>
            <a:headEnd type="none" w="sm" len="sm"/>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s-GT" b="1" smtClean="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rPr>
              <a:t>Zona de Amortiguamiento</a:t>
            </a:r>
          </a:p>
        </p:txBody>
      </p:sp>
      <p:sp>
        <p:nvSpPr>
          <p:cNvPr id="83973" name="Text Box 5"/>
          <p:cNvSpPr txBox="1">
            <a:spLocks noChangeArrowheads="1"/>
          </p:cNvSpPr>
          <p:nvPr/>
        </p:nvSpPr>
        <p:spPr bwMode="auto">
          <a:xfrm>
            <a:off x="6477000" y="1484313"/>
            <a:ext cx="2035175" cy="461962"/>
          </a:xfrm>
          <a:prstGeom prst="rect">
            <a:avLst/>
          </a:prstGeom>
          <a:solidFill>
            <a:srgbClr val="0070C0"/>
          </a:solidFill>
          <a:ln w="9525" algn="ctr">
            <a:noFill/>
            <a:miter lim="800000"/>
            <a:headEnd type="none" w="sm" len="sm"/>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s-GT" b="1" smtClean="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rPr>
              <a:t>Zonas Nucleo</a:t>
            </a:r>
          </a:p>
        </p:txBody>
      </p:sp>
      <p:sp>
        <p:nvSpPr>
          <p:cNvPr id="83974" name="Text Box 6"/>
          <p:cNvSpPr txBox="1">
            <a:spLocks noChangeArrowheads="1"/>
          </p:cNvSpPr>
          <p:nvPr/>
        </p:nvSpPr>
        <p:spPr bwMode="auto">
          <a:xfrm>
            <a:off x="6477000" y="3200400"/>
            <a:ext cx="1295400" cy="646113"/>
          </a:xfrm>
          <a:prstGeom prst="rect">
            <a:avLst/>
          </a:prstGeom>
          <a:noFill/>
          <a:ln w="9525" algn="ctr">
            <a:noFill/>
            <a:miter lim="800000"/>
            <a:headEnd type="none" w="sm" len="sm"/>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s-GT" b="1" smtClean="0">
                <a:effectLst>
                  <a:outerShdw blurRad="38100" dist="38100" dir="2700000" algn="tl">
                    <a:srgbClr val="C0C0C0"/>
                  </a:outerShdw>
                </a:effectLst>
                <a:latin typeface="Times New Roman" panose="02020603050405020304" pitchFamily="18" charset="0"/>
                <a:cs typeface="Arial" panose="020B0604020202020204" pitchFamily="34" charset="0"/>
              </a:rPr>
              <a:t>Zonas Nucleo</a:t>
            </a:r>
          </a:p>
        </p:txBody>
      </p:sp>
      <p:sp>
        <p:nvSpPr>
          <p:cNvPr id="17415" name="Text Box 9"/>
          <p:cNvSpPr txBox="1">
            <a:spLocks noChangeArrowheads="1"/>
          </p:cNvSpPr>
          <p:nvPr/>
        </p:nvSpPr>
        <p:spPr bwMode="auto">
          <a:xfrm>
            <a:off x="1066800" y="1524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s-GT" altLang="es-GT" sz="3600">
                <a:solidFill>
                  <a:srgbClr val="FFFF00"/>
                </a:solidFill>
                <a:latin typeface="Times New Roman" panose="02020603050405020304" pitchFamily="18" charset="0"/>
              </a:rPr>
              <a:t>Reserva de la Biósfera Maya</a:t>
            </a:r>
            <a:endParaRPr lang="es-ES" altLang="es-GT" sz="3600">
              <a:latin typeface="Times New Roman" panose="02020603050405020304" pitchFamily="18" charset="0"/>
            </a:endParaRPr>
          </a:p>
        </p:txBody>
      </p:sp>
      <p:sp>
        <p:nvSpPr>
          <p:cNvPr id="83978" name="Text Box 10"/>
          <p:cNvSpPr txBox="1">
            <a:spLocks noChangeArrowheads="1"/>
          </p:cNvSpPr>
          <p:nvPr/>
        </p:nvSpPr>
        <p:spPr bwMode="auto">
          <a:xfrm>
            <a:off x="5197475" y="2060575"/>
            <a:ext cx="3622675" cy="461963"/>
          </a:xfrm>
          <a:prstGeom prst="rect">
            <a:avLst/>
          </a:prstGeom>
          <a:solidFill>
            <a:srgbClr val="0070C0"/>
          </a:solidFill>
          <a:ln w="9525" algn="ctr">
            <a:noFill/>
            <a:miter lim="800000"/>
            <a:headEnd type="none" w="sm" len="sm"/>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s-GT" b="1" smtClean="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rPr>
              <a:t>Zona de Usos Multiples</a:t>
            </a:r>
          </a:p>
        </p:txBody>
      </p:sp>
      <p:sp>
        <p:nvSpPr>
          <p:cNvPr id="12" name="Rectangle 11"/>
          <p:cNvSpPr/>
          <p:nvPr/>
        </p:nvSpPr>
        <p:spPr>
          <a:xfrm>
            <a:off x="0" y="0"/>
            <a:ext cx="9144000" cy="8572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857250"/>
            <a:ext cx="9144000" cy="2238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itle 1"/>
          <p:cNvSpPr>
            <a:spLocks noGrp="1"/>
          </p:cNvSpPr>
          <p:nvPr>
            <p:ph type="title"/>
          </p:nvPr>
        </p:nvSpPr>
        <p:spPr>
          <a:xfrm>
            <a:off x="571500" y="0"/>
            <a:ext cx="8572500" cy="857250"/>
          </a:xfrm>
        </p:spPr>
        <p:txBody>
          <a:bodyPr/>
          <a:lstStyle/>
          <a:p>
            <a:pPr eaLnBrk="1" hangingPunct="1"/>
            <a:r>
              <a:rPr lang="en-US" altLang="es-GT" sz="4000" b="1" smtClean="0">
                <a:solidFill>
                  <a:schemeClr val="bg1"/>
                </a:solidFill>
                <a:latin typeface="Trajan Pro" pitchFamily="18" charset="0"/>
              </a:rPr>
              <a:t>Reserva de la Biósfera Maya</a:t>
            </a:r>
          </a:p>
        </p:txBody>
      </p:sp>
      <p:sp>
        <p:nvSpPr>
          <p:cNvPr id="15" name="Text Box 5"/>
          <p:cNvSpPr txBox="1">
            <a:spLocks noChangeArrowheads="1"/>
          </p:cNvSpPr>
          <p:nvPr/>
        </p:nvSpPr>
        <p:spPr bwMode="auto">
          <a:xfrm>
            <a:off x="2268538" y="2060575"/>
            <a:ext cx="2035175" cy="461963"/>
          </a:xfrm>
          <a:prstGeom prst="rect">
            <a:avLst/>
          </a:prstGeom>
          <a:solidFill>
            <a:srgbClr val="0070C0"/>
          </a:solidFill>
          <a:ln w="9525" algn="ctr">
            <a:noFill/>
            <a:miter lim="800000"/>
            <a:headEnd type="none" w="sm" len="sm"/>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s-GT" b="1" smtClean="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rPr>
              <a:t>Zonas Nucleo</a:t>
            </a:r>
          </a:p>
        </p:txBody>
      </p:sp>
      <p:sp>
        <p:nvSpPr>
          <p:cNvPr id="16" name="Text Box 5"/>
          <p:cNvSpPr txBox="1">
            <a:spLocks noChangeArrowheads="1"/>
          </p:cNvSpPr>
          <p:nvPr/>
        </p:nvSpPr>
        <p:spPr bwMode="auto">
          <a:xfrm>
            <a:off x="1331913" y="3644900"/>
            <a:ext cx="1079500" cy="831850"/>
          </a:xfrm>
          <a:prstGeom prst="rect">
            <a:avLst/>
          </a:prstGeom>
          <a:solidFill>
            <a:srgbClr val="0070C0"/>
          </a:solidFill>
          <a:ln w="9525" algn="ctr">
            <a:noFill/>
            <a:miter lim="800000"/>
            <a:headEnd type="none" w="sm" len="sm"/>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s-GT" b="1" smtClean="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rPr>
              <a:t>Zonas Nucleo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03288" y="115888"/>
            <a:ext cx="7772400" cy="865187"/>
          </a:xfrm>
        </p:spPr>
        <p:txBody>
          <a:bodyPr/>
          <a:lstStyle/>
          <a:p>
            <a:r>
              <a:rPr lang="es-GT" altLang="es-GT" sz="4000" b="1" smtClean="0">
                <a:solidFill>
                  <a:srgbClr val="4E812F"/>
                </a:solidFill>
                <a:latin typeface="Trebuchet MS" panose="020B0603020202020204" pitchFamily="34" charset="0"/>
              </a:rPr>
              <a:t>Que es una concesión forestal.</a:t>
            </a:r>
            <a:endParaRPr lang="en-US" altLang="es-GT" sz="4000" b="1" smtClean="0">
              <a:solidFill>
                <a:srgbClr val="4E812F"/>
              </a:solidFill>
              <a:latin typeface="Trebuchet MS" panose="020B0603020202020204" pitchFamily="34" charset="0"/>
            </a:endParaRPr>
          </a:p>
        </p:txBody>
      </p:sp>
      <p:sp>
        <p:nvSpPr>
          <p:cNvPr id="19459" name="Rectangle 3"/>
          <p:cNvSpPr>
            <a:spLocks noGrp="1" noChangeArrowheads="1"/>
          </p:cNvSpPr>
          <p:nvPr>
            <p:ph type="body" sz="half" idx="1"/>
          </p:nvPr>
        </p:nvSpPr>
        <p:spPr>
          <a:xfrm>
            <a:off x="457200" y="908050"/>
            <a:ext cx="8229600" cy="2952750"/>
          </a:xfrm>
        </p:spPr>
        <p:txBody>
          <a:bodyPr/>
          <a:lstStyle/>
          <a:p>
            <a:pPr marL="342900" indent="-342900">
              <a:lnSpc>
                <a:spcPct val="90000"/>
              </a:lnSpc>
            </a:pPr>
            <a:r>
              <a:rPr lang="es-GT" altLang="es-GT" sz="2500" smtClean="0">
                <a:latin typeface="Trebuchet MS" panose="020B0603020202020204" pitchFamily="34" charset="0"/>
              </a:rPr>
              <a:t>Es un mecanismo administrativo por medio del cual el Estado  otorga a las comunidades, por un plazo de 25 años, el derecho de utilizar racionalmente los recursos naturales dentro de las zona de uso múltiple de la RBM. </a:t>
            </a:r>
          </a:p>
          <a:p>
            <a:pPr marL="342900" indent="-342900">
              <a:lnSpc>
                <a:spcPct val="90000"/>
              </a:lnSpc>
            </a:pPr>
            <a:endParaRPr lang="es-GT" altLang="es-GT" sz="800" smtClean="0">
              <a:latin typeface="Trebuchet MS" panose="020B0603020202020204" pitchFamily="34" charset="0"/>
            </a:endParaRPr>
          </a:p>
          <a:p>
            <a:pPr marL="342900" indent="-342900">
              <a:lnSpc>
                <a:spcPct val="90000"/>
              </a:lnSpc>
            </a:pPr>
            <a:r>
              <a:rPr lang="es-GT" altLang="es-GT" sz="2500" smtClean="0">
                <a:latin typeface="Trebuchet MS" panose="020B0603020202020204" pitchFamily="34" charset="0"/>
              </a:rPr>
              <a:t>Las concesiones forestales fueron establecidas legalmente con base en la ley de áreas protegidas y en cumplimiento de los Acuerdos de Paz.</a:t>
            </a:r>
            <a:endParaRPr lang="en-US" altLang="es-GT" sz="2400" smtClean="0">
              <a:latin typeface="Trebuchet MS" panose="020B0603020202020204" pitchFamily="34" charset="0"/>
            </a:endParaRPr>
          </a:p>
        </p:txBody>
      </p:sp>
      <p:grpSp>
        <p:nvGrpSpPr>
          <p:cNvPr id="19460" name="Group 11"/>
          <p:cNvGrpSpPr>
            <a:grpSpLocks/>
          </p:cNvGrpSpPr>
          <p:nvPr/>
        </p:nvGrpSpPr>
        <p:grpSpPr bwMode="auto">
          <a:xfrm>
            <a:off x="908050" y="3933825"/>
            <a:ext cx="7335838" cy="1922463"/>
            <a:chOff x="482" y="2478"/>
            <a:chExt cx="4621" cy="1211"/>
          </a:xfrm>
        </p:grpSpPr>
        <p:pic>
          <p:nvPicPr>
            <p:cNvPr id="19462" name="Picture 4" descr="poa 2003 custosel 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 y="2478"/>
              <a:ext cx="790" cy="1197"/>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5" descr="poa 2003 custosel 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 y="2478"/>
              <a:ext cx="790" cy="1196"/>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9" descr="Asamblea Carmelita 22-06-02 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 y="2478"/>
              <a:ext cx="1582" cy="1185"/>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10" descr="TFC modulo final 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2478"/>
              <a:ext cx="1407" cy="1211"/>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grpSp>
      <p:sp>
        <p:nvSpPr>
          <p:cNvPr id="19461" name="8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CF8676-D747-406B-88F4-57DD5C63CDF8}" type="slidenum">
              <a:rPr lang="en-US" altLang="es-GT" sz="1400"/>
              <a:pPr/>
              <a:t>9</a:t>
            </a:fld>
            <a:endParaRPr lang="en-US" altLang="es-GT" sz="140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TotalTime>
  <Words>641</Words>
  <Application>Microsoft Office PowerPoint</Application>
  <PresentationFormat>Presentación en pantalla (4:3)</PresentationFormat>
  <Paragraphs>105</Paragraphs>
  <Slides>21</Slides>
  <Notes>14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31" baseType="lpstr">
      <vt:lpstr>Arial</vt:lpstr>
      <vt:lpstr>ＭＳ Ｐゴシック</vt:lpstr>
      <vt:lpstr>Trebuchet MS</vt:lpstr>
      <vt:lpstr>Book Antiqua</vt:lpstr>
      <vt:lpstr>Verdana</vt:lpstr>
      <vt:lpstr>Times New Roman</vt:lpstr>
      <vt:lpstr>Trajan Pro</vt:lpstr>
      <vt:lpstr>Corbel</vt:lpstr>
      <vt:lpstr>Blank Presentation</vt:lpstr>
      <vt:lpstr>Acrobat Document</vt:lpstr>
      <vt:lpstr>Gobernanza Comunitaria dentro de la Reserva de la Biosfera Maya.</vt:lpstr>
      <vt:lpstr> </vt:lpstr>
      <vt:lpstr>Política de desarrollo de Petén</vt:lpstr>
      <vt:lpstr>El modelo de conservación en Guatemala</vt:lpstr>
      <vt:lpstr>Presentación de PowerPoint</vt:lpstr>
      <vt:lpstr>SITUACION INICIAL EN LA  ADMINISTRACIÓN DE LA RBM (1990-95)</vt:lpstr>
      <vt:lpstr>Presentación de PowerPoint</vt:lpstr>
      <vt:lpstr>Reserva de la Biósfera Maya</vt:lpstr>
      <vt:lpstr>Que es una concesión forestal.</vt:lpstr>
      <vt:lpstr>Esquema Manejo Forestal ZUM.</vt:lpstr>
      <vt:lpstr>Presentación de PowerPoint</vt:lpstr>
      <vt:lpstr>Control del territorio</vt:lpstr>
      <vt:lpstr>Presentación de PowerPoint</vt:lpstr>
      <vt:lpstr>Control del territorio</vt:lpstr>
      <vt:lpstr>Control de la extracción Ilegal</vt:lpstr>
      <vt:lpstr>Presentación de PowerPoint</vt:lpstr>
      <vt:lpstr>INCENDIOS FORESTALES</vt:lpstr>
      <vt:lpstr>Amenazas</vt:lpstr>
      <vt:lpstr>Gobernabilidad</vt:lpstr>
      <vt:lpstr>Cobertura</vt:lpstr>
      <vt:lpstr>MUCHAS GRACIAS.</vt:lpstr>
    </vt:vector>
  </TitlesOfParts>
  <Company>fdsgs fgsd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fdsgs fgsd</dc:creator>
  <cp:lastModifiedBy>LGonzalez</cp:lastModifiedBy>
  <cp:revision>244</cp:revision>
  <dcterms:created xsi:type="dcterms:W3CDTF">2009-08-10T23:04:28Z</dcterms:created>
  <dcterms:modified xsi:type="dcterms:W3CDTF">2020-02-18T21:47:33Z</dcterms:modified>
</cp:coreProperties>
</file>