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3" r:id="rId5"/>
    <p:sldId id="275" r:id="rId6"/>
    <p:sldId id="261" r:id="rId7"/>
    <p:sldId id="270" r:id="rId8"/>
    <p:sldId id="264" r:id="rId9"/>
    <p:sldId id="265" r:id="rId10"/>
    <p:sldId id="266" r:id="rId11"/>
    <p:sldId id="268" r:id="rId12"/>
    <p:sldId id="269" r:id="rId13"/>
    <p:sldId id="271" r:id="rId14"/>
    <p:sldId id="267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196C-7F93-4DA4-AFD5-2EE79F63BC3F}" type="datetimeFigureOut">
              <a:rPr lang="pt-BR" smtClean="0"/>
              <a:pPr/>
              <a:t>28/10/2015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6C3C-6D37-4602-A80E-C222542D9E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 descr="FundoDEMA_VERT_Branc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5765" y="-27384"/>
            <a:ext cx="8979243" cy="6858000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 LT Std 57 Cn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4800" b="1" dirty="0">
              <a:solidFill>
                <a:schemeClr val="bg1"/>
              </a:solidFill>
              <a:latin typeface="Univers LT Std 57 Cn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57 Cn" pitchFamily="34" charset="0"/>
              </a:rPr>
              <a:t>Instrumento de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57 Cn" pitchFamily="34" charset="0"/>
              </a:rPr>
              <a:t>Justiça Ambiental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LT Std 57 Cn" pitchFamily="34" charset="0"/>
              </a:rPr>
              <a:t>e Climática 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600" dirty="0" smtClean="0">
                <a:solidFill>
                  <a:schemeClr val="bg1"/>
                </a:solidFill>
                <a:latin typeface="Univers LT Std 57 Cn" pitchFamily="34" charset="0"/>
              </a:rPr>
              <a:t>Amazônia</a:t>
            </a:r>
            <a:endParaRPr kumimoji="0" lang="pt-BR" sz="3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 LT Std 57 Cn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 LT Std 55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 descr="FundoDEMA_TX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1052736"/>
            <a:ext cx="4824536" cy="61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ontrat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628800"/>
            <a:ext cx="3262604" cy="4962303"/>
          </a:xfrm>
          <a:prstGeom prst="rect">
            <a:avLst/>
          </a:prstGeom>
        </p:spPr>
      </p:pic>
      <p:pic>
        <p:nvPicPr>
          <p:cNvPr id="5" name="Imagem 4" descr="Sem título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6" name="Imagem 5" descr="con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4608512" cy="1713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7" name="Imagem 6" descr="linha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213039"/>
            <a:ext cx="8892480" cy="4788676"/>
          </a:xfrm>
          <a:prstGeom prst="rect">
            <a:avLst/>
          </a:prstGeom>
        </p:spPr>
      </p:pic>
      <p:pic>
        <p:nvPicPr>
          <p:cNvPr id="8" name="Imagem 7" descr="est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8366777" cy="56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6" name="Imagem 5" descr="área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239769"/>
            <a:ext cx="9036496" cy="4645615"/>
          </a:xfrm>
          <a:prstGeom prst="rect">
            <a:avLst/>
          </a:prstGeom>
        </p:spPr>
      </p:pic>
      <p:pic>
        <p:nvPicPr>
          <p:cNvPr id="7" name="Imagem 6" descr="est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8366777" cy="56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curso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6480061" cy="633985"/>
          </a:xfrm>
          <a:prstGeom prst="rect">
            <a:avLst/>
          </a:prstGeom>
        </p:spPr>
      </p:pic>
      <p:pic>
        <p:nvPicPr>
          <p:cNvPr id="6" name="Imagem 5" descr="Sem título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7" name="Imagem 6" descr="Am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06" y="1988840"/>
            <a:ext cx="821875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5" name="Imagem 4" descr="arv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7" y="2125638"/>
            <a:ext cx="7103125" cy="4687738"/>
          </a:xfrm>
          <a:prstGeom prst="rect">
            <a:avLst/>
          </a:prstGeom>
        </p:spPr>
      </p:pic>
      <p:pic>
        <p:nvPicPr>
          <p:cNvPr id="6" name="Imagem 5" descr="resulF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8293625" cy="57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5" name="Imagem 4" descr="Lições Aprendida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60"/>
            <a:ext cx="4709170" cy="713233"/>
          </a:xfrm>
          <a:prstGeom prst="rect">
            <a:avLst/>
          </a:prstGeom>
        </p:spPr>
      </p:pic>
      <p:pic>
        <p:nvPicPr>
          <p:cNvPr id="6" name="Imagem 5" descr="liçõ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32369"/>
            <a:ext cx="8208912" cy="445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6" name="Imagem 5" descr="Desafio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2093980" cy="469393"/>
          </a:xfrm>
          <a:prstGeom prst="rect">
            <a:avLst/>
          </a:prstGeom>
        </p:spPr>
      </p:pic>
      <p:pic>
        <p:nvPicPr>
          <p:cNvPr id="7" name="Imagem 6" descr="desaf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204864"/>
            <a:ext cx="8136904" cy="447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F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328" y="-28968"/>
            <a:ext cx="5419344" cy="43220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421702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57 Cn" pitchFamily="34" charset="0"/>
              </a:rPr>
              <a:t>Belém – Pará – Amazônia – Brasil</a:t>
            </a:r>
          </a:p>
          <a:p>
            <a:pPr algn="ctr"/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Univers LT Std 57 Cn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57 Cn" pitchFamily="34" charset="0"/>
              </a:rPr>
              <a:t>Rua Bernal do Couto, 1329 - Umarizal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57 Cn" pitchFamily="34" charset="0"/>
              </a:rPr>
              <a:t>CEP: 66055-080 – Belém/PA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57 Cn" pitchFamily="34" charset="0"/>
              </a:rPr>
              <a:t>Fones: (91) 4005-3751 | 4005-3755</a:t>
            </a:r>
          </a:p>
          <a:p>
            <a:pPr algn="ctr"/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57 Cn" pitchFamily="34" charset="0"/>
              </a:rPr>
              <a:t>E-mail: fundodema@fase-pa.org.br 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Univers LT Std 57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67544" y="162880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57 Cn" pitchFamily="34" charset="0"/>
              </a:rPr>
              <a:t>Floresta tropical da Amazônia Brasileira, no Oeste do estado do Pará </a:t>
            </a:r>
          </a:p>
        </p:txBody>
      </p:sp>
      <p:pic>
        <p:nvPicPr>
          <p:cNvPr id="8" name="Imagem 7" descr="map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48880"/>
            <a:ext cx="8244408" cy="4478288"/>
          </a:xfrm>
          <a:prstGeom prst="rect">
            <a:avLst/>
          </a:prstGeom>
        </p:spPr>
      </p:pic>
      <p:pic>
        <p:nvPicPr>
          <p:cNvPr id="7" name="Imagem 6" descr="ondeestamo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52736"/>
            <a:ext cx="3639319" cy="45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21" name="Imagem 20" descr="capitalfiduciari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68760"/>
            <a:ext cx="4736602" cy="661417"/>
          </a:xfrm>
          <a:prstGeom prst="rect">
            <a:avLst/>
          </a:prstGeom>
        </p:spPr>
      </p:pic>
      <p:pic>
        <p:nvPicPr>
          <p:cNvPr id="5" name="Imagem 4" descr="CRI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72512"/>
            <a:ext cx="7776864" cy="469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7" name="Imagem 6" descr="formacaodocapit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27" y="1484784"/>
            <a:ext cx="8491745" cy="676657"/>
          </a:xfrm>
          <a:prstGeom prst="rect">
            <a:avLst/>
          </a:prstGeom>
        </p:spPr>
      </p:pic>
      <p:pic>
        <p:nvPicPr>
          <p:cNvPr id="8" name="Imagem 7" descr="vend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91996"/>
            <a:ext cx="8676456" cy="244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6" name="Imagem 5" descr="capitalfiduciari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4736602" cy="661417"/>
          </a:xfrm>
          <a:prstGeom prst="rect">
            <a:avLst/>
          </a:prstGeom>
        </p:spPr>
      </p:pic>
      <p:pic>
        <p:nvPicPr>
          <p:cNvPr id="5" name="Imagem 4" descr="ta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88840"/>
            <a:ext cx="7128792" cy="4820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12" name="Imagem 11" descr="getaoparticipativ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68760"/>
            <a:ext cx="5471171" cy="676657"/>
          </a:xfrm>
          <a:prstGeom prst="rect">
            <a:avLst/>
          </a:prstGeom>
        </p:spPr>
      </p:pic>
      <p:pic>
        <p:nvPicPr>
          <p:cNvPr id="14" name="Imagem 13" descr="c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8568952" cy="4316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5" name="Imagem 4" descr="getaoparticipativ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5471171" cy="676657"/>
          </a:xfrm>
          <a:prstGeom prst="rect">
            <a:avLst/>
          </a:prstGeom>
        </p:spPr>
      </p:pic>
      <p:pic>
        <p:nvPicPr>
          <p:cNvPr id="7" name="Imagem 6" descr="c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8892480" cy="338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7" name="Imagem 6" descr="resul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6559309" cy="518161"/>
          </a:xfrm>
          <a:prstGeom prst="rect">
            <a:avLst/>
          </a:prstGeom>
        </p:spPr>
      </p:pic>
      <p:pic>
        <p:nvPicPr>
          <p:cNvPr id="8" name="Imagem 7" descr="flo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683" y="1988840"/>
            <a:ext cx="633044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em título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-27384"/>
            <a:ext cx="9642715" cy="1368152"/>
          </a:xfrm>
          <a:prstGeom prst="rect">
            <a:avLst/>
          </a:prstGeom>
        </p:spPr>
      </p:pic>
      <p:pic>
        <p:nvPicPr>
          <p:cNvPr id="8" name="Imagem 7" descr="F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6872"/>
            <a:ext cx="8964488" cy="4083422"/>
          </a:xfrm>
          <a:prstGeom prst="rect">
            <a:avLst/>
          </a:prstGeom>
        </p:spPr>
      </p:pic>
      <p:pic>
        <p:nvPicPr>
          <p:cNvPr id="11" name="Imagem 10" descr="Fundo Amazôn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4419609" cy="53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51</Words>
  <Application>Microsoft Office PowerPoint</Application>
  <PresentationFormat>Presentación en pantalla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</dc:creator>
  <cp:lastModifiedBy>Leonor Gonzalez</cp:lastModifiedBy>
  <cp:revision>72</cp:revision>
  <dcterms:created xsi:type="dcterms:W3CDTF">2015-10-15T13:02:28Z</dcterms:created>
  <dcterms:modified xsi:type="dcterms:W3CDTF">2015-10-28T22:49:53Z</dcterms:modified>
</cp:coreProperties>
</file>