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01" r:id="rId2"/>
    <p:sldId id="302" r:id="rId3"/>
    <p:sldId id="290" r:id="rId4"/>
    <p:sldId id="265" r:id="rId5"/>
    <p:sldId id="303" r:id="rId6"/>
    <p:sldId id="291" r:id="rId7"/>
    <p:sldId id="304" r:id="rId8"/>
    <p:sldId id="305" r:id="rId9"/>
    <p:sldId id="306" r:id="rId10"/>
    <p:sldId id="307" r:id="rId11"/>
    <p:sldId id="308" r:id="rId12"/>
    <p:sldId id="272" r:id="rId13"/>
    <p:sldId id="274" r:id="rId14"/>
    <p:sldId id="264" r:id="rId15"/>
    <p:sldId id="268" r:id="rId16"/>
    <p:sldId id="275" r:id="rId17"/>
    <p:sldId id="276" r:id="rId18"/>
    <p:sldId id="310" r:id="rId19"/>
    <p:sldId id="312" r:id="rId20"/>
    <p:sldId id="314" r:id="rId21"/>
    <p:sldId id="315" r:id="rId22"/>
    <p:sldId id="316" r:id="rId23"/>
    <p:sldId id="318" r:id="rId24"/>
    <p:sldId id="325" r:id="rId25"/>
    <p:sldId id="320" r:id="rId26"/>
    <p:sldId id="321" r:id="rId27"/>
    <p:sldId id="322" r:id="rId28"/>
    <p:sldId id="289" r:id="rId29"/>
    <p:sldId id="324" r:id="rId30"/>
    <p:sldId id="288" r:id="rId31"/>
    <p:sldId id="260" r:id="rId32"/>
    <p:sldId id="263" r:id="rId33"/>
    <p:sldId id="262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A38C"/>
    <a:srgbClr val="45C7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DD95D-3900-4544-BB83-B9D547388343}" type="doc">
      <dgm:prSet loTypeId="urn:microsoft.com/office/officeart/2005/8/layout/architecture+Icon" loCatId="relationship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2A82ACEC-FE85-4F04-A7FA-8A50029530E2}">
      <dgm:prSet/>
      <dgm:spPr/>
      <dgm:t>
        <a:bodyPr/>
        <a:lstStyle/>
        <a:p>
          <a:pPr rtl="0"/>
          <a:r>
            <a:rPr lang="es-ES_tradnl" dirty="0" smtClean="0"/>
            <a:t>Estrategias.</a:t>
          </a:r>
          <a:endParaRPr lang="es-ES" dirty="0"/>
        </a:p>
      </dgm:t>
    </dgm:pt>
    <dgm:pt modelId="{E44352B2-93DA-4AED-9A4D-6F80440E64AE}" type="parTrans" cxnId="{818EE54B-5196-4A3F-9790-74CFB92940EC}">
      <dgm:prSet/>
      <dgm:spPr/>
      <dgm:t>
        <a:bodyPr/>
        <a:lstStyle/>
        <a:p>
          <a:endParaRPr lang="es-ES"/>
        </a:p>
      </dgm:t>
    </dgm:pt>
    <dgm:pt modelId="{3FF25BA4-B582-4EF5-BA24-1A27830441BC}" type="sibTrans" cxnId="{818EE54B-5196-4A3F-9790-74CFB92940EC}">
      <dgm:prSet/>
      <dgm:spPr/>
      <dgm:t>
        <a:bodyPr/>
        <a:lstStyle/>
        <a:p>
          <a:endParaRPr lang="es-ES"/>
        </a:p>
      </dgm:t>
    </dgm:pt>
    <dgm:pt modelId="{C0B487E1-33A9-4FBE-8E53-E50B1A350418}">
      <dgm:prSet/>
      <dgm:spPr/>
      <dgm:t>
        <a:bodyPr/>
        <a:lstStyle/>
        <a:p>
          <a:pPr rtl="0"/>
          <a:r>
            <a:rPr lang="es-ES" dirty="0" smtClean="0"/>
            <a:t>Planificación de paquetes turísticos con su respectivo costeo.</a:t>
          </a:r>
          <a:endParaRPr lang="es-ES" dirty="0"/>
        </a:p>
      </dgm:t>
    </dgm:pt>
    <dgm:pt modelId="{8DC7B7A2-9CF1-4FA1-97ED-6D42648FC969}" type="parTrans" cxnId="{4D15325C-0D80-43DF-9F7F-E6790E89E364}">
      <dgm:prSet/>
      <dgm:spPr/>
      <dgm:t>
        <a:bodyPr/>
        <a:lstStyle/>
        <a:p>
          <a:endParaRPr lang="es-ES"/>
        </a:p>
      </dgm:t>
    </dgm:pt>
    <dgm:pt modelId="{8C2D5EF7-45B1-49A9-A621-E98AADC96AB2}" type="sibTrans" cxnId="{4D15325C-0D80-43DF-9F7F-E6790E89E364}">
      <dgm:prSet/>
      <dgm:spPr/>
      <dgm:t>
        <a:bodyPr/>
        <a:lstStyle/>
        <a:p>
          <a:endParaRPr lang="es-ES"/>
        </a:p>
      </dgm:t>
    </dgm:pt>
    <dgm:pt modelId="{66F30DD2-0138-43B8-AFA1-123C02569B1E}">
      <dgm:prSet/>
      <dgm:spPr/>
      <dgm:t>
        <a:bodyPr/>
        <a:lstStyle/>
        <a:p>
          <a:r>
            <a:rPr lang="es-SV" dirty="0" smtClean="0"/>
            <a:t>Diseño de un folleto y un afiche promocional de la oferta turística de Santa Adelaida</a:t>
          </a:r>
          <a:endParaRPr lang="es-PE" dirty="0"/>
        </a:p>
      </dgm:t>
    </dgm:pt>
    <dgm:pt modelId="{D075C9C5-1004-494D-83CB-BF1AC767F487}" type="parTrans" cxnId="{73C6E567-883B-482C-819F-CD31464A33B1}">
      <dgm:prSet/>
      <dgm:spPr/>
      <dgm:t>
        <a:bodyPr/>
        <a:lstStyle/>
        <a:p>
          <a:endParaRPr lang="es-PE"/>
        </a:p>
      </dgm:t>
    </dgm:pt>
    <dgm:pt modelId="{4C01561D-EF76-43F9-83EC-14DF778231F1}" type="sibTrans" cxnId="{73C6E567-883B-482C-819F-CD31464A33B1}">
      <dgm:prSet/>
      <dgm:spPr/>
      <dgm:t>
        <a:bodyPr/>
        <a:lstStyle/>
        <a:p>
          <a:endParaRPr lang="es-PE"/>
        </a:p>
      </dgm:t>
    </dgm:pt>
    <dgm:pt modelId="{173C6516-73CD-4EBE-AE91-4A678B93A3BF}" type="pres">
      <dgm:prSet presAssocID="{B8EDD95D-3900-4544-BB83-B9D5473883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SV"/>
        </a:p>
      </dgm:t>
    </dgm:pt>
    <dgm:pt modelId="{B9711078-5C18-4D06-97DD-BD52806C3122}" type="pres">
      <dgm:prSet presAssocID="{2A82ACEC-FE85-4F04-A7FA-8A50029530E2}" presName="vertOne" presStyleCnt="0"/>
      <dgm:spPr/>
      <dgm:t>
        <a:bodyPr/>
        <a:lstStyle/>
        <a:p>
          <a:endParaRPr lang="es-PE"/>
        </a:p>
      </dgm:t>
    </dgm:pt>
    <dgm:pt modelId="{767BAC8A-0D07-4152-8373-007F38DA604C}" type="pres">
      <dgm:prSet presAssocID="{2A82ACEC-FE85-4F04-A7FA-8A50029530E2}" presName="txOne" presStyleLbl="node0" presStyleIdx="0" presStyleCnt="3" custScaleY="41379" custLinFactNeighborX="2537" custLinFactNeighborY="-2931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0128A635-7BA9-4182-97CB-14C5FEC05E47}" type="pres">
      <dgm:prSet presAssocID="{2A82ACEC-FE85-4F04-A7FA-8A50029530E2}" presName="horzOne" presStyleCnt="0"/>
      <dgm:spPr/>
      <dgm:t>
        <a:bodyPr/>
        <a:lstStyle/>
        <a:p>
          <a:endParaRPr lang="es-PE"/>
        </a:p>
      </dgm:t>
    </dgm:pt>
    <dgm:pt modelId="{227554CE-03C6-4CB2-A94E-96E29429D33D}" type="pres">
      <dgm:prSet presAssocID="{3FF25BA4-B582-4EF5-BA24-1A27830441BC}" presName="sibSpaceOne" presStyleCnt="0"/>
      <dgm:spPr/>
      <dgm:t>
        <a:bodyPr/>
        <a:lstStyle/>
        <a:p>
          <a:endParaRPr lang="es-PE"/>
        </a:p>
      </dgm:t>
    </dgm:pt>
    <dgm:pt modelId="{159609FB-6D96-4747-8694-02DA20778245}" type="pres">
      <dgm:prSet presAssocID="{C0B487E1-33A9-4FBE-8E53-E50B1A350418}" presName="vertOne" presStyleCnt="0"/>
      <dgm:spPr/>
      <dgm:t>
        <a:bodyPr/>
        <a:lstStyle/>
        <a:p>
          <a:endParaRPr lang="es-PE"/>
        </a:p>
      </dgm:t>
    </dgm:pt>
    <dgm:pt modelId="{7798E392-CF7A-4625-A3B9-B255C6645881}" type="pres">
      <dgm:prSet presAssocID="{C0B487E1-33A9-4FBE-8E53-E50B1A35041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9A8FFDD7-9CFA-4A9E-BBC5-2F45AE23B108}" type="pres">
      <dgm:prSet presAssocID="{C0B487E1-33A9-4FBE-8E53-E50B1A350418}" presName="horzOne" presStyleCnt="0"/>
      <dgm:spPr/>
      <dgm:t>
        <a:bodyPr/>
        <a:lstStyle/>
        <a:p>
          <a:endParaRPr lang="es-PE"/>
        </a:p>
      </dgm:t>
    </dgm:pt>
    <dgm:pt modelId="{9C44CADE-9CFD-4D7A-950A-2AA855E6436D}" type="pres">
      <dgm:prSet presAssocID="{8C2D5EF7-45B1-49A9-A621-E98AADC96AB2}" presName="sibSpaceOne" presStyleCnt="0"/>
      <dgm:spPr/>
      <dgm:t>
        <a:bodyPr/>
        <a:lstStyle/>
        <a:p>
          <a:endParaRPr lang="es-PE"/>
        </a:p>
      </dgm:t>
    </dgm:pt>
    <dgm:pt modelId="{C2590B4F-8DEC-4908-87A7-ACF8C6ADF443}" type="pres">
      <dgm:prSet presAssocID="{66F30DD2-0138-43B8-AFA1-123C02569B1E}" presName="vertOne" presStyleCnt="0"/>
      <dgm:spPr/>
      <dgm:t>
        <a:bodyPr/>
        <a:lstStyle/>
        <a:p>
          <a:endParaRPr lang="es-PE"/>
        </a:p>
      </dgm:t>
    </dgm:pt>
    <dgm:pt modelId="{D4D35A02-8505-43DE-B4AF-8C3FD6AC0528}" type="pres">
      <dgm:prSet presAssocID="{66F30DD2-0138-43B8-AFA1-123C02569B1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09779C3-0E75-4186-9F86-2EE480C9AAD1}" type="pres">
      <dgm:prSet presAssocID="{66F30DD2-0138-43B8-AFA1-123C02569B1E}" presName="horzOne" presStyleCnt="0"/>
      <dgm:spPr/>
      <dgm:t>
        <a:bodyPr/>
        <a:lstStyle/>
        <a:p>
          <a:endParaRPr lang="es-PE"/>
        </a:p>
      </dgm:t>
    </dgm:pt>
  </dgm:ptLst>
  <dgm:cxnLst>
    <dgm:cxn modelId="{4D15325C-0D80-43DF-9F7F-E6790E89E364}" srcId="{B8EDD95D-3900-4544-BB83-B9D547388343}" destId="{C0B487E1-33A9-4FBE-8E53-E50B1A350418}" srcOrd="1" destOrd="0" parTransId="{8DC7B7A2-9CF1-4FA1-97ED-6D42648FC969}" sibTransId="{8C2D5EF7-45B1-49A9-A621-E98AADC96AB2}"/>
    <dgm:cxn modelId="{818EE54B-5196-4A3F-9790-74CFB92940EC}" srcId="{B8EDD95D-3900-4544-BB83-B9D547388343}" destId="{2A82ACEC-FE85-4F04-A7FA-8A50029530E2}" srcOrd="0" destOrd="0" parTransId="{E44352B2-93DA-4AED-9A4D-6F80440E64AE}" sibTransId="{3FF25BA4-B582-4EF5-BA24-1A27830441BC}"/>
    <dgm:cxn modelId="{F45854AE-4992-44D5-919A-5B4A0FDC15C4}" type="presOf" srcId="{B8EDD95D-3900-4544-BB83-B9D547388343}" destId="{173C6516-73CD-4EBE-AE91-4A678B93A3BF}" srcOrd="0" destOrd="0" presId="urn:microsoft.com/office/officeart/2005/8/layout/architecture+Icon"/>
    <dgm:cxn modelId="{EFFFF09C-FEDC-40EE-9976-8E8145AD9F17}" type="presOf" srcId="{2A82ACEC-FE85-4F04-A7FA-8A50029530E2}" destId="{767BAC8A-0D07-4152-8373-007F38DA604C}" srcOrd="0" destOrd="0" presId="urn:microsoft.com/office/officeart/2005/8/layout/architecture+Icon"/>
    <dgm:cxn modelId="{55E9B1F0-53E8-4439-80F4-BB6C9F42354D}" type="presOf" srcId="{66F30DD2-0138-43B8-AFA1-123C02569B1E}" destId="{D4D35A02-8505-43DE-B4AF-8C3FD6AC0528}" srcOrd="0" destOrd="0" presId="urn:microsoft.com/office/officeart/2005/8/layout/architecture+Icon"/>
    <dgm:cxn modelId="{9E6D8604-E6F4-4CC1-8425-803BE1D134C5}" type="presOf" srcId="{C0B487E1-33A9-4FBE-8E53-E50B1A350418}" destId="{7798E392-CF7A-4625-A3B9-B255C6645881}" srcOrd="0" destOrd="0" presId="urn:microsoft.com/office/officeart/2005/8/layout/architecture+Icon"/>
    <dgm:cxn modelId="{73C6E567-883B-482C-819F-CD31464A33B1}" srcId="{B8EDD95D-3900-4544-BB83-B9D547388343}" destId="{66F30DD2-0138-43B8-AFA1-123C02569B1E}" srcOrd="2" destOrd="0" parTransId="{D075C9C5-1004-494D-83CB-BF1AC767F487}" sibTransId="{4C01561D-EF76-43F9-83EC-14DF778231F1}"/>
    <dgm:cxn modelId="{2DE8C022-16BF-4F0F-AB98-B4358E8FCC7E}" type="presParOf" srcId="{173C6516-73CD-4EBE-AE91-4A678B93A3BF}" destId="{B9711078-5C18-4D06-97DD-BD52806C3122}" srcOrd="0" destOrd="0" presId="urn:microsoft.com/office/officeart/2005/8/layout/architecture+Icon"/>
    <dgm:cxn modelId="{9FC5AE65-A2EB-460F-8844-98FC5F538D0A}" type="presParOf" srcId="{B9711078-5C18-4D06-97DD-BD52806C3122}" destId="{767BAC8A-0D07-4152-8373-007F38DA604C}" srcOrd="0" destOrd="0" presId="urn:microsoft.com/office/officeart/2005/8/layout/architecture+Icon"/>
    <dgm:cxn modelId="{F2858091-1860-4652-A8EF-0EE909354DB4}" type="presParOf" srcId="{B9711078-5C18-4D06-97DD-BD52806C3122}" destId="{0128A635-7BA9-4182-97CB-14C5FEC05E47}" srcOrd="1" destOrd="0" presId="urn:microsoft.com/office/officeart/2005/8/layout/architecture+Icon"/>
    <dgm:cxn modelId="{35718DCD-6539-4D8A-82AF-8C18E17FB011}" type="presParOf" srcId="{173C6516-73CD-4EBE-AE91-4A678B93A3BF}" destId="{227554CE-03C6-4CB2-A94E-96E29429D33D}" srcOrd="1" destOrd="0" presId="urn:microsoft.com/office/officeart/2005/8/layout/architecture+Icon"/>
    <dgm:cxn modelId="{3EC8F0E0-694B-4905-AD08-C26EC2A51628}" type="presParOf" srcId="{173C6516-73CD-4EBE-AE91-4A678B93A3BF}" destId="{159609FB-6D96-4747-8694-02DA20778245}" srcOrd="2" destOrd="0" presId="urn:microsoft.com/office/officeart/2005/8/layout/architecture+Icon"/>
    <dgm:cxn modelId="{8C4E539C-21C7-41EE-A327-5CDD4A1A3AD8}" type="presParOf" srcId="{159609FB-6D96-4747-8694-02DA20778245}" destId="{7798E392-CF7A-4625-A3B9-B255C6645881}" srcOrd="0" destOrd="0" presId="urn:microsoft.com/office/officeart/2005/8/layout/architecture+Icon"/>
    <dgm:cxn modelId="{6D4F8D53-506A-45D5-A983-AF92F2FEDEA4}" type="presParOf" srcId="{159609FB-6D96-4747-8694-02DA20778245}" destId="{9A8FFDD7-9CFA-4A9E-BBC5-2F45AE23B108}" srcOrd="1" destOrd="0" presId="urn:microsoft.com/office/officeart/2005/8/layout/architecture+Icon"/>
    <dgm:cxn modelId="{7C68DCE5-3240-4B74-8F3F-8671DAFD0D81}" type="presParOf" srcId="{173C6516-73CD-4EBE-AE91-4A678B93A3BF}" destId="{9C44CADE-9CFD-4D7A-950A-2AA855E6436D}" srcOrd="3" destOrd="0" presId="urn:microsoft.com/office/officeart/2005/8/layout/architecture+Icon"/>
    <dgm:cxn modelId="{6334F084-65BE-401D-A87C-17B7E537EB7F}" type="presParOf" srcId="{173C6516-73CD-4EBE-AE91-4A678B93A3BF}" destId="{C2590B4F-8DEC-4908-87A7-ACF8C6ADF443}" srcOrd="4" destOrd="0" presId="urn:microsoft.com/office/officeart/2005/8/layout/architecture+Icon"/>
    <dgm:cxn modelId="{F8F56D50-8B7D-4193-B4A0-F056370A60C4}" type="presParOf" srcId="{C2590B4F-8DEC-4908-87A7-ACF8C6ADF443}" destId="{D4D35A02-8505-43DE-B4AF-8C3FD6AC0528}" srcOrd="0" destOrd="0" presId="urn:microsoft.com/office/officeart/2005/8/layout/architecture+Icon"/>
    <dgm:cxn modelId="{D0D32FA0-67CA-4E07-95DC-1B2027107C8E}" type="presParOf" srcId="{C2590B4F-8DEC-4908-87A7-ACF8C6ADF443}" destId="{B09779C3-0E75-4186-9F86-2EE480C9AAD1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1C2FF0-48B6-4EEF-93A9-2CA41E48F69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B353C6-B7EC-4737-A2EC-5F357F916503}">
      <dgm:prSet custT="1"/>
      <dgm:spPr/>
      <dgm:t>
        <a:bodyPr/>
        <a:lstStyle/>
        <a:p>
          <a:pPr algn="ctr" rtl="0"/>
          <a:r>
            <a:rPr lang="es-PE" sz="3200" b="1" dirty="0" smtClean="0"/>
            <a:t>Atractivos: </a:t>
          </a:r>
          <a:endParaRPr lang="es-ES" sz="3200" b="1" dirty="0"/>
        </a:p>
      </dgm:t>
    </dgm:pt>
    <dgm:pt modelId="{62E5BAA6-052C-4ED3-95D6-88C20368F923}" type="par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9B32DB8B-0A9E-4A2B-8E3F-D6FFD9EBEA0A}" type="sib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F45727B4-001A-4F56-8EC9-849130D5B2DD}">
      <dgm:prSet custT="1"/>
      <dgm:spPr/>
      <dgm:t>
        <a:bodyPr/>
        <a:lstStyle/>
        <a:p>
          <a:pPr rtl="0"/>
          <a:r>
            <a:rPr lang="es-PE" sz="1700" b="1" dirty="0" smtClean="0"/>
            <a:t>Bosque El Naranjal, Cascadas El </a:t>
          </a:r>
          <a:r>
            <a:rPr lang="es-PE" sz="1700" b="1" dirty="0" err="1" smtClean="0"/>
            <a:t>Cinchal</a:t>
          </a:r>
          <a:r>
            <a:rPr lang="es-PE" sz="1700" b="1" dirty="0" smtClean="0"/>
            <a:t> , Casco urbano de Comasagua y el Peñón de Comasagua </a:t>
          </a:r>
        </a:p>
        <a:p>
          <a:pPr rtl="0"/>
          <a:r>
            <a:rPr lang="es-PE" sz="1700" b="1" dirty="0" smtClean="0"/>
            <a:t>Tiempo del  tour 8am  a 5pm</a:t>
          </a:r>
          <a:endParaRPr lang="es-ES" sz="1700" b="1" dirty="0"/>
        </a:p>
      </dgm:t>
    </dgm:pt>
    <dgm:pt modelId="{8EE51F50-4517-494F-9AA9-E145D40C241C}" type="par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E5BAEB1E-F4AD-470C-8B62-F37084B55A2F}" type="sib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1BBF27D2-963A-4C9A-A325-5BA89FA64BA7}">
      <dgm:prSet custT="1"/>
      <dgm:spPr/>
      <dgm:t>
        <a:bodyPr/>
        <a:lstStyle/>
        <a:p>
          <a:pPr rtl="0"/>
          <a:r>
            <a:rPr lang="es-PE" sz="1700" b="1" dirty="0" smtClean="0"/>
            <a:t>Grupo de personas: Mínimo 5-maximo 20 por guía.</a:t>
          </a:r>
          <a:endParaRPr lang="es-ES" sz="1700" b="1" dirty="0"/>
        </a:p>
      </dgm:t>
    </dgm:pt>
    <dgm:pt modelId="{592AE72E-32B3-470E-9D79-9A7525302D7C}" type="par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70D3CEB5-6E54-4987-BC31-F946FFF5FBE1}" type="sib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BDBB9117-4A5B-483A-9944-2C2699AC4105}">
      <dgm:prSet custT="1"/>
      <dgm:spPr/>
      <dgm:t>
        <a:bodyPr/>
        <a:lstStyle/>
        <a:p>
          <a:pPr rtl="0"/>
          <a:r>
            <a:rPr lang="es-PE" sz="1700" b="1" dirty="0" smtClean="0"/>
            <a:t>Refrigerio y almuerzo </a:t>
          </a:r>
          <a:endParaRPr lang="es-ES" sz="1700" b="1" dirty="0"/>
        </a:p>
      </dgm:t>
    </dgm:pt>
    <dgm:pt modelId="{D719C9A3-4ACD-4001-A19C-F31FE02C651D}" type="par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3DCFF5A-3CDD-480C-B436-549F632B40F9}" type="sib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268409D-F09C-453C-B00A-8CC262921C31}">
      <dgm:prSet custT="1"/>
      <dgm:spPr/>
      <dgm:t>
        <a:bodyPr/>
        <a:lstStyle/>
        <a:p>
          <a:pPr rtl="0"/>
          <a:r>
            <a:rPr lang="es-PE" sz="3200" b="1" dirty="0" smtClean="0"/>
            <a:t>Segmento:</a:t>
          </a:r>
          <a:r>
            <a:rPr lang="es-PE" sz="2800" b="1" dirty="0" smtClean="0"/>
            <a:t>	</a:t>
          </a:r>
          <a:endParaRPr lang="es-ES" sz="2800" b="1" dirty="0"/>
        </a:p>
      </dgm:t>
    </dgm:pt>
    <dgm:pt modelId="{1B27195D-104E-4CF5-97BA-13D9592FF078}" type="par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3E1FECE-2881-4739-9242-96FD23612EE6}" type="sib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7E29472-01DC-4195-B3AE-C8A77B05AB02}">
      <dgm:prSet custT="1"/>
      <dgm:spPr/>
      <dgm:t>
        <a:bodyPr/>
        <a:lstStyle/>
        <a:p>
          <a:pPr rtl="0"/>
          <a:endParaRPr lang="es-PE" sz="1800" b="1" dirty="0" smtClean="0"/>
        </a:p>
        <a:p>
          <a:pPr rtl="0"/>
          <a:endParaRPr lang="es-PE" sz="1800" b="1" dirty="0" smtClean="0"/>
        </a:p>
        <a:p>
          <a:pPr rtl="0"/>
          <a:r>
            <a:rPr lang="es-PE" sz="1800" b="1" dirty="0" smtClean="0"/>
            <a:t>Jóvenes-Adultos que gustan de realizar el turismo de aventura y ecoturismo y que poseen buena resistencia física.</a:t>
          </a:r>
          <a:endParaRPr lang="es-ES" sz="1800" b="1" dirty="0"/>
        </a:p>
      </dgm:t>
    </dgm:pt>
    <dgm:pt modelId="{5E08F71C-B258-46EB-BC5D-44175CA6C4FE}" type="par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0EAE437-44A7-44C4-9569-90C7D8FE301B}" type="sib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885927B-8990-4C35-9692-A8561DE8A968}" type="pres">
      <dgm:prSet presAssocID="{151C2FF0-48B6-4EEF-93A9-2CA41E48F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84A1A10-2F33-4F47-AE8E-1772359DE85B}" type="pres">
      <dgm:prSet presAssocID="{CFB353C6-B7EC-4737-A2EC-5F357F9165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0DEEFC-44E2-4B88-80F9-975035AE8C8E}" type="pres">
      <dgm:prSet presAssocID="{CFB353C6-B7EC-4737-A2EC-5F357F916503}" presName="bgRect" presStyleLbl="node1" presStyleIdx="0" presStyleCnt="2"/>
      <dgm:spPr/>
      <dgm:t>
        <a:bodyPr/>
        <a:lstStyle/>
        <a:p>
          <a:endParaRPr lang="es-PE"/>
        </a:p>
      </dgm:t>
    </dgm:pt>
    <dgm:pt modelId="{9215DA82-7A1E-42BC-9396-7AFEE0D9905F}" type="pres">
      <dgm:prSet presAssocID="{CFB353C6-B7EC-4737-A2EC-5F357F91650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C34465-560E-4359-8160-E69148AD16D3}" type="pres">
      <dgm:prSet presAssocID="{CFB353C6-B7EC-4737-A2EC-5F357F91650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49A18A-5A02-48B1-9BCA-3540B50C4C8C}" type="pres">
      <dgm:prSet presAssocID="{9B32DB8B-0A9E-4A2B-8E3F-D6FFD9EBEA0A}" presName="hSp" presStyleCnt="0"/>
      <dgm:spPr/>
      <dgm:t>
        <a:bodyPr/>
        <a:lstStyle/>
        <a:p>
          <a:endParaRPr lang="es-PE"/>
        </a:p>
      </dgm:t>
    </dgm:pt>
    <dgm:pt modelId="{5627F6CC-D3F6-4008-8DBD-AAA271A47FAD}" type="pres">
      <dgm:prSet presAssocID="{9B32DB8B-0A9E-4A2B-8E3F-D6FFD9EBEA0A}" presName="vProcSp" presStyleCnt="0"/>
      <dgm:spPr/>
      <dgm:t>
        <a:bodyPr/>
        <a:lstStyle/>
        <a:p>
          <a:endParaRPr lang="es-PE"/>
        </a:p>
      </dgm:t>
    </dgm:pt>
    <dgm:pt modelId="{B3479A4A-5C08-4AEC-922B-133D3F98106D}" type="pres">
      <dgm:prSet presAssocID="{9B32DB8B-0A9E-4A2B-8E3F-D6FFD9EBEA0A}" presName="vSp1" presStyleCnt="0"/>
      <dgm:spPr/>
      <dgm:t>
        <a:bodyPr/>
        <a:lstStyle/>
        <a:p>
          <a:endParaRPr lang="es-PE"/>
        </a:p>
      </dgm:t>
    </dgm:pt>
    <dgm:pt modelId="{4AAE49D6-ED6F-4C95-9842-126B35056F09}" type="pres">
      <dgm:prSet presAssocID="{9B32DB8B-0A9E-4A2B-8E3F-D6FFD9EBEA0A}" presName="simulatedConn" presStyleLbl="solidFgAcc1" presStyleIdx="0" presStyleCnt="1"/>
      <dgm:spPr/>
      <dgm:t>
        <a:bodyPr/>
        <a:lstStyle/>
        <a:p>
          <a:endParaRPr lang="es-PE"/>
        </a:p>
      </dgm:t>
    </dgm:pt>
    <dgm:pt modelId="{A75BD9CF-D840-4AEC-8802-101F7940BF24}" type="pres">
      <dgm:prSet presAssocID="{9B32DB8B-0A9E-4A2B-8E3F-D6FFD9EBEA0A}" presName="vSp2" presStyleCnt="0"/>
      <dgm:spPr/>
      <dgm:t>
        <a:bodyPr/>
        <a:lstStyle/>
        <a:p>
          <a:endParaRPr lang="es-PE"/>
        </a:p>
      </dgm:t>
    </dgm:pt>
    <dgm:pt modelId="{08E8EA2D-9086-48CB-8EF9-52261B2C3DA0}" type="pres">
      <dgm:prSet presAssocID="{9B32DB8B-0A9E-4A2B-8E3F-D6FFD9EBEA0A}" presName="sibTrans" presStyleCnt="0"/>
      <dgm:spPr/>
      <dgm:t>
        <a:bodyPr/>
        <a:lstStyle/>
        <a:p>
          <a:endParaRPr lang="es-PE"/>
        </a:p>
      </dgm:t>
    </dgm:pt>
    <dgm:pt modelId="{CCC207BA-DF57-4B28-88A0-8DADC2533B24}" type="pres">
      <dgm:prSet presAssocID="{6268409D-F09C-453C-B00A-8CC262921C3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DAE703-811C-4443-A090-0FE779701C8B}" type="pres">
      <dgm:prSet presAssocID="{6268409D-F09C-453C-B00A-8CC262921C31}" presName="bgRect" presStyleLbl="node1" presStyleIdx="1" presStyleCnt="2"/>
      <dgm:spPr/>
      <dgm:t>
        <a:bodyPr/>
        <a:lstStyle/>
        <a:p>
          <a:endParaRPr lang="es-PE"/>
        </a:p>
      </dgm:t>
    </dgm:pt>
    <dgm:pt modelId="{3D20C0FE-586E-4623-AE98-B7D926BDDA76}" type="pres">
      <dgm:prSet presAssocID="{6268409D-F09C-453C-B00A-8CC262921C3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E76E88-7DB2-4F62-9BD5-86767DEBE065}" type="pres">
      <dgm:prSet presAssocID="{6268409D-F09C-453C-B00A-8CC262921C3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F5BBF00-21ED-4B03-9E40-F117D5860D17}" type="presOf" srcId="{CFB353C6-B7EC-4737-A2EC-5F357F916503}" destId="{9215DA82-7A1E-42BC-9396-7AFEE0D9905F}" srcOrd="1" destOrd="0" presId="urn:microsoft.com/office/officeart/2005/8/layout/hProcess7"/>
    <dgm:cxn modelId="{CE25682E-9693-479D-A92C-6354C8648BBA}" type="presOf" srcId="{BDBB9117-4A5B-483A-9944-2C2699AC4105}" destId="{1DC34465-560E-4359-8160-E69148AD16D3}" srcOrd="0" destOrd="2" presId="urn:microsoft.com/office/officeart/2005/8/layout/hProcess7"/>
    <dgm:cxn modelId="{13C645D2-D479-4870-87F9-E060B9145F66}" type="presOf" srcId="{1BBF27D2-963A-4C9A-A325-5BA89FA64BA7}" destId="{1DC34465-560E-4359-8160-E69148AD16D3}" srcOrd="0" destOrd="1" presId="urn:microsoft.com/office/officeart/2005/8/layout/hProcess7"/>
    <dgm:cxn modelId="{D825DBB4-C448-4F4A-BC2D-E4702938C309}" srcId="{CFB353C6-B7EC-4737-A2EC-5F357F916503}" destId="{F45727B4-001A-4F56-8EC9-849130D5B2DD}" srcOrd="0" destOrd="0" parTransId="{8EE51F50-4517-494F-9AA9-E145D40C241C}" sibTransId="{E5BAEB1E-F4AD-470C-8B62-F37084B55A2F}"/>
    <dgm:cxn modelId="{198C3278-45BF-4A5E-B436-F989899F953D}" type="presOf" srcId="{6268409D-F09C-453C-B00A-8CC262921C31}" destId="{7EDAE703-811C-4443-A090-0FE779701C8B}" srcOrd="0" destOrd="0" presId="urn:microsoft.com/office/officeart/2005/8/layout/hProcess7"/>
    <dgm:cxn modelId="{D70C6048-7DFA-4F0D-912D-31446FF6EEA0}" type="presOf" srcId="{CFB353C6-B7EC-4737-A2EC-5F357F916503}" destId="{8E0DEEFC-44E2-4B88-80F9-975035AE8C8E}" srcOrd="0" destOrd="0" presId="urn:microsoft.com/office/officeart/2005/8/layout/hProcess7"/>
    <dgm:cxn modelId="{0627373D-5BE9-4DEC-A842-0864125B9DE7}" type="presOf" srcId="{151C2FF0-48B6-4EEF-93A9-2CA41E48F695}" destId="{A885927B-8990-4C35-9692-A8561DE8A968}" srcOrd="0" destOrd="0" presId="urn:microsoft.com/office/officeart/2005/8/layout/hProcess7"/>
    <dgm:cxn modelId="{46832C75-7C23-49A1-8A87-59EAA9B03FC6}" type="presOf" srcId="{F45727B4-001A-4F56-8EC9-849130D5B2DD}" destId="{1DC34465-560E-4359-8160-E69148AD16D3}" srcOrd="0" destOrd="0" presId="urn:microsoft.com/office/officeart/2005/8/layout/hProcess7"/>
    <dgm:cxn modelId="{20351424-916F-42A2-8725-013E2F2FB0D5}" type="presOf" srcId="{6268409D-F09C-453C-B00A-8CC262921C31}" destId="{3D20C0FE-586E-4623-AE98-B7D926BDDA76}" srcOrd="1" destOrd="0" presId="urn:microsoft.com/office/officeart/2005/8/layout/hProcess7"/>
    <dgm:cxn modelId="{A5553F65-E27E-458C-B6BC-7A310EA836FE}" srcId="{CFB353C6-B7EC-4737-A2EC-5F357F916503}" destId="{BDBB9117-4A5B-483A-9944-2C2699AC4105}" srcOrd="2" destOrd="0" parTransId="{D719C9A3-4ACD-4001-A19C-F31FE02C651D}" sibTransId="{83DCFF5A-3CDD-480C-B436-549F632B40F9}"/>
    <dgm:cxn modelId="{B2404B4B-090B-42EA-AD38-7B3D7538AF25}" srcId="{6268409D-F09C-453C-B00A-8CC262921C31}" destId="{67E29472-01DC-4195-B3AE-C8A77B05AB02}" srcOrd="0" destOrd="0" parTransId="{5E08F71C-B258-46EB-BC5D-44175CA6C4FE}" sibTransId="{80EAE437-44A7-44C4-9569-90C7D8FE301B}"/>
    <dgm:cxn modelId="{D1AAE4A7-6413-43D5-A75A-9C4839DE5B7E}" srcId="{CFB353C6-B7EC-4737-A2EC-5F357F916503}" destId="{1BBF27D2-963A-4C9A-A325-5BA89FA64BA7}" srcOrd="1" destOrd="0" parTransId="{592AE72E-32B3-470E-9D79-9A7525302D7C}" sibTransId="{70D3CEB5-6E54-4987-BC31-F946FFF5FBE1}"/>
    <dgm:cxn modelId="{88C9B7A2-D585-488F-B0E7-A20EE17AE6E5}" srcId="{151C2FF0-48B6-4EEF-93A9-2CA41E48F695}" destId="{CFB353C6-B7EC-4737-A2EC-5F357F916503}" srcOrd="0" destOrd="0" parTransId="{62E5BAA6-052C-4ED3-95D6-88C20368F923}" sibTransId="{9B32DB8B-0A9E-4A2B-8E3F-D6FFD9EBEA0A}"/>
    <dgm:cxn modelId="{E9D3CD0F-4DD8-4178-B50B-BED0F2D8680B}" type="presOf" srcId="{67E29472-01DC-4195-B3AE-C8A77B05AB02}" destId="{C2E76E88-7DB2-4F62-9BD5-86767DEBE065}" srcOrd="0" destOrd="0" presId="urn:microsoft.com/office/officeart/2005/8/layout/hProcess7"/>
    <dgm:cxn modelId="{3BE17288-EEE8-4691-B624-C75505D14B55}" srcId="{151C2FF0-48B6-4EEF-93A9-2CA41E48F695}" destId="{6268409D-F09C-453C-B00A-8CC262921C31}" srcOrd="1" destOrd="0" parTransId="{1B27195D-104E-4CF5-97BA-13D9592FF078}" sibTransId="{A3E1FECE-2881-4739-9242-96FD23612EE6}"/>
    <dgm:cxn modelId="{8134A088-3EA3-4376-8577-73E8E129050F}" type="presParOf" srcId="{A885927B-8990-4C35-9692-A8561DE8A968}" destId="{A84A1A10-2F33-4F47-AE8E-1772359DE85B}" srcOrd="0" destOrd="0" presId="urn:microsoft.com/office/officeart/2005/8/layout/hProcess7"/>
    <dgm:cxn modelId="{CB7ED357-3ADD-4321-8DF4-E1EFFB6BC08F}" type="presParOf" srcId="{A84A1A10-2F33-4F47-AE8E-1772359DE85B}" destId="{8E0DEEFC-44E2-4B88-80F9-975035AE8C8E}" srcOrd="0" destOrd="0" presId="urn:microsoft.com/office/officeart/2005/8/layout/hProcess7"/>
    <dgm:cxn modelId="{8B4DBD8E-90FC-49BA-BCD9-9B29B9D75E31}" type="presParOf" srcId="{A84A1A10-2F33-4F47-AE8E-1772359DE85B}" destId="{9215DA82-7A1E-42BC-9396-7AFEE0D9905F}" srcOrd="1" destOrd="0" presId="urn:microsoft.com/office/officeart/2005/8/layout/hProcess7"/>
    <dgm:cxn modelId="{ED7F344B-889A-4567-9CAE-35E3DB0CE9EB}" type="presParOf" srcId="{A84A1A10-2F33-4F47-AE8E-1772359DE85B}" destId="{1DC34465-560E-4359-8160-E69148AD16D3}" srcOrd="2" destOrd="0" presId="urn:microsoft.com/office/officeart/2005/8/layout/hProcess7"/>
    <dgm:cxn modelId="{83866200-D5A0-4632-A6D0-17C0603A8D74}" type="presParOf" srcId="{A885927B-8990-4C35-9692-A8561DE8A968}" destId="{9949A18A-5A02-48B1-9BCA-3540B50C4C8C}" srcOrd="1" destOrd="0" presId="urn:microsoft.com/office/officeart/2005/8/layout/hProcess7"/>
    <dgm:cxn modelId="{FF392075-EFE1-409C-A334-D454BD0E8ED6}" type="presParOf" srcId="{A885927B-8990-4C35-9692-A8561DE8A968}" destId="{5627F6CC-D3F6-4008-8DBD-AAA271A47FAD}" srcOrd="2" destOrd="0" presId="urn:microsoft.com/office/officeart/2005/8/layout/hProcess7"/>
    <dgm:cxn modelId="{866A0A85-C5B0-4281-8C47-1711B0C35E24}" type="presParOf" srcId="{5627F6CC-D3F6-4008-8DBD-AAA271A47FAD}" destId="{B3479A4A-5C08-4AEC-922B-133D3F98106D}" srcOrd="0" destOrd="0" presId="urn:microsoft.com/office/officeart/2005/8/layout/hProcess7"/>
    <dgm:cxn modelId="{7B35A20C-96A1-4BB8-AACF-A43D411ECA29}" type="presParOf" srcId="{5627F6CC-D3F6-4008-8DBD-AAA271A47FAD}" destId="{4AAE49D6-ED6F-4C95-9842-126B35056F09}" srcOrd="1" destOrd="0" presId="urn:microsoft.com/office/officeart/2005/8/layout/hProcess7"/>
    <dgm:cxn modelId="{C4C0C980-EA9C-435B-81C0-928535D24549}" type="presParOf" srcId="{5627F6CC-D3F6-4008-8DBD-AAA271A47FAD}" destId="{A75BD9CF-D840-4AEC-8802-101F7940BF24}" srcOrd="2" destOrd="0" presId="urn:microsoft.com/office/officeart/2005/8/layout/hProcess7"/>
    <dgm:cxn modelId="{8B065F55-CECC-44DA-A372-CD195611FABE}" type="presParOf" srcId="{A885927B-8990-4C35-9692-A8561DE8A968}" destId="{08E8EA2D-9086-48CB-8EF9-52261B2C3DA0}" srcOrd="3" destOrd="0" presId="urn:microsoft.com/office/officeart/2005/8/layout/hProcess7"/>
    <dgm:cxn modelId="{F078D714-D5DD-4004-8AC3-8B813B206043}" type="presParOf" srcId="{A885927B-8990-4C35-9692-A8561DE8A968}" destId="{CCC207BA-DF57-4B28-88A0-8DADC2533B24}" srcOrd="4" destOrd="0" presId="urn:microsoft.com/office/officeart/2005/8/layout/hProcess7"/>
    <dgm:cxn modelId="{A8BCF311-672D-4312-8F15-0D4CE4DF8E1C}" type="presParOf" srcId="{CCC207BA-DF57-4B28-88A0-8DADC2533B24}" destId="{7EDAE703-811C-4443-A090-0FE779701C8B}" srcOrd="0" destOrd="0" presId="urn:microsoft.com/office/officeart/2005/8/layout/hProcess7"/>
    <dgm:cxn modelId="{78D22E93-E86A-4FF9-9965-821BE1E77A95}" type="presParOf" srcId="{CCC207BA-DF57-4B28-88A0-8DADC2533B24}" destId="{3D20C0FE-586E-4623-AE98-B7D926BDDA76}" srcOrd="1" destOrd="0" presId="urn:microsoft.com/office/officeart/2005/8/layout/hProcess7"/>
    <dgm:cxn modelId="{7D50464A-2403-4880-883F-2532E1C1F604}" type="presParOf" srcId="{CCC207BA-DF57-4B28-88A0-8DADC2533B24}" destId="{C2E76E88-7DB2-4F62-9BD5-86767DEBE0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CF20A4-37BA-4BA0-837E-198EF5DBE538}" type="doc">
      <dgm:prSet loTypeId="urn:microsoft.com/office/officeart/2005/8/layout/process5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SV"/>
        </a:p>
      </dgm:t>
    </dgm:pt>
    <dgm:pt modelId="{5DC510AC-32C9-4A38-82A5-4963CEB6A4AE}">
      <dgm:prSet phldrT="[Texto]"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Visita </a:t>
          </a:r>
          <a:r>
            <a:rPr lang="es-SV" b="1" dirty="0">
              <a:solidFill>
                <a:schemeClr val="tx1"/>
              </a:solidFill>
            </a:rPr>
            <a:t>a cascadas el </a:t>
          </a:r>
          <a:r>
            <a:rPr lang="es-SV" b="1" dirty="0" err="1">
              <a:solidFill>
                <a:schemeClr val="tx1"/>
              </a:solidFill>
            </a:rPr>
            <a:t>Cinchal</a:t>
          </a:r>
          <a:endParaRPr lang="es-SV" b="1" dirty="0">
            <a:solidFill>
              <a:schemeClr val="tx1"/>
            </a:solidFill>
          </a:endParaRPr>
        </a:p>
      </dgm:t>
    </dgm:pt>
    <dgm:pt modelId="{79A21311-0415-4608-B4AE-1EE92238830E}" type="parTrans" cxnId="{F8370E70-7852-4D6B-9276-523CC0765B1C}">
      <dgm:prSet/>
      <dgm:spPr/>
      <dgm:t>
        <a:bodyPr/>
        <a:lstStyle/>
        <a:p>
          <a:endParaRPr lang="es-SV"/>
        </a:p>
      </dgm:t>
    </dgm:pt>
    <dgm:pt modelId="{0C6F3290-367D-40E8-9FC4-D7327516A0FD}" type="sibTrans" cxnId="{F8370E70-7852-4D6B-9276-523CC0765B1C}">
      <dgm:prSet/>
      <dgm:spPr/>
      <dgm:t>
        <a:bodyPr/>
        <a:lstStyle/>
        <a:p>
          <a:endParaRPr lang="es-SV"/>
        </a:p>
      </dgm:t>
    </dgm:pt>
    <dgm:pt modelId="{4F68A7AB-7303-415B-8168-DED2299EBE11}">
      <dgm:prSet/>
      <dgm:spPr/>
      <dgm:t>
        <a:bodyPr/>
        <a:lstStyle/>
        <a:p>
          <a:r>
            <a:rPr lang="es-SV" b="1" dirty="0">
              <a:solidFill>
                <a:schemeClr val="tx1"/>
              </a:solidFill>
            </a:rPr>
            <a:t>Recorrido por el bosque</a:t>
          </a:r>
        </a:p>
      </dgm:t>
    </dgm:pt>
    <dgm:pt modelId="{8CB7D611-D1A3-42B2-94A3-0918B574678A}" type="parTrans" cxnId="{A113E23E-C82E-4B6C-883E-72361B051399}">
      <dgm:prSet/>
      <dgm:spPr/>
      <dgm:t>
        <a:bodyPr/>
        <a:lstStyle/>
        <a:p>
          <a:endParaRPr lang="es-SV"/>
        </a:p>
      </dgm:t>
    </dgm:pt>
    <dgm:pt modelId="{8EE907F1-A324-4A23-AC35-D025CAB15499}" type="sibTrans" cxnId="{A113E23E-C82E-4B6C-883E-72361B051399}">
      <dgm:prSet/>
      <dgm:spPr/>
      <dgm:t>
        <a:bodyPr/>
        <a:lstStyle/>
        <a:p>
          <a:endParaRPr lang="es-SV"/>
        </a:p>
      </dgm:t>
    </dgm:pt>
    <dgm:pt modelId="{01A7F2B6-2517-4944-AE28-BE2CD462D9E0}">
      <dgm:prSet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Almuerzo en restaurante</a:t>
          </a:r>
          <a:endParaRPr lang="es-SV" b="1" dirty="0">
            <a:solidFill>
              <a:schemeClr val="tx1"/>
            </a:solidFill>
          </a:endParaRPr>
        </a:p>
      </dgm:t>
    </dgm:pt>
    <dgm:pt modelId="{DED3D031-E21B-4AD9-87E0-C07992D4F6FB}" type="parTrans" cxnId="{CDBAA45D-43F2-41EB-84C0-17CA4F4276D7}">
      <dgm:prSet/>
      <dgm:spPr/>
      <dgm:t>
        <a:bodyPr/>
        <a:lstStyle/>
        <a:p>
          <a:endParaRPr lang="es-PE"/>
        </a:p>
      </dgm:t>
    </dgm:pt>
    <dgm:pt modelId="{E12D9F8A-3840-4B5A-B68A-BEC1D33477E9}" type="sibTrans" cxnId="{CDBAA45D-43F2-41EB-84C0-17CA4F4276D7}">
      <dgm:prSet/>
      <dgm:spPr/>
      <dgm:t>
        <a:bodyPr/>
        <a:lstStyle/>
        <a:p>
          <a:endParaRPr lang="es-PE"/>
        </a:p>
      </dgm:t>
    </dgm:pt>
    <dgm:pt modelId="{4B5AFA09-D611-4211-A37B-8F6D644A51F9}">
      <dgm:prSet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Visita al pueblo de </a:t>
          </a:r>
          <a:r>
            <a:rPr lang="es-SV" b="1" dirty="0" err="1" smtClean="0">
              <a:solidFill>
                <a:schemeClr val="tx1"/>
              </a:solidFill>
            </a:rPr>
            <a:t>Comasagua</a:t>
          </a:r>
          <a:endParaRPr lang="es-SV" b="1" dirty="0">
            <a:solidFill>
              <a:schemeClr val="tx1"/>
            </a:solidFill>
          </a:endParaRPr>
        </a:p>
      </dgm:t>
    </dgm:pt>
    <dgm:pt modelId="{7B6610E5-AB2E-4CDD-B079-733070C90605}" type="parTrans" cxnId="{D841C9EF-D4B7-47EB-9BDF-698C4F3CA076}">
      <dgm:prSet/>
      <dgm:spPr/>
      <dgm:t>
        <a:bodyPr/>
        <a:lstStyle/>
        <a:p>
          <a:endParaRPr lang="es-PE"/>
        </a:p>
      </dgm:t>
    </dgm:pt>
    <dgm:pt modelId="{B3F28E8F-CA65-4A44-8694-17C817D56963}" type="sibTrans" cxnId="{D841C9EF-D4B7-47EB-9BDF-698C4F3CA076}">
      <dgm:prSet/>
      <dgm:spPr/>
      <dgm:t>
        <a:bodyPr/>
        <a:lstStyle/>
        <a:p>
          <a:endParaRPr lang="es-PE"/>
        </a:p>
      </dgm:t>
    </dgm:pt>
    <dgm:pt modelId="{D85957BE-DAF2-4F9C-97F6-C928A9ED3603}">
      <dgm:prSet/>
      <dgm:spPr/>
      <dgm:t>
        <a:bodyPr/>
        <a:lstStyle/>
        <a:p>
          <a:r>
            <a:rPr lang="es-PE" b="1" dirty="0" smtClean="0">
              <a:solidFill>
                <a:schemeClr val="tx1"/>
              </a:solidFill>
            </a:rPr>
            <a:t>Visita al Peñón de Comasagua</a:t>
          </a:r>
          <a:endParaRPr lang="es-PE" b="1" dirty="0">
            <a:solidFill>
              <a:schemeClr val="tx1"/>
            </a:solidFill>
          </a:endParaRPr>
        </a:p>
      </dgm:t>
    </dgm:pt>
    <dgm:pt modelId="{3E3FC242-ED31-44E6-9616-17726C27EBF6}" type="parTrans" cxnId="{43057BB3-D918-47FB-86BE-F5731403CE95}">
      <dgm:prSet/>
      <dgm:spPr/>
      <dgm:t>
        <a:bodyPr/>
        <a:lstStyle/>
        <a:p>
          <a:endParaRPr lang="es-PE"/>
        </a:p>
      </dgm:t>
    </dgm:pt>
    <dgm:pt modelId="{FDD928F2-7C9C-45AE-BC18-8284A1FB8FB4}" type="sibTrans" cxnId="{43057BB3-D918-47FB-86BE-F5731403CE95}">
      <dgm:prSet/>
      <dgm:spPr/>
      <dgm:t>
        <a:bodyPr/>
        <a:lstStyle/>
        <a:p>
          <a:endParaRPr lang="es-PE"/>
        </a:p>
      </dgm:t>
    </dgm:pt>
    <dgm:pt modelId="{84232955-3F66-43E1-953A-6B24966BB322}" type="pres">
      <dgm:prSet presAssocID="{50CF20A4-37BA-4BA0-837E-198EF5DBE5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D4D57A2-3917-496D-89BE-73084591C085}" type="pres">
      <dgm:prSet presAssocID="{4F68A7AB-7303-415B-8168-DED2299EBE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AE338FF-BE3C-422D-8696-63A2CED6FCB6}" type="pres">
      <dgm:prSet presAssocID="{8EE907F1-A324-4A23-AC35-D025CAB15499}" presName="sibTrans" presStyleLbl="sibTrans2D1" presStyleIdx="0" presStyleCnt="4"/>
      <dgm:spPr/>
      <dgm:t>
        <a:bodyPr/>
        <a:lstStyle/>
        <a:p>
          <a:endParaRPr lang="es-SV"/>
        </a:p>
      </dgm:t>
    </dgm:pt>
    <dgm:pt modelId="{2FA01E1F-041E-40B5-9FE6-535518384873}" type="pres">
      <dgm:prSet presAssocID="{8EE907F1-A324-4A23-AC35-D025CAB15499}" presName="connectorText" presStyleLbl="sibTrans2D1" presStyleIdx="0" presStyleCnt="4"/>
      <dgm:spPr/>
      <dgm:t>
        <a:bodyPr/>
        <a:lstStyle/>
        <a:p>
          <a:endParaRPr lang="es-SV"/>
        </a:p>
      </dgm:t>
    </dgm:pt>
    <dgm:pt modelId="{40939E59-2163-4E41-800E-CE9813BA5820}" type="pres">
      <dgm:prSet presAssocID="{5DC510AC-32C9-4A38-82A5-4963CEB6A4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E5F7E1B-0B70-4D66-913E-DC899D82D9EE}" type="pres">
      <dgm:prSet presAssocID="{0C6F3290-367D-40E8-9FC4-D7327516A0FD}" presName="sibTrans" presStyleLbl="sibTrans2D1" presStyleIdx="1" presStyleCnt="4"/>
      <dgm:spPr/>
      <dgm:t>
        <a:bodyPr/>
        <a:lstStyle/>
        <a:p>
          <a:endParaRPr lang="es-SV"/>
        </a:p>
      </dgm:t>
    </dgm:pt>
    <dgm:pt modelId="{3731CD87-6120-4FEC-B5AF-3F1A29EC4C34}" type="pres">
      <dgm:prSet presAssocID="{0C6F3290-367D-40E8-9FC4-D7327516A0FD}" presName="connectorText" presStyleLbl="sibTrans2D1" presStyleIdx="1" presStyleCnt="4"/>
      <dgm:spPr/>
      <dgm:t>
        <a:bodyPr/>
        <a:lstStyle/>
        <a:p>
          <a:endParaRPr lang="es-SV"/>
        </a:p>
      </dgm:t>
    </dgm:pt>
    <dgm:pt modelId="{8836188D-B810-4E4B-946D-A9FE4E9A7301}" type="pres">
      <dgm:prSet presAssocID="{01A7F2B6-2517-4944-AE28-BE2CD462D9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22C0C83-5973-4E5D-A977-74721589BFDC}" type="pres">
      <dgm:prSet presAssocID="{E12D9F8A-3840-4B5A-B68A-BEC1D33477E9}" presName="sibTrans" presStyleLbl="sibTrans2D1" presStyleIdx="2" presStyleCnt="4"/>
      <dgm:spPr/>
      <dgm:t>
        <a:bodyPr/>
        <a:lstStyle/>
        <a:p>
          <a:endParaRPr lang="es-SV"/>
        </a:p>
      </dgm:t>
    </dgm:pt>
    <dgm:pt modelId="{74377561-58C9-4D9D-9AA9-4CD4EB7094E2}" type="pres">
      <dgm:prSet presAssocID="{E12D9F8A-3840-4B5A-B68A-BEC1D33477E9}" presName="connectorText" presStyleLbl="sibTrans2D1" presStyleIdx="2" presStyleCnt="4"/>
      <dgm:spPr/>
      <dgm:t>
        <a:bodyPr/>
        <a:lstStyle/>
        <a:p>
          <a:endParaRPr lang="es-SV"/>
        </a:p>
      </dgm:t>
    </dgm:pt>
    <dgm:pt modelId="{951E7D63-C3C1-45FE-B3D9-3F30DC5F3CFE}" type="pres">
      <dgm:prSet presAssocID="{4B5AFA09-D611-4211-A37B-8F6D644A51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98F94BA-25A9-485B-9985-A63AA97B9C1F}" type="pres">
      <dgm:prSet presAssocID="{B3F28E8F-CA65-4A44-8694-17C817D56963}" presName="sibTrans" presStyleLbl="sibTrans2D1" presStyleIdx="3" presStyleCnt="4"/>
      <dgm:spPr/>
      <dgm:t>
        <a:bodyPr/>
        <a:lstStyle/>
        <a:p>
          <a:endParaRPr lang="es-SV"/>
        </a:p>
      </dgm:t>
    </dgm:pt>
    <dgm:pt modelId="{0215E707-B5D4-445A-A4C3-37B4DD930E69}" type="pres">
      <dgm:prSet presAssocID="{B3F28E8F-CA65-4A44-8694-17C817D56963}" presName="connectorText" presStyleLbl="sibTrans2D1" presStyleIdx="3" presStyleCnt="4"/>
      <dgm:spPr/>
      <dgm:t>
        <a:bodyPr/>
        <a:lstStyle/>
        <a:p>
          <a:endParaRPr lang="es-SV"/>
        </a:p>
      </dgm:t>
    </dgm:pt>
    <dgm:pt modelId="{C1F6F7B6-7F02-4AAF-B75F-0BD1D025B973}" type="pres">
      <dgm:prSet presAssocID="{D85957BE-DAF2-4F9C-97F6-C928A9ED36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08069C2-B48B-407C-8BEB-6461D52CC8AE}" type="presOf" srcId="{D85957BE-DAF2-4F9C-97F6-C928A9ED3603}" destId="{C1F6F7B6-7F02-4AAF-B75F-0BD1D025B973}" srcOrd="0" destOrd="0" presId="urn:microsoft.com/office/officeart/2005/8/layout/process5"/>
    <dgm:cxn modelId="{134C99A1-2AB5-40E1-9FC4-D3A6AD97F379}" type="presOf" srcId="{5DC510AC-32C9-4A38-82A5-4963CEB6A4AE}" destId="{40939E59-2163-4E41-800E-CE9813BA5820}" srcOrd="0" destOrd="0" presId="urn:microsoft.com/office/officeart/2005/8/layout/process5"/>
    <dgm:cxn modelId="{F8370E70-7852-4D6B-9276-523CC0765B1C}" srcId="{50CF20A4-37BA-4BA0-837E-198EF5DBE538}" destId="{5DC510AC-32C9-4A38-82A5-4963CEB6A4AE}" srcOrd="1" destOrd="0" parTransId="{79A21311-0415-4608-B4AE-1EE92238830E}" sibTransId="{0C6F3290-367D-40E8-9FC4-D7327516A0FD}"/>
    <dgm:cxn modelId="{6F2E566D-AB71-4C77-9394-13CFFD81D368}" type="presOf" srcId="{4B5AFA09-D611-4211-A37B-8F6D644A51F9}" destId="{951E7D63-C3C1-45FE-B3D9-3F30DC5F3CFE}" srcOrd="0" destOrd="0" presId="urn:microsoft.com/office/officeart/2005/8/layout/process5"/>
    <dgm:cxn modelId="{2F5E0F78-450C-41AE-98F3-E06FC58CEF87}" type="presOf" srcId="{0C6F3290-367D-40E8-9FC4-D7327516A0FD}" destId="{4E5F7E1B-0B70-4D66-913E-DC899D82D9EE}" srcOrd="0" destOrd="0" presId="urn:microsoft.com/office/officeart/2005/8/layout/process5"/>
    <dgm:cxn modelId="{F0D65C5C-5EE6-44AF-960F-1EA517E6DEDA}" type="presOf" srcId="{B3F28E8F-CA65-4A44-8694-17C817D56963}" destId="{0215E707-B5D4-445A-A4C3-37B4DD930E69}" srcOrd="1" destOrd="0" presId="urn:microsoft.com/office/officeart/2005/8/layout/process5"/>
    <dgm:cxn modelId="{25684BA0-8CDA-4900-B499-070B4584F3E0}" type="presOf" srcId="{E12D9F8A-3840-4B5A-B68A-BEC1D33477E9}" destId="{A22C0C83-5973-4E5D-A977-74721589BFDC}" srcOrd="0" destOrd="0" presId="urn:microsoft.com/office/officeart/2005/8/layout/process5"/>
    <dgm:cxn modelId="{29602F9F-DCD2-4D76-915E-F157DB713955}" type="presOf" srcId="{50CF20A4-37BA-4BA0-837E-198EF5DBE538}" destId="{84232955-3F66-43E1-953A-6B24966BB322}" srcOrd="0" destOrd="0" presId="urn:microsoft.com/office/officeart/2005/8/layout/process5"/>
    <dgm:cxn modelId="{19C41AB5-A726-402E-91A6-36160D593983}" type="presOf" srcId="{4F68A7AB-7303-415B-8168-DED2299EBE11}" destId="{7D4D57A2-3917-496D-89BE-73084591C085}" srcOrd="0" destOrd="0" presId="urn:microsoft.com/office/officeart/2005/8/layout/process5"/>
    <dgm:cxn modelId="{CC523392-0470-4B7B-93CF-E9F27A8C45F4}" type="presOf" srcId="{B3F28E8F-CA65-4A44-8694-17C817D56963}" destId="{998F94BA-25A9-485B-9985-A63AA97B9C1F}" srcOrd="0" destOrd="0" presId="urn:microsoft.com/office/officeart/2005/8/layout/process5"/>
    <dgm:cxn modelId="{1769D475-0A86-43E3-84DA-466C4F942819}" type="presOf" srcId="{E12D9F8A-3840-4B5A-B68A-BEC1D33477E9}" destId="{74377561-58C9-4D9D-9AA9-4CD4EB7094E2}" srcOrd="1" destOrd="0" presId="urn:microsoft.com/office/officeart/2005/8/layout/process5"/>
    <dgm:cxn modelId="{D841C9EF-D4B7-47EB-9BDF-698C4F3CA076}" srcId="{50CF20A4-37BA-4BA0-837E-198EF5DBE538}" destId="{4B5AFA09-D611-4211-A37B-8F6D644A51F9}" srcOrd="3" destOrd="0" parTransId="{7B6610E5-AB2E-4CDD-B079-733070C90605}" sibTransId="{B3F28E8F-CA65-4A44-8694-17C817D56963}"/>
    <dgm:cxn modelId="{43057BB3-D918-47FB-86BE-F5731403CE95}" srcId="{50CF20A4-37BA-4BA0-837E-198EF5DBE538}" destId="{D85957BE-DAF2-4F9C-97F6-C928A9ED3603}" srcOrd="4" destOrd="0" parTransId="{3E3FC242-ED31-44E6-9616-17726C27EBF6}" sibTransId="{FDD928F2-7C9C-45AE-BC18-8284A1FB8FB4}"/>
    <dgm:cxn modelId="{A113E23E-C82E-4B6C-883E-72361B051399}" srcId="{50CF20A4-37BA-4BA0-837E-198EF5DBE538}" destId="{4F68A7AB-7303-415B-8168-DED2299EBE11}" srcOrd="0" destOrd="0" parTransId="{8CB7D611-D1A3-42B2-94A3-0918B574678A}" sibTransId="{8EE907F1-A324-4A23-AC35-D025CAB15499}"/>
    <dgm:cxn modelId="{BACB36F5-E77F-4BF9-ADEB-4F34EC4564AE}" type="presOf" srcId="{01A7F2B6-2517-4944-AE28-BE2CD462D9E0}" destId="{8836188D-B810-4E4B-946D-A9FE4E9A7301}" srcOrd="0" destOrd="0" presId="urn:microsoft.com/office/officeart/2005/8/layout/process5"/>
    <dgm:cxn modelId="{ADCDF707-8C57-426E-B7CB-25926590A432}" type="presOf" srcId="{8EE907F1-A324-4A23-AC35-D025CAB15499}" destId="{2FA01E1F-041E-40B5-9FE6-535518384873}" srcOrd="1" destOrd="0" presId="urn:microsoft.com/office/officeart/2005/8/layout/process5"/>
    <dgm:cxn modelId="{CDBAA45D-43F2-41EB-84C0-17CA4F4276D7}" srcId="{50CF20A4-37BA-4BA0-837E-198EF5DBE538}" destId="{01A7F2B6-2517-4944-AE28-BE2CD462D9E0}" srcOrd="2" destOrd="0" parTransId="{DED3D031-E21B-4AD9-87E0-C07992D4F6FB}" sibTransId="{E12D9F8A-3840-4B5A-B68A-BEC1D33477E9}"/>
    <dgm:cxn modelId="{E53B46E6-7FFD-4C9E-9BAF-AE58FC73EAB3}" type="presOf" srcId="{8EE907F1-A324-4A23-AC35-D025CAB15499}" destId="{FAE338FF-BE3C-422D-8696-63A2CED6FCB6}" srcOrd="0" destOrd="0" presId="urn:microsoft.com/office/officeart/2005/8/layout/process5"/>
    <dgm:cxn modelId="{6B10DA29-2FBD-43D0-95BF-2C41A6EED6F7}" type="presOf" srcId="{0C6F3290-367D-40E8-9FC4-D7327516A0FD}" destId="{3731CD87-6120-4FEC-B5AF-3F1A29EC4C34}" srcOrd="1" destOrd="0" presId="urn:microsoft.com/office/officeart/2005/8/layout/process5"/>
    <dgm:cxn modelId="{483B6CAB-5C06-46B3-A559-A0E46EE6306C}" type="presParOf" srcId="{84232955-3F66-43E1-953A-6B24966BB322}" destId="{7D4D57A2-3917-496D-89BE-73084591C085}" srcOrd="0" destOrd="0" presId="urn:microsoft.com/office/officeart/2005/8/layout/process5"/>
    <dgm:cxn modelId="{611B4525-15AD-4DE7-8587-24930FA9E1FA}" type="presParOf" srcId="{84232955-3F66-43E1-953A-6B24966BB322}" destId="{FAE338FF-BE3C-422D-8696-63A2CED6FCB6}" srcOrd="1" destOrd="0" presId="urn:microsoft.com/office/officeart/2005/8/layout/process5"/>
    <dgm:cxn modelId="{BB6898B9-B855-497C-B0A4-F882677012A0}" type="presParOf" srcId="{FAE338FF-BE3C-422D-8696-63A2CED6FCB6}" destId="{2FA01E1F-041E-40B5-9FE6-535518384873}" srcOrd="0" destOrd="0" presId="urn:microsoft.com/office/officeart/2005/8/layout/process5"/>
    <dgm:cxn modelId="{5FEC9C76-15DB-47B1-B3B2-B1AD40392E34}" type="presParOf" srcId="{84232955-3F66-43E1-953A-6B24966BB322}" destId="{40939E59-2163-4E41-800E-CE9813BA5820}" srcOrd="2" destOrd="0" presId="urn:microsoft.com/office/officeart/2005/8/layout/process5"/>
    <dgm:cxn modelId="{1A13EB24-FB13-4E02-B60A-0C7BB0EFF6FB}" type="presParOf" srcId="{84232955-3F66-43E1-953A-6B24966BB322}" destId="{4E5F7E1B-0B70-4D66-913E-DC899D82D9EE}" srcOrd="3" destOrd="0" presId="urn:microsoft.com/office/officeart/2005/8/layout/process5"/>
    <dgm:cxn modelId="{9CE862CF-CFF9-464C-B1BA-A44B2699CBE8}" type="presParOf" srcId="{4E5F7E1B-0B70-4D66-913E-DC899D82D9EE}" destId="{3731CD87-6120-4FEC-B5AF-3F1A29EC4C34}" srcOrd="0" destOrd="0" presId="urn:microsoft.com/office/officeart/2005/8/layout/process5"/>
    <dgm:cxn modelId="{707AFDB8-CF5D-4336-9918-841550566C34}" type="presParOf" srcId="{84232955-3F66-43E1-953A-6B24966BB322}" destId="{8836188D-B810-4E4B-946D-A9FE4E9A7301}" srcOrd="4" destOrd="0" presId="urn:microsoft.com/office/officeart/2005/8/layout/process5"/>
    <dgm:cxn modelId="{87B7A212-1775-4C47-9DCA-CD97735B7940}" type="presParOf" srcId="{84232955-3F66-43E1-953A-6B24966BB322}" destId="{A22C0C83-5973-4E5D-A977-74721589BFDC}" srcOrd="5" destOrd="0" presId="urn:microsoft.com/office/officeart/2005/8/layout/process5"/>
    <dgm:cxn modelId="{79DE7BD0-DA4C-4DD3-80A1-04B784E02AE9}" type="presParOf" srcId="{A22C0C83-5973-4E5D-A977-74721589BFDC}" destId="{74377561-58C9-4D9D-9AA9-4CD4EB7094E2}" srcOrd="0" destOrd="0" presId="urn:microsoft.com/office/officeart/2005/8/layout/process5"/>
    <dgm:cxn modelId="{7FC0D006-FC33-4001-8A79-EF80EC2F9278}" type="presParOf" srcId="{84232955-3F66-43E1-953A-6B24966BB322}" destId="{951E7D63-C3C1-45FE-B3D9-3F30DC5F3CFE}" srcOrd="6" destOrd="0" presId="urn:microsoft.com/office/officeart/2005/8/layout/process5"/>
    <dgm:cxn modelId="{05917196-F1D2-4412-8F41-F98B437DC714}" type="presParOf" srcId="{84232955-3F66-43E1-953A-6B24966BB322}" destId="{998F94BA-25A9-485B-9985-A63AA97B9C1F}" srcOrd="7" destOrd="0" presId="urn:microsoft.com/office/officeart/2005/8/layout/process5"/>
    <dgm:cxn modelId="{772FA642-789F-4F28-8655-A1655E92D83E}" type="presParOf" srcId="{998F94BA-25A9-485B-9985-A63AA97B9C1F}" destId="{0215E707-B5D4-445A-A4C3-37B4DD930E69}" srcOrd="0" destOrd="0" presId="urn:microsoft.com/office/officeart/2005/8/layout/process5"/>
    <dgm:cxn modelId="{E04A5FAC-1847-454B-9847-07432752857D}" type="presParOf" srcId="{84232955-3F66-43E1-953A-6B24966BB322}" destId="{C1F6F7B6-7F02-4AAF-B75F-0BD1D025B97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1C2FF0-48B6-4EEF-93A9-2CA41E48F69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B353C6-B7EC-4737-A2EC-5F357F916503}">
      <dgm:prSet custT="1"/>
      <dgm:spPr/>
      <dgm:t>
        <a:bodyPr/>
        <a:lstStyle/>
        <a:p>
          <a:pPr algn="ctr" rtl="0"/>
          <a:r>
            <a:rPr lang="es-PE" sz="3200" b="1" dirty="0" smtClean="0"/>
            <a:t>Atractivos: </a:t>
          </a:r>
          <a:endParaRPr lang="es-ES" sz="3200" b="1" dirty="0"/>
        </a:p>
      </dgm:t>
    </dgm:pt>
    <dgm:pt modelId="{62E5BAA6-052C-4ED3-95D6-88C20368F923}" type="par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9B32DB8B-0A9E-4A2B-8E3F-D6FFD9EBEA0A}" type="sib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F45727B4-001A-4F56-8EC9-849130D5B2DD}">
      <dgm:prSet custT="1"/>
      <dgm:spPr/>
      <dgm:t>
        <a:bodyPr/>
        <a:lstStyle/>
        <a:p>
          <a:pPr rtl="0"/>
          <a:r>
            <a:rPr lang="es-PE" sz="1800" b="1" dirty="0" smtClean="0"/>
            <a:t>Bosque El Naranjal, vivero de café y Casco urbano de Comasagua.</a:t>
          </a:r>
          <a:endParaRPr lang="es-ES" sz="1800" b="1" dirty="0"/>
        </a:p>
      </dgm:t>
    </dgm:pt>
    <dgm:pt modelId="{8EE51F50-4517-494F-9AA9-E145D40C241C}" type="par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E5BAEB1E-F4AD-470C-8B62-F37084B55A2F}" type="sib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3BC45B6B-822A-4ED7-A297-C90F4F8D7D5B}">
      <dgm:prSet custT="1"/>
      <dgm:spPr/>
      <dgm:t>
        <a:bodyPr/>
        <a:lstStyle/>
        <a:p>
          <a:pPr rtl="0"/>
          <a:r>
            <a:rPr lang="es-PE" sz="1800" b="1" dirty="0" smtClean="0"/>
            <a:t>Tiempo del tour: de 8am a 5pm</a:t>
          </a:r>
          <a:endParaRPr lang="es-ES" sz="1800" b="1" dirty="0"/>
        </a:p>
      </dgm:t>
    </dgm:pt>
    <dgm:pt modelId="{BCF33ED4-31D3-4DFE-917E-61257CC62796}" type="parTrans" cxnId="{59646EB7-D1F2-48B2-99C8-C3DA82339484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E07198CB-DA89-41E5-A3D9-ADCDAA53AC31}" type="sibTrans" cxnId="{59646EB7-D1F2-48B2-99C8-C3DA82339484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1BBF27D2-963A-4C9A-A325-5BA89FA64BA7}">
      <dgm:prSet custT="1"/>
      <dgm:spPr/>
      <dgm:t>
        <a:bodyPr/>
        <a:lstStyle/>
        <a:p>
          <a:pPr rtl="0"/>
          <a:r>
            <a:rPr lang="es-PE" sz="1800" b="1" dirty="0" smtClean="0"/>
            <a:t>Grupo de personas: Mínimo 5-maximo 20 por guía.</a:t>
          </a:r>
          <a:endParaRPr lang="es-ES" sz="1800" b="1" dirty="0"/>
        </a:p>
      </dgm:t>
    </dgm:pt>
    <dgm:pt modelId="{592AE72E-32B3-470E-9D79-9A7525302D7C}" type="par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70D3CEB5-6E54-4987-BC31-F946FFF5FBE1}" type="sib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BDBB9117-4A5B-483A-9944-2C2699AC4105}">
      <dgm:prSet custT="1"/>
      <dgm:spPr/>
      <dgm:t>
        <a:bodyPr/>
        <a:lstStyle/>
        <a:p>
          <a:pPr rtl="0"/>
          <a:r>
            <a:rPr lang="es-PE" sz="1800" b="1" dirty="0" smtClean="0"/>
            <a:t>Refrigerio y almuerzo </a:t>
          </a:r>
          <a:endParaRPr lang="es-ES" sz="1800" b="1" dirty="0"/>
        </a:p>
      </dgm:t>
    </dgm:pt>
    <dgm:pt modelId="{D719C9A3-4ACD-4001-A19C-F31FE02C651D}" type="par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3DCFF5A-3CDD-480C-B436-549F632B40F9}" type="sib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268409D-F09C-453C-B00A-8CC262921C31}">
      <dgm:prSet custT="1"/>
      <dgm:spPr/>
      <dgm:t>
        <a:bodyPr/>
        <a:lstStyle/>
        <a:p>
          <a:pPr rtl="0"/>
          <a:r>
            <a:rPr lang="es-PE" sz="3200" b="1" dirty="0" smtClean="0"/>
            <a:t>Segmento:</a:t>
          </a:r>
          <a:r>
            <a:rPr lang="es-PE" sz="2800" b="1" dirty="0" smtClean="0"/>
            <a:t>	</a:t>
          </a:r>
          <a:endParaRPr lang="es-ES" sz="2800" b="1" dirty="0"/>
        </a:p>
      </dgm:t>
    </dgm:pt>
    <dgm:pt modelId="{1B27195D-104E-4CF5-97BA-13D9592FF078}" type="par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3E1FECE-2881-4739-9242-96FD23612EE6}" type="sib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7E29472-01DC-4195-B3AE-C8A77B05AB02}">
      <dgm:prSet custT="1"/>
      <dgm:spPr/>
      <dgm:t>
        <a:bodyPr/>
        <a:lstStyle/>
        <a:p>
          <a:pPr rtl="0"/>
          <a:endParaRPr lang="es-PE" sz="2000" b="1" dirty="0" smtClean="0"/>
        </a:p>
        <a:p>
          <a:pPr rtl="0"/>
          <a:r>
            <a:rPr lang="es-PE" sz="1800" b="1" dirty="0" smtClean="0"/>
            <a:t>Jóvenes-Adultos que en general que gustan de realizar el ecoturismo y que les guste relajarse y tomar un buen caf</a:t>
          </a:r>
          <a:r>
            <a:rPr lang="es-PE" sz="1800" dirty="0" smtClean="0"/>
            <a:t>é</a:t>
          </a:r>
          <a:endParaRPr lang="es-ES" sz="1800" b="1" dirty="0"/>
        </a:p>
      </dgm:t>
    </dgm:pt>
    <dgm:pt modelId="{5E08F71C-B258-46EB-BC5D-44175CA6C4FE}" type="par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0EAE437-44A7-44C4-9569-90C7D8FE301B}" type="sib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885927B-8990-4C35-9692-A8561DE8A968}" type="pres">
      <dgm:prSet presAssocID="{151C2FF0-48B6-4EEF-93A9-2CA41E48F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84A1A10-2F33-4F47-AE8E-1772359DE85B}" type="pres">
      <dgm:prSet presAssocID="{CFB353C6-B7EC-4737-A2EC-5F357F9165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0DEEFC-44E2-4B88-80F9-975035AE8C8E}" type="pres">
      <dgm:prSet presAssocID="{CFB353C6-B7EC-4737-A2EC-5F357F916503}" presName="bgRect" presStyleLbl="node1" presStyleIdx="0" presStyleCnt="2"/>
      <dgm:spPr/>
      <dgm:t>
        <a:bodyPr/>
        <a:lstStyle/>
        <a:p>
          <a:endParaRPr lang="es-PE"/>
        </a:p>
      </dgm:t>
    </dgm:pt>
    <dgm:pt modelId="{9215DA82-7A1E-42BC-9396-7AFEE0D9905F}" type="pres">
      <dgm:prSet presAssocID="{CFB353C6-B7EC-4737-A2EC-5F357F91650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C34465-560E-4359-8160-E69148AD16D3}" type="pres">
      <dgm:prSet presAssocID="{CFB353C6-B7EC-4737-A2EC-5F357F91650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49A18A-5A02-48B1-9BCA-3540B50C4C8C}" type="pres">
      <dgm:prSet presAssocID="{9B32DB8B-0A9E-4A2B-8E3F-D6FFD9EBEA0A}" presName="hSp" presStyleCnt="0"/>
      <dgm:spPr/>
      <dgm:t>
        <a:bodyPr/>
        <a:lstStyle/>
        <a:p>
          <a:endParaRPr lang="es-PE"/>
        </a:p>
      </dgm:t>
    </dgm:pt>
    <dgm:pt modelId="{5627F6CC-D3F6-4008-8DBD-AAA271A47FAD}" type="pres">
      <dgm:prSet presAssocID="{9B32DB8B-0A9E-4A2B-8E3F-D6FFD9EBEA0A}" presName="vProcSp" presStyleCnt="0"/>
      <dgm:spPr/>
      <dgm:t>
        <a:bodyPr/>
        <a:lstStyle/>
        <a:p>
          <a:endParaRPr lang="es-PE"/>
        </a:p>
      </dgm:t>
    </dgm:pt>
    <dgm:pt modelId="{B3479A4A-5C08-4AEC-922B-133D3F98106D}" type="pres">
      <dgm:prSet presAssocID="{9B32DB8B-0A9E-4A2B-8E3F-D6FFD9EBEA0A}" presName="vSp1" presStyleCnt="0"/>
      <dgm:spPr/>
      <dgm:t>
        <a:bodyPr/>
        <a:lstStyle/>
        <a:p>
          <a:endParaRPr lang="es-PE"/>
        </a:p>
      </dgm:t>
    </dgm:pt>
    <dgm:pt modelId="{4AAE49D6-ED6F-4C95-9842-126B35056F09}" type="pres">
      <dgm:prSet presAssocID="{9B32DB8B-0A9E-4A2B-8E3F-D6FFD9EBEA0A}" presName="simulatedConn" presStyleLbl="solidFgAcc1" presStyleIdx="0" presStyleCnt="1"/>
      <dgm:spPr/>
      <dgm:t>
        <a:bodyPr/>
        <a:lstStyle/>
        <a:p>
          <a:endParaRPr lang="es-PE"/>
        </a:p>
      </dgm:t>
    </dgm:pt>
    <dgm:pt modelId="{A75BD9CF-D840-4AEC-8802-101F7940BF24}" type="pres">
      <dgm:prSet presAssocID="{9B32DB8B-0A9E-4A2B-8E3F-D6FFD9EBEA0A}" presName="vSp2" presStyleCnt="0"/>
      <dgm:spPr/>
      <dgm:t>
        <a:bodyPr/>
        <a:lstStyle/>
        <a:p>
          <a:endParaRPr lang="es-PE"/>
        </a:p>
      </dgm:t>
    </dgm:pt>
    <dgm:pt modelId="{08E8EA2D-9086-48CB-8EF9-52261B2C3DA0}" type="pres">
      <dgm:prSet presAssocID="{9B32DB8B-0A9E-4A2B-8E3F-D6FFD9EBEA0A}" presName="sibTrans" presStyleCnt="0"/>
      <dgm:spPr/>
      <dgm:t>
        <a:bodyPr/>
        <a:lstStyle/>
        <a:p>
          <a:endParaRPr lang="es-PE"/>
        </a:p>
      </dgm:t>
    </dgm:pt>
    <dgm:pt modelId="{CCC207BA-DF57-4B28-88A0-8DADC2533B24}" type="pres">
      <dgm:prSet presAssocID="{6268409D-F09C-453C-B00A-8CC262921C3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DAE703-811C-4443-A090-0FE779701C8B}" type="pres">
      <dgm:prSet presAssocID="{6268409D-F09C-453C-B00A-8CC262921C31}" presName="bgRect" presStyleLbl="node1" presStyleIdx="1" presStyleCnt="2"/>
      <dgm:spPr/>
      <dgm:t>
        <a:bodyPr/>
        <a:lstStyle/>
        <a:p>
          <a:endParaRPr lang="es-PE"/>
        </a:p>
      </dgm:t>
    </dgm:pt>
    <dgm:pt modelId="{3D20C0FE-586E-4623-AE98-B7D926BDDA76}" type="pres">
      <dgm:prSet presAssocID="{6268409D-F09C-453C-B00A-8CC262921C3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E76E88-7DB2-4F62-9BD5-86767DEBE065}" type="pres">
      <dgm:prSet presAssocID="{6268409D-F09C-453C-B00A-8CC262921C3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6D98593-257B-4FF8-B34F-40BEC9C7A54B}" type="presOf" srcId="{6268409D-F09C-453C-B00A-8CC262921C31}" destId="{7EDAE703-811C-4443-A090-0FE779701C8B}" srcOrd="0" destOrd="0" presId="urn:microsoft.com/office/officeart/2005/8/layout/hProcess7"/>
    <dgm:cxn modelId="{9F97913D-D542-4B42-A170-5192738D8A5F}" type="presOf" srcId="{67E29472-01DC-4195-B3AE-C8A77B05AB02}" destId="{C2E76E88-7DB2-4F62-9BD5-86767DEBE065}" srcOrd="0" destOrd="0" presId="urn:microsoft.com/office/officeart/2005/8/layout/hProcess7"/>
    <dgm:cxn modelId="{014B2A1B-6D91-4FB7-9B0B-696881D671B1}" type="presOf" srcId="{CFB353C6-B7EC-4737-A2EC-5F357F916503}" destId="{8E0DEEFC-44E2-4B88-80F9-975035AE8C8E}" srcOrd="0" destOrd="0" presId="urn:microsoft.com/office/officeart/2005/8/layout/hProcess7"/>
    <dgm:cxn modelId="{48CB43C1-3965-4736-ACC4-17A0FB7402CD}" type="presOf" srcId="{151C2FF0-48B6-4EEF-93A9-2CA41E48F695}" destId="{A885927B-8990-4C35-9692-A8561DE8A968}" srcOrd="0" destOrd="0" presId="urn:microsoft.com/office/officeart/2005/8/layout/hProcess7"/>
    <dgm:cxn modelId="{D825DBB4-C448-4F4A-BC2D-E4702938C309}" srcId="{CFB353C6-B7EC-4737-A2EC-5F357F916503}" destId="{F45727B4-001A-4F56-8EC9-849130D5B2DD}" srcOrd="0" destOrd="0" parTransId="{8EE51F50-4517-494F-9AA9-E145D40C241C}" sibTransId="{E5BAEB1E-F4AD-470C-8B62-F37084B55A2F}"/>
    <dgm:cxn modelId="{EE046E77-0767-489A-9F38-C2C67817F5B4}" type="presOf" srcId="{CFB353C6-B7EC-4737-A2EC-5F357F916503}" destId="{9215DA82-7A1E-42BC-9396-7AFEE0D9905F}" srcOrd="1" destOrd="0" presId="urn:microsoft.com/office/officeart/2005/8/layout/hProcess7"/>
    <dgm:cxn modelId="{264C76E1-E093-416F-BB9B-54B7651860D4}" type="presOf" srcId="{BDBB9117-4A5B-483A-9944-2C2699AC4105}" destId="{1DC34465-560E-4359-8160-E69148AD16D3}" srcOrd="0" destOrd="3" presId="urn:microsoft.com/office/officeart/2005/8/layout/hProcess7"/>
    <dgm:cxn modelId="{CBAB4D8D-76A9-4616-B255-647D4F84CA5B}" type="presOf" srcId="{1BBF27D2-963A-4C9A-A325-5BA89FA64BA7}" destId="{1DC34465-560E-4359-8160-E69148AD16D3}" srcOrd="0" destOrd="2" presId="urn:microsoft.com/office/officeart/2005/8/layout/hProcess7"/>
    <dgm:cxn modelId="{A5553F65-E27E-458C-B6BC-7A310EA836FE}" srcId="{CFB353C6-B7EC-4737-A2EC-5F357F916503}" destId="{BDBB9117-4A5B-483A-9944-2C2699AC4105}" srcOrd="3" destOrd="0" parTransId="{D719C9A3-4ACD-4001-A19C-F31FE02C651D}" sibTransId="{83DCFF5A-3CDD-480C-B436-549F632B40F9}"/>
    <dgm:cxn modelId="{5175FF11-8F21-46C9-82DE-AB16A72FBC60}" type="presOf" srcId="{F45727B4-001A-4F56-8EC9-849130D5B2DD}" destId="{1DC34465-560E-4359-8160-E69148AD16D3}" srcOrd="0" destOrd="0" presId="urn:microsoft.com/office/officeart/2005/8/layout/hProcess7"/>
    <dgm:cxn modelId="{065F74AF-468B-4D44-B671-796EC9A7F6C3}" type="presOf" srcId="{6268409D-F09C-453C-B00A-8CC262921C31}" destId="{3D20C0FE-586E-4623-AE98-B7D926BDDA76}" srcOrd="1" destOrd="0" presId="urn:microsoft.com/office/officeart/2005/8/layout/hProcess7"/>
    <dgm:cxn modelId="{B2404B4B-090B-42EA-AD38-7B3D7538AF25}" srcId="{6268409D-F09C-453C-B00A-8CC262921C31}" destId="{67E29472-01DC-4195-B3AE-C8A77B05AB02}" srcOrd="0" destOrd="0" parTransId="{5E08F71C-B258-46EB-BC5D-44175CA6C4FE}" sibTransId="{80EAE437-44A7-44C4-9569-90C7D8FE301B}"/>
    <dgm:cxn modelId="{CB8A6C43-36DE-4A93-9DFF-C17A56B92B34}" type="presOf" srcId="{3BC45B6B-822A-4ED7-A297-C90F4F8D7D5B}" destId="{1DC34465-560E-4359-8160-E69148AD16D3}" srcOrd="0" destOrd="1" presId="urn:microsoft.com/office/officeart/2005/8/layout/hProcess7"/>
    <dgm:cxn modelId="{D1AAE4A7-6413-43D5-A75A-9C4839DE5B7E}" srcId="{CFB353C6-B7EC-4737-A2EC-5F357F916503}" destId="{1BBF27D2-963A-4C9A-A325-5BA89FA64BA7}" srcOrd="2" destOrd="0" parTransId="{592AE72E-32B3-470E-9D79-9A7525302D7C}" sibTransId="{70D3CEB5-6E54-4987-BC31-F946FFF5FBE1}"/>
    <dgm:cxn modelId="{88C9B7A2-D585-488F-B0E7-A20EE17AE6E5}" srcId="{151C2FF0-48B6-4EEF-93A9-2CA41E48F695}" destId="{CFB353C6-B7EC-4737-A2EC-5F357F916503}" srcOrd="0" destOrd="0" parTransId="{62E5BAA6-052C-4ED3-95D6-88C20368F923}" sibTransId="{9B32DB8B-0A9E-4A2B-8E3F-D6FFD9EBEA0A}"/>
    <dgm:cxn modelId="{3BE17288-EEE8-4691-B624-C75505D14B55}" srcId="{151C2FF0-48B6-4EEF-93A9-2CA41E48F695}" destId="{6268409D-F09C-453C-B00A-8CC262921C31}" srcOrd="1" destOrd="0" parTransId="{1B27195D-104E-4CF5-97BA-13D9592FF078}" sibTransId="{A3E1FECE-2881-4739-9242-96FD23612EE6}"/>
    <dgm:cxn modelId="{59646EB7-D1F2-48B2-99C8-C3DA82339484}" srcId="{CFB353C6-B7EC-4737-A2EC-5F357F916503}" destId="{3BC45B6B-822A-4ED7-A297-C90F4F8D7D5B}" srcOrd="1" destOrd="0" parTransId="{BCF33ED4-31D3-4DFE-917E-61257CC62796}" sibTransId="{E07198CB-DA89-41E5-A3D9-ADCDAA53AC31}"/>
    <dgm:cxn modelId="{54CC8797-D9C1-4A85-8F63-329EF675426C}" type="presParOf" srcId="{A885927B-8990-4C35-9692-A8561DE8A968}" destId="{A84A1A10-2F33-4F47-AE8E-1772359DE85B}" srcOrd="0" destOrd="0" presId="urn:microsoft.com/office/officeart/2005/8/layout/hProcess7"/>
    <dgm:cxn modelId="{82E5E562-6DB7-4259-A75C-4A1039AD3A64}" type="presParOf" srcId="{A84A1A10-2F33-4F47-AE8E-1772359DE85B}" destId="{8E0DEEFC-44E2-4B88-80F9-975035AE8C8E}" srcOrd="0" destOrd="0" presId="urn:microsoft.com/office/officeart/2005/8/layout/hProcess7"/>
    <dgm:cxn modelId="{1D6359E3-94E8-4549-A79C-F1AC92B138A5}" type="presParOf" srcId="{A84A1A10-2F33-4F47-AE8E-1772359DE85B}" destId="{9215DA82-7A1E-42BC-9396-7AFEE0D9905F}" srcOrd="1" destOrd="0" presId="urn:microsoft.com/office/officeart/2005/8/layout/hProcess7"/>
    <dgm:cxn modelId="{798CF212-D1D8-4A09-AEEA-4290B87A3656}" type="presParOf" srcId="{A84A1A10-2F33-4F47-AE8E-1772359DE85B}" destId="{1DC34465-560E-4359-8160-E69148AD16D3}" srcOrd="2" destOrd="0" presId="urn:microsoft.com/office/officeart/2005/8/layout/hProcess7"/>
    <dgm:cxn modelId="{E355A082-0F04-4268-B2FE-EB6F7D213ECC}" type="presParOf" srcId="{A885927B-8990-4C35-9692-A8561DE8A968}" destId="{9949A18A-5A02-48B1-9BCA-3540B50C4C8C}" srcOrd="1" destOrd="0" presId="urn:microsoft.com/office/officeart/2005/8/layout/hProcess7"/>
    <dgm:cxn modelId="{1CA88459-446A-4C93-B435-0F812CF6E83C}" type="presParOf" srcId="{A885927B-8990-4C35-9692-A8561DE8A968}" destId="{5627F6CC-D3F6-4008-8DBD-AAA271A47FAD}" srcOrd="2" destOrd="0" presId="urn:microsoft.com/office/officeart/2005/8/layout/hProcess7"/>
    <dgm:cxn modelId="{7EE90A8F-2992-4D4C-949D-38DB59D893CA}" type="presParOf" srcId="{5627F6CC-D3F6-4008-8DBD-AAA271A47FAD}" destId="{B3479A4A-5C08-4AEC-922B-133D3F98106D}" srcOrd="0" destOrd="0" presId="urn:microsoft.com/office/officeart/2005/8/layout/hProcess7"/>
    <dgm:cxn modelId="{167B7A29-B07F-41AA-B27A-AC128D827941}" type="presParOf" srcId="{5627F6CC-D3F6-4008-8DBD-AAA271A47FAD}" destId="{4AAE49D6-ED6F-4C95-9842-126B35056F09}" srcOrd="1" destOrd="0" presId="urn:microsoft.com/office/officeart/2005/8/layout/hProcess7"/>
    <dgm:cxn modelId="{F79F90FF-4BDF-4B4A-BD67-5794AE08659F}" type="presParOf" srcId="{5627F6CC-D3F6-4008-8DBD-AAA271A47FAD}" destId="{A75BD9CF-D840-4AEC-8802-101F7940BF24}" srcOrd="2" destOrd="0" presId="urn:microsoft.com/office/officeart/2005/8/layout/hProcess7"/>
    <dgm:cxn modelId="{03238F3C-9CBE-4D7E-B823-9EA8BFED54AF}" type="presParOf" srcId="{A885927B-8990-4C35-9692-A8561DE8A968}" destId="{08E8EA2D-9086-48CB-8EF9-52261B2C3DA0}" srcOrd="3" destOrd="0" presId="urn:microsoft.com/office/officeart/2005/8/layout/hProcess7"/>
    <dgm:cxn modelId="{BC4DDD8F-A649-4FC2-B544-18669A9978A9}" type="presParOf" srcId="{A885927B-8990-4C35-9692-A8561DE8A968}" destId="{CCC207BA-DF57-4B28-88A0-8DADC2533B24}" srcOrd="4" destOrd="0" presId="urn:microsoft.com/office/officeart/2005/8/layout/hProcess7"/>
    <dgm:cxn modelId="{678F28F1-5501-4244-83A9-6847328B03D4}" type="presParOf" srcId="{CCC207BA-DF57-4B28-88A0-8DADC2533B24}" destId="{7EDAE703-811C-4443-A090-0FE779701C8B}" srcOrd="0" destOrd="0" presId="urn:microsoft.com/office/officeart/2005/8/layout/hProcess7"/>
    <dgm:cxn modelId="{F94F6B0E-A01C-4CFB-9E2C-CAFF57252845}" type="presParOf" srcId="{CCC207BA-DF57-4B28-88A0-8DADC2533B24}" destId="{3D20C0FE-586E-4623-AE98-B7D926BDDA76}" srcOrd="1" destOrd="0" presId="urn:microsoft.com/office/officeart/2005/8/layout/hProcess7"/>
    <dgm:cxn modelId="{138F2EEA-9671-4C44-A03D-C999AA16E33F}" type="presParOf" srcId="{CCC207BA-DF57-4B28-88A0-8DADC2533B24}" destId="{C2E76E88-7DB2-4F62-9BD5-86767DEBE0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CF20A4-37BA-4BA0-837E-198EF5DBE538}" type="doc">
      <dgm:prSet loTypeId="urn:microsoft.com/office/officeart/2005/8/layout/process5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SV"/>
        </a:p>
      </dgm:t>
    </dgm:pt>
    <dgm:pt modelId="{4F68A7AB-7303-415B-8168-DED2299EBE11}">
      <dgm:prSet/>
      <dgm:spPr/>
      <dgm:t>
        <a:bodyPr/>
        <a:lstStyle/>
        <a:p>
          <a:r>
            <a:rPr lang="es-SV" b="1" dirty="0">
              <a:solidFill>
                <a:schemeClr val="tx1"/>
              </a:solidFill>
            </a:rPr>
            <a:t>Recorrido por el bosque</a:t>
          </a:r>
        </a:p>
      </dgm:t>
    </dgm:pt>
    <dgm:pt modelId="{8CB7D611-D1A3-42B2-94A3-0918B574678A}" type="parTrans" cxnId="{A113E23E-C82E-4B6C-883E-72361B051399}">
      <dgm:prSet/>
      <dgm:spPr/>
      <dgm:t>
        <a:bodyPr/>
        <a:lstStyle/>
        <a:p>
          <a:endParaRPr lang="es-SV"/>
        </a:p>
      </dgm:t>
    </dgm:pt>
    <dgm:pt modelId="{8EE907F1-A324-4A23-AC35-D025CAB15499}" type="sibTrans" cxnId="{A113E23E-C82E-4B6C-883E-72361B051399}">
      <dgm:prSet/>
      <dgm:spPr/>
      <dgm:t>
        <a:bodyPr/>
        <a:lstStyle/>
        <a:p>
          <a:endParaRPr lang="es-SV"/>
        </a:p>
      </dgm:t>
    </dgm:pt>
    <dgm:pt modelId="{2C97716F-AB6F-4278-BAEF-CD139B111D87}">
      <dgm:prSet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Vivero de café </a:t>
          </a:r>
          <a:endParaRPr lang="es-SV" b="1" dirty="0">
            <a:solidFill>
              <a:schemeClr val="tx1"/>
            </a:solidFill>
          </a:endParaRPr>
        </a:p>
      </dgm:t>
    </dgm:pt>
    <dgm:pt modelId="{CECFF464-950B-4B79-9338-86C18A76D942}" type="parTrans" cxnId="{5227A141-AF35-44DF-BCB7-5215F5EE35F9}">
      <dgm:prSet/>
      <dgm:spPr/>
      <dgm:t>
        <a:bodyPr/>
        <a:lstStyle/>
        <a:p>
          <a:endParaRPr lang="es-SV"/>
        </a:p>
      </dgm:t>
    </dgm:pt>
    <dgm:pt modelId="{BC8A3EA7-ED4F-4B3E-9B05-0C9252CC8B4E}" type="sibTrans" cxnId="{5227A141-AF35-44DF-BCB7-5215F5EE35F9}">
      <dgm:prSet/>
      <dgm:spPr/>
      <dgm:t>
        <a:bodyPr/>
        <a:lstStyle/>
        <a:p>
          <a:endParaRPr lang="es-SV"/>
        </a:p>
      </dgm:t>
    </dgm:pt>
    <dgm:pt modelId="{BFC24422-1FF4-4FF6-9C67-B910AA0FF3CA}">
      <dgm:prSet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Almuerzo en restaurante</a:t>
          </a:r>
          <a:endParaRPr lang="es-SV" b="1" dirty="0">
            <a:solidFill>
              <a:schemeClr val="tx1"/>
            </a:solidFill>
          </a:endParaRPr>
        </a:p>
      </dgm:t>
    </dgm:pt>
    <dgm:pt modelId="{7CAC7131-882C-4D6C-8B72-4F24E9E456AA}" type="parTrans" cxnId="{77AD7CB9-7DF1-4A82-BA10-600C253893FE}">
      <dgm:prSet/>
      <dgm:spPr/>
      <dgm:t>
        <a:bodyPr/>
        <a:lstStyle/>
        <a:p>
          <a:endParaRPr lang="es-PE"/>
        </a:p>
      </dgm:t>
    </dgm:pt>
    <dgm:pt modelId="{AB244FD2-2F17-45BA-8219-BA6DDB3BC896}" type="sibTrans" cxnId="{77AD7CB9-7DF1-4A82-BA10-600C253893FE}">
      <dgm:prSet/>
      <dgm:spPr/>
      <dgm:t>
        <a:bodyPr/>
        <a:lstStyle/>
        <a:p>
          <a:endParaRPr lang="es-PE"/>
        </a:p>
      </dgm:t>
    </dgm:pt>
    <dgm:pt modelId="{A580280F-7BB3-4EA8-8A27-1B221A04F617}">
      <dgm:prSet/>
      <dgm:spPr/>
      <dgm:t>
        <a:bodyPr/>
        <a:lstStyle/>
        <a:p>
          <a:r>
            <a:rPr lang="es-PE" b="1" dirty="0" smtClean="0">
              <a:solidFill>
                <a:schemeClr val="tx1"/>
              </a:solidFill>
            </a:rPr>
            <a:t>Visita a casco urbano de Comasagua</a:t>
          </a:r>
          <a:endParaRPr lang="es-PE" b="1" dirty="0">
            <a:solidFill>
              <a:schemeClr val="tx1"/>
            </a:solidFill>
          </a:endParaRPr>
        </a:p>
      </dgm:t>
    </dgm:pt>
    <dgm:pt modelId="{067C0E53-C9E0-4864-B32D-BFBE19FA17AE}" type="parTrans" cxnId="{35D40F56-2DB5-4917-97C6-2F9BE885093A}">
      <dgm:prSet/>
      <dgm:spPr/>
      <dgm:t>
        <a:bodyPr/>
        <a:lstStyle/>
        <a:p>
          <a:endParaRPr lang="es-PE"/>
        </a:p>
      </dgm:t>
    </dgm:pt>
    <dgm:pt modelId="{FB5E7690-2109-4266-9FFE-156C7DA7F945}" type="sibTrans" cxnId="{35D40F56-2DB5-4917-97C6-2F9BE885093A}">
      <dgm:prSet/>
      <dgm:spPr/>
      <dgm:t>
        <a:bodyPr/>
        <a:lstStyle/>
        <a:p>
          <a:endParaRPr lang="es-PE"/>
        </a:p>
      </dgm:t>
    </dgm:pt>
    <dgm:pt modelId="{84232955-3F66-43E1-953A-6B24966BB322}" type="pres">
      <dgm:prSet presAssocID="{50CF20A4-37BA-4BA0-837E-198EF5DBE5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D4D57A2-3917-496D-89BE-73084591C085}" type="pres">
      <dgm:prSet presAssocID="{4F68A7AB-7303-415B-8168-DED2299EBE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AE338FF-BE3C-422D-8696-63A2CED6FCB6}" type="pres">
      <dgm:prSet presAssocID="{8EE907F1-A324-4A23-AC35-D025CAB15499}" presName="sibTrans" presStyleLbl="sibTrans2D1" presStyleIdx="0" presStyleCnt="3"/>
      <dgm:spPr/>
      <dgm:t>
        <a:bodyPr/>
        <a:lstStyle/>
        <a:p>
          <a:endParaRPr lang="es-SV"/>
        </a:p>
      </dgm:t>
    </dgm:pt>
    <dgm:pt modelId="{2FA01E1F-041E-40B5-9FE6-535518384873}" type="pres">
      <dgm:prSet presAssocID="{8EE907F1-A324-4A23-AC35-D025CAB15499}" presName="connectorText" presStyleLbl="sibTrans2D1" presStyleIdx="0" presStyleCnt="3"/>
      <dgm:spPr/>
      <dgm:t>
        <a:bodyPr/>
        <a:lstStyle/>
        <a:p>
          <a:endParaRPr lang="es-SV"/>
        </a:p>
      </dgm:t>
    </dgm:pt>
    <dgm:pt modelId="{68197035-CDB0-406E-AEA8-3F17B0108E83}" type="pres">
      <dgm:prSet presAssocID="{2C97716F-AB6F-4278-BAEF-CD139B111D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192D54E-32B9-4D62-978A-8CA99EDF5B8D}" type="pres">
      <dgm:prSet presAssocID="{BC8A3EA7-ED4F-4B3E-9B05-0C9252CC8B4E}" presName="sibTrans" presStyleLbl="sibTrans2D1" presStyleIdx="1" presStyleCnt="3"/>
      <dgm:spPr/>
      <dgm:t>
        <a:bodyPr/>
        <a:lstStyle/>
        <a:p>
          <a:endParaRPr lang="es-SV"/>
        </a:p>
      </dgm:t>
    </dgm:pt>
    <dgm:pt modelId="{12C2F24F-B1B4-4431-BD7D-95823D978AEE}" type="pres">
      <dgm:prSet presAssocID="{BC8A3EA7-ED4F-4B3E-9B05-0C9252CC8B4E}" presName="connectorText" presStyleLbl="sibTrans2D1" presStyleIdx="1" presStyleCnt="3"/>
      <dgm:spPr/>
      <dgm:t>
        <a:bodyPr/>
        <a:lstStyle/>
        <a:p>
          <a:endParaRPr lang="es-SV"/>
        </a:p>
      </dgm:t>
    </dgm:pt>
    <dgm:pt modelId="{D5A2F938-2F4B-4629-8E06-9E1D9109165F}" type="pres">
      <dgm:prSet presAssocID="{BFC24422-1FF4-4FF6-9C67-B910AA0FF3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BD65273-7D6C-4F81-8A3B-03DD989B21EA}" type="pres">
      <dgm:prSet presAssocID="{AB244FD2-2F17-45BA-8219-BA6DDB3BC896}" presName="sibTrans" presStyleLbl="sibTrans2D1" presStyleIdx="2" presStyleCnt="3"/>
      <dgm:spPr/>
      <dgm:t>
        <a:bodyPr/>
        <a:lstStyle/>
        <a:p>
          <a:endParaRPr lang="es-SV"/>
        </a:p>
      </dgm:t>
    </dgm:pt>
    <dgm:pt modelId="{32EA7928-F864-414C-8A32-244F17F37C3D}" type="pres">
      <dgm:prSet presAssocID="{AB244FD2-2F17-45BA-8219-BA6DDB3BC896}" presName="connectorText" presStyleLbl="sibTrans2D1" presStyleIdx="2" presStyleCnt="3"/>
      <dgm:spPr/>
      <dgm:t>
        <a:bodyPr/>
        <a:lstStyle/>
        <a:p>
          <a:endParaRPr lang="es-SV"/>
        </a:p>
      </dgm:t>
    </dgm:pt>
    <dgm:pt modelId="{93449B3C-BDF3-448D-A31E-884755D6F575}" type="pres">
      <dgm:prSet presAssocID="{A580280F-7BB3-4EA8-8A27-1B221A04F6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3676D60-3AE1-4208-8636-49092286A5DA}" type="presOf" srcId="{BC8A3EA7-ED4F-4B3E-9B05-0C9252CC8B4E}" destId="{12C2F24F-B1B4-4431-BD7D-95823D978AEE}" srcOrd="1" destOrd="0" presId="urn:microsoft.com/office/officeart/2005/8/layout/process5"/>
    <dgm:cxn modelId="{E76694B0-664E-493D-8710-D0AB75089FA8}" type="presOf" srcId="{AB244FD2-2F17-45BA-8219-BA6DDB3BC896}" destId="{8BD65273-7D6C-4F81-8A3B-03DD989B21EA}" srcOrd="0" destOrd="0" presId="urn:microsoft.com/office/officeart/2005/8/layout/process5"/>
    <dgm:cxn modelId="{EAF248D8-D123-482D-8399-10C058024498}" type="presOf" srcId="{BFC24422-1FF4-4FF6-9C67-B910AA0FF3CA}" destId="{D5A2F938-2F4B-4629-8E06-9E1D9109165F}" srcOrd="0" destOrd="0" presId="urn:microsoft.com/office/officeart/2005/8/layout/process5"/>
    <dgm:cxn modelId="{991E3923-D133-4923-8BBB-6B9061C4A067}" type="presOf" srcId="{8EE907F1-A324-4A23-AC35-D025CAB15499}" destId="{2FA01E1F-041E-40B5-9FE6-535518384873}" srcOrd="1" destOrd="0" presId="urn:microsoft.com/office/officeart/2005/8/layout/process5"/>
    <dgm:cxn modelId="{5227A141-AF35-44DF-BCB7-5215F5EE35F9}" srcId="{50CF20A4-37BA-4BA0-837E-198EF5DBE538}" destId="{2C97716F-AB6F-4278-BAEF-CD139B111D87}" srcOrd="1" destOrd="0" parTransId="{CECFF464-950B-4B79-9338-86C18A76D942}" sibTransId="{BC8A3EA7-ED4F-4B3E-9B05-0C9252CC8B4E}"/>
    <dgm:cxn modelId="{C49428BB-771A-43C8-9FAA-AB49F6D76903}" type="presOf" srcId="{2C97716F-AB6F-4278-BAEF-CD139B111D87}" destId="{68197035-CDB0-406E-AEA8-3F17B0108E83}" srcOrd="0" destOrd="0" presId="urn:microsoft.com/office/officeart/2005/8/layout/process5"/>
    <dgm:cxn modelId="{3148B10E-DE6A-4EB7-A67B-44B7758C2D5C}" type="presOf" srcId="{4F68A7AB-7303-415B-8168-DED2299EBE11}" destId="{7D4D57A2-3917-496D-89BE-73084591C085}" srcOrd="0" destOrd="0" presId="urn:microsoft.com/office/officeart/2005/8/layout/process5"/>
    <dgm:cxn modelId="{5B682E44-DFD9-4CFD-B745-B24A754ACAD2}" type="presOf" srcId="{AB244FD2-2F17-45BA-8219-BA6DDB3BC896}" destId="{32EA7928-F864-414C-8A32-244F17F37C3D}" srcOrd="1" destOrd="0" presId="urn:microsoft.com/office/officeart/2005/8/layout/process5"/>
    <dgm:cxn modelId="{A113E23E-C82E-4B6C-883E-72361B051399}" srcId="{50CF20A4-37BA-4BA0-837E-198EF5DBE538}" destId="{4F68A7AB-7303-415B-8168-DED2299EBE11}" srcOrd="0" destOrd="0" parTransId="{8CB7D611-D1A3-42B2-94A3-0918B574678A}" sibTransId="{8EE907F1-A324-4A23-AC35-D025CAB15499}"/>
    <dgm:cxn modelId="{77AD7CB9-7DF1-4A82-BA10-600C253893FE}" srcId="{50CF20A4-37BA-4BA0-837E-198EF5DBE538}" destId="{BFC24422-1FF4-4FF6-9C67-B910AA0FF3CA}" srcOrd="2" destOrd="0" parTransId="{7CAC7131-882C-4D6C-8B72-4F24E9E456AA}" sibTransId="{AB244FD2-2F17-45BA-8219-BA6DDB3BC896}"/>
    <dgm:cxn modelId="{CCF96512-BFC3-45FA-A008-94B794B6E4B5}" type="presOf" srcId="{8EE907F1-A324-4A23-AC35-D025CAB15499}" destId="{FAE338FF-BE3C-422D-8696-63A2CED6FCB6}" srcOrd="0" destOrd="0" presId="urn:microsoft.com/office/officeart/2005/8/layout/process5"/>
    <dgm:cxn modelId="{35D40F56-2DB5-4917-97C6-2F9BE885093A}" srcId="{50CF20A4-37BA-4BA0-837E-198EF5DBE538}" destId="{A580280F-7BB3-4EA8-8A27-1B221A04F617}" srcOrd="3" destOrd="0" parTransId="{067C0E53-C9E0-4864-B32D-BFBE19FA17AE}" sibTransId="{FB5E7690-2109-4266-9FFE-156C7DA7F945}"/>
    <dgm:cxn modelId="{D3630E6B-E1A4-432B-A2C5-353EFD124D7C}" type="presOf" srcId="{BC8A3EA7-ED4F-4B3E-9B05-0C9252CC8B4E}" destId="{0192D54E-32B9-4D62-978A-8CA99EDF5B8D}" srcOrd="0" destOrd="0" presId="urn:microsoft.com/office/officeart/2005/8/layout/process5"/>
    <dgm:cxn modelId="{97CCFAD4-F8FC-4674-AA91-1B0DBCA87782}" type="presOf" srcId="{50CF20A4-37BA-4BA0-837E-198EF5DBE538}" destId="{84232955-3F66-43E1-953A-6B24966BB322}" srcOrd="0" destOrd="0" presId="urn:microsoft.com/office/officeart/2005/8/layout/process5"/>
    <dgm:cxn modelId="{1D57445C-39C9-40B0-8440-2E551DB95850}" type="presOf" srcId="{A580280F-7BB3-4EA8-8A27-1B221A04F617}" destId="{93449B3C-BDF3-448D-A31E-884755D6F575}" srcOrd="0" destOrd="0" presId="urn:microsoft.com/office/officeart/2005/8/layout/process5"/>
    <dgm:cxn modelId="{F2B1B61F-E742-42E3-93C9-B787981866FD}" type="presParOf" srcId="{84232955-3F66-43E1-953A-6B24966BB322}" destId="{7D4D57A2-3917-496D-89BE-73084591C085}" srcOrd="0" destOrd="0" presId="urn:microsoft.com/office/officeart/2005/8/layout/process5"/>
    <dgm:cxn modelId="{76FE5D01-FDD2-44A0-8A40-C6AC210DA667}" type="presParOf" srcId="{84232955-3F66-43E1-953A-6B24966BB322}" destId="{FAE338FF-BE3C-422D-8696-63A2CED6FCB6}" srcOrd="1" destOrd="0" presId="urn:microsoft.com/office/officeart/2005/8/layout/process5"/>
    <dgm:cxn modelId="{38E45E36-1914-477D-AC96-CB0406DFC4FD}" type="presParOf" srcId="{FAE338FF-BE3C-422D-8696-63A2CED6FCB6}" destId="{2FA01E1F-041E-40B5-9FE6-535518384873}" srcOrd="0" destOrd="0" presId="urn:microsoft.com/office/officeart/2005/8/layout/process5"/>
    <dgm:cxn modelId="{9F3FD13E-C0F3-453F-983F-B43707E4A283}" type="presParOf" srcId="{84232955-3F66-43E1-953A-6B24966BB322}" destId="{68197035-CDB0-406E-AEA8-3F17B0108E83}" srcOrd="2" destOrd="0" presId="urn:microsoft.com/office/officeart/2005/8/layout/process5"/>
    <dgm:cxn modelId="{F1C100E4-8B9F-482D-A83C-D0E299C20649}" type="presParOf" srcId="{84232955-3F66-43E1-953A-6B24966BB322}" destId="{0192D54E-32B9-4D62-978A-8CA99EDF5B8D}" srcOrd="3" destOrd="0" presId="urn:microsoft.com/office/officeart/2005/8/layout/process5"/>
    <dgm:cxn modelId="{80C6BF0D-6981-4ABC-9428-973AE8CCAFDA}" type="presParOf" srcId="{0192D54E-32B9-4D62-978A-8CA99EDF5B8D}" destId="{12C2F24F-B1B4-4431-BD7D-95823D978AEE}" srcOrd="0" destOrd="0" presId="urn:microsoft.com/office/officeart/2005/8/layout/process5"/>
    <dgm:cxn modelId="{1DDA6109-4691-4C16-9B1E-C0FC624666AF}" type="presParOf" srcId="{84232955-3F66-43E1-953A-6B24966BB322}" destId="{D5A2F938-2F4B-4629-8E06-9E1D9109165F}" srcOrd="4" destOrd="0" presId="urn:microsoft.com/office/officeart/2005/8/layout/process5"/>
    <dgm:cxn modelId="{AA06304B-8A81-4A40-B34E-25184F82BD80}" type="presParOf" srcId="{84232955-3F66-43E1-953A-6B24966BB322}" destId="{8BD65273-7D6C-4F81-8A3B-03DD989B21EA}" srcOrd="5" destOrd="0" presId="urn:microsoft.com/office/officeart/2005/8/layout/process5"/>
    <dgm:cxn modelId="{96F63B08-7A6A-413F-8E87-2B727D81C575}" type="presParOf" srcId="{8BD65273-7D6C-4F81-8A3B-03DD989B21EA}" destId="{32EA7928-F864-414C-8A32-244F17F37C3D}" srcOrd="0" destOrd="0" presId="urn:microsoft.com/office/officeart/2005/8/layout/process5"/>
    <dgm:cxn modelId="{934804BA-A2A5-4C54-92CE-5BED1F8AFE81}" type="presParOf" srcId="{84232955-3F66-43E1-953A-6B24966BB322}" destId="{93449B3C-BDF3-448D-A31E-884755D6F57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9D10EC-74A6-4DA5-815E-FA0F2015B1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C3D53A2A-331E-45BD-93D7-6CD0AFD5A0B8}">
      <dgm:prSet custT="1"/>
      <dgm:spPr/>
      <dgm:t>
        <a:bodyPr/>
        <a:lstStyle/>
        <a:p>
          <a:pPr algn="just" rtl="0"/>
          <a:r>
            <a:rPr lang="es-ES_tradnl" sz="3200" dirty="0" smtClean="0"/>
            <a:t>Conclusiones</a:t>
          </a:r>
          <a:r>
            <a:rPr lang="es-ES_tradnl" sz="2500" dirty="0" smtClean="0"/>
            <a:t>.</a:t>
          </a:r>
          <a:endParaRPr lang="es-ES" sz="2500" dirty="0"/>
        </a:p>
      </dgm:t>
    </dgm:pt>
    <dgm:pt modelId="{462751A0-EC0D-46A2-96BC-981CBE50FA18}" type="parTrans" cxnId="{865BC3E1-74FC-4701-8D0E-2CB1DE29F7DF}">
      <dgm:prSet/>
      <dgm:spPr/>
      <dgm:t>
        <a:bodyPr/>
        <a:lstStyle/>
        <a:p>
          <a:pPr algn="just"/>
          <a:endParaRPr lang="es-ES"/>
        </a:p>
      </dgm:t>
    </dgm:pt>
    <dgm:pt modelId="{710AFD02-5240-4B90-8462-4EE76C271BD9}" type="sibTrans" cxnId="{865BC3E1-74FC-4701-8D0E-2CB1DE29F7DF}">
      <dgm:prSet/>
      <dgm:spPr/>
      <dgm:t>
        <a:bodyPr/>
        <a:lstStyle/>
        <a:p>
          <a:pPr algn="just"/>
          <a:endParaRPr lang="es-ES"/>
        </a:p>
      </dgm:t>
    </dgm:pt>
    <dgm:pt modelId="{E25367FB-2F6A-47DD-AC96-B982E679AF35}">
      <dgm:prSet/>
      <dgm:spPr/>
      <dgm:t>
        <a:bodyPr/>
        <a:lstStyle/>
        <a:p>
          <a:pPr algn="just" rtl="0"/>
          <a:r>
            <a:rPr lang="es-ES_tradnl" dirty="0" smtClean="0"/>
            <a:t>La finca cuenta con gran potencial lo cual permite que se realice un turismo sostenible.</a:t>
          </a:r>
          <a:endParaRPr lang="es-ES" dirty="0"/>
        </a:p>
      </dgm:t>
    </dgm:pt>
    <dgm:pt modelId="{5459098D-4831-4A96-A23B-C08B67AB0070}" type="parTrans" cxnId="{16EF3DC6-7370-42CA-8BDF-640A56A7F771}">
      <dgm:prSet/>
      <dgm:spPr/>
      <dgm:t>
        <a:bodyPr/>
        <a:lstStyle/>
        <a:p>
          <a:pPr algn="just"/>
          <a:endParaRPr lang="es-ES"/>
        </a:p>
      </dgm:t>
    </dgm:pt>
    <dgm:pt modelId="{9C36EF43-610B-4B65-907D-24017EBD8E61}" type="sibTrans" cxnId="{16EF3DC6-7370-42CA-8BDF-640A56A7F771}">
      <dgm:prSet/>
      <dgm:spPr/>
      <dgm:t>
        <a:bodyPr/>
        <a:lstStyle/>
        <a:p>
          <a:pPr algn="just"/>
          <a:endParaRPr lang="es-ES"/>
        </a:p>
      </dgm:t>
    </dgm:pt>
    <dgm:pt modelId="{1B5BA13D-07AA-4310-A726-6CFBCD510F57}">
      <dgm:prSet/>
      <dgm:spPr/>
      <dgm:t>
        <a:bodyPr/>
        <a:lstStyle/>
        <a:p>
          <a:pPr algn="just" rtl="0"/>
          <a:r>
            <a:rPr lang="es-ES_tradnl" dirty="0" smtClean="0"/>
            <a:t>Al incluir en los circuitos turísticos otros atractivos de la zona permite un derrame económico para la población y no solo para la cooperativa.</a:t>
          </a:r>
          <a:endParaRPr lang="es-ES" dirty="0"/>
        </a:p>
      </dgm:t>
    </dgm:pt>
    <dgm:pt modelId="{628C6A06-7C76-493A-ACEC-F02E3D62C651}" type="parTrans" cxnId="{6AE929BB-F68B-4B4B-B948-233A7C2A24BE}">
      <dgm:prSet/>
      <dgm:spPr/>
      <dgm:t>
        <a:bodyPr/>
        <a:lstStyle/>
        <a:p>
          <a:pPr algn="just"/>
          <a:endParaRPr lang="es-ES"/>
        </a:p>
      </dgm:t>
    </dgm:pt>
    <dgm:pt modelId="{D4D43975-4801-4A0F-A51D-E073B731D6A2}" type="sibTrans" cxnId="{6AE929BB-F68B-4B4B-B948-233A7C2A24BE}">
      <dgm:prSet/>
      <dgm:spPr/>
      <dgm:t>
        <a:bodyPr/>
        <a:lstStyle/>
        <a:p>
          <a:pPr algn="just"/>
          <a:endParaRPr lang="es-ES"/>
        </a:p>
      </dgm:t>
    </dgm:pt>
    <dgm:pt modelId="{5B0F06CA-3309-49C6-B256-8482D6908CE5}">
      <dgm:prSet/>
      <dgm:spPr/>
      <dgm:t>
        <a:bodyPr/>
        <a:lstStyle/>
        <a:p>
          <a:pPr algn="just" rtl="0"/>
          <a:r>
            <a:rPr lang="es-ES_tradnl" smtClean="0"/>
            <a:t>Se considera que con estos primeros avances se de a conocer la Finca Santa Adelaida.</a:t>
          </a:r>
          <a:endParaRPr lang="es-ES"/>
        </a:p>
      </dgm:t>
    </dgm:pt>
    <dgm:pt modelId="{CCCF9C5B-8A03-4682-B702-1399B484893F}" type="parTrans" cxnId="{85CE4C91-0CD5-42C4-9DB0-7DD570727ACF}">
      <dgm:prSet/>
      <dgm:spPr/>
      <dgm:t>
        <a:bodyPr/>
        <a:lstStyle/>
        <a:p>
          <a:pPr algn="just"/>
          <a:endParaRPr lang="es-ES"/>
        </a:p>
      </dgm:t>
    </dgm:pt>
    <dgm:pt modelId="{0790D260-A000-4757-A3BC-D62386424C37}" type="sibTrans" cxnId="{85CE4C91-0CD5-42C4-9DB0-7DD570727ACF}">
      <dgm:prSet/>
      <dgm:spPr/>
      <dgm:t>
        <a:bodyPr/>
        <a:lstStyle/>
        <a:p>
          <a:pPr algn="just"/>
          <a:endParaRPr lang="es-ES"/>
        </a:p>
      </dgm:t>
    </dgm:pt>
    <dgm:pt modelId="{A40D6D09-6640-479C-8A48-0A352A299887}">
      <dgm:prSet/>
      <dgm:spPr/>
      <dgm:t>
        <a:bodyPr/>
        <a:lstStyle/>
        <a:p>
          <a:pPr algn="just" rtl="0"/>
          <a:r>
            <a:rPr lang="es-ES_tradnl" smtClean="0"/>
            <a:t>Se pretende que como producto se le entregara a la finca la creación del circuito con su respectivo costeo y material promocional.</a:t>
          </a:r>
          <a:endParaRPr lang="es-ES"/>
        </a:p>
      </dgm:t>
    </dgm:pt>
    <dgm:pt modelId="{2150313D-7300-49FE-8860-7AFA48617511}" type="parTrans" cxnId="{778DA9C5-8BE1-4FFD-AC02-4388F1979C34}">
      <dgm:prSet/>
      <dgm:spPr/>
      <dgm:t>
        <a:bodyPr/>
        <a:lstStyle/>
        <a:p>
          <a:pPr algn="just"/>
          <a:endParaRPr lang="es-ES"/>
        </a:p>
      </dgm:t>
    </dgm:pt>
    <dgm:pt modelId="{AE55DEE3-04B5-40F9-8063-2E2E103910F4}" type="sibTrans" cxnId="{778DA9C5-8BE1-4FFD-AC02-4388F1979C34}">
      <dgm:prSet/>
      <dgm:spPr/>
      <dgm:t>
        <a:bodyPr/>
        <a:lstStyle/>
        <a:p>
          <a:pPr algn="just"/>
          <a:endParaRPr lang="es-ES"/>
        </a:p>
      </dgm:t>
    </dgm:pt>
    <dgm:pt modelId="{0AE9E151-0202-489F-BA3F-00A6EE727A3A}" type="pres">
      <dgm:prSet presAssocID="{939D10EC-74A6-4DA5-815E-FA0F2015B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F9E87FCA-F9F9-4BF8-A5F3-97ADA41755EE}" type="pres">
      <dgm:prSet presAssocID="{C3D53A2A-331E-45BD-93D7-6CD0AFD5A0B8}" presName="composite" presStyleCnt="0"/>
      <dgm:spPr/>
    </dgm:pt>
    <dgm:pt modelId="{EE1392B3-6697-45E4-8410-5BBFAAF54CFA}" type="pres">
      <dgm:prSet presAssocID="{C3D53A2A-331E-45BD-93D7-6CD0AFD5A0B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1389343-2F25-443A-BB00-FE84A41E1651}" type="pres">
      <dgm:prSet presAssocID="{C3D53A2A-331E-45BD-93D7-6CD0AFD5A0B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6AE929BB-F68B-4B4B-B948-233A7C2A24BE}" srcId="{C3D53A2A-331E-45BD-93D7-6CD0AFD5A0B8}" destId="{1B5BA13D-07AA-4310-A726-6CFBCD510F57}" srcOrd="1" destOrd="0" parTransId="{628C6A06-7C76-493A-ACEC-F02E3D62C651}" sibTransId="{D4D43975-4801-4A0F-A51D-E073B731D6A2}"/>
    <dgm:cxn modelId="{865BC3E1-74FC-4701-8D0E-2CB1DE29F7DF}" srcId="{939D10EC-74A6-4DA5-815E-FA0F2015B106}" destId="{C3D53A2A-331E-45BD-93D7-6CD0AFD5A0B8}" srcOrd="0" destOrd="0" parTransId="{462751A0-EC0D-46A2-96BC-981CBE50FA18}" sibTransId="{710AFD02-5240-4B90-8462-4EE76C271BD9}"/>
    <dgm:cxn modelId="{E88AC250-AAB5-4695-8DAB-2AE7E335F6FD}" type="presOf" srcId="{C3D53A2A-331E-45BD-93D7-6CD0AFD5A0B8}" destId="{EE1392B3-6697-45E4-8410-5BBFAAF54CFA}" srcOrd="0" destOrd="0" presId="urn:microsoft.com/office/officeart/2005/8/layout/hList1"/>
    <dgm:cxn modelId="{29F78251-548B-4FE9-9436-3F370D7C38A2}" type="presOf" srcId="{939D10EC-74A6-4DA5-815E-FA0F2015B106}" destId="{0AE9E151-0202-489F-BA3F-00A6EE727A3A}" srcOrd="0" destOrd="0" presId="urn:microsoft.com/office/officeart/2005/8/layout/hList1"/>
    <dgm:cxn modelId="{48509296-FBC2-4AEC-B91B-5AF16703F691}" type="presOf" srcId="{1B5BA13D-07AA-4310-A726-6CFBCD510F57}" destId="{A1389343-2F25-443A-BB00-FE84A41E1651}" srcOrd="0" destOrd="1" presId="urn:microsoft.com/office/officeart/2005/8/layout/hList1"/>
    <dgm:cxn modelId="{778DA9C5-8BE1-4FFD-AC02-4388F1979C34}" srcId="{C3D53A2A-331E-45BD-93D7-6CD0AFD5A0B8}" destId="{A40D6D09-6640-479C-8A48-0A352A299887}" srcOrd="3" destOrd="0" parTransId="{2150313D-7300-49FE-8860-7AFA48617511}" sibTransId="{AE55DEE3-04B5-40F9-8063-2E2E103910F4}"/>
    <dgm:cxn modelId="{BDAA38CD-7241-40B6-8BAE-4421037FBAC1}" type="presOf" srcId="{A40D6D09-6640-479C-8A48-0A352A299887}" destId="{A1389343-2F25-443A-BB00-FE84A41E1651}" srcOrd="0" destOrd="3" presId="urn:microsoft.com/office/officeart/2005/8/layout/hList1"/>
    <dgm:cxn modelId="{1F3D267C-7DE5-44CF-9E21-7C4B6C9E3C76}" type="presOf" srcId="{E25367FB-2F6A-47DD-AC96-B982E679AF35}" destId="{A1389343-2F25-443A-BB00-FE84A41E1651}" srcOrd="0" destOrd="0" presId="urn:microsoft.com/office/officeart/2005/8/layout/hList1"/>
    <dgm:cxn modelId="{09DE5046-BB34-4BBD-993F-82353668C3D9}" type="presOf" srcId="{5B0F06CA-3309-49C6-B256-8482D6908CE5}" destId="{A1389343-2F25-443A-BB00-FE84A41E1651}" srcOrd="0" destOrd="2" presId="urn:microsoft.com/office/officeart/2005/8/layout/hList1"/>
    <dgm:cxn modelId="{16EF3DC6-7370-42CA-8BDF-640A56A7F771}" srcId="{C3D53A2A-331E-45BD-93D7-6CD0AFD5A0B8}" destId="{E25367FB-2F6A-47DD-AC96-B982E679AF35}" srcOrd="0" destOrd="0" parTransId="{5459098D-4831-4A96-A23B-C08B67AB0070}" sibTransId="{9C36EF43-610B-4B65-907D-24017EBD8E61}"/>
    <dgm:cxn modelId="{85CE4C91-0CD5-42C4-9DB0-7DD570727ACF}" srcId="{C3D53A2A-331E-45BD-93D7-6CD0AFD5A0B8}" destId="{5B0F06CA-3309-49C6-B256-8482D6908CE5}" srcOrd="2" destOrd="0" parTransId="{CCCF9C5B-8A03-4682-B702-1399B484893F}" sibTransId="{0790D260-A000-4757-A3BC-D62386424C37}"/>
    <dgm:cxn modelId="{2C8FB5AC-89C8-4442-87E2-694E3AB9603A}" type="presParOf" srcId="{0AE9E151-0202-489F-BA3F-00A6EE727A3A}" destId="{F9E87FCA-F9F9-4BF8-A5F3-97ADA41755EE}" srcOrd="0" destOrd="0" presId="urn:microsoft.com/office/officeart/2005/8/layout/hList1"/>
    <dgm:cxn modelId="{6AE95CC3-0A6F-46C7-A638-329C63C46189}" type="presParOf" srcId="{F9E87FCA-F9F9-4BF8-A5F3-97ADA41755EE}" destId="{EE1392B3-6697-45E4-8410-5BBFAAF54CFA}" srcOrd="0" destOrd="0" presId="urn:microsoft.com/office/officeart/2005/8/layout/hList1"/>
    <dgm:cxn modelId="{DC00C41D-3BD7-40BF-889D-D35D58151D44}" type="presParOf" srcId="{F9E87FCA-F9F9-4BF8-A5F3-97ADA41755EE}" destId="{A1389343-2F25-443A-BB00-FE84A41E16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903DAB-9B68-4393-8411-426C213BF1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9CBE45-5CEB-4BB7-BBB0-6F98ABB6FBA7}">
      <dgm:prSet custT="1"/>
      <dgm:spPr/>
      <dgm:t>
        <a:bodyPr/>
        <a:lstStyle/>
        <a:p>
          <a:pPr algn="just" rtl="0"/>
          <a:r>
            <a:rPr lang="es-SV" sz="3200" dirty="0" smtClean="0"/>
            <a:t>Recomendaciones:</a:t>
          </a:r>
          <a:endParaRPr lang="es-ES" sz="3200" dirty="0"/>
        </a:p>
      </dgm:t>
    </dgm:pt>
    <dgm:pt modelId="{D6389AAA-6DAB-4CC0-8DFB-EEDCA9246256}" type="parTrans" cxnId="{F4F4BAC4-27A8-4D74-A5A6-2C87126FC97D}">
      <dgm:prSet/>
      <dgm:spPr/>
      <dgm:t>
        <a:bodyPr/>
        <a:lstStyle/>
        <a:p>
          <a:pPr algn="just"/>
          <a:endParaRPr lang="es-ES"/>
        </a:p>
      </dgm:t>
    </dgm:pt>
    <dgm:pt modelId="{A791AC55-683F-4343-87A2-E2B6C0361D3B}" type="sibTrans" cxnId="{F4F4BAC4-27A8-4D74-A5A6-2C87126FC97D}">
      <dgm:prSet/>
      <dgm:spPr/>
      <dgm:t>
        <a:bodyPr/>
        <a:lstStyle/>
        <a:p>
          <a:pPr algn="just"/>
          <a:endParaRPr lang="es-ES"/>
        </a:p>
      </dgm:t>
    </dgm:pt>
    <dgm:pt modelId="{B3BFDE0C-DB72-4053-9BE0-357E62EC02EF}">
      <dgm:prSet/>
      <dgm:spPr/>
      <dgm:t>
        <a:bodyPr/>
        <a:lstStyle/>
        <a:p>
          <a:pPr algn="just" rtl="0"/>
          <a:r>
            <a:rPr lang="es-PE" dirty="0" smtClean="0"/>
            <a:t>Capacitar periódicamente al personal del restaurante y guías turísticos sobre la atención al cliente con el apoyo de instituciones como: el </a:t>
          </a:r>
          <a:r>
            <a:rPr lang="es-PE" dirty="0" err="1" smtClean="0"/>
            <a:t>Mitur</a:t>
          </a:r>
          <a:r>
            <a:rPr lang="es-PE" dirty="0" smtClean="0"/>
            <a:t>, fundación PRISMA, entre otros.</a:t>
          </a:r>
          <a:endParaRPr lang="es-ES" dirty="0"/>
        </a:p>
      </dgm:t>
    </dgm:pt>
    <dgm:pt modelId="{BC1A71E5-E8F4-4FC3-AA08-CD913FE2D5B9}" type="parTrans" cxnId="{E1FEAA60-0E2B-4021-8491-AC634834FD2A}">
      <dgm:prSet/>
      <dgm:spPr/>
      <dgm:t>
        <a:bodyPr/>
        <a:lstStyle/>
        <a:p>
          <a:endParaRPr lang="es-PE"/>
        </a:p>
      </dgm:t>
    </dgm:pt>
    <dgm:pt modelId="{FF0F1038-850E-49B0-BADE-690BD826FF3B}" type="sibTrans" cxnId="{E1FEAA60-0E2B-4021-8491-AC634834FD2A}">
      <dgm:prSet/>
      <dgm:spPr/>
      <dgm:t>
        <a:bodyPr/>
        <a:lstStyle/>
        <a:p>
          <a:endParaRPr lang="es-PE"/>
        </a:p>
      </dgm:t>
    </dgm:pt>
    <dgm:pt modelId="{56FF4A57-5927-40A3-AD99-C249F56865B8}">
      <dgm:prSet/>
      <dgm:spPr/>
      <dgm:t>
        <a:bodyPr/>
        <a:lstStyle/>
        <a:p>
          <a:pPr algn="just" rtl="0"/>
          <a:r>
            <a:rPr lang="es-SV" dirty="0" smtClean="0"/>
            <a:t>Crear alianzas con la alcaldía para generar un encadenamiento productivo y un desarrollo turístico integral.</a:t>
          </a:r>
          <a:endParaRPr lang="es-ES" dirty="0"/>
        </a:p>
      </dgm:t>
    </dgm:pt>
    <dgm:pt modelId="{70BECA97-92E7-4051-AA7F-DCE6F2D40404}" type="parTrans" cxnId="{A64BCFD0-5363-4A1B-9BCC-93B21D07F49C}">
      <dgm:prSet/>
      <dgm:spPr/>
      <dgm:t>
        <a:bodyPr/>
        <a:lstStyle/>
        <a:p>
          <a:endParaRPr lang="es-PE"/>
        </a:p>
      </dgm:t>
    </dgm:pt>
    <dgm:pt modelId="{650594E1-6537-4BC7-B2BF-F4E7F7D670D4}" type="sibTrans" cxnId="{A64BCFD0-5363-4A1B-9BCC-93B21D07F49C}">
      <dgm:prSet/>
      <dgm:spPr/>
      <dgm:t>
        <a:bodyPr/>
        <a:lstStyle/>
        <a:p>
          <a:endParaRPr lang="es-PE"/>
        </a:p>
      </dgm:t>
    </dgm:pt>
    <dgm:pt modelId="{849EF6C3-A3B4-4A96-AA25-D7959852DB96}" type="pres">
      <dgm:prSet presAssocID="{AF903DAB-9B68-4393-8411-426C213BF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CE45B557-28AF-4919-AEE6-DE9D32A45F5C}" type="pres">
      <dgm:prSet presAssocID="{B99CBE45-5CEB-4BB7-BBB0-6F98ABB6FBA7}" presName="composite" presStyleCnt="0"/>
      <dgm:spPr/>
    </dgm:pt>
    <dgm:pt modelId="{66CCF698-0217-40C9-BC5D-25F1DC69D970}" type="pres">
      <dgm:prSet presAssocID="{B99CBE45-5CEB-4BB7-BBB0-6F98ABB6FBA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0BCC251-F7EE-46BD-8630-373C32716F2A}" type="pres">
      <dgm:prSet presAssocID="{B99CBE45-5CEB-4BB7-BBB0-6F98ABB6FBA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8FD5C36-5E02-4E62-9677-D4403C464F9D}" type="presOf" srcId="{B3BFDE0C-DB72-4053-9BE0-357E62EC02EF}" destId="{B0BCC251-F7EE-46BD-8630-373C32716F2A}" srcOrd="0" destOrd="0" presId="urn:microsoft.com/office/officeart/2005/8/layout/hList1"/>
    <dgm:cxn modelId="{1D641283-0A78-4821-B677-7E1BFCF39D36}" type="presOf" srcId="{AF903DAB-9B68-4393-8411-426C213BF176}" destId="{849EF6C3-A3B4-4A96-AA25-D7959852DB96}" srcOrd="0" destOrd="0" presId="urn:microsoft.com/office/officeart/2005/8/layout/hList1"/>
    <dgm:cxn modelId="{A64BCFD0-5363-4A1B-9BCC-93B21D07F49C}" srcId="{B99CBE45-5CEB-4BB7-BBB0-6F98ABB6FBA7}" destId="{56FF4A57-5927-40A3-AD99-C249F56865B8}" srcOrd="1" destOrd="0" parTransId="{70BECA97-92E7-4051-AA7F-DCE6F2D40404}" sibTransId="{650594E1-6537-4BC7-B2BF-F4E7F7D670D4}"/>
    <dgm:cxn modelId="{229015AE-8F40-4DAB-B910-B341DBC004F0}" type="presOf" srcId="{56FF4A57-5927-40A3-AD99-C249F56865B8}" destId="{B0BCC251-F7EE-46BD-8630-373C32716F2A}" srcOrd="0" destOrd="1" presId="urn:microsoft.com/office/officeart/2005/8/layout/hList1"/>
    <dgm:cxn modelId="{F4F4BAC4-27A8-4D74-A5A6-2C87126FC97D}" srcId="{AF903DAB-9B68-4393-8411-426C213BF176}" destId="{B99CBE45-5CEB-4BB7-BBB0-6F98ABB6FBA7}" srcOrd="0" destOrd="0" parTransId="{D6389AAA-6DAB-4CC0-8DFB-EEDCA9246256}" sibTransId="{A791AC55-683F-4343-87A2-E2B6C0361D3B}"/>
    <dgm:cxn modelId="{E1FEAA60-0E2B-4021-8491-AC634834FD2A}" srcId="{B99CBE45-5CEB-4BB7-BBB0-6F98ABB6FBA7}" destId="{B3BFDE0C-DB72-4053-9BE0-357E62EC02EF}" srcOrd="0" destOrd="0" parTransId="{BC1A71E5-E8F4-4FC3-AA08-CD913FE2D5B9}" sibTransId="{FF0F1038-850E-49B0-BADE-690BD826FF3B}"/>
    <dgm:cxn modelId="{914EC972-EA53-4B30-B741-34968397E5B9}" type="presOf" srcId="{B99CBE45-5CEB-4BB7-BBB0-6F98ABB6FBA7}" destId="{66CCF698-0217-40C9-BC5D-25F1DC69D970}" srcOrd="0" destOrd="0" presId="urn:microsoft.com/office/officeart/2005/8/layout/hList1"/>
    <dgm:cxn modelId="{106133F3-C113-4AD5-9857-413D653EC367}" type="presParOf" srcId="{849EF6C3-A3B4-4A96-AA25-D7959852DB96}" destId="{CE45B557-28AF-4919-AEE6-DE9D32A45F5C}" srcOrd="0" destOrd="0" presId="urn:microsoft.com/office/officeart/2005/8/layout/hList1"/>
    <dgm:cxn modelId="{99039C56-918A-41A9-957C-0AC149B87EA9}" type="presParOf" srcId="{CE45B557-28AF-4919-AEE6-DE9D32A45F5C}" destId="{66CCF698-0217-40C9-BC5D-25F1DC69D970}" srcOrd="0" destOrd="0" presId="urn:microsoft.com/office/officeart/2005/8/layout/hList1"/>
    <dgm:cxn modelId="{B710093B-954F-42D7-8676-40DB824020B5}" type="presParOf" srcId="{CE45B557-28AF-4919-AEE6-DE9D32A45F5C}" destId="{B0BCC251-F7EE-46BD-8630-373C32716F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903DAB-9B68-4393-8411-426C213BF1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9CBE45-5CEB-4BB7-BBB0-6F98ABB6FBA7}">
      <dgm:prSet/>
      <dgm:spPr/>
      <dgm:t>
        <a:bodyPr/>
        <a:lstStyle/>
        <a:p>
          <a:pPr algn="just" rtl="0"/>
          <a:r>
            <a:rPr lang="es-SV" smtClean="0"/>
            <a:t>Recomendaciones:</a:t>
          </a:r>
          <a:endParaRPr lang="es-ES"/>
        </a:p>
      </dgm:t>
    </dgm:pt>
    <dgm:pt modelId="{D6389AAA-6DAB-4CC0-8DFB-EEDCA9246256}" type="parTrans" cxnId="{F4F4BAC4-27A8-4D74-A5A6-2C87126FC97D}">
      <dgm:prSet/>
      <dgm:spPr/>
      <dgm:t>
        <a:bodyPr/>
        <a:lstStyle/>
        <a:p>
          <a:pPr algn="just"/>
          <a:endParaRPr lang="es-ES"/>
        </a:p>
      </dgm:t>
    </dgm:pt>
    <dgm:pt modelId="{A791AC55-683F-4343-87A2-E2B6C0361D3B}" type="sibTrans" cxnId="{F4F4BAC4-27A8-4D74-A5A6-2C87126FC97D}">
      <dgm:prSet/>
      <dgm:spPr/>
      <dgm:t>
        <a:bodyPr/>
        <a:lstStyle/>
        <a:p>
          <a:pPr algn="just"/>
          <a:endParaRPr lang="es-ES"/>
        </a:p>
      </dgm:t>
    </dgm:pt>
    <dgm:pt modelId="{4E9D56F8-F9BA-45A9-A2AA-2F7A4BDA5CBA}">
      <dgm:prSet/>
      <dgm:spPr/>
      <dgm:t>
        <a:bodyPr/>
        <a:lstStyle/>
        <a:p>
          <a:pPr algn="just" rtl="0"/>
          <a:r>
            <a:rPr lang="es-SV" dirty="0" smtClean="0"/>
            <a:t>Colocar señalización interna </a:t>
          </a:r>
          <a:r>
            <a:rPr lang="es-PE" dirty="0" smtClean="0"/>
            <a:t>para indicar a los turistas las áreas  de interés dentro de la cooperativa y los senderos turísticos.</a:t>
          </a:r>
          <a:endParaRPr lang="es-ES" dirty="0"/>
        </a:p>
      </dgm:t>
    </dgm:pt>
    <dgm:pt modelId="{5400CD2A-63DA-444D-AA9E-E7BF8ACCE01C}" type="parTrans" cxnId="{00923615-2367-4CAC-849B-6EC6684E1E3B}">
      <dgm:prSet/>
      <dgm:spPr/>
      <dgm:t>
        <a:bodyPr/>
        <a:lstStyle/>
        <a:p>
          <a:pPr algn="just"/>
          <a:endParaRPr lang="es-ES"/>
        </a:p>
      </dgm:t>
    </dgm:pt>
    <dgm:pt modelId="{7FD889A8-0E63-455A-98A1-33EA9E41EDC2}" type="sibTrans" cxnId="{00923615-2367-4CAC-849B-6EC6684E1E3B}">
      <dgm:prSet/>
      <dgm:spPr/>
      <dgm:t>
        <a:bodyPr/>
        <a:lstStyle/>
        <a:p>
          <a:pPr algn="just"/>
          <a:endParaRPr lang="es-ES"/>
        </a:p>
      </dgm:t>
    </dgm:pt>
    <dgm:pt modelId="{F697B5EF-5A1C-4593-B41A-91F627BAA286}">
      <dgm:prSet/>
      <dgm:spPr/>
      <dgm:t>
        <a:bodyPr/>
        <a:lstStyle/>
        <a:p>
          <a:pPr algn="just" rtl="0"/>
          <a:r>
            <a:rPr lang="es-ES" dirty="0" smtClean="0"/>
            <a:t>Adecuar el área circundante de la cabaña como zona de Camping para las personas que prefieren esta actividad.</a:t>
          </a:r>
          <a:endParaRPr lang="es-ES" dirty="0"/>
        </a:p>
      </dgm:t>
    </dgm:pt>
    <dgm:pt modelId="{ED38B27D-0B9E-4EB6-947F-798BDF96850B}" type="parTrans" cxnId="{2187F4FE-B9C7-4C57-89B8-62ABB3C63B71}">
      <dgm:prSet/>
      <dgm:spPr/>
      <dgm:t>
        <a:bodyPr/>
        <a:lstStyle/>
        <a:p>
          <a:endParaRPr lang="es-PE"/>
        </a:p>
      </dgm:t>
    </dgm:pt>
    <dgm:pt modelId="{7DF867F5-1BDA-4A28-B761-D2077F5CA11E}" type="sibTrans" cxnId="{2187F4FE-B9C7-4C57-89B8-62ABB3C63B71}">
      <dgm:prSet/>
      <dgm:spPr/>
      <dgm:t>
        <a:bodyPr/>
        <a:lstStyle/>
        <a:p>
          <a:endParaRPr lang="es-PE"/>
        </a:p>
      </dgm:t>
    </dgm:pt>
    <dgm:pt modelId="{EE7A4210-95A8-4212-AB9B-4D575B617328}">
      <dgm:prSet/>
      <dgm:spPr/>
      <dgm:t>
        <a:bodyPr/>
        <a:lstStyle/>
        <a:p>
          <a:pPr algn="just" rtl="0"/>
          <a:r>
            <a:rPr lang="es-PE" dirty="0" smtClean="0"/>
            <a:t>Adquirir un botiquín medico para cualquier incidente que pueda presentarse durante el tour</a:t>
          </a:r>
          <a:endParaRPr lang="es-ES" dirty="0"/>
        </a:p>
      </dgm:t>
    </dgm:pt>
    <dgm:pt modelId="{DFC55E5D-A7B2-4928-9365-EE7A2B2D2DA7}" type="parTrans" cxnId="{D52608EA-EE4D-4BBC-A7D5-FA27BE524569}">
      <dgm:prSet/>
      <dgm:spPr/>
      <dgm:t>
        <a:bodyPr/>
        <a:lstStyle/>
        <a:p>
          <a:endParaRPr lang="es-PE"/>
        </a:p>
      </dgm:t>
    </dgm:pt>
    <dgm:pt modelId="{745F2DDF-4509-4E24-B2DD-FFAF861AB8C1}" type="sibTrans" cxnId="{D52608EA-EE4D-4BBC-A7D5-FA27BE524569}">
      <dgm:prSet/>
      <dgm:spPr/>
      <dgm:t>
        <a:bodyPr/>
        <a:lstStyle/>
        <a:p>
          <a:endParaRPr lang="es-PE"/>
        </a:p>
      </dgm:t>
    </dgm:pt>
    <dgm:pt modelId="{849EF6C3-A3B4-4A96-AA25-D7959852DB96}" type="pres">
      <dgm:prSet presAssocID="{AF903DAB-9B68-4393-8411-426C213BF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CE45B557-28AF-4919-AEE6-DE9D32A45F5C}" type="pres">
      <dgm:prSet presAssocID="{B99CBE45-5CEB-4BB7-BBB0-6F98ABB6FBA7}" presName="composite" presStyleCnt="0"/>
      <dgm:spPr/>
    </dgm:pt>
    <dgm:pt modelId="{66CCF698-0217-40C9-BC5D-25F1DC69D970}" type="pres">
      <dgm:prSet presAssocID="{B99CBE45-5CEB-4BB7-BBB0-6F98ABB6FBA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0BCC251-F7EE-46BD-8630-373C32716F2A}" type="pres">
      <dgm:prSet presAssocID="{B99CBE45-5CEB-4BB7-BBB0-6F98ABB6FBA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0923615-2367-4CAC-849B-6EC6684E1E3B}" srcId="{B99CBE45-5CEB-4BB7-BBB0-6F98ABB6FBA7}" destId="{4E9D56F8-F9BA-45A9-A2AA-2F7A4BDA5CBA}" srcOrd="0" destOrd="0" parTransId="{5400CD2A-63DA-444D-AA9E-E7BF8ACCE01C}" sibTransId="{7FD889A8-0E63-455A-98A1-33EA9E41EDC2}"/>
    <dgm:cxn modelId="{D52608EA-EE4D-4BBC-A7D5-FA27BE524569}" srcId="{B99CBE45-5CEB-4BB7-BBB0-6F98ABB6FBA7}" destId="{EE7A4210-95A8-4212-AB9B-4D575B617328}" srcOrd="2" destOrd="0" parTransId="{DFC55E5D-A7B2-4928-9365-EE7A2B2D2DA7}" sibTransId="{745F2DDF-4509-4E24-B2DD-FFAF861AB8C1}"/>
    <dgm:cxn modelId="{FB54F28C-4B92-4EB8-85D3-63966D4B8963}" type="presOf" srcId="{AF903DAB-9B68-4393-8411-426C213BF176}" destId="{849EF6C3-A3B4-4A96-AA25-D7959852DB96}" srcOrd="0" destOrd="0" presId="urn:microsoft.com/office/officeart/2005/8/layout/hList1"/>
    <dgm:cxn modelId="{2187F4FE-B9C7-4C57-89B8-62ABB3C63B71}" srcId="{B99CBE45-5CEB-4BB7-BBB0-6F98ABB6FBA7}" destId="{F697B5EF-5A1C-4593-B41A-91F627BAA286}" srcOrd="1" destOrd="0" parTransId="{ED38B27D-0B9E-4EB6-947F-798BDF96850B}" sibTransId="{7DF867F5-1BDA-4A28-B761-D2077F5CA11E}"/>
    <dgm:cxn modelId="{079AD560-ADF3-4743-A85F-B516212BC0AC}" type="presOf" srcId="{EE7A4210-95A8-4212-AB9B-4D575B617328}" destId="{B0BCC251-F7EE-46BD-8630-373C32716F2A}" srcOrd="0" destOrd="2" presId="urn:microsoft.com/office/officeart/2005/8/layout/hList1"/>
    <dgm:cxn modelId="{466BABE9-ADE1-47BF-BC02-58AD43F26778}" type="presOf" srcId="{F697B5EF-5A1C-4593-B41A-91F627BAA286}" destId="{B0BCC251-F7EE-46BD-8630-373C32716F2A}" srcOrd="0" destOrd="1" presId="urn:microsoft.com/office/officeart/2005/8/layout/hList1"/>
    <dgm:cxn modelId="{F4F4BAC4-27A8-4D74-A5A6-2C87126FC97D}" srcId="{AF903DAB-9B68-4393-8411-426C213BF176}" destId="{B99CBE45-5CEB-4BB7-BBB0-6F98ABB6FBA7}" srcOrd="0" destOrd="0" parTransId="{D6389AAA-6DAB-4CC0-8DFB-EEDCA9246256}" sibTransId="{A791AC55-683F-4343-87A2-E2B6C0361D3B}"/>
    <dgm:cxn modelId="{36370841-2038-47B6-A13C-E0BF693F7E10}" type="presOf" srcId="{4E9D56F8-F9BA-45A9-A2AA-2F7A4BDA5CBA}" destId="{B0BCC251-F7EE-46BD-8630-373C32716F2A}" srcOrd="0" destOrd="0" presId="urn:microsoft.com/office/officeart/2005/8/layout/hList1"/>
    <dgm:cxn modelId="{E8216BF3-4D89-4C81-91BB-3B04A2A22B81}" type="presOf" srcId="{B99CBE45-5CEB-4BB7-BBB0-6F98ABB6FBA7}" destId="{66CCF698-0217-40C9-BC5D-25F1DC69D970}" srcOrd="0" destOrd="0" presId="urn:microsoft.com/office/officeart/2005/8/layout/hList1"/>
    <dgm:cxn modelId="{2395A4A6-18EF-44CF-B6C0-806AE4586407}" type="presParOf" srcId="{849EF6C3-A3B4-4A96-AA25-D7959852DB96}" destId="{CE45B557-28AF-4919-AEE6-DE9D32A45F5C}" srcOrd="0" destOrd="0" presId="urn:microsoft.com/office/officeart/2005/8/layout/hList1"/>
    <dgm:cxn modelId="{A2B67F2B-F1BB-4185-88C8-B31E5A4FA1A8}" type="presParOf" srcId="{CE45B557-28AF-4919-AEE6-DE9D32A45F5C}" destId="{66CCF698-0217-40C9-BC5D-25F1DC69D970}" srcOrd="0" destOrd="0" presId="urn:microsoft.com/office/officeart/2005/8/layout/hList1"/>
    <dgm:cxn modelId="{3B9C62C9-FF62-4824-853D-3D10CD90CD89}" type="presParOf" srcId="{CE45B557-28AF-4919-AEE6-DE9D32A45F5C}" destId="{B0BCC251-F7EE-46BD-8630-373C32716F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9A86F-719D-4FE6-854E-2039E0AD1010}" type="doc">
      <dgm:prSet loTypeId="urn:microsoft.com/office/officeart/2005/8/layout/process1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E92580CC-F8F3-4D4E-8667-78889649A3FF}">
      <dgm:prSet custT="1"/>
      <dgm:spPr/>
      <dgm:t>
        <a:bodyPr/>
        <a:lstStyle/>
        <a:p>
          <a:pPr rtl="0"/>
          <a:r>
            <a:rPr lang="es-PE" sz="2000" dirty="0" smtClean="0"/>
            <a:t>Santa Adelaida esta ubicada en Comasagua, departamento de La Libertad a 1,100msnm</a:t>
          </a:r>
          <a:endParaRPr lang="es-ES" sz="2000" dirty="0"/>
        </a:p>
      </dgm:t>
    </dgm:pt>
    <dgm:pt modelId="{70B529B7-E86A-4B6F-8C95-8134073931DC}" type="parTrans" cxnId="{890D39E6-F667-44C5-82B5-5E7750BB00E0}">
      <dgm:prSet/>
      <dgm:spPr/>
      <dgm:t>
        <a:bodyPr/>
        <a:lstStyle/>
        <a:p>
          <a:endParaRPr lang="es-ES"/>
        </a:p>
      </dgm:t>
    </dgm:pt>
    <dgm:pt modelId="{4C1EE145-7A75-4C0D-8F48-58F3A5D6C8EE}" type="sibTrans" cxnId="{890D39E6-F667-44C5-82B5-5E7750BB00E0}">
      <dgm:prSet/>
      <dgm:spPr/>
      <dgm:t>
        <a:bodyPr/>
        <a:lstStyle/>
        <a:p>
          <a:endParaRPr lang="es-ES"/>
        </a:p>
      </dgm:t>
    </dgm:pt>
    <dgm:pt modelId="{96361A81-0232-4C4E-B683-BD929D28B347}">
      <dgm:prSet custT="1"/>
      <dgm:spPr/>
      <dgm:t>
        <a:bodyPr/>
        <a:lstStyle/>
        <a:p>
          <a:r>
            <a:rPr lang="es-PE" sz="2000" dirty="0" smtClean="0"/>
            <a:t>Esta iniciativa se dedica al cultivo de café orgánico, además de contar con muchos recursos naturales que pueden ser potencializados turísticamente</a:t>
          </a:r>
          <a:endParaRPr lang="es-PE" sz="2000" dirty="0"/>
        </a:p>
      </dgm:t>
    </dgm:pt>
    <dgm:pt modelId="{CC5EFF73-AF3E-4A27-B268-657EE37EFF02}" type="parTrans" cxnId="{B7AD8A4E-5A4F-437F-8FA8-AA532EF0D11F}">
      <dgm:prSet/>
      <dgm:spPr/>
      <dgm:t>
        <a:bodyPr/>
        <a:lstStyle/>
        <a:p>
          <a:endParaRPr lang="es-PE"/>
        </a:p>
      </dgm:t>
    </dgm:pt>
    <dgm:pt modelId="{51BD0B28-3A9A-4E2E-8E20-0E2352671122}" type="sibTrans" cxnId="{B7AD8A4E-5A4F-437F-8FA8-AA532EF0D11F}">
      <dgm:prSet/>
      <dgm:spPr/>
      <dgm:t>
        <a:bodyPr/>
        <a:lstStyle/>
        <a:p>
          <a:endParaRPr lang="es-PE"/>
        </a:p>
      </dgm:t>
    </dgm:pt>
    <dgm:pt modelId="{80DA6399-ACED-4D04-BB88-0D3F31DF5095}" type="pres">
      <dgm:prSet presAssocID="{1AF9A86F-719D-4FE6-854E-2039E0AD10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E499F590-2C32-4BA3-B436-B356062D5845}" type="pres">
      <dgm:prSet presAssocID="{E92580CC-F8F3-4D4E-8667-78889649A3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D478399-383F-4E8E-8E08-30168F92B2E2}" type="pres">
      <dgm:prSet presAssocID="{4C1EE145-7A75-4C0D-8F48-58F3A5D6C8EE}" presName="sibTrans" presStyleLbl="sibTrans2D1" presStyleIdx="0" presStyleCnt="1"/>
      <dgm:spPr/>
      <dgm:t>
        <a:bodyPr/>
        <a:lstStyle/>
        <a:p>
          <a:endParaRPr lang="es-SV"/>
        </a:p>
      </dgm:t>
    </dgm:pt>
    <dgm:pt modelId="{3011B03E-1F74-4FD3-9D9E-CE20230E0C59}" type="pres">
      <dgm:prSet presAssocID="{4C1EE145-7A75-4C0D-8F48-58F3A5D6C8EE}" presName="connectorText" presStyleLbl="sibTrans2D1" presStyleIdx="0" presStyleCnt="1"/>
      <dgm:spPr/>
      <dgm:t>
        <a:bodyPr/>
        <a:lstStyle/>
        <a:p>
          <a:endParaRPr lang="es-SV"/>
        </a:p>
      </dgm:t>
    </dgm:pt>
    <dgm:pt modelId="{F75D0A61-A716-4C07-9F64-46C226C3A4BD}" type="pres">
      <dgm:prSet presAssocID="{96361A81-0232-4C4E-B683-BD929D28B3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29F2BDA-45A3-4B53-A534-D26073E49C8B}" type="presOf" srcId="{4C1EE145-7A75-4C0D-8F48-58F3A5D6C8EE}" destId="{3011B03E-1F74-4FD3-9D9E-CE20230E0C59}" srcOrd="1" destOrd="0" presId="urn:microsoft.com/office/officeart/2005/8/layout/process1"/>
    <dgm:cxn modelId="{B56E4E3A-11F8-4A17-BEAA-DD93869C84CA}" type="presOf" srcId="{1AF9A86F-719D-4FE6-854E-2039E0AD1010}" destId="{80DA6399-ACED-4D04-BB88-0D3F31DF5095}" srcOrd="0" destOrd="0" presId="urn:microsoft.com/office/officeart/2005/8/layout/process1"/>
    <dgm:cxn modelId="{0902ED00-1E6D-4F49-AF47-1A1C77A2A607}" type="presOf" srcId="{4C1EE145-7A75-4C0D-8F48-58F3A5D6C8EE}" destId="{6D478399-383F-4E8E-8E08-30168F92B2E2}" srcOrd="0" destOrd="0" presId="urn:microsoft.com/office/officeart/2005/8/layout/process1"/>
    <dgm:cxn modelId="{890D39E6-F667-44C5-82B5-5E7750BB00E0}" srcId="{1AF9A86F-719D-4FE6-854E-2039E0AD1010}" destId="{E92580CC-F8F3-4D4E-8667-78889649A3FF}" srcOrd="0" destOrd="0" parTransId="{70B529B7-E86A-4B6F-8C95-8134073931DC}" sibTransId="{4C1EE145-7A75-4C0D-8F48-58F3A5D6C8EE}"/>
    <dgm:cxn modelId="{0811024A-9B6B-4EC7-90F8-C48677D59929}" type="presOf" srcId="{E92580CC-F8F3-4D4E-8667-78889649A3FF}" destId="{E499F590-2C32-4BA3-B436-B356062D5845}" srcOrd="0" destOrd="0" presId="urn:microsoft.com/office/officeart/2005/8/layout/process1"/>
    <dgm:cxn modelId="{EA67636F-4953-4E36-BB31-3EB4DC924D65}" type="presOf" srcId="{96361A81-0232-4C4E-B683-BD929D28B347}" destId="{F75D0A61-A716-4C07-9F64-46C226C3A4BD}" srcOrd="0" destOrd="0" presId="urn:microsoft.com/office/officeart/2005/8/layout/process1"/>
    <dgm:cxn modelId="{B7AD8A4E-5A4F-437F-8FA8-AA532EF0D11F}" srcId="{1AF9A86F-719D-4FE6-854E-2039E0AD1010}" destId="{96361A81-0232-4C4E-B683-BD929D28B347}" srcOrd="1" destOrd="0" parTransId="{CC5EFF73-AF3E-4A27-B268-657EE37EFF02}" sibTransId="{51BD0B28-3A9A-4E2E-8E20-0E2352671122}"/>
    <dgm:cxn modelId="{D482606F-D0B4-4AFD-B0C7-6ACE45687F80}" type="presParOf" srcId="{80DA6399-ACED-4D04-BB88-0D3F31DF5095}" destId="{E499F590-2C32-4BA3-B436-B356062D5845}" srcOrd="0" destOrd="0" presId="urn:microsoft.com/office/officeart/2005/8/layout/process1"/>
    <dgm:cxn modelId="{B6A07321-3194-4D8F-B28B-1446CD6FEAE9}" type="presParOf" srcId="{80DA6399-ACED-4D04-BB88-0D3F31DF5095}" destId="{6D478399-383F-4E8E-8E08-30168F92B2E2}" srcOrd="1" destOrd="0" presId="urn:microsoft.com/office/officeart/2005/8/layout/process1"/>
    <dgm:cxn modelId="{D8A6CDDC-A769-45EB-8B7C-98C066F53D44}" type="presParOf" srcId="{6D478399-383F-4E8E-8E08-30168F92B2E2}" destId="{3011B03E-1F74-4FD3-9D9E-CE20230E0C59}" srcOrd="0" destOrd="0" presId="urn:microsoft.com/office/officeart/2005/8/layout/process1"/>
    <dgm:cxn modelId="{4D849616-F707-465B-8269-8FAEFAF8D27F}" type="presParOf" srcId="{80DA6399-ACED-4D04-BB88-0D3F31DF5095}" destId="{F75D0A61-A716-4C07-9F64-46C226C3A4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C926F-2AE7-42F0-A904-8EADB35664A8}" type="doc">
      <dgm:prSet loTypeId="urn:microsoft.com/office/officeart/2005/8/layout/default#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SV"/>
        </a:p>
      </dgm:t>
    </dgm:pt>
    <dgm:pt modelId="{AAA9F514-BE35-4493-9D79-6BF5995DD766}">
      <dgm:prSet phldrT="[Texto]" custT="1"/>
      <dgm:spPr/>
      <dgm:t>
        <a:bodyPr/>
        <a:lstStyle/>
        <a:p>
          <a:r>
            <a:rPr lang="es-SV" sz="2400" dirty="0" smtClean="0"/>
            <a:t>Fauna: el venado pintillo, el venado cola blanca, el tepezcuinte, Cotuzas el tigrillo (pariente del tigre) y  la pantera</a:t>
          </a:r>
          <a:endParaRPr lang="es-SV" sz="2400" dirty="0"/>
        </a:p>
      </dgm:t>
    </dgm:pt>
    <dgm:pt modelId="{CC979C9B-0841-41E0-8A28-CB65C83C2662}" type="parTrans" cxnId="{D5007322-0937-4384-85AF-E3DBAC765087}">
      <dgm:prSet/>
      <dgm:spPr/>
      <dgm:t>
        <a:bodyPr/>
        <a:lstStyle/>
        <a:p>
          <a:endParaRPr lang="es-SV"/>
        </a:p>
      </dgm:t>
    </dgm:pt>
    <dgm:pt modelId="{F9801300-4B2E-4726-88DB-1CBF799100EA}" type="sibTrans" cxnId="{D5007322-0937-4384-85AF-E3DBAC765087}">
      <dgm:prSet/>
      <dgm:spPr/>
      <dgm:t>
        <a:bodyPr/>
        <a:lstStyle/>
        <a:p>
          <a:endParaRPr lang="es-SV"/>
        </a:p>
      </dgm:t>
    </dgm:pt>
    <dgm:pt modelId="{05676A32-C44F-4D0E-BE99-46107D5B1317}">
      <dgm:prSet custT="1"/>
      <dgm:spPr/>
      <dgm:t>
        <a:bodyPr/>
        <a:lstStyle/>
        <a:p>
          <a:r>
            <a:rPr lang="es-PE" sz="2300" dirty="0" smtClean="0"/>
            <a:t>Las especies de árboles que se encuentran dentro de la iniciativa son: El Pino, El Cedro, El Níspero, El Bálsamo, La Ceiba  y El Ciprés. Actualmente tienen sembrado 8,000 manzanas </a:t>
          </a:r>
          <a:endParaRPr lang="es-PE" sz="2300" dirty="0"/>
        </a:p>
      </dgm:t>
    </dgm:pt>
    <dgm:pt modelId="{6CC71293-DEAE-4908-A7C8-7842BE9F255F}" type="parTrans" cxnId="{112F799F-F478-40C6-B7C2-7A64CC020644}">
      <dgm:prSet/>
      <dgm:spPr/>
      <dgm:t>
        <a:bodyPr/>
        <a:lstStyle/>
        <a:p>
          <a:endParaRPr lang="es-PE"/>
        </a:p>
      </dgm:t>
    </dgm:pt>
    <dgm:pt modelId="{0EBF99C5-AF3D-40BF-A127-F694D0C58326}" type="sibTrans" cxnId="{112F799F-F478-40C6-B7C2-7A64CC020644}">
      <dgm:prSet/>
      <dgm:spPr/>
      <dgm:t>
        <a:bodyPr/>
        <a:lstStyle/>
        <a:p>
          <a:endParaRPr lang="es-PE"/>
        </a:p>
      </dgm:t>
    </dgm:pt>
    <dgm:pt modelId="{EB3F90BA-7C67-40F6-BFF9-DB0260F00223}" type="pres">
      <dgm:prSet presAssocID="{E98C926F-2AE7-42F0-A904-8EADB35664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91230AD-0BBC-41C1-9381-93D2C287179B}" type="pres">
      <dgm:prSet presAssocID="{AAA9F514-BE35-4493-9D79-6BF5995DD766}" presName="node" presStyleLbl="node1" presStyleIdx="0" presStyleCnt="2" custScaleX="136301" custLinFactNeighborX="4222" custLinFactNeighborY="-3110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131E347-47F4-4207-B2B0-7F945D7EB1B7}" type="pres">
      <dgm:prSet presAssocID="{F9801300-4B2E-4726-88DB-1CBF799100EA}" presName="sibTrans" presStyleCnt="0"/>
      <dgm:spPr/>
    </dgm:pt>
    <dgm:pt modelId="{DF451648-47AB-4588-94AB-1A4A464A4184}" type="pres">
      <dgm:prSet presAssocID="{05676A32-C44F-4D0E-BE99-46107D5B1317}" presName="node" presStyleLbl="node1" presStyleIdx="1" presStyleCnt="2" custScaleX="144600" custLinFactNeighborX="-3292" custLinFactNeighborY="-3168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12F799F-F478-40C6-B7C2-7A64CC020644}" srcId="{E98C926F-2AE7-42F0-A904-8EADB35664A8}" destId="{05676A32-C44F-4D0E-BE99-46107D5B1317}" srcOrd="1" destOrd="0" parTransId="{6CC71293-DEAE-4908-A7C8-7842BE9F255F}" sibTransId="{0EBF99C5-AF3D-40BF-A127-F694D0C58326}"/>
    <dgm:cxn modelId="{558A3635-B0A0-4BAE-AF44-880151F8764F}" type="presOf" srcId="{AAA9F514-BE35-4493-9D79-6BF5995DD766}" destId="{891230AD-0BBC-41C1-9381-93D2C287179B}" srcOrd="0" destOrd="0" presId="urn:microsoft.com/office/officeart/2005/8/layout/default#1"/>
    <dgm:cxn modelId="{0FC812CE-7F75-4A0A-81E8-A0B8129F0E32}" type="presOf" srcId="{E98C926F-2AE7-42F0-A904-8EADB35664A8}" destId="{EB3F90BA-7C67-40F6-BFF9-DB0260F00223}" srcOrd="0" destOrd="0" presId="urn:microsoft.com/office/officeart/2005/8/layout/default#1"/>
    <dgm:cxn modelId="{D5007322-0937-4384-85AF-E3DBAC765087}" srcId="{E98C926F-2AE7-42F0-A904-8EADB35664A8}" destId="{AAA9F514-BE35-4493-9D79-6BF5995DD766}" srcOrd="0" destOrd="0" parTransId="{CC979C9B-0841-41E0-8A28-CB65C83C2662}" sibTransId="{F9801300-4B2E-4726-88DB-1CBF799100EA}"/>
    <dgm:cxn modelId="{0829C355-21E2-46D4-9090-1069A2C08B3C}" type="presOf" srcId="{05676A32-C44F-4D0E-BE99-46107D5B1317}" destId="{DF451648-47AB-4588-94AB-1A4A464A4184}" srcOrd="0" destOrd="0" presId="urn:microsoft.com/office/officeart/2005/8/layout/default#1"/>
    <dgm:cxn modelId="{EE12688D-4AB6-4738-96AA-02C4F41DB176}" type="presParOf" srcId="{EB3F90BA-7C67-40F6-BFF9-DB0260F00223}" destId="{891230AD-0BBC-41C1-9381-93D2C287179B}" srcOrd="0" destOrd="0" presId="urn:microsoft.com/office/officeart/2005/8/layout/default#1"/>
    <dgm:cxn modelId="{69CAC202-347F-425C-A778-20389E8D9A39}" type="presParOf" srcId="{EB3F90BA-7C67-40F6-BFF9-DB0260F00223}" destId="{6131E347-47F4-4207-B2B0-7F945D7EB1B7}" srcOrd="1" destOrd="0" presId="urn:microsoft.com/office/officeart/2005/8/layout/default#1"/>
    <dgm:cxn modelId="{62E2A46F-7500-446F-9D0D-70A459DF3BF5}" type="presParOf" srcId="{EB3F90BA-7C67-40F6-BFF9-DB0260F00223}" destId="{DF451648-47AB-4588-94AB-1A4A464A4184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EC69BE-65BA-4BFF-A3E3-F0DB71CDA3E5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A8D1934-BCA8-4445-A44E-3C6D5A463E3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Turismo Ornitológico</a:t>
          </a:r>
          <a:r>
            <a:rPr lang="es-ES" sz="2000" dirty="0" smtClean="0"/>
            <a:t>: </a:t>
          </a:r>
          <a:endParaRPr lang="es-ES" sz="2000" dirty="0"/>
        </a:p>
      </dgm:t>
    </dgm:pt>
    <dgm:pt modelId="{8AF037EC-8BA1-4507-940D-598610E0EC66}" type="parTrans" cxnId="{C1A3E2B0-D31E-4F4D-A3EF-BC4597E4DD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C7822F-FEB5-4DAA-AD16-814E31AB8EA7}" type="sibTrans" cxnId="{C1A3E2B0-D31E-4F4D-A3EF-BC4597E4DD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E871C4-78B0-468B-AECC-3B6AFCCD2442}">
      <dgm:prSet phldrT="[Texto]" custT="1"/>
      <dgm:spPr/>
      <dgm:t>
        <a:bodyPr/>
        <a:lstStyle/>
        <a:p>
          <a:pPr algn="just"/>
          <a:r>
            <a:rPr lang="es-PE" sz="2000" dirty="0" smtClean="0">
              <a:solidFill>
                <a:schemeClr val="tx1"/>
              </a:solidFill>
            </a:rPr>
            <a:t>actividad cuyo interés es el de observar la avifauna local en su entorno natural.</a:t>
          </a:r>
          <a:endParaRPr lang="es-ES" sz="2000" dirty="0">
            <a:solidFill>
              <a:schemeClr val="tx1"/>
            </a:solidFill>
          </a:endParaRPr>
        </a:p>
      </dgm:t>
    </dgm:pt>
    <dgm:pt modelId="{2B724852-6174-4D25-81A0-D08AB27FD994}" type="parTrans" cxnId="{B18C1519-0C33-49AE-B1B3-FF1898A84B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72EFAE-61F6-46D5-99DA-411D08E7D93C}" type="sibTrans" cxnId="{B18C1519-0C33-49AE-B1B3-FF1898A84B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B412B0-9FE3-49A4-89FA-CA290E025CA0}">
      <dgm:prSet phldrT="[Texto]"/>
      <dgm:spPr/>
      <dgm:t>
        <a:bodyPr/>
        <a:lstStyle/>
        <a:p>
          <a:r>
            <a:rPr lang="es-PE" dirty="0" smtClean="0">
              <a:solidFill>
                <a:schemeClr val="tx1"/>
              </a:solidFill>
            </a:rPr>
            <a:t>Ecoturismo</a:t>
          </a:r>
          <a:endParaRPr lang="es-ES" dirty="0">
            <a:solidFill>
              <a:schemeClr val="tx1"/>
            </a:solidFill>
          </a:endParaRPr>
        </a:p>
      </dgm:t>
    </dgm:pt>
    <dgm:pt modelId="{7D080AD6-628E-44E1-B0E0-1C4F0614276C}" type="parTrans" cxnId="{B0C8680E-53E3-40DC-AD88-C30B1B3342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E33853-8D5B-4D82-A253-193C83D65C56}" type="sibTrans" cxnId="{B0C8680E-53E3-40DC-AD88-C30B1B3342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2D3C60-D16D-4DD0-B2B4-4A561121ECFD}">
      <dgm:prSet phldrT="[Texto]"/>
      <dgm:spPr/>
      <dgm:t>
        <a:bodyPr/>
        <a:lstStyle/>
        <a:p>
          <a:pPr algn="just"/>
          <a:r>
            <a:rPr lang="es-PE" dirty="0" smtClean="0">
              <a:solidFill>
                <a:schemeClr val="tx1"/>
              </a:solidFill>
            </a:rPr>
            <a:t>enfoque para las actividades turísticas en el cual se privilegia la sustentabilidad, la preservación y la apreciación del medio ambiente</a:t>
          </a:r>
          <a:endParaRPr lang="es-ES" dirty="0">
            <a:solidFill>
              <a:schemeClr val="tx1"/>
            </a:solidFill>
          </a:endParaRPr>
        </a:p>
      </dgm:t>
    </dgm:pt>
    <dgm:pt modelId="{F2854C8C-28FA-437D-A83F-9A94FCE2BFED}" type="parTrans" cxnId="{C29030C3-D3EC-431F-9E32-DD34CE107D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C651A9-FB27-4C20-A9D3-C26052FC7854}" type="sibTrans" cxnId="{C29030C3-D3EC-431F-9E32-DD34CE107D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00675B-5F23-4746-AF49-708A0D0CA4A0}">
      <dgm:prSet phldrT="[Texto]"/>
      <dgm:spPr/>
      <dgm:t>
        <a:bodyPr/>
        <a:lstStyle/>
        <a:p>
          <a:r>
            <a:rPr lang="es-PE" dirty="0" smtClean="0">
              <a:solidFill>
                <a:schemeClr val="tx1"/>
              </a:solidFill>
            </a:rPr>
            <a:t>Turismo de aventura:</a:t>
          </a:r>
          <a:endParaRPr lang="es-ES" dirty="0">
            <a:solidFill>
              <a:schemeClr val="tx1"/>
            </a:solidFill>
          </a:endParaRPr>
        </a:p>
      </dgm:t>
    </dgm:pt>
    <dgm:pt modelId="{928E0DBD-02B3-473D-9F60-5FB954BDFF25}" type="parTrans" cxnId="{21349A8D-60BB-43A8-8784-942F0BCDEA5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D08482-2200-4F63-9F5E-C38823FC55E6}" type="sibTrans" cxnId="{21349A8D-60BB-43A8-8784-942F0BCDEA5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A50009-076D-4A86-A607-F36D9CF6010B}">
      <dgm:prSet phldrT="[Texto]"/>
      <dgm:spPr/>
      <dgm:t>
        <a:bodyPr/>
        <a:lstStyle/>
        <a:p>
          <a:pPr algn="just"/>
          <a:r>
            <a:rPr lang="es-PE" dirty="0" smtClean="0">
              <a:solidFill>
                <a:schemeClr val="tx1"/>
              </a:solidFill>
            </a:rPr>
            <a:t>Actividad que tiene como fin realizar actividades recreativas, deportivas asociadas a desafíos impuestos por la naturaleza</a:t>
          </a:r>
          <a:r>
            <a:rPr lang="es-PE" dirty="0" smtClean="0"/>
            <a:t>.</a:t>
          </a:r>
          <a:endParaRPr lang="es-ES" dirty="0"/>
        </a:p>
      </dgm:t>
    </dgm:pt>
    <dgm:pt modelId="{D3260841-033B-4F1B-82A0-32976308E6B7}" type="parTrans" cxnId="{3C6B0C91-E1E1-4545-85E8-21CDE96FA4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6EA754-AFE3-48F9-8057-4F4FD83E7886}" type="sibTrans" cxnId="{3C6B0C91-E1E1-4545-85E8-21CDE96FA4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AA629E-B19E-4223-AD88-FD0F48072C33}" type="pres">
      <dgm:prSet presAssocID="{ABEC69BE-65BA-4BFF-A3E3-F0DB71CDA3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1A7D14B-33A1-4255-A431-75B87ED428EC}" type="pres">
      <dgm:prSet presAssocID="{4A8D1934-BCA8-4445-A44E-3C6D5A463E3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459C74-92A9-4864-A5D7-CD70C9D08383}" type="pres">
      <dgm:prSet presAssocID="{4A8D1934-BCA8-4445-A44E-3C6D5A463E3B}" presName="bgRect" presStyleLbl="node1" presStyleIdx="0" presStyleCnt="3" custLinFactNeighborX="-1528" custLinFactNeighborY="-562"/>
      <dgm:spPr/>
      <dgm:t>
        <a:bodyPr/>
        <a:lstStyle/>
        <a:p>
          <a:endParaRPr lang="es-PE"/>
        </a:p>
      </dgm:t>
    </dgm:pt>
    <dgm:pt modelId="{E72A8654-A8A9-4243-81F2-A21A0DB7E08F}" type="pres">
      <dgm:prSet presAssocID="{4A8D1934-BCA8-4445-A44E-3C6D5A463E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641035-8769-4E8A-88F9-7C9BFD4DF093}" type="pres">
      <dgm:prSet presAssocID="{4A8D1934-BCA8-4445-A44E-3C6D5A463E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A56DA46-C54D-4085-AB7B-1B53564E3183}" type="pres">
      <dgm:prSet presAssocID="{53C7822F-FEB5-4DAA-AD16-814E31AB8EA7}" presName="hSp" presStyleCnt="0"/>
      <dgm:spPr/>
      <dgm:t>
        <a:bodyPr/>
        <a:lstStyle/>
        <a:p>
          <a:endParaRPr lang="es-PE"/>
        </a:p>
      </dgm:t>
    </dgm:pt>
    <dgm:pt modelId="{0EBDA1EE-6461-4B0C-A279-BE788CED369A}" type="pres">
      <dgm:prSet presAssocID="{53C7822F-FEB5-4DAA-AD16-814E31AB8EA7}" presName="vProcSp" presStyleCnt="0"/>
      <dgm:spPr/>
      <dgm:t>
        <a:bodyPr/>
        <a:lstStyle/>
        <a:p>
          <a:endParaRPr lang="es-PE"/>
        </a:p>
      </dgm:t>
    </dgm:pt>
    <dgm:pt modelId="{22ACBB58-4EA8-4DDE-A7D8-E553CF3B64D2}" type="pres">
      <dgm:prSet presAssocID="{53C7822F-FEB5-4DAA-AD16-814E31AB8EA7}" presName="vSp1" presStyleCnt="0"/>
      <dgm:spPr/>
      <dgm:t>
        <a:bodyPr/>
        <a:lstStyle/>
        <a:p>
          <a:endParaRPr lang="es-PE"/>
        </a:p>
      </dgm:t>
    </dgm:pt>
    <dgm:pt modelId="{B9E840D5-53CE-4C95-BCF9-064281879096}" type="pres">
      <dgm:prSet presAssocID="{53C7822F-FEB5-4DAA-AD16-814E31AB8EA7}" presName="simulatedConn" presStyleLbl="solidFgAcc1" presStyleIdx="0" presStyleCnt="2"/>
      <dgm:spPr/>
      <dgm:t>
        <a:bodyPr/>
        <a:lstStyle/>
        <a:p>
          <a:endParaRPr lang="es-PE"/>
        </a:p>
      </dgm:t>
    </dgm:pt>
    <dgm:pt modelId="{4904C261-42F6-4A48-B206-858FEC913DAC}" type="pres">
      <dgm:prSet presAssocID="{53C7822F-FEB5-4DAA-AD16-814E31AB8EA7}" presName="vSp2" presStyleCnt="0"/>
      <dgm:spPr/>
      <dgm:t>
        <a:bodyPr/>
        <a:lstStyle/>
        <a:p>
          <a:endParaRPr lang="es-PE"/>
        </a:p>
      </dgm:t>
    </dgm:pt>
    <dgm:pt modelId="{BA69B7EB-D0C2-458D-B47D-9948ED0697BE}" type="pres">
      <dgm:prSet presAssocID="{53C7822F-FEB5-4DAA-AD16-814E31AB8EA7}" presName="sibTrans" presStyleCnt="0"/>
      <dgm:spPr/>
      <dgm:t>
        <a:bodyPr/>
        <a:lstStyle/>
        <a:p>
          <a:endParaRPr lang="es-PE"/>
        </a:p>
      </dgm:t>
    </dgm:pt>
    <dgm:pt modelId="{894498A8-47B2-4A96-BED6-EE7E051E2AFE}" type="pres">
      <dgm:prSet presAssocID="{21B412B0-9FE3-49A4-89FA-CA290E025CA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BD19EF-980E-42B7-B30C-7FE94A136B67}" type="pres">
      <dgm:prSet presAssocID="{21B412B0-9FE3-49A4-89FA-CA290E025CA0}" presName="bgRect" presStyleLbl="node1" presStyleIdx="1" presStyleCnt="3"/>
      <dgm:spPr/>
      <dgm:t>
        <a:bodyPr/>
        <a:lstStyle/>
        <a:p>
          <a:endParaRPr lang="es-PE"/>
        </a:p>
      </dgm:t>
    </dgm:pt>
    <dgm:pt modelId="{95DBD678-8390-43E6-B9AD-F1BEF9D658D4}" type="pres">
      <dgm:prSet presAssocID="{21B412B0-9FE3-49A4-89FA-CA290E025CA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A68EE5-6FEE-4FD6-A5FE-B97CB5551377}" type="pres">
      <dgm:prSet presAssocID="{21B412B0-9FE3-49A4-89FA-CA290E025CA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E4C231-7B5F-4A0B-8EFD-95A0061E3005}" type="pres">
      <dgm:prSet presAssocID="{14E33853-8D5B-4D82-A253-193C83D65C56}" presName="hSp" presStyleCnt="0"/>
      <dgm:spPr/>
      <dgm:t>
        <a:bodyPr/>
        <a:lstStyle/>
        <a:p>
          <a:endParaRPr lang="es-PE"/>
        </a:p>
      </dgm:t>
    </dgm:pt>
    <dgm:pt modelId="{A7040EBA-6981-4157-BD33-7DD6B7876164}" type="pres">
      <dgm:prSet presAssocID="{14E33853-8D5B-4D82-A253-193C83D65C56}" presName="vProcSp" presStyleCnt="0"/>
      <dgm:spPr/>
      <dgm:t>
        <a:bodyPr/>
        <a:lstStyle/>
        <a:p>
          <a:endParaRPr lang="es-PE"/>
        </a:p>
      </dgm:t>
    </dgm:pt>
    <dgm:pt modelId="{25C331EF-BC9C-4859-9900-5B5C42551641}" type="pres">
      <dgm:prSet presAssocID="{14E33853-8D5B-4D82-A253-193C83D65C56}" presName="vSp1" presStyleCnt="0"/>
      <dgm:spPr/>
      <dgm:t>
        <a:bodyPr/>
        <a:lstStyle/>
        <a:p>
          <a:endParaRPr lang="es-PE"/>
        </a:p>
      </dgm:t>
    </dgm:pt>
    <dgm:pt modelId="{64C45AD9-5127-4228-BDF0-CF50703E1C63}" type="pres">
      <dgm:prSet presAssocID="{14E33853-8D5B-4D82-A253-193C83D65C56}" presName="simulatedConn" presStyleLbl="solidFgAcc1" presStyleIdx="1" presStyleCnt="2"/>
      <dgm:spPr/>
      <dgm:t>
        <a:bodyPr/>
        <a:lstStyle/>
        <a:p>
          <a:endParaRPr lang="es-PE"/>
        </a:p>
      </dgm:t>
    </dgm:pt>
    <dgm:pt modelId="{D30F7B70-09D5-4ACA-B94C-9872C6B0C7C0}" type="pres">
      <dgm:prSet presAssocID="{14E33853-8D5B-4D82-A253-193C83D65C56}" presName="vSp2" presStyleCnt="0"/>
      <dgm:spPr/>
      <dgm:t>
        <a:bodyPr/>
        <a:lstStyle/>
        <a:p>
          <a:endParaRPr lang="es-PE"/>
        </a:p>
      </dgm:t>
    </dgm:pt>
    <dgm:pt modelId="{088B5EF3-45FA-4EEE-8360-07AB50E31BC0}" type="pres">
      <dgm:prSet presAssocID="{14E33853-8D5B-4D82-A253-193C83D65C56}" presName="sibTrans" presStyleCnt="0"/>
      <dgm:spPr/>
      <dgm:t>
        <a:bodyPr/>
        <a:lstStyle/>
        <a:p>
          <a:endParaRPr lang="es-PE"/>
        </a:p>
      </dgm:t>
    </dgm:pt>
    <dgm:pt modelId="{AF21F3EA-8051-4894-85EA-DCC77E14A87F}" type="pres">
      <dgm:prSet presAssocID="{0F00675B-5F23-4746-AF49-708A0D0CA4A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2F9E65F-62DA-4AD8-A57E-F3516C48550B}" type="pres">
      <dgm:prSet presAssocID="{0F00675B-5F23-4746-AF49-708A0D0CA4A0}" presName="bgRect" presStyleLbl="node1" presStyleIdx="2" presStyleCnt="3"/>
      <dgm:spPr/>
      <dgm:t>
        <a:bodyPr/>
        <a:lstStyle/>
        <a:p>
          <a:endParaRPr lang="es-PE"/>
        </a:p>
      </dgm:t>
    </dgm:pt>
    <dgm:pt modelId="{4E9BFC04-F5E0-44D4-9DDB-AAE4081F2318}" type="pres">
      <dgm:prSet presAssocID="{0F00675B-5F23-4746-AF49-708A0D0CA4A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FA8860-F585-43DB-A4F0-B3B25182CEE4}" type="pres">
      <dgm:prSet presAssocID="{0F00675B-5F23-4746-AF49-708A0D0CA4A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539D406-4118-4A7B-8330-4E0F0B29251D}" type="presOf" srcId="{21B412B0-9FE3-49A4-89FA-CA290E025CA0}" destId="{FDBD19EF-980E-42B7-B30C-7FE94A136B67}" srcOrd="0" destOrd="0" presId="urn:microsoft.com/office/officeart/2005/8/layout/hProcess7"/>
    <dgm:cxn modelId="{50DB9163-948F-4DF8-A015-DBA598DA48E0}" type="presOf" srcId="{4A8D1934-BCA8-4445-A44E-3C6D5A463E3B}" destId="{E0459C74-92A9-4864-A5D7-CD70C9D08383}" srcOrd="0" destOrd="0" presId="urn:microsoft.com/office/officeart/2005/8/layout/hProcess7"/>
    <dgm:cxn modelId="{B0C8680E-53E3-40DC-AD88-C30B1B334264}" srcId="{ABEC69BE-65BA-4BFF-A3E3-F0DB71CDA3E5}" destId="{21B412B0-9FE3-49A4-89FA-CA290E025CA0}" srcOrd="1" destOrd="0" parTransId="{7D080AD6-628E-44E1-B0E0-1C4F0614276C}" sibTransId="{14E33853-8D5B-4D82-A253-193C83D65C56}"/>
    <dgm:cxn modelId="{B18C1519-0C33-49AE-B1B3-FF1898A84BCD}" srcId="{4A8D1934-BCA8-4445-A44E-3C6D5A463E3B}" destId="{E8E871C4-78B0-468B-AECC-3B6AFCCD2442}" srcOrd="0" destOrd="0" parTransId="{2B724852-6174-4D25-81A0-D08AB27FD994}" sibTransId="{C572EFAE-61F6-46D5-99DA-411D08E7D93C}"/>
    <dgm:cxn modelId="{C1A3E2B0-D31E-4F4D-A3EF-BC4597E4DD04}" srcId="{ABEC69BE-65BA-4BFF-A3E3-F0DB71CDA3E5}" destId="{4A8D1934-BCA8-4445-A44E-3C6D5A463E3B}" srcOrd="0" destOrd="0" parTransId="{8AF037EC-8BA1-4507-940D-598610E0EC66}" sibTransId="{53C7822F-FEB5-4DAA-AD16-814E31AB8EA7}"/>
    <dgm:cxn modelId="{89CE66BA-190D-4A52-A6EC-9A6BF9F08DC0}" type="presOf" srcId="{13A50009-076D-4A86-A607-F36D9CF6010B}" destId="{5EFA8860-F585-43DB-A4F0-B3B25182CEE4}" srcOrd="0" destOrd="0" presId="urn:microsoft.com/office/officeart/2005/8/layout/hProcess7"/>
    <dgm:cxn modelId="{C29030C3-D3EC-431F-9E32-DD34CE107DEF}" srcId="{21B412B0-9FE3-49A4-89FA-CA290E025CA0}" destId="{632D3C60-D16D-4DD0-B2B4-4A561121ECFD}" srcOrd="0" destOrd="0" parTransId="{F2854C8C-28FA-437D-A83F-9A94FCE2BFED}" sibTransId="{57C651A9-FB27-4C20-A9D3-C26052FC7854}"/>
    <dgm:cxn modelId="{B0A1ABB2-BA37-42E2-89F8-078FBB021F8D}" type="presOf" srcId="{0F00675B-5F23-4746-AF49-708A0D0CA4A0}" destId="{02F9E65F-62DA-4AD8-A57E-F3516C48550B}" srcOrd="0" destOrd="0" presId="urn:microsoft.com/office/officeart/2005/8/layout/hProcess7"/>
    <dgm:cxn modelId="{FD4BB358-90BB-4694-80DC-B8071F3FF8A5}" type="presOf" srcId="{21B412B0-9FE3-49A4-89FA-CA290E025CA0}" destId="{95DBD678-8390-43E6-B9AD-F1BEF9D658D4}" srcOrd="1" destOrd="0" presId="urn:microsoft.com/office/officeart/2005/8/layout/hProcess7"/>
    <dgm:cxn modelId="{45D17018-365F-44F3-84AB-9601F4042A4F}" type="presOf" srcId="{4A8D1934-BCA8-4445-A44E-3C6D5A463E3B}" destId="{E72A8654-A8A9-4243-81F2-A21A0DB7E08F}" srcOrd="1" destOrd="0" presId="urn:microsoft.com/office/officeart/2005/8/layout/hProcess7"/>
    <dgm:cxn modelId="{8DDCC007-4134-41B0-A507-DF90C3B37EDF}" type="presOf" srcId="{E8E871C4-78B0-468B-AECC-3B6AFCCD2442}" destId="{36641035-8769-4E8A-88F9-7C9BFD4DF093}" srcOrd="0" destOrd="0" presId="urn:microsoft.com/office/officeart/2005/8/layout/hProcess7"/>
    <dgm:cxn modelId="{6515CB14-8B77-471B-8618-7E5EBA0BDE68}" type="presOf" srcId="{0F00675B-5F23-4746-AF49-708A0D0CA4A0}" destId="{4E9BFC04-F5E0-44D4-9DDB-AAE4081F2318}" srcOrd="1" destOrd="0" presId="urn:microsoft.com/office/officeart/2005/8/layout/hProcess7"/>
    <dgm:cxn modelId="{21349A8D-60BB-43A8-8784-942F0BCDEA55}" srcId="{ABEC69BE-65BA-4BFF-A3E3-F0DB71CDA3E5}" destId="{0F00675B-5F23-4746-AF49-708A0D0CA4A0}" srcOrd="2" destOrd="0" parTransId="{928E0DBD-02B3-473D-9F60-5FB954BDFF25}" sibTransId="{10D08482-2200-4F63-9F5E-C38823FC55E6}"/>
    <dgm:cxn modelId="{97C03541-0617-4EDF-B303-BDD9CB50FCFB}" type="presOf" srcId="{ABEC69BE-65BA-4BFF-A3E3-F0DB71CDA3E5}" destId="{BEAA629E-B19E-4223-AD88-FD0F48072C33}" srcOrd="0" destOrd="0" presId="urn:microsoft.com/office/officeart/2005/8/layout/hProcess7"/>
    <dgm:cxn modelId="{08F4E35A-9574-4DFD-9ED4-47BA2C8EB349}" type="presOf" srcId="{632D3C60-D16D-4DD0-B2B4-4A561121ECFD}" destId="{91A68EE5-6FEE-4FD6-A5FE-B97CB5551377}" srcOrd="0" destOrd="0" presId="urn:microsoft.com/office/officeart/2005/8/layout/hProcess7"/>
    <dgm:cxn modelId="{3C6B0C91-E1E1-4545-85E8-21CDE96FA4DF}" srcId="{0F00675B-5F23-4746-AF49-708A0D0CA4A0}" destId="{13A50009-076D-4A86-A607-F36D9CF6010B}" srcOrd="0" destOrd="0" parTransId="{D3260841-033B-4F1B-82A0-32976308E6B7}" sibTransId="{586EA754-AFE3-48F9-8057-4F4FD83E7886}"/>
    <dgm:cxn modelId="{35F34830-47FB-412C-9B20-AC33C0A1C9FE}" type="presParOf" srcId="{BEAA629E-B19E-4223-AD88-FD0F48072C33}" destId="{01A7D14B-33A1-4255-A431-75B87ED428EC}" srcOrd="0" destOrd="0" presId="urn:microsoft.com/office/officeart/2005/8/layout/hProcess7"/>
    <dgm:cxn modelId="{6B5B8818-1376-4D54-94DC-5126D3F118D9}" type="presParOf" srcId="{01A7D14B-33A1-4255-A431-75B87ED428EC}" destId="{E0459C74-92A9-4864-A5D7-CD70C9D08383}" srcOrd="0" destOrd="0" presId="urn:microsoft.com/office/officeart/2005/8/layout/hProcess7"/>
    <dgm:cxn modelId="{36E439CF-A7B9-42B7-88AA-A011E00227BF}" type="presParOf" srcId="{01A7D14B-33A1-4255-A431-75B87ED428EC}" destId="{E72A8654-A8A9-4243-81F2-A21A0DB7E08F}" srcOrd="1" destOrd="0" presId="urn:microsoft.com/office/officeart/2005/8/layout/hProcess7"/>
    <dgm:cxn modelId="{8CECA84E-FCB6-4A81-8A4B-876B9938D303}" type="presParOf" srcId="{01A7D14B-33A1-4255-A431-75B87ED428EC}" destId="{36641035-8769-4E8A-88F9-7C9BFD4DF093}" srcOrd="2" destOrd="0" presId="urn:microsoft.com/office/officeart/2005/8/layout/hProcess7"/>
    <dgm:cxn modelId="{04D96C7B-9207-45B1-BBFA-71F33CE551A1}" type="presParOf" srcId="{BEAA629E-B19E-4223-AD88-FD0F48072C33}" destId="{6A56DA46-C54D-4085-AB7B-1B53564E3183}" srcOrd="1" destOrd="0" presId="urn:microsoft.com/office/officeart/2005/8/layout/hProcess7"/>
    <dgm:cxn modelId="{F76C78D8-11D6-4A56-BA9A-9B692D6F45F6}" type="presParOf" srcId="{BEAA629E-B19E-4223-AD88-FD0F48072C33}" destId="{0EBDA1EE-6461-4B0C-A279-BE788CED369A}" srcOrd="2" destOrd="0" presId="urn:microsoft.com/office/officeart/2005/8/layout/hProcess7"/>
    <dgm:cxn modelId="{BE8254CF-4646-4FDF-87B2-62F8D92EA8F0}" type="presParOf" srcId="{0EBDA1EE-6461-4B0C-A279-BE788CED369A}" destId="{22ACBB58-4EA8-4DDE-A7D8-E553CF3B64D2}" srcOrd="0" destOrd="0" presId="urn:microsoft.com/office/officeart/2005/8/layout/hProcess7"/>
    <dgm:cxn modelId="{774A023A-78A7-46F9-BE2F-35802D198B62}" type="presParOf" srcId="{0EBDA1EE-6461-4B0C-A279-BE788CED369A}" destId="{B9E840D5-53CE-4C95-BCF9-064281879096}" srcOrd="1" destOrd="0" presId="urn:microsoft.com/office/officeart/2005/8/layout/hProcess7"/>
    <dgm:cxn modelId="{6506C978-962D-4288-8E91-31B5301ECA0F}" type="presParOf" srcId="{0EBDA1EE-6461-4B0C-A279-BE788CED369A}" destId="{4904C261-42F6-4A48-B206-858FEC913DAC}" srcOrd="2" destOrd="0" presId="urn:microsoft.com/office/officeart/2005/8/layout/hProcess7"/>
    <dgm:cxn modelId="{F9328DF5-4DB8-468B-A8D6-CF5F40302E90}" type="presParOf" srcId="{BEAA629E-B19E-4223-AD88-FD0F48072C33}" destId="{BA69B7EB-D0C2-458D-B47D-9948ED0697BE}" srcOrd="3" destOrd="0" presId="urn:microsoft.com/office/officeart/2005/8/layout/hProcess7"/>
    <dgm:cxn modelId="{E6D90A50-11AD-4D17-88EC-8A25751E10AA}" type="presParOf" srcId="{BEAA629E-B19E-4223-AD88-FD0F48072C33}" destId="{894498A8-47B2-4A96-BED6-EE7E051E2AFE}" srcOrd="4" destOrd="0" presId="urn:microsoft.com/office/officeart/2005/8/layout/hProcess7"/>
    <dgm:cxn modelId="{97D60588-0DB7-41ED-8ABB-0FA88F5C607F}" type="presParOf" srcId="{894498A8-47B2-4A96-BED6-EE7E051E2AFE}" destId="{FDBD19EF-980E-42B7-B30C-7FE94A136B67}" srcOrd="0" destOrd="0" presId="urn:microsoft.com/office/officeart/2005/8/layout/hProcess7"/>
    <dgm:cxn modelId="{A85507AD-4AAE-4814-82BE-F3FC1A22650F}" type="presParOf" srcId="{894498A8-47B2-4A96-BED6-EE7E051E2AFE}" destId="{95DBD678-8390-43E6-B9AD-F1BEF9D658D4}" srcOrd="1" destOrd="0" presId="urn:microsoft.com/office/officeart/2005/8/layout/hProcess7"/>
    <dgm:cxn modelId="{4DFC4DE4-6DD1-443E-A698-A3A0F8153E0C}" type="presParOf" srcId="{894498A8-47B2-4A96-BED6-EE7E051E2AFE}" destId="{91A68EE5-6FEE-4FD6-A5FE-B97CB5551377}" srcOrd="2" destOrd="0" presId="urn:microsoft.com/office/officeart/2005/8/layout/hProcess7"/>
    <dgm:cxn modelId="{E8DA8B33-D0FC-47FD-AD8F-1C979D9EBFC5}" type="presParOf" srcId="{BEAA629E-B19E-4223-AD88-FD0F48072C33}" destId="{1FE4C231-7B5F-4A0B-8EFD-95A0061E3005}" srcOrd="5" destOrd="0" presId="urn:microsoft.com/office/officeart/2005/8/layout/hProcess7"/>
    <dgm:cxn modelId="{8D589BF7-894A-416D-A1FA-F4B098185F6B}" type="presParOf" srcId="{BEAA629E-B19E-4223-AD88-FD0F48072C33}" destId="{A7040EBA-6981-4157-BD33-7DD6B7876164}" srcOrd="6" destOrd="0" presId="urn:microsoft.com/office/officeart/2005/8/layout/hProcess7"/>
    <dgm:cxn modelId="{E29173EC-95D7-4A68-AE45-4A5A305FF63B}" type="presParOf" srcId="{A7040EBA-6981-4157-BD33-7DD6B7876164}" destId="{25C331EF-BC9C-4859-9900-5B5C42551641}" srcOrd="0" destOrd="0" presId="urn:microsoft.com/office/officeart/2005/8/layout/hProcess7"/>
    <dgm:cxn modelId="{8D474AC9-8D9C-4F83-8E4A-69E790000BC9}" type="presParOf" srcId="{A7040EBA-6981-4157-BD33-7DD6B7876164}" destId="{64C45AD9-5127-4228-BDF0-CF50703E1C63}" srcOrd="1" destOrd="0" presId="urn:microsoft.com/office/officeart/2005/8/layout/hProcess7"/>
    <dgm:cxn modelId="{95F9C0CB-4A58-4FF4-A6C3-DDC7E9C7F4F3}" type="presParOf" srcId="{A7040EBA-6981-4157-BD33-7DD6B7876164}" destId="{D30F7B70-09D5-4ACA-B94C-9872C6B0C7C0}" srcOrd="2" destOrd="0" presId="urn:microsoft.com/office/officeart/2005/8/layout/hProcess7"/>
    <dgm:cxn modelId="{38801584-213F-4660-9976-60BDBF94B730}" type="presParOf" srcId="{BEAA629E-B19E-4223-AD88-FD0F48072C33}" destId="{088B5EF3-45FA-4EEE-8360-07AB50E31BC0}" srcOrd="7" destOrd="0" presId="urn:microsoft.com/office/officeart/2005/8/layout/hProcess7"/>
    <dgm:cxn modelId="{CC3082C7-676C-496A-B491-25E943A2A607}" type="presParOf" srcId="{BEAA629E-B19E-4223-AD88-FD0F48072C33}" destId="{AF21F3EA-8051-4894-85EA-DCC77E14A87F}" srcOrd="8" destOrd="0" presId="urn:microsoft.com/office/officeart/2005/8/layout/hProcess7"/>
    <dgm:cxn modelId="{3E62A417-AEC3-463F-AF87-A8DD362FD788}" type="presParOf" srcId="{AF21F3EA-8051-4894-85EA-DCC77E14A87F}" destId="{02F9E65F-62DA-4AD8-A57E-F3516C48550B}" srcOrd="0" destOrd="0" presId="urn:microsoft.com/office/officeart/2005/8/layout/hProcess7"/>
    <dgm:cxn modelId="{1C2F7B49-C158-44DF-AC6C-4C39EB8BE265}" type="presParOf" srcId="{AF21F3EA-8051-4894-85EA-DCC77E14A87F}" destId="{4E9BFC04-F5E0-44D4-9DDB-AAE4081F2318}" srcOrd="1" destOrd="0" presId="urn:microsoft.com/office/officeart/2005/8/layout/hProcess7"/>
    <dgm:cxn modelId="{12E2812D-2397-4B4A-B892-1DE5B7A28B1A}" type="presParOf" srcId="{AF21F3EA-8051-4894-85EA-DCC77E14A87F}" destId="{5EFA8860-F585-43DB-A4F0-B3B25182CEE4}" srcOrd="2" destOrd="0" presId="urn:microsoft.com/office/officeart/2005/8/layout/hProcess7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135FB5-C81E-44C5-AD3F-0A0CADE6D2F8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9E24AE5B-2387-4ACB-B67B-526E92B4D451}">
      <dgm:prSet custT="1"/>
      <dgm:spPr/>
      <dgm:t>
        <a:bodyPr/>
        <a:lstStyle/>
        <a:p>
          <a:pPr rtl="0"/>
          <a:r>
            <a:rPr lang="es-PE" sz="2000" b="1" dirty="0" smtClean="0">
              <a:solidFill>
                <a:schemeClr val="tx1"/>
              </a:solidFill>
            </a:rPr>
            <a:t>Caminatas eco-turísticas</a:t>
          </a:r>
          <a:r>
            <a:rPr lang="es-PE" sz="2000" dirty="0" smtClean="0">
              <a:solidFill>
                <a:schemeClr val="tx1"/>
              </a:solidFill>
            </a:rPr>
            <a:t> (senderismo)Dentro de las 8,000 manzanas de terreno de la cooperativa Santa Adelaida</a:t>
          </a:r>
          <a:r>
            <a:rPr lang="es-PE" sz="1500" dirty="0" smtClean="0">
              <a:solidFill>
                <a:schemeClr val="tx1"/>
              </a:solidFill>
            </a:rPr>
            <a:t>. </a:t>
          </a:r>
          <a:endParaRPr lang="es-ES" sz="1500" dirty="0">
            <a:solidFill>
              <a:schemeClr val="tx1"/>
            </a:solidFill>
          </a:endParaRPr>
        </a:p>
      </dgm:t>
    </dgm:pt>
    <dgm:pt modelId="{90B44C45-9B8A-4235-96F4-90FEC801E615}" type="parTrans" cxnId="{D0B8D6D1-9313-49A1-87AF-35919DD1390E}">
      <dgm:prSet/>
      <dgm:spPr/>
      <dgm:t>
        <a:bodyPr/>
        <a:lstStyle/>
        <a:p>
          <a:endParaRPr lang="es-ES"/>
        </a:p>
      </dgm:t>
    </dgm:pt>
    <dgm:pt modelId="{8AA4A90D-8C56-4644-BB59-23B257997F9A}" type="sibTrans" cxnId="{D0B8D6D1-9313-49A1-87AF-35919DD1390E}">
      <dgm:prSet/>
      <dgm:spPr/>
      <dgm:t>
        <a:bodyPr/>
        <a:lstStyle/>
        <a:p>
          <a:endParaRPr lang="es-ES"/>
        </a:p>
      </dgm:t>
    </dgm:pt>
    <dgm:pt modelId="{AE2AD8F2-4B47-4604-BCB7-5FC9263157CD}">
      <dgm:prSet custT="1"/>
      <dgm:spPr/>
      <dgm:t>
        <a:bodyPr/>
        <a:lstStyle/>
        <a:p>
          <a:pPr rtl="0"/>
          <a:r>
            <a:rPr lang="es-ES" sz="1900" b="1" dirty="0" smtClean="0">
              <a:solidFill>
                <a:schemeClr val="tx1"/>
              </a:solidFill>
            </a:rPr>
            <a:t>Proyectos de investigación biológica</a:t>
          </a:r>
          <a:r>
            <a:rPr lang="es-ES" sz="1900" dirty="0" smtClean="0">
              <a:solidFill>
                <a:schemeClr val="tx1"/>
              </a:solidFill>
            </a:rPr>
            <a:t>: La diversidad de flora y fauna es una ventaja para la realización de proyectos de investigación biológica  de universidades y otras instituciones</a:t>
          </a:r>
          <a:r>
            <a:rPr lang="es-ES" sz="1900" dirty="0" smtClean="0"/>
            <a:t>.</a:t>
          </a:r>
          <a:endParaRPr lang="es-ES" sz="1900" dirty="0"/>
        </a:p>
      </dgm:t>
    </dgm:pt>
    <dgm:pt modelId="{D9322E14-EA81-4FD0-837E-139631C78BD8}" type="parTrans" cxnId="{C91CF783-5EEF-4065-B661-CE5CC42C9F19}">
      <dgm:prSet/>
      <dgm:spPr/>
      <dgm:t>
        <a:bodyPr/>
        <a:lstStyle/>
        <a:p>
          <a:endParaRPr lang="es-PE"/>
        </a:p>
      </dgm:t>
    </dgm:pt>
    <dgm:pt modelId="{EA8D5A14-8850-4133-B9AA-7B0E48B9BC09}" type="sibTrans" cxnId="{C91CF783-5EEF-4065-B661-CE5CC42C9F19}">
      <dgm:prSet/>
      <dgm:spPr/>
      <dgm:t>
        <a:bodyPr/>
        <a:lstStyle/>
        <a:p>
          <a:endParaRPr lang="es-PE"/>
        </a:p>
      </dgm:t>
    </dgm:pt>
    <dgm:pt modelId="{880CC831-6790-47A0-9435-04EAFAB933A9}">
      <dgm:prSet custT="1"/>
      <dgm:spPr/>
      <dgm:t>
        <a:bodyPr/>
        <a:lstStyle/>
        <a:p>
          <a:pPr rtl="0"/>
          <a:r>
            <a:rPr lang="es-ES" sz="1900" b="1" dirty="0" smtClean="0">
              <a:solidFill>
                <a:schemeClr val="tx1"/>
              </a:solidFill>
            </a:rPr>
            <a:t>Actividades de contacto directo con el proceso de producción de café</a:t>
          </a:r>
          <a:r>
            <a:rPr lang="es-ES" sz="1900" dirty="0" smtClean="0">
              <a:solidFill>
                <a:schemeClr val="tx1"/>
              </a:solidFill>
            </a:rPr>
            <a:t>:</a:t>
          </a:r>
        </a:p>
        <a:p>
          <a:pPr rtl="0"/>
          <a:r>
            <a:rPr lang="es-ES" sz="1900" dirty="0" smtClean="0">
              <a:solidFill>
                <a:schemeClr val="tx1"/>
              </a:solidFill>
            </a:rPr>
            <a:t>Observar el proceso de la cosecha y recolección del grano de café  en el beneficio de Santa Adelaida</a:t>
          </a:r>
          <a:endParaRPr lang="es-ES" sz="1900" dirty="0">
            <a:solidFill>
              <a:schemeClr val="tx1"/>
            </a:solidFill>
          </a:endParaRPr>
        </a:p>
      </dgm:t>
    </dgm:pt>
    <dgm:pt modelId="{0284BF5A-8B13-422F-91F7-AEE7B2825218}" type="parTrans" cxnId="{023E82C2-5D87-4E3C-9C1E-5155B250C9B5}">
      <dgm:prSet/>
      <dgm:spPr/>
      <dgm:t>
        <a:bodyPr/>
        <a:lstStyle/>
        <a:p>
          <a:endParaRPr lang="es-PE"/>
        </a:p>
      </dgm:t>
    </dgm:pt>
    <dgm:pt modelId="{9947D951-1C29-488C-9506-DAD2F70780FA}" type="sibTrans" cxnId="{023E82C2-5D87-4E3C-9C1E-5155B250C9B5}">
      <dgm:prSet/>
      <dgm:spPr/>
      <dgm:t>
        <a:bodyPr/>
        <a:lstStyle/>
        <a:p>
          <a:endParaRPr lang="es-PE"/>
        </a:p>
      </dgm:t>
    </dgm:pt>
    <dgm:pt modelId="{5C189756-9BA1-4394-9282-938FED4701E0}" type="pres">
      <dgm:prSet presAssocID="{2A135FB5-C81E-44C5-AD3F-0A0CADE6D2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0F65ABE8-ED64-4ED2-A0A3-D644C3897786}" type="pres">
      <dgm:prSet presAssocID="{2A135FB5-C81E-44C5-AD3F-0A0CADE6D2F8}" presName="arrow" presStyleLbl="bgShp" presStyleIdx="0" presStyleCnt="1"/>
      <dgm:spPr/>
    </dgm:pt>
    <dgm:pt modelId="{3AD5776A-0169-4FF7-B867-476CCA2F9F22}" type="pres">
      <dgm:prSet presAssocID="{2A135FB5-C81E-44C5-AD3F-0A0CADE6D2F8}" presName="linearProcess" presStyleCnt="0"/>
      <dgm:spPr/>
    </dgm:pt>
    <dgm:pt modelId="{65C1F6C0-E59A-4987-B3B3-C0284F67916F}" type="pres">
      <dgm:prSet presAssocID="{9E24AE5B-2387-4ACB-B67B-526E92B4D451}" presName="textNode" presStyleLbl="node1" presStyleIdx="0" presStyleCnt="3" custScaleY="144130" custLinFactNeighborX="32485" custLinFactNeighborY="-1587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9B5BE57-D0D0-4D82-8A6C-679EAC918CBE}" type="pres">
      <dgm:prSet presAssocID="{8AA4A90D-8C56-4644-BB59-23B257997F9A}" presName="sibTrans" presStyleCnt="0"/>
      <dgm:spPr/>
    </dgm:pt>
    <dgm:pt modelId="{8626C3EA-4CE5-4356-A9CC-506D22668E40}" type="pres">
      <dgm:prSet presAssocID="{AE2AD8F2-4B47-4604-BCB7-5FC9263157CD}" presName="textNode" presStyleLbl="node1" presStyleIdx="1" presStyleCnt="3" custScaleY="1473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A7D6287-1FE9-4AD4-8F8C-D43209752D54}" type="pres">
      <dgm:prSet presAssocID="{EA8D5A14-8850-4133-B9AA-7B0E48B9BC09}" presName="sibTrans" presStyleCnt="0"/>
      <dgm:spPr/>
    </dgm:pt>
    <dgm:pt modelId="{14849212-A21D-4B6D-B24D-E3C20888C9F6}" type="pres">
      <dgm:prSet presAssocID="{880CC831-6790-47A0-9435-04EAFAB933A9}" presName="textNode" presStyleLbl="node1" presStyleIdx="2" presStyleCnt="3" custScaleY="1473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23E82C2-5D87-4E3C-9C1E-5155B250C9B5}" srcId="{2A135FB5-C81E-44C5-AD3F-0A0CADE6D2F8}" destId="{880CC831-6790-47A0-9435-04EAFAB933A9}" srcOrd="2" destOrd="0" parTransId="{0284BF5A-8B13-422F-91F7-AEE7B2825218}" sibTransId="{9947D951-1C29-488C-9506-DAD2F70780FA}"/>
    <dgm:cxn modelId="{D0B8D6D1-9313-49A1-87AF-35919DD1390E}" srcId="{2A135FB5-C81E-44C5-AD3F-0A0CADE6D2F8}" destId="{9E24AE5B-2387-4ACB-B67B-526E92B4D451}" srcOrd="0" destOrd="0" parTransId="{90B44C45-9B8A-4235-96F4-90FEC801E615}" sibTransId="{8AA4A90D-8C56-4644-BB59-23B257997F9A}"/>
    <dgm:cxn modelId="{A1DDAA6C-3B37-4A3C-A0D4-EFD70DCEBFFF}" type="presOf" srcId="{2A135FB5-C81E-44C5-AD3F-0A0CADE6D2F8}" destId="{5C189756-9BA1-4394-9282-938FED4701E0}" srcOrd="0" destOrd="0" presId="urn:microsoft.com/office/officeart/2005/8/layout/hProcess9"/>
    <dgm:cxn modelId="{1E5B0B32-F025-4394-AC0F-41DE99C8FD84}" type="presOf" srcId="{AE2AD8F2-4B47-4604-BCB7-5FC9263157CD}" destId="{8626C3EA-4CE5-4356-A9CC-506D22668E40}" srcOrd="0" destOrd="0" presId="urn:microsoft.com/office/officeart/2005/8/layout/hProcess9"/>
    <dgm:cxn modelId="{83F61613-003E-4543-9535-A748C706F3A7}" type="presOf" srcId="{9E24AE5B-2387-4ACB-B67B-526E92B4D451}" destId="{65C1F6C0-E59A-4987-B3B3-C0284F67916F}" srcOrd="0" destOrd="0" presId="urn:microsoft.com/office/officeart/2005/8/layout/hProcess9"/>
    <dgm:cxn modelId="{30D9C9A7-160A-4FC0-BFA6-821000155EA5}" type="presOf" srcId="{880CC831-6790-47A0-9435-04EAFAB933A9}" destId="{14849212-A21D-4B6D-B24D-E3C20888C9F6}" srcOrd="0" destOrd="0" presId="urn:microsoft.com/office/officeart/2005/8/layout/hProcess9"/>
    <dgm:cxn modelId="{C91CF783-5EEF-4065-B661-CE5CC42C9F19}" srcId="{2A135FB5-C81E-44C5-AD3F-0A0CADE6D2F8}" destId="{AE2AD8F2-4B47-4604-BCB7-5FC9263157CD}" srcOrd="1" destOrd="0" parTransId="{D9322E14-EA81-4FD0-837E-139631C78BD8}" sibTransId="{EA8D5A14-8850-4133-B9AA-7B0E48B9BC09}"/>
    <dgm:cxn modelId="{6004B1D8-2D82-4B6A-90E0-330F3B5CAA44}" type="presParOf" srcId="{5C189756-9BA1-4394-9282-938FED4701E0}" destId="{0F65ABE8-ED64-4ED2-A0A3-D644C3897786}" srcOrd="0" destOrd="0" presId="urn:microsoft.com/office/officeart/2005/8/layout/hProcess9"/>
    <dgm:cxn modelId="{449DABEE-F49E-473F-A6DC-62794AF79EEA}" type="presParOf" srcId="{5C189756-9BA1-4394-9282-938FED4701E0}" destId="{3AD5776A-0169-4FF7-B867-476CCA2F9F22}" srcOrd="1" destOrd="0" presId="urn:microsoft.com/office/officeart/2005/8/layout/hProcess9"/>
    <dgm:cxn modelId="{9F5AACE3-1BAE-42EE-B453-C4509E8652F9}" type="presParOf" srcId="{3AD5776A-0169-4FF7-B867-476CCA2F9F22}" destId="{65C1F6C0-E59A-4987-B3B3-C0284F67916F}" srcOrd="0" destOrd="0" presId="urn:microsoft.com/office/officeart/2005/8/layout/hProcess9"/>
    <dgm:cxn modelId="{53534096-A7A6-4331-98A7-33BA970C20CC}" type="presParOf" srcId="{3AD5776A-0169-4FF7-B867-476CCA2F9F22}" destId="{69B5BE57-D0D0-4D82-8A6C-679EAC918CBE}" srcOrd="1" destOrd="0" presId="urn:microsoft.com/office/officeart/2005/8/layout/hProcess9"/>
    <dgm:cxn modelId="{CCE24B26-016F-4D44-8099-CC5980BE1FFC}" type="presParOf" srcId="{3AD5776A-0169-4FF7-B867-476CCA2F9F22}" destId="{8626C3EA-4CE5-4356-A9CC-506D22668E40}" srcOrd="2" destOrd="0" presId="urn:microsoft.com/office/officeart/2005/8/layout/hProcess9"/>
    <dgm:cxn modelId="{89780455-3320-407C-BF1D-3D24B4A075F2}" type="presParOf" srcId="{3AD5776A-0169-4FF7-B867-476CCA2F9F22}" destId="{6A7D6287-1FE9-4AD4-8F8C-D43209752D54}" srcOrd="3" destOrd="0" presId="urn:microsoft.com/office/officeart/2005/8/layout/hProcess9"/>
    <dgm:cxn modelId="{6D727DFE-94CF-4872-810F-404418588D50}" type="presParOf" srcId="{3AD5776A-0169-4FF7-B867-476CCA2F9F22}" destId="{14849212-A21D-4B6D-B24D-E3C20888C9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1C2FF0-48B6-4EEF-93A9-2CA41E48F69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B353C6-B7EC-4737-A2EC-5F357F916503}">
      <dgm:prSet custT="1"/>
      <dgm:spPr/>
      <dgm:t>
        <a:bodyPr/>
        <a:lstStyle/>
        <a:p>
          <a:pPr algn="ctr" rtl="0"/>
          <a:r>
            <a:rPr lang="es-PE" sz="3200" b="1" dirty="0" smtClean="0"/>
            <a:t>Atractivos: </a:t>
          </a:r>
          <a:endParaRPr lang="es-ES" sz="3200" b="1" dirty="0"/>
        </a:p>
      </dgm:t>
    </dgm:pt>
    <dgm:pt modelId="{62E5BAA6-052C-4ED3-95D6-88C20368F923}" type="par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9B32DB8B-0A9E-4A2B-8E3F-D6FFD9EBEA0A}" type="sib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F45727B4-001A-4F56-8EC9-849130D5B2DD}">
      <dgm:prSet custT="1"/>
      <dgm:spPr/>
      <dgm:t>
        <a:bodyPr/>
        <a:lstStyle/>
        <a:p>
          <a:pPr rtl="0"/>
          <a:r>
            <a:rPr lang="es-PE" sz="1800" b="1" dirty="0" smtClean="0"/>
            <a:t>Bosque El Naranjal, vivero de café y Cascadas El </a:t>
          </a:r>
          <a:r>
            <a:rPr lang="es-PE" sz="1800" b="1" dirty="0" err="1" smtClean="0"/>
            <a:t>Cinchal</a:t>
          </a:r>
          <a:r>
            <a:rPr lang="es-PE" sz="1800" b="1" dirty="0" smtClean="0"/>
            <a:t>.</a:t>
          </a:r>
          <a:endParaRPr lang="es-ES" sz="1800" b="1" dirty="0"/>
        </a:p>
      </dgm:t>
    </dgm:pt>
    <dgm:pt modelId="{8EE51F50-4517-494F-9AA9-E145D40C241C}" type="par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E5BAEB1E-F4AD-470C-8B62-F37084B55A2F}" type="sib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3BC45B6B-822A-4ED7-A297-C90F4F8D7D5B}">
      <dgm:prSet custT="1"/>
      <dgm:spPr/>
      <dgm:t>
        <a:bodyPr/>
        <a:lstStyle/>
        <a:p>
          <a:pPr rtl="0"/>
          <a:r>
            <a:rPr lang="es-PE" sz="1800" b="1" dirty="0" smtClean="0"/>
            <a:t>Tiempo de recorrido a pie (ida): 1 hora y 30 minutos</a:t>
          </a:r>
          <a:endParaRPr lang="es-ES" sz="1800" b="1" dirty="0"/>
        </a:p>
      </dgm:t>
    </dgm:pt>
    <dgm:pt modelId="{BCF33ED4-31D3-4DFE-917E-61257CC62796}" type="parTrans" cxnId="{59646EB7-D1F2-48B2-99C8-C3DA82339484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E07198CB-DA89-41E5-A3D9-ADCDAA53AC31}" type="sibTrans" cxnId="{59646EB7-D1F2-48B2-99C8-C3DA82339484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1FC8BBB0-04FD-43E9-B89D-D0719CF6A523}">
      <dgm:prSet custT="1"/>
      <dgm:spPr/>
      <dgm:t>
        <a:bodyPr/>
        <a:lstStyle/>
        <a:p>
          <a:pPr rtl="0"/>
          <a:r>
            <a:rPr lang="es-PE" sz="1800" b="1" dirty="0" smtClean="0"/>
            <a:t>Vuelta (en vehículo): 20 minutos</a:t>
          </a:r>
          <a:endParaRPr lang="es-ES" sz="1800" b="1" dirty="0"/>
        </a:p>
      </dgm:t>
    </dgm:pt>
    <dgm:pt modelId="{2EDF6AF4-11CD-4798-B861-6A000CFB5842}" type="parTrans" cxnId="{77B0B9D7-433B-4785-AA3A-11BC8796033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08AD9A31-DBF2-4BD6-AD87-461BE2D521C3}" type="sibTrans" cxnId="{77B0B9D7-433B-4785-AA3A-11BC8796033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1BBF27D2-963A-4C9A-A325-5BA89FA64BA7}">
      <dgm:prSet custT="1"/>
      <dgm:spPr/>
      <dgm:t>
        <a:bodyPr/>
        <a:lstStyle/>
        <a:p>
          <a:pPr rtl="0"/>
          <a:r>
            <a:rPr lang="es-PE" sz="1800" b="1" dirty="0" smtClean="0"/>
            <a:t>Grupo de personas: Mínimo 5-maximo 20 por guía.</a:t>
          </a:r>
          <a:endParaRPr lang="es-ES" sz="1800" b="1" dirty="0"/>
        </a:p>
      </dgm:t>
    </dgm:pt>
    <dgm:pt modelId="{592AE72E-32B3-470E-9D79-9A7525302D7C}" type="par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70D3CEB5-6E54-4987-BC31-F946FFF5FBE1}" type="sib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BDBB9117-4A5B-483A-9944-2C2699AC4105}">
      <dgm:prSet custT="1"/>
      <dgm:spPr/>
      <dgm:t>
        <a:bodyPr/>
        <a:lstStyle/>
        <a:p>
          <a:pPr rtl="0"/>
          <a:r>
            <a:rPr lang="es-PE" sz="1800" b="1" dirty="0" smtClean="0"/>
            <a:t>Refrigerio y almuerzo </a:t>
          </a:r>
          <a:endParaRPr lang="es-ES" sz="1800" b="1" dirty="0"/>
        </a:p>
      </dgm:t>
    </dgm:pt>
    <dgm:pt modelId="{D719C9A3-4ACD-4001-A19C-F31FE02C651D}" type="par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3DCFF5A-3CDD-480C-B436-549F632B40F9}" type="sib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268409D-F09C-453C-B00A-8CC262921C31}">
      <dgm:prSet custT="1"/>
      <dgm:spPr/>
      <dgm:t>
        <a:bodyPr/>
        <a:lstStyle/>
        <a:p>
          <a:pPr rtl="0"/>
          <a:r>
            <a:rPr lang="es-PE" sz="3200" b="1" dirty="0" smtClean="0"/>
            <a:t>Segmento:</a:t>
          </a:r>
          <a:r>
            <a:rPr lang="es-PE" sz="2800" b="1" dirty="0" smtClean="0"/>
            <a:t>	</a:t>
          </a:r>
          <a:endParaRPr lang="es-ES" sz="2800" b="1" dirty="0"/>
        </a:p>
      </dgm:t>
    </dgm:pt>
    <dgm:pt modelId="{1B27195D-104E-4CF5-97BA-13D9592FF078}" type="par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3E1FECE-2881-4739-9242-96FD23612EE6}" type="sib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7E29472-01DC-4195-B3AE-C8A77B05AB02}">
      <dgm:prSet custT="1"/>
      <dgm:spPr/>
      <dgm:t>
        <a:bodyPr/>
        <a:lstStyle/>
        <a:p>
          <a:pPr rtl="0"/>
          <a:endParaRPr lang="es-PE" sz="1800" b="1" dirty="0" smtClean="0"/>
        </a:p>
        <a:p>
          <a:pPr rtl="0"/>
          <a:r>
            <a:rPr lang="es-PE" sz="1800" b="1" dirty="0" smtClean="0"/>
            <a:t>Jóvenes-Adultos que gustan de realizar el turismo de aventura y ecoturismo y que poseen buena resistencia física.</a:t>
          </a:r>
          <a:endParaRPr lang="es-ES" sz="1800" b="1" dirty="0"/>
        </a:p>
      </dgm:t>
    </dgm:pt>
    <dgm:pt modelId="{5E08F71C-B258-46EB-BC5D-44175CA6C4FE}" type="par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0EAE437-44A7-44C4-9569-90C7D8FE301B}" type="sib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885927B-8990-4C35-9692-A8561DE8A968}" type="pres">
      <dgm:prSet presAssocID="{151C2FF0-48B6-4EEF-93A9-2CA41E48F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84A1A10-2F33-4F47-AE8E-1772359DE85B}" type="pres">
      <dgm:prSet presAssocID="{CFB353C6-B7EC-4737-A2EC-5F357F9165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0DEEFC-44E2-4B88-80F9-975035AE8C8E}" type="pres">
      <dgm:prSet presAssocID="{CFB353C6-B7EC-4737-A2EC-5F357F916503}" presName="bgRect" presStyleLbl="node1" presStyleIdx="0" presStyleCnt="2"/>
      <dgm:spPr/>
      <dgm:t>
        <a:bodyPr/>
        <a:lstStyle/>
        <a:p>
          <a:endParaRPr lang="es-PE"/>
        </a:p>
      </dgm:t>
    </dgm:pt>
    <dgm:pt modelId="{9215DA82-7A1E-42BC-9396-7AFEE0D9905F}" type="pres">
      <dgm:prSet presAssocID="{CFB353C6-B7EC-4737-A2EC-5F357F91650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C34465-560E-4359-8160-E69148AD16D3}" type="pres">
      <dgm:prSet presAssocID="{CFB353C6-B7EC-4737-A2EC-5F357F91650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49A18A-5A02-48B1-9BCA-3540B50C4C8C}" type="pres">
      <dgm:prSet presAssocID="{9B32DB8B-0A9E-4A2B-8E3F-D6FFD9EBEA0A}" presName="hSp" presStyleCnt="0"/>
      <dgm:spPr/>
      <dgm:t>
        <a:bodyPr/>
        <a:lstStyle/>
        <a:p>
          <a:endParaRPr lang="es-PE"/>
        </a:p>
      </dgm:t>
    </dgm:pt>
    <dgm:pt modelId="{5627F6CC-D3F6-4008-8DBD-AAA271A47FAD}" type="pres">
      <dgm:prSet presAssocID="{9B32DB8B-0A9E-4A2B-8E3F-D6FFD9EBEA0A}" presName="vProcSp" presStyleCnt="0"/>
      <dgm:spPr/>
      <dgm:t>
        <a:bodyPr/>
        <a:lstStyle/>
        <a:p>
          <a:endParaRPr lang="es-PE"/>
        </a:p>
      </dgm:t>
    </dgm:pt>
    <dgm:pt modelId="{B3479A4A-5C08-4AEC-922B-133D3F98106D}" type="pres">
      <dgm:prSet presAssocID="{9B32DB8B-0A9E-4A2B-8E3F-D6FFD9EBEA0A}" presName="vSp1" presStyleCnt="0"/>
      <dgm:spPr/>
      <dgm:t>
        <a:bodyPr/>
        <a:lstStyle/>
        <a:p>
          <a:endParaRPr lang="es-PE"/>
        </a:p>
      </dgm:t>
    </dgm:pt>
    <dgm:pt modelId="{4AAE49D6-ED6F-4C95-9842-126B35056F09}" type="pres">
      <dgm:prSet presAssocID="{9B32DB8B-0A9E-4A2B-8E3F-D6FFD9EBEA0A}" presName="simulatedConn" presStyleLbl="solidFgAcc1" presStyleIdx="0" presStyleCnt="1"/>
      <dgm:spPr/>
      <dgm:t>
        <a:bodyPr/>
        <a:lstStyle/>
        <a:p>
          <a:endParaRPr lang="es-PE"/>
        </a:p>
      </dgm:t>
    </dgm:pt>
    <dgm:pt modelId="{A75BD9CF-D840-4AEC-8802-101F7940BF24}" type="pres">
      <dgm:prSet presAssocID="{9B32DB8B-0A9E-4A2B-8E3F-D6FFD9EBEA0A}" presName="vSp2" presStyleCnt="0"/>
      <dgm:spPr/>
      <dgm:t>
        <a:bodyPr/>
        <a:lstStyle/>
        <a:p>
          <a:endParaRPr lang="es-PE"/>
        </a:p>
      </dgm:t>
    </dgm:pt>
    <dgm:pt modelId="{08E8EA2D-9086-48CB-8EF9-52261B2C3DA0}" type="pres">
      <dgm:prSet presAssocID="{9B32DB8B-0A9E-4A2B-8E3F-D6FFD9EBEA0A}" presName="sibTrans" presStyleCnt="0"/>
      <dgm:spPr/>
      <dgm:t>
        <a:bodyPr/>
        <a:lstStyle/>
        <a:p>
          <a:endParaRPr lang="es-PE"/>
        </a:p>
      </dgm:t>
    </dgm:pt>
    <dgm:pt modelId="{CCC207BA-DF57-4B28-88A0-8DADC2533B24}" type="pres">
      <dgm:prSet presAssocID="{6268409D-F09C-453C-B00A-8CC262921C3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DAE703-811C-4443-A090-0FE779701C8B}" type="pres">
      <dgm:prSet presAssocID="{6268409D-F09C-453C-B00A-8CC262921C31}" presName="bgRect" presStyleLbl="node1" presStyleIdx="1" presStyleCnt="2"/>
      <dgm:spPr/>
      <dgm:t>
        <a:bodyPr/>
        <a:lstStyle/>
        <a:p>
          <a:endParaRPr lang="es-PE"/>
        </a:p>
      </dgm:t>
    </dgm:pt>
    <dgm:pt modelId="{3D20C0FE-586E-4623-AE98-B7D926BDDA76}" type="pres">
      <dgm:prSet presAssocID="{6268409D-F09C-453C-B00A-8CC262921C3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E76E88-7DB2-4F62-9BD5-86767DEBE065}" type="pres">
      <dgm:prSet presAssocID="{6268409D-F09C-453C-B00A-8CC262921C3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7B0B9D7-433B-4785-AA3A-11BC87960339}" srcId="{CFB353C6-B7EC-4737-A2EC-5F357F916503}" destId="{1FC8BBB0-04FD-43E9-B89D-D0719CF6A523}" srcOrd="2" destOrd="0" parTransId="{2EDF6AF4-11CD-4798-B861-6A000CFB5842}" sibTransId="{08AD9A31-DBF2-4BD6-AD87-461BE2D521C3}"/>
    <dgm:cxn modelId="{F3563EB9-E4E9-4D96-90DC-0450C47D1F09}" type="presOf" srcId="{6268409D-F09C-453C-B00A-8CC262921C31}" destId="{3D20C0FE-586E-4623-AE98-B7D926BDDA76}" srcOrd="1" destOrd="0" presId="urn:microsoft.com/office/officeart/2005/8/layout/hProcess7"/>
    <dgm:cxn modelId="{F141D23C-C48F-4D96-8232-5BC51D85C476}" type="presOf" srcId="{1BBF27D2-963A-4C9A-A325-5BA89FA64BA7}" destId="{1DC34465-560E-4359-8160-E69148AD16D3}" srcOrd="0" destOrd="3" presId="urn:microsoft.com/office/officeart/2005/8/layout/hProcess7"/>
    <dgm:cxn modelId="{C6896184-AD69-4B22-ADBD-FA70279DE092}" type="presOf" srcId="{3BC45B6B-822A-4ED7-A297-C90F4F8D7D5B}" destId="{1DC34465-560E-4359-8160-E69148AD16D3}" srcOrd="0" destOrd="1" presId="urn:microsoft.com/office/officeart/2005/8/layout/hProcess7"/>
    <dgm:cxn modelId="{20EB0684-7A4B-42D1-B2E8-4D37DAE0C160}" type="presOf" srcId="{BDBB9117-4A5B-483A-9944-2C2699AC4105}" destId="{1DC34465-560E-4359-8160-E69148AD16D3}" srcOrd="0" destOrd="4" presId="urn:microsoft.com/office/officeart/2005/8/layout/hProcess7"/>
    <dgm:cxn modelId="{D825DBB4-C448-4F4A-BC2D-E4702938C309}" srcId="{CFB353C6-B7EC-4737-A2EC-5F357F916503}" destId="{F45727B4-001A-4F56-8EC9-849130D5B2DD}" srcOrd="0" destOrd="0" parTransId="{8EE51F50-4517-494F-9AA9-E145D40C241C}" sibTransId="{E5BAEB1E-F4AD-470C-8B62-F37084B55A2F}"/>
    <dgm:cxn modelId="{074F5868-6F05-4059-A804-C6ACD6B2B900}" type="presOf" srcId="{CFB353C6-B7EC-4737-A2EC-5F357F916503}" destId="{9215DA82-7A1E-42BC-9396-7AFEE0D9905F}" srcOrd="1" destOrd="0" presId="urn:microsoft.com/office/officeart/2005/8/layout/hProcess7"/>
    <dgm:cxn modelId="{61DBF99B-7439-47B4-9DB6-D5FAAF7D3286}" type="presOf" srcId="{67E29472-01DC-4195-B3AE-C8A77B05AB02}" destId="{C2E76E88-7DB2-4F62-9BD5-86767DEBE065}" srcOrd="0" destOrd="0" presId="urn:microsoft.com/office/officeart/2005/8/layout/hProcess7"/>
    <dgm:cxn modelId="{A5553F65-E27E-458C-B6BC-7A310EA836FE}" srcId="{CFB353C6-B7EC-4737-A2EC-5F357F916503}" destId="{BDBB9117-4A5B-483A-9944-2C2699AC4105}" srcOrd="4" destOrd="0" parTransId="{D719C9A3-4ACD-4001-A19C-F31FE02C651D}" sibTransId="{83DCFF5A-3CDD-480C-B436-549F632B40F9}"/>
    <dgm:cxn modelId="{9F277BDE-1974-4264-8734-019206DEC8F4}" type="presOf" srcId="{F45727B4-001A-4F56-8EC9-849130D5B2DD}" destId="{1DC34465-560E-4359-8160-E69148AD16D3}" srcOrd="0" destOrd="0" presId="urn:microsoft.com/office/officeart/2005/8/layout/hProcess7"/>
    <dgm:cxn modelId="{D3E1F82C-4933-4564-8E04-347B987F84EA}" type="presOf" srcId="{6268409D-F09C-453C-B00A-8CC262921C31}" destId="{7EDAE703-811C-4443-A090-0FE779701C8B}" srcOrd="0" destOrd="0" presId="urn:microsoft.com/office/officeart/2005/8/layout/hProcess7"/>
    <dgm:cxn modelId="{F6DBE359-CDAB-4B14-B3FB-13D196713BBC}" type="presOf" srcId="{1FC8BBB0-04FD-43E9-B89D-D0719CF6A523}" destId="{1DC34465-560E-4359-8160-E69148AD16D3}" srcOrd="0" destOrd="2" presId="urn:microsoft.com/office/officeart/2005/8/layout/hProcess7"/>
    <dgm:cxn modelId="{B2404B4B-090B-42EA-AD38-7B3D7538AF25}" srcId="{6268409D-F09C-453C-B00A-8CC262921C31}" destId="{67E29472-01DC-4195-B3AE-C8A77B05AB02}" srcOrd="0" destOrd="0" parTransId="{5E08F71C-B258-46EB-BC5D-44175CA6C4FE}" sibTransId="{80EAE437-44A7-44C4-9569-90C7D8FE301B}"/>
    <dgm:cxn modelId="{A4ED6DD2-B886-486A-8E53-011293BD525C}" type="presOf" srcId="{CFB353C6-B7EC-4737-A2EC-5F357F916503}" destId="{8E0DEEFC-44E2-4B88-80F9-975035AE8C8E}" srcOrd="0" destOrd="0" presId="urn:microsoft.com/office/officeart/2005/8/layout/hProcess7"/>
    <dgm:cxn modelId="{BB5B4F42-F112-4C4B-9030-96C1A661CBDC}" type="presOf" srcId="{151C2FF0-48B6-4EEF-93A9-2CA41E48F695}" destId="{A885927B-8990-4C35-9692-A8561DE8A968}" srcOrd="0" destOrd="0" presId="urn:microsoft.com/office/officeart/2005/8/layout/hProcess7"/>
    <dgm:cxn modelId="{D1AAE4A7-6413-43D5-A75A-9C4839DE5B7E}" srcId="{CFB353C6-B7EC-4737-A2EC-5F357F916503}" destId="{1BBF27D2-963A-4C9A-A325-5BA89FA64BA7}" srcOrd="3" destOrd="0" parTransId="{592AE72E-32B3-470E-9D79-9A7525302D7C}" sibTransId="{70D3CEB5-6E54-4987-BC31-F946FFF5FBE1}"/>
    <dgm:cxn modelId="{88C9B7A2-D585-488F-B0E7-A20EE17AE6E5}" srcId="{151C2FF0-48B6-4EEF-93A9-2CA41E48F695}" destId="{CFB353C6-B7EC-4737-A2EC-5F357F916503}" srcOrd="0" destOrd="0" parTransId="{62E5BAA6-052C-4ED3-95D6-88C20368F923}" sibTransId="{9B32DB8B-0A9E-4A2B-8E3F-D6FFD9EBEA0A}"/>
    <dgm:cxn modelId="{3BE17288-EEE8-4691-B624-C75505D14B55}" srcId="{151C2FF0-48B6-4EEF-93A9-2CA41E48F695}" destId="{6268409D-F09C-453C-B00A-8CC262921C31}" srcOrd="1" destOrd="0" parTransId="{1B27195D-104E-4CF5-97BA-13D9592FF078}" sibTransId="{A3E1FECE-2881-4739-9242-96FD23612EE6}"/>
    <dgm:cxn modelId="{59646EB7-D1F2-48B2-99C8-C3DA82339484}" srcId="{CFB353C6-B7EC-4737-A2EC-5F357F916503}" destId="{3BC45B6B-822A-4ED7-A297-C90F4F8D7D5B}" srcOrd="1" destOrd="0" parTransId="{BCF33ED4-31D3-4DFE-917E-61257CC62796}" sibTransId="{E07198CB-DA89-41E5-A3D9-ADCDAA53AC31}"/>
    <dgm:cxn modelId="{5F182375-D48D-4521-8A2C-3741D935E591}" type="presParOf" srcId="{A885927B-8990-4C35-9692-A8561DE8A968}" destId="{A84A1A10-2F33-4F47-AE8E-1772359DE85B}" srcOrd="0" destOrd="0" presId="urn:microsoft.com/office/officeart/2005/8/layout/hProcess7"/>
    <dgm:cxn modelId="{A483886A-8F6C-4EF0-8334-5182202FA762}" type="presParOf" srcId="{A84A1A10-2F33-4F47-AE8E-1772359DE85B}" destId="{8E0DEEFC-44E2-4B88-80F9-975035AE8C8E}" srcOrd="0" destOrd="0" presId="urn:microsoft.com/office/officeart/2005/8/layout/hProcess7"/>
    <dgm:cxn modelId="{28F0B040-5FB2-448F-8BB4-62C4BEBCC290}" type="presParOf" srcId="{A84A1A10-2F33-4F47-AE8E-1772359DE85B}" destId="{9215DA82-7A1E-42BC-9396-7AFEE0D9905F}" srcOrd="1" destOrd="0" presId="urn:microsoft.com/office/officeart/2005/8/layout/hProcess7"/>
    <dgm:cxn modelId="{CF7CE0A1-B1FE-459C-844E-1CACCCBCDD02}" type="presParOf" srcId="{A84A1A10-2F33-4F47-AE8E-1772359DE85B}" destId="{1DC34465-560E-4359-8160-E69148AD16D3}" srcOrd="2" destOrd="0" presId="urn:microsoft.com/office/officeart/2005/8/layout/hProcess7"/>
    <dgm:cxn modelId="{185ECD69-3BE2-4DB5-8768-AA2A6B439530}" type="presParOf" srcId="{A885927B-8990-4C35-9692-A8561DE8A968}" destId="{9949A18A-5A02-48B1-9BCA-3540B50C4C8C}" srcOrd="1" destOrd="0" presId="urn:microsoft.com/office/officeart/2005/8/layout/hProcess7"/>
    <dgm:cxn modelId="{00887DE4-D8C2-4E3C-9A28-32BD8BCF836F}" type="presParOf" srcId="{A885927B-8990-4C35-9692-A8561DE8A968}" destId="{5627F6CC-D3F6-4008-8DBD-AAA271A47FAD}" srcOrd="2" destOrd="0" presId="urn:microsoft.com/office/officeart/2005/8/layout/hProcess7"/>
    <dgm:cxn modelId="{2DF9512E-CEEE-42F6-B4D1-B072B109AA0D}" type="presParOf" srcId="{5627F6CC-D3F6-4008-8DBD-AAA271A47FAD}" destId="{B3479A4A-5C08-4AEC-922B-133D3F98106D}" srcOrd="0" destOrd="0" presId="urn:microsoft.com/office/officeart/2005/8/layout/hProcess7"/>
    <dgm:cxn modelId="{FBBEE9EF-39FF-436B-A008-7A0389FA2D9E}" type="presParOf" srcId="{5627F6CC-D3F6-4008-8DBD-AAA271A47FAD}" destId="{4AAE49D6-ED6F-4C95-9842-126B35056F09}" srcOrd="1" destOrd="0" presId="urn:microsoft.com/office/officeart/2005/8/layout/hProcess7"/>
    <dgm:cxn modelId="{9D25AE56-1163-41C2-8DAC-B5F27C743150}" type="presParOf" srcId="{5627F6CC-D3F6-4008-8DBD-AAA271A47FAD}" destId="{A75BD9CF-D840-4AEC-8802-101F7940BF24}" srcOrd="2" destOrd="0" presId="urn:microsoft.com/office/officeart/2005/8/layout/hProcess7"/>
    <dgm:cxn modelId="{6238088E-4C21-4062-A14D-2F2C7DC205FB}" type="presParOf" srcId="{A885927B-8990-4C35-9692-A8561DE8A968}" destId="{08E8EA2D-9086-48CB-8EF9-52261B2C3DA0}" srcOrd="3" destOrd="0" presId="urn:microsoft.com/office/officeart/2005/8/layout/hProcess7"/>
    <dgm:cxn modelId="{6C57422D-A4BE-48CE-84F9-DF0DA191D1DA}" type="presParOf" srcId="{A885927B-8990-4C35-9692-A8561DE8A968}" destId="{CCC207BA-DF57-4B28-88A0-8DADC2533B24}" srcOrd="4" destOrd="0" presId="urn:microsoft.com/office/officeart/2005/8/layout/hProcess7"/>
    <dgm:cxn modelId="{DF51CD7F-B3BD-414D-BAFA-EAB0EF66F7DB}" type="presParOf" srcId="{CCC207BA-DF57-4B28-88A0-8DADC2533B24}" destId="{7EDAE703-811C-4443-A090-0FE779701C8B}" srcOrd="0" destOrd="0" presId="urn:microsoft.com/office/officeart/2005/8/layout/hProcess7"/>
    <dgm:cxn modelId="{932E1F58-7B22-4046-BE28-EC45D3A5FA55}" type="presParOf" srcId="{CCC207BA-DF57-4B28-88A0-8DADC2533B24}" destId="{3D20C0FE-586E-4623-AE98-B7D926BDDA76}" srcOrd="1" destOrd="0" presId="urn:microsoft.com/office/officeart/2005/8/layout/hProcess7"/>
    <dgm:cxn modelId="{AB8D7FAB-DF8A-4872-A40F-409D8E41F1CC}" type="presParOf" srcId="{CCC207BA-DF57-4B28-88A0-8DADC2533B24}" destId="{C2E76E88-7DB2-4F62-9BD5-86767DEBE0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CF20A4-37BA-4BA0-837E-198EF5DBE538}" type="doc">
      <dgm:prSet loTypeId="urn:microsoft.com/office/officeart/2005/8/layout/process5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SV"/>
        </a:p>
      </dgm:t>
    </dgm:pt>
    <dgm:pt modelId="{5DC510AC-32C9-4A38-82A5-4963CEB6A4AE}">
      <dgm:prSet phldrT="[Texto]"/>
      <dgm:spPr/>
      <dgm:t>
        <a:bodyPr/>
        <a:lstStyle/>
        <a:p>
          <a:r>
            <a:rPr lang="es-SV" b="1" dirty="0">
              <a:solidFill>
                <a:schemeClr val="tx1"/>
              </a:solidFill>
            </a:rPr>
            <a:t>visita a cascadas el </a:t>
          </a:r>
          <a:r>
            <a:rPr lang="es-SV" b="1" dirty="0" err="1">
              <a:solidFill>
                <a:schemeClr val="tx1"/>
              </a:solidFill>
            </a:rPr>
            <a:t>Cinchal</a:t>
          </a:r>
          <a:endParaRPr lang="es-SV" b="1" dirty="0">
            <a:solidFill>
              <a:schemeClr val="tx1"/>
            </a:solidFill>
          </a:endParaRPr>
        </a:p>
      </dgm:t>
    </dgm:pt>
    <dgm:pt modelId="{79A21311-0415-4608-B4AE-1EE92238830E}" type="parTrans" cxnId="{F8370E70-7852-4D6B-9276-523CC0765B1C}">
      <dgm:prSet/>
      <dgm:spPr/>
      <dgm:t>
        <a:bodyPr/>
        <a:lstStyle/>
        <a:p>
          <a:endParaRPr lang="es-SV"/>
        </a:p>
      </dgm:t>
    </dgm:pt>
    <dgm:pt modelId="{0C6F3290-367D-40E8-9FC4-D7327516A0FD}" type="sibTrans" cxnId="{F8370E70-7852-4D6B-9276-523CC0765B1C}">
      <dgm:prSet/>
      <dgm:spPr/>
      <dgm:t>
        <a:bodyPr/>
        <a:lstStyle/>
        <a:p>
          <a:endParaRPr lang="es-SV"/>
        </a:p>
      </dgm:t>
    </dgm:pt>
    <dgm:pt modelId="{4F68A7AB-7303-415B-8168-DED2299EBE11}">
      <dgm:prSet/>
      <dgm:spPr/>
      <dgm:t>
        <a:bodyPr/>
        <a:lstStyle/>
        <a:p>
          <a:r>
            <a:rPr lang="es-SV" b="1">
              <a:solidFill>
                <a:schemeClr val="tx1"/>
              </a:solidFill>
            </a:rPr>
            <a:t>Recorrido por el bosque</a:t>
          </a:r>
        </a:p>
      </dgm:t>
    </dgm:pt>
    <dgm:pt modelId="{8CB7D611-D1A3-42B2-94A3-0918B574678A}" type="parTrans" cxnId="{A113E23E-C82E-4B6C-883E-72361B051399}">
      <dgm:prSet/>
      <dgm:spPr/>
      <dgm:t>
        <a:bodyPr/>
        <a:lstStyle/>
        <a:p>
          <a:endParaRPr lang="es-SV"/>
        </a:p>
      </dgm:t>
    </dgm:pt>
    <dgm:pt modelId="{8EE907F1-A324-4A23-AC35-D025CAB15499}" type="sibTrans" cxnId="{A113E23E-C82E-4B6C-883E-72361B051399}">
      <dgm:prSet/>
      <dgm:spPr/>
      <dgm:t>
        <a:bodyPr/>
        <a:lstStyle/>
        <a:p>
          <a:endParaRPr lang="es-SV"/>
        </a:p>
      </dgm:t>
    </dgm:pt>
    <dgm:pt modelId="{2C97716F-AB6F-4278-BAEF-CD139B111D87}">
      <dgm:prSet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Vivero de café </a:t>
          </a:r>
          <a:endParaRPr lang="es-SV" b="1" dirty="0">
            <a:solidFill>
              <a:schemeClr val="tx1"/>
            </a:solidFill>
          </a:endParaRPr>
        </a:p>
      </dgm:t>
    </dgm:pt>
    <dgm:pt modelId="{CECFF464-950B-4B79-9338-86C18A76D942}" type="parTrans" cxnId="{5227A141-AF35-44DF-BCB7-5215F5EE35F9}">
      <dgm:prSet/>
      <dgm:spPr/>
      <dgm:t>
        <a:bodyPr/>
        <a:lstStyle/>
        <a:p>
          <a:endParaRPr lang="es-SV"/>
        </a:p>
      </dgm:t>
    </dgm:pt>
    <dgm:pt modelId="{BC8A3EA7-ED4F-4B3E-9B05-0C9252CC8B4E}" type="sibTrans" cxnId="{5227A141-AF35-44DF-BCB7-5215F5EE35F9}">
      <dgm:prSet/>
      <dgm:spPr/>
      <dgm:t>
        <a:bodyPr/>
        <a:lstStyle/>
        <a:p>
          <a:endParaRPr lang="es-SV"/>
        </a:p>
      </dgm:t>
    </dgm:pt>
    <dgm:pt modelId="{BFC24422-1FF4-4FF6-9C67-B910AA0FF3CA}">
      <dgm:prSet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Almuerzo en restaurante</a:t>
          </a:r>
          <a:endParaRPr lang="es-SV" b="1" dirty="0">
            <a:solidFill>
              <a:schemeClr val="tx1"/>
            </a:solidFill>
          </a:endParaRPr>
        </a:p>
      </dgm:t>
    </dgm:pt>
    <dgm:pt modelId="{7CAC7131-882C-4D6C-8B72-4F24E9E456AA}" type="parTrans" cxnId="{77AD7CB9-7DF1-4A82-BA10-600C253893FE}">
      <dgm:prSet/>
      <dgm:spPr/>
      <dgm:t>
        <a:bodyPr/>
        <a:lstStyle/>
        <a:p>
          <a:endParaRPr lang="es-PE"/>
        </a:p>
      </dgm:t>
    </dgm:pt>
    <dgm:pt modelId="{AB244FD2-2F17-45BA-8219-BA6DDB3BC896}" type="sibTrans" cxnId="{77AD7CB9-7DF1-4A82-BA10-600C253893FE}">
      <dgm:prSet/>
      <dgm:spPr/>
      <dgm:t>
        <a:bodyPr/>
        <a:lstStyle/>
        <a:p>
          <a:endParaRPr lang="es-PE"/>
        </a:p>
      </dgm:t>
    </dgm:pt>
    <dgm:pt modelId="{84232955-3F66-43E1-953A-6B24966BB322}" type="pres">
      <dgm:prSet presAssocID="{50CF20A4-37BA-4BA0-837E-198EF5DBE5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D4D57A2-3917-496D-89BE-73084591C085}" type="pres">
      <dgm:prSet presAssocID="{4F68A7AB-7303-415B-8168-DED2299EBE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AE338FF-BE3C-422D-8696-63A2CED6FCB6}" type="pres">
      <dgm:prSet presAssocID="{8EE907F1-A324-4A23-AC35-D025CAB15499}" presName="sibTrans" presStyleLbl="sibTrans2D1" presStyleIdx="0" presStyleCnt="3"/>
      <dgm:spPr/>
      <dgm:t>
        <a:bodyPr/>
        <a:lstStyle/>
        <a:p>
          <a:endParaRPr lang="es-SV"/>
        </a:p>
      </dgm:t>
    </dgm:pt>
    <dgm:pt modelId="{2FA01E1F-041E-40B5-9FE6-535518384873}" type="pres">
      <dgm:prSet presAssocID="{8EE907F1-A324-4A23-AC35-D025CAB15499}" presName="connectorText" presStyleLbl="sibTrans2D1" presStyleIdx="0" presStyleCnt="3"/>
      <dgm:spPr/>
      <dgm:t>
        <a:bodyPr/>
        <a:lstStyle/>
        <a:p>
          <a:endParaRPr lang="es-SV"/>
        </a:p>
      </dgm:t>
    </dgm:pt>
    <dgm:pt modelId="{40939E59-2163-4E41-800E-CE9813BA5820}" type="pres">
      <dgm:prSet presAssocID="{5DC510AC-32C9-4A38-82A5-4963CEB6A4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E5F7E1B-0B70-4D66-913E-DC899D82D9EE}" type="pres">
      <dgm:prSet presAssocID="{0C6F3290-367D-40E8-9FC4-D7327516A0FD}" presName="sibTrans" presStyleLbl="sibTrans2D1" presStyleIdx="1" presStyleCnt="3"/>
      <dgm:spPr/>
      <dgm:t>
        <a:bodyPr/>
        <a:lstStyle/>
        <a:p>
          <a:endParaRPr lang="es-SV"/>
        </a:p>
      </dgm:t>
    </dgm:pt>
    <dgm:pt modelId="{3731CD87-6120-4FEC-B5AF-3F1A29EC4C34}" type="pres">
      <dgm:prSet presAssocID="{0C6F3290-367D-40E8-9FC4-D7327516A0FD}" presName="connectorText" presStyleLbl="sibTrans2D1" presStyleIdx="1" presStyleCnt="3"/>
      <dgm:spPr/>
      <dgm:t>
        <a:bodyPr/>
        <a:lstStyle/>
        <a:p>
          <a:endParaRPr lang="es-SV"/>
        </a:p>
      </dgm:t>
    </dgm:pt>
    <dgm:pt modelId="{68197035-CDB0-406E-AEA8-3F17B0108E83}" type="pres">
      <dgm:prSet presAssocID="{2C97716F-AB6F-4278-BAEF-CD139B111D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192D54E-32B9-4D62-978A-8CA99EDF5B8D}" type="pres">
      <dgm:prSet presAssocID="{BC8A3EA7-ED4F-4B3E-9B05-0C9252CC8B4E}" presName="sibTrans" presStyleLbl="sibTrans2D1" presStyleIdx="2" presStyleCnt="3"/>
      <dgm:spPr/>
      <dgm:t>
        <a:bodyPr/>
        <a:lstStyle/>
        <a:p>
          <a:endParaRPr lang="es-SV"/>
        </a:p>
      </dgm:t>
    </dgm:pt>
    <dgm:pt modelId="{12C2F24F-B1B4-4431-BD7D-95823D978AEE}" type="pres">
      <dgm:prSet presAssocID="{BC8A3EA7-ED4F-4B3E-9B05-0C9252CC8B4E}" presName="connectorText" presStyleLbl="sibTrans2D1" presStyleIdx="2" presStyleCnt="3"/>
      <dgm:spPr/>
      <dgm:t>
        <a:bodyPr/>
        <a:lstStyle/>
        <a:p>
          <a:endParaRPr lang="es-SV"/>
        </a:p>
      </dgm:t>
    </dgm:pt>
    <dgm:pt modelId="{D5A2F938-2F4B-4629-8E06-9E1D9109165F}" type="pres">
      <dgm:prSet presAssocID="{BFC24422-1FF4-4FF6-9C67-B910AA0FF3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0821F29-5DEF-41D6-8EE0-9AC5033B2A7A}" type="presOf" srcId="{8EE907F1-A324-4A23-AC35-D025CAB15499}" destId="{2FA01E1F-041E-40B5-9FE6-535518384873}" srcOrd="1" destOrd="0" presId="urn:microsoft.com/office/officeart/2005/8/layout/process5"/>
    <dgm:cxn modelId="{8030BD50-AABB-4644-B38D-0F10FD58BE5D}" type="presOf" srcId="{BC8A3EA7-ED4F-4B3E-9B05-0C9252CC8B4E}" destId="{0192D54E-32B9-4D62-978A-8CA99EDF5B8D}" srcOrd="0" destOrd="0" presId="urn:microsoft.com/office/officeart/2005/8/layout/process5"/>
    <dgm:cxn modelId="{F8370E70-7852-4D6B-9276-523CC0765B1C}" srcId="{50CF20A4-37BA-4BA0-837E-198EF5DBE538}" destId="{5DC510AC-32C9-4A38-82A5-4963CEB6A4AE}" srcOrd="1" destOrd="0" parTransId="{79A21311-0415-4608-B4AE-1EE92238830E}" sibTransId="{0C6F3290-367D-40E8-9FC4-D7327516A0FD}"/>
    <dgm:cxn modelId="{77AD7CB9-7DF1-4A82-BA10-600C253893FE}" srcId="{50CF20A4-37BA-4BA0-837E-198EF5DBE538}" destId="{BFC24422-1FF4-4FF6-9C67-B910AA0FF3CA}" srcOrd="3" destOrd="0" parTransId="{7CAC7131-882C-4D6C-8B72-4F24E9E456AA}" sibTransId="{AB244FD2-2F17-45BA-8219-BA6DDB3BC896}"/>
    <dgm:cxn modelId="{66727615-68BE-4355-9CA8-4EEF53232066}" type="presOf" srcId="{2C97716F-AB6F-4278-BAEF-CD139B111D87}" destId="{68197035-CDB0-406E-AEA8-3F17B0108E83}" srcOrd="0" destOrd="0" presId="urn:microsoft.com/office/officeart/2005/8/layout/process5"/>
    <dgm:cxn modelId="{0997D260-E8DB-4E11-B5DA-D042768CAD22}" type="presOf" srcId="{4F68A7AB-7303-415B-8168-DED2299EBE11}" destId="{7D4D57A2-3917-496D-89BE-73084591C085}" srcOrd="0" destOrd="0" presId="urn:microsoft.com/office/officeart/2005/8/layout/process5"/>
    <dgm:cxn modelId="{E377AC48-09AB-4229-A0A7-08D68FA938F0}" type="presOf" srcId="{0C6F3290-367D-40E8-9FC4-D7327516A0FD}" destId="{4E5F7E1B-0B70-4D66-913E-DC899D82D9EE}" srcOrd="0" destOrd="0" presId="urn:microsoft.com/office/officeart/2005/8/layout/process5"/>
    <dgm:cxn modelId="{0729B66A-AC43-4071-89B5-FF61C991364E}" type="presOf" srcId="{BFC24422-1FF4-4FF6-9C67-B910AA0FF3CA}" destId="{D5A2F938-2F4B-4629-8E06-9E1D9109165F}" srcOrd="0" destOrd="0" presId="urn:microsoft.com/office/officeart/2005/8/layout/process5"/>
    <dgm:cxn modelId="{5DE5FF6F-027F-450A-8A2A-F3BFF1496E46}" type="presOf" srcId="{0C6F3290-367D-40E8-9FC4-D7327516A0FD}" destId="{3731CD87-6120-4FEC-B5AF-3F1A29EC4C34}" srcOrd="1" destOrd="0" presId="urn:microsoft.com/office/officeart/2005/8/layout/process5"/>
    <dgm:cxn modelId="{61D8A695-3C57-4888-9F6D-9C4E9A9F2907}" type="presOf" srcId="{50CF20A4-37BA-4BA0-837E-198EF5DBE538}" destId="{84232955-3F66-43E1-953A-6B24966BB322}" srcOrd="0" destOrd="0" presId="urn:microsoft.com/office/officeart/2005/8/layout/process5"/>
    <dgm:cxn modelId="{7725FBC9-4D71-43A5-BB4F-22AC887415B5}" type="presOf" srcId="{8EE907F1-A324-4A23-AC35-D025CAB15499}" destId="{FAE338FF-BE3C-422D-8696-63A2CED6FCB6}" srcOrd="0" destOrd="0" presId="urn:microsoft.com/office/officeart/2005/8/layout/process5"/>
    <dgm:cxn modelId="{A113E23E-C82E-4B6C-883E-72361B051399}" srcId="{50CF20A4-37BA-4BA0-837E-198EF5DBE538}" destId="{4F68A7AB-7303-415B-8168-DED2299EBE11}" srcOrd="0" destOrd="0" parTransId="{8CB7D611-D1A3-42B2-94A3-0918B574678A}" sibTransId="{8EE907F1-A324-4A23-AC35-D025CAB15499}"/>
    <dgm:cxn modelId="{77A6AFF0-9815-4F1A-882A-CFFEC71C3888}" type="presOf" srcId="{BC8A3EA7-ED4F-4B3E-9B05-0C9252CC8B4E}" destId="{12C2F24F-B1B4-4431-BD7D-95823D978AEE}" srcOrd="1" destOrd="0" presId="urn:microsoft.com/office/officeart/2005/8/layout/process5"/>
    <dgm:cxn modelId="{43E47BEA-5BF2-4709-8432-9473CECE0B95}" type="presOf" srcId="{5DC510AC-32C9-4A38-82A5-4963CEB6A4AE}" destId="{40939E59-2163-4E41-800E-CE9813BA5820}" srcOrd="0" destOrd="0" presId="urn:microsoft.com/office/officeart/2005/8/layout/process5"/>
    <dgm:cxn modelId="{5227A141-AF35-44DF-BCB7-5215F5EE35F9}" srcId="{50CF20A4-37BA-4BA0-837E-198EF5DBE538}" destId="{2C97716F-AB6F-4278-BAEF-CD139B111D87}" srcOrd="2" destOrd="0" parTransId="{CECFF464-950B-4B79-9338-86C18A76D942}" sibTransId="{BC8A3EA7-ED4F-4B3E-9B05-0C9252CC8B4E}"/>
    <dgm:cxn modelId="{8A9C8489-C90E-4B1C-8A41-A9FB644B02DB}" type="presParOf" srcId="{84232955-3F66-43E1-953A-6B24966BB322}" destId="{7D4D57A2-3917-496D-89BE-73084591C085}" srcOrd="0" destOrd="0" presId="urn:microsoft.com/office/officeart/2005/8/layout/process5"/>
    <dgm:cxn modelId="{BA7B210F-CAD1-4C8D-9FC4-B4A95E8DD55A}" type="presParOf" srcId="{84232955-3F66-43E1-953A-6B24966BB322}" destId="{FAE338FF-BE3C-422D-8696-63A2CED6FCB6}" srcOrd="1" destOrd="0" presId="urn:microsoft.com/office/officeart/2005/8/layout/process5"/>
    <dgm:cxn modelId="{4DBF95D1-11B2-480C-8751-7319ADBA80F1}" type="presParOf" srcId="{FAE338FF-BE3C-422D-8696-63A2CED6FCB6}" destId="{2FA01E1F-041E-40B5-9FE6-535518384873}" srcOrd="0" destOrd="0" presId="urn:microsoft.com/office/officeart/2005/8/layout/process5"/>
    <dgm:cxn modelId="{7ACACAA8-DF78-45D4-8074-BDE85D15C084}" type="presParOf" srcId="{84232955-3F66-43E1-953A-6B24966BB322}" destId="{40939E59-2163-4E41-800E-CE9813BA5820}" srcOrd="2" destOrd="0" presId="urn:microsoft.com/office/officeart/2005/8/layout/process5"/>
    <dgm:cxn modelId="{2810BDA3-EA96-48C9-8604-82131D2D0875}" type="presParOf" srcId="{84232955-3F66-43E1-953A-6B24966BB322}" destId="{4E5F7E1B-0B70-4D66-913E-DC899D82D9EE}" srcOrd="3" destOrd="0" presId="urn:microsoft.com/office/officeart/2005/8/layout/process5"/>
    <dgm:cxn modelId="{2E14ABD6-2075-4167-9FE4-F9D19A276005}" type="presParOf" srcId="{4E5F7E1B-0B70-4D66-913E-DC899D82D9EE}" destId="{3731CD87-6120-4FEC-B5AF-3F1A29EC4C34}" srcOrd="0" destOrd="0" presId="urn:microsoft.com/office/officeart/2005/8/layout/process5"/>
    <dgm:cxn modelId="{BD5FF57B-41A9-46D1-A51D-8C76EA706A1F}" type="presParOf" srcId="{84232955-3F66-43E1-953A-6B24966BB322}" destId="{68197035-CDB0-406E-AEA8-3F17B0108E83}" srcOrd="4" destOrd="0" presId="urn:microsoft.com/office/officeart/2005/8/layout/process5"/>
    <dgm:cxn modelId="{C0BF527E-119E-465A-9BA9-9E7953500BC0}" type="presParOf" srcId="{84232955-3F66-43E1-953A-6B24966BB322}" destId="{0192D54E-32B9-4D62-978A-8CA99EDF5B8D}" srcOrd="5" destOrd="0" presId="urn:microsoft.com/office/officeart/2005/8/layout/process5"/>
    <dgm:cxn modelId="{88FE69D2-5F9A-4E38-BD9F-E418C2696857}" type="presParOf" srcId="{0192D54E-32B9-4D62-978A-8CA99EDF5B8D}" destId="{12C2F24F-B1B4-4431-BD7D-95823D978AEE}" srcOrd="0" destOrd="0" presId="urn:microsoft.com/office/officeart/2005/8/layout/process5"/>
    <dgm:cxn modelId="{0F16DC25-6ADB-4900-9BE5-2E4EE6F04E0B}" type="presParOf" srcId="{84232955-3F66-43E1-953A-6B24966BB322}" destId="{D5A2F938-2F4B-4629-8E06-9E1D9109165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1C2FF0-48B6-4EEF-93A9-2CA41E48F69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B353C6-B7EC-4737-A2EC-5F357F916503}">
      <dgm:prSet custT="1"/>
      <dgm:spPr/>
      <dgm:t>
        <a:bodyPr/>
        <a:lstStyle/>
        <a:p>
          <a:pPr algn="ctr" rtl="0"/>
          <a:r>
            <a:rPr lang="es-PE" sz="3200" b="1" dirty="0" smtClean="0"/>
            <a:t>Atractivos: </a:t>
          </a:r>
          <a:endParaRPr lang="es-ES" sz="3200" b="1" dirty="0"/>
        </a:p>
      </dgm:t>
    </dgm:pt>
    <dgm:pt modelId="{62E5BAA6-052C-4ED3-95D6-88C20368F923}" type="par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9B32DB8B-0A9E-4A2B-8E3F-D6FFD9EBEA0A}" type="sibTrans" cxnId="{88C9B7A2-D585-488F-B0E7-A20EE17AE6E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F45727B4-001A-4F56-8EC9-849130D5B2DD}">
      <dgm:prSet custT="1"/>
      <dgm:spPr/>
      <dgm:t>
        <a:bodyPr/>
        <a:lstStyle/>
        <a:p>
          <a:pPr rtl="0"/>
          <a:r>
            <a:rPr lang="es-PE" sz="1700" b="1" dirty="0" smtClean="0"/>
            <a:t>Bosque El Naranjal, Cascadas El </a:t>
          </a:r>
          <a:r>
            <a:rPr lang="es-PE" sz="1700" b="1" dirty="0" err="1" smtClean="0"/>
            <a:t>Cinchal</a:t>
          </a:r>
          <a:r>
            <a:rPr lang="es-PE" sz="1700" b="1" dirty="0" smtClean="0"/>
            <a:t> y  Casco urbano de Comasagua.</a:t>
          </a:r>
        </a:p>
        <a:p>
          <a:pPr rtl="0"/>
          <a:r>
            <a:rPr lang="es-PE" sz="1700" b="1" dirty="0" smtClean="0"/>
            <a:t>Tiempo del  tour 8am  a 5pm</a:t>
          </a:r>
          <a:endParaRPr lang="es-ES" sz="1700" b="1" dirty="0"/>
        </a:p>
      </dgm:t>
    </dgm:pt>
    <dgm:pt modelId="{8EE51F50-4517-494F-9AA9-E145D40C241C}" type="par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E5BAEB1E-F4AD-470C-8B62-F37084B55A2F}" type="sibTrans" cxnId="{D825DBB4-C448-4F4A-BC2D-E4702938C30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1FC8BBB0-04FD-43E9-B89D-D0719CF6A523}">
      <dgm:prSet custT="1"/>
      <dgm:spPr/>
      <dgm:t>
        <a:bodyPr/>
        <a:lstStyle/>
        <a:p>
          <a:pPr rtl="0"/>
          <a:r>
            <a:rPr lang="es-PE" sz="1700" b="1" dirty="0" smtClean="0"/>
            <a:t>Vuelta (en vehículo): 20 minutos</a:t>
          </a:r>
          <a:endParaRPr lang="es-ES" sz="1700" b="1" dirty="0"/>
        </a:p>
      </dgm:t>
    </dgm:pt>
    <dgm:pt modelId="{2EDF6AF4-11CD-4798-B861-6A000CFB5842}" type="parTrans" cxnId="{77B0B9D7-433B-4785-AA3A-11BC8796033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08AD9A31-DBF2-4BD6-AD87-461BE2D521C3}" type="sibTrans" cxnId="{77B0B9D7-433B-4785-AA3A-11BC87960339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1BBF27D2-963A-4C9A-A325-5BA89FA64BA7}">
      <dgm:prSet custT="1"/>
      <dgm:spPr/>
      <dgm:t>
        <a:bodyPr/>
        <a:lstStyle/>
        <a:p>
          <a:pPr rtl="0"/>
          <a:r>
            <a:rPr lang="es-PE" sz="1700" b="1" dirty="0" smtClean="0"/>
            <a:t>Grupo de personas: Mínimo 5-maximo 20 por guía.</a:t>
          </a:r>
          <a:endParaRPr lang="es-ES" sz="1700" b="1" dirty="0"/>
        </a:p>
      </dgm:t>
    </dgm:pt>
    <dgm:pt modelId="{592AE72E-32B3-470E-9D79-9A7525302D7C}" type="par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70D3CEB5-6E54-4987-BC31-F946FFF5FBE1}" type="sibTrans" cxnId="{D1AAE4A7-6413-43D5-A75A-9C4839DE5B7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BDBB9117-4A5B-483A-9944-2C2699AC4105}">
      <dgm:prSet custT="1"/>
      <dgm:spPr/>
      <dgm:t>
        <a:bodyPr/>
        <a:lstStyle/>
        <a:p>
          <a:pPr rtl="0"/>
          <a:r>
            <a:rPr lang="es-PE" sz="1700" b="1" dirty="0" smtClean="0"/>
            <a:t>Refrigerio y almuerzo </a:t>
          </a:r>
          <a:endParaRPr lang="es-ES" sz="1700" b="1" dirty="0"/>
        </a:p>
      </dgm:t>
    </dgm:pt>
    <dgm:pt modelId="{D719C9A3-4ACD-4001-A19C-F31FE02C651D}" type="par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3DCFF5A-3CDD-480C-B436-549F632B40F9}" type="sibTrans" cxnId="{A5553F65-E27E-458C-B6BC-7A310EA836FE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268409D-F09C-453C-B00A-8CC262921C31}">
      <dgm:prSet custT="1"/>
      <dgm:spPr/>
      <dgm:t>
        <a:bodyPr/>
        <a:lstStyle/>
        <a:p>
          <a:pPr rtl="0"/>
          <a:r>
            <a:rPr lang="es-PE" sz="3200" b="1" dirty="0" smtClean="0"/>
            <a:t>Segmento:</a:t>
          </a:r>
          <a:r>
            <a:rPr lang="es-PE" sz="2800" b="1" dirty="0" smtClean="0"/>
            <a:t>	</a:t>
          </a:r>
          <a:endParaRPr lang="es-ES" sz="2800" b="1" dirty="0"/>
        </a:p>
      </dgm:t>
    </dgm:pt>
    <dgm:pt modelId="{1B27195D-104E-4CF5-97BA-13D9592FF078}" type="par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3E1FECE-2881-4739-9242-96FD23612EE6}" type="sibTrans" cxnId="{3BE17288-EEE8-4691-B624-C75505D14B5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67E29472-01DC-4195-B3AE-C8A77B05AB02}">
      <dgm:prSet custT="1"/>
      <dgm:spPr/>
      <dgm:t>
        <a:bodyPr/>
        <a:lstStyle/>
        <a:p>
          <a:pPr rtl="0"/>
          <a:endParaRPr lang="es-PE" sz="1800" b="1" dirty="0" smtClean="0"/>
        </a:p>
        <a:p>
          <a:pPr rtl="0"/>
          <a:endParaRPr lang="es-PE" sz="1800" b="1" dirty="0" smtClean="0"/>
        </a:p>
        <a:p>
          <a:pPr rtl="0"/>
          <a:r>
            <a:rPr lang="es-PE" sz="1800" b="1" dirty="0" smtClean="0"/>
            <a:t>Jóvenes-Adultos que gustan de realizar el turismo de aventura y ecoturismo y que poseen buena resistencia física.</a:t>
          </a:r>
          <a:endParaRPr lang="es-ES" sz="1800" b="1" dirty="0"/>
        </a:p>
      </dgm:t>
    </dgm:pt>
    <dgm:pt modelId="{5E08F71C-B258-46EB-BC5D-44175CA6C4FE}" type="par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80EAE437-44A7-44C4-9569-90C7D8FE301B}" type="sibTrans" cxnId="{B2404B4B-090B-42EA-AD38-7B3D7538AF25}">
      <dgm:prSet/>
      <dgm:spPr/>
      <dgm:t>
        <a:bodyPr/>
        <a:lstStyle/>
        <a:p>
          <a:endParaRPr lang="es-ES" sz="1200" b="1">
            <a:solidFill>
              <a:schemeClr val="bg1"/>
            </a:solidFill>
          </a:endParaRPr>
        </a:p>
      </dgm:t>
    </dgm:pt>
    <dgm:pt modelId="{A885927B-8990-4C35-9692-A8561DE8A968}" type="pres">
      <dgm:prSet presAssocID="{151C2FF0-48B6-4EEF-93A9-2CA41E48F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84A1A10-2F33-4F47-AE8E-1772359DE85B}" type="pres">
      <dgm:prSet presAssocID="{CFB353C6-B7EC-4737-A2EC-5F357F9165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0DEEFC-44E2-4B88-80F9-975035AE8C8E}" type="pres">
      <dgm:prSet presAssocID="{CFB353C6-B7EC-4737-A2EC-5F357F916503}" presName="bgRect" presStyleLbl="node1" presStyleIdx="0" presStyleCnt="2"/>
      <dgm:spPr/>
      <dgm:t>
        <a:bodyPr/>
        <a:lstStyle/>
        <a:p>
          <a:endParaRPr lang="es-PE"/>
        </a:p>
      </dgm:t>
    </dgm:pt>
    <dgm:pt modelId="{9215DA82-7A1E-42BC-9396-7AFEE0D9905F}" type="pres">
      <dgm:prSet presAssocID="{CFB353C6-B7EC-4737-A2EC-5F357F91650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C34465-560E-4359-8160-E69148AD16D3}" type="pres">
      <dgm:prSet presAssocID="{CFB353C6-B7EC-4737-A2EC-5F357F91650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49A18A-5A02-48B1-9BCA-3540B50C4C8C}" type="pres">
      <dgm:prSet presAssocID="{9B32DB8B-0A9E-4A2B-8E3F-D6FFD9EBEA0A}" presName="hSp" presStyleCnt="0"/>
      <dgm:spPr/>
      <dgm:t>
        <a:bodyPr/>
        <a:lstStyle/>
        <a:p>
          <a:endParaRPr lang="es-PE"/>
        </a:p>
      </dgm:t>
    </dgm:pt>
    <dgm:pt modelId="{5627F6CC-D3F6-4008-8DBD-AAA271A47FAD}" type="pres">
      <dgm:prSet presAssocID="{9B32DB8B-0A9E-4A2B-8E3F-D6FFD9EBEA0A}" presName="vProcSp" presStyleCnt="0"/>
      <dgm:spPr/>
      <dgm:t>
        <a:bodyPr/>
        <a:lstStyle/>
        <a:p>
          <a:endParaRPr lang="es-PE"/>
        </a:p>
      </dgm:t>
    </dgm:pt>
    <dgm:pt modelId="{B3479A4A-5C08-4AEC-922B-133D3F98106D}" type="pres">
      <dgm:prSet presAssocID="{9B32DB8B-0A9E-4A2B-8E3F-D6FFD9EBEA0A}" presName="vSp1" presStyleCnt="0"/>
      <dgm:spPr/>
      <dgm:t>
        <a:bodyPr/>
        <a:lstStyle/>
        <a:p>
          <a:endParaRPr lang="es-PE"/>
        </a:p>
      </dgm:t>
    </dgm:pt>
    <dgm:pt modelId="{4AAE49D6-ED6F-4C95-9842-126B35056F09}" type="pres">
      <dgm:prSet presAssocID="{9B32DB8B-0A9E-4A2B-8E3F-D6FFD9EBEA0A}" presName="simulatedConn" presStyleLbl="solidFgAcc1" presStyleIdx="0" presStyleCnt="1"/>
      <dgm:spPr/>
      <dgm:t>
        <a:bodyPr/>
        <a:lstStyle/>
        <a:p>
          <a:endParaRPr lang="es-PE"/>
        </a:p>
      </dgm:t>
    </dgm:pt>
    <dgm:pt modelId="{A75BD9CF-D840-4AEC-8802-101F7940BF24}" type="pres">
      <dgm:prSet presAssocID="{9B32DB8B-0A9E-4A2B-8E3F-D6FFD9EBEA0A}" presName="vSp2" presStyleCnt="0"/>
      <dgm:spPr/>
      <dgm:t>
        <a:bodyPr/>
        <a:lstStyle/>
        <a:p>
          <a:endParaRPr lang="es-PE"/>
        </a:p>
      </dgm:t>
    </dgm:pt>
    <dgm:pt modelId="{08E8EA2D-9086-48CB-8EF9-52261B2C3DA0}" type="pres">
      <dgm:prSet presAssocID="{9B32DB8B-0A9E-4A2B-8E3F-D6FFD9EBEA0A}" presName="sibTrans" presStyleCnt="0"/>
      <dgm:spPr/>
      <dgm:t>
        <a:bodyPr/>
        <a:lstStyle/>
        <a:p>
          <a:endParaRPr lang="es-PE"/>
        </a:p>
      </dgm:t>
    </dgm:pt>
    <dgm:pt modelId="{CCC207BA-DF57-4B28-88A0-8DADC2533B24}" type="pres">
      <dgm:prSet presAssocID="{6268409D-F09C-453C-B00A-8CC262921C3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DAE703-811C-4443-A090-0FE779701C8B}" type="pres">
      <dgm:prSet presAssocID="{6268409D-F09C-453C-B00A-8CC262921C31}" presName="bgRect" presStyleLbl="node1" presStyleIdx="1" presStyleCnt="2"/>
      <dgm:spPr/>
      <dgm:t>
        <a:bodyPr/>
        <a:lstStyle/>
        <a:p>
          <a:endParaRPr lang="es-PE"/>
        </a:p>
      </dgm:t>
    </dgm:pt>
    <dgm:pt modelId="{3D20C0FE-586E-4623-AE98-B7D926BDDA76}" type="pres">
      <dgm:prSet presAssocID="{6268409D-F09C-453C-B00A-8CC262921C3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E76E88-7DB2-4F62-9BD5-86767DEBE065}" type="pres">
      <dgm:prSet presAssocID="{6268409D-F09C-453C-B00A-8CC262921C3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CC8D8BF-C707-496B-9DC1-05857F842F42}" type="presOf" srcId="{1FC8BBB0-04FD-43E9-B89D-D0719CF6A523}" destId="{1DC34465-560E-4359-8160-E69148AD16D3}" srcOrd="0" destOrd="1" presId="urn:microsoft.com/office/officeart/2005/8/layout/hProcess7"/>
    <dgm:cxn modelId="{77B0B9D7-433B-4785-AA3A-11BC87960339}" srcId="{CFB353C6-B7EC-4737-A2EC-5F357F916503}" destId="{1FC8BBB0-04FD-43E9-B89D-D0719CF6A523}" srcOrd="1" destOrd="0" parTransId="{2EDF6AF4-11CD-4798-B861-6A000CFB5842}" sibTransId="{08AD9A31-DBF2-4BD6-AD87-461BE2D521C3}"/>
    <dgm:cxn modelId="{E4C64ADC-A454-4BEE-9348-F63AC24B118E}" type="presOf" srcId="{6268409D-F09C-453C-B00A-8CC262921C31}" destId="{3D20C0FE-586E-4623-AE98-B7D926BDDA76}" srcOrd="1" destOrd="0" presId="urn:microsoft.com/office/officeart/2005/8/layout/hProcess7"/>
    <dgm:cxn modelId="{D825DBB4-C448-4F4A-BC2D-E4702938C309}" srcId="{CFB353C6-B7EC-4737-A2EC-5F357F916503}" destId="{F45727B4-001A-4F56-8EC9-849130D5B2DD}" srcOrd="0" destOrd="0" parTransId="{8EE51F50-4517-494F-9AA9-E145D40C241C}" sibTransId="{E5BAEB1E-F4AD-470C-8B62-F37084B55A2F}"/>
    <dgm:cxn modelId="{CDF1F292-5664-4CB7-9EA4-203B8E9F9A98}" type="presOf" srcId="{1BBF27D2-963A-4C9A-A325-5BA89FA64BA7}" destId="{1DC34465-560E-4359-8160-E69148AD16D3}" srcOrd="0" destOrd="2" presId="urn:microsoft.com/office/officeart/2005/8/layout/hProcess7"/>
    <dgm:cxn modelId="{E4B4444F-524B-4030-8D52-569EC4AC4879}" type="presOf" srcId="{BDBB9117-4A5B-483A-9944-2C2699AC4105}" destId="{1DC34465-560E-4359-8160-E69148AD16D3}" srcOrd="0" destOrd="3" presId="urn:microsoft.com/office/officeart/2005/8/layout/hProcess7"/>
    <dgm:cxn modelId="{CD18D8B0-12BB-492C-A77F-5D3170526ED7}" type="presOf" srcId="{F45727B4-001A-4F56-8EC9-849130D5B2DD}" destId="{1DC34465-560E-4359-8160-E69148AD16D3}" srcOrd="0" destOrd="0" presId="urn:microsoft.com/office/officeart/2005/8/layout/hProcess7"/>
    <dgm:cxn modelId="{2F07AA95-2992-405A-91E2-76E530106843}" type="presOf" srcId="{151C2FF0-48B6-4EEF-93A9-2CA41E48F695}" destId="{A885927B-8990-4C35-9692-A8561DE8A968}" srcOrd="0" destOrd="0" presId="urn:microsoft.com/office/officeart/2005/8/layout/hProcess7"/>
    <dgm:cxn modelId="{A5553F65-E27E-458C-B6BC-7A310EA836FE}" srcId="{CFB353C6-B7EC-4737-A2EC-5F357F916503}" destId="{BDBB9117-4A5B-483A-9944-2C2699AC4105}" srcOrd="3" destOrd="0" parTransId="{D719C9A3-4ACD-4001-A19C-F31FE02C651D}" sibTransId="{83DCFF5A-3CDD-480C-B436-549F632B40F9}"/>
    <dgm:cxn modelId="{085DE5EC-34ED-4379-A5B9-B834CAD508AD}" type="presOf" srcId="{CFB353C6-B7EC-4737-A2EC-5F357F916503}" destId="{8E0DEEFC-44E2-4B88-80F9-975035AE8C8E}" srcOrd="0" destOrd="0" presId="urn:microsoft.com/office/officeart/2005/8/layout/hProcess7"/>
    <dgm:cxn modelId="{26EB4E16-BB66-40D5-97A1-218BD7BFC9D5}" type="presOf" srcId="{6268409D-F09C-453C-B00A-8CC262921C31}" destId="{7EDAE703-811C-4443-A090-0FE779701C8B}" srcOrd="0" destOrd="0" presId="urn:microsoft.com/office/officeart/2005/8/layout/hProcess7"/>
    <dgm:cxn modelId="{B2404B4B-090B-42EA-AD38-7B3D7538AF25}" srcId="{6268409D-F09C-453C-B00A-8CC262921C31}" destId="{67E29472-01DC-4195-B3AE-C8A77B05AB02}" srcOrd="0" destOrd="0" parTransId="{5E08F71C-B258-46EB-BC5D-44175CA6C4FE}" sibTransId="{80EAE437-44A7-44C4-9569-90C7D8FE301B}"/>
    <dgm:cxn modelId="{920EBDE6-8E17-4D65-A029-32294F3F9DAB}" type="presOf" srcId="{67E29472-01DC-4195-B3AE-C8A77B05AB02}" destId="{C2E76E88-7DB2-4F62-9BD5-86767DEBE065}" srcOrd="0" destOrd="0" presId="urn:microsoft.com/office/officeart/2005/8/layout/hProcess7"/>
    <dgm:cxn modelId="{D6B5B828-790A-4A58-8F54-36B91335BD5A}" type="presOf" srcId="{CFB353C6-B7EC-4737-A2EC-5F357F916503}" destId="{9215DA82-7A1E-42BC-9396-7AFEE0D9905F}" srcOrd="1" destOrd="0" presId="urn:microsoft.com/office/officeart/2005/8/layout/hProcess7"/>
    <dgm:cxn modelId="{D1AAE4A7-6413-43D5-A75A-9C4839DE5B7E}" srcId="{CFB353C6-B7EC-4737-A2EC-5F357F916503}" destId="{1BBF27D2-963A-4C9A-A325-5BA89FA64BA7}" srcOrd="2" destOrd="0" parTransId="{592AE72E-32B3-470E-9D79-9A7525302D7C}" sibTransId="{70D3CEB5-6E54-4987-BC31-F946FFF5FBE1}"/>
    <dgm:cxn modelId="{88C9B7A2-D585-488F-B0E7-A20EE17AE6E5}" srcId="{151C2FF0-48B6-4EEF-93A9-2CA41E48F695}" destId="{CFB353C6-B7EC-4737-A2EC-5F357F916503}" srcOrd="0" destOrd="0" parTransId="{62E5BAA6-052C-4ED3-95D6-88C20368F923}" sibTransId="{9B32DB8B-0A9E-4A2B-8E3F-D6FFD9EBEA0A}"/>
    <dgm:cxn modelId="{3BE17288-EEE8-4691-B624-C75505D14B55}" srcId="{151C2FF0-48B6-4EEF-93A9-2CA41E48F695}" destId="{6268409D-F09C-453C-B00A-8CC262921C31}" srcOrd="1" destOrd="0" parTransId="{1B27195D-104E-4CF5-97BA-13D9592FF078}" sibTransId="{A3E1FECE-2881-4739-9242-96FD23612EE6}"/>
    <dgm:cxn modelId="{09691592-6A29-48AA-8BF8-62BA714E7DBF}" type="presParOf" srcId="{A885927B-8990-4C35-9692-A8561DE8A968}" destId="{A84A1A10-2F33-4F47-AE8E-1772359DE85B}" srcOrd="0" destOrd="0" presId="urn:microsoft.com/office/officeart/2005/8/layout/hProcess7"/>
    <dgm:cxn modelId="{CE3592C0-8141-4251-BC85-144B3A05278A}" type="presParOf" srcId="{A84A1A10-2F33-4F47-AE8E-1772359DE85B}" destId="{8E0DEEFC-44E2-4B88-80F9-975035AE8C8E}" srcOrd="0" destOrd="0" presId="urn:microsoft.com/office/officeart/2005/8/layout/hProcess7"/>
    <dgm:cxn modelId="{F35FED6F-6B2F-4FA0-93C1-177143EC161A}" type="presParOf" srcId="{A84A1A10-2F33-4F47-AE8E-1772359DE85B}" destId="{9215DA82-7A1E-42BC-9396-7AFEE0D9905F}" srcOrd="1" destOrd="0" presId="urn:microsoft.com/office/officeart/2005/8/layout/hProcess7"/>
    <dgm:cxn modelId="{DAE41621-2B62-4558-B9EB-9C70FAA5FE19}" type="presParOf" srcId="{A84A1A10-2F33-4F47-AE8E-1772359DE85B}" destId="{1DC34465-560E-4359-8160-E69148AD16D3}" srcOrd="2" destOrd="0" presId="urn:microsoft.com/office/officeart/2005/8/layout/hProcess7"/>
    <dgm:cxn modelId="{D1B9CCF7-FCFE-4D61-BDBA-9157A5E29FA5}" type="presParOf" srcId="{A885927B-8990-4C35-9692-A8561DE8A968}" destId="{9949A18A-5A02-48B1-9BCA-3540B50C4C8C}" srcOrd="1" destOrd="0" presId="urn:microsoft.com/office/officeart/2005/8/layout/hProcess7"/>
    <dgm:cxn modelId="{2EE8924C-8D47-4980-8A70-85B4FC5CDCBC}" type="presParOf" srcId="{A885927B-8990-4C35-9692-A8561DE8A968}" destId="{5627F6CC-D3F6-4008-8DBD-AAA271A47FAD}" srcOrd="2" destOrd="0" presId="urn:microsoft.com/office/officeart/2005/8/layout/hProcess7"/>
    <dgm:cxn modelId="{8163CC19-83F9-465E-94DC-BA49FF41A09C}" type="presParOf" srcId="{5627F6CC-D3F6-4008-8DBD-AAA271A47FAD}" destId="{B3479A4A-5C08-4AEC-922B-133D3F98106D}" srcOrd="0" destOrd="0" presId="urn:microsoft.com/office/officeart/2005/8/layout/hProcess7"/>
    <dgm:cxn modelId="{8236FF84-5EA1-41FD-8CF7-0CDBC4728A1C}" type="presParOf" srcId="{5627F6CC-D3F6-4008-8DBD-AAA271A47FAD}" destId="{4AAE49D6-ED6F-4C95-9842-126B35056F09}" srcOrd="1" destOrd="0" presId="urn:microsoft.com/office/officeart/2005/8/layout/hProcess7"/>
    <dgm:cxn modelId="{BF9B744C-7FF7-417D-A103-112FE3C77448}" type="presParOf" srcId="{5627F6CC-D3F6-4008-8DBD-AAA271A47FAD}" destId="{A75BD9CF-D840-4AEC-8802-101F7940BF24}" srcOrd="2" destOrd="0" presId="urn:microsoft.com/office/officeart/2005/8/layout/hProcess7"/>
    <dgm:cxn modelId="{78BF7D8B-2200-4B8F-B8A0-2EC45E2DE0B4}" type="presParOf" srcId="{A885927B-8990-4C35-9692-A8561DE8A968}" destId="{08E8EA2D-9086-48CB-8EF9-52261B2C3DA0}" srcOrd="3" destOrd="0" presId="urn:microsoft.com/office/officeart/2005/8/layout/hProcess7"/>
    <dgm:cxn modelId="{C454AA10-5EA8-46E1-8ABB-57AB74866030}" type="presParOf" srcId="{A885927B-8990-4C35-9692-A8561DE8A968}" destId="{CCC207BA-DF57-4B28-88A0-8DADC2533B24}" srcOrd="4" destOrd="0" presId="urn:microsoft.com/office/officeart/2005/8/layout/hProcess7"/>
    <dgm:cxn modelId="{AA514330-D375-4CF0-93E7-57AE35A2D868}" type="presParOf" srcId="{CCC207BA-DF57-4B28-88A0-8DADC2533B24}" destId="{7EDAE703-811C-4443-A090-0FE779701C8B}" srcOrd="0" destOrd="0" presId="urn:microsoft.com/office/officeart/2005/8/layout/hProcess7"/>
    <dgm:cxn modelId="{DB81D109-D9FD-4BAC-906C-18A95BCA77F6}" type="presParOf" srcId="{CCC207BA-DF57-4B28-88A0-8DADC2533B24}" destId="{3D20C0FE-586E-4623-AE98-B7D926BDDA76}" srcOrd="1" destOrd="0" presId="urn:microsoft.com/office/officeart/2005/8/layout/hProcess7"/>
    <dgm:cxn modelId="{AA41682E-3C89-44D9-A88B-F4880DAFF96E}" type="presParOf" srcId="{CCC207BA-DF57-4B28-88A0-8DADC2533B24}" destId="{C2E76E88-7DB2-4F62-9BD5-86767DEBE0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CF20A4-37BA-4BA0-837E-198EF5DBE538}" type="doc">
      <dgm:prSet loTypeId="urn:microsoft.com/office/officeart/2005/8/layout/process5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SV"/>
        </a:p>
      </dgm:t>
    </dgm:pt>
    <dgm:pt modelId="{5DC510AC-32C9-4A38-82A5-4963CEB6A4AE}">
      <dgm:prSet phldrT="[Texto]"/>
      <dgm:spPr/>
      <dgm:t>
        <a:bodyPr/>
        <a:lstStyle/>
        <a:p>
          <a:r>
            <a:rPr lang="es-SV" b="1" dirty="0" smtClean="0">
              <a:solidFill>
                <a:schemeClr val="tx1"/>
              </a:solidFill>
            </a:rPr>
            <a:t>Visita </a:t>
          </a:r>
          <a:r>
            <a:rPr lang="es-SV" b="1" dirty="0">
              <a:solidFill>
                <a:schemeClr val="tx1"/>
              </a:solidFill>
            </a:rPr>
            <a:t>a cascadas el </a:t>
          </a:r>
          <a:r>
            <a:rPr lang="es-SV" b="1" dirty="0" err="1">
              <a:solidFill>
                <a:schemeClr val="tx1"/>
              </a:solidFill>
            </a:rPr>
            <a:t>Cinchal</a:t>
          </a:r>
          <a:endParaRPr lang="es-SV" b="1" dirty="0">
            <a:solidFill>
              <a:schemeClr val="tx1"/>
            </a:solidFill>
          </a:endParaRPr>
        </a:p>
      </dgm:t>
    </dgm:pt>
    <dgm:pt modelId="{79A21311-0415-4608-B4AE-1EE92238830E}" type="parTrans" cxnId="{F8370E70-7852-4D6B-9276-523CC0765B1C}">
      <dgm:prSet/>
      <dgm:spPr/>
      <dgm:t>
        <a:bodyPr/>
        <a:lstStyle/>
        <a:p>
          <a:endParaRPr lang="es-SV"/>
        </a:p>
      </dgm:t>
    </dgm:pt>
    <dgm:pt modelId="{0C6F3290-367D-40E8-9FC4-D7327516A0FD}" type="sibTrans" cxnId="{F8370E70-7852-4D6B-9276-523CC0765B1C}">
      <dgm:prSet/>
      <dgm:spPr/>
      <dgm:t>
        <a:bodyPr/>
        <a:lstStyle/>
        <a:p>
          <a:endParaRPr lang="es-SV"/>
        </a:p>
      </dgm:t>
    </dgm:pt>
    <dgm:pt modelId="{4F68A7AB-7303-415B-8168-DED2299EBE11}">
      <dgm:prSet/>
      <dgm:spPr/>
      <dgm:t>
        <a:bodyPr/>
        <a:lstStyle/>
        <a:p>
          <a:r>
            <a:rPr lang="es-SV" b="1" dirty="0">
              <a:solidFill>
                <a:schemeClr val="tx1"/>
              </a:solidFill>
            </a:rPr>
            <a:t>Recorrido por el bosque</a:t>
          </a:r>
        </a:p>
      </dgm:t>
    </dgm:pt>
    <dgm:pt modelId="{8CB7D611-D1A3-42B2-94A3-0918B574678A}" type="parTrans" cxnId="{A113E23E-C82E-4B6C-883E-72361B051399}">
      <dgm:prSet/>
      <dgm:spPr/>
      <dgm:t>
        <a:bodyPr/>
        <a:lstStyle/>
        <a:p>
          <a:endParaRPr lang="es-SV"/>
        </a:p>
      </dgm:t>
    </dgm:pt>
    <dgm:pt modelId="{8EE907F1-A324-4A23-AC35-D025CAB15499}" type="sibTrans" cxnId="{A113E23E-C82E-4B6C-883E-72361B051399}">
      <dgm:prSet/>
      <dgm:spPr/>
      <dgm:t>
        <a:bodyPr/>
        <a:lstStyle/>
        <a:p>
          <a:endParaRPr lang="es-SV"/>
        </a:p>
      </dgm:t>
    </dgm:pt>
    <dgm:pt modelId="{01A7F2B6-2517-4944-AE28-BE2CD462D9E0}">
      <dgm:prSet/>
      <dgm:spPr/>
      <dgm:t>
        <a:bodyPr/>
        <a:lstStyle/>
        <a:p>
          <a:r>
            <a:rPr lang="es-SV" b="1" smtClean="0">
              <a:solidFill>
                <a:schemeClr val="tx1"/>
              </a:solidFill>
            </a:rPr>
            <a:t>Almuerzo en restaurante</a:t>
          </a:r>
          <a:endParaRPr lang="es-SV" b="1" dirty="0">
            <a:solidFill>
              <a:schemeClr val="tx1"/>
            </a:solidFill>
          </a:endParaRPr>
        </a:p>
      </dgm:t>
    </dgm:pt>
    <dgm:pt modelId="{DED3D031-E21B-4AD9-87E0-C07992D4F6FB}" type="parTrans" cxnId="{CDBAA45D-43F2-41EB-84C0-17CA4F4276D7}">
      <dgm:prSet/>
      <dgm:spPr/>
      <dgm:t>
        <a:bodyPr/>
        <a:lstStyle/>
        <a:p>
          <a:endParaRPr lang="es-PE"/>
        </a:p>
      </dgm:t>
    </dgm:pt>
    <dgm:pt modelId="{E12D9F8A-3840-4B5A-B68A-BEC1D33477E9}" type="sibTrans" cxnId="{CDBAA45D-43F2-41EB-84C0-17CA4F4276D7}">
      <dgm:prSet/>
      <dgm:spPr/>
      <dgm:t>
        <a:bodyPr/>
        <a:lstStyle/>
        <a:p>
          <a:endParaRPr lang="es-PE"/>
        </a:p>
      </dgm:t>
    </dgm:pt>
    <dgm:pt modelId="{4B5AFA09-D611-4211-A37B-8F6D644A51F9}">
      <dgm:prSet/>
      <dgm:spPr/>
      <dgm:t>
        <a:bodyPr/>
        <a:lstStyle/>
        <a:p>
          <a:r>
            <a:rPr lang="es-SV" b="1" smtClean="0">
              <a:solidFill>
                <a:schemeClr val="tx1"/>
              </a:solidFill>
            </a:rPr>
            <a:t>Visita al pueblo de Comasagua</a:t>
          </a:r>
          <a:endParaRPr lang="es-SV" b="1">
            <a:solidFill>
              <a:schemeClr val="tx1"/>
            </a:solidFill>
          </a:endParaRPr>
        </a:p>
      </dgm:t>
    </dgm:pt>
    <dgm:pt modelId="{7B6610E5-AB2E-4CDD-B079-733070C90605}" type="parTrans" cxnId="{D841C9EF-D4B7-47EB-9BDF-698C4F3CA076}">
      <dgm:prSet/>
      <dgm:spPr/>
      <dgm:t>
        <a:bodyPr/>
        <a:lstStyle/>
        <a:p>
          <a:endParaRPr lang="es-PE"/>
        </a:p>
      </dgm:t>
    </dgm:pt>
    <dgm:pt modelId="{B3F28E8F-CA65-4A44-8694-17C817D56963}" type="sibTrans" cxnId="{D841C9EF-D4B7-47EB-9BDF-698C4F3CA076}">
      <dgm:prSet/>
      <dgm:spPr/>
      <dgm:t>
        <a:bodyPr/>
        <a:lstStyle/>
        <a:p>
          <a:endParaRPr lang="es-PE"/>
        </a:p>
      </dgm:t>
    </dgm:pt>
    <dgm:pt modelId="{84232955-3F66-43E1-953A-6B24966BB322}" type="pres">
      <dgm:prSet presAssocID="{50CF20A4-37BA-4BA0-837E-198EF5DBE5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D4D57A2-3917-496D-89BE-73084591C085}" type="pres">
      <dgm:prSet presAssocID="{4F68A7AB-7303-415B-8168-DED2299EBE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AE338FF-BE3C-422D-8696-63A2CED6FCB6}" type="pres">
      <dgm:prSet presAssocID="{8EE907F1-A324-4A23-AC35-D025CAB15499}" presName="sibTrans" presStyleLbl="sibTrans2D1" presStyleIdx="0" presStyleCnt="3"/>
      <dgm:spPr/>
      <dgm:t>
        <a:bodyPr/>
        <a:lstStyle/>
        <a:p>
          <a:endParaRPr lang="es-SV"/>
        </a:p>
      </dgm:t>
    </dgm:pt>
    <dgm:pt modelId="{2FA01E1F-041E-40B5-9FE6-535518384873}" type="pres">
      <dgm:prSet presAssocID="{8EE907F1-A324-4A23-AC35-D025CAB15499}" presName="connectorText" presStyleLbl="sibTrans2D1" presStyleIdx="0" presStyleCnt="3"/>
      <dgm:spPr/>
      <dgm:t>
        <a:bodyPr/>
        <a:lstStyle/>
        <a:p>
          <a:endParaRPr lang="es-SV"/>
        </a:p>
      </dgm:t>
    </dgm:pt>
    <dgm:pt modelId="{40939E59-2163-4E41-800E-CE9813BA5820}" type="pres">
      <dgm:prSet presAssocID="{5DC510AC-32C9-4A38-82A5-4963CEB6A4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E5F7E1B-0B70-4D66-913E-DC899D82D9EE}" type="pres">
      <dgm:prSet presAssocID="{0C6F3290-367D-40E8-9FC4-D7327516A0FD}" presName="sibTrans" presStyleLbl="sibTrans2D1" presStyleIdx="1" presStyleCnt="3"/>
      <dgm:spPr/>
      <dgm:t>
        <a:bodyPr/>
        <a:lstStyle/>
        <a:p>
          <a:endParaRPr lang="es-SV"/>
        </a:p>
      </dgm:t>
    </dgm:pt>
    <dgm:pt modelId="{3731CD87-6120-4FEC-B5AF-3F1A29EC4C34}" type="pres">
      <dgm:prSet presAssocID="{0C6F3290-367D-40E8-9FC4-D7327516A0FD}" presName="connectorText" presStyleLbl="sibTrans2D1" presStyleIdx="1" presStyleCnt="3"/>
      <dgm:spPr/>
      <dgm:t>
        <a:bodyPr/>
        <a:lstStyle/>
        <a:p>
          <a:endParaRPr lang="es-SV"/>
        </a:p>
      </dgm:t>
    </dgm:pt>
    <dgm:pt modelId="{8836188D-B810-4E4B-946D-A9FE4E9A7301}" type="pres">
      <dgm:prSet presAssocID="{01A7F2B6-2517-4944-AE28-BE2CD462D9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22C0C83-5973-4E5D-A977-74721589BFDC}" type="pres">
      <dgm:prSet presAssocID="{E12D9F8A-3840-4B5A-B68A-BEC1D33477E9}" presName="sibTrans" presStyleLbl="sibTrans2D1" presStyleIdx="2" presStyleCnt="3"/>
      <dgm:spPr/>
      <dgm:t>
        <a:bodyPr/>
        <a:lstStyle/>
        <a:p>
          <a:endParaRPr lang="es-SV"/>
        </a:p>
      </dgm:t>
    </dgm:pt>
    <dgm:pt modelId="{74377561-58C9-4D9D-9AA9-4CD4EB7094E2}" type="pres">
      <dgm:prSet presAssocID="{E12D9F8A-3840-4B5A-B68A-BEC1D33477E9}" presName="connectorText" presStyleLbl="sibTrans2D1" presStyleIdx="2" presStyleCnt="3"/>
      <dgm:spPr/>
      <dgm:t>
        <a:bodyPr/>
        <a:lstStyle/>
        <a:p>
          <a:endParaRPr lang="es-SV"/>
        </a:p>
      </dgm:t>
    </dgm:pt>
    <dgm:pt modelId="{951E7D63-C3C1-45FE-B3D9-3F30DC5F3CFE}" type="pres">
      <dgm:prSet presAssocID="{4B5AFA09-D611-4211-A37B-8F6D644A51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8370E70-7852-4D6B-9276-523CC0765B1C}" srcId="{50CF20A4-37BA-4BA0-837E-198EF5DBE538}" destId="{5DC510AC-32C9-4A38-82A5-4963CEB6A4AE}" srcOrd="1" destOrd="0" parTransId="{79A21311-0415-4608-B4AE-1EE92238830E}" sibTransId="{0C6F3290-367D-40E8-9FC4-D7327516A0FD}"/>
    <dgm:cxn modelId="{4C0A2E77-DDFF-4EB3-A265-F7A3D34FB827}" type="presOf" srcId="{0C6F3290-367D-40E8-9FC4-D7327516A0FD}" destId="{3731CD87-6120-4FEC-B5AF-3F1A29EC4C34}" srcOrd="1" destOrd="0" presId="urn:microsoft.com/office/officeart/2005/8/layout/process5"/>
    <dgm:cxn modelId="{EBCA305A-5D3C-4EBC-8555-CB4436F6D7FD}" type="presOf" srcId="{4F68A7AB-7303-415B-8168-DED2299EBE11}" destId="{7D4D57A2-3917-496D-89BE-73084591C085}" srcOrd="0" destOrd="0" presId="urn:microsoft.com/office/officeart/2005/8/layout/process5"/>
    <dgm:cxn modelId="{6E625FFD-1022-4BC6-A80E-4F87EB95963F}" type="presOf" srcId="{8EE907F1-A324-4A23-AC35-D025CAB15499}" destId="{FAE338FF-BE3C-422D-8696-63A2CED6FCB6}" srcOrd="0" destOrd="0" presId="urn:microsoft.com/office/officeart/2005/8/layout/process5"/>
    <dgm:cxn modelId="{823196E2-A713-476A-BA6F-FF745CB3FAEE}" type="presOf" srcId="{E12D9F8A-3840-4B5A-B68A-BEC1D33477E9}" destId="{74377561-58C9-4D9D-9AA9-4CD4EB7094E2}" srcOrd="1" destOrd="0" presId="urn:microsoft.com/office/officeart/2005/8/layout/process5"/>
    <dgm:cxn modelId="{B3949679-0BF9-4E8A-87D0-E3093C9F695F}" type="presOf" srcId="{50CF20A4-37BA-4BA0-837E-198EF5DBE538}" destId="{84232955-3F66-43E1-953A-6B24966BB322}" srcOrd="0" destOrd="0" presId="urn:microsoft.com/office/officeart/2005/8/layout/process5"/>
    <dgm:cxn modelId="{AD3F3538-CCF5-4ECA-9E90-1E669B2CECBD}" type="presOf" srcId="{0C6F3290-367D-40E8-9FC4-D7327516A0FD}" destId="{4E5F7E1B-0B70-4D66-913E-DC899D82D9EE}" srcOrd="0" destOrd="0" presId="urn:microsoft.com/office/officeart/2005/8/layout/process5"/>
    <dgm:cxn modelId="{562895D5-4279-4332-8D91-5994E0EE2ABB}" type="presOf" srcId="{5DC510AC-32C9-4A38-82A5-4963CEB6A4AE}" destId="{40939E59-2163-4E41-800E-CE9813BA5820}" srcOrd="0" destOrd="0" presId="urn:microsoft.com/office/officeart/2005/8/layout/process5"/>
    <dgm:cxn modelId="{D841C9EF-D4B7-47EB-9BDF-698C4F3CA076}" srcId="{50CF20A4-37BA-4BA0-837E-198EF5DBE538}" destId="{4B5AFA09-D611-4211-A37B-8F6D644A51F9}" srcOrd="3" destOrd="0" parTransId="{7B6610E5-AB2E-4CDD-B079-733070C90605}" sibTransId="{B3F28E8F-CA65-4A44-8694-17C817D56963}"/>
    <dgm:cxn modelId="{B09F18DD-8F6D-4765-B241-D63868AA668F}" type="presOf" srcId="{8EE907F1-A324-4A23-AC35-D025CAB15499}" destId="{2FA01E1F-041E-40B5-9FE6-535518384873}" srcOrd="1" destOrd="0" presId="urn:microsoft.com/office/officeart/2005/8/layout/process5"/>
    <dgm:cxn modelId="{C2FCAAA3-EDED-410C-B863-0D7FACEC3723}" type="presOf" srcId="{E12D9F8A-3840-4B5A-B68A-BEC1D33477E9}" destId="{A22C0C83-5973-4E5D-A977-74721589BFDC}" srcOrd="0" destOrd="0" presId="urn:microsoft.com/office/officeart/2005/8/layout/process5"/>
    <dgm:cxn modelId="{A113E23E-C82E-4B6C-883E-72361B051399}" srcId="{50CF20A4-37BA-4BA0-837E-198EF5DBE538}" destId="{4F68A7AB-7303-415B-8168-DED2299EBE11}" srcOrd="0" destOrd="0" parTransId="{8CB7D611-D1A3-42B2-94A3-0918B574678A}" sibTransId="{8EE907F1-A324-4A23-AC35-D025CAB15499}"/>
    <dgm:cxn modelId="{E84DC60A-7E06-4D66-B2EA-C8E62B059533}" type="presOf" srcId="{4B5AFA09-D611-4211-A37B-8F6D644A51F9}" destId="{951E7D63-C3C1-45FE-B3D9-3F30DC5F3CFE}" srcOrd="0" destOrd="0" presId="urn:microsoft.com/office/officeart/2005/8/layout/process5"/>
    <dgm:cxn modelId="{CDBAA45D-43F2-41EB-84C0-17CA4F4276D7}" srcId="{50CF20A4-37BA-4BA0-837E-198EF5DBE538}" destId="{01A7F2B6-2517-4944-AE28-BE2CD462D9E0}" srcOrd="2" destOrd="0" parTransId="{DED3D031-E21B-4AD9-87E0-C07992D4F6FB}" sibTransId="{E12D9F8A-3840-4B5A-B68A-BEC1D33477E9}"/>
    <dgm:cxn modelId="{55FFD4FC-F889-4655-B04C-EEBA70547688}" type="presOf" srcId="{01A7F2B6-2517-4944-AE28-BE2CD462D9E0}" destId="{8836188D-B810-4E4B-946D-A9FE4E9A7301}" srcOrd="0" destOrd="0" presId="urn:microsoft.com/office/officeart/2005/8/layout/process5"/>
    <dgm:cxn modelId="{BC97832B-7A20-41DB-8D34-6627839C2AB6}" type="presParOf" srcId="{84232955-3F66-43E1-953A-6B24966BB322}" destId="{7D4D57A2-3917-496D-89BE-73084591C085}" srcOrd="0" destOrd="0" presId="urn:microsoft.com/office/officeart/2005/8/layout/process5"/>
    <dgm:cxn modelId="{FCCCB079-660B-4B6E-80F5-EE5F64DCCA0A}" type="presParOf" srcId="{84232955-3F66-43E1-953A-6B24966BB322}" destId="{FAE338FF-BE3C-422D-8696-63A2CED6FCB6}" srcOrd="1" destOrd="0" presId="urn:microsoft.com/office/officeart/2005/8/layout/process5"/>
    <dgm:cxn modelId="{D1CB3B20-9CDF-4736-84DE-F9AB260B1182}" type="presParOf" srcId="{FAE338FF-BE3C-422D-8696-63A2CED6FCB6}" destId="{2FA01E1F-041E-40B5-9FE6-535518384873}" srcOrd="0" destOrd="0" presId="urn:microsoft.com/office/officeart/2005/8/layout/process5"/>
    <dgm:cxn modelId="{C7EB55EB-21BB-4807-99AB-5AAB52499FD0}" type="presParOf" srcId="{84232955-3F66-43E1-953A-6B24966BB322}" destId="{40939E59-2163-4E41-800E-CE9813BA5820}" srcOrd="2" destOrd="0" presId="urn:microsoft.com/office/officeart/2005/8/layout/process5"/>
    <dgm:cxn modelId="{D53C3168-A1EE-444D-8387-8F7DFEB9862A}" type="presParOf" srcId="{84232955-3F66-43E1-953A-6B24966BB322}" destId="{4E5F7E1B-0B70-4D66-913E-DC899D82D9EE}" srcOrd="3" destOrd="0" presId="urn:microsoft.com/office/officeart/2005/8/layout/process5"/>
    <dgm:cxn modelId="{99A767E1-7E63-4F98-9DAB-3BD870AA9BED}" type="presParOf" srcId="{4E5F7E1B-0B70-4D66-913E-DC899D82D9EE}" destId="{3731CD87-6120-4FEC-B5AF-3F1A29EC4C34}" srcOrd="0" destOrd="0" presId="urn:microsoft.com/office/officeart/2005/8/layout/process5"/>
    <dgm:cxn modelId="{EBB59B4A-EF60-4D74-B338-E8A39FAC72C2}" type="presParOf" srcId="{84232955-3F66-43E1-953A-6B24966BB322}" destId="{8836188D-B810-4E4B-946D-A9FE4E9A7301}" srcOrd="4" destOrd="0" presId="urn:microsoft.com/office/officeart/2005/8/layout/process5"/>
    <dgm:cxn modelId="{281A1D23-67A8-4D9B-AE5E-A6EDB2709D44}" type="presParOf" srcId="{84232955-3F66-43E1-953A-6B24966BB322}" destId="{A22C0C83-5973-4E5D-A977-74721589BFDC}" srcOrd="5" destOrd="0" presId="urn:microsoft.com/office/officeart/2005/8/layout/process5"/>
    <dgm:cxn modelId="{EBDD5BF7-5704-49FF-B1A6-5176F237E87F}" type="presParOf" srcId="{A22C0C83-5973-4E5D-A977-74721589BFDC}" destId="{74377561-58C9-4D9D-9AA9-4CD4EB7094E2}" srcOrd="0" destOrd="0" presId="urn:microsoft.com/office/officeart/2005/8/layout/process5"/>
    <dgm:cxn modelId="{5C9B706D-E817-456B-8F3B-9B98FB254D01}" type="presParOf" srcId="{84232955-3F66-43E1-953A-6B24966BB322}" destId="{951E7D63-C3C1-45FE-B3D9-3F30DC5F3CF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BAC8A-0D07-4152-8373-007F38DA604C}">
      <dsp:nvSpPr>
        <dsp:cNvPr id="0" name=""/>
        <dsp:cNvSpPr/>
      </dsp:nvSpPr>
      <dsp:spPr>
        <a:xfrm>
          <a:off x="71442" y="1214431"/>
          <a:ext cx="2565907" cy="1714499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Estrategias.</a:t>
          </a:r>
          <a:endParaRPr lang="es-ES" sz="3000" kern="1200" dirty="0"/>
        </a:p>
      </dsp:txBody>
      <dsp:txXfrm>
        <a:off x="71442" y="1214431"/>
        <a:ext cx="2565907" cy="1714499"/>
      </dsp:txXfrm>
    </dsp:sp>
    <dsp:sp modelId="{7798E392-CF7A-4625-A3B9-B255C6645881}">
      <dsp:nvSpPr>
        <dsp:cNvPr id="0" name=""/>
        <dsp:cNvSpPr/>
      </dsp:nvSpPr>
      <dsp:spPr>
        <a:xfrm>
          <a:off x="3003326" y="0"/>
          <a:ext cx="2565907" cy="4143404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Planificación de paquetes turísticos con su respectivo costeo.</a:t>
          </a:r>
          <a:endParaRPr lang="es-ES" sz="3000" kern="1200" dirty="0"/>
        </a:p>
      </dsp:txBody>
      <dsp:txXfrm>
        <a:off x="3003326" y="0"/>
        <a:ext cx="2565907" cy="4143404"/>
      </dsp:txXfrm>
    </dsp:sp>
    <dsp:sp modelId="{D4D35A02-8505-43DE-B4AF-8C3FD6AC0528}">
      <dsp:nvSpPr>
        <dsp:cNvPr id="0" name=""/>
        <dsp:cNvSpPr/>
      </dsp:nvSpPr>
      <dsp:spPr>
        <a:xfrm>
          <a:off x="6000306" y="0"/>
          <a:ext cx="2565907" cy="4143404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Diseño de un folleto y un afiche promocional de la oferta turística de Santa Adelaida</a:t>
          </a:r>
          <a:endParaRPr lang="es-PE" sz="3000" kern="1200" dirty="0"/>
        </a:p>
      </dsp:txBody>
      <dsp:txXfrm>
        <a:off x="6000306" y="0"/>
        <a:ext cx="2565907" cy="41434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DEEFC-44E2-4B88-80F9-975035AE8C8E}">
      <dsp:nvSpPr>
        <dsp:cNvPr id="0" name=""/>
        <dsp:cNvSpPr/>
      </dsp:nvSpPr>
      <dsp:spPr>
        <a:xfrm>
          <a:off x="1653" y="0"/>
          <a:ext cx="4210935" cy="28575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Atractivos: </a:t>
          </a:r>
          <a:endParaRPr lang="es-ES" sz="3200" b="1" kern="1200" dirty="0"/>
        </a:p>
      </dsp:txBody>
      <dsp:txXfrm rot="16200000">
        <a:off x="-748836" y="750489"/>
        <a:ext cx="2343166" cy="842187"/>
      </dsp:txXfrm>
    </dsp:sp>
    <dsp:sp modelId="{1DC34465-560E-4359-8160-E69148AD16D3}">
      <dsp:nvSpPr>
        <dsp:cNvPr id="0" name=""/>
        <dsp:cNvSpPr/>
      </dsp:nvSpPr>
      <dsp:spPr>
        <a:xfrm>
          <a:off x="843840" y="0"/>
          <a:ext cx="3137146" cy="2857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Bosque El Naranjal, Cascadas El </a:t>
          </a:r>
          <a:r>
            <a:rPr lang="es-PE" sz="1700" b="1" kern="1200" dirty="0" err="1" smtClean="0"/>
            <a:t>Cinchal</a:t>
          </a:r>
          <a:r>
            <a:rPr lang="es-PE" sz="1700" b="1" kern="1200" dirty="0" smtClean="0"/>
            <a:t> , Casco urbano de Comasagua y el Peñón de Comasagua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Tiempo del  tour 8am  a 5pm</a:t>
          </a:r>
          <a:endParaRPr lang="es-ES" sz="1700" b="1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Grupo de personas: Mínimo 5-maximo 20 por guía.</a:t>
          </a:r>
          <a:endParaRPr lang="es-ES" sz="1700" b="1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Refrigerio y almuerzo </a:t>
          </a:r>
          <a:endParaRPr lang="es-ES" sz="1700" b="1" kern="1200" dirty="0"/>
        </a:p>
      </dsp:txBody>
      <dsp:txXfrm>
        <a:off x="843840" y="0"/>
        <a:ext cx="3137146" cy="2857519"/>
      </dsp:txXfrm>
    </dsp:sp>
    <dsp:sp modelId="{7EDAE703-811C-4443-A090-0FE779701C8B}">
      <dsp:nvSpPr>
        <dsp:cNvPr id="0" name=""/>
        <dsp:cNvSpPr/>
      </dsp:nvSpPr>
      <dsp:spPr>
        <a:xfrm>
          <a:off x="4359971" y="0"/>
          <a:ext cx="4210935" cy="28575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Segmento:</a:t>
          </a:r>
          <a:r>
            <a:rPr lang="es-PE" sz="2800" b="1" kern="1200" dirty="0" smtClean="0"/>
            <a:t>	</a:t>
          </a:r>
          <a:endParaRPr lang="es-ES" sz="2800" b="1" kern="1200" dirty="0"/>
        </a:p>
      </dsp:txBody>
      <dsp:txXfrm rot="16200000">
        <a:off x="3609481" y="750489"/>
        <a:ext cx="2343166" cy="842187"/>
      </dsp:txXfrm>
    </dsp:sp>
    <dsp:sp modelId="{4AAE49D6-ED6F-4C95-9842-126B35056F09}">
      <dsp:nvSpPr>
        <dsp:cNvPr id="0" name=""/>
        <dsp:cNvSpPr/>
      </dsp:nvSpPr>
      <dsp:spPr>
        <a:xfrm rot="5400000">
          <a:off x="4171002" y="2134454"/>
          <a:ext cx="420047" cy="631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6E88-7DB2-4F62-9BD5-86767DEBE065}">
      <dsp:nvSpPr>
        <dsp:cNvPr id="0" name=""/>
        <dsp:cNvSpPr/>
      </dsp:nvSpPr>
      <dsp:spPr>
        <a:xfrm>
          <a:off x="5202158" y="0"/>
          <a:ext cx="3137146" cy="2857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Jóvenes-Adultos que gustan de realizar el turismo de aventura y ecoturismo y que poseen buena resistencia física.</a:t>
          </a:r>
          <a:endParaRPr lang="es-ES" sz="1800" b="1" kern="1200" dirty="0"/>
        </a:p>
      </dsp:txBody>
      <dsp:txXfrm>
        <a:off x="5202158" y="0"/>
        <a:ext cx="3137146" cy="28575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D57A2-3917-496D-89BE-73084591C085}">
      <dsp:nvSpPr>
        <dsp:cNvPr id="0" name=""/>
        <dsp:cNvSpPr/>
      </dsp:nvSpPr>
      <dsp:spPr>
        <a:xfrm>
          <a:off x="4360" y="308868"/>
          <a:ext cx="1351666" cy="81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>
              <a:solidFill>
                <a:schemeClr val="tx1"/>
              </a:solidFill>
            </a:rPr>
            <a:t>Recorrido por el bosque</a:t>
          </a:r>
        </a:p>
      </dsp:txBody>
      <dsp:txXfrm>
        <a:off x="4360" y="308868"/>
        <a:ext cx="1351666" cy="810999"/>
      </dsp:txXfrm>
    </dsp:sp>
    <dsp:sp modelId="{FAE338FF-BE3C-422D-8696-63A2CED6FCB6}">
      <dsp:nvSpPr>
        <dsp:cNvPr id="0" name=""/>
        <dsp:cNvSpPr/>
      </dsp:nvSpPr>
      <dsp:spPr>
        <a:xfrm>
          <a:off x="1474973" y="546761"/>
          <a:ext cx="286553" cy="33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kern="1200"/>
        </a:p>
      </dsp:txBody>
      <dsp:txXfrm>
        <a:off x="1474973" y="546761"/>
        <a:ext cx="286553" cy="335213"/>
      </dsp:txXfrm>
    </dsp:sp>
    <dsp:sp modelId="{40939E59-2163-4E41-800E-CE9813BA5820}">
      <dsp:nvSpPr>
        <dsp:cNvPr id="0" name=""/>
        <dsp:cNvSpPr/>
      </dsp:nvSpPr>
      <dsp:spPr>
        <a:xfrm>
          <a:off x="1896693" y="308868"/>
          <a:ext cx="1351666" cy="81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 smtClean="0">
              <a:solidFill>
                <a:schemeClr val="tx1"/>
              </a:solidFill>
            </a:rPr>
            <a:t>Visita </a:t>
          </a:r>
          <a:r>
            <a:rPr lang="es-SV" sz="1500" b="1" kern="1200" dirty="0">
              <a:solidFill>
                <a:schemeClr val="tx1"/>
              </a:solidFill>
            </a:rPr>
            <a:t>a cascadas el </a:t>
          </a:r>
          <a:r>
            <a:rPr lang="es-SV" sz="1500" b="1" kern="1200" dirty="0" err="1">
              <a:solidFill>
                <a:schemeClr val="tx1"/>
              </a:solidFill>
            </a:rPr>
            <a:t>Cinchal</a:t>
          </a:r>
          <a:endParaRPr lang="es-SV" sz="1500" b="1" kern="1200" dirty="0">
            <a:solidFill>
              <a:schemeClr val="tx1"/>
            </a:solidFill>
          </a:endParaRPr>
        </a:p>
      </dsp:txBody>
      <dsp:txXfrm>
        <a:off x="1896693" y="308868"/>
        <a:ext cx="1351666" cy="810999"/>
      </dsp:txXfrm>
    </dsp:sp>
    <dsp:sp modelId="{4E5F7E1B-0B70-4D66-913E-DC899D82D9EE}">
      <dsp:nvSpPr>
        <dsp:cNvPr id="0" name=""/>
        <dsp:cNvSpPr/>
      </dsp:nvSpPr>
      <dsp:spPr>
        <a:xfrm>
          <a:off x="3367305" y="546761"/>
          <a:ext cx="286553" cy="33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200" kern="1200"/>
        </a:p>
      </dsp:txBody>
      <dsp:txXfrm>
        <a:off x="3367305" y="546761"/>
        <a:ext cx="286553" cy="335213"/>
      </dsp:txXfrm>
    </dsp:sp>
    <dsp:sp modelId="{8836188D-B810-4E4B-946D-A9FE4E9A7301}">
      <dsp:nvSpPr>
        <dsp:cNvPr id="0" name=""/>
        <dsp:cNvSpPr/>
      </dsp:nvSpPr>
      <dsp:spPr>
        <a:xfrm>
          <a:off x="3789025" y="308868"/>
          <a:ext cx="1351666" cy="81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 smtClean="0">
              <a:solidFill>
                <a:schemeClr val="tx1"/>
              </a:solidFill>
            </a:rPr>
            <a:t>Almuerzo en restaurante</a:t>
          </a:r>
          <a:endParaRPr lang="es-SV" sz="1500" b="1" kern="1200" dirty="0">
            <a:solidFill>
              <a:schemeClr val="tx1"/>
            </a:solidFill>
          </a:endParaRPr>
        </a:p>
      </dsp:txBody>
      <dsp:txXfrm>
        <a:off x="3789025" y="308868"/>
        <a:ext cx="1351666" cy="810999"/>
      </dsp:txXfrm>
    </dsp:sp>
    <dsp:sp modelId="{A22C0C83-5973-4E5D-A977-74721589BFDC}">
      <dsp:nvSpPr>
        <dsp:cNvPr id="0" name=""/>
        <dsp:cNvSpPr/>
      </dsp:nvSpPr>
      <dsp:spPr>
        <a:xfrm>
          <a:off x="5259638" y="546761"/>
          <a:ext cx="286553" cy="33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kern="1200"/>
        </a:p>
      </dsp:txBody>
      <dsp:txXfrm>
        <a:off x="5259638" y="546761"/>
        <a:ext cx="286553" cy="335213"/>
      </dsp:txXfrm>
    </dsp:sp>
    <dsp:sp modelId="{951E7D63-C3C1-45FE-B3D9-3F30DC5F3CFE}">
      <dsp:nvSpPr>
        <dsp:cNvPr id="0" name=""/>
        <dsp:cNvSpPr/>
      </dsp:nvSpPr>
      <dsp:spPr>
        <a:xfrm>
          <a:off x="5681358" y="308868"/>
          <a:ext cx="1351666" cy="81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500" b="1" kern="1200" dirty="0" smtClean="0">
              <a:solidFill>
                <a:schemeClr val="tx1"/>
              </a:solidFill>
            </a:rPr>
            <a:t>Visita al pueblo de </a:t>
          </a:r>
          <a:r>
            <a:rPr lang="es-SV" sz="1500" b="1" kern="1200" dirty="0" err="1" smtClean="0">
              <a:solidFill>
                <a:schemeClr val="tx1"/>
              </a:solidFill>
            </a:rPr>
            <a:t>Comasagua</a:t>
          </a:r>
          <a:endParaRPr lang="es-SV" sz="1500" b="1" kern="1200" dirty="0">
            <a:solidFill>
              <a:schemeClr val="tx1"/>
            </a:solidFill>
          </a:endParaRPr>
        </a:p>
      </dsp:txBody>
      <dsp:txXfrm>
        <a:off x="5681358" y="308868"/>
        <a:ext cx="1351666" cy="810999"/>
      </dsp:txXfrm>
    </dsp:sp>
    <dsp:sp modelId="{998F94BA-25A9-485B-9985-A63AA97B9C1F}">
      <dsp:nvSpPr>
        <dsp:cNvPr id="0" name=""/>
        <dsp:cNvSpPr/>
      </dsp:nvSpPr>
      <dsp:spPr>
        <a:xfrm>
          <a:off x="7151971" y="546761"/>
          <a:ext cx="286553" cy="33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kern="1200"/>
        </a:p>
      </dsp:txBody>
      <dsp:txXfrm>
        <a:off x="7151971" y="546761"/>
        <a:ext cx="286553" cy="335213"/>
      </dsp:txXfrm>
    </dsp:sp>
    <dsp:sp modelId="{C1F6F7B6-7F02-4AAF-B75F-0BD1D025B973}">
      <dsp:nvSpPr>
        <dsp:cNvPr id="0" name=""/>
        <dsp:cNvSpPr/>
      </dsp:nvSpPr>
      <dsp:spPr>
        <a:xfrm>
          <a:off x="7573691" y="308868"/>
          <a:ext cx="1351666" cy="81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chemeClr val="tx1"/>
              </a:solidFill>
            </a:rPr>
            <a:t>Visita al Peñón de Comasagua</a:t>
          </a:r>
          <a:endParaRPr lang="es-PE" sz="1500" b="1" kern="1200" dirty="0">
            <a:solidFill>
              <a:schemeClr val="tx1"/>
            </a:solidFill>
          </a:endParaRPr>
        </a:p>
      </dsp:txBody>
      <dsp:txXfrm>
        <a:off x="7573691" y="308868"/>
        <a:ext cx="1351666" cy="81099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DEEFC-44E2-4B88-80F9-975035AE8C8E}">
      <dsp:nvSpPr>
        <dsp:cNvPr id="0" name=""/>
        <dsp:cNvSpPr/>
      </dsp:nvSpPr>
      <dsp:spPr>
        <a:xfrm>
          <a:off x="1653" y="0"/>
          <a:ext cx="4210935" cy="27146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Atractivos: </a:t>
          </a:r>
          <a:endParaRPr lang="es-ES" sz="3200" b="1" kern="1200" dirty="0"/>
        </a:p>
      </dsp:txBody>
      <dsp:txXfrm rot="16200000">
        <a:off x="-690257" y="691910"/>
        <a:ext cx="2226008" cy="842187"/>
      </dsp:txXfrm>
    </dsp:sp>
    <dsp:sp modelId="{1DC34465-560E-4359-8160-E69148AD16D3}">
      <dsp:nvSpPr>
        <dsp:cNvPr id="0" name=""/>
        <dsp:cNvSpPr/>
      </dsp:nvSpPr>
      <dsp:spPr>
        <a:xfrm>
          <a:off x="843840" y="0"/>
          <a:ext cx="3137146" cy="27146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Bosque El Naranjal, vivero de café y Casco urbano de Comasagua.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Tiempo del tour: de 8am a 5pm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Grupo de personas: Mínimo 5-maximo 20 por guía.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Refrigerio y almuerzo </a:t>
          </a:r>
          <a:endParaRPr lang="es-ES" sz="1800" b="1" kern="1200" dirty="0"/>
        </a:p>
      </dsp:txBody>
      <dsp:txXfrm>
        <a:off x="843840" y="0"/>
        <a:ext cx="3137146" cy="2714644"/>
      </dsp:txXfrm>
    </dsp:sp>
    <dsp:sp modelId="{7EDAE703-811C-4443-A090-0FE779701C8B}">
      <dsp:nvSpPr>
        <dsp:cNvPr id="0" name=""/>
        <dsp:cNvSpPr/>
      </dsp:nvSpPr>
      <dsp:spPr>
        <a:xfrm>
          <a:off x="4359971" y="0"/>
          <a:ext cx="4210935" cy="27146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Segmento:</a:t>
          </a:r>
          <a:r>
            <a:rPr lang="es-PE" sz="2800" b="1" kern="1200" dirty="0" smtClean="0"/>
            <a:t>	</a:t>
          </a:r>
          <a:endParaRPr lang="es-ES" sz="2800" b="1" kern="1200" dirty="0"/>
        </a:p>
      </dsp:txBody>
      <dsp:txXfrm rot="16200000">
        <a:off x="3668060" y="691910"/>
        <a:ext cx="2226008" cy="842187"/>
      </dsp:txXfrm>
    </dsp:sp>
    <dsp:sp modelId="{4AAE49D6-ED6F-4C95-9842-126B35056F09}">
      <dsp:nvSpPr>
        <dsp:cNvPr id="0" name=""/>
        <dsp:cNvSpPr/>
      </dsp:nvSpPr>
      <dsp:spPr>
        <a:xfrm rot="5400000">
          <a:off x="4181676" y="2009926"/>
          <a:ext cx="398699" cy="631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6E88-7DB2-4F62-9BD5-86767DEBE065}">
      <dsp:nvSpPr>
        <dsp:cNvPr id="0" name=""/>
        <dsp:cNvSpPr/>
      </dsp:nvSpPr>
      <dsp:spPr>
        <a:xfrm>
          <a:off x="5202158" y="0"/>
          <a:ext cx="3137146" cy="27146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Jóvenes-Adultos que en general que gustan de realizar el ecoturismo y que les guste relajarse y tomar un buen caf</a:t>
          </a:r>
          <a:r>
            <a:rPr lang="es-PE" sz="1800" kern="1200" dirty="0" smtClean="0"/>
            <a:t>é</a:t>
          </a:r>
          <a:endParaRPr lang="es-ES" sz="1800" b="1" kern="1200" dirty="0"/>
        </a:p>
      </dsp:txBody>
      <dsp:txXfrm>
        <a:off x="5202158" y="0"/>
        <a:ext cx="3137146" cy="27146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D57A2-3917-496D-89BE-73084591C085}">
      <dsp:nvSpPr>
        <dsp:cNvPr id="0" name=""/>
        <dsp:cNvSpPr/>
      </dsp:nvSpPr>
      <dsp:spPr>
        <a:xfrm>
          <a:off x="3673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>
              <a:solidFill>
                <a:schemeClr val="tx1"/>
              </a:solidFill>
            </a:rPr>
            <a:t>Recorrido por el bosque</a:t>
          </a:r>
        </a:p>
      </dsp:txBody>
      <dsp:txXfrm>
        <a:off x="3673" y="18271"/>
        <a:ext cx="1605942" cy="963565"/>
      </dsp:txXfrm>
    </dsp:sp>
    <dsp:sp modelId="{FAE338FF-BE3C-422D-8696-63A2CED6FCB6}">
      <dsp:nvSpPr>
        <dsp:cNvPr id="0" name=""/>
        <dsp:cNvSpPr/>
      </dsp:nvSpPr>
      <dsp:spPr>
        <a:xfrm>
          <a:off x="1750938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1750938" y="300917"/>
        <a:ext cx="340459" cy="398273"/>
      </dsp:txXfrm>
    </dsp:sp>
    <dsp:sp modelId="{68197035-CDB0-406E-AEA8-3F17B0108E83}">
      <dsp:nvSpPr>
        <dsp:cNvPr id="0" name=""/>
        <dsp:cNvSpPr/>
      </dsp:nvSpPr>
      <dsp:spPr>
        <a:xfrm>
          <a:off x="2251992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chemeClr val="tx1"/>
              </a:solidFill>
            </a:rPr>
            <a:t>Vivero de café 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2251992" y="18271"/>
        <a:ext cx="1605942" cy="963565"/>
      </dsp:txXfrm>
    </dsp:sp>
    <dsp:sp modelId="{0192D54E-32B9-4D62-978A-8CA99EDF5B8D}">
      <dsp:nvSpPr>
        <dsp:cNvPr id="0" name=""/>
        <dsp:cNvSpPr/>
      </dsp:nvSpPr>
      <dsp:spPr>
        <a:xfrm>
          <a:off x="3999257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3999257" y="300917"/>
        <a:ext cx="340459" cy="398273"/>
      </dsp:txXfrm>
    </dsp:sp>
    <dsp:sp modelId="{D5A2F938-2F4B-4629-8E06-9E1D9109165F}">
      <dsp:nvSpPr>
        <dsp:cNvPr id="0" name=""/>
        <dsp:cNvSpPr/>
      </dsp:nvSpPr>
      <dsp:spPr>
        <a:xfrm>
          <a:off x="4500311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chemeClr val="tx1"/>
              </a:solidFill>
            </a:rPr>
            <a:t>Almuerzo en restaurante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4500311" y="18271"/>
        <a:ext cx="1605942" cy="963565"/>
      </dsp:txXfrm>
    </dsp:sp>
    <dsp:sp modelId="{8BD65273-7D6C-4F81-8A3B-03DD989B21EA}">
      <dsp:nvSpPr>
        <dsp:cNvPr id="0" name=""/>
        <dsp:cNvSpPr/>
      </dsp:nvSpPr>
      <dsp:spPr>
        <a:xfrm>
          <a:off x="6247576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kern="1200"/>
        </a:p>
      </dsp:txBody>
      <dsp:txXfrm>
        <a:off x="6247576" y="300917"/>
        <a:ext cx="340459" cy="398273"/>
      </dsp:txXfrm>
    </dsp:sp>
    <dsp:sp modelId="{93449B3C-BDF3-448D-A31E-884755D6F575}">
      <dsp:nvSpPr>
        <dsp:cNvPr id="0" name=""/>
        <dsp:cNvSpPr/>
      </dsp:nvSpPr>
      <dsp:spPr>
        <a:xfrm>
          <a:off x="6748630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tx1"/>
              </a:solidFill>
            </a:rPr>
            <a:t>Visita a casco urbano de Comasagua</a:t>
          </a:r>
          <a:endParaRPr lang="es-PE" sz="1800" b="1" kern="1200" dirty="0">
            <a:solidFill>
              <a:schemeClr val="tx1"/>
            </a:solidFill>
          </a:endParaRPr>
        </a:p>
      </dsp:txBody>
      <dsp:txXfrm>
        <a:off x="6748630" y="18271"/>
        <a:ext cx="1605942" cy="96356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392B3-6697-45E4-8410-5BBFAAF54CFA}">
      <dsp:nvSpPr>
        <dsp:cNvPr id="0" name=""/>
        <dsp:cNvSpPr/>
      </dsp:nvSpPr>
      <dsp:spPr>
        <a:xfrm>
          <a:off x="0" y="51009"/>
          <a:ext cx="8572560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/>
            <a:t>Conclusiones</a:t>
          </a:r>
          <a:r>
            <a:rPr lang="es-ES_tradnl" sz="2500" kern="1200" dirty="0" smtClean="0"/>
            <a:t>.</a:t>
          </a:r>
          <a:endParaRPr lang="es-ES" sz="2500" kern="1200" dirty="0"/>
        </a:p>
      </dsp:txBody>
      <dsp:txXfrm>
        <a:off x="0" y="51009"/>
        <a:ext cx="8572560" cy="720000"/>
      </dsp:txXfrm>
    </dsp:sp>
    <dsp:sp modelId="{A1389343-2F25-443A-BB00-FE84A41E1651}">
      <dsp:nvSpPr>
        <dsp:cNvPr id="0" name=""/>
        <dsp:cNvSpPr/>
      </dsp:nvSpPr>
      <dsp:spPr>
        <a:xfrm>
          <a:off x="0" y="771009"/>
          <a:ext cx="8572560" cy="4048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kern="1200" dirty="0" smtClean="0"/>
            <a:t>La finca cuenta con gran potencial lo cual permite que se realice un turismo sostenible.</a:t>
          </a:r>
          <a:endParaRPr lang="es-ES" sz="2500" kern="1200" dirty="0"/>
        </a:p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kern="1200" dirty="0" smtClean="0"/>
            <a:t>Al incluir en los circuitos turísticos otros atractivos de la zona permite un derrame económico para la población y no solo para la cooperativa.</a:t>
          </a:r>
          <a:endParaRPr lang="es-ES" sz="2500" kern="1200" dirty="0"/>
        </a:p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kern="1200" smtClean="0"/>
            <a:t>Se considera que con estos primeros avances se de a conocer la Finca Santa Adelaida.</a:t>
          </a:r>
          <a:endParaRPr lang="es-ES" sz="2500" kern="1200"/>
        </a:p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500" kern="1200" smtClean="0"/>
            <a:t>Se pretende que como producto se le entregara a la finca la creación del circuito con su respectivo costeo y material promocional.</a:t>
          </a:r>
          <a:endParaRPr lang="es-ES" sz="2500" kern="1200"/>
        </a:p>
      </dsp:txBody>
      <dsp:txXfrm>
        <a:off x="0" y="771009"/>
        <a:ext cx="8572560" cy="404887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CF698-0217-40C9-BC5D-25F1DC69D970}">
      <dsp:nvSpPr>
        <dsp:cNvPr id="0" name=""/>
        <dsp:cNvSpPr/>
      </dsp:nvSpPr>
      <dsp:spPr>
        <a:xfrm>
          <a:off x="0" y="202051"/>
          <a:ext cx="8572560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 smtClean="0"/>
            <a:t>Recomendaciones:</a:t>
          </a:r>
          <a:endParaRPr lang="es-ES" sz="3200" kern="1200" dirty="0"/>
        </a:p>
      </dsp:txBody>
      <dsp:txXfrm>
        <a:off x="0" y="202051"/>
        <a:ext cx="8572560" cy="892800"/>
      </dsp:txXfrm>
    </dsp:sp>
    <dsp:sp modelId="{B0BCC251-F7EE-46BD-8630-373C32716F2A}">
      <dsp:nvSpPr>
        <dsp:cNvPr id="0" name=""/>
        <dsp:cNvSpPr/>
      </dsp:nvSpPr>
      <dsp:spPr>
        <a:xfrm>
          <a:off x="0" y="1094852"/>
          <a:ext cx="8572560" cy="3573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kern="1200" dirty="0" smtClean="0"/>
            <a:t>Capacitar periódicamente al personal del restaurante y guías turísticos sobre la atención al cliente con el apoyo de instituciones como: el </a:t>
          </a:r>
          <a:r>
            <a:rPr lang="es-PE" sz="3100" kern="1200" dirty="0" err="1" smtClean="0"/>
            <a:t>Mitur</a:t>
          </a:r>
          <a:r>
            <a:rPr lang="es-PE" sz="3100" kern="1200" dirty="0" smtClean="0"/>
            <a:t>, fundación PRISMA, entre otros.</a:t>
          </a:r>
          <a:endParaRPr lang="es-ES" sz="3100" kern="1200" dirty="0"/>
        </a:p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3100" kern="1200" dirty="0" smtClean="0"/>
            <a:t>Crear alianzas con la alcaldía para generar un encadenamiento productivo y un desarrollo turístico integral.</a:t>
          </a:r>
          <a:endParaRPr lang="es-ES" sz="3100" kern="1200" dirty="0"/>
        </a:p>
      </dsp:txBody>
      <dsp:txXfrm>
        <a:off x="0" y="1094852"/>
        <a:ext cx="8572560" cy="357399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CF698-0217-40C9-BC5D-25F1DC69D970}">
      <dsp:nvSpPr>
        <dsp:cNvPr id="0" name=""/>
        <dsp:cNvSpPr/>
      </dsp:nvSpPr>
      <dsp:spPr>
        <a:xfrm>
          <a:off x="0" y="85321"/>
          <a:ext cx="600079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smtClean="0"/>
            <a:t>Recomendaciones:</a:t>
          </a:r>
          <a:endParaRPr lang="es-ES" sz="2500" kern="1200"/>
        </a:p>
      </dsp:txBody>
      <dsp:txXfrm>
        <a:off x="0" y="85321"/>
        <a:ext cx="6000792" cy="720000"/>
      </dsp:txXfrm>
    </dsp:sp>
    <dsp:sp modelId="{B0BCC251-F7EE-46BD-8630-373C32716F2A}">
      <dsp:nvSpPr>
        <dsp:cNvPr id="0" name=""/>
        <dsp:cNvSpPr/>
      </dsp:nvSpPr>
      <dsp:spPr>
        <a:xfrm>
          <a:off x="0" y="805321"/>
          <a:ext cx="6000792" cy="3980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500" kern="1200" dirty="0" smtClean="0"/>
            <a:t>Colocar señalización interna </a:t>
          </a:r>
          <a:r>
            <a:rPr lang="es-PE" sz="2500" kern="1200" dirty="0" smtClean="0"/>
            <a:t>para indicar a los turistas las áreas  de interés dentro de la cooperativa y los senderos turísticos.</a:t>
          </a:r>
          <a:endParaRPr lang="es-ES" sz="2500" kern="1200" dirty="0"/>
        </a:p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Adecuar el área circundante de la cabaña como zona de Camping para las personas que prefieren esta actividad.</a:t>
          </a:r>
          <a:endParaRPr lang="es-ES" sz="2500" kern="1200" dirty="0"/>
        </a:p>
        <a:p>
          <a:pPr marL="228600" lvl="1" indent="-228600" algn="just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500" kern="1200" dirty="0" smtClean="0"/>
            <a:t>Adquirir un botiquín medico para cualquier incidente que pueda presentarse durante el tour</a:t>
          </a:r>
          <a:endParaRPr lang="es-ES" sz="2500" kern="1200" dirty="0"/>
        </a:p>
      </dsp:txBody>
      <dsp:txXfrm>
        <a:off x="0" y="805321"/>
        <a:ext cx="6000792" cy="3980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9F590-2C32-4BA3-B436-B356062D5845}">
      <dsp:nvSpPr>
        <dsp:cNvPr id="0" name=""/>
        <dsp:cNvSpPr/>
      </dsp:nvSpPr>
      <dsp:spPr>
        <a:xfrm>
          <a:off x="1674" y="1357740"/>
          <a:ext cx="3570504" cy="2142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Santa Adelaida esta ubicada en Comasagua, departamento de La Libertad a 1,100msnm</a:t>
          </a:r>
          <a:endParaRPr lang="es-ES" sz="2000" kern="1200" dirty="0"/>
        </a:p>
      </dsp:txBody>
      <dsp:txXfrm>
        <a:off x="1674" y="1357740"/>
        <a:ext cx="3570504" cy="2142302"/>
      </dsp:txXfrm>
    </dsp:sp>
    <dsp:sp modelId="{6D478399-383F-4E8E-8E08-30168F92B2E2}">
      <dsp:nvSpPr>
        <dsp:cNvPr id="0" name=""/>
        <dsp:cNvSpPr/>
      </dsp:nvSpPr>
      <dsp:spPr>
        <a:xfrm>
          <a:off x="3929229" y="1986149"/>
          <a:ext cx="756947" cy="885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800" kern="1200"/>
        </a:p>
      </dsp:txBody>
      <dsp:txXfrm>
        <a:off x="3929229" y="1986149"/>
        <a:ext cx="756947" cy="885485"/>
      </dsp:txXfrm>
    </dsp:sp>
    <dsp:sp modelId="{F75D0A61-A716-4C07-9F64-46C226C3A4BD}">
      <dsp:nvSpPr>
        <dsp:cNvPr id="0" name=""/>
        <dsp:cNvSpPr/>
      </dsp:nvSpPr>
      <dsp:spPr>
        <a:xfrm>
          <a:off x="5000380" y="1357740"/>
          <a:ext cx="3570504" cy="2142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Esta iniciativa se dedica al cultivo de café orgánico, además de contar con muchos recursos naturales que pueden ser potencializados turísticamente</a:t>
          </a:r>
          <a:endParaRPr lang="es-PE" sz="2000" kern="1200" dirty="0"/>
        </a:p>
      </dsp:txBody>
      <dsp:txXfrm>
        <a:off x="5000380" y="1357740"/>
        <a:ext cx="3570504" cy="21423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1230AD-0BBC-41C1-9381-93D2C287179B}">
      <dsp:nvSpPr>
        <dsp:cNvPr id="0" name=""/>
        <dsp:cNvSpPr/>
      </dsp:nvSpPr>
      <dsp:spPr>
        <a:xfrm>
          <a:off x="132835" y="0"/>
          <a:ext cx="4284281" cy="1885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Fauna: el venado pintillo, el venado cola blanca, el tepezcuinte, Cotuzas el tigrillo (pariente del tigre) y  la pantera</a:t>
          </a:r>
          <a:endParaRPr lang="es-SV" sz="2400" kern="1200" dirty="0"/>
        </a:p>
      </dsp:txBody>
      <dsp:txXfrm>
        <a:off x="132835" y="0"/>
        <a:ext cx="4284281" cy="1885950"/>
      </dsp:txXfrm>
    </dsp:sp>
    <dsp:sp modelId="{DF451648-47AB-4588-94AB-1A4A464A4184}">
      <dsp:nvSpPr>
        <dsp:cNvPr id="0" name=""/>
        <dsp:cNvSpPr/>
      </dsp:nvSpPr>
      <dsp:spPr>
        <a:xfrm>
          <a:off x="4495257" y="0"/>
          <a:ext cx="4545139" cy="1885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Las especies de árboles que se encuentran dentro de la iniciativa son: El Pino, El Cedro, El Níspero, El Bálsamo, La Ceiba  y El Ciprés. Actualmente tienen sembrado 8,000 manzanas </a:t>
          </a:r>
          <a:endParaRPr lang="es-PE" sz="2300" kern="1200" dirty="0"/>
        </a:p>
      </dsp:txBody>
      <dsp:txXfrm>
        <a:off x="4495257" y="0"/>
        <a:ext cx="4545139" cy="18859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59C74-92A9-4864-A5D7-CD70C9D08383}">
      <dsp:nvSpPr>
        <dsp:cNvPr id="0" name=""/>
        <dsp:cNvSpPr/>
      </dsp:nvSpPr>
      <dsp:spPr>
        <a:xfrm>
          <a:off x="0" y="654347"/>
          <a:ext cx="2626604" cy="3151925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Turismo Ornitológico</a:t>
          </a:r>
          <a:r>
            <a:rPr lang="es-ES" sz="2000" kern="1200" dirty="0" smtClean="0"/>
            <a:t>: </a:t>
          </a:r>
          <a:endParaRPr lang="es-ES" sz="2000" kern="1200" dirty="0"/>
        </a:p>
      </dsp:txBody>
      <dsp:txXfrm rot="16200000">
        <a:off x="-1029628" y="1683976"/>
        <a:ext cx="2584578" cy="525320"/>
      </dsp:txXfrm>
    </dsp:sp>
    <dsp:sp modelId="{36641035-8769-4E8A-88F9-7C9BFD4DF093}">
      <dsp:nvSpPr>
        <dsp:cNvPr id="0" name=""/>
        <dsp:cNvSpPr/>
      </dsp:nvSpPr>
      <dsp:spPr>
        <a:xfrm>
          <a:off x="525320" y="654347"/>
          <a:ext cx="1956820" cy="31519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tx1"/>
              </a:solidFill>
            </a:rPr>
            <a:t>actividad cuyo interés es el de observar la avifauna local en su entorno natural.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5320" y="654347"/>
        <a:ext cx="1956820" cy="3151925"/>
      </dsp:txXfrm>
    </dsp:sp>
    <dsp:sp modelId="{FDBD19EF-980E-42B7-B30C-7FE94A136B67}">
      <dsp:nvSpPr>
        <dsp:cNvPr id="0" name=""/>
        <dsp:cNvSpPr/>
      </dsp:nvSpPr>
      <dsp:spPr>
        <a:xfrm>
          <a:off x="2719145" y="672061"/>
          <a:ext cx="2626604" cy="3151925"/>
        </a:xfrm>
        <a:prstGeom prst="roundRect">
          <a:avLst>
            <a:gd name="adj" fmla="val 5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solidFill>
                <a:schemeClr val="tx1"/>
              </a:solidFill>
            </a:rPr>
            <a:t>Ecoturismo</a:t>
          </a:r>
          <a:endParaRPr lang="es-ES" sz="2100" kern="1200" dirty="0">
            <a:solidFill>
              <a:schemeClr val="tx1"/>
            </a:solidFill>
          </a:endParaRPr>
        </a:p>
      </dsp:txBody>
      <dsp:txXfrm rot="16200000">
        <a:off x="1689516" y="1701690"/>
        <a:ext cx="2584578" cy="525320"/>
      </dsp:txXfrm>
    </dsp:sp>
    <dsp:sp modelId="{B9E840D5-53CE-4C95-BCF9-064281879096}">
      <dsp:nvSpPr>
        <dsp:cNvPr id="0" name=""/>
        <dsp:cNvSpPr/>
      </dsp:nvSpPr>
      <dsp:spPr>
        <a:xfrm rot="5400000">
          <a:off x="2500754" y="3176181"/>
          <a:ext cx="463048" cy="3939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8EE5-6FEE-4FD6-A5FE-B97CB5551377}">
      <dsp:nvSpPr>
        <dsp:cNvPr id="0" name=""/>
        <dsp:cNvSpPr/>
      </dsp:nvSpPr>
      <dsp:spPr>
        <a:xfrm>
          <a:off x="3244466" y="672061"/>
          <a:ext cx="1956820" cy="31519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>
              <a:solidFill>
                <a:schemeClr val="tx1"/>
              </a:solidFill>
            </a:rPr>
            <a:t>enfoque para las actividades turísticas en el cual se privilegia la sustentabilidad, la preservación y la apreciación del medio ambiente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3244466" y="672061"/>
        <a:ext cx="1956820" cy="3151925"/>
      </dsp:txXfrm>
    </dsp:sp>
    <dsp:sp modelId="{02F9E65F-62DA-4AD8-A57E-F3516C48550B}">
      <dsp:nvSpPr>
        <dsp:cNvPr id="0" name=""/>
        <dsp:cNvSpPr/>
      </dsp:nvSpPr>
      <dsp:spPr>
        <a:xfrm>
          <a:off x="5437681" y="672061"/>
          <a:ext cx="2626604" cy="3151925"/>
        </a:xfrm>
        <a:prstGeom prst="roundRect">
          <a:avLst>
            <a:gd name="adj" fmla="val 5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solidFill>
                <a:schemeClr val="tx1"/>
              </a:solidFill>
            </a:rPr>
            <a:t>Turismo de aventura:</a:t>
          </a:r>
          <a:endParaRPr lang="es-ES" sz="2100" kern="1200" dirty="0">
            <a:solidFill>
              <a:schemeClr val="tx1"/>
            </a:solidFill>
          </a:endParaRPr>
        </a:p>
      </dsp:txBody>
      <dsp:txXfrm rot="16200000">
        <a:off x="4408052" y="1701690"/>
        <a:ext cx="2584578" cy="525320"/>
      </dsp:txXfrm>
    </dsp:sp>
    <dsp:sp modelId="{64C45AD9-5127-4228-BDF0-CF50703E1C63}">
      <dsp:nvSpPr>
        <dsp:cNvPr id="0" name=""/>
        <dsp:cNvSpPr/>
      </dsp:nvSpPr>
      <dsp:spPr>
        <a:xfrm rot="5400000">
          <a:off x="5219290" y="3176181"/>
          <a:ext cx="463048" cy="3939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A8860-F585-43DB-A4F0-B3B25182CEE4}">
      <dsp:nvSpPr>
        <dsp:cNvPr id="0" name=""/>
        <dsp:cNvSpPr/>
      </dsp:nvSpPr>
      <dsp:spPr>
        <a:xfrm>
          <a:off x="5963002" y="672061"/>
          <a:ext cx="1956820" cy="31519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>
              <a:solidFill>
                <a:schemeClr val="tx1"/>
              </a:solidFill>
            </a:rPr>
            <a:t>Actividad que tiene como fin realizar actividades recreativas, deportivas asociadas a desafíos impuestos por la naturaleza</a:t>
          </a:r>
          <a:r>
            <a:rPr lang="es-PE" sz="2200" kern="1200" dirty="0" smtClean="0"/>
            <a:t>.</a:t>
          </a:r>
          <a:endParaRPr lang="es-ES" sz="2200" kern="1200" dirty="0"/>
        </a:p>
      </dsp:txBody>
      <dsp:txXfrm>
        <a:off x="5963002" y="672061"/>
        <a:ext cx="1956820" cy="31519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5ABE8-ED64-4ED2-A0A3-D644C3897786}">
      <dsp:nvSpPr>
        <dsp:cNvPr id="0" name=""/>
        <dsp:cNvSpPr/>
      </dsp:nvSpPr>
      <dsp:spPr>
        <a:xfrm>
          <a:off x="642941" y="0"/>
          <a:ext cx="7286676" cy="515892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1F6C0-E59A-4987-B3B3-C0284F67916F}">
      <dsp:nvSpPr>
        <dsp:cNvPr id="0" name=""/>
        <dsp:cNvSpPr/>
      </dsp:nvSpPr>
      <dsp:spPr>
        <a:xfrm>
          <a:off x="298308" y="1059602"/>
          <a:ext cx="2511504" cy="29742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</a:rPr>
            <a:t>Caminatas eco-turísticas</a:t>
          </a:r>
          <a:r>
            <a:rPr lang="es-PE" sz="2000" kern="1200" dirty="0" smtClean="0">
              <a:solidFill>
                <a:schemeClr val="tx1"/>
              </a:solidFill>
            </a:rPr>
            <a:t> (senderismo)Dentro de las 8,000 manzanas de terreno de la cooperativa Santa Adelaida</a:t>
          </a:r>
          <a:r>
            <a:rPr lang="es-PE" sz="1500" kern="1200" dirty="0" smtClean="0">
              <a:solidFill>
                <a:schemeClr val="tx1"/>
              </a:solidFill>
            </a:rPr>
            <a:t>. 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98308" y="1059602"/>
        <a:ext cx="2511504" cy="2974224"/>
      </dsp:txXfrm>
    </dsp:sp>
    <dsp:sp modelId="{8626C3EA-4CE5-4356-A9CC-506D22668E40}">
      <dsp:nvSpPr>
        <dsp:cNvPr id="0" name=""/>
        <dsp:cNvSpPr/>
      </dsp:nvSpPr>
      <dsp:spPr>
        <a:xfrm>
          <a:off x="3030527" y="1059602"/>
          <a:ext cx="2511504" cy="30397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Proyectos de investigación biológica</a:t>
          </a:r>
          <a:r>
            <a:rPr lang="es-ES" sz="1900" kern="1200" dirty="0" smtClean="0">
              <a:solidFill>
                <a:schemeClr val="tx1"/>
              </a:solidFill>
            </a:rPr>
            <a:t>: La diversidad de flora y fauna es una ventaja para la realización de proyectos de investigación biológica  de universidades y otras instituciones</a:t>
          </a:r>
          <a:r>
            <a:rPr lang="es-ES" sz="1900" kern="1200" dirty="0" smtClean="0"/>
            <a:t>.</a:t>
          </a:r>
          <a:endParaRPr lang="es-ES" sz="1900" kern="1200" dirty="0"/>
        </a:p>
      </dsp:txBody>
      <dsp:txXfrm>
        <a:off x="3030527" y="1059602"/>
        <a:ext cx="2511504" cy="3039721"/>
      </dsp:txXfrm>
    </dsp:sp>
    <dsp:sp modelId="{14849212-A21D-4B6D-B24D-E3C20888C9F6}">
      <dsp:nvSpPr>
        <dsp:cNvPr id="0" name=""/>
        <dsp:cNvSpPr/>
      </dsp:nvSpPr>
      <dsp:spPr>
        <a:xfrm>
          <a:off x="5868944" y="1059602"/>
          <a:ext cx="2511504" cy="30397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Actividades de contacto directo con el proceso de producción de café</a:t>
          </a:r>
          <a:r>
            <a:rPr lang="es-ES" sz="1900" kern="1200" dirty="0" smtClean="0">
              <a:solidFill>
                <a:schemeClr val="tx1"/>
              </a:solidFill>
            </a:rPr>
            <a:t>: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Observar el proceso de la cosecha y recolección del grano de café  en el beneficio de Santa Adelaida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868944" y="1059602"/>
        <a:ext cx="2511504" cy="30397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DEEFC-44E2-4B88-80F9-975035AE8C8E}">
      <dsp:nvSpPr>
        <dsp:cNvPr id="0" name=""/>
        <dsp:cNvSpPr/>
      </dsp:nvSpPr>
      <dsp:spPr>
        <a:xfrm>
          <a:off x="1653" y="0"/>
          <a:ext cx="4210935" cy="27146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Atractivos: </a:t>
          </a:r>
          <a:endParaRPr lang="es-ES" sz="3200" b="1" kern="1200" dirty="0"/>
        </a:p>
      </dsp:txBody>
      <dsp:txXfrm rot="16200000">
        <a:off x="-690257" y="691910"/>
        <a:ext cx="2226008" cy="842187"/>
      </dsp:txXfrm>
    </dsp:sp>
    <dsp:sp modelId="{1DC34465-560E-4359-8160-E69148AD16D3}">
      <dsp:nvSpPr>
        <dsp:cNvPr id="0" name=""/>
        <dsp:cNvSpPr/>
      </dsp:nvSpPr>
      <dsp:spPr>
        <a:xfrm>
          <a:off x="843840" y="0"/>
          <a:ext cx="3137146" cy="27146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Bosque El Naranjal, vivero de café y Cascadas El </a:t>
          </a:r>
          <a:r>
            <a:rPr lang="es-PE" sz="1800" b="1" kern="1200" dirty="0" err="1" smtClean="0"/>
            <a:t>Cinchal</a:t>
          </a:r>
          <a:r>
            <a:rPr lang="es-PE" sz="1800" b="1" kern="1200" dirty="0" smtClean="0"/>
            <a:t>.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Tiempo de recorrido a pie (ida): 1 hora y 30 minutos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Vuelta (en vehículo): 20 minutos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Grupo de personas: Mínimo 5-maximo 20 por guía.</a:t>
          </a:r>
          <a:endParaRPr lang="es-ES" sz="1800" b="1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Refrigerio y almuerzo </a:t>
          </a:r>
          <a:endParaRPr lang="es-ES" sz="1800" b="1" kern="1200" dirty="0"/>
        </a:p>
      </dsp:txBody>
      <dsp:txXfrm>
        <a:off x="843840" y="0"/>
        <a:ext cx="3137146" cy="2714644"/>
      </dsp:txXfrm>
    </dsp:sp>
    <dsp:sp modelId="{7EDAE703-811C-4443-A090-0FE779701C8B}">
      <dsp:nvSpPr>
        <dsp:cNvPr id="0" name=""/>
        <dsp:cNvSpPr/>
      </dsp:nvSpPr>
      <dsp:spPr>
        <a:xfrm>
          <a:off x="4359971" y="0"/>
          <a:ext cx="4210935" cy="27146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Segmento:</a:t>
          </a:r>
          <a:r>
            <a:rPr lang="es-PE" sz="2800" b="1" kern="1200" dirty="0" smtClean="0"/>
            <a:t>	</a:t>
          </a:r>
          <a:endParaRPr lang="es-ES" sz="2800" b="1" kern="1200" dirty="0"/>
        </a:p>
      </dsp:txBody>
      <dsp:txXfrm rot="16200000">
        <a:off x="3668060" y="691910"/>
        <a:ext cx="2226008" cy="842187"/>
      </dsp:txXfrm>
    </dsp:sp>
    <dsp:sp modelId="{4AAE49D6-ED6F-4C95-9842-126B35056F09}">
      <dsp:nvSpPr>
        <dsp:cNvPr id="0" name=""/>
        <dsp:cNvSpPr/>
      </dsp:nvSpPr>
      <dsp:spPr>
        <a:xfrm rot="5400000">
          <a:off x="4181676" y="2009926"/>
          <a:ext cx="398699" cy="631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6E88-7DB2-4F62-9BD5-86767DEBE065}">
      <dsp:nvSpPr>
        <dsp:cNvPr id="0" name=""/>
        <dsp:cNvSpPr/>
      </dsp:nvSpPr>
      <dsp:spPr>
        <a:xfrm>
          <a:off x="5202158" y="0"/>
          <a:ext cx="3137146" cy="27146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Jóvenes-Adultos que gustan de realizar el turismo de aventura y ecoturismo y que poseen buena resistencia física.</a:t>
          </a:r>
          <a:endParaRPr lang="es-ES" sz="1800" b="1" kern="1200" dirty="0"/>
        </a:p>
      </dsp:txBody>
      <dsp:txXfrm>
        <a:off x="5202158" y="0"/>
        <a:ext cx="3137146" cy="27146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D57A2-3917-496D-89BE-73084591C085}">
      <dsp:nvSpPr>
        <dsp:cNvPr id="0" name=""/>
        <dsp:cNvSpPr/>
      </dsp:nvSpPr>
      <dsp:spPr>
        <a:xfrm>
          <a:off x="3673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>
              <a:solidFill>
                <a:schemeClr val="tx1"/>
              </a:solidFill>
            </a:rPr>
            <a:t>Recorrido por el bosque</a:t>
          </a:r>
        </a:p>
      </dsp:txBody>
      <dsp:txXfrm>
        <a:off x="3673" y="18271"/>
        <a:ext cx="1605942" cy="963565"/>
      </dsp:txXfrm>
    </dsp:sp>
    <dsp:sp modelId="{FAE338FF-BE3C-422D-8696-63A2CED6FCB6}">
      <dsp:nvSpPr>
        <dsp:cNvPr id="0" name=""/>
        <dsp:cNvSpPr/>
      </dsp:nvSpPr>
      <dsp:spPr>
        <a:xfrm>
          <a:off x="1750938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1750938" y="300917"/>
        <a:ext cx="340459" cy="398273"/>
      </dsp:txXfrm>
    </dsp:sp>
    <dsp:sp modelId="{40939E59-2163-4E41-800E-CE9813BA5820}">
      <dsp:nvSpPr>
        <dsp:cNvPr id="0" name=""/>
        <dsp:cNvSpPr/>
      </dsp:nvSpPr>
      <dsp:spPr>
        <a:xfrm>
          <a:off x="2251992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>
              <a:solidFill>
                <a:schemeClr val="tx1"/>
              </a:solidFill>
            </a:rPr>
            <a:t>visita a cascadas el </a:t>
          </a:r>
          <a:r>
            <a:rPr lang="es-SV" sz="1800" b="1" kern="1200" dirty="0" err="1">
              <a:solidFill>
                <a:schemeClr val="tx1"/>
              </a:solidFill>
            </a:rPr>
            <a:t>Cinchal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2251992" y="18271"/>
        <a:ext cx="1605942" cy="963565"/>
      </dsp:txXfrm>
    </dsp:sp>
    <dsp:sp modelId="{4E5F7E1B-0B70-4D66-913E-DC899D82D9EE}">
      <dsp:nvSpPr>
        <dsp:cNvPr id="0" name=""/>
        <dsp:cNvSpPr/>
      </dsp:nvSpPr>
      <dsp:spPr>
        <a:xfrm>
          <a:off x="3999257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3999257" y="300917"/>
        <a:ext cx="340459" cy="398273"/>
      </dsp:txXfrm>
    </dsp:sp>
    <dsp:sp modelId="{68197035-CDB0-406E-AEA8-3F17B0108E83}">
      <dsp:nvSpPr>
        <dsp:cNvPr id="0" name=""/>
        <dsp:cNvSpPr/>
      </dsp:nvSpPr>
      <dsp:spPr>
        <a:xfrm>
          <a:off x="4500311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chemeClr val="tx1"/>
              </a:solidFill>
            </a:rPr>
            <a:t>Vivero de café 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4500311" y="18271"/>
        <a:ext cx="1605942" cy="963565"/>
      </dsp:txXfrm>
    </dsp:sp>
    <dsp:sp modelId="{0192D54E-32B9-4D62-978A-8CA99EDF5B8D}">
      <dsp:nvSpPr>
        <dsp:cNvPr id="0" name=""/>
        <dsp:cNvSpPr/>
      </dsp:nvSpPr>
      <dsp:spPr>
        <a:xfrm>
          <a:off x="6247576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6247576" y="300917"/>
        <a:ext cx="340459" cy="398273"/>
      </dsp:txXfrm>
    </dsp:sp>
    <dsp:sp modelId="{D5A2F938-2F4B-4629-8E06-9E1D9109165F}">
      <dsp:nvSpPr>
        <dsp:cNvPr id="0" name=""/>
        <dsp:cNvSpPr/>
      </dsp:nvSpPr>
      <dsp:spPr>
        <a:xfrm>
          <a:off x="6748630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chemeClr val="tx1"/>
              </a:solidFill>
            </a:rPr>
            <a:t>Almuerzo en restaurante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6748630" y="18271"/>
        <a:ext cx="1605942" cy="9635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DEEFC-44E2-4B88-80F9-975035AE8C8E}">
      <dsp:nvSpPr>
        <dsp:cNvPr id="0" name=""/>
        <dsp:cNvSpPr/>
      </dsp:nvSpPr>
      <dsp:spPr>
        <a:xfrm>
          <a:off x="1653" y="0"/>
          <a:ext cx="4210935" cy="28575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Atractivos: </a:t>
          </a:r>
          <a:endParaRPr lang="es-ES" sz="3200" b="1" kern="1200" dirty="0"/>
        </a:p>
      </dsp:txBody>
      <dsp:txXfrm rot="16200000">
        <a:off x="-748836" y="750489"/>
        <a:ext cx="2343166" cy="842187"/>
      </dsp:txXfrm>
    </dsp:sp>
    <dsp:sp modelId="{1DC34465-560E-4359-8160-E69148AD16D3}">
      <dsp:nvSpPr>
        <dsp:cNvPr id="0" name=""/>
        <dsp:cNvSpPr/>
      </dsp:nvSpPr>
      <dsp:spPr>
        <a:xfrm>
          <a:off x="843840" y="0"/>
          <a:ext cx="3137146" cy="2857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Bosque El Naranjal, Cascadas El </a:t>
          </a:r>
          <a:r>
            <a:rPr lang="es-PE" sz="1700" b="1" kern="1200" dirty="0" err="1" smtClean="0"/>
            <a:t>Cinchal</a:t>
          </a:r>
          <a:r>
            <a:rPr lang="es-PE" sz="1700" b="1" kern="1200" dirty="0" smtClean="0"/>
            <a:t> y  Casco urbano de Comasagua.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Tiempo del  tour 8am  a 5pm</a:t>
          </a:r>
          <a:endParaRPr lang="es-ES" sz="1700" b="1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Vuelta (en vehículo): 20 minutos</a:t>
          </a:r>
          <a:endParaRPr lang="es-ES" sz="1700" b="1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Grupo de personas: Mínimo 5-maximo 20 por guía.</a:t>
          </a:r>
          <a:endParaRPr lang="es-ES" sz="1700" b="1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Refrigerio y almuerzo </a:t>
          </a:r>
          <a:endParaRPr lang="es-ES" sz="1700" b="1" kern="1200" dirty="0"/>
        </a:p>
      </dsp:txBody>
      <dsp:txXfrm>
        <a:off x="843840" y="0"/>
        <a:ext cx="3137146" cy="2857519"/>
      </dsp:txXfrm>
    </dsp:sp>
    <dsp:sp modelId="{7EDAE703-811C-4443-A090-0FE779701C8B}">
      <dsp:nvSpPr>
        <dsp:cNvPr id="0" name=""/>
        <dsp:cNvSpPr/>
      </dsp:nvSpPr>
      <dsp:spPr>
        <a:xfrm>
          <a:off x="4359971" y="0"/>
          <a:ext cx="4210935" cy="28575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Segmento:</a:t>
          </a:r>
          <a:r>
            <a:rPr lang="es-PE" sz="2800" b="1" kern="1200" dirty="0" smtClean="0"/>
            <a:t>	</a:t>
          </a:r>
          <a:endParaRPr lang="es-ES" sz="2800" b="1" kern="1200" dirty="0"/>
        </a:p>
      </dsp:txBody>
      <dsp:txXfrm rot="16200000">
        <a:off x="3609481" y="750489"/>
        <a:ext cx="2343166" cy="842187"/>
      </dsp:txXfrm>
    </dsp:sp>
    <dsp:sp modelId="{4AAE49D6-ED6F-4C95-9842-126B35056F09}">
      <dsp:nvSpPr>
        <dsp:cNvPr id="0" name=""/>
        <dsp:cNvSpPr/>
      </dsp:nvSpPr>
      <dsp:spPr>
        <a:xfrm rot="5400000">
          <a:off x="4171002" y="2134454"/>
          <a:ext cx="420047" cy="631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6E88-7DB2-4F62-9BD5-86767DEBE065}">
      <dsp:nvSpPr>
        <dsp:cNvPr id="0" name=""/>
        <dsp:cNvSpPr/>
      </dsp:nvSpPr>
      <dsp:spPr>
        <a:xfrm>
          <a:off x="5202158" y="0"/>
          <a:ext cx="3137146" cy="2857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Jóvenes-Adultos que gustan de realizar el turismo de aventura y ecoturismo y que poseen buena resistencia física.</a:t>
          </a:r>
          <a:endParaRPr lang="es-ES" sz="1800" b="1" kern="1200" dirty="0"/>
        </a:p>
      </dsp:txBody>
      <dsp:txXfrm>
        <a:off x="5202158" y="0"/>
        <a:ext cx="3137146" cy="28575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D57A2-3917-496D-89BE-73084591C085}">
      <dsp:nvSpPr>
        <dsp:cNvPr id="0" name=""/>
        <dsp:cNvSpPr/>
      </dsp:nvSpPr>
      <dsp:spPr>
        <a:xfrm>
          <a:off x="3673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>
              <a:solidFill>
                <a:schemeClr val="tx1"/>
              </a:solidFill>
            </a:rPr>
            <a:t>Recorrido por el bosque</a:t>
          </a:r>
        </a:p>
      </dsp:txBody>
      <dsp:txXfrm>
        <a:off x="3673" y="18271"/>
        <a:ext cx="1605942" cy="963565"/>
      </dsp:txXfrm>
    </dsp:sp>
    <dsp:sp modelId="{FAE338FF-BE3C-422D-8696-63A2CED6FCB6}">
      <dsp:nvSpPr>
        <dsp:cNvPr id="0" name=""/>
        <dsp:cNvSpPr/>
      </dsp:nvSpPr>
      <dsp:spPr>
        <a:xfrm>
          <a:off x="1750938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1750938" y="300917"/>
        <a:ext cx="340459" cy="398273"/>
      </dsp:txXfrm>
    </dsp:sp>
    <dsp:sp modelId="{40939E59-2163-4E41-800E-CE9813BA5820}">
      <dsp:nvSpPr>
        <dsp:cNvPr id="0" name=""/>
        <dsp:cNvSpPr/>
      </dsp:nvSpPr>
      <dsp:spPr>
        <a:xfrm>
          <a:off x="2251992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chemeClr val="tx1"/>
              </a:solidFill>
            </a:rPr>
            <a:t>Visita </a:t>
          </a:r>
          <a:r>
            <a:rPr lang="es-SV" sz="1800" b="1" kern="1200" dirty="0">
              <a:solidFill>
                <a:schemeClr val="tx1"/>
              </a:solidFill>
            </a:rPr>
            <a:t>a cascadas el </a:t>
          </a:r>
          <a:r>
            <a:rPr lang="es-SV" sz="1800" b="1" kern="1200" dirty="0" err="1">
              <a:solidFill>
                <a:schemeClr val="tx1"/>
              </a:solidFill>
            </a:rPr>
            <a:t>Cinchal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2251992" y="18271"/>
        <a:ext cx="1605942" cy="963565"/>
      </dsp:txXfrm>
    </dsp:sp>
    <dsp:sp modelId="{4E5F7E1B-0B70-4D66-913E-DC899D82D9EE}">
      <dsp:nvSpPr>
        <dsp:cNvPr id="0" name=""/>
        <dsp:cNvSpPr/>
      </dsp:nvSpPr>
      <dsp:spPr>
        <a:xfrm>
          <a:off x="3999257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500" kern="1200"/>
        </a:p>
      </dsp:txBody>
      <dsp:txXfrm>
        <a:off x="3999257" y="300917"/>
        <a:ext cx="340459" cy="398273"/>
      </dsp:txXfrm>
    </dsp:sp>
    <dsp:sp modelId="{8836188D-B810-4E4B-946D-A9FE4E9A7301}">
      <dsp:nvSpPr>
        <dsp:cNvPr id="0" name=""/>
        <dsp:cNvSpPr/>
      </dsp:nvSpPr>
      <dsp:spPr>
        <a:xfrm>
          <a:off x="4500311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smtClean="0">
              <a:solidFill>
                <a:schemeClr val="tx1"/>
              </a:solidFill>
            </a:rPr>
            <a:t>Almuerzo en restaurante</a:t>
          </a:r>
          <a:endParaRPr lang="es-SV" sz="1800" b="1" kern="1200" dirty="0">
            <a:solidFill>
              <a:schemeClr val="tx1"/>
            </a:solidFill>
          </a:endParaRPr>
        </a:p>
      </dsp:txBody>
      <dsp:txXfrm>
        <a:off x="4500311" y="18271"/>
        <a:ext cx="1605942" cy="963565"/>
      </dsp:txXfrm>
    </dsp:sp>
    <dsp:sp modelId="{A22C0C83-5973-4E5D-A977-74721589BFDC}">
      <dsp:nvSpPr>
        <dsp:cNvPr id="0" name=""/>
        <dsp:cNvSpPr/>
      </dsp:nvSpPr>
      <dsp:spPr>
        <a:xfrm>
          <a:off x="6247576" y="300917"/>
          <a:ext cx="340459" cy="398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kern="1200"/>
        </a:p>
      </dsp:txBody>
      <dsp:txXfrm>
        <a:off x="6247576" y="300917"/>
        <a:ext cx="340459" cy="398273"/>
      </dsp:txXfrm>
    </dsp:sp>
    <dsp:sp modelId="{951E7D63-C3C1-45FE-B3D9-3F30DC5F3CFE}">
      <dsp:nvSpPr>
        <dsp:cNvPr id="0" name=""/>
        <dsp:cNvSpPr/>
      </dsp:nvSpPr>
      <dsp:spPr>
        <a:xfrm>
          <a:off x="6748630" y="18271"/>
          <a:ext cx="1605942" cy="96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smtClean="0">
              <a:solidFill>
                <a:schemeClr val="tx1"/>
              </a:solidFill>
            </a:rPr>
            <a:t>Visita al pueblo de Comasagua</a:t>
          </a:r>
          <a:endParaRPr lang="es-SV" sz="1800" b="1" kern="1200">
            <a:solidFill>
              <a:schemeClr val="tx1"/>
            </a:solidFill>
          </a:endParaRPr>
        </a:p>
      </dsp:txBody>
      <dsp:txXfrm>
        <a:off x="6748630" y="18271"/>
        <a:ext cx="1605942" cy="96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Diseño de arquitectura"/>
  <dgm:desc val="Úselo para mostrar las relaciones jerárquicas que se crean desde abajo hacia arriba. Este diseño funciona bien para mostrar los componentes u objetos de arquitectura basados en otros objeto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CFD4-EB79-4204-889F-66DAA16E79F4}" type="datetimeFigureOut">
              <a:rPr lang="es-SV" smtClean="0"/>
              <a:t>15/06/2012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8DB9-87BC-4C8C-B47C-2863486B7975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10</a:t>
            </a:fld>
            <a:endParaRPr lang="es-S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11</a:t>
            </a:fld>
            <a:endParaRPr lang="es-S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12</a:t>
            </a:fld>
            <a:endParaRPr lang="es-S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13</a:t>
            </a:fld>
            <a:endParaRPr lang="es-S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14</a:t>
            </a:fld>
            <a:endParaRPr lang="es-S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15</a:t>
            </a:fld>
            <a:endParaRPr lang="es-S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16</a:t>
            </a:fld>
            <a:endParaRPr lang="es-S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17</a:t>
            </a:fld>
            <a:endParaRPr lang="es-SV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18</a:t>
            </a:fld>
            <a:endParaRPr lang="es-S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19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</a:t>
            </a:fld>
            <a:endParaRPr lang="es-S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20</a:t>
            </a:fld>
            <a:endParaRPr lang="es-SV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21</a:t>
            </a:fld>
            <a:endParaRPr lang="es-SV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22</a:t>
            </a:fld>
            <a:endParaRPr lang="es-SV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23</a:t>
            </a:fld>
            <a:endParaRPr lang="es-SV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24</a:t>
            </a:fld>
            <a:endParaRPr lang="es-SV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25</a:t>
            </a:fld>
            <a:endParaRPr lang="es-SV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26</a:t>
            </a:fld>
            <a:endParaRPr lang="es-SV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27</a:t>
            </a:fld>
            <a:endParaRPr lang="es-SV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28</a:t>
            </a:fld>
            <a:endParaRPr lang="es-SV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29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3</a:t>
            </a:fld>
            <a:endParaRPr lang="es-SV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30</a:t>
            </a:fld>
            <a:endParaRPr lang="es-SV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31</a:t>
            </a:fld>
            <a:endParaRPr lang="es-SV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32</a:t>
            </a:fld>
            <a:endParaRPr lang="es-SV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33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4</a:t>
            </a:fld>
            <a:endParaRPr 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5</a:t>
            </a:fld>
            <a:endParaRPr 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7</a:t>
            </a:fld>
            <a:endParaRPr lang="es-S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8</a:t>
            </a:fld>
            <a:endParaRPr lang="es-S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8DB9-87BC-4C8C-B47C-2863486B7975}" type="slidenum">
              <a:rPr lang="es-SV" smtClean="0"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214422"/>
            <a:ext cx="5715008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500306"/>
            <a:ext cx="8572560" cy="4143404"/>
          </a:xfrm>
        </p:spPr>
        <p:txBody>
          <a:bodyPr/>
          <a:lstStyle/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Onda"/>
          <p:cNvSpPr>
            <a:spLocks/>
          </p:cNvSpPr>
          <p:nvPr/>
        </p:nvSpPr>
        <p:spPr bwMode="auto">
          <a:xfrm>
            <a:off x="0" y="0"/>
            <a:ext cx="9144000" cy="1714512"/>
          </a:xfrm>
          <a:prstGeom prst="wave">
            <a:avLst>
              <a:gd name="adj1" fmla="val 20000"/>
              <a:gd name="adj2" fmla="val 0"/>
            </a:avLst>
          </a:prstGeom>
          <a:blipFill>
            <a:blip r:embed="rId13" cstate="email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2DB1DF-93C1-41CC-8D67-D1D0DD33C676}" type="datetimeFigureOut">
              <a:rPr lang="es-MX" smtClean="0"/>
              <a:pPr/>
              <a:t>15/06/2012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74857A-54EE-4167-98A7-7FDBABA2BF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16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6.xml"/><Relationship Id="rId15" Type="http://schemas.openxmlformats.org/officeDocument/2006/relationships/diagramColors" Target="../diagrams/colors7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jpeg"/><Relationship Id="rId1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QuickStyle" Target="../diagrams/quickStyle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Layout" Target="../diagrams/layout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9.xml"/><Relationship Id="rId5" Type="http://schemas.openxmlformats.org/officeDocument/2006/relationships/diagramQuickStyle" Target="../diagrams/quickStyle8.xml"/><Relationship Id="rId15" Type="http://schemas.microsoft.com/office/2007/relationships/diagramDrawing" Target="../diagrams/drawing9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3.jpeg"/><Relationship Id="rId14" Type="http://schemas.openxmlformats.org/officeDocument/2006/relationships/diagramColors" Target="../diagrams/colors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diagramQuickStyle" Target="../diagrams/quickStyle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Layout" Target="../diagrams/layout11.xml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1.xml"/><Relationship Id="rId5" Type="http://schemas.openxmlformats.org/officeDocument/2006/relationships/diagramQuickStyle" Target="../diagrams/quickStyle10.xml"/><Relationship Id="rId15" Type="http://schemas.microsoft.com/office/2007/relationships/diagramDrawing" Target="../diagrams/drawing1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8.jpeg"/><Relationship Id="rId14" Type="http://schemas.openxmlformats.org/officeDocument/2006/relationships/diagramColors" Target="../diagrams/colors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QuickStyle" Target="../diagrams/quickStyle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Data" Target="../diagrams/data13.xml"/><Relationship Id="rId5" Type="http://schemas.openxmlformats.org/officeDocument/2006/relationships/diagramQuickStyle" Target="../diagrams/quickStyle12.xml"/><Relationship Id="rId15" Type="http://schemas.microsoft.com/office/2007/relationships/diagramDrawing" Target="../diagrams/drawing13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4.jpeg"/><Relationship Id="rId14" Type="http://schemas.openxmlformats.org/officeDocument/2006/relationships/diagramColors" Target="../diagrams/colors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76" y="3571876"/>
            <a:ext cx="4071966" cy="785818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s-PE" sz="2400" dirty="0" smtClean="0">
                <a:solidFill>
                  <a:srgbClr val="663300"/>
                </a:solidFill>
                <a:effectLst/>
              </a:rPr>
              <a:t>Estrategia turística dirigida a la Cooperativa Santa Adelaida</a:t>
            </a:r>
            <a:endParaRPr lang="es-MX" sz="2400" b="1" dirty="0">
              <a:solidFill>
                <a:srgbClr val="663300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4061048" cy="2571744"/>
          </a:xfrm>
        </p:spPr>
        <p:txBody>
          <a:bodyPr>
            <a:normAutofit/>
          </a:bodyPr>
          <a:lstStyle/>
          <a:p>
            <a:pPr algn="r"/>
            <a:r>
              <a:rPr lang="es-MX" sz="2400" dirty="0" smtClean="0">
                <a:solidFill>
                  <a:schemeClr val="tx1"/>
                </a:solidFill>
              </a:rPr>
              <a:t>Integrantes:</a:t>
            </a:r>
          </a:p>
          <a:p>
            <a:pPr algn="r"/>
            <a:r>
              <a:rPr lang="es-MX" sz="2400" dirty="0" smtClean="0">
                <a:solidFill>
                  <a:schemeClr val="tx1"/>
                </a:solidFill>
              </a:rPr>
              <a:t>Sonia Cárcamo</a:t>
            </a:r>
          </a:p>
          <a:p>
            <a:pPr algn="r"/>
            <a:r>
              <a:rPr lang="es-MX" sz="2400" dirty="0" smtClean="0">
                <a:solidFill>
                  <a:schemeClr val="tx1"/>
                </a:solidFill>
              </a:rPr>
              <a:t>Oswaldo Rivas</a:t>
            </a:r>
          </a:p>
          <a:p>
            <a:pPr algn="r"/>
            <a:r>
              <a:rPr lang="es-MX" sz="2400" dirty="0" smtClean="0">
                <a:solidFill>
                  <a:schemeClr val="tx1"/>
                </a:solidFill>
              </a:rPr>
              <a:t>Jessica Aguilar</a:t>
            </a:r>
          </a:p>
          <a:p>
            <a:pPr algn="r"/>
            <a:r>
              <a:rPr lang="es-MX" sz="2400" dirty="0" smtClean="0">
                <a:solidFill>
                  <a:schemeClr val="tx1"/>
                </a:solidFill>
              </a:rPr>
              <a:t>Claudia Flores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pic>
        <p:nvPicPr>
          <p:cNvPr id="5" name="Imagen 1" descr="C:\Users\Usuario\Downloads\logo horizontal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57686" y="214290"/>
            <a:ext cx="4786314" cy="130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7" name="4 Imagen" descr="LOGO ADELAIDA 2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072330" y="1785926"/>
            <a:ext cx="1785950" cy="1357322"/>
          </a:xfrm>
          <a:prstGeom prst="rect">
            <a:avLst/>
          </a:prstGeom>
        </p:spPr>
      </p:pic>
      <p:pic>
        <p:nvPicPr>
          <p:cNvPr id="1028" name="Picture 4" descr="C:\Documents and Settings\usuario07\Escritorio\sta adelaida\100_28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429256" y="4714884"/>
            <a:ext cx="27860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Presentado por: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Claudia Flores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Sonia C</a:t>
            </a: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rcamo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Jessica Aguilar</a:t>
            </a:r>
            <a:endParaRPr kumimoji="0" lang="es-SV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Oswaldo Rivas </a:t>
            </a:r>
            <a:endParaRPr kumimoji="0" lang="es-SV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8915" name="Picture 3" descr="C:\Documents and Settings\usuario07\Escritorio\log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9" y="1785927"/>
            <a:ext cx="3000396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85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643051"/>
          <a:ext cx="8429684" cy="5221659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8429684"/>
              </a:tblGrid>
              <a:tr h="389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tx1"/>
                          </a:solidFill>
                        </a:rPr>
                        <a:t>Debilidades</a:t>
                      </a:r>
                      <a:endParaRPr lang="es-PE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/>
                </a:tc>
              </a:tr>
              <a:tr h="482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Las actividades turísticas que se pueden realizar solamente se organizan para los fines de semana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Falta de estrategias de marketing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y de  promoción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en eventos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turísticos.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Oferta de alojamiento limitada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No tienen establecido un sistema de costo y fijación de precios para los servicios turísticos, y otros complementarios.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Falta de capacitación del personal en el conocimiento de temas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turísticos</a:t>
                      </a:r>
                      <a:r>
                        <a:rPr lang="es-PE" sz="1900" baseline="0" dirty="0" smtClean="0">
                          <a:solidFill>
                            <a:schemeClr val="tx1"/>
                          </a:solidFill>
                        </a:rPr>
                        <a:t> y de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atención al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cliente.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No tienen un estudio sobre la capacidad de carga máxima en el lugar.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No existe ningún comité de prevención o mitigación de riesgos dentro de la cooperativa.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No poseen un horario de visita determinado.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No existe señalización turística interna</a:t>
                      </a:r>
                      <a:endParaRPr lang="es-PE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645284"/>
          <a:ext cx="8572560" cy="5213114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8572560"/>
              </a:tblGrid>
              <a:tr h="395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tx1"/>
                          </a:solidFill>
                        </a:rPr>
                        <a:t>Amenazas </a:t>
                      </a:r>
                      <a:endParaRPr lang="es-PE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481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Desastres naturales.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Restaurantes en la carretera hacia Comasagua con mayor diversificación de oferta gastronómica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Otros destinos turísticos mejor posicionados en la mente de los turistas y excursionistas que tienen mayor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oferta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turística (Ruta de las Flores, Los Planes de Renderos, El Boquerón).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Competencia de alojamiento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los alrededores del municipio de Comas agua.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Competitividad con los municipios vecinos que se encuentran mejor desarrollados turísticamente.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Crisis económica.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Deterioro de la instalaciones de la finca por incendios, mal mantenimiento, plagas, entre otros.</a:t>
                      </a:r>
                      <a:endParaRPr lang="es-PE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8139680" cy="3168352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s-AR" sz="40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Estrategia 1: Descripción de actividades turísticas más viables de ofertar dentro de la cooperativa Santa Adelaida.</a:t>
            </a:r>
            <a:r>
              <a:rPr lang="es-E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es-E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endParaRPr lang="es-E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3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643050"/>
            <a:ext cx="6518528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/>
            </a:r>
            <a:br>
              <a:rPr lang="es-ES" b="1" dirty="0"/>
            </a:br>
            <a:r>
              <a:rPr lang="es-PE" dirty="0"/>
              <a:t> </a:t>
            </a:r>
            <a:r>
              <a:rPr lang="es-ES" dirty="0"/>
              <a:t/>
            </a:r>
            <a:br>
              <a:rPr lang="es-ES" dirty="0"/>
            </a:br>
            <a:r>
              <a:rPr lang="es-ES" sz="3300" b="1" dirty="0"/>
              <a:t>Tipos de turismo que se pueden ofertar:</a:t>
            </a:r>
            <a:br>
              <a:rPr lang="es-ES" sz="3300" b="1" dirty="0"/>
            </a:br>
            <a:endParaRPr lang="es-ES" sz="33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965284237"/>
              </p:ext>
            </p:extLst>
          </p:nvPr>
        </p:nvGraphicFramePr>
        <p:xfrm>
          <a:off x="539552" y="1988840"/>
          <a:ext cx="806489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846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Actividades turísticas: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3690109"/>
              </p:ext>
            </p:extLst>
          </p:nvPr>
        </p:nvGraphicFramePr>
        <p:xfrm>
          <a:off x="285720" y="1726458"/>
          <a:ext cx="8572560" cy="51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65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714620"/>
            <a:ext cx="7272808" cy="15716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PLANIFICACIÓN DE TOUR GUIADO </a:t>
            </a:r>
            <a:r>
              <a:rPr lang="es-ES" sz="4000" dirty="0" smtClean="0"/>
              <a:t>DENTRO y FUERA </a:t>
            </a:r>
            <a:r>
              <a:rPr lang="es-ES" sz="4000" dirty="0"/>
              <a:t>DE SANTA ADELAIDA</a:t>
            </a:r>
          </a:p>
        </p:txBody>
      </p:sp>
    </p:spTree>
    <p:extLst>
      <p:ext uri="{BB962C8B-B14F-4D97-AF65-F5344CB8AC3E}">
        <p14:creationId xmlns="" xmlns:p14="http://schemas.microsoft.com/office/powerpoint/2010/main" val="10155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71546"/>
            <a:ext cx="5715008" cy="1143000"/>
          </a:xfrm>
        </p:spPr>
        <p:txBody>
          <a:bodyPr/>
          <a:lstStyle/>
          <a:p>
            <a:r>
              <a:rPr lang="es-PE" b="1" dirty="0"/>
              <a:t>Caminata eco turística 1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723469"/>
              </p:ext>
            </p:extLst>
          </p:nvPr>
        </p:nvGraphicFramePr>
        <p:xfrm>
          <a:off x="214282" y="1785926"/>
          <a:ext cx="857256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15 Imagen" descr="bosque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500034" y="4714884"/>
            <a:ext cx="14287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16 Imagen" descr="cascadaarreg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714612" y="4714884"/>
            <a:ext cx="150019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7 Imagen" descr="IMG_4091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7143768" y="4714884"/>
            <a:ext cx="15716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22 Imagen" descr="vivero.jpg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4929190" y="4643446"/>
            <a:ext cx="1500198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428596" y="5857892"/>
          <a:ext cx="8358246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3041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40" y="1571612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 smtClean="0"/>
              <a:t>Costo </a:t>
            </a:r>
            <a:r>
              <a:rPr lang="es-SV" sz="3200" b="1" dirty="0"/>
              <a:t>del tour por persona. (Grupo </a:t>
            </a:r>
            <a:r>
              <a:rPr lang="es-SV" sz="3200" b="1" dirty="0" smtClean="0"/>
              <a:t>mínimo </a:t>
            </a:r>
            <a:r>
              <a:rPr lang="es-SV" sz="3200" b="1" dirty="0"/>
              <a:t>de </a:t>
            </a:r>
            <a:r>
              <a:rPr lang="es-SV" sz="3200" b="1" dirty="0" smtClean="0"/>
              <a:t>5 </a:t>
            </a:r>
            <a:r>
              <a:rPr lang="es-SV" sz="3200" b="1" dirty="0"/>
              <a:t>personas</a:t>
            </a:r>
            <a:r>
              <a:rPr lang="es-SV" sz="3200" b="1" dirty="0" smtClean="0"/>
              <a:t>)</a:t>
            </a:r>
            <a:r>
              <a:rPr lang="es-ES" sz="3200" dirty="0"/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857356" y="2967988"/>
          <a:ext cx="5214974" cy="356203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90544"/>
                <a:gridCol w="1424430"/>
              </a:tblGrid>
              <a:tr h="869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TRANSPORTE, ALIMENTACIÓN, GUÍA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Costo de acceso al bosque y a la cascada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Refrigerio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$1.75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interno 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1.25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Almuerzo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Prom</a:t>
                      </a:r>
                      <a:r>
                        <a:rPr lang="es-P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$8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PE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45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928670"/>
            <a:ext cx="1500198" cy="1143000"/>
          </a:xfrm>
        </p:spPr>
        <p:txBody>
          <a:bodyPr/>
          <a:lstStyle/>
          <a:p>
            <a:r>
              <a:rPr lang="es-PE" b="1" dirty="0" smtClean="0"/>
              <a:t>Tour 2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723469"/>
              </p:ext>
            </p:extLst>
          </p:nvPr>
        </p:nvGraphicFramePr>
        <p:xfrm>
          <a:off x="214282" y="1643050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15 Imagen" descr="bosque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500034" y="4714884"/>
            <a:ext cx="14287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16 Imagen" descr="cascadaarreg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714612" y="4714884"/>
            <a:ext cx="150019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7 Imagen" descr="IMG_4091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4929190" y="4714884"/>
            <a:ext cx="15716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428596" y="5857892"/>
          <a:ext cx="8358246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" name="9 Imagen" descr="http://imagenes.viajeros.com/fotos/v/vf/vfnnwdzt-1267239232-bg.jpg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43768" y="4714884"/>
            <a:ext cx="15716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1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90736" cy="1143000"/>
          </a:xfrm>
        </p:spPr>
        <p:txBody>
          <a:bodyPr>
            <a:normAutofit/>
          </a:bodyPr>
          <a:lstStyle/>
          <a:p>
            <a:r>
              <a:rPr lang="es-SV" b="1" dirty="0" smtClean="0"/>
              <a:t>Costo </a:t>
            </a:r>
            <a:r>
              <a:rPr lang="es-SV" b="1" dirty="0"/>
              <a:t>del </a:t>
            </a:r>
            <a:r>
              <a:rPr lang="es-SV" b="1" dirty="0" smtClean="0"/>
              <a:t>tour por </a:t>
            </a:r>
            <a:r>
              <a:rPr lang="es-SV" b="1" dirty="0"/>
              <a:t>persona. (</a:t>
            </a:r>
            <a:r>
              <a:rPr lang="es-SV" b="1" dirty="0" smtClean="0"/>
              <a:t>Grupo mínimo de 5 personas)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57290" y="2786057"/>
          <a:ext cx="5929354" cy="351547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309796"/>
                <a:gridCol w="1619558"/>
              </a:tblGrid>
              <a:tr h="693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TRANSPORTE, ALIMENTACIÓN, GUÍA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Costo de acceso al bosque y a la cascada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Refrigerio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$1.75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interno 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1.25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externo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Almuerzo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Prom</a:t>
                      </a:r>
                      <a:r>
                        <a:rPr lang="es-PE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$8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$16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96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dirty="0" smtClean="0"/>
              <a:t>Contenido</a:t>
            </a:r>
            <a:endParaRPr lang="es-PE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AR" dirty="0" smtClean="0"/>
              <a:t>Descripción de Estrategias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AR" dirty="0" smtClean="0"/>
              <a:t>Descripción del destino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AR" dirty="0" smtClean="0"/>
              <a:t>Análisis </a:t>
            </a:r>
            <a:r>
              <a:rPr lang="es-AR" dirty="0" err="1" smtClean="0"/>
              <a:t>FODA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AR" dirty="0" smtClean="0"/>
              <a:t>Estrategia 1: Descripción de actividades turísticas más viables de ofertar dentro de la cooperativa Santa Adelaida.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AR" dirty="0" smtClean="0"/>
              <a:t>Estrategia 2:  </a:t>
            </a:r>
            <a:r>
              <a:rPr lang="es-AR" dirty="0" err="1" smtClean="0"/>
              <a:t>Descripcion</a:t>
            </a:r>
            <a:r>
              <a:rPr lang="es-AR" dirty="0" smtClean="0"/>
              <a:t> del </a:t>
            </a:r>
            <a:r>
              <a:rPr lang="es-AR" dirty="0" err="1" smtClean="0"/>
              <a:t>Broshure</a:t>
            </a:r>
            <a:r>
              <a:rPr lang="es-AR" dirty="0" smtClean="0"/>
              <a:t> y </a:t>
            </a:r>
            <a:r>
              <a:rPr lang="es-AR" dirty="0" err="1" smtClean="0"/>
              <a:t>flyer</a:t>
            </a:r>
            <a:r>
              <a:rPr lang="es-AR" dirty="0" smtClean="0"/>
              <a:t>  de la oferta turística de Santa Adelaida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AR" dirty="0" smtClean="0"/>
              <a:t>Conclusiones	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AR" dirty="0" smtClean="0"/>
              <a:t>Recomendaciones.	</a:t>
            </a:r>
            <a:endParaRPr lang="es-PE" dirty="0" smtClean="0"/>
          </a:p>
          <a:p>
            <a:pPr>
              <a:buFont typeface="Wingdings" pitchFamily="2" charset="2"/>
              <a:buChar char="q"/>
            </a:pPr>
            <a:r>
              <a:rPr lang="es-PE" dirty="0" smtClean="0"/>
              <a:t>Anexos	</a:t>
            </a:r>
            <a:endParaRPr lang="es-P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8" y="0"/>
            <a:ext cx="1500198" cy="857272"/>
          </a:xfrm>
        </p:spPr>
        <p:txBody>
          <a:bodyPr>
            <a:normAutofit fontScale="90000"/>
          </a:bodyPr>
          <a:lstStyle/>
          <a:p>
            <a:r>
              <a:rPr lang="es-PE" sz="3600" b="1" dirty="0" smtClean="0"/>
              <a:t>Tour 3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723469"/>
              </p:ext>
            </p:extLst>
          </p:nvPr>
        </p:nvGraphicFramePr>
        <p:xfrm>
          <a:off x="285720" y="1000108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15 Imagen" descr="bosque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0" y="4214818"/>
            <a:ext cx="135732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16 Imagen" descr="cascadaarreg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1857356" y="4214818"/>
            <a:ext cx="128588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7 Imagen" descr="IMG_4091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3643306" y="4143380"/>
            <a:ext cx="14287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0" y="5429264"/>
          <a:ext cx="8929718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" name="9 Imagen" descr="http://imagenes.viajeros.com/fotos/v/vf/vfnnwdzt-1267239232-bg.jpg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572132" y="4214818"/>
            <a:ext cx="135732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http://1.bp.blogspot.com/_aqXtc4Bagwk/TL3gMu6hdjI/AAAAAAAAAq8/HzZ4sLRA8Yo/s400/SAM_1427.JPG"/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429520" y="4214818"/>
            <a:ext cx="14287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1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90736" cy="1143000"/>
          </a:xfrm>
        </p:spPr>
        <p:txBody>
          <a:bodyPr>
            <a:normAutofit/>
          </a:bodyPr>
          <a:lstStyle/>
          <a:p>
            <a:r>
              <a:rPr lang="es-SV" b="1" dirty="0" smtClean="0"/>
              <a:t>Costo </a:t>
            </a:r>
            <a:r>
              <a:rPr lang="es-SV" b="1" dirty="0"/>
              <a:t>del </a:t>
            </a:r>
            <a:r>
              <a:rPr lang="es-SV" b="1" dirty="0" smtClean="0"/>
              <a:t>tour por </a:t>
            </a:r>
            <a:r>
              <a:rPr lang="es-SV" b="1" dirty="0"/>
              <a:t>persona. (</a:t>
            </a:r>
            <a:r>
              <a:rPr lang="es-SV" b="1" dirty="0" smtClean="0"/>
              <a:t>Grupo mínimo de 5 personas)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57290" y="2786057"/>
          <a:ext cx="5929354" cy="351547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309796"/>
                <a:gridCol w="1619558"/>
              </a:tblGrid>
              <a:tr h="693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TRANSPORTE, ALIMENTACIÓN, GUÍA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Costo de acceso al bosque y a la cascada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Refrigerio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$1.75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interno 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1.25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externo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Almuerzo</a:t>
                      </a:r>
                      <a:endParaRPr lang="es-E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Prom</a:t>
                      </a:r>
                      <a:r>
                        <a:rPr lang="es-PE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$8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PE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96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71546"/>
            <a:ext cx="5715008" cy="1143000"/>
          </a:xfrm>
        </p:spPr>
        <p:txBody>
          <a:bodyPr/>
          <a:lstStyle/>
          <a:p>
            <a:r>
              <a:rPr lang="es-PE" b="1" dirty="0" smtClean="0"/>
              <a:t>Tour 4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723469"/>
              </p:ext>
            </p:extLst>
          </p:nvPr>
        </p:nvGraphicFramePr>
        <p:xfrm>
          <a:off x="214282" y="1785926"/>
          <a:ext cx="857256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15 Imagen" descr="bosque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500034" y="4714884"/>
            <a:ext cx="14287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7 Imagen" descr="IMG_4091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4929190" y="4714884"/>
            <a:ext cx="15716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22 Imagen" descr="vivero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2714612" y="4714884"/>
            <a:ext cx="1500198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428596" y="5857892"/>
          <a:ext cx="8358246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" name="9 Imagen" descr="http://imagenes.viajeros.com/fotos/v/vf/vfnnwdzt-1267239232-bg.jpg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43768" y="4643446"/>
            <a:ext cx="1571636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1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40" y="1571612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 smtClean="0"/>
              <a:t>Costo </a:t>
            </a:r>
            <a:r>
              <a:rPr lang="es-SV" sz="3200" b="1" dirty="0"/>
              <a:t>del tour por persona. (Grupo </a:t>
            </a:r>
            <a:r>
              <a:rPr lang="es-SV" sz="3200" b="1" dirty="0" smtClean="0"/>
              <a:t>mínimo </a:t>
            </a:r>
            <a:r>
              <a:rPr lang="es-SV" sz="3200" b="1" dirty="0"/>
              <a:t>de </a:t>
            </a:r>
            <a:r>
              <a:rPr lang="es-SV" sz="3200" b="1" dirty="0" smtClean="0"/>
              <a:t>5 </a:t>
            </a:r>
            <a:r>
              <a:rPr lang="es-SV" sz="3200" b="1" dirty="0"/>
              <a:t>personas</a:t>
            </a:r>
            <a:r>
              <a:rPr lang="es-SV" sz="3200" b="1" dirty="0" smtClean="0"/>
              <a:t>)</a:t>
            </a:r>
            <a:r>
              <a:rPr lang="es-ES" sz="3200" dirty="0"/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857356" y="2967988"/>
          <a:ext cx="5214974" cy="321151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90544"/>
                <a:gridCol w="1424430"/>
              </a:tblGrid>
              <a:tr h="869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TRANSPORTE, ALIMENTACIÓN, GUÍA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Costo de acceso al </a:t>
                      </a: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bosque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Refrigerio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$1.75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</a:t>
                      </a: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Externo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Almuerzo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Prom</a:t>
                      </a:r>
                      <a:r>
                        <a:rPr lang="es-P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$8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PE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13.75</a:t>
                      </a:r>
                      <a:endParaRPr lang="es-E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45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8139680" cy="3168352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s-AR" sz="40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Estrategia </a:t>
            </a:r>
            <a:r>
              <a:rPr lang="es-AR" sz="4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2: Diseño de </a:t>
            </a:r>
            <a:r>
              <a:rPr lang="es-SV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un folleto y un afiche promocional de la oferta turística de Santa Adelaida.</a:t>
            </a:r>
            <a:r>
              <a:rPr lang="es-PE" sz="4000" dirty="0" smtClean="0"/>
              <a:t/>
            </a:r>
            <a:br>
              <a:rPr lang="es-PE" sz="4000" dirty="0" smtClean="0"/>
            </a:br>
            <a:r>
              <a:rPr lang="es-E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es-E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endParaRPr lang="es-E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3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24" y="0"/>
            <a:ext cx="4714876" cy="571480"/>
          </a:xfrm>
        </p:spPr>
        <p:txBody>
          <a:bodyPr>
            <a:noAutofit/>
          </a:bodyPr>
          <a:lstStyle/>
          <a:p>
            <a:r>
              <a:rPr lang="es-PE" sz="4000" dirty="0" smtClean="0"/>
              <a:t>Material promocional</a:t>
            </a:r>
            <a:endParaRPr lang="es-PE" sz="4000" dirty="0"/>
          </a:p>
        </p:txBody>
      </p:sp>
      <p:pic>
        <p:nvPicPr>
          <p:cNvPr id="3" name="2 Imagen" descr="C:\Documents and Settings\usuario07\Escritorio\flyer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71480"/>
            <a:ext cx="700089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2918"/>
          </a:xfrm>
        </p:spPr>
        <p:txBody>
          <a:bodyPr>
            <a:noAutofit/>
          </a:bodyPr>
          <a:lstStyle/>
          <a:p>
            <a:r>
              <a:rPr lang="es-PE" sz="4000" b="1" dirty="0" smtClean="0"/>
              <a:t>Diseño de </a:t>
            </a:r>
            <a:r>
              <a:rPr lang="es-PE" sz="4000" b="1" dirty="0" err="1" smtClean="0"/>
              <a:t>Broshure</a:t>
            </a:r>
            <a:r>
              <a:rPr lang="es-PE" sz="4000" b="1" dirty="0" smtClean="0"/>
              <a:t> </a:t>
            </a:r>
            <a:endParaRPr lang="es-PE" sz="4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817775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0957145"/>
              </p:ext>
            </p:extLst>
          </p:nvPr>
        </p:nvGraphicFramePr>
        <p:xfrm>
          <a:off x="285720" y="1772816"/>
          <a:ext cx="8572560" cy="487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39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5819108"/>
              </p:ext>
            </p:extLst>
          </p:nvPr>
        </p:nvGraphicFramePr>
        <p:xfrm>
          <a:off x="285720" y="1772816"/>
          <a:ext cx="8572560" cy="487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62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2597014"/>
              </p:ext>
            </p:extLst>
          </p:nvPr>
        </p:nvGraphicFramePr>
        <p:xfrm>
          <a:off x="214282" y="2143116"/>
          <a:ext cx="857256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29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5819108"/>
              </p:ext>
            </p:extLst>
          </p:nvPr>
        </p:nvGraphicFramePr>
        <p:xfrm>
          <a:off x="285720" y="1772816"/>
          <a:ext cx="6000792" cy="487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Imagen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192880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:\Documents and Settings\usuario07\Escritorio\100_258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4357694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2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Anexo : Evidencia fotográfica</a:t>
            </a:r>
            <a:endParaRPr lang="es-PE" dirty="0"/>
          </a:p>
        </p:txBody>
      </p:sp>
      <p:pic>
        <p:nvPicPr>
          <p:cNvPr id="15362" name="Picture 2" descr="C:\Documents and Settings\usuario07\Escritorio\sta adelaida\100_2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643182"/>
            <a:ext cx="4242480" cy="3929090"/>
          </a:xfrm>
          <a:prstGeom prst="rect">
            <a:avLst/>
          </a:prstGeom>
          <a:noFill/>
        </p:spPr>
      </p:pic>
      <p:pic>
        <p:nvPicPr>
          <p:cNvPr id="5" name="Picture 2" descr="C:\Documents and Settings\usuario07\Escritorio\sta adelaida\100_28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643182"/>
            <a:ext cx="428627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usuario07\Escritorio\sta adelaida\100_28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500306"/>
            <a:ext cx="4263759" cy="3571900"/>
          </a:xfrm>
          <a:prstGeom prst="rect">
            <a:avLst/>
          </a:prstGeom>
          <a:noFill/>
        </p:spPr>
      </p:pic>
      <p:pic>
        <p:nvPicPr>
          <p:cNvPr id="4" name="3 Imagen" descr="C:\Documents and Settings\usuario07\Escritorio\ARCHIVOS OSWALDO\CICLO 10\EDT\edt\100_258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500306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7410" name="Picture 2" descr="C:\Documents and Settings\usuario07\Escritorio\sta adelaida\100_28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noFill/>
        </p:spPr>
      </p:pic>
      <p:pic>
        <p:nvPicPr>
          <p:cNvPr id="17412" name="Picture 4" descr="C:\Documents and Settings\usuario07\Escritorio\sta adelaida\100_28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357686" cy="3429000"/>
          </a:xfrm>
          <a:prstGeom prst="rect">
            <a:avLst/>
          </a:prstGeom>
          <a:noFill/>
        </p:spPr>
      </p:pic>
      <p:pic>
        <p:nvPicPr>
          <p:cNvPr id="17415" name="Picture 7" descr="C:\Documents and Settings\usuario07\Escritorio\sta adelaida\100_28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500438"/>
            <a:ext cx="4714876" cy="3357562"/>
          </a:xfrm>
          <a:prstGeom prst="rect">
            <a:avLst/>
          </a:prstGeom>
          <a:noFill/>
        </p:spPr>
      </p:pic>
      <p:pic>
        <p:nvPicPr>
          <p:cNvPr id="10" name="Picture 2" descr="C:\Documents and Settings\usuario07\Escritorio\100_2809 copi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3500438"/>
            <a:ext cx="4357685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857232"/>
            <a:ext cx="5715008" cy="1143000"/>
          </a:xfrm>
        </p:spPr>
        <p:txBody>
          <a:bodyPr/>
          <a:lstStyle/>
          <a:p>
            <a:pPr algn="ctr"/>
            <a:r>
              <a:rPr lang="es-ES_tradnl" dirty="0" smtClean="0"/>
              <a:t>Descripción del destino.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6583125"/>
              </p:ext>
            </p:extLst>
          </p:nvPr>
        </p:nvGraphicFramePr>
        <p:xfrm>
          <a:off x="285720" y="1142984"/>
          <a:ext cx="857256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3 Imagen" descr="logocafe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3571868" y="4857760"/>
            <a:ext cx="2000264" cy="1714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8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5500694" cy="1143000"/>
          </a:xfrm>
        </p:spPr>
        <p:txBody>
          <a:bodyPr/>
          <a:lstStyle/>
          <a:p>
            <a:r>
              <a:rPr lang="es-PE" dirty="0" smtClean="0"/>
              <a:t>Atractivos Naturales</a:t>
            </a:r>
            <a:endParaRPr lang="es-PE" dirty="0"/>
          </a:p>
        </p:txBody>
      </p:sp>
      <p:pic>
        <p:nvPicPr>
          <p:cNvPr id="4" name="12 Imagen" descr="comasagua bosque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00034" y="2714620"/>
            <a:ext cx="185738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0 Imagen" descr="CASCADA EL CINCHAL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714612" y="2714620"/>
            <a:ext cx="185738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8 Imagen" descr="cascada1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4929190" y="2714620"/>
            <a:ext cx="200026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22 Imagen" descr="vivero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7143768" y="2714620"/>
            <a:ext cx="178595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7158" y="2143116"/>
            <a:ext cx="8786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Bosque el Naranjal   Cascada el </a:t>
            </a:r>
            <a:r>
              <a:rPr kumimoji="0" lang="es-P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Cinchal</a:t>
            </a: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 Cascada el Cinchal2  Vivero de caf</a:t>
            </a: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endParaRPr kumimoji="0" lang="es-P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28596" y="4929198"/>
            <a:ext cx="2143140" cy="1928801"/>
            <a:chOff x="2171080" y="1547677"/>
            <a:chExt cx="2063609" cy="2063570"/>
          </a:xfrm>
        </p:grpSpPr>
        <p:sp>
          <p:nvSpPr>
            <p:cNvPr id="15" name="14 Rectángulo redondeado"/>
            <p:cNvSpPr/>
            <p:nvPr/>
          </p:nvSpPr>
          <p:spPr>
            <a:xfrm>
              <a:off x="2171080" y="1547677"/>
              <a:ext cx="2063609" cy="206357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171080" y="1853395"/>
              <a:ext cx="1962874" cy="1485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kern="1200" dirty="0" smtClean="0">
                  <a:solidFill>
                    <a:schemeClr val="tx1"/>
                  </a:solidFill>
                </a:rPr>
                <a:t>El bosque el Naranjal</a:t>
              </a:r>
              <a:r>
                <a:rPr lang="es-PE" sz="2000" dirty="0" smtClean="0">
                  <a:solidFill>
                    <a:schemeClr val="tx1"/>
                  </a:solidFill>
                </a:rPr>
                <a:t> </a:t>
              </a:r>
              <a:r>
                <a:rPr lang="es-PE" sz="2000" kern="1200" dirty="0" smtClean="0">
                  <a:solidFill>
                    <a:schemeClr val="tx1"/>
                  </a:solidFill>
                </a:rPr>
                <a:t> es un bosque </a:t>
              </a:r>
              <a:r>
                <a:rPr lang="es-PE" sz="2000" kern="1200" dirty="0" err="1" smtClean="0">
                  <a:solidFill>
                    <a:schemeClr val="tx1"/>
                  </a:solidFill>
                </a:rPr>
                <a:t>semi</a:t>
              </a:r>
              <a:r>
                <a:rPr lang="es-PE" sz="2000" kern="1200" dirty="0" smtClean="0">
                  <a:solidFill>
                    <a:schemeClr val="tx1"/>
                  </a:solidFill>
                </a:rPr>
                <a:t>-tropical que posee una gran variedad de  flora y fauna</a:t>
              </a:r>
              <a:endParaRPr lang="es-E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714612" y="4929198"/>
            <a:ext cx="4143404" cy="1928802"/>
            <a:chOff x="4194994" y="1351668"/>
            <a:chExt cx="2063609" cy="1638647"/>
          </a:xfrm>
        </p:grpSpPr>
        <p:sp>
          <p:nvSpPr>
            <p:cNvPr id="18" name="17 Rectángulo redondeado"/>
            <p:cNvSpPr/>
            <p:nvPr/>
          </p:nvSpPr>
          <p:spPr>
            <a:xfrm>
              <a:off x="4194994" y="1457512"/>
              <a:ext cx="2063609" cy="1532803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4194994" y="1351668"/>
              <a:ext cx="2005015" cy="1638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kern="1200" dirty="0" smtClean="0">
                  <a:solidFill>
                    <a:schemeClr val="tx1"/>
                  </a:solidFill>
                </a:rPr>
                <a:t>Las cascadas: El </a:t>
              </a:r>
              <a:r>
                <a:rPr lang="es-PE" sz="2000" kern="1200" dirty="0" err="1" smtClean="0">
                  <a:solidFill>
                    <a:schemeClr val="tx1"/>
                  </a:solidFill>
                </a:rPr>
                <a:t>Cinchal</a:t>
              </a:r>
              <a:r>
                <a:rPr lang="es-PE" sz="2000" kern="1200" dirty="0" smtClean="0">
                  <a:solidFill>
                    <a:schemeClr val="tx1"/>
                  </a:solidFill>
                </a:rPr>
                <a:t> 1 y el </a:t>
              </a:r>
              <a:r>
                <a:rPr lang="es-PE" sz="2000" kern="1200" dirty="0" err="1" smtClean="0">
                  <a:solidFill>
                    <a:schemeClr val="tx1"/>
                  </a:solidFill>
                </a:rPr>
                <a:t>Cinchal</a:t>
              </a:r>
              <a:r>
                <a:rPr lang="es-PE" sz="20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s-PE" sz="2000" kern="1200" dirty="0" smtClean="0">
                  <a:solidFill>
                    <a:schemeClr val="tx1"/>
                  </a:solidFill>
                </a:rPr>
                <a:t>2 son dos opciones escondidas dentro del bosque, cuyas aguas cristalinas y diversidad de vegetación las hacen un recurso natural que vale la pena visitar</a:t>
              </a:r>
              <a:r>
                <a:rPr lang="es-PE" sz="1600" kern="1200" dirty="0" smtClean="0">
                  <a:solidFill>
                    <a:schemeClr val="tx1"/>
                  </a:solidFill>
                </a:rPr>
                <a:t>.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000860" y="5072075"/>
            <a:ext cx="2143140" cy="1785926"/>
            <a:chOff x="2171080" y="1547644"/>
            <a:chExt cx="2063609" cy="2063603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71080" y="1547677"/>
              <a:ext cx="2063609" cy="206357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171080" y="1547644"/>
              <a:ext cx="1962874" cy="2063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7000876" y="5000636"/>
            <a:ext cx="2143124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 smtClean="0"/>
              <a:t>Vivero de plantación de café orgánico de altura: </a:t>
            </a:r>
            <a:r>
              <a:rPr lang="es-PE" sz="2000" dirty="0" smtClean="0"/>
              <a:t>Borbón, Paca, </a:t>
            </a:r>
            <a:r>
              <a:rPr lang="es-PE" sz="2000" dirty="0" err="1" smtClean="0"/>
              <a:t>Tequize</a:t>
            </a:r>
            <a:r>
              <a:rPr lang="es-PE" sz="2000" dirty="0" smtClean="0"/>
              <a:t> y </a:t>
            </a:r>
            <a:r>
              <a:rPr lang="es-PE" sz="2000" dirty="0" err="1" smtClean="0"/>
              <a:t>Catuai</a:t>
            </a:r>
            <a:endParaRPr lang="es-PE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310966374"/>
              </p:ext>
            </p:extLst>
          </p:nvPr>
        </p:nvGraphicFramePr>
        <p:xfrm>
          <a:off x="0" y="1857364"/>
          <a:ext cx="91440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2" name="Picture 2" descr="http://t1.gstatic.com/images?q=tbn:ANd9GcRz9zQpCDMcckzlcMklwVVm8MmTJd_Ok-0g_kqi0Wu5LloRjZr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4000504"/>
            <a:ext cx="1285884" cy="1575354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ANd9GcT8EB_9eqyFoHdBYcckGCCuiJKMhbQOlkbm2BMZrWRFcCDbxErz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71604" y="4000504"/>
            <a:ext cx="1524000" cy="1524001"/>
          </a:xfrm>
          <a:prstGeom prst="rect">
            <a:avLst/>
          </a:prstGeom>
          <a:noFill/>
        </p:spPr>
      </p:pic>
      <p:pic>
        <p:nvPicPr>
          <p:cNvPr id="30726" name="Picture 6" descr="http://t3.gstatic.com/images?q=tbn:ANd9GcR5Y2YOYnGFLeIn16JuFTAgPRsBnvNiWfU7OwOFzxws-QWAsyeVsA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43240" y="4000504"/>
            <a:ext cx="1214446" cy="1562099"/>
          </a:xfrm>
          <a:prstGeom prst="rect">
            <a:avLst/>
          </a:prstGeom>
          <a:noFill/>
        </p:spPr>
      </p:pic>
      <p:pic>
        <p:nvPicPr>
          <p:cNvPr id="30731" name="Picture 11" descr="C:\Documents and Settings\usuario07\Escritorio\sta adelaida\100_282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86380" y="4000504"/>
            <a:ext cx="3071834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37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Infraestructura turística</a:t>
            </a:r>
            <a:br>
              <a:rPr lang="es-PE" dirty="0" smtClean="0"/>
            </a:br>
            <a:endParaRPr lang="es-PE" dirty="0"/>
          </a:p>
        </p:txBody>
      </p:sp>
      <p:pic>
        <p:nvPicPr>
          <p:cNvPr id="4" name="16 Imagen" descr="IMG_4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571744"/>
            <a:ext cx="1785950" cy="1932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50 Imagen" descr="IMG_4091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3143240" y="2786058"/>
            <a:ext cx="2000264" cy="1657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2 Imagen" descr="IMG_4058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5857884" y="2786058"/>
            <a:ext cx="2143140" cy="17062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57158" y="2071678"/>
            <a:ext cx="7715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Beneficio de caf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Restaurante para	Caba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Familiar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	</a:t>
            </a:r>
            <a:r>
              <a:rPr kumimoji="0" lang="es-P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 personas	            </a:t>
            </a:r>
            <a:r>
              <a:rPr kumimoji="0" lang="es-P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4 personas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53 Imagen" descr="IMG_4090.JPG"/>
          <p:cNvPicPr/>
          <p:nvPr/>
        </p:nvPicPr>
        <p:blipFill>
          <a:blip r:embed="rId6" cstate="email">
            <a:lum contrast="40000"/>
          </a:blip>
          <a:stretch>
            <a:fillRect/>
          </a:stretch>
        </p:blipFill>
        <p:spPr>
          <a:xfrm>
            <a:off x="428596" y="5214950"/>
            <a:ext cx="2143140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4" name="Picture 6" descr="C:\Documents and Settings\usuario07\Escritorio\sta adelaida\100_2809 copi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5214950"/>
            <a:ext cx="2428892" cy="164305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85720" y="4572008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Sal</a:t>
            </a:r>
            <a:r>
              <a:rPr lang="es-PE" sz="2000" dirty="0" smtClean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 usos m</a:t>
            </a:r>
            <a:r>
              <a:rPr lang="es-PE" sz="2000" dirty="0" smtClean="0"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lang="es-PE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ltiples</a:t>
            </a:r>
          </a:p>
          <a:p>
            <a:r>
              <a:rPr lang="es-PE" sz="2000" dirty="0" smtClean="0">
                <a:latin typeface="Arial" pitchFamily="34" charset="0"/>
                <a:cs typeface="Arial" pitchFamily="34" charset="0"/>
              </a:rPr>
              <a:t>Para 125 personas</a:t>
            </a:r>
            <a:endParaRPr lang="es-PE" sz="2000" dirty="0"/>
          </a:p>
        </p:txBody>
      </p:sp>
      <p:sp>
        <p:nvSpPr>
          <p:cNvPr id="12" name="11 Rectángulo"/>
          <p:cNvSpPr/>
          <p:nvPr/>
        </p:nvSpPr>
        <p:spPr>
          <a:xfrm>
            <a:off x="3071802" y="4572008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 smtClean="0"/>
              <a:t>Estacionamiento </a:t>
            </a:r>
          </a:p>
          <a:p>
            <a:r>
              <a:rPr lang="es-PE" sz="2000" dirty="0" smtClean="0"/>
              <a:t>para 100 vehículos</a:t>
            </a:r>
            <a:endParaRPr lang="es-PE" sz="2000" dirty="0"/>
          </a:p>
        </p:txBody>
      </p:sp>
      <p:pic>
        <p:nvPicPr>
          <p:cNvPr id="13" name="12 Imagen" descr="C:\Documents and Settings\usuario07\Escritorio\100_258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29322" y="5214950"/>
            <a:ext cx="221457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5929322" y="4572008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 smtClean="0"/>
              <a:t>Área potencial para Camping</a:t>
            </a:r>
            <a:endParaRPr lang="es-PE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857232"/>
            <a:ext cx="5715008" cy="1143000"/>
          </a:xfrm>
        </p:spPr>
        <p:txBody>
          <a:bodyPr/>
          <a:lstStyle/>
          <a:p>
            <a:r>
              <a:rPr lang="es-PE" dirty="0" smtClean="0"/>
              <a:t>Análisis </a:t>
            </a:r>
            <a:r>
              <a:rPr lang="es-PE" dirty="0" err="1" smtClean="0"/>
              <a:t>FODA</a:t>
            </a:r>
            <a:r>
              <a:rPr lang="es-PE" dirty="0" smtClean="0"/>
              <a:t> de Santa Adelaida</a:t>
            </a:r>
            <a:endParaRPr lang="es-PE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2214555"/>
          <a:ext cx="8929718" cy="459314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8929718"/>
              </a:tblGrid>
              <a:tr h="26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tx1"/>
                          </a:solidFill>
                        </a:rPr>
                        <a:t>Fortalezas </a:t>
                      </a:r>
                      <a:endParaRPr lang="es-PE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3733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Proximidad a las posibles zonas de influencia para atraer diferentes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mercados.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Infraestructura adecuada para la realización de eventos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sociales</a:t>
                      </a:r>
                      <a:r>
                        <a:rPr lang="es-PE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y turísticos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Certificación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de producción agrícola </a:t>
                      </a:r>
                      <a:r>
                        <a:rPr lang="es-PE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café, con la </a:t>
                      </a:r>
                      <a:r>
                        <a:rPr lang="es-PE" sz="1900" dirty="0" err="1">
                          <a:solidFill>
                            <a:schemeClr val="tx1"/>
                          </a:solidFill>
                        </a:rPr>
                        <a:t>Rainforrest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Infraestructura en buenas condiciones y armoniosa con el lugar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Parqueo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amplio para una capacidad de 100 vehículos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Vías de acceso para llegar a la Finca, en buenas condiciones.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Posee los servicios básicos de energía eléctrica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, agua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y telefonía.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Gran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diversidad de atractivos turísticos, especialmente atractivos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naturales.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Municipio libre de delincuencia</a:t>
                      </a:r>
                      <a:endParaRPr lang="es-PE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1645284"/>
          <a:ext cx="8501122" cy="5221723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8501122"/>
              </a:tblGrid>
              <a:tr h="31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tx1"/>
                          </a:solidFill>
                        </a:rPr>
                        <a:t>Oportunidades</a:t>
                      </a:r>
                      <a:endParaRPr lang="es-PE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/>
                </a:tc>
              </a:tr>
              <a:tr h="48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Segmento de turistas extranjeros que practiquen turismo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rural, turismo</a:t>
                      </a:r>
                      <a:r>
                        <a:rPr lang="es-PE" sz="1900" baseline="0" dirty="0" smtClean="0">
                          <a:solidFill>
                            <a:schemeClr val="tx1"/>
                          </a:solidFill>
                        </a:rPr>
                        <a:t> de aventura y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 ecoturismo.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Cercanía de la región costera y montañosa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Tendencias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del mercado (perfil del turista con más enfoque en actividades vinculadas con la naturaleza)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Potencialización</a:t>
                      </a:r>
                      <a:r>
                        <a:rPr lang="es-PE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del </a:t>
                      </a: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café para la innovación de productos como bisutería, postres, bebidas, </a:t>
                      </a:r>
                      <a:r>
                        <a:rPr lang="es-PE" sz="1900" dirty="0" smtClean="0">
                          <a:solidFill>
                            <a:schemeClr val="tx1"/>
                          </a:solidFill>
                        </a:rPr>
                        <a:t>entre</a:t>
                      </a:r>
                      <a:r>
                        <a:rPr lang="es-PE" sz="1900" baseline="0" dirty="0" smtClean="0">
                          <a:solidFill>
                            <a:schemeClr val="tx1"/>
                          </a:solidFill>
                        </a:rPr>
                        <a:t> otros.</a:t>
                      </a:r>
                      <a:endParaRPr lang="es-PE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Creación de tours dentro de la finca hacia las cascadas, el bosque, el beneficio del café, etc.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Alianza con tour operadores y agencias de viajes.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Capacitación de guías turísticos sobre el manejo de turistas e historia del lugar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900" dirty="0">
                          <a:solidFill>
                            <a:schemeClr val="tx1"/>
                          </a:solidFill>
                        </a:rPr>
                        <a:t>Elaboración de paquetes turísticos y promociones para los visitantes.</a:t>
                      </a:r>
                      <a:endParaRPr lang="es-PE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1601</Words>
  <Application>Microsoft Office PowerPoint</Application>
  <PresentationFormat>Presentación en pantalla (4:3)</PresentationFormat>
  <Paragraphs>267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Flujo</vt:lpstr>
      <vt:lpstr> Estrategia turística dirigida a la Cooperativa Santa Adelaida</vt:lpstr>
      <vt:lpstr>Contenido</vt:lpstr>
      <vt:lpstr>Diapositiva 3</vt:lpstr>
      <vt:lpstr>Descripción del destino.</vt:lpstr>
      <vt:lpstr>Atractivos Naturales</vt:lpstr>
      <vt:lpstr>Diapositiva 6</vt:lpstr>
      <vt:lpstr>Infraestructura turística </vt:lpstr>
      <vt:lpstr>Análisis FODA de Santa Adelaida</vt:lpstr>
      <vt:lpstr>Diapositiva 9</vt:lpstr>
      <vt:lpstr>Diapositiva 10</vt:lpstr>
      <vt:lpstr>Diapositiva 11</vt:lpstr>
      <vt:lpstr>Estrategia 1: Descripción de actividades turísticas más viables de ofertar dentro de la cooperativa Santa Adelaida. </vt:lpstr>
      <vt:lpstr>   Tipos de turismo que se pueden ofertar: </vt:lpstr>
      <vt:lpstr>Actividades turísticas: </vt:lpstr>
      <vt:lpstr>PLANIFICACIÓN DE TOUR GUIADO DENTRO y FUERA DE SANTA ADELAIDA</vt:lpstr>
      <vt:lpstr>Caminata eco turística 1 </vt:lpstr>
      <vt:lpstr>Costo del tour por persona. (Grupo mínimo de 5 personas).</vt:lpstr>
      <vt:lpstr>Tour 2 </vt:lpstr>
      <vt:lpstr>Costo del tour por persona. (Grupo mínimo de 5 personas)</vt:lpstr>
      <vt:lpstr>Tour 3 </vt:lpstr>
      <vt:lpstr>Costo del tour por persona. (Grupo mínimo de 5 personas)</vt:lpstr>
      <vt:lpstr>Tour 4 </vt:lpstr>
      <vt:lpstr>Costo del tour por persona. (Grupo mínimo de 5 personas).</vt:lpstr>
      <vt:lpstr>Estrategia 2: Diseño de un folleto y un afiche promocional de la oferta turística de Santa Adelaida.  </vt:lpstr>
      <vt:lpstr>Material promocional</vt:lpstr>
      <vt:lpstr>Diseño de Broshure </vt:lpstr>
      <vt:lpstr>Diapositiva 27</vt:lpstr>
      <vt:lpstr>Diapositiva 28</vt:lpstr>
      <vt:lpstr>Diapositiva 29</vt:lpstr>
      <vt:lpstr>Diapositiva 30</vt:lpstr>
      <vt:lpstr>Anexo : Evidencia fotográfica</vt:lpstr>
      <vt:lpstr>Diapositiva 32</vt:lpstr>
      <vt:lpstr>Diapositiva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Promocional  Comfort Kit</dc:title>
  <dc:creator>natalia</dc:creator>
  <cp:lastModifiedBy>Leonor Gonzalez</cp:lastModifiedBy>
  <cp:revision>96</cp:revision>
  <dcterms:created xsi:type="dcterms:W3CDTF">2011-10-11T05:04:46Z</dcterms:created>
  <dcterms:modified xsi:type="dcterms:W3CDTF">2012-06-15T22:38:42Z</dcterms:modified>
</cp:coreProperties>
</file>