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vnd.openxmlformats-officedocument.drawingml.diagramStyle+xml" PartName="/ppt/diagrams/quickStyle4.xml"/>
  <Override ContentType="application/vnd.openxmlformats-officedocument.drawingml.diagramLayout+xml" PartName="/ppt/diagrams/layout1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drawingml.diagramLayout+xml" PartName="/ppt/diagrams/layout9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drawingml.diagramLayout+xml" PartName="/ppt/diagrams/layout7.xml"/>
  <Override ContentType="application/vnd.openxmlformats-officedocument.drawingml.diagramData+xml" PartName="/ppt/diagrams/data8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drawingml.diagramLayout+xml" PartName="/ppt/diagrams/layout5.xml"/>
  <Override ContentType="application/vnd.openxmlformats-officedocument.drawingml.diagramData+xml" PartName="/ppt/diagrams/data6.xml"/>
  <Override ContentType="application/vnd.openxmlformats-officedocument.drawingml.diagramLayout+xml" PartName="/ppt/diagrams/layout3.xml"/>
  <Override ContentType="application/vnd.openxmlformats-officedocument.drawingml.diagramData+xml" PartName="/ppt/diagrams/data4.xml"/>
  <Override ContentType="application/vnd.openxmlformats-officedocument.drawingml.diagramColors+xml" PartName="/ppt/diagrams/colors8.xml"/>
  <Override ContentType="application/vnd.ms-office.drawingml.diagramDrawing+xml" PartName="/ppt/diagrams/drawing9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drawingml.diagramColors+xml" PartName="/ppt/diagrams/colors6.xml"/>
  <Override ContentType="application/vnd.ms-office.drawingml.diagramDrawing+xml" PartName="/ppt/diagrams/drawing7.xml"/>
  <Override ContentType="application/vnd.openxmlformats-officedocument.drawingml.diagramStyle+xml" PartName="/ppt/diagrams/quickStyle9.xml"/>
  <Override ContentType="application/vnd.openxmlformats-officedocument.presentationml.slide+xml" PartName="/ppt/slides/slide7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Colors+xml" PartName="/ppt/diagrams/colors4.xml"/>
  <Override ContentType="application/vnd.ms-office.drawingml.diagramDrawing+xml" PartName="/ppt/diagrams/drawing5.xml"/>
  <Override ContentType="application/vnd.openxmlformats-officedocument.drawingml.diagramStyle+xml" PartName="/ppt/diagrams/quickStyle7.xml"/>
  <Override ContentType="application/vnd.ms-office.drawingml.diagramDrawing+xml" PartName="/ppt/diagrams/drawing10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drawingml.diagramColors+xml" PartName="/ppt/diagrams/colors2.xml"/>
  <Override ContentType="application/vnd.ms-office.drawingml.diagramDrawing+xml" PartName="/ppt/diagrams/drawing3.xml"/>
  <Default ContentType="image/png" Extension="png"/>
  <Override ContentType="application/vnd.openxmlformats-officedocument.drawingml.diagramStyle+xml" PartName="/ppt/diagrams/quickStyle5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ms-office.drawingml.diagramDrawing+xml" PartName="/ppt/diagrams/drawing1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10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Override ContentType="application/vnd.openxmlformats-officedocument.drawingml.diagramLayout+xml" PartName="/ppt/diagrams/layout8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drawingml.diagramLayout+xml" PartName="/ppt/diagrams/layout6.xml"/>
  <Override ContentType="application/vnd.openxmlformats-officedocument.drawingml.diagramData+xml" PartName="/ppt/diagrams/data9.xml"/>
  <Override ContentType="application/vnd.openxmlformats-officedocument.drawingml.diagramData+xml" PartName="/ppt/diagrams/data10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drawingml.diagramLayout+xml" PartName="/ppt/diagrams/layout4.xml"/>
  <Override ContentType="application/vnd.openxmlformats-officedocument.drawingml.diagramData+xml" PartName="/ppt/diagrams/data7.xml"/>
  <Override ContentType="application/vnd.openxmlformats-officedocument.drawingml.diagramColors+xml" PartName="/ppt/diagrams/colors9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Data+xml" PartName="/ppt/diagrams/data5.xml"/>
  <Override ContentType="application/vnd.openxmlformats-officedocument.drawingml.diagramColors+xml" PartName="/ppt/diagrams/colors7.xml"/>
  <Override ContentType="application/vnd.ms-office.drawingml.diagramDrawing+xml" PartName="/ppt/diagrams/drawing8.xml"/>
  <Override ContentType="application/vnd.openxmlformats-officedocument.drawingml.diagramData+xml" PartName="/ppt/diagrams/data3.xml"/>
  <Override ContentType="application/vnd.openxmlformats-officedocument.drawingml.diagramColors+xml" PartName="/ppt/diagrams/colors5.xml"/>
  <Override ContentType="application/vnd.ms-office.drawingml.diagramDrawing+xml" PartName="/ppt/diagrams/drawing6.xml"/>
  <Override ContentType="application/vnd.openxmlformats-officedocument.drawingml.diagramStyle+xml" PartName="/ppt/diagrams/quickStyle8.xml"/>
  <Override ContentType="application/vnd.openxmlformats-officedocument.drawingml.diagramStyle+xml" PartName="/ppt/diagrams/quickStyle10.xml"/>
  <Override ContentType="application/vnd.openxmlformats-officedocument.presentationml.slide+xml" PartName="/ppt/slides/slide8.xml"/>
  <Override ContentType="application/vnd.openxmlformats-officedocument.drawingml.diagramData+xml" PartName="/ppt/diagrams/data1.xml"/>
  <Override ContentType="application/vnd.openxmlformats-officedocument.drawingml.diagramColors+xml" PartName="/ppt/diagrams/colors3.xml"/>
  <Override ContentType="application/vnd.ms-office.drawingml.diagramDrawing+xml" PartName="/ppt/diagrams/drawing4.xml"/>
  <Override ContentType="application/vnd.openxmlformats-officedocument.drawingml.diagramStyle+xml" PartName="/ppt/diagrams/quickStyle6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2" r:id="rId17"/>
    <p:sldId id="270" r:id="rId18"/>
    <p:sldId id="273" r:id="rId19"/>
    <p:sldId id="274" r:id="rId20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4A9ED4-DC29-4DF5-A1B4-9EE5DF06CB6A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592236F7-691C-41BB-AF7C-34C539488CB9}">
      <dgm:prSet phldrT="[Texto]" custT="1"/>
      <dgm:spPr/>
      <dgm:t>
        <a:bodyPr/>
        <a:lstStyle/>
        <a:p>
          <a:r>
            <a:rPr lang="es-SV" sz="1600" dirty="0" smtClean="0"/>
            <a:t>Se dará a  conocer una de las necesidades principales del municipio, que para identificarla como estudiantes utilizamos un diagnostico de necesidades transversales.</a:t>
          </a:r>
          <a:endParaRPr lang="es-SV" sz="1600" dirty="0"/>
        </a:p>
      </dgm:t>
    </dgm:pt>
    <dgm:pt modelId="{35C7998D-F16F-41EA-8F4D-2A8ED5BA5078}" type="parTrans" cxnId="{5E32F499-A589-4A77-AE72-77491B84196E}">
      <dgm:prSet/>
      <dgm:spPr/>
      <dgm:t>
        <a:bodyPr/>
        <a:lstStyle/>
        <a:p>
          <a:endParaRPr lang="es-SV" sz="1800"/>
        </a:p>
      </dgm:t>
    </dgm:pt>
    <dgm:pt modelId="{8575C83F-EBC3-4D55-A295-F74E0FE5865B}" type="sibTrans" cxnId="{5E32F499-A589-4A77-AE72-77491B84196E}">
      <dgm:prSet/>
      <dgm:spPr/>
      <dgm:t>
        <a:bodyPr/>
        <a:lstStyle/>
        <a:p>
          <a:endParaRPr lang="es-SV" sz="1800"/>
        </a:p>
      </dgm:t>
    </dgm:pt>
    <dgm:pt modelId="{A23B6ACD-3B35-4419-9D9C-D26690B786BE}">
      <dgm:prSet phldrT="[Texto]" custT="1"/>
      <dgm:spPr/>
      <dgm:t>
        <a:bodyPr/>
        <a:lstStyle/>
        <a:p>
          <a:r>
            <a:rPr lang="es-SV" sz="1600" dirty="0" smtClean="0"/>
            <a:t>Enfocándonos en darle un mejor servicio al turista y la protección y conservación del medio ambiente.</a:t>
          </a:r>
          <a:endParaRPr lang="es-SV" sz="1600" dirty="0"/>
        </a:p>
      </dgm:t>
    </dgm:pt>
    <dgm:pt modelId="{F17884B0-4CC0-4A7E-9F09-1C035FB5BC77}" type="parTrans" cxnId="{CFA937E8-92E7-4052-A227-158AE048A9AB}">
      <dgm:prSet/>
      <dgm:spPr/>
      <dgm:t>
        <a:bodyPr/>
        <a:lstStyle/>
        <a:p>
          <a:endParaRPr lang="es-SV" sz="1800"/>
        </a:p>
      </dgm:t>
    </dgm:pt>
    <dgm:pt modelId="{60A0F35B-F56B-42C3-B8B5-12FC19E4F5DF}" type="sibTrans" cxnId="{CFA937E8-92E7-4052-A227-158AE048A9AB}">
      <dgm:prSet/>
      <dgm:spPr/>
      <dgm:t>
        <a:bodyPr/>
        <a:lstStyle/>
        <a:p>
          <a:endParaRPr lang="es-SV" sz="1800"/>
        </a:p>
      </dgm:t>
    </dgm:pt>
    <dgm:pt modelId="{0F98B859-C4B5-4B12-A241-CEACCD25F375}">
      <dgm:prSet phldrT="[Texto]" custT="1"/>
      <dgm:spPr/>
      <dgm:t>
        <a:bodyPr/>
        <a:lstStyle/>
        <a:p>
          <a:r>
            <a:rPr lang="es-SV" sz="1600" dirty="0" smtClean="0"/>
            <a:t>Con nuestro enfoque de estudio y conocimientos se les dará un herramienta para la implementación para servicios sanitarios.</a:t>
          </a:r>
          <a:endParaRPr lang="es-SV" sz="1600" dirty="0"/>
        </a:p>
      </dgm:t>
    </dgm:pt>
    <dgm:pt modelId="{D1478D9F-E432-41BD-BE7A-D0C928913032}" type="parTrans" cxnId="{96A6B581-D911-4AE4-9819-E40BB49E5E53}">
      <dgm:prSet/>
      <dgm:spPr/>
      <dgm:t>
        <a:bodyPr/>
        <a:lstStyle/>
        <a:p>
          <a:endParaRPr lang="es-SV" sz="1800"/>
        </a:p>
      </dgm:t>
    </dgm:pt>
    <dgm:pt modelId="{590F93C6-78CA-4D9D-837B-EE38A356DC39}" type="sibTrans" cxnId="{96A6B581-D911-4AE4-9819-E40BB49E5E53}">
      <dgm:prSet/>
      <dgm:spPr/>
      <dgm:t>
        <a:bodyPr/>
        <a:lstStyle/>
        <a:p>
          <a:endParaRPr lang="es-SV" sz="1800"/>
        </a:p>
      </dgm:t>
    </dgm:pt>
    <dgm:pt modelId="{47A94C1A-7C97-4633-BF34-A293E294E915}" type="pres">
      <dgm:prSet presAssocID="{554A9ED4-DC29-4DF5-A1B4-9EE5DF06CB6A}" presName="compositeShape" presStyleCnt="0">
        <dgm:presLayoutVars>
          <dgm:chMax val="7"/>
          <dgm:dir/>
          <dgm:resizeHandles val="exact"/>
        </dgm:presLayoutVars>
      </dgm:prSet>
      <dgm:spPr/>
    </dgm:pt>
    <dgm:pt modelId="{B688C552-6521-44C4-944F-179211C11401}" type="pres">
      <dgm:prSet presAssocID="{592236F7-691C-41BB-AF7C-34C539488CB9}" presName="circ1" presStyleLbl="vennNode1" presStyleIdx="0" presStyleCnt="3"/>
      <dgm:spPr/>
      <dgm:t>
        <a:bodyPr/>
        <a:lstStyle/>
        <a:p>
          <a:endParaRPr lang="es-SV"/>
        </a:p>
      </dgm:t>
    </dgm:pt>
    <dgm:pt modelId="{79486303-1343-47ED-BDB5-73EB3AB40CC3}" type="pres">
      <dgm:prSet presAssocID="{592236F7-691C-41BB-AF7C-34C539488C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5113BEA-00E7-40C0-9EA2-A5862B782879}" type="pres">
      <dgm:prSet presAssocID="{A23B6ACD-3B35-4419-9D9C-D26690B786BE}" presName="circ2" presStyleLbl="vennNode1" presStyleIdx="1" presStyleCnt="3"/>
      <dgm:spPr/>
      <dgm:t>
        <a:bodyPr/>
        <a:lstStyle/>
        <a:p>
          <a:endParaRPr lang="es-SV"/>
        </a:p>
      </dgm:t>
    </dgm:pt>
    <dgm:pt modelId="{B9BE4E34-9587-4A3C-B41D-8B81EB088845}" type="pres">
      <dgm:prSet presAssocID="{A23B6ACD-3B35-4419-9D9C-D26690B786B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02AA868-288E-4DD5-8DA9-E36566BD1FBE}" type="pres">
      <dgm:prSet presAssocID="{0F98B859-C4B5-4B12-A241-CEACCD25F375}" presName="circ3" presStyleLbl="vennNode1" presStyleIdx="2" presStyleCnt="3"/>
      <dgm:spPr/>
      <dgm:t>
        <a:bodyPr/>
        <a:lstStyle/>
        <a:p>
          <a:endParaRPr lang="es-SV"/>
        </a:p>
      </dgm:t>
    </dgm:pt>
    <dgm:pt modelId="{3261FCF0-8367-406A-949D-C18668DCA82C}" type="pres">
      <dgm:prSet presAssocID="{0F98B859-C4B5-4B12-A241-CEACCD25F37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17FB710-9AC7-44FD-AE8E-01DF5FDE3213}" type="presOf" srcId="{554A9ED4-DC29-4DF5-A1B4-9EE5DF06CB6A}" destId="{47A94C1A-7C97-4633-BF34-A293E294E915}" srcOrd="0" destOrd="0" presId="urn:microsoft.com/office/officeart/2005/8/layout/venn1"/>
    <dgm:cxn modelId="{2FCE5EA2-A6CD-44A9-ACAC-C0B44EEFF73C}" type="presOf" srcId="{A23B6ACD-3B35-4419-9D9C-D26690B786BE}" destId="{85113BEA-00E7-40C0-9EA2-A5862B782879}" srcOrd="0" destOrd="0" presId="urn:microsoft.com/office/officeart/2005/8/layout/venn1"/>
    <dgm:cxn modelId="{7D3B5408-40C8-4388-A700-DE30327027DA}" type="presOf" srcId="{592236F7-691C-41BB-AF7C-34C539488CB9}" destId="{79486303-1343-47ED-BDB5-73EB3AB40CC3}" srcOrd="1" destOrd="0" presId="urn:microsoft.com/office/officeart/2005/8/layout/venn1"/>
    <dgm:cxn modelId="{61944000-B4F1-4BCE-9A47-0BDA2CB2AF7C}" type="presOf" srcId="{0F98B859-C4B5-4B12-A241-CEACCD25F375}" destId="{3261FCF0-8367-406A-949D-C18668DCA82C}" srcOrd="1" destOrd="0" presId="urn:microsoft.com/office/officeart/2005/8/layout/venn1"/>
    <dgm:cxn modelId="{2397D0CB-525C-4C1C-9C50-1891A03DB896}" type="presOf" srcId="{0F98B859-C4B5-4B12-A241-CEACCD25F375}" destId="{D02AA868-288E-4DD5-8DA9-E36566BD1FBE}" srcOrd="0" destOrd="0" presId="urn:microsoft.com/office/officeart/2005/8/layout/venn1"/>
    <dgm:cxn modelId="{96A6B581-D911-4AE4-9819-E40BB49E5E53}" srcId="{554A9ED4-DC29-4DF5-A1B4-9EE5DF06CB6A}" destId="{0F98B859-C4B5-4B12-A241-CEACCD25F375}" srcOrd="2" destOrd="0" parTransId="{D1478D9F-E432-41BD-BE7A-D0C928913032}" sibTransId="{590F93C6-78CA-4D9D-837B-EE38A356DC39}"/>
    <dgm:cxn modelId="{4C4A7B01-B7EC-44AD-9CFC-8CE0C805DBB7}" type="presOf" srcId="{A23B6ACD-3B35-4419-9D9C-D26690B786BE}" destId="{B9BE4E34-9587-4A3C-B41D-8B81EB088845}" srcOrd="1" destOrd="0" presId="urn:microsoft.com/office/officeart/2005/8/layout/venn1"/>
    <dgm:cxn modelId="{5E32F499-A589-4A77-AE72-77491B84196E}" srcId="{554A9ED4-DC29-4DF5-A1B4-9EE5DF06CB6A}" destId="{592236F7-691C-41BB-AF7C-34C539488CB9}" srcOrd="0" destOrd="0" parTransId="{35C7998D-F16F-41EA-8F4D-2A8ED5BA5078}" sibTransId="{8575C83F-EBC3-4D55-A295-F74E0FE5865B}"/>
    <dgm:cxn modelId="{CFA937E8-92E7-4052-A227-158AE048A9AB}" srcId="{554A9ED4-DC29-4DF5-A1B4-9EE5DF06CB6A}" destId="{A23B6ACD-3B35-4419-9D9C-D26690B786BE}" srcOrd="1" destOrd="0" parTransId="{F17884B0-4CC0-4A7E-9F09-1C035FB5BC77}" sibTransId="{60A0F35B-F56B-42C3-B8B5-12FC19E4F5DF}"/>
    <dgm:cxn modelId="{9DEDF59C-C9D5-4B5E-A1EE-2DA3E99628D1}" type="presOf" srcId="{592236F7-691C-41BB-AF7C-34C539488CB9}" destId="{B688C552-6521-44C4-944F-179211C11401}" srcOrd="0" destOrd="0" presId="urn:microsoft.com/office/officeart/2005/8/layout/venn1"/>
    <dgm:cxn modelId="{62E05974-02F5-40DE-B39D-972DC68893BD}" type="presParOf" srcId="{47A94C1A-7C97-4633-BF34-A293E294E915}" destId="{B688C552-6521-44C4-944F-179211C11401}" srcOrd="0" destOrd="0" presId="urn:microsoft.com/office/officeart/2005/8/layout/venn1"/>
    <dgm:cxn modelId="{F6ECDB18-FB80-4BB1-977D-312ED23F8A66}" type="presParOf" srcId="{47A94C1A-7C97-4633-BF34-A293E294E915}" destId="{79486303-1343-47ED-BDB5-73EB3AB40CC3}" srcOrd="1" destOrd="0" presId="urn:microsoft.com/office/officeart/2005/8/layout/venn1"/>
    <dgm:cxn modelId="{7A6FF254-136A-4982-ACCC-EBF33ABE24BB}" type="presParOf" srcId="{47A94C1A-7C97-4633-BF34-A293E294E915}" destId="{85113BEA-00E7-40C0-9EA2-A5862B782879}" srcOrd="2" destOrd="0" presId="urn:microsoft.com/office/officeart/2005/8/layout/venn1"/>
    <dgm:cxn modelId="{687708DC-27B0-4DAD-8FF3-3CC886BE59B0}" type="presParOf" srcId="{47A94C1A-7C97-4633-BF34-A293E294E915}" destId="{B9BE4E34-9587-4A3C-B41D-8B81EB088845}" srcOrd="3" destOrd="0" presId="urn:microsoft.com/office/officeart/2005/8/layout/venn1"/>
    <dgm:cxn modelId="{165B0F7B-C208-40E7-BE84-22C27CFDED47}" type="presParOf" srcId="{47A94C1A-7C97-4633-BF34-A293E294E915}" destId="{D02AA868-288E-4DD5-8DA9-E36566BD1FBE}" srcOrd="4" destOrd="0" presId="urn:microsoft.com/office/officeart/2005/8/layout/venn1"/>
    <dgm:cxn modelId="{44DD73E7-81AE-4B6A-A34E-09E363C4CBC3}" type="presParOf" srcId="{47A94C1A-7C97-4633-BF34-A293E294E915}" destId="{3261FCF0-8367-406A-949D-C18668DCA82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43F6A7A-CA15-4E25-A411-C5910CDB1F66}" type="doc">
      <dgm:prSet loTypeId="urn:microsoft.com/office/officeart/2005/8/layout/venn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SV"/>
        </a:p>
      </dgm:t>
    </dgm:pt>
    <dgm:pt modelId="{5370B136-A152-4C72-9ED3-7B3CD349B788}">
      <dgm:prSet phldrT="[Texto]"/>
      <dgm:spPr/>
      <dgm:t>
        <a:bodyPr/>
        <a:lstStyle/>
        <a:p>
          <a:r>
            <a:rPr lang="es-ES" dirty="0" smtClean="0"/>
            <a:t>La participación ciudadana no deje de buscar oportunidades de ayuda; que  su objetivo principal siempre sea que Santo Domingo de Guzmán salga adelante y alcance ser un lugar turístico más rentable.</a:t>
          </a:r>
          <a:endParaRPr lang="es-SV" dirty="0"/>
        </a:p>
      </dgm:t>
    </dgm:pt>
    <dgm:pt modelId="{C114C9A0-2E40-4DEE-94F6-6F06815E7A4F}" type="parTrans" cxnId="{C5CF7364-7990-47F6-80AE-61B087C43AB7}">
      <dgm:prSet/>
      <dgm:spPr/>
      <dgm:t>
        <a:bodyPr/>
        <a:lstStyle/>
        <a:p>
          <a:endParaRPr lang="es-SV"/>
        </a:p>
      </dgm:t>
    </dgm:pt>
    <dgm:pt modelId="{5C8CAE49-6F28-4C8B-BBAC-6B0DF38D2EAF}" type="sibTrans" cxnId="{C5CF7364-7990-47F6-80AE-61B087C43AB7}">
      <dgm:prSet/>
      <dgm:spPr/>
      <dgm:t>
        <a:bodyPr/>
        <a:lstStyle/>
        <a:p>
          <a:endParaRPr lang="es-SV"/>
        </a:p>
      </dgm:t>
    </dgm:pt>
    <dgm:pt modelId="{984990D3-E062-4622-81DB-17B9C9553411}">
      <dgm:prSet phldrT="[Texto]"/>
      <dgm:spPr/>
      <dgm:t>
        <a:bodyPr/>
        <a:lstStyle/>
        <a:p>
          <a:r>
            <a:rPr lang="es-ES" dirty="0" smtClean="0"/>
            <a:t>Demostrar que los sistemas húmedos son utilidad prioritaria en estos momentos dentro del municipio para ya no haya mas contaminación en el rio.</a:t>
          </a:r>
          <a:endParaRPr lang="es-SV" dirty="0"/>
        </a:p>
      </dgm:t>
    </dgm:pt>
    <dgm:pt modelId="{8C2E1A37-D949-4C4B-A35B-02348F0337AF}" type="parTrans" cxnId="{A23C6237-C71E-49AC-AA1B-A0ECA2B51985}">
      <dgm:prSet/>
      <dgm:spPr/>
      <dgm:t>
        <a:bodyPr/>
        <a:lstStyle/>
        <a:p>
          <a:endParaRPr lang="es-SV"/>
        </a:p>
      </dgm:t>
    </dgm:pt>
    <dgm:pt modelId="{4BFCBA0A-0E77-49F2-B40E-334BC4AD5541}" type="sibTrans" cxnId="{A23C6237-C71E-49AC-AA1B-A0ECA2B51985}">
      <dgm:prSet/>
      <dgm:spPr/>
      <dgm:t>
        <a:bodyPr/>
        <a:lstStyle/>
        <a:p>
          <a:endParaRPr lang="es-SV"/>
        </a:p>
      </dgm:t>
    </dgm:pt>
    <dgm:pt modelId="{66B15CEA-C89F-4A1A-A211-7F599E35AE3F}">
      <dgm:prSet phldrT="[Texto]"/>
      <dgm:spPr/>
      <dgm:t>
        <a:bodyPr/>
        <a:lstStyle/>
        <a:p>
          <a:r>
            <a:rPr lang="es-ES" dirty="0" smtClean="0"/>
            <a:t>Concientizar a los ciudadanos a que cuiden y traten de mantener limpio su municipio, logrando establecer políticas ambientales dentro del lugar.</a:t>
          </a:r>
          <a:endParaRPr lang="es-SV" dirty="0"/>
        </a:p>
      </dgm:t>
    </dgm:pt>
    <dgm:pt modelId="{B64F29C3-BA58-4B21-8256-77D0A254B18D}" type="parTrans" cxnId="{9397C083-849C-4E3C-84A7-BD91A5507D59}">
      <dgm:prSet/>
      <dgm:spPr/>
      <dgm:t>
        <a:bodyPr/>
        <a:lstStyle/>
        <a:p>
          <a:endParaRPr lang="es-SV"/>
        </a:p>
      </dgm:t>
    </dgm:pt>
    <dgm:pt modelId="{5EB2703E-8C5C-4E60-950A-48133432B027}" type="sibTrans" cxnId="{9397C083-849C-4E3C-84A7-BD91A5507D59}">
      <dgm:prSet/>
      <dgm:spPr/>
      <dgm:t>
        <a:bodyPr/>
        <a:lstStyle/>
        <a:p>
          <a:endParaRPr lang="es-SV"/>
        </a:p>
      </dgm:t>
    </dgm:pt>
    <dgm:pt modelId="{5DAB0D48-E79D-449A-BFBD-9264BEA9021A}" type="pres">
      <dgm:prSet presAssocID="{C43F6A7A-CA15-4E25-A411-C5910CDB1F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99354D9-2D1C-4F88-A8C3-682208A8726C}" type="pres">
      <dgm:prSet presAssocID="{5370B136-A152-4C72-9ED3-7B3CD349B78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9D78176-C6FC-4887-B56E-15553F437602}" type="pres">
      <dgm:prSet presAssocID="{5C8CAE49-6F28-4C8B-BBAC-6B0DF38D2EAF}" presName="space" presStyleCnt="0"/>
      <dgm:spPr/>
    </dgm:pt>
    <dgm:pt modelId="{0A770055-FEF4-40A3-B033-1DC5F2C13CAC}" type="pres">
      <dgm:prSet presAssocID="{984990D3-E062-4622-81DB-17B9C955341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2C0E0F0-2229-48B4-A8BA-C775C803A494}" type="pres">
      <dgm:prSet presAssocID="{4BFCBA0A-0E77-49F2-B40E-334BC4AD5541}" presName="space" presStyleCnt="0"/>
      <dgm:spPr/>
    </dgm:pt>
    <dgm:pt modelId="{1A1D00E4-A1E0-4146-B5C2-01C1196888AA}" type="pres">
      <dgm:prSet presAssocID="{66B15CEA-C89F-4A1A-A211-7F599E35AE3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3CBD484D-1FA6-487D-A4B6-7ADD4D51BF44}" type="presOf" srcId="{C43F6A7A-CA15-4E25-A411-C5910CDB1F66}" destId="{5DAB0D48-E79D-449A-BFBD-9264BEA9021A}" srcOrd="0" destOrd="0" presId="urn:microsoft.com/office/officeart/2005/8/layout/venn3"/>
    <dgm:cxn modelId="{C0B01F01-FBA8-4F57-A9F2-B793CAE87954}" type="presOf" srcId="{5370B136-A152-4C72-9ED3-7B3CD349B788}" destId="{399354D9-2D1C-4F88-A8C3-682208A8726C}" srcOrd="0" destOrd="0" presId="urn:microsoft.com/office/officeart/2005/8/layout/venn3"/>
    <dgm:cxn modelId="{9397C083-849C-4E3C-84A7-BD91A5507D59}" srcId="{C43F6A7A-CA15-4E25-A411-C5910CDB1F66}" destId="{66B15CEA-C89F-4A1A-A211-7F599E35AE3F}" srcOrd="2" destOrd="0" parTransId="{B64F29C3-BA58-4B21-8256-77D0A254B18D}" sibTransId="{5EB2703E-8C5C-4E60-950A-48133432B027}"/>
    <dgm:cxn modelId="{439D5747-3C58-4D3B-86AA-BD7D001DA3E1}" type="presOf" srcId="{984990D3-E062-4622-81DB-17B9C9553411}" destId="{0A770055-FEF4-40A3-B033-1DC5F2C13CAC}" srcOrd="0" destOrd="0" presId="urn:microsoft.com/office/officeart/2005/8/layout/venn3"/>
    <dgm:cxn modelId="{C5CF7364-7990-47F6-80AE-61B087C43AB7}" srcId="{C43F6A7A-CA15-4E25-A411-C5910CDB1F66}" destId="{5370B136-A152-4C72-9ED3-7B3CD349B788}" srcOrd="0" destOrd="0" parTransId="{C114C9A0-2E40-4DEE-94F6-6F06815E7A4F}" sibTransId="{5C8CAE49-6F28-4C8B-BBAC-6B0DF38D2EAF}"/>
    <dgm:cxn modelId="{EFC4A27A-9211-481B-A00D-B11034EDE9E4}" type="presOf" srcId="{66B15CEA-C89F-4A1A-A211-7F599E35AE3F}" destId="{1A1D00E4-A1E0-4146-B5C2-01C1196888AA}" srcOrd="0" destOrd="0" presId="urn:microsoft.com/office/officeart/2005/8/layout/venn3"/>
    <dgm:cxn modelId="{A23C6237-C71E-49AC-AA1B-A0ECA2B51985}" srcId="{C43F6A7A-CA15-4E25-A411-C5910CDB1F66}" destId="{984990D3-E062-4622-81DB-17B9C9553411}" srcOrd="1" destOrd="0" parTransId="{8C2E1A37-D949-4C4B-A35B-02348F0337AF}" sibTransId="{4BFCBA0A-0E77-49F2-B40E-334BC4AD5541}"/>
    <dgm:cxn modelId="{782E48A8-E3C3-41E4-8030-CF977DAB0570}" type="presParOf" srcId="{5DAB0D48-E79D-449A-BFBD-9264BEA9021A}" destId="{399354D9-2D1C-4F88-A8C3-682208A8726C}" srcOrd="0" destOrd="0" presId="urn:microsoft.com/office/officeart/2005/8/layout/venn3"/>
    <dgm:cxn modelId="{7E59B12B-0015-4768-94A1-7467BF797D08}" type="presParOf" srcId="{5DAB0D48-E79D-449A-BFBD-9264BEA9021A}" destId="{A9D78176-C6FC-4887-B56E-15553F437602}" srcOrd="1" destOrd="0" presId="urn:microsoft.com/office/officeart/2005/8/layout/venn3"/>
    <dgm:cxn modelId="{1D936F9E-1325-4F9E-8460-9DE839FA546E}" type="presParOf" srcId="{5DAB0D48-E79D-449A-BFBD-9264BEA9021A}" destId="{0A770055-FEF4-40A3-B033-1DC5F2C13CAC}" srcOrd="2" destOrd="0" presId="urn:microsoft.com/office/officeart/2005/8/layout/venn3"/>
    <dgm:cxn modelId="{7C9724CF-8BB4-429D-8321-0A22DDAB5631}" type="presParOf" srcId="{5DAB0D48-E79D-449A-BFBD-9264BEA9021A}" destId="{C2C0E0F0-2229-48B4-A8BA-C775C803A494}" srcOrd="3" destOrd="0" presId="urn:microsoft.com/office/officeart/2005/8/layout/venn3"/>
    <dgm:cxn modelId="{47CBBE9D-80DD-4454-9CA9-A693991D79A5}" type="presParOf" srcId="{5DAB0D48-E79D-449A-BFBD-9264BEA9021A}" destId="{1A1D00E4-A1E0-4146-B5C2-01C1196888AA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1C6333-3285-4808-94FE-BD1A9DD7C4FD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SV"/>
        </a:p>
      </dgm:t>
    </dgm:pt>
    <dgm:pt modelId="{3B13B757-8B4E-4D0D-921A-70822B127254}">
      <dgm:prSet phldrT="[Texto]"/>
      <dgm:spPr/>
      <dgm:t>
        <a:bodyPr/>
        <a:lstStyle/>
        <a:p>
          <a:r>
            <a:rPr lang="es-SV" dirty="0" smtClean="0"/>
            <a:t>Objetivo General</a:t>
          </a:r>
          <a:endParaRPr lang="es-SV" dirty="0"/>
        </a:p>
      </dgm:t>
    </dgm:pt>
    <dgm:pt modelId="{803D0179-60C0-4941-925D-08669A3BC4A5}" type="parTrans" cxnId="{3D552626-B7E7-4A08-BD10-30A2D36D75BF}">
      <dgm:prSet/>
      <dgm:spPr/>
      <dgm:t>
        <a:bodyPr/>
        <a:lstStyle/>
        <a:p>
          <a:endParaRPr lang="es-SV"/>
        </a:p>
      </dgm:t>
    </dgm:pt>
    <dgm:pt modelId="{C1F1F2E3-057B-4FD1-9C72-ADAAFE4DFD48}" type="sibTrans" cxnId="{3D552626-B7E7-4A08-BD10-30A2D36D75BF}">
      <dgm:prSet/>
      <dgm:spPr/>
      <dgm:t>
        <a:bodyPr/>
        <a:lstStyle/>
        <a:p>
          <a:endParaRPr lang="es-SV"/>
        </a:p>
      </dgm:t>
    </dgm:pt>
    <dgm:pt modelId="{BBC400A1-FB13-43FF-A3E3-A0612F8AF7AC}">
      <dgm:prSet phldrT="[Texto]"/>
      <dgm:spPr/>
      <dgm:t>
        <a:bodyPr/>
        <a:lstStyle/>
        <a:p>
          <a:r>
            <a:rPr lang="es-ES" dirty="0" smtClean="0"/>
            <a:t>Conocer el nivel de necesidad que hay para la implementación sanitaria para el municipio de  Santo Domingo de Guzmán.</a:t>
          </a:r>
          <a:endParaRPr lang="es-SV" dirty="0"/>
        </a:p>
      </dgm:t>
    </dgm:pt>
    <dgm:pt modelId="{C4DEFC22-3E25-497D-AD21-BF18D11BF39F}" type="parTrans" cxnId="{1C0B6494-A007-4DA5-9682-514CFC917151}">
      <dgm:prSet/>
      <dgm:spPr/>
      <dgm:t>
        <a:bodyPr/>
        <a:lstStyle/>
        <a:p>
          <a:endParaRPr lang="es-SV"/>
        </a:p>
      </dgm:t>
    </dgm:pt>
    <dgm:pt modelId="{A136C107-4198-477F-AF31-9A833683DA6F}" type="sibTrans" cxnId="{1C0B6494-A007-4DA5-9682-514CFC917151}">
      <dgm:prSet/>
      <dgm:spPr/>
      <dgm:t>
        <a:bodyPr/>
        <a:lstStyle/>
        <a:p>
          <a:endParaRPr lang="es-SV"/>
        </a:p>
      </dgm:t>
    </dgm:pt>
    <dgm:pt modelId="{BC95DB79-76FD-4066-B8E2-26BE70A75860}">
      <dgm:prSet phldrT="[Texto]"/>
      <dgm:spPr/>
      <dgm:t>
        <a:bodyPr/>
        <a:lstStyle/>
        <a:p>
          <a:r>
            <a:rPr lang="es-SV" dirty="0" smtClean="0"/>
            <a:t>Objetivos Específicos</a:t>
          </a:r>
          <a:endParaRPr lang="es-SV" dirty="0"/>
        </a:p>
      </dgm:t>
    </dgm:pt>
    <dgm:pt modelId="{B7040C9B-295D-4FAE-8CD8-B6B146FAE191}" type="parTrans" cxnId="{7EC0C4E8-2A24-4388-B0C8-6A8AD0B4EE6B}">
      <dgm:prSet/>
      <dgm:spPr/>
      <dgm:t>
        <a:bodyPr/>
        <a:lstStyle/>
        <a:p>
          <a:endParaRPr lang="es-SV"/>
        </a:p>
      </dgm:t>
    </dgm:pt>
    <dgm:pt modelId="{22E3CDA9-8E6C-49D5-91E6-141A3C29B958}" type="sibTrans" cxnId="{7EC0C4E8-2A24-4388-B0C8-6A8AD0B4EE6B}">
      <dgm:prSet/>
      <dgm:spPr/>
      <dgm:t>
        <a:bodyPr/>
        <a:lstStyle/>
        <a:p>
          <a:endParaRPr lang="es-SV"/>
        </a:p>
      </dgm:t>
    </dgm:pt>
    <dgm:pt modelId="{6A4BC8CF-EF10-442D-AB05-849C4966B943}">
      <dgm:prSet phldrT="[Texto]"/>
      <dgm:spPr/>
      <dgm:t>
        <a:bodyPr/>
        <a:lstStyle/>
        <a:p>
          <a:r>
            <a:rPr lang="es-ES" dirty="0" smtClean="0"/>
            <a:t>1. Realizar un FODA  y las ventajas y desventajas de la realización de una fosa séptica.</a:t>
          </a:r>
          <a:endParaRPr lang="es-SV" dirty="0"/>
        </a:p>
      </dgm:t>
    </dgm:pt>
    <dgm:pt modelId="{EF904A56-2E47-4B56-A4EB-2B8D767F6AD3}" type="parTrans" cxnId="{60594A0F-97B0-4FD4-BCCC-F829BCF80A69}">
      <dgm:prSet/>
      <dgm:spPr/>
      <dgm:t>
        <a:bodyPr/>
        <a:lstStyle/>
        <a:p>
          <a:endParaRPr lang="es-SV"/>
        </a:p>
      </dgm:t>
    </dgm:pt>
    <dgm:pt modelId="{5CF83B1F-B6C7-4420-940C-85047576CA7D}" type="sibTrans" cxnId="{60594A0F-97B0-4FD4-BCCC-F829BCF80A69}">
      <dgm:prSet/>
      <dgm:spPr/>
      <dgm:t>
        <a:bodyPr/>
        <a:lstStyle/>
        <a:p>
          <a:endParaRPr lang="es-SV"/>
        </a:p>
      </dgm:t>
    </dgm:pt>
    <dgm:pt modelId="{E6DE518D-8E8D-420C-B717-EE595D56E2AE}">
      <dgm:prSet phldrT="[Texto]"/>
      <dgm:spPr/>
      <dgm:t>
        <a:bodyPr/>
        <a:lstStyle/>
        <a:p>
          <a:r>
            <a:rPr lang="es-ES" dirty="0" smtClean="0"/>
            <a:t>2. implementar una estrategia de servicios sanitarios en diferentes puntos de los atractivos   turísticos.</a:t>
          </a:r>
          <a:endParaRPr lang="es-SV" dirty="0"/>
        </a:p>
      </dgm:t>
    </dgm:pt>
    <dgm:pt modelId="{0C84FE96-2722-4829-AEA3-C92AE6CA3925}" type="parTrans" cxnId="{7099ABED-7979-4B91-9261-D577B648763E}">
      <dgm:prSet/>
      <dgm:spPr/>
      <dgm:t>
        <a:bodyPr/>
        <a:lstStyle/>
        <a:p>
          <a:endParaRPr lang="es-SV"/>
        </a:p>
      </dgm:t>
    </dgm:pt>
    <dgm:pt modelId="{2700C0EE-EBC2-4B62-8AD9-99E2B3A4A316}" type="sibTrans" cxnId="{7099ABED-7979-4B91-9261-D577B648763E}">
      <dgm:prSet/>
      <dgm:spPr/>
      <dgm:t>
        <a:bodyPr/>
        <a:lstStyle/>
        <a:p>
          <a:endParaRPr lang="es-SV"/>
        </a:p>
      </dgm:t>
    </dgm:pt>
    <dgm:pt modelId="{2D9E49AF-3BAF-440B-8C54-166EEDDCE7F6}" type="pres">
      <dgm:prSet presAssocID="{7B1C6333-3285-4808-94FE-BD1A9DD7C4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C518F4B8-91F5-4F32-BB6A-33C47661F40A}" type="pres">
      <dgm:prSet presAssocID="{3B13B757-8B4E-4D0D-921A-70822B127254}" presName="composite" presStyleCnt="0"/>
      <dgm:spPr/>
    </dgm:pt>
    <dgm:pt modelId="{F84DC850-42A5-4EC3-ABAC-58715C5D66D9}" type="pres">
      <dgm:prSet presAssocID="{3B13B757-8B4E-4D0D-921A-70822B12725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9D4896C-1686-4D3D-B5AA-D52749446CDE}" type="pres">
      <dgm:prSet presAssocID="{3B13B757-8B4E-4D0D-921A-70822B12725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E987470-9533-4D7C-9BD5-1AEE512A76FE}" type="pres">
      <dgm:prSet presAssocID="{C1F1F2E3-057B-4FD1-9C72-ADAAFE4DFD48}" presName="sp" presStyleCnt="0"/>
      <dgm:spPr/>
    </dgm:pt>
    <dgm:pt modelId="{700EDA2A-08E4-401E-AB7A-482DBCCF1726}" type="pres">
      <dgm:prSet presAssocID="{BC95DB79-76FD-4066-B8E2-26BE70A75860}" presName="composite" presStyleCnt="0"/>
      <dgm:spPr/>
    </dgm:pt>
    <dgm:pt modelId="{4BCEA4B7-0960-416C-A09C-D3CF97F48507}" type="pres">
      <dgm:prSet presAssocID="{BC95DB79-76FD-4066-B8E2-26BE70A7586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526D44D-6949-4585-9756-A9743BB24B00}" type="pres">
      <dgm:prSet presAssocID="{BC95DB79-76FD-4066-B8E2-26BE70A7586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7DF64492-FC6C-4090-8348-1C0EB834D3FA}" type="presOf" srcId="{E6DE518D-8E8D-420C-B717-EE595D56E2AE}" destId="{0526D44D-6949-4585-9756-A9743BB24B00}" srcOrd="0" destOrd="1" presId="urn:microsoft.com/office/officeart/2005/8/layout/chevron2"/>
    <dgm:cxn modelId="{B6C6B5C4-7CAE-4A47-8E54-547C4E0D912D}" type="presOf" srcId="{3B13B757-8B4E-4D0D-921A-70822B127254}" destId="{F84DC850-42A5-4EC3-ABAC-58715C5D66D9}" srcOrd="0" destOrd="0" presId="urn:microsoft.com/office/officeart/2005/8/layout/chevron2"/>
    <dgm:cxn modelId="{B6E12ABC-157F-4E83-B942-775CE5B541F1}" type="presOf" srcId="{BBC400A1-FB13-43FF-A3E3-A0612F8AF7AC}" destId="{09D4896C-1686-4D3D-B5AA-D52749446CDE}" srcOrd="0" destOrd="0" presId="urn:microsoft.com/office/officeart/2005/8/layout/chevron2"/>
    <dgm:cxn modelId="{7C8E78DC-8A65-427E-A266-5E1891A413C2}" type="presOf" srcId="{BC95DB79-76FD-4066-B8E2-26BE70A75860}" destId="{4BCEA4B7-0960-416C-A09C-D3CF97F48507}" srcOrd="0" destOrd="0" presId="urn:microsoft.com/office/officeart/2005/8/layout/chevron2"/>
    <dgm:cxn modelId="{3D552626-B7E7-4A08-BD10-30A2D36D75BF}" srcId="{7B1C6333-3285-4808-94FE-BD1A9DD7C4FD}" destId="{3B13B757-8B4E-4D0D-921A-70822B127254}" srcOrd="0" destOrd="0" parTransId="{803D0179-60C0-4941-925D-08669A3BC4A5}" sibTransId="{C1F1F2E3-057B-4FD1-9C72-ADAAFE4DFD48}"/>
    <dgm:cxn modelId="{B5381748-4A99-4CA8-86C2-9D88F4816E28}" type="presOf" srcId="{7B1C6333-3285-4808-94FE-BD1A9DD7C4FD}" destId="{2D9E49AF-3BAF-440B-8C54-166EEDDCE7F6}" srcOrd="0" destOrd="0" presId="urn:microsoft.com/office/officeart/2005/8/layout/chevron2"/>
    <dgm:cxn modelId="{1C0B6494-A007-4DA5-9682-514CFC917151}" srcId="{3B13B757-8B4E-4D0D-921A-70822B127254}" destId="{BBC400A1-FB13-43FF-A3E3-A0612F8AF7AC}" srcOrd="0" destOrd="0" parTransId="{C4DEFC22-3E25-497D-AD21-BF18D11BF39F}" sibTransId="{A136C107-4198-477F-AF31-9A833683DA6F}"/>
    <dgm:cxn modelId="{7EC0C4E8-2A24-4388-B0C8-6A8AD0B4EE6B}" srcId="{7B1C6333-3285-4808-94FE-BD1A9DD7C4FD}" destId="{BC95DB79-76FD-4066-B8E2-26BE70A75860}" srcOrd="1" destOrd="0" parTransId="{B7040C9B-295D-4FAE-8CD8-B6B146FAE191}" sibTransId="{22E3CDA9-8E6C-49D5-91E6-141A3C29B958}"/>
    <dgm:cxn modelId="{60594A0F-97B0-4FD4-BCCC-F829BCF80A69}" srcId="{BC95DB79-76FD-4066-B8E2-26BE70A75860}" destId="{6A4BC8CF-EF10-442D-AB05-849C4966B943}" srcOrd="0" destOrd="0" parTransId="{EF904A56-2E47-4B56-A4EB-2B8D767F6AD3}" sibTransId="{5CF83B1F-B6C7-4420-940C-85047576CA7D}"/>
    <dgm:cxn modelId="{2F55CA31-5B70-4954-9BBA-0166D409D982}" type="presOf" srcId="{6A4BC8CF-EF10-442D-AB05-849C4966B943}" destId="{0526D44D-6949-4585-9756-A9743BB24B00}" srcOrd="0" destOrd="0" presId="urn:microsoft.com/office/officeart/2005/8/layout/chevron2"/>
    <dgm:cxn modelId="{7099ABED-7979-4B91-9261-D577B648763E}" srcId="{BC95DB79-76FD-4066-B8E2-26BE70A75860}" destId="{E6DE518D-8E8D-420C-B717-EE595D56E2AE}" srcOrd="1" destOrd="0" parTransId="{0C84FE96-2722-4829-AEA3-C92AE6CA3925}" sibTransId="{2700C0EE-EBC2-4B62-8AD9-99E2B3A4A316}"/>
    <dgm:cxn modelId="{FB3C9F04-B9B3-4882-B25C-4C8C306D4E86}" type="presParOf" srcId="{2D9E49AF-3BAF-440B-8C54-166EEDDCE7F6}" destId="{C518F4B8-91F5-4F32-BB6A-33C47661F40A}" srcOrd="0" destOrd="0" presId="urn:microsoft.com/office/officeart/2005/8/layout/chevron2"/>
    <dgm:cxn modelId="{1C14878A-BF44-43F5-83EB-298E9AC202BF}" type="presParOf" srcId="{C518F4B8-91F5-4F32-BB6A-33C47661F40A}" destId="{F84DC850-42A5-4EC3-ABAC-58715C5D66D9}" srcOrd="0" destOrd="0" presId="urn:microsoft.com/office/officeart/2005/8/layout/chevron2"/>
    <dgm:cxn modelId="{5A19D1BE-D916-40B6-98FE-1483982456AE}" type="presParOf" srcId="{C518F4B8-91F5-4F32-BB6A-33C47661F40A}" destId="{09D4896C-1686-4D3D-B5AA-D52749446CDE}" srcOrd="1" destOrd="0" presId="urn:microsoft.com/office/officeart/2005/8/layout/chevron2"/>
    <dgm:cxn modelId="{810C9BB1-CF33-4C3E-9E76-F8FCFADD9ED8}" type="presParOf" srcId="{2D9E49AF-3BAF-440B-8C54-166EEDDCE7F6}" destId="{DE987470-9533-4D7C-9BD5-1AEE512A76FE}" srcOrd="1" destOrd="0" presId="urn:microsoft.com/office/officeart/2005/8/layout/chevron2"/>
    <dgm:cxn modelId="{D47AA80F-5441-4E30-9EF4-ABEF0862BC8C}" type="presParOf" srcId="{2D9E49AF-3BAF-440B-8C54-166EEDDCE7F6}" destId="{700EDA2A-08E4-401E-AB7A-482DBCCF1726}" srcOrd="2" destOrd="0" presId="urn:microsoft.com/office/officeart/2005/8/layout/chevron2"/>
    <dgm:cxn modelId="{26CB1CD1-CD3B-4C7E-8E52-3B30FBAC380D}" type="presParOf" srcId="{700EDA2A-08E4-401E-AB7A-482DBCCF1726}" destId="{4BCEA4B7-0960-416C-A09C-D3CF97F48507}" srcOrd="0" destOrd="0" presId="urn:microsoft.com/office/officeart/2005/8/layout/chevron2"/>
    <dgm:cxn modelId="{B8AE76EB-5D10-4DDB-8E73-DF0AD24598DD}" type="presParOf" srcId="{700EDA2A-08E4-401E-AB7A-482DBCCF1726}" destId="{0526D44D-6949-4585-9756-A9743BB24B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57B074-26A6-49EA-850F-68663A7E785F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9F0FB6E0-9DDD-44FF-856C-A681CFEC4C69}">
      <dgm:prSet phldrT="[Texto]"/>
      <dgm:spPr/>
      <dgm:t>
        <a:bodyPr/>
        <a:lstStyle/>
        <a:p>
          <a:pPr algn="just"/>
          <a:r>
            <a:rPr lang="es-SV" dirty="0" smtClean="0"/>
            <a:t>El día 3 de mayo 2012 se realizo una visita de campo, para conocer Santo Domingo de Guzmán, la reunión estuvieron presentes el director de la cooperativa, Medardo, el secretario Hugo Sánchez y el tesorero.</a:t>
          </a:r>
          <a:endParaRPr lang="es-SV" dirty="0"/>
        </a:p>
      </dgm:t>
    </dgm:pt>
    <dgm:pt modelId="{5297F538-2814-4B81-B72C-FFDAA1515906}" type="parTrans" cxnId="{9DAC02A3-C08B-4C93-BDEF-38F776101318}">
      <dgm:prSet/>
      <dgm:spPr/>
      <dgm:t>
        <a:bodyPr/>
        <a:lstStyle/>
        <a:p>
          <a:endParaRPr lang="es-SV"/>
        </a:p>
      </dgm:t>
    </dgm:pt>
    <dgm:pt modelId="{FE61D914-ABAE-4193-8BE3-20E67C9DA4DA}" type="sibTrans" cxnId="{9DAC02A3-C08B-4C93-BDEF-38F776101318}">
      <dgm:prSet/>
      <dgm:spPr/>
      <dgm:t>
        <a:bodyPr/>
        <a:lstStyle/>
        <a:p>
          <a:endParaRPr lang="es-SV"/>
        </a:p>
      </dgm:t>
    </dgm:pt>
    <dgm:pt modelId="{747709A8-7895-46A4-92A1-BD03B70194FC}">
      <dgm:prSet phldrT="[Texto]"/>
      <dgm:spPr/>
      <dgm:t>
        <a:bodyPr/>
        <a:lstStyle/>
        <a:p>
          <a:pPr algn="just"/>
          <a:r>
            <a:rPr lang="es-SV" dirty="0" smtClean="0"/>
            <a:t>Se pudo conocer que unos de los mayores problemas en el municipio es que no se cuentan con baños exclusivos para atender al turista nacional e internacional.</a:t>
          </a:r>
          <a:endParaRPr lang="es-SV" dirty="0"/>
        </a:p>
      </dgm:t>
    </dgm:pt>
    <dgm:pt modelId="{0051BF1D-12C3-4A37-BF98-7D013AEB3AAE}" type="parTrans" cxnId="{D9B9765F-94E7-4566-A761-8551073B5E3E}">
      <dgm:prSet/>
      <dgm:spPr/>
      <dgm:t>
        <a:bodyPr/>
        <a:lstStyle/>
        <a:p>
          <a:endParaRPr lang="es-SV"/>
        </a:p>
      </dgm:t>
    </dgm:pt>
    <dgm:pt modelId="{A238A1DF-0204-4804-83F8-FE1C212B59D0}" type="sibTrans" cxnId="{D9B9765F-94E7-4566-A761-8551073B5E3E}">
      <dgm:prSet/>
      <dgm:spPr/>
      <dgm:t>
        <a:bodyPr/>
        <a:lstStyle/>
        <a:p>
          <a:endParaRPr lang="es-SV"/>
        </a:p>
      </dgm:t>
    </dgm:pt>
    <dgm:pt modelId="{CC5194DA-850E-49B5-8B95-54A502B08992}">
      <dgm:prSet phldrT="[Texto]"/>
      <dgm:spPr/>
      <dgm:t>
        <a:bodyPr/>
        <a:lstStyle/>
        <a:p>
          <a:pPr algn="just"/>
          <a:r>
            <a:rPr lang="es-SV" dirty="0" smtClean="0"/>
            <a:t>El proyecto es la realización de servicios sanitarios sépticos en diferentes puntos estratégicos de los principales atractivos turisticos de Santo Domingo de Guzmán.</a:t>
          </a:r>
          <a:endParaRPr lang="es-SV" dirty="0"/>
        </a:p>
      </dgm:t>
    </dgm:pt>
    <dgm:pt modelId="{CE0BC4A3-6EB4-4ED0-9C7B-1766E898EBE8}" type="parTrans" cxnId="{EB74574A-489F-47B1-934C-DE0B08C9E76C}">
      <dgm:prSet/>
      <dgm:spPr/>
      <dgm:t>
        <a:bodyPr/>
        <a:lstStyle/>
        <a:p>
          <a:endParaRPr lang="es-SV"/>
        </a:p>
      </dgm:t>
    </dgm:pt>
    <dgm:pt modelId="{6AE596E7-C7D5-4982-A414-187F442E5234}" type="sibTrans" cxnId="{EB74574A-489F-47B1-934C-DE0B08C9E76C}">
      <dgm:prSet/>
      <dgm:spPr/>
      <dgm:t>
        <a:bodyPr/>
        <a:lstStyle/>
        <a:p>
          <a:endParaRPr lang="es-SV"/>
        </a:p>
      </dgm:t>
    </dgm:pt>
    <dgm:pt modelId="{3B166B4E-89B0-4CD6-80BC-D5427590DF4E}" type="pres">
      <dgm:prSet presAssocID="{AD57B074-26A6-49EA-850F-68663A7E785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CE705F4B-FF7C-4E69-8F02-F57A94FDB062}" type="pres">
      <dgm:prSet presAssocID="{AD57B074-26A6-49EA-850F-68663A7E785F}" presName="dummyMaxCanvas" presStyleCnt="0">
        <dgm:presLayoutVars/>
      </dgm:prSet>
      <dgm:spPr/>
      <dgm:t>
        <a:bodyPr/>
        <a:lstStyle/>
        <a:p>
          <a:endParaRPr lang="es-SV"/>
        </a:p>
      </dgm:t>
    </dgm:pt>
    <dgm:pt modelId="{84409642-E3A9-4912-9C75-E95D8892B113}" type="pres">
      <dgm:prSet presAssocID="{AD57B074-26A6-49EA-850F-68663A7E785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BB18268-8E82-4E1F-9831-ABF78EFC58DA}" type="pres">
      <dgm:prSet presAssocID="{AD57B074-26A6-49EA-850F-68663A7E785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0A5F5CF-627A-4A52-BE9B-30506ADD6ECB}" type="pres">
      <dgm:prSet presAssocID="{AD57B074-26A6-49EA-850F-68663A7E785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6484A59-4475-4750-977D-5B8C9C38694F}" type="pres">
      <dgm:prSet presAssocID="{AD57B074-26A6-49EA-850F-68663A7E785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0E6C342-0768-436D-8A49-44E379AD582F}" type="pres">
      <dgm:prSet presAssocID="{AD57B074-26A6-49EA-850F-68663A7E785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1344EAD-B302-4CA7-B387-DCE740ECC560}" type="pres">
      <dgm:prSet presAssocID="{AD57B074-26A6-49EA-850F-68663A7E785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9E051DD-71C4-479C-9314-0EF29725DB23}" type="pres">
      <dgm:prSet presAssocID="{AD57B074-26A6-49EA-850F-68663A7E785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D180EF6-CA4F-4EB8-9C7A-43BD68C9543F}" type="pres">
      <dgm:prSet presAssocID="{AD57B074-26A6-49EA-850F-68663A7E785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69B1885B-361F-49EE-93C1-DCFC53554FCF}" type="presOf" srcId="{9F0FB6E0-9DDD-44FF-856C-A681CFEC4C69}" destId="{84409642-E3A9-4912-9C75-E95D8892B113}" srcOrd="0" destOrd="0" presId="urn:microsoft.com/office/officeart/2005/8/layout/vProcess5"/>
    <dgm:cxn modelId="{137ADF5E-3AF9-4965-826D-1D382186FC85}" type="presOf" srcId="{AD57B074-26A6-49EA-850F-68663A7E785F}" destId="{3B166B4E-89B0-4CD6-80BC-D5427590DF4E}" srcOrd="0" destOrd="0" presId="urn:microsoft.com/office/officeart/2005/8/layout/vProcess5"/>
    <dgm:cxn modelId="{8B3EC34D-5C58-49A1-8CCE-2E2CE51D09A9}" type="presOf" srcId="{CC5194DA-850E-49B5-8B95-54A502B08992}" destId="{50A5F5CF-627A-4A52-BE9B-30506ADD6ECB}" srcOrd="0" destOrd="0" presId="urn:microsoft.com/office/officeart/2005/8/layout/vProcess5"/>
    <dgm:cxn modelId="{D5FD4FE4-59C3-463E-B87F-D2F7193ECB84}" type="presOf" srcId="{FE61D914-ABAE-4193-8BE3-20E67C9DA4DA}" destId="{16484A59-4475-4750-977D-5B8C9C38694F}" srcOrd="0" destOrd="0" presId="urn:microsoft.com/office/officeart/2005/8/layout/vProcess5"/>
    <dgm:cxn modelId="{6CE7ABCE-A0DE-424A-8572-5B7FE9933B8E}" type="presOf" srcId="{747709A8-7895-46A4-92A1-BD03B70194FC}" destId="{EBB18268-8E82-4E1F-9831-ABF78EFC58DA}" srcOrd="0" destOrd="0" presId="urn:microsoft.com/office/officeart/2005/8/layout/vProcess5"/>
    <dgm:cxn modelId="{E58E2F45-8409-4B57-A0F9-F02CEF3E9B3A}" type="presOf" srcId="{9F0FB6E0-9DDD-44FF-856C-A681CFEC4C69}" destId="{A1344EAD-B302-4CA7-B387-DCE740ECC560}" srcOrd="1" destOrd="0" presId="urn:microsoft.com/office/officeart/2005/8/layout/vProcess5"/>
    <dgm:cxn modelId="{C02A3319-48CC-4448-86C8-D83DB90F35BB}" type="presOf" srcId="{CC5194DA-850E-49B5-8B95-54A502B08992}" destId="{BD180EF6-CA4F-4EB8-9C7A-43BD68C9543F}" srcOrd="1" destOrd="0" presId="urn:microsoft.com/office/officeart/2005/8/layout/vProcess5"/>
    <dgm:cxn modelId="{D9B9765F-94E7-4566-A761-8551073B5E3E}" srcId="{AD57B074-26A6-49EA-850F-68663A7E785F}" destId="{747709A8-7895-46A4-92A1-BD03B70194FC}" srcOrd="1" destOrd="0" parTransId="{0051BF1D-12C3-4A37-BF98-7D013AEB3AAE}" sibTransId="{A238A1DF-0204-4804-83F8-FE1C212B59D0}"/>
    <dgm:cxn modelId="{345FF356-AA89-498C-B62B-9A43ADBABAD6}" type="presOf" srcId="{A238A1DF-0204-4804-83F8-FE1C212B59D0}" destId="{F0E6C342-0768-436D-8A49-44E379AD582F}" srcOrd="0" destOrd="0" presId="urn:microsoft.com/office/officeart/2005/8/layout/vProcess5"/>
    <dgm:cxn modelId="{9B8D2893-8FFF-409A-81F8-EBC54C1E8764}" type="presOf" srcId="{747709A8-7895-46A4-92A1-BD03B70194FC}" destId="{79E051DD-71C4-479C-9314-0EF29725DB23}" srcOrd="1" destOrd="0" presId="urn:microsoft.com/office/officeart/2005/8/layout/vProcess5"/>
    <dgm:cxn modelId="{EB74574A-489F-47B1-934C-DE0B08C9E76C}" srcId="{AD57B074-26A6-49EA-850F-68663A7E785F}" destId="{CC5194DA-850E-49B5-8B95-54A502B08992}" srcOrd="2" destOrd="0" parTransId="{CE0BC4A3-6EB4-4ED0-9C7B-1766E898EBE8}" sibTransId="{6AE596E7-C7D5-4982-A414-187F442E5234}"/>
    <dgm:cxn modelId="{9DAC02A3-C08B-4C93-BDEF-38F776101318}" srcId="{AD57B074-26A6-49EA-850F-68663A7E785F}" destId="{9F0FB6E0-9DDD-44FF-856C-A681CFEC4C69}" srcOrd="0" destOrd="0" parTransId="{5297F538-2814-4B81-B72C-FFDAA1515906}" sibTransId="{FE61D914-ABAE-4193-8BE3-20E67C9DA4DA}"/>
    <dgm:cxn modelId="{CC102F1B-9024-4DEF-87C0-7E09CEC156E0}" type="presParOf" srcId="{3B166B4E-89B0-4CD6-80BC-D5427590DF4E}" destId="{CE705F4B-FF7C-4E69-8F02-F57A94FDB062}" srcOrd="0" destOrd="0" presId="urn:microsoft.com/office/officeart/2005/8/layout/vProcess5"/>
    <dgm:cxn modelId="{919768FC-96C5-4981-BD2D-5B5E8190D25C}" type="presParOf" srcId="{3B166B4E-89B0-4CD6-80BC-D5427590DF4E}" destId="{84409642-E3A9-4912-9C75-E95D8892B113}" srcOrd="1" destOrd="0" presId="urn:microsoft.com/office/officeart/2005/8/layout/vProcess5"/>
    <dgm:cxn modelId="{32EC77F1-F9FF-46DB-BD2C-CEBFE2AF0F7D}" type="presParOf" srcId="{3B166B4E-89B0-4CD6-80BC-D5427590DF4E}" destId="{EBB18268-8E82-4E1F-9831-ABF78EFC58DA}" srcOrd="2" destOrd="0" presId="urn:microsoft.com/office/officeart/2005/8/layout/vProcess5"/>
    <dgm:cxn modelId="{3CA621B4-85C9-416B-9BAD-740B1C82D033}" type="presParOf" srcId="{3B166B4E-89B0-4CD6-80BC-D5427590DF4E}" destId="{50A5F5CF-627A-4A52-BE9B-30506ADD6ECB}" srcOrd="3" destOrd="0" presId="urn:microsoft.com/office/officeart/2005/8/layout/vProcess5"/>
    <dgm:cxn modelId="{C995A04A-A0D8-4D9A-B235-F7E97252A1A6}" type="presParOf" srcId="{3B166B4E-89B0-4CD6-80BC-D5427590DF4E}" destId="{16484A59-4475-4750-977D-5B8C9C38694F}" srcOrd="4" destOrd="0" presId="urn:microsoft.com/office/officeart/2005/8/layout/vProcess5"/>
    <dgm:cxn modelId="{13B493FF-74E9-44D0-90A1-D94BF8DB4F57}" type="presParOf" srcId="{3B166B4E-89B0-4CD6-80BC-D5427590DF4E}" destId="{F0E6C342-0768-436D-8A49-44E379AD582F}" srcOrd="5" destOrd="0" presId="urn:microsoft.com/office/officeart/2005/8/layout/vProcess5"/>
    <dgm:cxn modelId="{7667A20F-8983-463A-A487-D03BADE3C664}" type="presParOf" srcId="{3B166B4E-89B0-4CD6-80BC-D5427590DF4E}" destId="{A1344EAD-B302-4CA7-B387-DCE740ECC560}" srcOrd="6" destOrd="0" presId="urn:microsoft.com/office/officeart/2005/8/layout/vProcess5"/>
    <dgm:cxn modelId="{2EC29FAD-4FB3-4651-B19A-3077891E94CE}" type="presParOf" srcId="{3B166B4E-89B0-4CD6-80BC-D5427590DF4E}" destId="{79E051DD-71C4-479C-9314-0EF29725DB23}" srcOrd="7" destOrd="0" presId="urn:microsoft.com/office/officeart/2005/8/layout/vProcess5"/>
    <dgm:cxn modelId="{36235BEB-FDE3-4C74-B313-F6E443636142}" type="presParOf" srcId="{3B166B4E-89B0-4CD6-80BC-D5427590DF4E}" destId="{BD180EF6-CA4F-4EB8-9C7A-43BD68C9543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B213FE-8FBE-4508-BCAB-B71C6F08489D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8CF10F8C-7C75-4E58-8D38-3BBCCCD34C33}">
      <dgm:prSet phldrT="[Texto]"/>
      <dgm:spPr/>
      <dgm:t>
        <a:bodyPr/>
        <a:lstStyle/>
        <a:p>
          <a:r>
            <a:rPr lang="es-SV" dirty="0" smtClean="0"/>
            <a:t>Alcaldía Municipal</a:t>
          </a:r>
          <a:endParaRPr lang="es-SV" dirty="0"/>
        </a:p>
      </dgm:t>
    </dgm:pt>
    <dgm:pt modelId="{B3A3F6F1-1746-4063-870E-D9F9A49C6395}" type="parTrans" cxnId="{1D10E8AA-2E60-4309-8CC2-2880479A2C21}">
      <dgm:prSet/>
      <dgm:spPr/>
      <dgm:t>
        <a:bodyPr/>
        <a:lstStyle/>
        <a:p>
          <a:endParaRPr lang="es-SV"/>
        </a:p>
      </dgm:t>
    </dgm:pt>
    <dgm:pt modelId="{1BA1FE5D-DE77-40E4-9E1C-01012F3534CD}" type="sibTrans" cxnId="{1D10E8AA-2E60-4309-8CC2-2880479A2C21}">
      <dgm:prSet/>
      <dgm:spPr/>
      <dgm:t>
        <a:bodyPr/>
        <a:lstStyle/>
        <a:p>
          <a:endParaRPr lang="es-SV"/>
        </a:p>
      </dgm:t>
    </dgm:pt>
    <dgm:pt modelId="{1940FDE1-5D07-47E8-A8B2-5F2F564217BD}">
      <dgm:prSet phldrT="[Texto]" custT="1"/>
      <dgm:spPr/>
      <dgm:t>
        <a:bodyPr/>
        <a:lstStyle/>
        <a:p>
          <a:r>
            <a:rPr lang="es-SV" sz="2000" dirty="0" smtClean="0"/>
            <a:t>No cuenta con servicios de lavamanos</a:t>
          </a:r>
          <a:endParaRPr lang="es-SV" sz="2000" dirty="0"/>
        </a:p>
      </dgm:t>
    </dgm:pt>
    <dgm:pt modelId="{5A1D2741-367D-42C6-8B0F-95D6ECCA94D6}" type="parTrans" cxnId="{C0C3B11F-384F-4837-BEF0-B34A5F091432}">
      <dgm:prSet/>
      <dgm:spPr/>
      <dgm:t>
        <a:bodyPr/>
        <a:lstStyle/>
        <a:p>
          <a:endParaRPr lang="es-SV"/>
        </a:p>
      </dgm:t>
    </dgm:pt>
    <dgm:pt modelId="{11FFBBDE-77AF-455D-B8AD-026804930996}" type="sibTrans" cxnId="{C0C3B11F-384F-4837-BEF0-B34A5F091432}">
      <dgm:prSet/>
      <dgm:spPr/>
      <dgm:t>
        <a:bodyPr/>
        <a:lstStyle/>
        <a:p>
          <a:endParaRPr lang="es-SV"/>
        </a:p>
      </dgm:t>
    </dgm:pt>
    <dgm:pt modelId="{EB650C4A-328E-4AA9-8D16-CCDF54CD1265}">
      <dgm:prSet phldrT="[Texto]"/>
      <dgm:spPr/>
      <dgm:t>
        <a:bodyPr/>
        <a:lstStyle/>
        <a:p>
          <a:r>
            <a:rPr lang="es-SV" dirty="0" smtClean="0"/>
            <a:t>Unidad de Salud</a:t>
          </a:r>
          <a:endParaRPr lang="es-SV" dirty="0"/>
        </a:p>
      </dgm:t>
    </dgm:pt>
    <dgm:pt modelId="{8B16503F-F226-4EFB-8D54-158264188DBC}" type="parTrans" cxnId="{71AEED5A-4598-4870-A002-BA1515FD18A3}">
      <dgm:prSet/>
      <dgm:spPr/>
      <dgm:t>
        <a:bodyPr/>
        <a:lstStyle/>
        <a:p>
          <a:endParaRPr lang="es-SV"/>
        </a:p>
      </dgm:t>
    </dgm:pt>
    <dgm:pt modelId="{25B64951-94E0-41F9-8199-DA2B22F41A4F}" type="sibTrans" cxnId="{71AEED5A-4598-4870-A002-BA1515FD18A3}">
      <dgm:prSet/>
      <dgm:spPr/>
      <dgm:t>
        <a:bodyPr/>
        <a:lstStyle/>
        <a:p>
          <a:endParaRPr lang="es-SV"/>
        </a:p>
      </dgm:t>
    </dgm:pt>
    <dgm:pt modelId="{52A64131-0261-4DE8-BBE5-9055FC269D50}">
      <dgm:prSet phldrT="[Texto]" custT="1"/>
      <dgm:spPr/>
      <dgm:t>
        <a:bodyPr/>
        <a:lstStyle/>
        <a:p>
          <a:r>
            <a:rPr lang="es-SV" sz="2000" dirty="0" smtClean="0"/>
            <a:t>Mala construcción</a:t>
          </a:r>
          <a:endParaRPr lang="es-SV" sz="2000" dirty="0"/>
        </a:p>
      </dgm:t>
    </dgm:pt>
    <dgm:pt modelId="{14D04D4A-F2A6-4451-85AA-56697A1B7E0B}" type="parTrans" cxnId="{A1DDA134-60C9-44B9-86C8-D33BE4105A47}">
      <dgm:prSet/>
      <dgm:spPr/>
      <dgm:t>
        <a:bodyPr/>
        <a:lstStyle/>
        <a:p>
          <a:endParaRPr lang="es-SV"/>
        </a:p>
      </dgm:t>
    </dgm:pt>
    <dgm:pt modelId="{6D89DC78-4934-4A76-BB53-4E1D042AD326}" type="sibTrans" cxnId="{A1DDA134-60C9-44B9-86C8-D33BE4105A47}">
      <dgm:prSet/>
      <dgm:spPr/>
      <dgm:t>
        <a:bodyPr/>
        <a:lstStyle/>
        <a:p>
          <a:endParaRPr lang="es-SV"/>
        </a:p>
      </dgm:t>
    </dgm:pt>
    <dgm:pt modelId="{A8BE8B75-08C6-4FA9-85DF-9E2CCEA6E368}">
      <dgm:prSet phldrT="[Texto]" custT="1"/>
      <dgm:spPr/>
      <dgm:t>
        <a:bodyPr/>
        <a:lstStyle/>
        <a:p>
          <a:r>
            <a:rPr lang="es-SV" sz="2000" dirty="0" smtClean="0"/>
            <a:t>Malos olores por saturación.</a:t>
          </a:r>
          <a:endParaRPr lang="es-SV" sz="2000" dirty="0"/>
        </a:p>
      </dgm:t>
    </dgm:pt>
    <dgm:pt modelId="{BDFB79E2-EDAB-4985-BF1E-6B823DF998FE}" type="parTrans" cxnId="{191FD787-2696-453D-8242-5DEB0C5E3238}">
      <dgm:prSet/>
      <dgm:spPr/>
      <dgm:t>
        <a:bodyPr/>
        <a:lstStyle/>
        <a:p>
          <a:endParaRPr lang="es-SV"/>
        </a:p>
      </dgm:t>
    </dgm:pt>
    <dgm:pt modelId="{0332F0DE-9F28-4481-A3A3-2E422C90E3C6}" type="sibTrans" cxnId="{191FD787-2696-453D-8242-5DEB0C5E3238}">
      <dgm:prSet/>
      <dgm:spPr/>
      <dgm:t>
        <a:bodyPr/>
        <a:lstStyle/>
        <a:p>
          <a:endParaRPr lang="es-SV"/>
        </a:p>
      </dgm:t>
    </dgm:pt>
    <dgm:pt modelId="{B4E4661D-9358-45F4-A35E-B483FB4F0F07}">
      <dgm:prSet phldrT="[Texto]"/>
      <dgm:spPr/>
      <dgm:t>
        <a:bodyPr/>
        <a:lstStyle/>
        <a:p>
          <a:r>
            <a:rPr lang="es-SV" dirty="0" smtClean="0"/>
            <a:t>Cooperativa ADESCO</a:t>
          </a:r>
          <a:endParaRPr lang="es-SV" dirty="0"/>
        </a:p>
      </dgm:t>
    </dgm:pt>
    <dgm:pt modelId="{6893546F-D53F-44FD-AACD-FE1C79C87BF4}" type="parTrans" cxnId="{35D345F2-E584-44A9-A9CF-3CBC329DBAAB}">
      <dgm:prSet/>
      <dgm:spPr/>
      <dgm:t>
        <a:bodyPr/>
        <a:lstStyle/>
        <a:p>
          <a:endParaRPr lang="es-SV"/>
        </a:p>
      </dgm:t>
    </dgm:pt>
    <dgm:pt modelId="{AFB43BBE-6430-4827-8AF9-34095DAD24CD}" type="sibTrans" cxnId="{35D345F2-E584-44A9-A9CF-3CBC329DBAAB}">
      <dgm:prSet/>
      <dgm:spPr/>
      <dgm:t>
        <a:bodyPr/>
        <a:lstStyle/>
        <a:p>
          <a:endParaRPr lang="es-SV"/>
        </a:p>
      </dgm:t>
    </dgm:pt>
    <dgm:pt modelId="{348C7FCC-B8C7-4CF3-8458-0E5CC972B0E2}">
      <dgm:prSet phldrT="[Texto]" custT="1"/>
      <dgm:spPr/>
      <dgm:t>
        <a:bodyPr/>
        <a:lstStyle/>
        <a:p>
          <a:r>
            <a:rPr lang="es-SV" sz="2000" dirty="0" smtClean="0"/>
            <a:t>Servicio privado</a:t>
          </a:r>
          <a:endParaRPr lang="es-SV" sz="2000" dirty="0"/>
        </a:p>
      </dgm:t>
    </dgm:pt>
    <dgm:pt modelId="{B0958CBF-DBD4-4159-9159-C1158672943E}" type="parTrans" cxnId="{8D3CDB6A-B67A-4965-819A-B016ED7F56C8}">
      <dgm:prSet/>
      <dgm:spPr/>
      <dgm:t>
        <a:bodyPr/>
        <a:lstStyle/>
        <a:p>
          <a:endParaRPr lang="es-SV"/>
        </a:p>
      </dgm:t>
    </dgm:pt>
    <dgm:pt modelId="{4E3D4215-5609-462D-ACC7-5070E9FC5CE8}" type="sibTrans" cxnId="{8D3CDB6A-B67A-4965-819A-B016ED7F56C8}">
      <dgm:prSet/>
      <dgm:spPr/>
      <dgm:t>
        <a:bodyPr/>
        <a:lstStyle/>
        <a:p>
          <a:endParaRPr lang="es-SV"/>
        </a:p>
      </dgm:t>
    </dgm:pt>
    <dgm:pt modelId="{FFB1C5ED-9C41-4255-91D7-0BE873587B05}">
      <dgm:prSet phldrT="[Texto]" custT="1"/>
      <dgm:spPr/>
      <dgm:t>
        <a:bodyPr/>
        <a:lstStyle/>
        <a:p>
          <a:r>
            <a:rPr lang="es-SV" sz="2000" dirty="0" smtClean="0"/>
            <a:t>Servicio completo</a:t>
          </a:r>
          <a:endParaRPr lang="es-SV" sz="2000" dirty="0"/>
        </a:p>
      </dgm:t>
    </dgm:pt>
    <dgm:pt modelId="{8D347383-5E80-4364-907D-33EE37E97683}" type="parTrans" cxnId="{C29B8CDD-9EC4-4A96-9462-E4364D676E56}">
      <dgm:prSet/>
      <dgm:spPr/>
      <dgm:t>
        <a:bodyPr/>
        <a:lstStyle/>
        <a:p>
          <a:endParaRPr lang="es-SV"/>
        </a:p>
      </dgm:t>
    </dgm:pt>
    <dgm:pt modelId="{FE2AC1FE-2B95-40B6-85BF-7662CE4E591B}" type="sibTrans" cxnId="{C29B8CDD-9EC4-4A96-9462-E4364D676E56}">
      <dgm:prSet/>
      <dgm:spPr/>
      <dgm:t>
        <a:bodyPr/>
        <a:lstStyle/>
        <a:p>
          <a:endParaRPr lang="es-SV"/>
        </a:p>
      </dgm:t>
    </dgm:pt>
    <dgm:pt modelId="{09D3744A-FC78-4833-A004-E878BA8C0306}">
      <dgm:prSet phldrT="[Texto]" custT="1"/>
      <dgm:spPr/>
      <dgm:t>
        <a:bodyPr/>
        <a:lstStyle/>
        <a:p>
          <a:r>
            <a:rPr lang="es-SV" sz="2000" dirty="0" smtClean="0"/>
            <a:t>Poca capacidad</a:t>
          </a:r>
          <a:endParaRPr lang="es-SV" sz="2000" dirty="0"/>
        </a:p>
      </dgm:t>
    </dgm:pt>
    <dgm:pt modelId="{6E3A99BB-55D2-42B5-A9DB-391C16024786}" type="parTrans" cxnId="{D20BB120-D238-43D6-80F4-37F01D3BD467}">
      <dgm:prSet/>
      <dgm:spPr/>
      <dgm:t>
        <a:bodyPr/>
        <a:lstStyle/>
        <a:p>
          <a:endParaRPr lang="es-SV"/>
        </a:p>
      </dgm:t>
    </dgm:pt>
    <dgm:pt modelId="{5226E1F9-DEB7-4C14-81DE-1ED5CCB96B23}" type="sibTrans" cxnId="{D20BB120-D238-43D6-80F4-37F01D3BD467}">
      <dgm:prSet/>
      <dgm:spPr/>
      <dgm:t>
        <a:bodyPr/>
        <a:lstStyle/>
        <a:p>
          <a:endParaRPr lang="es-SV"/>
        </a:p>
      </dgm:t>
    </dgm:pt>
    <dgm:pt modelId="{A593409E-C449-490B-9834-103230BA1E85}">
      <dgm:prSet phldrT="[Texto]" custT="1"/>
      <dgm:spPr/>
      <dgm:t>
        <a:bodyPr/>
        <a:lstStyle/>
        <a:p>
          <a:r>
            <a:rPr lang="es-SV" sz="2000" dirty="0" smtClean="0"/>
            <a:t>Construcción antigua</a:t>
          </a:r>
          <a:endParaRPr lang="es-SV" sz="2000" dirty="0"/>
        </a:p>
      </dgm:t>
    </dgm:pt>
    <dgm:pt modelId="{BA1E22D3-5C50-49D2-99E9-6D9AC944A3BC}" type="parTrans" cxnId="{CDFC665E-A751-40DC-99C9-5F50FD2A60B2}">
      <dgm:prSet/>
      <dgm:spPr/>
      <dgm:t>
        <a:bodyPr/>
        <a:lstStyle/>
        <a:p>
          <a:endParaRPr lang="es-SV"/>
        </a:p>
      </dgm:t>
    </dgm:pt>
    <dgm:pt modelId="{B38EF554-4642-4ED2-9A0B-E9E60BA881B8}" type="sibTrans" cxnId="{CDFC665E-A751-40DC-99C9-5F50FD2A60B2}">
      <dgm:prSet/>
      <dgm:spPr/>
      <dgm:t>
        <a:bodyPr/>
        <a:lstStyle/>
        <a:p>
          <a:endParaRPr lang="es-SV"/>
        </a:p>
      </dgm:t>
    </dgm:pt>
    <dgm:pt modelId="{ED46873E-2D06-447C-9035-6680807166FC}">
      <dgm:prSet phldrT="[Texto]" custT="1"/>
      <dgm:spPr/>
      <dgm:t>
        <a:bodyPr/>
        <a:lstStyle/>
        <a:p>
          <a:r>
            <a:rPr lang="es-SV" sz="2000" dirty="0" smtClean="0"/>
            <a:t>Servicios para pacientes</a:t>
          </a:r>
          <a:endParaRPr lang="es-SV" sz="2000" dirty="0"/>
        </a:p>
      </dgm:t>
    </dgm:pt>
    <dgm:pt modelId="{C58E2A10-C96B-448A-9BBA-A5CB3CB47DA2}" type="parTrans" cxnId="{A4D57525-1995-4377-831D-1F6343B5AE35}">
      <dgm:prSet/>
      <dgm:spPr/>
      <dgm:t>
        <a:bodyPr/>
        <a:lstStyle/>
        <a:p>
          <a:endParaRPr lang="es-SV"/>
        </a:p>
      </dgm:t>
    </dgm:pt>
    <dgm:pt modelId="{7DF12FEB-B051-42FB-A3C3-E1F443FD5E35}" type="sibTrans" cxnId="{A4D57525-1995-4377-831D-1F6343B5AE35}">
      <dgm:prSet/>
      <dgm:spPr/>
      <dgm:t>
        <a:bodyPr/>
        <a:lstStyle/>
        <a:p>
          <a:endParaRPr lang="es-SV"/>
        </a:p>
      </dgm:t>
    </dgm:pt>
    <dgm:pt modelId="{D380B1E7-FD10-4FC1-BE24-8FE48486B8CA}">
      <dgm:prSet phldrT="[Texto]" custT="1"/>
      <dgm:spPr/>
      <dgm:t>
        <a:bodyPr/>
        <a:lstStyle/>
        <a:p>
          <a:r>
            <a:rPr lang="es-SV" sz="2000" dirty="0" smtClean="0"/>
            <a:t>Horarios restringidos</a:t>
          </a:r>
          <a:endParaRPr lang="es-SV" sz="2000" dirty="0"/>
        </a:p>
      </dgm:t>
    </dgm:pt>
    <dgm:pt modelId="{C513BABB-810C-40BD-8A26-58CBF778AAD2}" type="parTrans" cxnId="{F8B3ACF4-20FA-4500-9384-999E629D03AA}">
      <dgm:prSet/>
      <dgm:spPr/>
      <dgm:t>
        <a:bodyPr/>
        <a:lstStyle/>
        <a:p>
          <a:endParaRPr lang="es-SV"/>
        </a:p>
      </dgm:t>
    </dgm:pt>
    <dgm:pt modelId="{1E8224F6-2C81-4ADF-9538-5D71A1DD4358}" type="sibTrans" cxnId="{F8B3ACF4-20FA-4500-9384-999E629D03AA}">
      <dgm:prSet/>
      <dgm:spPr/>
      <dgm:t>
        <a:bodyPr/>
        <a:lstStyle/>
        <a:p>
          <a:endParaRPr lang="es-SV"/>
        </a:p>
      </dgm:t>
    </dgm:pt>
    <dgm:pt modelId="{DC7FDFB2-73AA-4428-A402-0824E644F5B1}" type="pres">
      <dgm:prSet presAssocID="{5DB213FE-8FBE-4508-BCAB-B71C6F0848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4273F746-63F8-4C36-AA35-F7A1D99FE491}" type="pres">
      <dgm:prSet presAssocID="{8CF10F8C-7C75-4E58-8D38-3BBCCCD34C33}" presName="composite" presStyleCnt="0"/>
      <dgm:spPr/>
      <dgm:t>
        <a:bodyPr/>
        <a:lstStyle/>
        <a:p>
          <a:endParaRPr lang="es-SV"/>
        </a:p>
      </dgm:t>
    </dgm:pt>
    <dgm:pt modelId="{34379EC4-5C68-4657-A605-301545DD237A}" type="pres">
      <dgm:prSet presAssocID="{8CF10F8C-7C75-4E58-8D38-3BBCCCD34C3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7E05632-33CB-4761-ABF8-9854E2F70F00}" type="pres">
      <dgm:prSet presAssocID="{8CF10F8C-7C75-4E58-8D38-3BBCCCD34C3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2EB862D-676C-4653-8B75-56B30EA885F8}" type="pres">
      <dgm:prSet presAssocID="{1BA1FE5D-DE77-40E4-9E1C-01012F3534CD}" presName="space" presStyleCnt="0"/>
      <dgm:spPr/>
      <dgm:t>
        <a:bodyPr/>
        <a:lstStyle/>
        <a:p>
          <a:endParaRPr lang="es-SV"/>
        </a:p>
      </dgm:t>
    </dgm:pt>
    <dgm:pt modelId="{7B103516-77D3-47B8-B0ED-67A86CF0D16F}" type="pres">
      <dgm:prSet presAssocID="{EB650C4A-328E-4AA9-8D16-CCDF54CD1265}" presName="composite" presStyleCnt="0"/>
      <dgm:spPr/>
      <dgm:t>
        <a:bodyPr/>
        <a:lstStyle/>
        <a:p>
          <a:endParaRPr lang="es-SV"/>
        </a:p>
      </dgm:t>
    </dgm:pt>
    <dgm:pt modelId="{D74B5605-193A-44F4-A137-6ECDD3655416}" type="pres">
      <dgm:prSet presAssocID="{EB650C4A-328E-4AA9-8D16-CCDF54CD126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8C2C0D6-4647-4F49-9E2F-51ADD74AC32B}" type="pres">
      <dgm:prSet presAssocID="{EB650C4A-328E-4AA9-8D16-CCDF54CD126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CFC6919-A4BA-4DFC-957E-8F159AEFC6CB}" type="pres">
      <dgm:prSet presAssocID="{25B64951-94E0-41F9-8199-DA2B22F41A4F}" presName="space" presStyleCnt="0"/>
      <dgm:spPr/>
      <dgm:t>
        <a:bodyPr/>
        <a:lstStyle/>
        <a:p>
          <a:endParaRPr lang="es-SV"/>
        </a:p>
      </dgm:t>
    </dgm:pt>
    <dgm:pt modelId="{26D8AD38-F62E-4980-B421-B9318BE44C88}" type="pres">
      <dgm:prSet presAssocID="{B4E4661D-9358-45F4-A35E-B483FB4F0F07}" presName="composite" presStyleCnt="0"/>
      <dgm:spPr/>
      <dgm:t>
        <a:bodyPr/>
        <a:lstStyle/>
        <a:p>
          <a:endParaRPr lang="es-SV"/>
        </a:p>
      </dgm:t>
    </dgm:pt>
    <dgm:pt modelId="{1A6D48FE-2AD0-4709-ABDE-B228A1559D46}" type="pres">
      <dgm:prSet presAssocID="{B4E4661D-9358-45F4-A35E-B483FB4F0F0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A20B781-68BE-4677-9A78-9595F45445A1}" type="pres">
      <dgm:prSet presAssocID="{B4E4661D-9358-45F4-A35E-B483FB4F0F0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35D345F2-E584-44A9-A9CF-3CBC329DBAAB}" srcId="{5DB213FE-8FBE-4508-BCAB-B71C6F08489D}" destId="{B4E4661D-9358-45F4-A35E-B483FB4F0F07}" srcOrd="2" destOrd="0" parTransId="{6893546F-D53F-44FD-AACD-FE1C79C87BF4}" sibTransId="{AFB43BBE-6430-4827-8AF9-34095DAD24CD}"/>
    <dgm:cxn modelId="{1D10E8AA-2E60-4309-8CC2-2880479A2C21}" srcId="{5DB213FE-8FBE-4508-BCAB-B71C6F08489D}" destId="{8CF10F8C-7C75-4E58-8D38-3BBCCCD34C33}" srcOrd="0" destOrd="0" parTransId="{B3A3F6F1-1746-4063-870E-D9F9A49C6395}" sibTransId="{1BA1FE5D-DE77-40E4-9E1C-01012F3534CD}"/>
    <dgm:cxn modelId="{10B038C9-6E9F-4EB6-8494-3893BC6612B2}" type="presOf" srcId="{348C7FCC-B8C7-4CF3-8458-0E5CC972B0E2}" destId="{5A20B781-68BE-4677-9A78-9595F45445A1}" srcOrd="0" destOrd="0" presId="urn:microsoft.com/office/officeart/2005/8/layout/hList1"/>
    <dgm:cxn modelId="{81D4724C-DA6F-4F37-8239-D1D0B2C8B720}" type="presOf" srcId="{B4E4661D-9358-45F4-A35E-B483FB4F0F07}" destId="{1A6D48FE-2AD0-4709-ABDE-B228A1559D46}" srcOrd="0" destOrd="0" presId="urn:microsoft.com/office/officeart/2005/8/layout/hList1"/>
    <dgm:cxn modelId="{191FD787-2696-453D-8242-5DEB0C5E3238}" srcId="{EB650C4A-328E-4AA9-8D16-CCDF54CD1265}" destId="{A8BE8B75-08C6-4FA9-85DF-9E2CCEA6E368}" srcOrd="1" destOrd="0" parTransId="{BDFB79E2-EDAB-4985-BF1E-6B823DF998FE}" sibTransId="{0332F0DE-9F28-4481-A3A3-2E422C90E3C6}"/>
    <dgm:cxn modelId="{FE6AB090-BD77-45B1-BB93-EE8BD2707EC0}" type="presOf" srcId="{09D3744A-FC78-4833-A004-E878BA8C0306}" destId="{67E05632-33CB-4761-ABF8-9854E2F70F00}" srcOrd="0" destOrd="1" presId="urn:microsoft.com/office/officeart/2005/8/layout/hList1"/>
    <dgm:cxn modelId="{C98E477F-4912-47C4-B4EE-879F979E6D0E}" type="presOf" srcId="{1940FDE1-5D07-47E8-A8B2-5F2F564217BD}" destId="{67E05632-33CB-4761-ABF8-9854E2F70F00}" srcOrd="0" destOrd="0" presId="urn:microsoft.com/office/officeart/2005/8/layout/hList1"/>
    <dgm:cxn modelId="{F8B3ACF4-20FA-4500-9384-999E629D03AA}" srcId="{B4E4661D-9358-45F4-A35E-B483FB4F0F07}" destId="{D380B1E7-FD10-4FC1-BE24-8FE48486B8CA}" srcOrd="2" destOrd="0" parTransId="{C513BABB-810C-40BD-8A26-58CBF778AAD2}" sibTransId="{1E8224F6-2C81-4ADF-9538-5D71A1DD4358}"/>
    <dgm:cxn modelId="{BC128236-3B7F-4665-B793-FC55DEA07A00}" type="presOf" srcId="{52A64131-0261-4DE8-BBE5-9055FC269D50}" destId="{B8C2C0D6-4647-4F49-9E2F-51ADD74AC32B}" srcOrd="0" destOrd="0" presId="urn:microsoft.com/office/officeart/2005/8/layout/hList1"/>
    <dgm:cxn modelId="{C29B8CDD-9EC4-4A96-9462-E4364D676E56}" srcId="{B4E4661D-9358-45F4-A35E-B483FB4F0F07}" destId="{FFB1C5ED-9C41-4255-91D7-0BE873587B05}" srcOrd="1" destOrd="0" parTransId="{8D347383-5E80-4364-907D-33EE37E97683}" sibTransId="{FE2AC1FE-2B95-40B6-85BF-7662CE4E591B}"/>
    <dgm:cxn modelId="{FEDECA13-E51E-4A80-867D-33B6F545732D}" type="presOf" srcId="{5DB213FE-8FBE-4508-BCAB-B71C6F08489D}" destId="{DC7FDFB2-73AA-4428-A402-0824E644F5B1}" srcOrd="0" destOrd="0" presId="urn:microsoft.com/office/officeart/2005/8/layout/hList1"/>
    <dgm:cxn modelId="{8D3CDB6A-B67A-4965-819A-B016ED7F56C8}" srcId="{B4E4661D-9358-45F4-A35E-B483FB4F0F07}" destId="{348C7FCC-B8C7-4CF3-8458-0E5CC972B0E2}" srcOrd="0" destOrd="0" parTransId="{B0958CBF-DBD4-4159-9159-C1158672943E}" sibTransId="{4E3D4215-5609-462D-ACC7-5070E9FC5CE8}"/>
    <dgm:cxn modelId="{A1DDA134-60C9-44B9-86C8-D33BE4105A47}" srcId="{EB650C4A-328E-4AA9-8D16-CCDF54CD1265}" destId="{52A64131-0261-4DE8-BBE5-9055FC269D50}" srcOrd="0" destOrd="0" parTransId="{14D04D4A-F2A6-4451-85AA-56697A1B7E0B}" sibTransId="{6D89DC78-4934-4A76-BB53-4E1D042AD326}"/>
    <dgm:cxn modelId="{C0C3B11F-384F-4837-BEF0-B34A5F091432}" srcId="{8CF10F8C-7C75-4E58-8D38-3BBCCCD34C33}" destId="{1940FDE1-5D07-47E8-A8B2-5F2F564217BD}" srcOrd="0" destOrd="0" parTransId="{5A1D2741-367D-42C6-8B0F-95D6ECCA94D6}" sibTransId="{11FFBBDE-77AF-455D-B8AD-026804930996}"/>
    <dgm:cxn modelId="{71AEED5A-4598-4870-A002-BA1515FD18A3}" srcId="{5DB213FE-8FBE-4508-BCAB-B71C6F08489D}" destId="{EB650C4A-328E-4AA9-8D16-CCDF54CD1265}" srcOrd="1" destOrd="0" parTransId="{8B16503F-F226-4EFB-8D54-158264188DBC}" sibTransId="{25B64951-94E0-41F9-8199-DA2B22F41A4F}"/>
    <dgm:cxn modelId="{859A68BE-590C-4D19-B33D-2DC79EB0EC1F}" type="presOf" srcId="{EB650C4A-328E-4AA9-8D16-CCDF54CD1265}" destId="{D74B5605-193A-44F4-A137-6ECDD3655416}" srcOrd="0" destOrd="0" presId="urn:microsoft.com/office/officeart/2005/8/layout/hList1"/>
    <dgm:cxn modelId="{D20BB120-D238-43D6-80F4-37F01D3BD467}" srcId="{8CF10F8C-7C75-4E58-8D38-3BBCCCD34C33}" destId="{09D3744A-FC78-4833-A004-E878BA8C0306}" srcOrd="1" destOrd="0" parTransId="{6E3A99BB-55D2-42B5-A9DB-391C16024786}" sibTransId="{5226E1F9-DEB7-4C14-81DE-1ED5CCB96B23}"/>
    <dgm:cxn modelId="{30D83891-2AFE-4C97-858C-8D7A9B23DDA0}" type="presOf" srcId="{ED46873E-2D06-447C-9035-6680807166FC}" destId="{B8C2C0D6-4647-4F49-9E2F-51ADD74AC32B}" srcOrd="0" destOrd="2" presId="urn:microsoft.com/office/officeart/2005/8/layout/hList1"/>
    <dgm:cxn modelId="{CDFC665E-A751-40DC-99C9-5F50FD2A60B2}" srcId="{8CF10F8C-7C75-4E58-8D38-3BBCCCD34C33}" destId="{A593409E-C449-490B-9834-103230BA1E85}" srcOrd="2" destOrd="0" parTransId="{BA1E22D3-5C50-49D2-99E9-6D9AC944A3BC}" sibTransId="{B38EF554-4642-4ED2-9A0B-E9E60BA881B8}"/>
    <dgm:cxn modelId="{420DD965-57C9-4E12-B0FA-06877B8AA580}" type="presOf" srcId="{A593409E-C449-490B-9834-103230BA1E85}" destId="{67E05632-33CB-4761-ABF8-9854E2F70F00}" srcOrd="0" destOrd="2" presId="urn:microsoft.com/office/officeart/2005/8/layout/hList1"/>
    <dgm:cxn modelId="{31218175-314F-4650-8F86-E0B8CDEE7F2B}" type="presOf" srcId="{A8BE8B75-08C6-4FA9-85DF-9E2CCEA6E368}" destId="{B8C2C0D6-4647-4F49-9E2F-51ADD74AC32B}" srcOrd="0" destOrd="1" presId="urn:microsoft.com/office/officeart/2005/8/layout/hList1"/>
    <dgm:cxn modelId="{A4D57525-1995-4377-831D-1F6343B5AE35}" srcId="{EB650C4A-328E-4AA9-8D16-CCDF54CD1265}" destId="{ED46873E-2D06-447C-9035-6680807166FC}" srcOrd="2" destOrd="0" parTransId="{C58E2A10-C96B-448A-9BBA-A5CB3CB47DA2}" sibTransId="{7DF12FEB-B051-42FB-A3C3-E1F443FD5E35}"/>
    <dgm:cxn modelId="{B7E7CF95-DE47-4B8F-8950-02B652415FBB}" type="presOf" srcId="{FFB1C5ED-9C41-4255-91D7-0BE873587B05}" destId="{5A20B781-68BE-4677-9A78-9595F45445A1}" srcOrd="0" destOrd="1" presId="urn:microsoft.com/office/officeart/2005/8/layout/hList1"/>
    <dgm:cxn modelId="{2918E1E4-F435-460C-8340-F274A5A0B2AE}" type="presOf" srcId="{8CF10F8C-7C75-4E58-8D38-3BBCCCD34C33}" destId="{34379EC4-5C68-4657-A605-301545DD237A}" srcOrd="0" destOrd="0" presId="urn:microsoft.com/office/officeart/2005/8/layout/hList1"/>
    <dgm:cxn modelId="{2078D360-A63F-413F-8A2B-BE04FF88B99B}" type="presOf" srcId="{D380B1E7-FD10-4FC1-BE24-8FE48486B8CA}" destId="{5A20B781-68BE-4677-9A78-9595F45445A1}" srcOrd="0" destOrd="2" presId="urn:microsoft.com/office/officeart/2005/8/layout/hList1"/>
    <dgm:cxn modelId="{0172ED31-4721-4369-A41E-AC3B407A8465}" type="presParOf" srcId="{DC7FDFB2-73AA-4428-A402-0824E644F5B1}" destId="{4273F746-63F8-4C36-AA35-F7A1D99FE491}" srcOrd="0" destOrd="0" presId="urn:microsoft.com/office/officeart/2005/8/layout/hList1"/>
    <dgm:cxn modelId="{BF3E4C62-B8EE-4485-8013-659B76B1E646}" type="presParOf" srcId="{4273F746-63F8-4C36-AA35-F7A1D99FE491}" destId="{34379EC4-5C68-4657-A605-301545DD237A}" srcOrd="0" destOrd="0" presId="urn:microsoft.com/office/officeart/2005/8/layout/hList1"/>
    <dgm:cxn modelId="{20D0014D-76F8-46EA-A3BE-8057E77CB3BE}" type="presParOf" srcId="{4273F746-63F8-4C36-AA35-F7A1D99FE491}" destId="{67E05632-33CB-4761-ABF8-9854E2F70F00}" srcOrd="1" destOrd="0" presId="urn:microsoft.com/office/officeart/2005/8/layout/hList1"/>
    <dgm:cxn modelId="{555DACC1-38E9-4D23-8FD2-71ACCE1D37CD}" type="presParOf" srcId="{DC7FDFB2-73AA-4428-A402-0824E644F5B1}" destId="{F2EB862D-676C-4653-8B75-56B30EA885F8}" srcOrd="1" destOrd="0" presId="urn:microsoft.com/office/officeart/2005/8/layout/hList1"/>
    <dgm:cxn modelId="{E2413CC9-C599-47CF-BF23-50B08207940C}" type="presParOf" srcId="{DC7FDFB2-73AA-4428-A402-0824E644F5B1}" destId="{7B103516-77D3-47B8-B0ED-67A86CF0D16F}" srcOrd="2" destOrd="0" presId="urn:microsoft.com/office/officeart/2005/8/layout/hList1"/>
    <dgm:cxn modelId="{DF3980E0-74BA-4554-8FE7-8AFC7BE5E752}" type="presParOf" srcId="{7B103516-77D3-47B8-B0ED-67A86CF0D16F}" destId="{D74B5605-193A-44F4-A137-6ECDD3655416}" srcOrd="0" destOrd="0" presId="urn:microsoft.com/office/officeart/2005/8/layout/hList1"/>
    <dgm:cxn modelId="{D14CDC9E-2FA0-4229-933A-8FEEFFF3DF4B}" type="presParOf" srcId="{7B103516-77D3-47B8-B0ED-67A86CF0D16F}" destId="{B8C2C0D6-4647-4F49-9E2F-51ADD74AC32B}" srcOrd="1" destOrd="0" presId="urn:microsoft.com/office/officeart/2005/8/layout/hList1"/>
    <dgm:cxn modelId="{33A0F1C4-9FFD-4E39-87CE-4024FD115C61}" type="presParOf" srcId="{DC7FDFB2-73AA-4428-A402-0824E644F5B1}" destId="{8CFC6919-A4BA-4DFC-957E-8F159AEFC6CB}" srcOrd="3" destOrd="0" presId="urn:microsoft.com/office/officeart/2005/8/layout/hList1"/>
    <dgm:cxn modelId="{4A513C54-0493-4710-BBDE-7D05F8CC938F}" type="presParOf" srcId="{DC7FDFB2-73AA-4428-A402-0824E644F5B1}" destId="{26D8AD38-F62E-4980-B421-B9318BE44C88}" srcOrd="4" destOrd="0" presId="urn:microsoft.com/office/officeart/2005/8/layout/hList1"/>
    <dgm:cxn modelId="{F1E916AB-4342-41AB-89B5-5386EEF1B4E3}" type="presParOf" srcId="{26D8AD38-F62E-4980-B421-B9318BE44C88}" destId="{1A6D48FE-2AD0-4709-ABDE-B228A1559D46}" srcOrd="0" destOrd="0" presId="urn:microsoft.com/office/officeart/2005/8/layout/hList1"/>
    <dgm:cxn modelId="{01A4EC1D-E4A3-4C2C-BD51-5FE98BE8C92B}" type="presParOf" srcId="{26D8AD38-F62E-4980-B421-B9318BE44C88}" destId="{5A20B781-68BE-4677-9A78-9595F45445A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F3616C-D51B-4223-B306-2804A4BC2F1A}" type="doc">
      <dgm:prSet loTypeId="urn:microsoft.com/office/officeart/2005/8/layout/cycle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4EDD5CBD-AA6E-4DB2-8787-80CC7DFDB2A6}">
      <dgm:prSet phldrT="[Texto]"/>
      <dgm:spPr/>
      <dgm:t>
        <a:bodyPr/>
        <a:lstStyle/>
        <a:p>
          <a:r>
            <a:rPr lang="es-SV" dirty="0" smtClean="0"/>
            <a:t>Por qué de la Propuesta</a:t>
          </a:r>
          <a:endParaRPr lang="es-SV" dirty="0"/>
        </a:p>
      </dgm:t>
    </dgm:pt>
    <dgm:pt modelId="{98CAA5A4-1F47-4927-A012-32ABB01369C1}" type="parTrans" cxnId="{D3D7D0F2-2574-4047-998F-9DD63CC51806}">
      <dgm:prSet/>
      <dgm:spPr/>
      <dgm:t>
        <a:bodyPr/>
        <a:lstStyle/>
        <a:p>
          <a:endParaRPr lang="es-SV"/>
        </a:p>
      </dgm:t>
    </dgm:pt>
    <dgm:pt modelId="{3544BCE5-0544-4F0D-9D2D-546E498A764C}" type="sibTrans" cxnId="{D3D7D0F2-2574-4047-998F-9DD63CC51806}">
      <dgm:prSet/>
      <dgm:spPr/>
      <dgm:t>
        <a:bodyPr/>
        <a:lstStyle/>
        <a:p>
          <a:endParaRPr lang="es-SV"/>
        </a:p>
      </dgm:t>
    </dgm:pt>
    <dgm:pt modelId="{B0B5F3E4-B021-447B-A1FD-63EC45805782}">
      <dgm:prSet phldrT="[Texto]"/>
      <dgm:spPr/>
      <dgm:t>
        <a:bodyPr/>
        <a:lstStyle/>
        <a:p>
          <a:r>
            <a:rPr lang="es-SV" dirty="0" smtClean="0"/>
            <a:t>Quiénes se verán beneficiados</a:t>
          </a:r>
          <a:endParaRPr lang="es-SV" dirty="0"/>
        </a:p>
      </dgm:t>
    </dgm:pt>
    <dgm:pt modelId="{2B70F79F-925A-4A7B-BE7D-1D20D77AF4F9}" type="parTrans" cxnId="{CF10708A-4021-462B-AFCB-58CDF478970F}">
      <dgm:prSet/>
      <dgm:spPr/>
      <dgm:t>
        <a:bodyPr/>
        <a:lstStyle/>
        <a:p>
          <a:endParaRPr lang="es-SV"/>
        </a:p>
      </dgm:t>
    </dgm:pt>
    <dgm:pt modelId="{B5201204-21A7-4B86-9B0F-AB703E612624}" type="sibTrans" cxnId="{CF10708A-4021-462B-AFCB-58CDF478970F}">
      <dgm:prSet/>
      <dgm:spPr/>
      <dgm:t>
        <a:bodyPr/>
        <a:lstStyle/>
        <a:p>
          <a:endParaRPr lang="es-SV"/>
        </a:p>
      </dgm:t>
    </dgm:pt>
    <dgm:pt modelId="{97CE8FFB-E548-43F9-BA1B-A61E4DD22255}">
      <dgm:prSet phldrT="[Texto]"/>
      <dgm:spPr/>
      <dgm:t>
        <a:bodyPr/>
        <a:lstStyle/>
        <a:p>
          <a:r>
            <a:rPr lang="es-SV" dirty="0" smtClean="0"/>
            <a:t>Sistemas Húmedos</a:t>
          </a:r>
          <a:endParaRPr lang="es-SV" dirty="0"/>
        </a:p>
      </dgm:t>
    </dgm:pt>
    <dgm:pt modelId="{43E90151-00F2-4BA5-A34D-8F52A52DA18E}" type="parTrans" cxnId="{96A23753-6D9F-4BA4-B19E-64F87AE016CB}">
      <dgm:prSet/>
      <dgm:spPr/>
      <dgm:t>
        <a:bodyPr/>
        <a:lstStyle/>
        <a:p>
          <a:endParaRPr lang="es-SV"/>
        </a:p>
      </dgm:t>
    </dgm:pt>
    <dgm:pt modelId="{203557E2-F5A4-462F-B751-F2C5B19F8348}" type="sibTrans" cxnId="{96A23753-6D9F-4BA4-B19E-64F87AE016CB}">
      <dgm:prSet/>
      <dgm:spPr/>
      <dgm:t>
        <a:bodyPr/>
        <a:lstStyle/>
        <a:p>
          <a:endParaRPr lang="es-SV"/>
        </a:p>
      </dgm:t>
    </dgm:pt>
    <dgm:pt modelId="{680A2D87-7473-4922-AC38-B9603A1A69A2}">
      <dgm:prSet phldrT="[Texto]"/>
      <dgm:spPr/>
      <dgm:t>
        <a:bodyPr/>
        <a:lstStyle/>
        <a:p>
          <a:r>
            <a:rPr lang="es-SV" dirty="0" smtClean="0"/>
            <a:t>De qué se trata</a:t>
          </a:r>
          <a:endParaRPr lang="es-SV" dirty="0"/>
        </a:p>
      </dgm:t>
    </dgm:pt>
    <dgm:pt modelId="{6379B931-62A1-4BED-BE28-06C2349A7AF9}" type="parTrans" cxnId="{715B7996-66F5-49AF-AA4A-244B9351FB09}">
      <dgm:prSet/>
      <dgm:spPr/>
      <dgm:t>
        <a:bodyPr/>
        <a:lstStyle/>
        <a:p>
          <a:endParaRPr lang="es-SV"/>
        </a:p>
      </dgm:t>
    </dgm:pt>
    <dgm:pt modelId="{869E69FC-992F-4D06-80E0-8D3C6840CD36}" type="sibTrans" cxnId="{715B7996-66F5-49AF-AA4A-244B9351FB09}">
      <dgm:prSet/>
      <dgm:spPr/>
      <dgm:t>
        <a:bodyPr/>
        <a:lstStyle/>
        <a:p>
          <a:endParaRPr lang="es-SV"/>
        </a:p>
      </dgm:t>
    </dgm:pt>
    <dgm:pt modelId="{723222AF-ED33-47FF-9E78-67E33AC73CB5}" type="pres">
      <dgm:prSet presAssocID="{0CF3616C-D51B-4223-B306-2804A4BC2F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10FDB43-1E29-4B4D-B78E-5FFED3AAA835}" type="pres">
      <dgm:prSet presAssocID="{0CF3616C-D51B-4223-B306-2804A4BC2F1A}" presName="cycle" presStyleCnt="0"/>
      <dgm:spPr/>
    </dgm:pt>
    <dgm:pt modelId="{60EA26AC-D998-47CB-8F39-153A7F78007F}" type="pres">
      <dgm:prSet presAssocID="{4EDD5CBD-AA6E-4DB2-8787-80CC7DFDB2A6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1B1CFBA-F7CB-46B3-BECD-7F63CBC7BB2B}" type="pres">
      <dgm:prSet presAssocID="{3544BCE5-0544-4F0D-9D2D-546E498A764C}" presName="sibTransFirstNode" presStyleLbl="bgShp" presStyleIdx="0" presStyleCnt="1"/>
      <dgm:spPr/>
      <dgm:t>
        <a:bodyPr/>
        <a:lstStyle/>
        <a:p>
          <a:endParaRPr lang="es-SV"/>
        </a:p>
      </dgm:t>
    </dgm:pt>
    <dgm:pt modelId="{507F1B08-7C4D-43E8-99CB-5A19851F37F6}" type="pres">
      <dgm:prSet presAssocID="{B0B5F3E4-B021-447B-A1FD-63EC45805782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5A3504B-7EE0-42C7-BA46-F7D3E680CC04}" type="pres">
      <dgm:prSet presAssocID="{97CE8FFB-E548-43F9-BA1B-A61E4DD22255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35A554C-7FD5-4E2C-BFD5-AE927CBCE2F5}" type="pres">
      <dgm:prSet presAssocID="{680A2D87-7473-4922-AC38-B9603A1A69A2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597E032C-6E01-4D92-B2B8-C1191D78D879}" type="presOf" srcId="{B0B5F3E4-B021-447B-A1FD-63EC45805782}" destId="{507F1B08-7C4D-43E8-99CB-5A19851F37F6}" srcOrd="0" destOrd="0" presId="urn:microsoft.com/office/officeart/2005/8/layout/cycle3"/>
    <dgm:cxn modelId="{96A23753-6D9F-4BA4-B19E-64F87AE016CB}" srcId="{0CF3616C-D51B-4223-B306-2804A4BC2F1A}" destId="{97CE8FFB-E548-43F9-BA1B-A61E4DD22255}" srcOrd="2" destOrd="0" parTransId="{43E90151-00F2-4BA5-A34D-8F52A52DA18E}" sibTransId="{203557E2-F5A4-462F-B751-F2C5B19F8348}"/>
    <dgm:cxn modelId="{16318CE6-5240-4E15-BE82-01E3FE2600CF}" type="presOf" srcId="{97CE8FFB-E548-43F9-BA1B-A61E4DD22255}" destId="{C5A3504B-7EE0-42C7-BA46-F7D3E680CC04}" srcOrd="0" destOrd="0" presId="urn:microsoft.com/office/officeart/2005/8/layout/cycle3"/>
    <dgm:cxn modelId="{F06BFC6E-5547-41BC-914B-3EF1D39BE0CA}" type="presOf" srcId="{3544BCE5-0544-4F0D-9D2D-546E498A764C}" destId="{C1B1CFBA-F7CB-46B3-BECD-7F63CBC7BB2B}" srcOrd="0" destOrd="0" presId="urn:microsoft.com/office/officeart/2005/8/layout/cycle3"/>
    <dgm:cxn modelId="{CD4AE1C3-F13E-472E-B08D-611B7164680B}" type="presOf" srcId="{680A2D87-7473-4922-AC38-B9603A1A69A2}" destId="{A35A554C-7FD5-4E2C-BFD5-AE927CBCE2F5}" srcOrd="0" destOrd="0" presId="urn:microsoft.com/office/officeart/2005/8/layout/cycle3"/>
    <dgm:cxn modelId="{D3D7D0F2-2574-4047-998F-9DD63CC51806}" srcId="{0CF3616C-D51B-4223-B306-2804A4BC2F1A}" destId="{4EDD5CBD-AA6E-4DB2-8787-80CC7DFDB2A6}" srcOrd="0" destOrd="0" parTransId="{98CAA5A4-1F47-4927-A012-32ABB01369C1}" sibTransId="{3544BCE5-0544-4F0D-9D2D-546E498A764C}"/>
    <dgm:cxn modelId="{715B7996-66F5-49AF-AA4A-244B9351FB09}" srcId="{0CF3616C-D51B-4223-B306-2804A4BC2F1A}" destId="{680A2D87-7473-4922-AC38-B9603A1A69A2}" srcOrd="3" destOrd="0" parTransId="{6379B931-62A1-4BED-BE28-06C2349A7AF9}" sibTransId="{869E69FC-992F-4D06-80E0-8D3C6840CD36}"/>
    <dgm:cxn modelId="{8A14BD02-2D00-46C7-AC3F-D33B6B3B4C81}" type="presOf" srcId="{4EDD5CBD-AA6E-4DB2-8787-80CC7DFDB2A6}" destId="{60EA26AC-D998-47CB-8F39-153A7F78007F}" srcOrd="0" destOrd="0" presId="urn:microsoft.com/office/officeart/2005/8/layout/cycle3"/>
    <dgm:cxn modelId="{CF10708A-4021-462B-AFCB-58CDF478970F}" srcId="{0CF3616C-D51B-4223-B306-2804A4BC2F1A}" destId="{B0B5F3E4-B021-447B-A1FD-63EC45805782}" srcOrd="1" destOrd="0" parTransId="{2B70F79F-925A-4A7B-BE7D-1D20D77AF4F9}" sibTransId="{B5201204-21A7-4B86-9B0F-AB703E612624}"/>
    <dgm:cxn modelId="{3D1CCDF4-B959-4408-8E69-43586F7EE8EB}" type="presOf" srcId="{0CF3616C-D51B-4223-B306-2804A4BC2F1A}" destId="{723222AF-ED33-47FF-9E78-67E33AC73CB5}" srcOrd="0" destOrd="0" presId="urn:microsoft.com/office/officeart/2005/8/layout/cycle3"/>
    <dgm:cxn modelId="{EFB7EF8D-3C96-4DC1-A0CA-5C692DD0F87D}" type="presParOf" srcId="{723222AF-ED33-47FF-9E78-67E33AC73CB5}" destId="{910FDB43-1E29-4B4D-B78E-5FFED3AAA835}" srcOrd="0" destOrd="0" presId="urn:microsoft.com/office/officeart/2005/8/layout/cycle3"/>
    <dgm:cxn modelId="{79335B3E-959D-4864-890B-E5A3D52A3BAC}" type="presParOf" srcId="{910FDB43-1E29-4B4D-B78E-5FFED3AAA835}" destId="{60EA26AC-D998-47CB-8F39-153A7F78007F}" srcOrd="0" destOrd="0" presId="urn:microsoft.com/office/officeart/2005/8/layout/cycle3"/>
    <dgm:cxn modelId="{FE6F3668-0BEC-485E-BAF8-613FE141BBC0}" type="presParOf" srcId="{910FDB43-1E29-4B4D-B78E-5FFED3AAA835}" destId="{C1B1CFBA-F7CB-46B3-BECD-7F63CBC7BB2B}" srcOrd="1" destOrd="0" presId="urn:microsoft.com/office/officeart/2005/8/layout/cycle3"/>
    <dgm:cxn modelId="{0A236A07-57CE-4BFD-91B7-FF015955A5F7}" type="presParOf" srcId="{910FDB43-1E29-4B4D-B78E-5FFED3AAA835}" destId="{507F1B08-7C4D-43E8-99CB-5A19851F37F6}" srcOrd="2" destOrd="0" presId="urn:microsoft.com/office/officeart/2005/8/layout/cycle3"/>
    <dgm:cxn modelId="{4700FAE7-E42E-47E0-8434-7EFC7C2178F6}" type="presParOf" srcId="{910FDB43-1E29-4B4D-B78E-5FFED3AAA835}" destId="{C5A3504B-7EE0-42C7-BA46-F7D3E680CC04}" srcOrd="3" destOrd="0" presId="urn:microsoft.com/office/officeart/2005/8/layout/cycle3"/>
    <dgm:cxn modelId="{800D2DD3-D5A4-4D58-869D-7DBD22CC4A94}" type="presParOf" srcId="{910FDB43-1E29-4B4D-B78E-5FFED3AAA835}" destId="{A35A554C-7FD5-4E2C-BFD5-AE927CBCE2F5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174C69-33F3-423B-866E-CFDD6D479F01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4E4B80CF-477C-434B-8B42-240F950536A9}">
      <dgm:prSet phldrT="[Texto]"/>
      <dgm:spPr/>
      <dgm:t>
        <a:bodyPr/>
        <a:lstStyle/>
        <a:p>
          <a:r>
            <a:rPr lang="es-SV" dirty="0" smtClean="0"/>
            <a:t>Ventajas</a:t>
          </a:r>
          <a:endParaRPr lang="es-SV" dirty="0"/>
        </a:p>
      </dgm:t>
    </dgm:pt>
    <dgm:pt modelId="{B67A9221-2689-443A-88F2-D36C18947937}" type="parTrans" cxnId="{C8150FE6-0E6B-43B7-9FDA-441E0A0A6104}">
      <dgm:prSet/>
      <dgm:spPr/>
      <dgm:t>
        <a:bodyPr/>
        <a:lstStyle/>
        <a:p>
          <a:endParaRPr lang="es-SV"/>
        </a:p>
      </dgm:t>
    </dgm:pt>
    <dgm:pt modelId="{F445AA0D-3700-4A2A-9A98-A87A0BF8F815}" type="sibTrans" cxnId="{C8150FE6-0E6B-43B7-9FDA-441E0A0A6104}">
      <dgm:prSet/>
      <dgm:spPr/>
      <dgm:t>
        <a:bodyPr/>
        <a:lstStyle/>
        <a:p>
          <a:endParaRPr lang="es-SV"/>
        </a:p>
      </dgm:t>
    </dgm:pt>
    <dgm:pt modelId="{EF8748C6-18F7-4B80-8071-27DFA6625FC6}">
      <dgm:prSet phldrT="[Texto]"/>
      <dgm:spPr/>
      <dgm:t>
        <a:bodyPr/>
        <a:lstStyle/>
        <a:p>
          <a:r>
            <a:rPr lang="es-ES" dirty="0" smtClean="0"/>
            <a:t>Apropiado para comunidades rurales, edificaciones, condominios, hospitales</a:t>
          </a:r>
          <a:endParaRPr lang="es-SV" dirty="0"/>
        </a:p>
      </dgm:t>
    </dgm:pt>
    <dgm:pt modelId="{F3FA80AA-D5AD-4181-8E8A-79BF8F3ADE56}" type="parTrans" cxnId="{FAC122D5-5E88-4E16-AC43-CAB02365FEB4}">
      <dgm:prSet/>
      <dgm:spPr/>
      <dgm:t>
        <a:bodyPr/>
        <a:lstStyle/>
        <a:p>
          <a:endParaRPr lang="es-SV"/>
        </a:p>
      </dgm:t>
    </dgm:pt>
    <dgm:pt modelId="{219A60F3-5FF3-4251-A068-33BDBDC789C2}" type="sibTrans" cxnId="{FAC122D5-5E88-4E16-AC43-CAB02365FEB4}">
      <dgm:prSet/>
      <dgm:spPr/>
      <dgm:t>
        <a:bodyPr/>
        <a:lstStyle/>
        <a:p>
          <a:endParaRPr lang="es-SV"/>
        </a:p>
      </dgm:t>
    </dgm:pt>
    <dgm:pt modelId="{EDF534ED-8E6A-4303-BF27-206B37730E7A}">
      <dgm:prSet phldrT="[Texto]"/>
      <dgm:spPr/>
      <dgm:t>
        <a:bodyPr/>
        <a:lstStyle/>
        <a:p>
          <a:r>
            <a:rPr lang="en-US" dirty="0" smtClean="0"/>
            <a:t>Su </a:t>
          </a:r>
          <a:r>
            <a:rPr lang="en-US" dirty="0" err="1" smtClean="0"/>
            <a:t>limpieza</a:t>
          </a:r>
          <a:r>
            <a:rPr lang="en-US" dirty="0" smtClean="0"/>
            <a:t> no </a:t>
          </a:r>
          <a:r>
            <a:rPr lang="en-US" dirty="0" err="1" smtClean="0"/>
            <a:t>es</a:t>
          </a:r>
          <a:r>
            <a:rPr lang="en-US" dirty="0" smtClean="0"/>
            <a:t> </a:t>
          </a:r>
          <a:r>
            <a:rPr lang="en-US" dirty="0" err="1" smtClean="0"/>
            <a:t>frecuente</a:t>
          </a:r>
          <a:r>
            <a:rPr lang="en-US" dirty="0" smtClean="0"/>
            <a:t>.</a:t>
          </a:r>
          <a:endParaRPr lang="es-SV" dirty="0"/>
        </a:p>
      </dgm:t>
    </dgm:pt>
    <dgm:pt modelId="{F7E83F6D-F6F2-48C1-8DB9-C7AF0F096051}" type="parTrans" cxnId="{4350E580-2AC1-4926-8568-8C4AFC9B4B75}">
      <dgm:prSet/>
      <dgm:spPr/>
      <dgm:t>
        <a:bodyPr/>
        <a:lstStyle/>
        <a:p>
          <a:endParaRPr lang="es-SV"/>
        </a:p>
      </dgm:t>
    </dgm:pt>
    <dgm:pt modelId="{EBB6F2DB-3D1D-47F0-9E71-5B547CAAE501}" type="sibTrans" cxnId="{4350E580-2AC1-4926-8568-8C4AFC9B4B75}">
      <dgm:prSet/>
      <dgm:spPr/>
      <dgm:t>
        <a:bodyPr/>
        <a:lstStyle/>
        <a:p>
          <a:endParaRPr lang="es-SV"/>
        </a:p>
      </dgm:t>
    </dgm:pt>
    <dgm:pt modelId="{A4BD0B72-69F7-4531-8C8E-D17C0BE4FE13}">
      <dgm:prSet phldrT="[Texto]"/>
      <dgm:spPr/>
      <dgm:t>
        <a:bodyPr/>
        <a:lstStyle/>
        <a:p>
          <a:r>
            <a:rPr lang="es-SV" dirty="0" smtClean="0"/>
            <a:t>Desventaja</a:t>
          </a:r>
          <a:endParaRPr lang="es-SV" dirty="0"/>
        </a:p>
      </dgm:t>
    </dgm:pt>
    <dgm:pt modelId="{92090CD0-8EFA-4CCC-8950-B0494CA9E521}" type="parTrans" cxnId="{4982AC17-F33C-48C1-BD69-7AB0CB3E923C}">
      <dgm:prSet/>
      <dgm:spPr/>
      <dgm:t>
        <a:bodyPr/>
        <a:lstStyle/>
        <a:p>
          <a:endParaRPr lang="es-SV"/>
        </a:p>
      </dgm:t>
    </dgm:pt>
    <dgm:pt modelId="{C0F55878-8847-4840-846D-97ECAD01A9FB}" type="sibTrans" cxnId="{4982AC17-F33C-48C1-BD69-7AB0CB3E923C}">
      <dgm:prSet/>
      <dgm:spPr/>
      <dgm:t>
        <a:bodyPr/>
        <a:lstStyle/>
        <a:p>
          <a:endParaRPr lang="es-SV"/>
        </a:p>
      </dgm:t>
    </dgm:pt>
    <dgm:pt modelId="{F66B16F6-8657-44D3-9AED-D9A773111FF0}">
      <dgm:prSet phldrT="[Texto]"/>
      <dgm:spPr/>
      <dgm:t>
        <a:bodyPr/>
        <a:lstStyle/>
        <a:p>
          <a:r>
            <a:rPr lang="es-ES" dirty="0" smtClean="0"/>
            <a:t>Uso limitado </a:t>
          </a:r>
          <a:endParaRPr lang="es-SV" dirty="0"/>
        </a:p>
      </dgm:t>
    </dgm:pt>
    <dgm:pt modelId="{AD3D0864-1EA5-4E20-AFC9-02B05FA36E0B}" type="parTrans" cxnId="{4979A735-8B23-4F83-991A-1D505844AD38}">
      <dgm:prSet/>
      <dgm:spPr/>
      <dgm:t>
        <a:bodyPr/>
        <a:lstStyle/>
        <a:p>
          <a:endParaRPr lang="es-SV"/>
        </a:p>
      </dgm:t>
    </dgm:pt>
    <dgm:pt modelId="{B2CF14C9-5211-49F6-BE8E-A7E754B03E27}" type="sibTrans" cxnId="{4979A735-8B23-4F83-991A-1D505844AD38}">
      <dgm:prSet/>
      <dgm:spPr/>
      <dgm:t>
        <a:bodyPr/>
        <a:lstStyle/>
        <a:p>
          <a:endParaRPr lang="es-SV"/>
        </a:p>
      </dgm:t>
    </dgm:pt>
    <dgm:pt modelId="{5EA50BA9-8FFC-42FC-A795-8FCBB1165971}">
      <dgm:prSet phldrT="[Texto]"/>
      <dgm:spPr/>
      <dgm:t>
        <a:bodyPr/>
        <a:lstStyle/>
        <a:p>
          <a:r>
            <a:rPr lang="es-ES" dirty="0" smtClean="0"/>
            <a:t>Uso limitado a la capacidad de infiltración del terreno</a:t>
          </a:r>
          <a:endParaRPr lang="es-SV" dirty="0"/>
        </a:p>
      </dgm:t>
    </dgm:pt>
    <dgm:pt modelId="{0EBCA185-A88C-407D-ADAA-7724CB640E92}" type="parTrans" cxnId="{9EB6592B-8B2B-4655-BDB4-3CB9AB194C53}">
      <dgm:prSet/>
      <dgm:spPr/>
      <dgm:t>
        <a:bodyPr/>
        <a:lstStyle/>
        <a:p>
          <a:endParaRPr lang="es-SV"/>
        </a:p>
      </dgm:t>
    </dgm:pt>
    <dgm:pt modelId="{74111C26-DB8A-48CC-BC41-BC404AB97C8D}" type="sibTrans" cxnId="{9EB6592B-8B2B-4655-BDB4-3CB9AB194C53}">
      <dgm:prSet/>
      <dgm:spPr/>
      <dgm:t>
        <a:bodyPr/>
        <a:lstStyle/>
        <a:p>
          <a:endParaRPr lang="es-SV"/>
        </a:p>
      </dgm:t>
    </dgm:pt>
    <dgm:pt modelId="{94D4735D-97CA-4958-A8FC-54C196318060}">
      <dgm:prSet phldrT="[Texto]"/>
      <dgm:spPr/>
      <dgm:t>
        <a:bodyPr/>
        <a:lstStyle/>
        <a:p>
          <a:r>
            <a:rPr lang="en-US" dirty="0" smtClean="0"/>
            <a:t> B</a:t>
          </a:r>
          <a:r>
            <a:rPr lang="es-ES" dirty="0" smtClean="0"/>
            <a:t>ajo costo de construcción y operación</a:t>
          </a:r>
          <a:endParaRPr lang="es-SV" dirty="0"/>
        </a:p>
      </dgm:t>
    </dgm:pt>
    <dgm:pt modelId="{26A2A646-C406-4176-BA7F-EF8B94279BCB}" type="parTrans" cxnId="{CC447175-9960-433A-A900-B61186E9D688}">
      <dgm:prSet/>
      <dgm:spPr/>
      <dgm:t>
        <a:bodyPr/>
        <a:lstStyle/>
        <a:p>
          <a:endParaRPr lang="es-SV"/>
        </a:p>
      </dgm:t>
    </dgm:pt>
    <dgm:pt modelId="{73E2190F-72B2-4CD3-A935-189EF9D4CD0C}" type="sibTrans" cxnId="{CC447175-9960-433A-A900-B61186E9D688}">
      <dgm:prSet/>
      <dgm:spPr/>
      <dgm:t>
        <a:bodyPr/>
        <a:lstStyle/>
        <a:p>
          <a:endParaRPr lang="es-SV"/>
        </a:p>
      </dgm:t>
    </dgm:pt>
    <dgm:pt modelId="{AB1CC79E-9905-4231-BF19-14AE7B73E3F2}">
      <dgm:prSet phldrT="[Texto]"/>
      <dgm:spPr/>
      <dgm:t>
        <a:bodyPr/>
        <a:lstStyle/>
        <a:p>
          <a:endParaRPr lang="es-SV" dirty="0"/>
        </a:p>
      </dgm:t>
    </dgm:pt>
    <dgm:pt modelId="{2253FEF6-177F-4DA3-A117-417A5E507056}" type="parTrans" cxnId="{87814E02-F30B-4F28-BC5C-BCC736C25633}">
      <dgm:prSet/>
      <dgm:spPr/>
      <dgm:t>
        <a:bodyPr/>
        <a:lstStyle/>
        <a:p>
          <a:endParaRPr lang="es-SV"/>
        </a:p>
      </dgm:t>
    </dgm:pt>
    <dgm:pt modelId="{CA17EBD8-FBA4-415C-88CC-0A817E21C9BE}" type="sibTrans" cxnId="{87814E02-F30B-4F28-BC5C-BCC736C25633}">
      <dgm:prSet/>
      <dgm:spPr/>
      <dgm:t>
        <a:bodyPr/>
        <a:lstStyle/>
        <a:p>
          <a:endParaRPr lang="es-SV"/>
        </a:p>
      </dgm:t>
    </dgm:pt>
    <dgm:pt modelId="{1E40D14F-7D41-448F-9F84-9CDA70B7598A}" type="pres">
      <dgm:prSet presAssocID="{5E174C69-33F3-423B-866E-CFDD6D479F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C24D93B-BC9E-4431-90C5-7AE7BF2039C2}" type="pres">
      <dgm:prSet presAssocID="{5E174C69-33F3-423B-866E-CFDD6D479F01}" presName="tSp" presStyleCnt="0"/>
      <dgm:spPr/>
      <dgm:t>
        <a:bodyPr/>
        <a:lstStyle/>
        <a:p>
          <a:endParaRPr lang="es-SV"/>
        </a:p>
      </dgm:t>
    </dgm:pt>
    <dgm:pt modelId="{2755932C-3C16-40ED-A53A-F6BFC518F544}" type="pres">
      <dgm:prSet presAssocID="{5E174C69-33F3-423B-866E-CFDD6D479F01}" presName="bSp" presStyleCnt="0"/>
      <dgm:spPr/>
      <dgm:t>
        <a:bodyPr/>
        <a:lstStyle/>
        <a:p>
          <a:endParaRPr lang="es-SV"/>
        </a:p>
      </dgm:t>
    </dgm:pt>
    <dgm:pt modelId="{BD7ADD9B-0070-4CB9-9ACA-4A907F3A8223}" type="pres">
      <dgm:prSet presAssocID="{5E174C69-33F3-423B-866E-CFDD6D479F01}" presName="process" presStyleCnt="0"/>
      <dgm:spPr/>
      <dgm:t>
        <a:bodyPr/>
        <a:lstStyle/>
        <a:p>
          <a:endParaRPr lang="es-SV"/>
        </a:p>
      </dgm:t>
    </dgm:pt>
    <dgm:pt modelId="{C7A54A42-1AF3-4059-AB6C-42F1BADCD046}" type="pres">
      <dgm:prSet presAssocID="{4E4B80CF-477C-434B-8B42-240F950536A9}" presName="composite1" presStyleCnt="0"/>
      <dgm:spPr/>
      <dgm:t>
        <a:bodyPr/>
        <a:lstStyle/>
        <a:p>
          <a:endParaRPr lang="es-SV"/>
        </a:p>
      </dgm:t>
    </dgm:pt>
    <dgm:pt modelId="{25A7FE55-768D-45BE-A056-B97677D10879}" type="pres">
      <dgm:prSet presAssocID="{4E4B80CF-477C-434B-8B42-240F950536A9}" presName="dummyNode1" presStyleLbl="node1" presStyleIdx="0" presStyleCnt="2"/>
      <dgm:spPr/>
      <dgm:t>
        <a:bodyPr/>
        <a:lstStyle/>
        <a:p>
          <a:endParaRPr lang="es-SV"/>
        </a:p>
      </dgm:t>
    </dgm:pt>
    <dgm:pt modelId="{469A47D3-1F2E-42F2-BA65-20E3BC561992}" type="pres">
      <dgm:prSet presAssocID="{4E4B80CF-477C-434B-8B42-240F950536A9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5FE3262-4B54-4CFC-8C9D-657D291E39FA}" type="pres">
      <dgm:prSet presAssocID="{4E4B80CF-477C-434B-8B42-240F950536A9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FA64D99-CE96-4929-BA02-97CAC34DE246}" type="pres">
      <dgm:prSet presAssocID="{4E4B80CF-477C-434B-8B42-240F950536A9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832C0E6-72D7-4565-9062-2C3079B3793A}" type="pres">
      <dgm:prSet presAssocID="{4E4B80CF-477C-434B-8B42-240F950536A9}" presName="connSite1" presStyleCnt="0"/>
      <dgm:spPr/>
      <dgm:t>
        <a:bodyPr/>
        <a:lstStyle/>
        <a:p>
          <a:endParaRPr lang="es-SV"/>
        </a:p>
      </dgm:t>
    </dgm:pt>
    <dgm:pt modelId="{8E153234-EDA2-4DEA-88D0-082025C18C23}" type="pres">
      <dgm:prSet presAssocID="{F445AA0D-3700-4A2A-9A98-A87A0BF8F815}" presName="Name9" presStyleLbl="sibTrans2D1" presStyleIdx="0" presStyleCnt="1"/>
      <dgm:spPr/>
      <dgm:t>
        <a:bodyPr/>
        <a:lstStyle/>
        <a:p>
          <a:endParaRPr lang="es-SV"/>
        </a:p>
      </dgm:t>
    </dgm:pt>
    <dgm:pt modelId="{CB79917D-DA35-4B94-9CB4-E93F2159AA74}" type="pres">
      <dgm:prSet presAssocID="{A4BD0B72-69F7-4531-8C8E-D17C0BE4FE13}" presName="composite2" presStyleCnt="0"/>
      <dgm:spPr/>
      <dgm:t>
        <a:bodyPr/>
        <a:lstStyle/>
        <a:p>
          <a:endParaRPr lang="es-SV"/>
        </a:p>
      </dgm:t>
    </dgm:pt>
    <dgm:pt modelId="{38164EE2-85EF-48E5-8F84-CF02D7A468EA}" type="pres">
      <dgm:prSet presAssocID="{A4BD0B72-69F7-4531-8C8E-D17C0BE4FE13}" presName="dummyNode2" presStyleLbl="node1" presStyleIdx="0" presStyleCnt="2"/>
      <dgm:spPr/>
      <dgm:t>
        <a:bodyPr/>
        <a:lstStyle/>
        <a:p>
          <a:endParaRPr lang="es-SV"/>
        </a:p>
      </dgm:t>
    </dgm:pt>
    <dgm:pt modelId="{81851E02-E6BC-4FC7-835F-A8E36F3B3A45}" type="pres">
      <dgm:prSet presAssocID="{A4BD0B72-69F7-4531-8C8E-D17C0BE4FE13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CAB3607-B2A2-4AE6-B4C7-04C1F9C4D61F}" type="pres">
      <dgm:prSet presAssocID="{A4BD0B72-69F7-4531-8C8E-D17C0BE4FE1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C63D825-B885-4076-8505-9DED6B00B651}" type="pres">
      <dgm:prSet presAssocID="{A4BD0B72-69F7-4531-8C8E-D17C0BE4FE13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46023AA-4FDA-4FB7-8662-7C22B1DD1421}" type="pres">
      <dgm:prSet presAssocID="{A4BD0B72-69F7-4531-8C8E-D17C0BE4FE13}" presName="connSite2" presStyleCnt="0"/>
      <dgm:spPr/>
      <dgm:t>
        <a:bodyPr/>
        <a:lstStyle/>
        <a:p>
          <a:endParaRPr lang="es-SV"/>
        </a:p>
      </dgm:t>
    </dgm:pt>
  </dgm:ptLst>
  <dgm:cxnLst>
    <dgm:cxn modelId="{7F2995D3-2165-4FA3-B23F-ABCCD083D0C8}" type="presOf" srcId="{5E174C69-33F3-423B-866E-CFDD6D479F01}" destId="{1E40D14F-7D41-448F-9F84-9CDA70B7598A}" srcOrd="0" destOrd="0" presId="urn:microsoft.com/office/officeart/2005/8/layout/hProcess4"/>
    <dgm:cxn modelId="{4982AC17-F33C-48C1-BD69-7AB0CB3E923C}" srcId="{5E174C69-33F3-423B-866E-CFDD6D479F01}" destId="{A4BD0B72-69F7-4531-8C8E-D17C0BE4FE13}" srcOrd="1" destOrd="0" parTransId="{92090CD0-8EFA-4CCC-8950-B0494CA9E521}" sibTransId="{C0F55878-8847-4840-846D-97ECAD01A9FB}"/>
    <dgm:cxn modelId="{83BFA78F-7031-4311-9ED9-EA73C0894EE2}" type="presOf" srcId="{4E4B80CF-477C-434B-8B42-240F950536A9}" destId="{9FA64D99-CE96-4929-BA02-97CAC34DE246}" srcOrd="0" destOrd="0" presId="urn:microsoft.com/office/officeart/2005/8/layout/hProcess4"/>
    <dgm:cxn modelId="{E02195CC-6726-4529-A0A2-4E6778CD321E}" type="presOf" srcId="{EF8748C6-18F7-4B80-8071-27DFA6625FC6}" destId="{25FE3262-4B54-4CFC-8C9D-657D291E39FA}" srcOrd="1" destOrd="0" presId="urn:microsoft.com/office/officeart/2005/8/layout/hProcess4"/>
    <dgm:cxn modelId="{4350E580-2AC1-4926-8568-8C4AFC9B4B75}" srcId="{4E4B80CF-477C-434B-8B42-240F950536A9}" destId="{EDF534ED-8E6A-4303-BF27-206B37730E7A}" srcOrd="1" destOrd="0" parTransId="{F7E83F6D-F6F2-48C1-8DB9-C7AF0F096051}" sibTransId="{EBB6F2DB-3D1D-47F0-9E71-5B547CAAE501}"/>
    <dgm:cxn modelId="{9EB6592B-8B2B-4655-BDB4-3CB9AB194C53}" srcId="{A4BD0B72-69F7-4531-8C8E-D17C0BE4FE13}" destId="{5EA50BA9-8FFC-42FC-A795-8FCBB1165971}" srcOrd="1" destOrd="0" parTransId="{0EBCA185-A88C-407D-ADAA-7724CB640E92}" sibTransId="{74111C26-DB8A-48CC-BC41-BC404AB97C8D}"/>
    <dgm:cxn modelId="{87814E02-F30B-4F28-BC5C-BCC736C25633}" srcId="{4E4B80CF-477C-434B-8B42-240F950536A9}" destId="{AB1CC79E-9905-4231-BF19-14AE7B73E3F2}" srcOrd="3" destOrd="0" parTransId="{2253FEF6-177F-4DA3-A117-417A5E507056}" sibTransId="{CA17EBD8-FBA4-415C-88CC-0A817E21C9BE}"/>
    <dgm:cxn modelId="{9235CBE7-487C-4816-BA25-48A7939F8616}" type="presOf" srcId="{94D4735D-97CA-4958-A8FC-54C196318060}" destId="{469A47D3-1F2E-42F2-BA65-20E3BC561992}" srcOrd="0" destOrd="2" presId="urn:microsoft.com/office/officeart/2005/8/layout/hProcess4"/>
    <dgm:cxn modelId="{96077D88-7C76-4FC4-ACA5-68683A5519F3}" type="presOf" srcId="{EF8748C6-18F7-4B80-8071-27DFA6625FC6}" destId="{469A47D3-1F2E-42F2-BA65-20E3BC561992}" srcOrd="0" destOrd="0" presId="urn:microsoft.com/office/officeart/2005/8/layout/hProcess4"/>
    <dgm:cxn modelId="{61C8A940-0487-49F4-BAB4-AADCBC38B60A}" type="presOf" srcId="{A4BD0B72-69F7-4531-8C8E-D17C0BE4FE13}" destId="{FC63D825-B885-4076-8505-9DED6B00B651}" srcOrd="0" destOrd="0" presId="urn:microsoft.com/office/officeart/2005/8/layout/hProcess4"/>
    <dgm:cxn modelId="{BD34F7E8-2896-46AD-9D2E-76E64A9637D5}" type="presOf" srcId="{F66B16F6-8657-44D3-9AED-D9A773111FF0}" destId="{3CAB3607-B2A2-4AE6-B4C7-04C1F9C4D61F}" srcOrd="1" destOrd="0" presId="urn:microsoft.com/office/officeart/2005/8/layout/hProcess4"/>
    <dgm:cxn modelId="{183ADB5C-D142-4CC6-B3FF-FAB446872541}" type="presOf" srcId="{EDF534ED-8E6A-4303-BF27-206B37730E7A}" destId="{25FE3262-4B54-4CFC-8C9D-657D291E39FA}" srcOrd="1" destOrd="1" presId="urn:microsoft.com/office/officeart/2005/8/layout/hProcess4"/>
    <dgm:cxn modelId="{782FCF18-1BB4-41B9-85AE-4821A4F3F7D7}" type="presOf" srcId="{94D4735D-97CA-4958-A8FC-54C196318060}" destId="{25FE3262-4B54-4CFC-8C9D-657D291E39FA}" srcOrd="1" destOrd="2" presId="urn:microsoft.com/office/officeart/2005/8/layout/hProcess4"/>
    <dgm:cxn modelId="{C8150FE6-0E6B-43B7-9FDA-441E0A0A6104}" srcId="{5E174C69-33F3-423B-866E-CFDD6D479F01}" destId="{4E4B80CF-477C-434B-8B42-240F950536A9}" srcOrd="0" destOrd="0" parTransId="{B67A9221-2689-443A-88F2-D36C18947937}" sibTransId="{F445AA0D-3700-4A2A-9A98-A87A0BF8F815}"/>
    <dgm:cxn modelId="{3232EB9D-A979-4BBB-95FF-212463E00735}" type="presOf" srcId="{F66B16F6-8657-44D3-9AED-D9A773111FF0}" destId="{81851E02-E6BC-4FC7-835F-A8E36F3B3A45}" srcOrd="0" destOrd="0" presId="urn:microsoft.com/office/officeart/2005/8/layout/hProcess4"/>
    <dgm:cxn modelId="{4979A735-8B23-4F83-991A-1D505844AD38}" srcId="{A4BD0B72-69F7-4531-8C8E-D17C0BE4FE13}" destId="{F66B16F6-8657-44D3-9AED-D9A773111FF0}" srcOrd="0" destOrd="0" parTransId="{AD3D0864-1EA5-4E20-AFC9-02B05FA36E0B}" sibTransId="{B2CF14C9-5211-49F6-BE8E-A7E754B03E27}"/>
    <dgm:cxn modelId="{3216F70B-C08C-4CBB-9758-C8D96CDE3337}" type="presOf" srcId="{5EA50BA9-8FFC-42FC-A795-8FCBB1165971}" destId="{3CAB3607-B2A2-4AE6-B4C7-04C1F9C4D61F}" srcOrd="1" destOrd="1" presId="urn:microsoft.com/office/officeart/2005/8/layout/hProcess4"/>
    <dgm:cxn modelId="{1AD54772-CECA-499B-A080-08F7E8B44F3A}" type="presOf" srcId="{5EA50BA9-8FFC-42FC-A795-8FCBB1165971}" destId="{81851E02-E6BC-4FC7-835F-A8E36F3B3A45}" srcOrd="0" destOrd="1" presId="urn:microsoft.com/office/officeart/2005/8/layout/hProcess4"/>
    <dgm:cxn modelId="{FAC122D5-5E88-4E16-AC43-CAB02365FEB4}" srcId="{4E4B80CF-477C-434B-8B42-240F950536A9}" destId="{EF8748C6-18F7-4B80-8071-27DFA6625FC6}" srcOrd="0" destOrd="0" parTransId="{F3FA80AA-D5AD-4181-8E8A-79BF8F3ADE56}" sibTransId="{219A60F3-5FF3-4251-A068-33BDBDC789C2}"/>
    <dgm:cxn modelId="{98E0716A-F082-469D-A07D-F85448BE12DC}" type="presOf" srcId="{AB1CC79E-9905-4231-BF19-14AE7B73E3F2}" destId="{469A47D3-1F2E-42F2-BA65-20E3BC561992}" srcOrd="0" destOrd="3" presId="urn:microsoft.com/office/officeart/2005/8/layout/hProcess4"/>
    <dgm:cxn modelId="{AD422040-3DFF-495F-9ED3-1FE63697D52B}" type="presOf" srcId="{AB1CC79E-9905-4231-BF19-14AE7B73E3F2}" destId="{25FE3262-4B54-4CFC-8C9D-657D291E39FA}" srcOrd="1" destOrd="3" presId="urn:microsoft.com/office/officeart/2005/8/layout/hProcess4"/>
    <dgm:cxn modelId="{4C5FFAE3-E285-4020-ACEE-6E7161C96AA2}" type="presOf" srcId="{EDF534ED-8E6A-4303-BF27-206B37730E7A}" destId="{469A47D3-1F2E-42F2-BA65-20E3BC561992}" srcOrd="0" destOrd="1" presId="urn:microsoft.com/office/officeart/2005/8/layout/hProcess4"/>
    <dgm:cxn modelId="{CC447175-9960-433A-A900-B61186E9D688}" srcId="{4E4B80CF-477C-434B-8B42-240F950536A9}" destId="{94D4735D-97CA-4958-A8FC-54C196318060}" srcOrd="2" destOrd="0" parTransId="{26A2A646-C406-4176-BA7F-EF8B94279BCB}" sibTransId="{73E2190F-72B2-4CD3-A935-189EF9D4CD0C}"/>
    <dgm:cxn modelId="{58EEC887-CA4C-4B4E-817F-28B91577DC69}" type="presOf" srcId="{F445AA0D-3700-4A2A-9A98-A87A0BF8F815}" destId="{8E153234-EDA2-4DEA-88D0-082025C18C23}" srcOrd="0" destOrd="0" presId="urn:microsoft.com/office/officeart/2005/8/layout/hProcess4"/>
    <dgm:cxn modelId="{0F43A4E0-EEA9-4473-9BD1-EEFC17B2BC1E}" type="presParOf" srcId="{1E40D14F-7D41-448F-9F84-9CDA70B7598A}" destId="{1C24D93B-BC9E-4431-90C5-7AE7BF2039C2}" srcOrd="0" destOrd="0" presId="urn:microsoft.com/office/officeart/2005/8/layout/hProcess4"/>
    <dgm:cxn modelId="{05EA2C78-8C14-4D49-BE9B-03DF145B4283}" type="presParOf" srcId="{1E40D14F-7D41-448F-9F84-9CDA70B7598A}" destId="{2755932C-3C16-40ED-A53A-F6BFC518F544}" srcOrd="1" destOrd="0" presId="urn:microsoft.com/office/officeart/2005/8/layout/hProcess4"/>
    <dgm:cxn modelId="{D5C16036-F7D3-4B22-BA48-26C60E62CC04}" type="presParOf" srcId="{1E40D14F-7D41-448F-9F84-9CDA70B7598A}" destId="{BD7ADD9B-0070-4CB9-9ACA-4A907F3A8223}" srcOrd="2" destOrd="0" presId="urn:microsoft.com/office/officeart/2005/8/layout/hProcess4"/>
    <dgm:cxn modelId="{B585C3CE-4C81-48B6-A72B-D088387A864E}" type="presParOf" srcId="{BD7ADD9B-0070-4CB9-9ACA-4A907F3A8223}" destId="{C7A54A42-1AF3-4059-AB6C-42F1BADCD046}" srcOrd="0" destOrd="0" presId="urn:microsoft.com/office/officeart/2005/8/layout/hProcess4"/>
    <dgm:cxn modelId="{6C13F20D-7170-4082-BD89-445FF936C2D0}" type="presParOf" srcId="{C7A54A42-1AF3-4059-AB6C-42F1BADCD046}" destId="{25A7FE55-768D-45BE-A056-B97677D10879}" srcOrd="0" destOrd="0" presId="urn:microsoft.com/office/officeart/2005/8/layout/hProcess4"/>
    <dgm:cxn modelId="{721CB7A1-2474-428C-8753-504D7146283C}" type="presParOf" srcId="{C7A54A42-1AF3-4059-AB6C-42F1BADCD046}" destId="{469A47D3-1F2E-42F2-BA65-20E3BC561992}" srcOrd="1" destOrd="0" presId="urn:microsoft.com/office/officeart/2005/8/layout/hProcess4"/>
    <dgm:cxn modelId="{7DECAA24-65C7-4C9E-AB92-52CA2BB5528A}" type="presParOf" srcId="{C7A54A42-1AF3-4059-AB6C-42F1BADCD046}" destId="{25FE3262-4B54-4CFC-8C9D-657D291E39FA}" srcOrd="2" destOrd="0" presId="urn:microsoft.com/office/officeart/2005/8/layout/hProcess4"/>
    <dgm:cxn modelId="{BD1338BD-70B3-4F7F-A6CF-4B5FD5363ACE}" type="presParOf" srcId="{C7A54A42-1AF3-4059-AB6C-42F1BADCD046}" destId="{9FA64D99-CE96-4929-BA02-97CAC34DE246}" srcOrd="3" destOrd="0" presId="urn:microsoft.com/office/officeart/2005/8/layout/hProcess4"/>
    <dgm:cxn modelId="{01085F3A-10FB-4441-B53E-68C6E1E3937E}" type="presParOf" srcId="{C7A54A42-1AF3-4059-AB6C-42F1BADCD046}" destId="{6832C0E6-72D7-4565-9062-2C3079B3793A}" srcOrd="4" destOrd="0" presId="urn:microsoft.com/office/officeart/2005/8/layout/hProcess4"/>
    <dgm:cxn modelId="{2AE98608-7677-4CB8-8E31-56D30707D6A1}" type="presParOf" srcId="{BD7ADD9B-0070-4CB9-9ACA-4A907F3A8223}" destId="{8E153234-EDA2-4DEA-88D0-082025C18C23}" srcOrd="1" destOrd="0" presId="urn:microsoft.com/office/officeart/2005/8/layout/hProcess4"/>
    <dgm:cxn modelId="{D4CCA528-221F-43C8-A210-7B9386DB89B9}" type="presParOf" srcId="{BD7ADD9B-0070-4CB9-9ACA-4A907F3A8223}" destId="{CB79917D-DA35-4B94-9CB4-E93F2159AA74}" srcOrd="2" destOrd="0" presId="urn:microsoft.com/office/officeart/2005/8/layout/hProcess4"/>
    <dgm:cxn modelId="{5008D214-CF28-43A2-B9D6-C1B7C411AC66}" type="presParOf" srcId="{CB79917D-DA35-4B94-9CB4-E93F2159AA74}" destId="{38164EE2-85EF-48E5-8F84-CF02D7A468EA}" srcOrd="0" destOrd="0" presId="urn:microsoft.com/office/officeart/2005/8/layout/hProcess4"/>
    <dgm:cxn modelId="{76876651-7B4E-4FF6-B85F-D13358D2B020}" type="presParOf" srcId="{CB79917D-DA35-4B94-9CB4-E93F2159AA74}" destId="{81851E02-E6BC-4FC7-835F-A8E36F3B3A45}" srcOrd="1" destOrd="0" presId="urn:microsoft.com/office/officeart/2005/8/layout/hProcess4"/>
    <dgm:cxn modelId="{04E4AE31-8AAE-4A8A-B21F-177E691D087C}" type="presParOf" srcId="{CB79917D-DA35-4B94-9CB4-E93F2159AA74}" destId="{3CAB3607-B2A2-4AE6-B4C7-04C1F9C4D61F}" srcOrd="2" destOrd="0" presId="urn:microsoft.com/office/officeart/2005/8/layout/hProcess4"/>
    <dgm:cxn modelId="{4EE4F462-185E-4392-B212-728780FDAA2A}" type="presParOf" srcId="{CB79917D-DA35-4B94-9CB4-E93F2159AA74}" destId="{FC63D825-B885-4076-8505-9DED6B00B651}" srcOrd="3" destOrd="0" presId="urn:microsoft.com/office/officeart/2005/8/layout/hProcess4"/>
    <dgm:cxn modelId="{E6A16484-18C4-4DB9-819A-05606685C205}" type="presParOf" srcId="{CB79917D-DA35-4B94-9CB4-E93F2159AA74}" destId="{046023AA-4FDA-4FB7-8662-7C22B1DD142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1ED86D-685B-4BBD-8BE1-0A2B3091831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SV"/>
        </a:p>
      </dgm:t>
    </dgm:pt>
    <dgm:pt modelId="{A8F64DDB-5A47-4D0C-8F4D-48F6A53A6C86}">
      <dgm:prSet phldrT="[Texto]" custT="1"/>
      <dgm:spPr/>
      <dgm:t>
        <a:bodyPr/>
        <a:lstStyle/>
        <a:p>
          <a:r>
            <a:rPr lang="es-SV" sz="4000" b="1" dirty="0" smtClean="0"/>
            <a:t>F</a:t>
          </a:r>
          <a:endParaRPr lang="es-SV" sz="4000" b="1" dirty="0"/>
        </a:p>
      </dgm:t>
    </dgm:pt>
    <dgm:pt modelId="{12156ECE-18C8-4B27-B3D3-5FEBFD7E553C}" type="parTrans" cxnId="{BC5CD81B-E344-4991-8361-84854D394D70}">
      <dgm:prSet/>
      <dgm:spPr/>
      <dgm:t>
        <a:bodyPr/>
        <a:lstStyle/>
        <a:p>
          <a:endParaRPr lang="es-SV"/>
        </a:p>
      </dgm:t>
    </dgm:pt>
    <dgm:pt modelId="{7661E7EF-3938-41AC-A2E3-A438D2C91A86}" type="sibTrans" cxnId="{BC5CD81B-E344-4991-8361-84854D394D70}">
      <dgm:prSet/>
      <dgm:spPr/>
      <dgm:t>
        <a:bodyPr/>
        <a:lstStyle/>
        <a:p>
          <a:endParaRPr lang="es-SV"/>
        </a:p>
      </dgm:t>
    </dgm:pt>
    <dgm:pt modelId="{781E8700-E7E8-403C-A18D-D3F93C71855E}">
      <dgm:prSet phldrT="[Texto]"/>
      <dgm:spPr/>
      <dgm:t>
        <a:bodyPr/>
        <a:lstStyle/>
        <a:p>
          <a:pPr algn="ctr"/>
          <a:r>
            <a:rPr lang="es-SV" dirty="0" smtClean="0"/>
            <a:t>Conciencia ambiental de la población infantil</a:t>
          </a:r>
          <a:endParaRPr lang="es-SV" dirty="0"/>
        </a:p>
      </dgm:t>
    </dgm:pt>
    <dgm:pt modelId="{22B2B344-FDE6-42AD-941F-2D81E78DB61C}" type="parTrans" cxnId="{98E9FCBA-1C00-414C-94FE-261F6CFB89E5}">
      <dgm:prSet/>
      <dgm:spPr/>
      <dgm:t>
        <a:bodyPr/>
        <a:lstStyle/>
        <a:p>
          <a:endParaRPr lang="es-SV"/>
        </a:p>
      </dgm:t>
    </dgm:pt>
    <dgm:pt modelId="{5B81390F-CA72-4CA0-8ABE-B2999CE6A796}" type="sibTrans" cxnId="{98E9FCBA-1C00-414C-94FE-261F6CFB89E5}">
      <dgm:prSet/>
      <dgm:spPr/>
      <dgm:t>
        <a:bodyPr/>
        <a:lstStyle/>
        <a:p>
          <a:endParaRPr lang="es-SV"/>
        </a:p>
      </dgm:t>
    </dgm:pt>
    <dgm:pt modelId="{3FDB9C84-6151-47FB-B230-13EFF417C14B}">
      <dgm:prSet phldrT="[Texto]" custT="1"/>
      <dgm:spPr/>
      <dgm:t>
        <a:bodyPr/>
        <a:lstStyle/>
        <a:p>
          <a:r>
            <a:rPr lang="es-SV" sz="4000" b="1" dirty="0" smtClean="0"/>
            <a:t>O</a:t>
          </a:r>
          <a:endParaRPr lang="es-SV" sz="4000" b="1" dirty="0"/>
        </a:p>
      </dgm:t>
    </dgm:pt>
    <dgm:pt modelId="{161C1C1E-412F-4BA1-B0C0-8AE3F7BD6D05}" type="parTrans" cxnId="{BF24ED9B-7B0B-4B22-9110-11B4AE474D17}">
      <dgm:prSet/>
      <dgm:spPr/>
      <dgm:t>
        <a:bodyPr/>
        <a:lstStyle/>
        <a:p>
          <a:endParaRPr lang="es-SV"/>
        </a:p>
      </dgm:t>
    </dgm:pt>
    <dgm:pt modelId="{83BE7725-B41F-4284-9A29-EE7E81507B09}" type="sibTrans" cxnId="{BF24ED9B-7B0B-4B22-9110-11B4AE474D17}">
      <dgm:prSet/>
      <dgm:spPr/>
      <dgm:t>
        <a:bodyPr/>
        <a:lstStyle/>
        <a:p>
          <a:endParaRPr lang="es-SV"/>
        </a:p>
      </dgm:t>
    </dgm:pt>
    <dgm:pt modelId="{544199A8-CBB8-4C52-9416-0A0C234A1228}">
      <dgm:prSet phldrT="[Texto]"/>
      <dgm:spPr/>
      <dgm:t>
        <a:bodyPr/>
        <a:lstStyle/>
        <a:p>
          <a:pPr algn="ctr"/>
          <a:r>
            <a:rPr lang="es-SV" dirty="0" smtClean="0"/>
            <a:t>Salud e Higiene para los pobladores</a:t>
          </a:r>
          <a:endParaRPr lang="es-SV" dirty="0"/>
        </a:p>
      </dgm:t>
    </dgm:pt>
    <dgm:pt modelId="{6E2DE2B7-C08B-4E57-8B55-D3852BA543CA}" type="parTrans" cxnId="{0F953368-77EE-4A27-B91F-8528994898A5}">
      <dgm:prSet/>
      <dgm:spPr/>
      <dgm:t>
        <a:bodyPr/>
        <a:lstStyle/>
        <a:p>
          <a:endParaRPr lang="es-SV"/>
        </a:p>
      </dgm:t>
    </dgm:pt>
    <dgm:pt modelId="{E4EB0EBC-23A5-486A-895B-F16398D8D63A}" type="sibTrans" cxnId="{0F953368-77EE-4A27-B91F-8528994898A5}">
      <dgm:prSet/>
      <dgm:spPr/>
      <dgm:t>
        <a:bodyPr/>
        <a:lstStyle/>
        <a:p>
          <a:endParaRPr lang="es-SV"/>
        </a:p>
      </dgm:t>
    </dgm:pt>
    <dgm:pt modelId="{CBC2DFB6-E919-4AF4-8C76-E0FD6DC1E88C}">
      <dgm:prSet/>
      <dgm:spPr/>
      <dgm:t>
        <a:bodyPr/>
        <a:lstStyle/>
        <a:p>
          <a:pPr algn="ctr"/>
          <a:r>
            <a:rPr lang="es-SV" dirty="0" smtClean="0"/>
            <a:t>Fuerte identidad cultural</a:t>
          </a:r>
          <a:endParaRPr lang="es-SV" dirty="0"/>
        </a:p>
      </dgm:t>
    </dgm:pt>
    <dgm:pt modelId="{F1E23C50-0DF3-4E6B-AED2-9710E23F2CD0}" type="parTrans" cxnId="{F0AD2A3B-9660-4272-9A88-C0A93AA49B6D}">
      <dgm:prSet/>
      <dgm:spPr/>
      <dgm:t>
        <a:bodyPr/>
        <a:lstStyle/>
        <a:p>
          <a:endParaRPr lang="es-SV"/>
        </a:p>
      </dgm:t>
    </dgm:pt>
    <dgm:pt modelId="{7B10726A-DC96-48B4-A936-92D329154C0D}" type="sibTrans" cxnId="{F0AD2A3B-9660-4272-9A88-C0A93AA49B6D}">
      <dgm:prSet/>
      <dgm:spPr/>
      <dgm:t>
        <a:bodyPr/>
        <a:lstStyle/>
        <a:p>
          <a:endParaRPr lang="es-SV"/>
        </a:p>
      </dgm:t>
    </dgm:pt>
    <dgm:pt modelId="{A2495F74-BE12-416A-BEC1-8CAAE9433C79}">
      <dgm:prSet/>
      <dgm:spPr/>
      <dgm:t>
        <a:bodyPr/>
        <a:lstStyle/>
        <a:p>
          <a:pPr algn="ctr"/>
          <a:r>
            <a:rPr lang="es-SV" dirty="0" smtClean="0"/>
            <a:t>Valor paisajístico</a:t>
          </a:r>
          <a:endParaRPr lang="es-SV" dirty="0"/>
        </a:p>
      </dgm:t>
    </dgm:pt>
    <dgm:pt modelId="{9056C791-7665-4F2A-A457-BEAF757EC632}" type="parTrans" cxnId="{395B6C40-6D45-4A5E-A067-24FDF714F617}">
      <dgm:prSet/>
      <dgm:spPr/>
      <dgm:t>
        <a:bodyPr/>
        <a:lstStyle/>
        <a:p>
          <a:endParaRPr lang="es-SV"/>
        </a:p>
      </dgm:t>
    </dgm:pt>
    <dgm:pt modelId="{27219A5C-F9D1-4098-945F-FAE12085AD0B}" type="sibTrans" cxnId="{395B6C40-6D45-4A5E-A067-24FDF714F617}">
      <dgm:prSet/>
      <dgm:spPr/>
      <dgm:t>
        <a:bodyPr/>
        <a:lstStyle/>
        <a:p>
          <a:endParaRPr lang="es-SV"/>
        </a:p>
      </dgm:t>
    </dgm:pt>
    <dgm:pt modelId="{5F80F0DC-9A80-4124-B70F-CEC96F1D37E9}">
      <dgm:prSet/>
      <dgm:spPr/>
      <dgm:t>
        <a:bodyPr/>
        <a:lstStyle/>
        <a:p>
          <a:pPr algn="ctr"/>
          <a:r>
            <a:rPr lang="es-SV" dirty="0" smtClean="0"/>
            <a:t>Fomento del ecoturismo</a:t>
          </a:r>
          <a:endParaRPr lang="es-SV" dirty="0"/>
        </a:p>
      </dgm:t>
    </dgm:pt>
    <dgm:pt modelId="{EEDA7810-AA71-4E4A-B2DA-EE5141A13E0B}" type="parTrans" cxnId="{83BF953C-F8BF-4705-910C-9D5089E1F397}">
      <dgm:prSet/>
      <dgm:spPr/>
      <dgm:t>
        <a:bodyPr/>
        <a:lstStyle/>
        <a:p>
          <a:endParaRPr lang="es-SV"/>
        </a:p>
      </dgm:t>
    </dgm:pt>
    <dgm:pt modelId="{0682F3B8-9240-4FD6-AA8E-C227F1A4BA6E}" type="sibTrans" cxnId="{83BF953C-F8BF-4705-910C-9D5089E1F397}">
      <dgm:prSet/>
      <dgm:spPr/>
      <dgm:t>
        <a:bodyPr/>
        <a:lstStyle/>
        <a:p>
          <a:endParaRPr lang="es-SV"/>
        </a:p>
      </dgm:t>
    </dgm:pt>
    <dgm:pt modelId="{9C6D784B-1B5A-4E44-B37B-FBA0DAC9910C}">
      <dgm:prSet/>
      <dgm:spPr/>
      <dgm:t>
        <a:bodyPr/>
        <a:lstStyle/>
        <a:p>
          <a:pPr algn="ctr"/>
          <a:r>
            <a:rPr lang="es-SV" dirty="0" smtClean="0"/>
            <a:t>Investigaciones en el área</a:t>
          </a:r>
          <a:endParaRPr lang="es-SV" dirty="0"/>
        </a:p>
      </dgm:t>
    </dgm:pt>
    <dgm:pt modelId="{7EE726A2-31D5-4F95-9C87-AEBEF7F5D81E}" type="parTrans" cxnId="{D4985633-E4D3-420A-BB86-91A72D3BDF34}">
      <dgm:prSet/>
      <dgm:spPr/>
      <dgm:t>
        <a:bodyPr/>
        <a:lstStyle/>
        <a:p>
          <a:endParaRPr lang="es-SV"/>
        </a:p>
      </dgm:t>
    </dgm:pt>
    <dgm:pt modelId="{0CB55616-F2E1-415E-BE3D-7B78964740B9}" type="sibTrans" cxnId="{D4985633-E4D3-420A-BB86-91A72D3BDF34}">
      <dgm:prSet/>
      <dgm:spPr/>
      <dgm:t>
        <a:bodyPr/>
        <a:lstStyle/>
        <a:p>
          <a:endParaRPr lang="es-SV"/>
        </a:p>
      </dgm:t>
    </dgm:pt>
    <dgm:pt modelId="{0AD1CD0B-C904-4E32-95C6-422022B4F7D1}">
      <dgm:prSet/>
      <dgm:spPr/>
      <dgm:t>
        <a:bodyPr/>
        <a:lstStyle/>
        <a:p>
          <a:pPr algn="ctr"/>
          <a:r>
            <a:rPr lang="es-SV" dirty="0" smtClean="0"/>
            <a:t>Disponibilidad de recursos potenciales para la actividad económica sustentable</a:t>
          </a:r>
          <a:endParaRPr lang="es-SV" dirty="0"/>
        </a:p>
      </dgm:t>
    </dgm:pt>
    <dgm:pt modelId="{6076C9F1-C677-4960-86A9-530C61D91E7B}" type="parTrans" cxnId="{A30D6728-8DFD-4920-951E-FD3E2B5CC53C}">
      <dgm:prSet/>
      <dgm:spPr/>
      <dgm:t>
        <a:bodyPr/>
        <a:lstStyle/>
        <a:p>
          <a:endParaRPr lang="es-SV"/>
        </a:p>
      </dgm:t>
    </dgm:pt>
    <dgm:pt modelId="{8FA7222C-DF9F-452E-AC3D-E4A9440F67D9}" type="sibTrans" cxnId="{A30D6728-8DFD-4920-951E-FD3E2B5CC53C}">
      <dgm:prSet/>
      <dgm:spPr/>
      <dgm:t>
        <a:bodyPr/>
        <a:lstStyle/>
        <a:p>
          <a:endParaRPr lang="es-SV"/>
        </a:p>
      </dgm:t>
    </dgm:pt>
    <dgm:pt modelId="{52F14018-DAB5-4CAF-9C13-9FFA4C82C374}">
      <dgm:prSet/>
      <dgm:spPr/>
      <dgm:t>
        <a:bodyPr/>
        <a:lstStyle/>
        <a:p>
          <a:pPr algn="ctr"/>
          <a:r>
            <a:rPr lang="es-SV" dirty="0" smtClean="0"/>
            <a:t>Asociación entregada al sector turismo</a:t>
          </a:r>
          <a:endParaRPr lang="es-SV" dirty="0"/>
        </a:p>
      </dgm:t>
    </dgm:pt>
    <dgm:pt modelId="{3DE62AFB-CE47-4A44-83E7-CB972684E576}" type="parTrans" cxnId="{93AF48B8-0949-4FA8-AFB7-25995B227BAA}">
      <dgm:prSet/>
      <dgm:spPr/>
      <dgm:t>
        <a:bodyPr/>
        <a:lstStyle/>
        <a:p>
          <a:endParaRPr lang="es-SV"/>
        </a:p>
      </dgm:t>
    </dgm:pt>
    <dgm:pt modelId="{385B32FE-A70E-4E97-8284-B8A5CB949621}" type="sibTrans" cxnId="{93AF48B8-0949-4FA8-AFB7-25995B227BAA}">
      <dgm:prSet/>
      <dgm:spPr/>
      <dgm:t>
        <a:bodyPr/>
        <a:lstStyle/>
        <a:p>
          <a:endParaRPr lang="es-SV"/>
        </a:p>
      </dgm:t>
    </dgm:pt>
    <dgm:pt modelId="{D3FB8CFB-2849-45CC-A289-7D1B71D29DB2}">
      <dgm:prSet/>
      <dgm:spPr/>
      <dgm:t>
        <a:bodyPr/>
        <a:lstStyle/>
        <a:p>
          <a:pPr algn="ctr"/>
          <a:r>
            <a:rPr lang="es-SV" dirty="0" smtClean="0"/>
            <a:t>Mayor Potencial turístico nacional e internacional</a:t>
          </a:r>
          <a:endParaRPr lang="es-SV" dirty="0"/>
        </a:p>
      </dgm:t>
    </dgm:pt>
    <dgm:pt modelId="{F4B97D8E-6FF2-4A4E-9356-1465151A1549}" type="parTrans" cxnId="{6F024788-A513-4113-A392-F558640DC0E4}">
      <dgm:prSet/>
      <dgm:spPr/>
      <dgm:t>
        <a:bodyPr/>
        <a:lstStyle/>
        <a:p>
          <a:endParaRPr lang="es-SV"/>
        </a:p>
      </dgm:t>
    </dgm:pt>
    <dgm:pt modelId="{62FC51FF-EA1F-4539-92AE-BDEE8CDB0D5A}" type="sibTrans" cxnId="{6F024788-A513-4113-A392-F558640DC0E4}">
      <dgm:prSet/>
      <dgm:spPr/>
      <dgm:t>
        <a:bodyPr/>
        <a:lstStyle/>
        <a:p>
          <a:endParaRPr lang="es-SV"/>
        </a:p>
      </dgm:t>
    </dgm:pt>
    <dgm:pt modelId="{FE3D2717-71BC-49EC-BEDB-54856146A444}">
      <dgm:prSet/>
      <dgm:spPr/>
      <dgm:t>
        <a:bodyPr/>
        <a:lstStyle/>
        <a:p>
          <a:pPr algn="ctr"/>
          <a:r>
            <a:rPr lang="es-SV" dirty="0" smtClean="0"/>
            <a:t>Interés y reconocimiento nacional como sitio eco turístico</a:t>
          </a:r>
          <a:endParaRPr lang="es-SV" dirty="0"/>
        </a:p>
      </dgm:t>
    </dgm:pt>
    <dgm:pt modelId="{A34E5CE6-14BC-4895-B469-DA006ECB5DF3}" type="parTrans" cxnId="{6B8FE967-A6AC-40A2-94AF-19A3298B8074}">
      <dgm:prSet/>
      <dgm:spPr/>
      <dgm:t>
        <a:bodyPr/>
        <a:lstStyle/>
        <a:p>
          <a:endParaRPr lang="es-SV"/>
        </a:p>
      </dgm:t>
    </dgm:pt>
    <dgm:pt modelId="{7EF0BAB8-E398-45D1-AC6E-C5967FB135CE}" type="sibTrans" cxnId="{6B8FE967-A6AC-40A2-94AF-19A3298B8074}">
      <dgm:prSet/>
      <dgm:spPr/>
      <dgm:t>
        <a:bodyPr/>
        <a:lstStyle/>
        <a:p>
          <a:endParaRPr lang="es-SV"/>
        </a:p>
      </dgm:t>
    </dgm:pt>
    <dgm:pt modelId="{6C46CF85-4EE3-4C52-B83B-92062D6723F5}">
      <dgm:prSet/>
      <dgm:spPr/>
      <dgm:t>
        <a:bodyPr/>
        <a:lstStyle/>
        <a:p>
          <a:pPr algn="ctr"/>
          <a:r>
            <a:rPr lang="es-SV" dirty="0" smtClean="0"/>
            <a:t>Interés de investigación nacional e internacional como sitio biodiverso</a:t>
          </a:r>
          <a:endParaRPr lang="es-SV" dirty="0"/>
        </a:p>
      </dgm:t>
    </dgm:pt>
    <dgm:pt modelId="{47FFBB62-7011-492C-A12B-6A6D4725242C}" type="parTrans" cxnId="{8A166179-A64F-4EF6-94D4-6D3917094181}">
      <dgm:prSet/>
      <dgm:spPr/>
      <dgm:t>
        <a:bodyPr/>
        <a:lstStyle/>
        <a:p>
          <a:endParaRPr lang="es-SV"/>
        </a:p>
      </dgm:t>
    </dgm:pt>
    <dgm:pt modelId="{19672374-D8F2-4370-BA3B-9960AFF836E2}" type="sibTrans" cxnId="{8A166179-A64F-4EF6-94D4-6D3917094181}">
      <dgm:prSet/>
      <dgm:spPr/>
      <dgm:t>
        <a:bodyPr/>
        <a:lstStyle/>
        <a:p>
          <a:endParaRPr lang="es-SV"/>
        </a:p>
      </dgm:t>
    </dgm:pt>
    <dgm:pt modelId="{23A1CA02-2932-46CD-A1DE-CBD0DCC46E11}">
      <dgm:prSet/>
      <dgm:spPr/>
      <dgm:t>
        <a:bodyPr/>
        <a:lstStyle/>
        <a:p>
          <a:pPr algn="ctr"/>
          <a:r>
            <a:rPr lang="es-SV" dirty="0" smtClean="0"/>
            <a:t>Apoyo de </a:t>
          </a:r>
          <a:r>
            <a:rPr lang="es-SV" dirty="0" err="1" smtClean="0"/>
            <a:t>ONG´s</a:t>
          </a:r>
          <a:r>
            <a:rPr lang="es-SV" dirty="0" smtClean="0"/>
            <a:t> e instituciones académicas</a:t>
          </a:r>
          <a:endParaRPr lang="es-SV" dirty="0"/>
        </a:p>
      </dgm:t>
    </dgm:pt>
    <dgm:pt modelId="{B7F792FE-7280-48C3-B844-A3AD7689F926}" type="parTrans" cxnId="{2273C82E-0AD1-4485-94FE-93A0328A95D4}">
      <dgm:prSet/>
      <dgm:spPr/>
      <dgm:t>
        <a:bodyPr/>
        <a:lstStyle/>
        <a:p>
          <a:endParaRPr lang="es-SV"/>
        </a:p>
      </dgm:t>
    </dgm:pt>
    <dgm:pt modelId="{2E0BFFE0-BFC7-4D68-A823-4159588EC5DD}" type="sibTrans" cxnId="{2273C82E-0AD1-4485-94FE-93A0328A95D4}">
      <dgm:prSet/>
      <dgm:spPr/>
      <dgm:t>
        <a:bodyPr/>
        <a:lstStyle/>
        <a:p>
          <a:endParaRPr lang="es-SV"/>
        </a:p>
      </dgm:t>
    </dgm:pt>
    <dgm:pt modelId="{F2DF7744-689B-4742-95AC-3D0CDCE78D2E}">
      <dgm:prSet/>
      <dgm:spPr/>
      <dgm:t>
        <a:bodyPr/>
        <a:lstStyle/>
        <a:p>
          <a:pPr algn="ctr"/>
          <a:r>
            <a:rPr lang="es-SV" dirty="0" smtClean="0"/>
            <a:t>Más potencial para desarrollo de actividades eco turísticas</a:t>
          </a:r>
          <a:endParaRPr lang="es-SV" dirty="0"/>
        </a:p>
      </dgm:t>
    </dgm:pt>
    <dgm:pt modelId="{6216736E-1958-47A8-B158-1E18359A400A}" type="parTrans" cxnId="{6CC66814-A82B-4632-A701-6B95E20A4124}">
      <dgm:prSet/>
      <dgm:spPr/>
      <dgm:t>
        <a:bodyPr/>
        <a:lstStyle/>
        <a:p>
          <a:endParaRPr lang="es-SV"/>
        </a:p>
      </dgm:t>
    </dgm:pt>
    <dgm:pt modelId="{DF5DFC09-C7FB-4433-8A08-AC8784CFE3E4}" type="sibTrans" cxnId="{6CC66814-A82B-4632-A701-6B95E20A4124}">
      <dgm:prSet/>
      <dgm:spPr/>
      <dgm:t>
        <a:bodyPr/>
        <a:lstStyle/>
        <a:p>
          <a:endParaRPr lang="es-SV"/>
        </a:p>
      </dgm:t>
    </dgm:pt>
    <dgm:pt modelId="{E795FEF1-D98A-4279-820D-0ACE267F2271}" type="pres">
      <dgm:prSet presAssocID="{301ED86D-685B-4BBD-8BE1-0A2B309183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687D398-DEA6-4430-BC98-0B5998778A89}" type="pres">
      <dgm:prSet presAssocID="{A8F64DDB-5A47-4D0C-8F4D-48F6A53A6C86}" presName="composite" presStyleCnt="0"/>
      <dgm:spPr/>
      <dgm:t>
        <a:bodyPr/>
        <a:lstStyle/>
        <a:p>
          <a:endParaRPr lang="es-SV"/>
        </a:p>
      </dgm:t>
    </dgm:pt>
    <dgm:pt modelId="{2B07753D-F412-491E-8D60-CF5001171325}" type="pres">
      <dgm:prSet presAssocID="{A8F64DDB-5A47-4D0C-8F4D-48F6A53A6C86}" presName="parTx" presStyleLbl="alignNode1" presStyleIdx="0" presStyleCnt="2" custLinFactNeighborX="-7478" custLinFactNeighborY="-292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7EA6AC4-A8C6-4D9F-A789-A2DF922CE813}" type="pres">
      <dgm:prSet presAssocID="{A8F64DDB-5A47-4D0C-8F4D-48F6A53A6C8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B736378-9ED6-47DB-A3E3-77B2916E2BB7}" type="pres">
      <dgm:prSet presAssocID="{7661E7EF-3938-41AC-A2E3-A438D2C91A86}" presName="space" presStyleCnt="0"/>
      <dgm:spPr/>
      <dgm:t>
        <a:bodyPr/>
        <a:lstStyle/>
        <a:p>
          <a:endParaRPr lang="es-SV"/>
        </a:p>
      </dgm:t>
    </dgm:pt>
    <dgm:pt modelId="{C2DDE04C-173A-4B3C-BB63-186DDD91A466}" type="pres">
      <dgm:prSet presAssocID="{3FDB9C84-6151-47FB-B230-13EFF417C14B}" presName="composite" presStyleCnt="0"/>
      <dgm:spPr/>
      <dgm:t>
        <a:bodyPr/>
        <a:lstStyle/>
        <a:p>
          <a:endParaRPr lang="es-SV"/>
        </a:p>
      </dgm:t>
    </dgm:pt>
    <dgm:pt modelId="{C769CB31-9506-4AC3-83C3-A2F7827B61B7}" type="pres">
      <dgm:prSet presAssocID="{3FDB9C84-6151-47FB-B230-13EFF417C14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3BA4EA3-317A-4E99-A542-D63B71C9FC07}" type="pres">
      <dgm:prSet presAssocID="{3FDB9C84-6151-47FB-B230-13EFF417C14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1FD58F68-6A8A-409B-A71C-1B8271071265}" type="presOf" srcId="{9C6D784B-1B5A-4E44-B37B-FBA0DAC9910C}" destId="{67EA6AC4-A8C6-4D9F-A789-A2DF922CE813}" srcOrd="0" destOrd="4" presId="urn:microsoft.com/office/officeart/2005/8/layout/hList1"/>
    <dgm:cxn modelId="{BC5CD81B-E344-4991-8361-84854D394D70}" srcId="{301ED86D-685B-4BBD-8BE1-0A2B3091831B}" destId="{A8F64DDB-5A47-4D0C-8F4D-48F6A53A6C86}" srcOrd="0" destOrd="0" parTransId="{12156ECE-18C8-4B27-B3D3-5FEBFD7E553C}" sibTransId="{7661E7EF-3938-41AC-A2E3-A438D2C91A86}"/>
    <dgm:cxn modelId="{395B6C40-6D45-4A5E-A067-24FDF714F617}" srcId="{A8F64DDB-5A47-4D0C-8F4D-48F6A53A6C86}" destId="{A2495F74-BE12-416A-BEC1-8CAAE9433C79}" srcOrd="2" destOrd="0" parTransId="{9056C791-7665-4F2A-A457-BEAF757EC632}" sibTransId="{27219A5C-F9D1-4098-945F-FAE12085AD0B}"/>
    <dgm:cxn modelId="{8A166179-A64F-4EF6-94D4-6D3917094181}" srcId="{3FDB9C84-6151-47FB-B230-13EFF417C14B}" destId="{6C46CF85-4EE3-4C52-B83B-92062D6723F5}" srcOrd="3" destOrd="0" parTransId="{47FFBB62-7011-492C-A12B-6A6D4725242C}" sibTransId="{19672374-D8F2-4370-BA3B-9960AFF836E2}"/>
    <dgm:cxn modelId="{B23A29D8-7E00-4438-8486-ACE68DF26C4E}" type="presOf" srcId="{23A1CA02-2932-46CD-A1DE-CBD0DCC46E11}" destId="{33BA4EA3-317A-4E99-A542-D63B71C9FC07}" srcOrd="0" destOrd="4" presId="urn:microsoft.com/office/officeart/2005/8/layout/hList1"/>
    <dgm:cxn modelId="{92BE0CF2-FD3F-43CA-BD5D-365EE9978E4A}" type="presOf" srcId="{FE3D2717-71BC-49EC-BEDB-54856146A444}" destId="{33BA4EA3-317A-4E99-A542-D63B71C9FC07}" srcOrd="0" destOrd="2" presId="urn:microsoft.com/office/officeart/2005/8/layout/hList1"/>
    <dgm:cxn modelId="{0F953368-77EE-4A27-B91F-8528994898A5}" srcId="{3FDB9C84-6151-47FB-B230-13EFF417C14B}" destId="{544199A8-CBB8-4C52-9416-0A0C234A1228}" srcOrd="0" destOrd="0" parTransId="{6E2DE2B7-C08B-4E57-8B55-D3852BA543CA}" sibTransId="{E4EB0EBC-23A5-486A-895B-F16398D8D63A}"/>
    <dgm:cxn modelId="{92A03A76-1169-40EE-B041-0BC14348682B}" type="presOf" srcId="{CBC2DFB6-E919-4AF4-8C76-E0FD6DC1E88C}" destId="{67EA6AC4-A8C6-4D9F-A789-A2DF922CE813}" srcOrd="0" destOrd="1" presId="urn:microsoft.com/office/officeart/2005/8/layout/hList1"/>
    <dgm:cxn modelId="{93AF48B8-0949-4FA8-AFB7-25995B227BAA}" srcId="{A8F64DDB-5A47-4D0C-8F4D-48F6A53A6C86}" destId="{52F14018-DAB5-4CAF-9C13-9FFA4C82C374}" srcOrd="6" destOrd="0" parTransId="{3DE62AFB-CE47-4A44-83E7-CB972684E576}" sibTransId="{385B32FE-A70E-4E97-8284-B8A5CB949621}"/>
    <dgm:cxn modelId="{A0F4C6B6-CE6C-4538-A4AD-03E2477246C2}" type="presOf" srcId="{0AD1CD0B-C904-4E32-95C6-422022B4F7D1}" destId="{67EA6AC4-A8C6-4D9F-A789-A2DF922CE813}" srcOrd="0" destOrd="5" presId="urn:microsoft.com/office/officeart/2005/8/layout/hList1"/>
    <dgm:cxn modelId="{F0AD2A3B-9660-4272-9A88-C0A93AA49B6D}" srcId="{A8F64DDB-5A47-4D0C-8F4D-48F6A53A6C86}" destId="{CBC2DFB6-E919-4AF4-8C76-E0FD6DC1E88C}" srcOrd="1" destOrd="0" parTransId="{F1E23C50-0DF3-4E6B-AED2-9710E23F2CD0}" sibTransId="{7B10726A-DC96-48B4-A936-92D329154C0D}"/>
    <dgm:cxn modelId="{4CD81078-1C87-4DDE-83C6-70010CCF244A}" type="presOf" srcId="{3FDB9C84-6151-47FB-B230-13EFF417C14B}" destId="{C769CB31-9506-4AC3-83C3-A2F7827B61B7}" srcOrd="0" destOrd="0" presId="urn:microsoft.com/office/officeart/2005/8/layout/hList1"/>
    <dgm:cxn modelId="{A715B1C4-4D40-4019-AABB-670C66A35634}" type="presOf" srcId="{A2495F74-BE12-416A-BEC1-8CAAE9433C79}" destId="{67EA6AC4-A8C6-4D9F-A789-A2DF922CE813}" srcOrd="0" destOrd="2" presId="urn:microsoft.com/office/officeart/2005/8/layout/hList1"/>
    <dgm:cxn modelId="{0EB82D30-BDFA-4A5D-A095-74852D8C6EB5}" type="presOf" srcId="{5F80F0DC-9A80-4124-B70F-CEC96F1D37E9}" destId="{67EA6AC4-A8C6-4D9F-A789-A2DF922CE813}" srcOrd="0" destOrd="3" presId="urn:microsoft.com/office/officeart/2005/8/layout/hList1"/>
    <dgm:cxn modelId="{00311DC5-F345-4D9B-981F-7392F1AAB95D}" type="presOf" srcId="{781E8700-E7E8-403C-A18D-D3F93C71855E}" destId="{67EA6AC4-A8C6-4D9F-A789-A2DF922CE813}" srcOrd="0" destOrd="0" presId="urn:microsoft.com/office/officeart/2005/8/layout/hList1"/>
    <dgm:cxn modelId="{A30D6728-8DFD-4920-951E-FD3E2B5CC53C}" srcId="{A8F64DDB-5A47-4D0C-8F4D-48F6A53A6C86}" destId="{0AD1CD0B-C904-4E32-95C6-422022B4F7D1}" srcOrd="5" destOrd="0" parTransId="{6076C9F1-C677-4960-86A9-530C61D91E7B}" sibTransId="{8FA7222C-DF9F-452E-AC3D-E4A9440F67D9}"/>
    <dgm:cxn modelId="{2ED0EA2E-F874-498B-BB98-67A160E7E76D}" type="presOf" srcId="{52F14018-DAB5-4CAF-9C13-9FFA4C82C374}" destId="{67EA6AC4-A8C6-4D9F-A789-A2DF922CE813}" srcOrd="0" destOrd="6" presId="urn:microsoft.com/office/officeart/2005/8/layout/hList1"/>
    <dgm:cxn modelId="{47DA3583-05AA-47EE-8ED8-428972D00813}" type="presOf" srcId="{301ED86D-685B-4BBD-8BE1-0A2B3091831B}" destId="{E795FEF1-D98A-4279-820D-0ACE267F2271}" srcOrd="0" destOrd="0" presId="urn:microsoft.com/office/officeart/2005/8/layout/hList1"/>
    <dgm:cxn modelId="{98E9FCBA-1C00-414C-94FE-261F6CFB89E5}" srcId="{A8F64DDB-5A47-4D0C-8F4D-48F6A53A6C86}" destId="{781E8700-E7E8-403C-A18D-D3F93C71855E}" srcOrd="0" destOrd="0" parTransId="{22B2B344-FDE6-42AD-941F-2D81E78DB61C}" sibTransId="{5B81390F-CA72-4CA0-8ABE-B2999CE6A796}"/>
    <dgm:cxn modelId="{2273C82E-0AD1-4485-94FE-93A0328A95D4}" srcId="{3FDB9C84-6151-47FB-B230-13EFF417C14B}" destId="{23A1CA02-2932-46CD-A1DE-CBD0DCC46E11}" srcOrd="4" destOrd="0" parTransId="{B7F792FE-7280-48C3-B844-A3AD7689F926}" sibTransId="{2E0BFFE0-BFC7-4D68-A823-4159588EC5DD}"/>
    <dgm:cxn modelId="{D4985633-E4D3-420A-BB86-91A72D3BDF34}" srcId="{A8F64DDB-5A47-4D0C-8F4D-48F6A53A6C86}" destId="{9C6D784B-1B5A-4E44-B37B-FBA0DAC9910C}" srcOrd="4" destOrd="0" parTransId="{7EE726A2-31D5-4F95-9C87-AEBEF7F5D81E}" sibTransId="{0CB55616-F2E1-415E-BE3D-7B78964740B9}"/>
    <dgm:cxn modelId="{F85A4918-0AAD-473B-AFD5-CC01E8F93478}" type="presOf" srcId="{D3FB8CFB-2849-45CC-A289-7D1B71D29DB2}" destId="{33BA4EA3-317A-4E99-A542-D63B71C9FC07}" srcOrd="0" destOrd="1" presId="urn:microsoft.com/office/officeart/2005/8/layout/hList1"/>
    <dgm:cxn modelId="{DADFBE63-879C-4172-BC05-05B4F48A4C93}" type="presOf" srcId="{F2DF7744-689B-4742-95AC-3D0CDCE78D2E}" destId="{33BA4EA3-317A-4E99-A542-D63B71C9FC07}" srcOrd="0" destOrd="5" presId="urn:microsoft.com/office/officeart/2005/8/layout/hList1"/>
    <dgm:cxn modelId="{83BF953C-F8BF-4705-910C-9D5089E1F397}" srcId="{A8F64DDB-5A47-4D0C-8F4D-48F6A53A6C86}" destId="{5F80F0DC-9A80-4124-B70F-CEC96F1D37E9}" srcOrd="3" destOrd="0" parTransId="{EEDA7810-AA71-4E4A-B2DA-EE5141A13E0B}" sibTransId="{0682F3B8-9240-4FD6-AA8E-C227F1A4BA6E}"/>
    <dgm:cxn modelId="{6F024788-A513-4113-A392-F558640DC0E4}" srcId="{3FDB9C84-6151-47FB-B230-13EFF417C14B}" destId="{D3FB8CFB-2849-45CC-A289-7D1B71D29DB2}" srcOrd="1" destOrd="0" parTransId="{F4B97D8E-6FF2-4A4E-9356-1465151A1549}" sibTransId="{62FC51FF-EA1F-4539-92AE-BDEE8CDB0D5A}"/>
    <dgm:cxn modelId="{285172C7-62AF-4A5A-868A-AC40EFEB90A1}" type="presOf" srcId="{6C46CF85-4EE3-4C52-B83B-92062D6723F5}" destId="{33BA4EA3-317A-4E99-A542-D63B71C9FC07}" srcOrd="0" destOrd="3" presId="urn:microsoft.com/office/officeart/2005/8/layout/hList1"/>
    <dgm:cxn modelId="{6B8FE967-A6AC-40A2-94AF-19A3298B8074}" srcId="{3FDB9C84-6151-47FB-B230-13EFF417C14B}" destId="{FE3D2717-71BC-49EC-BEDB-54856146A444}" srcOrd="2" destOrd="0" parTransId="{A34E5CE6-14BC-4895-B469-DA006ECB5DF3}" sibTransId="{7EF0BAB8-E398-45D1-AC6E-C5967FB135CE}"/>
    <dgm:cxn modelId="{8C8662E3-EFD0-4EDB-AECF-71B167DB199D}" type="presOf" srcId="{544199A8-CBB8-4C52-9416-0A0C234A1228}" destId="{33BA4EA3-317A-4E99-A542-D63B71C9FC07}" srcOrd="0" destOrd="0" presId="urn:microsoft.com/office/officeart/2005/8/layout/hList1"/>
    <dgm:cxn modelId="{6CC66814-A82B-4632-A701-6B95E20A4124}" srcId="{3FDB9C84-6151-47FB-B230-13EFF417C14B}" destId="{F2DF7744-689B-4742-95AC-3D0CDCE78D2E}" srcOrd="5" destOrd="0" parTransId="{6216736E-1958-47A8-B158-1E18359A400A}" sibTransId="{DF5DFC09-C7FB-4433-8A08-AC8784CFE3E4}"/>
    <dgm:cxn modelId="{BF24ED9B-7B0B-4B22-9110-11B4AE474D17}" srcId="{301ED86D-685B-4BBD-8BE1-0A2B3091831B}" destId="{3FDB9C84-6151-47FB-B230-13EFF417C14B}" srcOrd="1" destOrd="0" parTransId="{161C1C1E-412F-4BA1-B0C0-8AE3F7BD6D05}" sibTransId="{83BE7725-B41F-4284-9A29-EE7E81507B09}"/>
    <dgm:cxn modelId="{95EA0A19-F720-4925-AF83-620CBE00537E}" type="presOf" srcId="{A8F64DDB-5A47-4D0C-8F4D-48F6A53A6C86}" destId="{2B07753D-F412-491E-8D60-CF5001171325}" srcOrd="0" destOrd="0" presId="urn:microsoft.com/office/officeart/2005/8/layout/hList1"/>
    <dgm:cxn modelId="{B2F561F7-9C6F-4CD7-8DB2-7A569042C7C8}" type="presParOf" srcId="{E795FEF1-D98A-4279-820D-0ACE267F2271}" destId="{3687D398-DEA6-4430-BC98-0B5998778A89}" srcOrd="0" destOrd="0" presId="urn:microsoft.com/office/officeart/2005/8/layout/hList1"/>
    <dgm:cxn modelId="{9E485224-893C-4987-9105-0CC213D0F874}" type="presParOf" srcId="{3687D398-DEA6-4430-BC98-0B5998778A89}" destId="{2B07753D-F412-491E-8D60-CF5001171325}" srcOrd="0" destOrd="0" presId="urn:microsoft.com/office/officeart/2005/8/layout/hList1"/>
    <dgm:cxn modelId="{B46CA6F0-36BE-42A4-AAA8-7E010FEC736A}" type="presParOf" srcId="{3687D398-DEA6-4430-BC98-0B5998778A89}" destId="{67EA6AC4-A8C6-4D9F-A789-A2DF922CE813}" srcOrd="1" destOrd="0" presId="urn:microsoft.com/office/officeart/2005/8/layout/hList1"/>
    <dgm:cxn modelId="{B95A4405-170E-44AA-9150-60F340C0C16B}" type="presParOf" srcId="{E795FEF1-D98A-4279-820D-0ACE267F2271}" destId="{0B736378-9ED6-47DB-A3E3-77B2916E2BB7}" srcOrd="1" destOrd="0" presId="urn:microsoft.com/office/officeart/2005/8/layout/hList1"/>
    <dgm:cxn modelId="{566FA65A-29BC-4C69-BD24-5CC3C2B42C15}" type="presParOf" srcId="{E795FEF1-D98A-4279-820D-0ACE267F2271}" destId="{C2DDE04C-173A-4B3C-BB63-186DDD91A466}" srcOrd="2" destOrd="0" presId="urn:microsoft.com/office/officeart/2005/8/layout/hList1"/>
    <dgm:cxn modelId="{97F3C702-4B60-443E-AC77-A83C4C7EC5E5}" type="presParOf" srcId="{C2DDE04C-173A-4B3C-BB63-186DDD91A466}" destId="{C769CB31-9506-4AC3-83C3-A2F7827B61B7}" srcOrd="0" destOrd="0" presId="urn:microsoft.com/office/officeart/2005/8/layout/hList1"/>
    <dgm:cxn modelId="{5D7804AA-E583-442B-9540-3A290CE4C6E7}" type="presParOf" srcId="{C2DDE04C-173A-4B3C-BB63-186DDD91A466}" destId="{33BA4EA3-317A-4E99-A542-D63B71C9FC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1ED86D-685B-4BBD-8BE1-0A2B3091831B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781E8700-E7E8-403C-A18D-D3F93C71855E}">
      <dgm:prSet phldrT="[Texto]"/>
      <dgm:spPr/>
      <dgm:t>
        <a:bodyPr/>
        <a:lstStyle/>
        <a:p>
          <a:endParaRPr lang="es-SV" dirty="0"/>
        </a:p>
      </dgm:t>
    </dgm:pt>
    <dgm:pt modelId="{22B2B344-FDE6-42AD-941F-2D81E78DB61C}" type="parTrans" cxnId="{98E9FCBA-1C00-414C-94FE-261F6CFB89E5}">
      <dgm:prSet/>
      <dgm:spPr/>
      <dgm:t>
        <a:bodyPr/>
        <a:lstStyle/>
        <a:p>
          <a:endParaRPr lang="es-SV"/>
        </a:p>
      </dgm:t>
    </dgm:pt>
    <dgm:pt modelId="{5B81390F-CA72-4CA0-8ABE-B2999CE6A796}" type="sibTrans" cxnId="{98E9FCBA-1C00-414C-94FE-261F6CFB89E5}">
      <dgm:prSet/>
      <dgm:spPr/>
      <dgm:t>
        <a:bodyPr/>
        <a:lstStyle/>
        <a:p>
          <a:endParaRPr lang="es-SV"/>
        </a:p>
      </dgm:t>
    </dgm:pt>
    <dgm:pt modelId="{3FDB9C84-6151-47FB-B230-13EFF417C14B}">
      <dgm:prSet phldrT="[Texto]" custT="1"/>
      <dgm:spPr/>
      <dgm:t>
        <a:bodyPr/>
        <a:lstStyle/>
        <a:p>
          <a:r>
            <a:rPr lang="es-SV" sz="4000" b="1" dirty="0" smtClean="0"/>
            <a:t>A</a:t>
          </a:r>
          <a:endParaRPr lang="es-SV" sz="4000" b="1" dirty="0"/>
        </a:p>
      </dgm:t>
    </dgm:pt>
    <dgm:pt modelId="{161C1C1E-412F-4BA1-B0C0-8AE3F7BD6D05}" type="parTrans" cxnId="{BF24ED9B-7B0B-4B22-9110-11B4AE474D17}">
      <dgm:prSet/>
      <dgm:spPr/>
      <dgm:t>
        <a:bodyPr/>
        <a:lstStyle/>
        <a:p>
          <a:endParaRPr lang="es-SV"/>
        </a:p>
      </dgm:t>
    </dgm:pt>
    <dgm:pt modelId="{83BE7725-B41F-4284-9A29-EE7E81507B09}" type="sibTrans" cxnId="{BF24ED9B-7B0B-4B22-9110-11B4AE474D17}">
      <dgm:prSet/>
      <dgm:spPr/>
      <dgm:t>
        <a:bodyPr/>
        <a:lstStyle/>
        <a:p>
          <a:endParaRPr lang="es-SV"/>
        </a:p>
      </dgm:t>
    </dgm:pt>
    <dgm:pt modelId="{544199A8-CBB8-4C52-9416-0A0C234A1228}">
      <dgm:prSet phldrT="[Texto]"/>
      <dgm:spPr/>
      <dgm:t>
        <a:bodyPr/>
        <a:lstStyle/>
        <a:p>
          <a:endParaRPr lang="es-SV" dirty="0"/>
        </a:p>
      </dgm:t>
    </dgm:pt>
    <dgm:pt modelId="{6E2DE2B7-C08B-4E57-8B55-D3852BA543CA}" type="parTrans" cxnId="{0F953368-77EE-4A27-B91F-8528994898A5}">
      <dgm:prSet/>
      <dgm:spPr/>
      <dgm:t>
        <a:bodyPr/>
        <a:lstStyle/>
        <a:p>
          <a:endParaRPr lang="es-SV"/>
        </a:p>
      </dgm:t>
    </dgm:pt>
    <dgm:pt modelId="{E4EB0EBC-23A5-486A-895B-F16398D8D63A}" type="sibTrans" cxnId="{0F953368-77EE-4A27-B91F-8528994898A5}">
      <dgm:prSet/>
      <dgm:spPr/>
      <dgm:t>
        <a:bodyPr/>
        <a:lstStyle/>
        <a:p>
          <a:endParaRPr lang="es-SV"/>
        </a:p>
      </dgm:t>
    </dgm:pt>
    <dgm:pt modelId="{A8F64DDB-5A47-4D0C-8F4D-48F6A53A6C86}">
      <dgm:prSet phldrT="[Texto]" custT="1"/>
      <dgm:spPr/>
      <dgm:t>
        <a:bodyPr/>
        <a:lstStyle/>
        <a:p>
          <a:r>
            <a:rPr lang="es-SV" sz="4000" b="1" dirty="0" smtClean="0"/>
            <a:t>D</a:t>
          </a:r>
          <a:endParaRPr lang="es-SV" sz="4000" b="1" dirty="0"/>
        </a:p>
      </dgm:t>
    </dgm:pt>
    <dgm:pt modelId="{7661E7EF-3938-41AC-A2E3-A438D2C91A86}" type="sibTrans" cxnId="{BC5CD81B-E344-4991-8361-84854D394D70}">
      <dgm:prSet/>
      <dgm:spPr/>
      <dgm:t>
        <a:bodyPr/>
        <a:lstStyle/>
        <a:p>
          <a:endParaRPr lang="es-SV"/>
        </a:p>
      </dgm:t>
    </dgm:pt>
    <dgm:pt modelId="{12156ECE-18C8-4B27-B3D3-5FEBFD7E553C}" type="parTrans" cxnId="{BC5CD81B-E344-4991-8361-84854D394D70}">
      <dgm:prSet/>
      <dgm:spPr/>
      <dgm:t>
        <a:bodyPr/>
        <a:lstStyle/>
        <a:p>
          <a:endParaRPr lang="es-SV"/>
        </a:p>
      </dgm:t>
    </dgm:pt>
    <dgm:pt modelId="{E4F808C7-6C18-45E5-9A85-5E10E18B0795}">
      <dgm:prSet/>
      <dgm:spPr/>
      <dgm:t>
        <a:bodyPr/>
        <a:lstStyle/>
        <a:p>
          <a:r>
            <a:rPr lang="es-SV" dirty="0" smtClean="0"/>
            <a:t>Falta de apoyo municipal</a:t>
          </a:r>
          <a:endParaRPr lang="es-SV" dirty="0"/>
        </a:p>
      </dgm:t>
    </dgm:pt>
    <dgm:pt modelId="{D3614EC6-8747-48E8-A9C7-E8B451FBA77F}" type="parTrans" cxnId="{7395B6C1-FA50-4BC2-B8DE-A646EF23AA1B}">
      <dgm:prSet/>
      <dgm:spPr/>
      <dgm:t>
        <a:bodyPr/>
        <a:lstStyle/>
        <a:p>
          <a:endParaRPr lang="es-SV"/>
        </a:p>
      </dgm:t>
    </dgm:pt>
    <dgm:pt modelId="{ACAA4637-9608-4CD8-8CE7-4201CE4D9B60}" type="sibTrans" cxnId="{7395B6C1-FA50-4BC2-B8DE-A646EF23AA1B}">
      <dgm:prSet/>
      <dgm:spPr/>
      <dgm:t>
        <a:bodyPr/>
        <a:lstStyle/>
        <a:p>
          <a:endParaRPr lang="es-SV"/>
        </a:p>
      </dgm:t>
    </dgm:pt>
    <dgm:pt modelId="{64A46F53-0363-4549-9FE1-6D3FCEC71D1B}">
      <dgm:prSet/>
      <dgm:spPr/>
      <dgm:t>
        <a:bodyPr/>
        <a:lstStyle/>
        <a:p>
          <a:r>
            <a:rPr lang="es-SV" dirty="0" smtClean="0"/>
            <a:t>Falta de recursos humanos debidamente capacitados</a:t>
          </a:r>
          <a:endParaRPr lang="es-SV" dirty="0"/>
        </a:p>
      </dgm:t>
    </dgm:pt>
    <dgm:pt modelId="{93744ADD-49D3-4DA3-A536-E0360E8428EA}" type="parTrans" cxnId="{B656E08E-03E9-42B8-B758-6E84D9093C97}">
      <dgm:prSet/>
      <dgm:spPr/>
      <dgm:t>
        <a:bodyPr/>
        <a:lstStyle/>
        <a:p>
          <a:endParaRPr lang="es-SV"/>
        </a:p>
      </dgm:t>
    </dgm:pt>
    <dgm:pt modelId="{64EE0183-0DAD-49D7-B2AD-F2998E024C20}" type="sibTrans" cxnId="{B656E08E-03E9-42B8-B758-6E84D9093C97}">
      <dgm:prSet/>
      <dgm:spPr/>
      <dgm:t>
        <a:bodyPr/>
        <a:lstStyle/>
        <a:p>
          <a:endParaRPr lang="es-SV"/>
        </a:p>
      </dgm:t>
    </dgm:pt>
    <dgm:pt modelId="{220DDC29-BE37-4D22-92CD-F11CFE1EDA61}">
      <dgm:prSet/>
      <dgm:spPr/>
      <dgm:t>
        <a:bodyPr/>
        <a:lstStyle/>
        <a:p>
          <a:r>
            <a:rPr lang="es-SV" dirty="0" smtClean="0"/>
            <a:t>Drenaje obsoleto</a:t>
          </a:r>
          <a:endParaRPr lang="es-SV" dirty="0"/>
        </a:p>
      </dgm:t>
    </dgm:pt>
    <dgm:pt modelId="{B1F1299C-3E22-41E4-8068-F6C3E1455C3E}" type="parTrans" cxnId="{7973FC75-E2D8-4100-9A8D-EB9B4F25B643}">
      <dgm:prSet/>
      <dgm:spPr/>
      <dgm:t>
        <a:bodyPr/>
        <a:lstStyle/>
        <a:p>
          <a:endParaRPr lang="es-SV"/>
        </a:p>
      </dgm:t>
    </dgm:pt>
    <dgm:pt modelId="{9FC5844E-31BF-4F3A-A8E0-74260BCE7C0A}" type="sibTrans" cxnId="{7973FC75-E2D8-4100-9A8D-EB9B4F25B643}">
      <dgm:prSet/>
      <dgm:spPr/>
      <dgm:t>
        <a:bodyPr/>
        <a:lstStyle/>
        <a:p>
          <a:endParaRPr lang="es-SV"/>
        </a:p>
      </dgm:t>
    </dgm:pt>
    <dgm:pt modelId="{29BA9308-040B-43E7-9714-0BF7EC39D08C}">
      <dgm:prSet/>
      <dgm:spPr/>
      <dgm:t>
        <a:bodyPr/>
        <a:lstStyle/>
        <a:p>
          <a:r>
            <a:rPr lang="es-SV" dirty="0" smtClean="0"/>
            <a:t>Descargas de aguas residuales directas al rio</a:t>
          </a:r>
          <a:endParaRPr lang="es-SV" dirty="0"/>
        </a:p>
      </dgm:t>
    </dgm:pt>
    <dgm:pt modelId="{46344FC9-ACFD-41B0-9A72-68760A4B18F2}" type="parTrans" cxnId="{1DD6C275-AF78-441E-A52C-F4C96D234CE7}">
      <dgm:prSet/>
      <dgm:spPr/>
      <dgm:t>
        <a:bodyPr/>
        <a:lstStyle/>
        <a:p>
          <a:endParaRPr lang="es-SV"/>
        </a:p>
      </dgm:t>
    </dgm:pt>
    <dgm:pt modelId="{E0F671CB-0AB3-43AC-A9A0-3F7674BE953C}" type="sibTrans" cxnId="{1DD6C275-AF78-441E-A52C-F4C96D234CE7}">
      <dgm:prSet/>
      <dgm:spPr/>
      <dgm:t>
        <a:bodyPr/>
        <a:lstStyle/>
        <a:p>
          <a:endParaRPr lang="es-SV"/>
        </a:p>
      </dgm:t>
    </dgm:pt>
    <dgm:pt modelId="{904EB0EE-409E-4064-B1DB-CDFFAFFC8B92}">
      <dgm:prSet/>
      <dgm:spPr/>
      <dgm:t>
        <a:bodyPr/>
        <a:lstStyle/>
        <a:p>
          <a:r>
            <a:rPr lang="es-SV" dirty="0" smtClean="0"/>
            <a:t>Mal manejo de fosas </a:t>
          </a:r>
          <a:endParaRPr lang="es-SV" dirty="0"/>
        </a:p>
      </dgm:t>
    </dgm:pt>
    <dgm:pt modelId="{27CC4061-EC74-4EAE-AED4-A360D025209E}" type="parTrans" cxnId="{96447B7A-DF89-4A8C-9ADA-46043260071A}">
      <dgm:prSet/>
      <dgm:spPr/>
      <dgm:t>
        <a:bodyPr/>
        <a:lstStyle/>
        <a:p>
          <a:endParaRPr lang="es-SV"/>
        </a:p>
      </dgm:t>
    </dgm:pt>
    <dgm:pt modelId="{00682C04-5905-4A21-A8FB-384A6800612B}" type="sibTrans" cxnId="{96447B7A-DF89-4A8C-9ADA-46043260071A}">
      <dgm:prSet/>
      <dgm:spPr/>
      <dgm:t>
        <a:bodyPr/>
        <a:lstStyle/>
        <a:p>
          <a:endParaRPr lang="es-SV"/>
        </a:p>
      </dgm:t>
    </dgm:pt>
    <dgm:pt modelId="{A48866C4-ADDD-4ACA-8D5A-4E3A5431FFFA}">
      <dgm:prSet/>
      <dgm:spPr/>
      <dgm:t>
        <a:bodyPr/>
        <a:lstStyle/>
        <a:p>
          <a:r>
            <a:rPr lang="es-SV" dirty="0" smtClean="0"/>
            <a:t>Falta de participación social</a:t>
          </a:r>
          <a:endParaRPr lang="es-SV" dirty="0"/>
        </a:p>
      </dgm:t>
    </dgm:pt>
    <dgm:pt modelId="{C261C9C1-34EC-4A70-9B4A-96B60FBD6CA6}" type="parTrans" cxnId="{690CD700-8CC6-4833-8011-37F8F88F8BA1}">
      <dgm:prSet/>
      <dgm:spPr/>
      <dgm:t>
        <a:bodyPr/>
        <a:lstStyle/>
        <a:p>
          <a:endParaRPr lang="es-SV"/>
        </a:p>
      </dgm:t>
    </dgm:pt>
    <dgm:pt modelId="{449E3C15-6A6A-40D7-96A7-C584840F4F6A}" type="sibTrans" cxnId="{690CD700-8CC6-4833-8011-37F8F88F8BA1}">
      <dgm:prSet/>
      <dgm:spPr/>
      <dgm:t>
        <a:bodyPr/>
        <a:lstStyle/>
        <a:p>
          <a:endParaRPr lang="es-SV"/>
        </a:p>
      </dgm:t>
    </dgm:pt>
    <dgm:pt modelId="{061BDF77-B427-44DE-82A1-B148AA300A4E}">
      <dgm:prSet/>
      <dgm:spPr/>
      <dgm:t>
        <a:bodyPr/>
        <a:lstStyle/>
        <a:p>
          <a:r>
            <a:rPr lang="es-SV" dirty="0" smtClean="0"/>
            <a:t>Marginación de los poblados aledaños</a:t>
          </a:r>
          <a:endParaRPr lang="es-SV" dirty="0"/>
        </a:p>
      </dgm:t>
    </dgm:pt>
    <dgm:pt modelId="{6C39E82E-6BA1-42DD-9526-BFF69EE0169D}" type="parTrans" cxnId="{5CD87BA3-E9B0-45B7-AF75-E84F8EED2C0A}">
      <dgm:prSet/>
      <dgm:spPr/>
      <dgm:t>
        <a:bodyPr/>
        <a:lstStyle/>
        <a:p>
          <a:endParaRPr lang="es-SV"/>
        </a:p>
      </dgm:t>
    </dgm:pt>
    <dgm:pt modelId="{7CEA0259-B5EB-43DA-B771-2DF8B2191BD3}" type="sibTrans" cxnId="{5CD87BA3-E9B0-45B7-AF75-E84F8EED2C0A}">
      <dgm:prSet/>
      <dgm:spPr/>
      <dgm:t>
        <a:bodyPr/>
        <a:lstStyle/>
        <a:p>
          <a:endParaRPr lang="es-SV"/>
        </a:p>
      </dgm:t>
    </dgm:pt>
    <dgm:pt modelId="{4C3534F6-2C61-412A-8671-93DAF92E589A}">
      <dgm:prSet/>
      <dgm:spPr/>
      <dgm:t>
        <a:bodyPr/>
        <a:lstStyle/>
        <a:p>
          <a:r>
            <a:rPr lang="es-SV" dirty="0" smtClean="0"/>
            <a:t>Aceptación y conciencia ecológica en la población</a:t>
          </a:r>
          <a:endParaRPr lang="es-SV" dirty="0"/>
        </a:p>
      </dgm:t>
    </dgm:pt>
    <dgm:pt modelId="{E9585E76-8B96-422B-A3E9-B55642BDDC52}" type="parTrans" cxnId="{92B138D2-1625-423B-A7F7-6F8014C910BB}">
      <dgm:prSet/>
      <dgm:spPr/>
      <dgm:t>
        <a:bodyPr/>
        <a:lstStyle/>
        <a:p>
          <a:endParaRPr lang="es-SV"/>
        </a:p>
      </dgm:t>
    </dgm:pt>
    <dgm:pt modelId="{7C74365D-76DD-4674-8B0F-C16FEA6068D9}" type="sibTrans" cxnId="{92B138D2-1625-423B-A7F7-6F8014C910BB}">
      <dgm:prSet/>
      <dgm:spPr/>
      <dgm:t>
        <a:bodyPr/>
        <a:lstStyle/>
        <a:p>
          <a:endParaRPr lang="es-SV"/>
        </a:p>
      </dgm:t>
    </dgm:pt>
    <dgm:pt modelId="{F7EF447F-E77F-4BB7-BC79-BD75B7582695}">
      <dgm:prSet/>
      <dgm:spPr/>
      <dgm:t>
        <a:bodyPr/>
        <a:lstStyle/>
        <a:p>
          <a:r>
            <a:rPr lang="es-SV" dirty="0" smtClean="0"/>
            <a:t>Crisis económica</a:t>
          </a:r>
          <a:endParaRPr lang="es-SV" dirty="0"/>
        </a:p>
      </dgm:t>
    </dgm:pt>
    <dgm:pt modelId="{46CE62A0-4FBB-4486-83B4-B810AC10E545}" type="parTrans" cxnId="{48AFAC99-BA58-406E-BDBC-D3664BA1DD32}">
      <dgm:prSet/>
      <dgm:spPr/>
      <dgm:t>
        <a:bodyPr/>
        <a:lstStyle/>
        <a:p>
          <a:endParaRPr lang="es-SV"/>
        </a:p>
      </dgm:t>
    </dgm:pt>
    <dgm:pt modelId="{92D4685A-FE16-4B2E-9C36-E192B9C30C09}" type="sibTrans" cxnId="{48AFAC99-BA58-406E-BDBC-D3664BA1DD32}">
      <dgm:prSet/>
      <dgm:spPr/>
      <dgm:t>
        <a:bodyPr/>
        <a:lstStyle/>
        <a:p>
          <a:endParaRPr lang="es-SV"/>
        </a:p>
      </dgm:t>
    </dgm:pt>
    <dgm:pt modelId="{C3B1BA8E-1B68-461D-8A62-FEABA6F53D10}">
      <dgm:prSet/>
      <dgm:spPr/>
      <dgm:t>
        <a:bodyPr/>
        <a:lstStyle/>
        <a:p>
          <a:r>
            <a:rPr lang="es-SV" dirty="0" smtClean="0"/>
            <a:t>Falta de apoyo del gobierno </a:t>
          </a:r>
          <a:endParaRPr lang="es-SV" dirty="0"/>
        </a:p>
      </dgm:t>
    </dgm:pt>
    <dgm:pt modelId="{46E1A5B3-B537-4896-AC40-D586C426AA56}" type="parTrans" cxnId="{90F91482-4EF1-4F43-A968-1CA12840CCEB}">
      <dgm:prSet/>
      <dgm:spPr/>
      <dgm:t>
        <a:bodyPr/>
        <a:lstStyle/>
        <a:p>
          <a:endParaRPr lang="es-SV"/>
        </a:p>
      </dgm:t>
    </dgm:pt>
    <dgm:pt modelId="{872FAE33-B8C8-4D92-A878-4890A05FEF69}" type="sibTrans" cxnId="{90F91482-4EF1-4F43-A968-1CA12840CCEB}">
      <dgm:prSet/>
      <dgm:spPr/>
      <dgm:t>
        <a:bodyPr/>
        <a:lstStyle/>
        <a:p>
          <a:endParaRPr lang="es-SV"/>
        </a:p>
      </dgm:t>
    </dgm:pt>
    <dgm:pt modelId="{CBAA3F10-EA87-43E7-8D97-CE5BA08B0EA1}">
      <dgm:prSet/>
      <dgm:spPr/>
      <dgm:t>
        <a:bodyPr/>
        <a:lstStyle/>
        <a:p>
          <a:r>
            <a:rPr lang="es-SV" dirty="0" smtClean="0"/>
            <a:t>Falta de turismo de calidad</a:t>
          </a:r>
          <a:endParaRPr lang="es-SV" dirty="0"/>
        </a:p>
      </dgm:t>
    </dgm:pt>
    <dgm:pt modelId="{992FAE17-13A9-4000-A89C-84D04815A5FF}" type="parTrans" cxnId="{67E75E99-9249-499E-B392-4582292E5914}">
      <dgm:prSet/>
      <dgm:spPr/>
      <dgm:t>
        <a:bodyPr/>
        <a:lstStyle/>
        <a:p>
          <a:endParaRPr lang="es-SV"/>
        </a:p>
      </dgm:t>
    </dgm:pt>
    <dgm:pt modelId="{CA82693C-9493-490E-B363-F5A8EFE8F004}" type="sibTrans" cxnId="{67E75E99-9249-499E-B392-4582292E5914}">
      <dgm:prSet/>
      <dgm:spPr/>
      <dgm:t>
        <a:bodyPr/>
        <a:lstStyle/>
        <a:p>
          <a:endParaRPr lang="es-SV"/>
        </a:p>
      </dgm:t>
    </dgm:pt>
    <dgm:pt modelId="{7570267C-ACFF-47D1-8465-3213C5BF5053}">
      <dgm:prSet/>
      <dgm:spPr/>
      <dgm:t>
        <a:bodyPr/>
        <a:lstStyle/>
        <a:p>
          <a:r>
            <a:rPr lang="es-SV" dirty="0" smtClean="0"/>
            <a:t>Percepción de falta de seguridad sanitaria y personal</a:t>
          </a:r>
          <a:endParaRPr lang="es-SV" dirty="0"/>
        </a:p>
      </dgm:t>
    </dgm:pt>
    <dgm:pt modelId="{5FF36516-DD7F-494C-AF7D-EBEEEC273EA3}" type="parTrans" cxnId="{84B06FBB-FCE8-46F7-8707-EF7D1313ABEE}">
      <dgm:prSet/>
      <dgm:spPr/>
      <dgm:t>
        <a:bodyPr/>
        <a:lstStyle/>
        <a:p>
          <a:endParaRPr lang="es-SV"/>
        </a:p>
      </dgm:t>
    </dgm:pt>
    <dgm:pt modelId="{50AF955F-922E-4755-B2AF-A5382207FAB0}" type="sibTrans" cxnId="{84B06FBB-FCE8-46F7-8707-EF7D1313ABEE}">
      <dgm:prSet/>
      <dgm:spPr/>
      <dgm:t>
        <a:bodyPr/>
        <a:lstStyle/>
        <a:p>
          <a:endParaRPr lang="es-SV"/>
        </a:p>
      </dgm:t>
    </dgm:pt>
    <dgm:pt modelId="{39900D7F-1AA3-4D2E-8CFC-4F561480715F}">
      <dgm:prSet/>
      <dgm:spPr/>
      <dgm:t>
        <a:bodyPr/>
        <a:lstStyle/>
        <a:p>
          <a:r>
            <a:rPr lang="es-SV" dirty="0" smtClean="0"/>
            <a:t>Cambio climático</a:t>
          </a:r>
          <a:endParaRPr lang="es-SV" dirty="0"/>
        </a:p>
      </dgm:t>
    </dgm:pt>
    <dgm:pt modelId="{91916893-B14D-43FA-A36A-CEC913DE678D}" type="parTrans" cxnId="{2964B642-4288-443C-B00F-F762F9E5D193}">
      <dgm:prSet/>
      <dgm:spPr/>
      <dgm:t>
        <a:bodyPr/>
        <a:lstStyle/>
        <a:p>
          <a:endParaRPr lang="es-SV"/>
        </a:p>
      </dgm:t>
    </dgm:pt>
    <dgm:pt modelId="{C2E89C5E-12CB-4778-8E1A-0E93A620FCB8}" type="sibTrans" cxnId="{2964B642-4288-443C-B00F-F762F9E5D193}">
      <dgm:prSet/>
      <dgm:spPr/>
      <dgm:t>
        <a:bodyPr/>
        <a:lstStyle/>
        <a:p>
          <a:endParaRPr lang="es-SV"/>
        </a:p>
      </dgm:t>
    </dgm:pt>
    <dgm:pt modelId="{994F98D2-8715-4067-82C3-86E27D4643AE}">
      <dgm:prSet/>
      <dgm:spPr/>
      <dgm:t>
        <a:bodyPr/>
        <a:lstStyle/>
        <a:p>
          <a:r>
            <a:rPr lang="es-SV" dirty="0" smtClean="0"/>
            <a:t>Políticas  no sean sustentables</a:t>
          </a:r>
          <a:endParaRPr lang="es-SV" dirty="0"/>
        </a:p>
      </dgm:t>
    </dgm:pt>
    <dgm:pt modelId="{9E157F7C-F539-482A-8DDC-E9478623151A}" type="parTrans" cxnId="{4F1FC066-64F3-4012-AB66-027717C1CD00}">
      <dgm:prSet/>
      <dgm:spPr/>
      <dgm:t>
        <a:bodyPr/>
        <a:lstStyle/>
        <a:p>
          <a:endParaRPr lang="es-SV"/>
        </a:p>
      </dgm:t>
    </dgm:pt>
    <dgm:pt modelId="{98D90203-9C73-4016-9E66-85F393E47E23}" type="sibTrans" cxnId="{4F1FC066-64F3-4012-AB66-027717C1CD00}">
      <dgm:prSet/>
      <dgm:spPr/>
      <dgm:t>
        <a:bodyPr/>
        <a:lstStyle/>
        <a:p>
          <a:endParaRPr lang="es-SV"/>
        </a:p>
      </dgm:t>
    </dgm:pt>
    <dgm:pt modelId="{E795FEF1-D98A-4279-820D-0ACE267F2271}" type="pres">
      <dgm:prSet presAssocID="{301ED86D-685B-4BBD-8BE1-0A2B309183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687D398-DEA6-4430-BC98-0B5998778A89}" type="pres">
      <dgm:prSet presAssocID="{A8F64DDB-5A47-4D0C-8F4D-48F6A53A6C86}" presName="composite" presStyleCnt="0"/>
      <dgm:spPr/>
      <dgm:t>
        <a:bodyPr/>
        <a:lstStyle/>
        <a:p>
          <a:endParaRPr lang="es-SV"/>
        </a:p>
      </dgm:t>
    </dgm:pt>
    <dgm:pt modelId="{2B07753D-F412-491E-8D60-CF5001171325}" type="pres">
      <dgm:prSet presAssocID="{A8F64DDB-5A47-4D0C-8F4D-48F6A53A6C8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7EA6AC4-A8C6-4D9F-A789-A2DF922CE813}" type="pres">
      <dgm:prSet presAssocID="{A8F64DDB-5A47-4D0C-8F4D-48F6A53A6C8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B736378-9ED6-47DB-A3E3-77B2916E2BB7}" type="pres">
      <dgm:prSet presAssocID="{7661E7EF-3938-41AC-A2E3-A438D2C91A86}" presName="space" presStyleCnt="0"/>
      <dgm:spPr/>
      <dgm:t>
        <a:bodyPr/>
        <a:lstStyle/>
        <a:p>
          <a:endParaRPr lang="es-SV"/>
        </a:p>
      </dgm:t>
    </dgm:pt>
    <dgm:pt modelId="{C2DDE04C-173A-4B3C-BB63-186DDD91A466}" type="pres">
      <dgm:prSet presAssocID="{3FDB9C84-6151-47FB-B230-13EFF417C14B}" presName="composite" presStyleCnt="0"/>
      <dgm:spPr/>
      <dgm:t>
        <a:bodyPr/>
        <a:lstStyle/>
        <a:p>
          <a:endParaRPr lang="es-SV"/>
        </a:p>
      </dgm:t>
    </dgm:pt>
    <dgm:pt modelId="{C769CB31-9506-4AC3-83C3-A2F7827B61B7}" type="pres">
      <dgm:prSet presAssocID="{3FDB9C84-6151-47FB-B230-13EFF417C14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3BA4EA3-317A-4E99-A542-D63B71C9FC07}" type="pres">
      <dgm:prSet presAssocID="{3FDB9C84-6151-47FB-B230-13EFF417C14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7CD88842-4499-484D-93A9-30AC67FCB6CF}" type="presOf" srcId="{4C3534F6-2C61-412A-8671-93DAF92E589A}" destId="{67EA6AC4-A8C6-4D9F-A789-A2DF922CE813}" srcOrd="0" destOrd="8" presId="urn:microsoft.com/office/officeart/2005/8/layout/hList1"/>
    <dgm:cxn modelId="{7973FC75-E2D8-4100-9A8D-EB9B4F25B643}" srcId="{A8F64DDB-5A47-4D0C-8F4D-48F6A53A6C86}" destId="{220DDC29-BE37-4D22-92CD-F11CFE1EDA61}" srcOrd="3" destOrd="0" parTransId="{B1F1299C-3E22-41E4-8068-F6C3E1455C3E}" sibTransId="{9FC5844E-31BF-4F3A-A8E0-74260BCE7C0A}"/>
    <dgm:cxn modelId="{AE362CC2-2AC7-472A-9F5B-CA190F7A401B}" type="presOf" srcId="{64A46F53-0363-4549-9FE1-6D3FCEC71D1B}" destId="{67EA6AC4-A8C6-4D9F-A789-A2DF922CE813}" srcOrd="0" destOrd="2" presId="urn:microsoft.com/office/officeart/2005/8/layout/hList1"/>
    <dgm:cxn modelId="{7E6CA8E2-92B5-4A66-81EC-D93C41719E43}" type="presOf" srcId="{781E8700-E7E8-403C-A18D-D3F93C71855E}" destId="{67EA6AC4-A8C6-4D9F-A789-A2DF922CE813}" srcOrd="0" destOrd="0" presId="urn:microsoft.com/office/officeart/2005/8/layout/hList1"/>
    <dgm:cxn modelId="{BC5CD81B-E344-4991-8361-84854D394D70}" srcId="{301ED86D-685B-4BBD-8BE1-0A2B3091831B}" destId="{A8F64DDB-5A47-4D0C-8F4D-48F6A53A6C86}" srcOrd="0" destOrd="0" parTransId="{12156ECE-18C8-4B27-B3D3-5FEBFD7E553C}" sibTransId="{7661E7EF-3938-41AC-A2E3-A438D2C91A86}"/>
    <dgm:cxn modelId="{72083651-82BD-424E-9BA1-3AC05307E755}" type="presOf" srcId="{F7EF447F-E77F-4BB7-BC79-BD75B7582695}" destId="{33BA4EA3-317A-4E99-A542-D63B71C9FC07}" srcOrd="0" destOrd="1" presId="urn:microsoft.com/office/officeart/2005/8/layout/hList1"/>
    <dgm:cxn modelId="{0F953368-77EE-4A27-B91F-8528994898A5}" srcId="{3FDB9C84-6151-47FB-B230-13EFF417C14B}" destId="{544199A8-CBB8-4C52-9416-0A0C234A1228}" srcOrd="0" destOrd="0" parTransId="{6E2DE2B7-C08B-4E57-8B55-D3852BA543CA}" sibTransId="{E4EB0EBC-23A5-486A-895B-F16398D8D63A}"/>
    <dgm:cxn modelId="{6012FFEA-4B6F-497E-89E6-A2F4BCF942EE}" type="presOf" srcId="{29BA9308-040B-43E7-9714-0BF7EC39D08C}" destId="{67EA6AC4-A8C6-4D9F-A789-A2DF922CE813}" srcOrd="0" destOrd="4" presId="urn:microsoft.com/office/officeart/2005/8/layout/hList1"/>
    <dgm:cxn modelId="{26580EB4-4738-4C90-AAB2-CB68E933DC7F}" type="presOf" srcId="{C3B1BA8E-1B68-461D-8A62-FEABA6F53D10}" destId="{33BA4EA3-317A-4E99-A542-D63B71C9FC07}" srcOrd="0" destOrd="2" presId="urn:microsoft.com/office/officeart/2005/8/layout/hList1"/>
    <dgm:cxn modelId="{D47F5888-1E93-4E8F-A120-CF7D38A16656}" type="presOf" srcId="{061BDF77-B427-44DE-82A1-B148AA300A4E}" destId="{67EA6AC4-A8C6-4D9F-A789-A2DF922CE813}" srcOrd="0" destOrd="7" presId="urn:microsoft.com/office/officeart/2005/8/layout/hList1"/>
    <dgm:cxn modelId="{67E75E99-9249-499E-B392-4582292E5914}" srcId="{3FDB9C84-6151-47FB-B230-13EFF417C14B}" destId="{CBAA3F10-EA87-43E7-8D97-CE5BA08B0EA1}" srcOrd="3" destOrd="0" parTransId="{992FAE17-13A9-4000-A89C-84D04815A5FF}" sibTransId="{CA82693C-9493-490E-B363-F5A8EFE8F004}"/>
    <dgm:cxn modelId="{9D7AC7CB-4D0D-4E08-ADAD-51069A5F1655}" type="presOf" srcId="{A8F64DDB-5A47-4D0C-8F4D-48F6A53A6C86}" destId="{2B07753D-F412-491E-8D60-CF5001171325}" srcOrd="0" destOrd="0" presId="urn:microsoft.com/office/officeart/2005/8/layout/hList1"/>
    <dgm:cxn modelId="{BF98C648-D3FC-487F-BADF-7D9CFBC52BEF}" type="presOf" srcId="{A48866C4-ADDD-4ACA-8D5A-4E3A5431FFFA}" destId="{67EA6AC4-A8C6-4D9F-A789-A2DF922CE813}" srcOrd="0" destOrd="6" presId="urn:microsoft.com/office/officeart/2005/8/layout/hList1"/>
    <dgm:cxn modelId="{96447B7A-DF89-4A8C-9ADA-46043260071A}" srcId="{A8F64DDB-5A47-4D0C-8F4D-48F6A53A6C86}" destId="{904EB0EE-409E-4064-B1DB-CDFFAFFC8B92}" srcOrd="5" destOrd="0" parTransId="{27CC4061-EC74-4EAE-AED4-A360D025209E}" sibTransId="{00682C04-5905-4A21-A8FB-384A6800612B}"/>
    <dgm:cxn modelId="{C733B7C0-F563-4F4F-93B1-FDD6E6B6C4E1}" type="presOf" srcId="{994F98D2-8715-4067-82C3-86E27D4643AE}" destId="{33BA4EA3-317A-4E99-A542-D63B71C9FC07}" srcOrd="0" destOrd="6" presId="urn:microsoft.com/office/officeart/2005/8/layout/hList1"/>
    <dgm:cxn modelId="{2E928E45-22C4-43F9-BBF7-E1C684AD16D1}" type="presOf" srcId="{CBAA3F10-EA87-43E7-8D97-CE5BA08B0EA1}" destId="{33BA4EA3-317A-4E99-A542-D63B71C9FC07}" srcOrd="0" destOrd="3" presId="urn:microsoft.com/office/officeart/2005/8/layout/hList1"/>
    <dgm:cxn modelId="{7395B6C1-FA50-4BC2-B8DE-A646EF23AA1B}" srcId="{A8F64DDB-5A47-4D0C-8F4D-48F6A53A6C86}" destId="{E4F808C7-6C18-45E5-9A85-5E10E18B0795}" srcOrd="1" destOrd="0" parTransId="{D3614EC6-8747-48E8-A9C7-E8B451FBA77F}" sibTransId="{ACAA4637-9608-4CD8-8CE7-4201CE4D9B60}"/>
    <dgm:cxn modelId="{84B06FBB-FCE8-46F7-8707-EF7D1313ABEE}" srcId="{3FDB9C84-6151-47FB-B230-13EFF417C14B}" destId="{7570267C-ACFF-47D1-8465-3213C5BF5053}" srcOrd="4" destOrd="0" parTransId="{5FF36516-DD7F-494C-AF7D-EBEEEC273EA3}" sibTransId="{50AF955F-922E-4755-B2AF-A5382207FAB0}"/>
    <dgm:cxn modelId="{1DD6C275-AF78-441E-A52C-F4C96D234CE7}" srcId="{A8F64DDB-5A47-4D0C-8F4D-48F6A53A6C86}" destId="{29BA9308-040B-43E7-9714-0BF7EC39D08C}" srcOrd="4" destOrd="0" parTransId="{46344FC9-ACFD-41B0-9A72-68760A4B18F2}" sibTransId="{E0F671CB-0AB3-43AC-A9A0-3F7674BE953C}"/>
    <dgm:cxn modelId="{83A2A21C-1CEE-43DB-90E9-E85DBEAA91FF}" type="presOf" srcId="{544199A8-CBB8-4C52-9416-0A0C234A1228}" destId="{33BA4EA3-317A-4E99-A542-D63B71C9FC07}" srcOrd="0" destOrd="0" presId="urn:microsoft.com/office/officeart/2005/8/layout/hList1"/>
    <dgm:cxn modelId="{92B138D2-1625-423B-A7F7-6F8014C910BB}" srcId="{A8F64DDB-5A47-4D0C-8F4D-48F6A53A6C86}" destId="{4C3534F6-2C61-412A-8671-93DAF92E589A}" srcOrd="8" destOrd="0" parTransId="{E9585E76-8B96-422B-A3E9-B55642BDDC52}" sibTransId="{7C74365D-76DD-4674-8B0F-C16FEA6068D9}"/>
    <dgm:cxn modelId="{1E6E8BBC-2EAA-49F9-8F7B-B56D56CDEF1F}" type="presOf" srcId="{220DDC29-BE37-4D22-92CD-F11CFE1EDA61}" destId="{67EA6AC4-A8C6-4D9F-A789-A2DF922CE813}" srcOrd="0" destOrd="3" presId="urn:microsoft.com/office/officeart/2005/8/layout/hList1"/>
    <dgm:cxn modelId="{D4AE9272-2A5B-424E-B48D-883C403F8044}" type="presOf" srcId="{7570267C-ACFF-47D1-8465-3213C5BF5053}" destId="{33BA4EA3-317A-4E99-A542-D63B71C9FC07}" srcOrd="0" destOrd="4" presId="urn:microsoft.com/office/officeart/2005/8/layout/hList1"/>
    <dgm:cxn modelId="{90F91482-4EF1-4F43-A968-1CA12840CCEB}" srcId="{3FDB9C84-6151-47FB-B230-13EFF417C14B}" destId="{C3B1BA8E-1B68-461D-8A62-FEABA6F53D10}" srcOrd="2" destOrd="0" parTransId="{46E1A5B3-B537-4896-AC40-D586C426AA56}" sibTransId="{872FAE33-B8C8-4D92-A878-4890A05FEF69}"/>
    <dgm:cxn modelId="{7004E4E2-EA80-43AC-BF01-0839AB578951}" type="presOf" srcId="{E4F808C7-6C18-45E5-9A85-5E10E18B0795}" destId="{67EA6AC4-A8C6-4D9F-A789-A2DF922CE813}" srcOrd="0" destOrd="1" presId="urn:microsoft.com/office/officeart/2005/8/layout/hList1"/>
    <dgm:cxn modelId="{48AFAC99-BA58-406E-BDBC-D3664BA1DD32}" srcId="{3FDB9C84-6151-47FB-B230-13EFF417C14B}" destId="{F7EF447F-E77F-4BB7-BC79-BD75B7582695}" srcOrd="1" destOrd="0" parTransId="{46CE62A0-4FBB-4486-83B4-B810AC10E545}" sibTransId="{92D4685A-FE16-4B2E-9C36-E192B9C30C09}"/>
    <dgm:cxn modelId="{98E9FCBA-1C00-414C-94FE-261F6CFB89E5}" srcId="{A8F64DDB-5A47-4D0C-8F4D-48F6A53A6C86}" destId="{781E8700-E7E8-403C-A18D-D3F93C71855E}" srcOrd="0" destOrd="0" parTransId="{22B2B344-FDE6-42AD-941F-2D81E78DB61C}" sibTransId="{5B81390F-CA72-4CA0-8ABE-B2999CE6A796}"/>
    <dgm:cxn modelId="{B1ED7313-69D1-408F-95F2-B84EB7B53006}" type="presOf" srcId="{39900D7F-1AA3-4D2E-8CFC-4F561480715F}" destId="{33BA4EA3-317A-4E99-A542-D63B71C9FC07}" srcOrd="0" destOrd="5" presId="urn:microsoft.com/office/officeart/2005/8/layout/hList1"/>
    <dgm:cxn modelId="{690CD700-8CC6-4833-8011-37F8F88F8BA1}" srcId="{A8F64DDB-5A47-4D0C-8F4D-48F6A53A6C86}" destId="{A48866C4-ADDD-4ACA-8D5A-4E3A5431FFFA}" srcOrd="6" destOrd="0" parTransId="{C261C9C1-34EC-4A70-9B4A-96B60FBD6CA6}" sibTransId="{449E3C15-6A6A-40D7-96A7-C584840F4F6A}"/>
    <dgm:cxn modelId="{5CD87BA3-E9B0-45B7-AF75-E84F8EED2C0A}" srcId="{A8F64DDB-5A47-4D0C-8F4D-48F6A53A6C86}" destId="{061BDF77-B427-44DE-82A1-B148AA300A4E}" srcOrd="7" destOrd="0" parTransId="{6C39E82E-6BA1-42DD-9526-BFF69EE0169D}" sibTransId="{7CEA0259-B5EB-43DA-B771-2DF8B2191BD3}"/>
    <dgm:cxn modelId="{4F1FC066-64F3-4012-AB66-027717C1CD00}" srcId="{3FDB9C84-6151-47FB-B230-13EFF417C14B}" destId="{994F98D2-8715-4067-82C3-86E27D4643AE}" srcOrd="6" destOrd="0" parTransId="{9E157F7C-F539-482A-8DDC-E9478623151A}" sibTransId="{98D90203-9C73-4016-9E66-85F393E47E23}"/>
    <dgm:cxn modelId="{17DD01E6-BA1D-4EAC-A230-8CB08BAB37A8}" type="presOf" srcId="{3FDB9C84-6151-47FB-B230-13EFF417C14B}" destId="{C769CB31-9506-4AC3-83C3-A2F7827B61B7}" srcOrd="0" destOrd="0" presId="urn:microsoft.com/office/officeart/2005/8/layout/hList1"/>
    <dgm:cxn modelId="{B656E08E-03E9-42B8-B758-6E84D9093C97}" srcId="{A8F64DDB-5A47-4D0C-8F4D-48F6A53A6C86}" destId="{64A46F53-0363-4549-9FE1-6D3FCEC71D1B}" srcOrd="2" destOrd="0" parTransId="{93744ADD-49D3-4DA3-A536-E0360E8428EA}" sibTransId="{64EE0183-0DAD-49D7-B2AD-F2998E024C20}"/>
    <dgm:cxn modelId="{0CCCE691-4EE6-404F-85E6-D522476C68BB}" type="presOf" srcId="{301ED86D-685B-4BBD-8BE1-0A2B3091831B}" destId="{E795FEF1-D98A-4279-820D-0ACE267F2271}" srcOrd="0" destOrd="0" presId="urn:microsoft.com/office/officeart/2005/8/layout/hList1"/>
    <dgm:cxn modelId="{2964B642-4288-443C-B00F-F762F9E5D193}" srcId="{3FDB9C84-6151-47FB-B230-13EFF417C14B}" destId="{39900D7F-1AA3-4D2E-8CFC-4F561480715F}" srcOrd="5" destOrd="0" parTransId="{91916893-B14D-43FA-A36A-CEC913DE678D}" sibTransId="{C2E89C5E-12CB-4778-8E1A-0E93A620FCB8}"/>
    <dgm:cxn modelId="{BF24ED9B-7B0B-4B22-9110-11B4AE474D17}" srcId="{301ED86D-685B-4BBD-8BE1-0A2B3091831B}" destId="{3FDB9C84-6151-47FB-B230-13EFF417C14B}" srcOrd="1" destOrd="0" parTransId="{161C1C1E-412F-4BA1-B0C0-8AE3F7BD6D05}" sibTransId="{83BE7725-B41F-4284-9A29-EE7E81507B09}"/>
    <dgm:cxn modelId="{BF7C52A2-EA35-440A-AC4E-CE01469BDAF4}" type="presOf" srcId="{904EB0EE-409E-4064-B1DB-CDFFAFFC8B92}" destId="{67EA6AC4-A8C6-4D9F-A789-A2DF922CE813}" srcOrd="0" destOrd="5" presId="urn:microsoft.com/office/officeart/2005/8/layout/hList1"/>
    <dgm:cxn modelId="{28777D5D-BD4E-4CB6-8ACC-36BEE09D8A08}" type="presParOf" srcId="{E795FEF1-D98A-4279-820D-0ACE267F2271}" destId="{3687D398-DEA6-4430-BC98-0B5998778A89}" srcOrd="0" destOrd="0" presId="urn:microsoft.com/office/officeart/2005/8/layout/hList1"/>
    <dgm:cxn modelId="{98715F5E-274C-4697-BDF2-3CCED91802DD}" type="presParOf" srcId="{3687D398-DEA6-4430-BC98-0B5998778A89}" destId="{2B07753D-F412-491E-8D60-CF5001171325}" srcOrd="0" destOrd="0" presId="urn:microsoft.com/office/officeart/2005/8/layout/hList1"/>
    <dgm:cxn modelId="{3A80D3B0-9D80-470C-884E-8DEBC1BE273E}" type="presParOf" srcId="{3687D398-DEA6-4430-BC98-0B5998778A89}" destId="{67EA6AC4-A8C6-4D9F-A789-A2DF922CE813}" srcOrd="1" destOrd="0" presId="urn:microsoft.com/office/officeart/2005/8/layout/hList1"/>
    <dgm:cxn modelId="{16B47B1E-03D0-4163-BD38-F28777AE3B40}" type="presParOf" srcId="{E795FEF1-D98A-4279-820D-0ACE267F2271}" destId="{0B736378-9ED6-47DB-A3E3-77B2916E2BB7}" srcOrd="1" destOrd="0" presId="urn:microsoft.com/office/officeart/2005/8/layout/hList1"/>
    <dgm:cxn modelId="{C73D9346-B751-41C5-9FDF-A4E867FDC5B2}" type="presParOf" srcId="{E795FEF1-D98A-4279-820D-0ACE267F2271}" destId="{C2DDE04C-173A-4B3C-BB63-186DDD91A466}" srcOrd="2" destOrd="0" presId="urn:microsoft.com/office/officeart/2005/8/layout/hList1"/>
    <dgm:cxn modelId="{6F5C6FF8-2800-4D5A-91F7-9B25D3AB79B5}" type="presParOf" srcId="{C2DDE04C-173A-4B3C-BB63-186DDD91A466}" destId="{C769CB31-9506-4AC3-83C3-A2F7827B61B7}" srcOrd="0" destOrd="0" presId="urn:microsoft.com/office/officeart/2005/8/layout/hList1"/>
    <dgm:cxn modelId="{D21D7269-4EE6-4159-81F3-3160B44F731D}" type="presParOf" srcId="{C2DDE04C-173A-4B3C-BB63-186DDD91A466}" destId="{33BA4EA3-317A-4E99-A542-D63B71C9FC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3F6A7A-CA15-4E25-A411-C5910CDB1F66}" type="doc">
      <dgm:prSet loTypeId="urn:microsoft.com/office/officeart/2005/8/layout/venn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SV"/>
        </a:p>
      </dgm:t>
    </dgm:pt>
    <dgm:pt modelId="{5370B136-A152-4C72-9ED3-7B3CD349B788}">
      <dgm:prSet phldrT="[Texto]"/>
      <dgm:spPr/>
      <dgm:t>
        <a:bodyPr/>
        <a:lstStyle/>
        <a:p>
          <a:r>
            <a:rPr lang="es-ES" dirty="0" smtClean="0"/>
            <a:t>A partir de este enfoque el propósito de esta investigación fue determinar una estrategia de gestión local de las aguas negras y grises en Santo Domingo de Guzmán, atendiendo al plan desarrollo turístico previsto para la zona.</a:t>
          </a:r>
          <a:endParaRPr lang="es-SV" dirty="0"/>
        </a:p>
      </dgm:t>
    </dgm:pt>
    <dgm:pt modelId="{C114C9A0-2E40-4DEE-94F6-6F06815E7A4F}" type="parTrans" cxnId="{C5CF7364-7990-47F6-80AE-61B087C43AB7}">
      <dgm:prSet/>
      <dgm:spPr/>
      <dgm:t>
        <a:bodyPr/>
        <a:lstStyle/>
        <a:p>
          <a:endParaRPr lang="es-SV"/>
        </a:p>
      </dgm:t>
    </dgm:pt>
    <dgm:pt modelId="{5C8CAE49-6F28-4C8B-BBAC-6B0DF38D2EAF}" type="sibTrans" cxnId="{C5CF7364-7990-47F6-80AE-61B087C43AB7}">
      <dgm:prSet/>
      <dgm:spPr/>
      <dgm:t>
        <a:bodyPr/>
        <a:lstStyle/>
        <a:p>
          <a:endParaRPr lang="es-SV"/>
        </a:p>
      </dgm:t>
    </dgm:pt>
    <dgm:pt modelId="{984990D3-E062-4622-81DB-17B9C9553411}">
      <dgm:prSet phldrT="[Texto]"/>
      <dgm:spPr/>
      <dgm:t>
        <a:bodyPr/>
        <a:lstStyle/>
        <a:p>
          <a:r>
            <a:rPr lang="es-ES" dirty="0" smtClean="0"/>
            <a:t>En un  largo plazo el municipio ira creciendo y las fuentes locales de agua ya no serán suficientes para el abasto  por lo que será necesario un organismo operador especializado en tecnologías alternativas de agua y servicios sanitarios.</a:t>
          </a:r>
          <a:endParaRPr lang="es-SV" dirty="0"/>
        </a:p>
      </dgm:t>
    </dgm:pt>
    <dgm:pt modelId="{8C2E1A37-D949-4C4B-A35B-02348F0337AF}" type="parTrans" cxnId="{A23C6237-C71E-49AC-AA1B-A0ECA2B51985}">
      <dgm:prSet/>
      <dgm:spPr/>
      <dgm:t>
        <a:bodyPr/>
        <a:lstStyle/>
        <a:p>
          <a:endParaRPr lang="es-SV"/>
        </a:p>
      </dgm:t>
    </dgm:pt>
    <dgm:pt modelId="{4BFCBA0A-0E77-49F2-B40E-334BC4AD5541}" type="sibTrans" cxnId="{A23C6237-C71E-49AC-AA1B-A0ECA2B51985}">
      <dgm:prSet/>
      <dgm:spPr/>
      <dgm:t>
        <a:bodyPr/>
        <a:lstStyle/>
        <a:p>
          <a:endParaRPr lang="es-SV"/>
        </a:p>
      </dgm:t>
    </dgm:pt>
    <dgm:pt modelId="{66B15CEA-C89F-4A1A-A211-7F599E35AE3F}">
      <dgm:prSet phldrT="[Texto]"/>
      <dgm:spPr/>
      <dgm:t>
        <a:bodyPr/>
        <a:lstStyle/>
        <a:p>
          <a:r>
            <a:rPr lang="es-SV" dirty="0" smtClean="0"/>
            <a:t>La conservación de los recursos naturales es muy necesaria, esta propuesta ayudaría a proteger y evitar la contaminación en ríos.</a:t>
          </a:r>
          <a:endParaRPr lang="es-SV" dirty="0"/>
        </a:p>
      </dgm:t>
    </dgm:pt>
    <dgm:pt modelId="{B64F29C3-BA58-4B21-8256-77D0A254B18D}" type="parTrans" cxnId="{9397C083-849C-4E3C-84A7-BD91A5507D59}">
      <dgm:prSet/>
      <dgm:spPr/>
      <dgm:t>
        <a:bodyPr/>
        <a:lstStyle/>
        <a:p>
          <a:endParaRPr lang="es-SV"/>
        </a:p>
      </dgm:t>
    </dgm:pt>
    <dgm:pt modelId="{5EB2703E-8C5C-4E60-950A-48133432B027}" type="sibTrans" cxnId="{9397C083-849C-4E3C-84A7-BD91A5507D59}">
      <dgm:prSet/>
      <dgm:spPr/>
      <dgm:t>
        <a:bodyPr/>
        <a:lstStyle/>
        <a:p>
          <a:endParaRPr lang="es-SV"/>
        </a:p>
      </dgm:t>
    </dgm:pt>
    <dgm:pt modelId="{5DAB0D48-E79D-449A-BFBD-9264BEA9021A}" type="pres">
      <dgm:prSet presAssocID="{C43F6A7A-CA15-4E25-A411-C5910CDB1F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99354D9-2D1C-4F88-A8C3-682208A8726C}" type="pres">
      <dgm:prSet presAssocID="{5370B136-A152-4C72-9ED3-7B3CD349B78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9D78176-C6FC-4887-B56E-15553F437602}" type="pres">
      <dgm:prSet presAssocID="{5C8CAE49-6F28-4C8B-BBAC-6B0DF38D2EAF}" presName="space" presStyleCnt="0"/>
      <dgm:spPr/>
    </dgm:pt>
    <dgm:pt modelId="{0A770055-FEF4-40A3-B033-1DC5F2C13CAC}" type="pres">
      <dgm:prSet presAssocID="{984990D3-E062-4622-81DB-17B9C955341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2C0E0F0-2229-48B4-A8BA-C775C803A494}" type="pres">
      <dgm:prSet presAssocID="{4BFCBA0A-0E77-49F2-B40E-334BC4AD5541}" presName="space" presStyleCnt="0"/>
      <dgm:spPr/>
    </dgm:pt>
    <dgm:pt modelId="{1A1D00E4-A1E0-4146-B5C2-01C1196888AA}" type="pres">
      <dgm:prSet presAssocID="{66B15CEA-C89F-4A1A-A211-7F599E35AE3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9397C083-849C-4E3C-84A7-BD91A5507D59}" srcId="{C43F6A7A-CA15-4E25-A411-C5910CDB1F66}" destId="{66B15CEA-C89F-4A1A-A211-7F599E35AE3F}" srcOrd="2" destOrd="0" parTransId="{B64F29C3-BA58-4B21-8256-77D0A254B18D}" sibTransId="{5EB2703E-8C5C-4E60-950A-48133432B027}"/>
    <dgm:cxn modelId="{8E4B7338-BBEE-4C4C-BFD7-636A8E022B63}" type="presOf" srcId="{984990D3-E062-4622-81DB-17B9C9553411}" destId="{0A770055-FEF4-40A3-B033-1DC5F2C13CAC}" srcOrd="0" destOrd="0" presId="urn:microsoft.com/office/officeart/2005/8/layout/venn3"/>
    <dgm:cxn modelId="{58C6DC5C-4F70-4C8A-9672-C15040386C6D}" type="presOf" srcId="{66B15CEA-C89F-4A1A-A211-7F599E35AE3F}" destId="{1A1D00E4-A1E0-4146-B5C2-01C1196888AA}" srcOrd="0" destOrd="0" presId="urn:microsoft.com/office/officeart/2005/8/layout/venn3"/>
    <dgm:cxn modelId="{C5CF7364-7990-47F6-80AE-61B087C43AB7}" srcId="{C43F6A7A-CA15-4E25-A411-C5910CDB1F66}" destId="{5370B136-A152-4C72-9ED3-7B3CD349B788}" srcOrd="0" destOrd="0" parTransId="{C114C9A0-2E40-4DEE-94F6-6F06815E7A4F}" sibTransId="{5C8CAE49-6F28-4C8B-BBAC-6B0DF38D2EAF}"/>
    <dgm:cxn modelId="{A695CA61-6281-4EBF-A6B5-29F0434CD2A7}" type="presOf" srcId="{C43F6A7A-CA15-4E25-A411-C5910CDB1F66}" destId="{5DAB0D48-E79D-449A-BFBD-9264BEA9021A}" srcOrd="0" destOrd="0" presId="urn:microsoft.com/office/officeart/2005/8/layout/venn3"/>
    <dgm:cxn modelId="{A23C6237-C71E-49AC-AA1B-A0ECA2B51985}" srcId="{C43F6A7A-CA15-4E25-A411-C5910CDB1F66}" destId="{984990D3-E062-4622-81DB-17B9C9553411}" srcOrd="1" destOrd="0" parTransId="{8C2E1A37-D949-4C4B-A35B-02348F0337AF}" sibTransId="{4BFCBA0A-0E77-49F2-B40E-334BC4AD5541}"/>
    <dgm:cxn modelId="{63A20177-6842-4C36-9B3C-1662A15070C5}" type="presOf" srcId="{5370B136-A152-4C72-9ED3-7B3CD349B788}" destId="{399354D9-2D1C-4F88-A8C3-682208A8726C}" srcOrd="0" destOrd="0" presId="urn:microsoft.com/office/officeart/2005/8/layout/venn3"/>
    <dgm:cxn modelId="{15D6045E-7BCB-481F-9BB2-D5331BE85082}" type="presParOf" srcId="{5DAB0D48-E79D-449A-BFBD-9264BEA9021A}" destId="{399354D9-2D1C-4F88-A8C3-682208A8726C}" srcOrd="0" destOrd="0" presId="urn:microsoft.com/office/officeart/2005/8/layout/venn3"/>
    <dgm:cxn modelId="{CA4D4180-DFDC-424F-A345-DB3DE4F12F09}" type="presParOf" srcId="{5DAB0D48-E79D-449A-BFBD-9264BEA9021A}" destId="{A9D78176-C6FC-4887-B56E-15553F437602}" srcOrd="1" destOrd="0" presId="urn:microsoft.com/office/officeart/2005/8/layout/venn3"/>
    <dgm:cxn modelId="{1ED10C33-89FA-4484-8E3C-F41E04BA0633}" type="presParOf" srcId="{5DAB0D48-E79D-449A-BFBD-9264BEA9021A}" destId="{0A770055-FEF4-40A3-B033-1DC5F2C13CAC}" srcOrd="2" destOrd="0" presId="urn:microsoft.com/office/officeart/2005/8/layout/venn3"/>
    <dgm:cxn modelId="{7DF3D7FD-5A0E-468F-86D6-5D2ED681A155}" type="presParOf" srcId="{5DAB0D48-E79D-449A-BFBD-9264BEA9021A}" destId="{C2C0E0F0-2229-48B4-A8BA-C775C803A494}" srcOrd="3" destOrd="0" presId="urn:microsoft.com/office/officeart/2005/8/layout/venn3"/>
    <dgm:cxn modelId="{3E5BB046-7B39-4E67-85CF-051DE7388DA2}" type="presParOf" srcId="{5DAB0D48-E79D-449A-BFBD-9264BEA9021A}" destId="{1A1D00E4-A1E0-4146-B5C2-01C1196888AA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88C552-6521-44C4-944F-179211C11401}">
      <dsp:nvSpPr>
        <dsp:cNvPr id="0" name=""/>
        <dsp:cNvSpPr/>
      </dsp:nvSpPr>
      <dsp:spPr>
        <a:xfrm>
          <a:off x="2747865" y="70765"/>
          <a:ext cx="3396748" cy="339674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Se dará a  conocer una de las necesidades principales del municipio, que para identificarla como estudiantes utilizamos un diagnostico de necesidades transversales.</a:t>
          </a:r>
          <a:endParaRPr lang="es-SV" sz="1600" kern="1200" dirty="0"/>
        </a:p>
      </dsp:txBody>
      <dsp:txXfrm>
        <a:off x="3200765" y="665196"/>
        <a:ext cx="2490949" cy="1528536"/>
      </dsp:txXfrm>
    </dsp:sp>
    <dsp:sp modelId="{85113BEA-00E7-40C0-9EA2-A5862B782879}">
      <dsp:nvSpPr>
        <dsp:cNvPr id="0" name=""/>
        <dsp:cNvSpPr/>
      </dsp:nvSpPr>
      <dsp:spPr>
        <a:xfrm>
          <a:off x="3973525" y="2193733"/>
          <a:ext cx="3396748" cy="3396748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Enfocándonos en darle un mejor servicio al turista y la protección y conservación del medio ambiente.</a:t>
          </a:r>
          <a:endParaRPr lang="es-SV" sz="1600" kern="1200" dirty="0"/>
        </a:p>
      </dsp:txBody>
      <dsp:txXfrm>
        <a:off x="5012364" y="3071227"/>
        <a:ext cx="2038049" cy="1868211"/>
      </dsp:txXfrm>
    </dsp:sp>
    <dsp:sp modelId="{D02AA868-288E-4DD5-8DA9-E36566BD1FBE}">
      <dsp:nvSpPr>
        <dsp:cNvPr id="0" name=""/>
        <dsp:cNvSpPr/>
      </dsp:nvSpPr>
      <dsp:spPr>
        <a:xfrm>
          <a:off x="1522205" y="2193733"/>
          <a:ext cx="3396748" cy="3396748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Con nuestro enfoque de estudio y conocimientos se les dará un herramienta para la implementación para servicios sanitarios.</a:t>
          </a:r>
          <a:endParaRPr lang="es-SV" sz="1600" kern="1200" dirty="0"/>
        </a:p>
      </dsp:txBody>
      <dsp:txXfrm>
        <a:off x="1842065" y="3071227"/>
        <a:ext cx="2038049" cy="186821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9354D9-2D1C-4F88-A8C3-682208A8726C}">
      <dsp:nvSpPr>
        <dsp:cNvPr id="0" name=""/>
        <dsp:cNvSpPr/>
      </dsp:nvSpPr>
      <dsp:spPr>
        <a:xfrm>
          <a:off x="3828" y="890073"/>
          <a:ext cx="3348196" cy="334819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4262" tIns="20320" rIns="18426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La participación ciudadana no deje de buscar oportunidades de ayuda; que  su objetivo principal siempre sea que Santo Domingo de Guzmán salga adelante y alcance ser un lugar turístico más rentable.</a:t>
          </a:r>
          <a:endParaRPr lang="es-SV" sz="1600" kern="1200" dirty="0"/>
        </a:p>
      </dsp:txBody>
      <dsp:txXfrm>
        <a:off x="3828" y="890073"/>
        <a:ext cx="3348196" cy="3348196"/>
      </dsp:txXfrm>
    </dsp:sp>
    <dsp:sp modelId="{0A770055-FEF4-40A3-B033-1DC5F2C13CAC}">
      <dsp:nvSpPr>
        <dsp:cNvPr id="0" name=""/>
        <dsp:cNvSpPr/>
      </dsp:nvSpPr>
      <dsp:spPr>
        <a:xfrm>
          <a:off x="2682385" y="890073"/>
          <a:ext cx="3348196" cy="3348196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4262" tIns="20320" rIns="18426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Demostrar que los sistemas húmedos son utilidad prioritaria en estos momentos dentro del municipio para ya no haya mas contaminación en el rio.</a:t>
          </a:r>
          <a:endParaRPr lang="es-SV" sz="1600" kern="1200" dirty="0"/>
        </a:p>
      </dsp:txBody>
      <dsp:txXfrm>
        <a:off x="2682385" y="890073"/>
        <a:ext cx="3348196" cy="3348196"/>
      </dsp:txXfrm>
    </dsp:sp>
    <dsp:sp modelId="{1A1D00E4-A1E0-4146-B5C2-01C1196888AA}">
      <dsp:nvSpPr>
        <dsp:cNvPr id="0" name=""/>
        <dsp:cNvSpPr/>
      </dsp:nvSpPr>
      <dsp:spPr>
        <a:xfrm>
          <a:off x="5360942" y="890073"/>
          <a:ext cx="3348196" cy="3348196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4262" tIns="20320" rIns="18426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Concientizar a los ciudadanos a que cuiden y traten de mantener limpio su municipio, logrando establecer políticas ambientales dentro del lugar.</a:t>
          </a:r>
          <a:endParaRPr lang="es-SV" sz="1600" kern="1200" dirty="0"/>
        </a:p>
      </dsp:txBody>
      <dsp:txXfrm>
        <a:off x="5360942" y="890073"/>
        <a:ext cx="3348196" cy="33481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4DC850-42A5-4EC3-ABAC-58715C5D66D9}">
      <dsp:nvSpPr>
        <dsp:cNvPr id="0" name=""/>
        <dsp:cNvSpPr/>
      </dsp:nvSpPr>
      <dsp:spPr>
        <a:xfrm rot="5400000">
          <a:off x="-355764" y="358539"/>
          <a:ext cx="2371763" cy="166023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Objetivo General</a:t>
          </a:r>
          <a:endParaRPr lang="es-SV" sz="2400" kern="1200" dirty="0"/>
        </a:p>
      </dsp:txBody>
      <dsp:txXfrm rot="5400000">
        <a:off x="-355764" y="358539"/>
        <a:ext cx="2371763" cy="1660234"/>
      </dsp:txXfrm>
    </dsp:sp>
    <dsp:sp modelId="{09D4896C-1686-4D3D-B5AA-D52749446CDE}">
      <dsp:nvSpPr>
        <dsp:cNvPr id="0" name=""/>
        <dsp:cNvSpPr/>
      </dsp:nvSpPr>
      <dsp:spPr>
        <a:xfrm rot="5400000">
          <a:off x="4379774" y="-2716765"/>
          <a:ext cx="1541646" cy="6980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Conocer el nivel de necesidad que hay para la implementación sanitaria para el municipio de  Santo Domingo de Guzmán.</a:t>
          </a:r>
          <a:endParaRPr lang="es-SV" sz="2300" kern="1200" dirty="0"/>
        </a:p>
      </dsp:txBody>
      <dsp:txXfrm rot="5400000">
        <a:off x="4379774" y="-2716765"/>
        <a:ext cx="1541646" cy="6980725"/>
      </dsp:txXfrm>
    </dsp:sp>
    <dsp:sp modelId="{4BCEA4B7-0960-416C-A09C-D3CF97F48507}">
      <dsp:nvSpPr>
        <dsp:cNvPr id="0" name=""/>
        <dsp:cNvSpPr/>
      </dsp:nvSpPr>
      <dsp:spPr>
        <a:xfrm rot="5400000">
          <a:off x="-355764" y="2445722"/>
          <a:ext cx="2371763" cy="166023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Objetivos Específicos</a:t>
          </a:r>
          <a:endParaRPr lang="es-SV" sz="2400" kern="1200" dirty="0"/>
        </a:p>
      </dsp:txBody>
      <dsp:txXfrm rot="5400000">
        <a:off x="-355764" y="2445722"/>
        <a:ext cx="2371763" cy="1660234"/>
      </dsp:txXfrm>
    </dsp:sp>
    <dsp:sp modelId="{0526D44D-6949-4585-9756-A9743BB24B00}">
      <dsp:nvSpPr>
        <dsp:cNvPr id="0" name=""/>
        <dsp:cNvSpPr/>
      </dsp:nvSpPr>
      <dsp:spPr>
        <a:xfrm rot="5400000">
          <a:off x="4379774" y="-629581"/>
          <a:ext cx="1541646" cy="6980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1. Realizar un FODA  y las ventajas y desventajas de la realización de una fosa séptica.</a:t>
          </a:r>
          <a:endParaRPr lang="es-SV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2. implementar una estrategia de servicios sanitarios en diferentes puntos de los atractivos   turísticos.</a:t>
          </a:r>
          <a:endParaRPr lang="es-SV" sz="2300" kern="1200" dirty="0"/>
        </a:p>
      </dsp:txBody>
      <dsp:txXfrm rot="5400000">
        <a:off x="4379774" y="-629581"/>
        <a:ext cx="1541646" cy="69807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409642-E3A9-4912-9C75-E95D8892B113}">
      <dsp:nvSpPr>
        <dsp:cNvPr id="0" name=""/>
        <dsp:cNvSpPr/>
      </dsp:nvSpPr>
      <dsp:spPr>
        <a:xfrm>
          <a:off x="0" y="0"/>
          <a:ext cx="7161195" cy="1468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El día 3 de mayo 2012 se realizo una visita de campo, para conocer Santo Domingo de Guzmán, la reunión estuvieron presentes el director de la cooperativa, Medardo, el secretario Hugo Sánchez y el tesorero.</a:t>
          </a:r>
          <a:endParaRPr lang="es-SV" sz="1900" kern="1200" dirty="0"/>
        </a:p>
      </dsp:txBody>
      <dsp:txXfrm>
        <a:off x="0" y="0"/>
        <a:ext cx="5662118" cy="1468963"/>
      </dsp:txXfrm>
    </dsp:sp>
    <dsp:sp modelId="{EBB18268-8E82-4E1F-9831-ABF78EFC58DA}">
      <dsp:nvSpPr>
        <dsp:cNvPr id="0" name=""/>
        <dsp:cNvSpPr/>
      </dsp:nvSpPr>
      <dsp:spPr>
        <a:xfrm>
          <a:off x="631870" y="1713790"/>
          <a:ext cx="7161195" cy="1468963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Se pudo conocer que unos de los mayores problemas en el municipio es que no se cuentan con baños exclusivos para atender al turista nacional e internacional.</a:t>
          </a:r>
          <a:endParaRPr lang="es-SV" sz="1900" kern="1200" dirty="0"/>
        </a:p>
      </dsp:txBody>
      <dsp:txXfrm>
        <a:off x="631870" y="1713790"/>
        <a:ext cx="5574499" cy="1468963"/>
      </dsp:txXfrm>
    </dsp:sp>
    <dsp:sp modelId="{50A5F5CF-627A-4A52-BE9B-30506ADD6ECB}">
      <dsp:nvSpPr>
        <dsp:cNvPr id="0" name=""/>
        <dsp:cNvSpPr/>
      </dsp:nvSpPr>
      <dsp:spPr>
        <a:xfrm>
          <a:off x="1263740" y="3427580"/>
          <a:ext cx="7161195" cy="146896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kern="1200" dirty="0" smtClean="0"/>
            <a:t>El proyecto es la realización de servicios sanitarios sépticos en diferentes puntos estratégicos de los principales atractivos turisticos de Santo Domingo de Guzmán.</a:t>
          </a:r>
          <a:endParaRPr lang="es-SV" sz="1900" kern="1200" dirty="0"/>
        </a:p>
      </dsp:txBody>
      <dsp:txXfrm>
        <a:off x="1263740" y="3427580"/>
        <a:ext cx="5574499" cy="1468963"/>
      </dsp:txXfrm>
    </dsp:sp>
    <dsp:sp modelId="{16484A59-4475-4750-977D-5B8C9C38694F}">
      <dsp:nvSpPr>
        <dsp:cNvPr id="0" name=""/>
        <dsp:cNvSpPr/>
      </dsp:nvSpPr>
      <dsp:spPr>
        <a:xfrm>
          <a:off x="6206369" y="1113963"/>
          <a:ext cx="954826" cy="9548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600" kern="1200"/>
        </a:p>
      </dsp:txBody>
      <dsp:txXfrm>
        <a:off x="6206369" y="1113963"/>
        <a:ext cx="954826" cy="954826"/>
      </dsp:txXfrm>
    </dsp:sp>
    <dsp:sp modelId="{F0E6C342-0768-436D-8A49-44E379AD582F}">
      <dsp:nvSpPr>
        <dsp:cNvPr id="0" name=""/>
        <dsp:cNvSpPr/>
      </dsp:nvSpPr>
      <dsp:spPr>
        <a:xfrm>
          <a:off x="6838239" y="2817961"/>
          <a:ext cx="954826" cy="9548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600" kern="1200"/>
        </a:p>
      </dsp:txBody>
      <dsp:txXfrm>
        <a:off x="6838239" y="2817961"/>
        <a:ext cx="954826" cy="9548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379EC4-5C68-4657-A605-301545DD237A}">
      <dsp:nvSpPr>
        <dsp:cNvPr id="0" name=""/>
        <dsp:cNvSpPr/>
      </dsp:nvSpPr>
      <dsp:spPr>
        <a:xfrm>
          <a:off x="2655" y="994844"/>
          <a:ext cx="2588912" cy="10140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800" kern="1200" dirty="0" smtClean="0"/>
            <a:t>Alcaldía Municipal</a:t>
          </a:r>
          <a:endParaRPr lang="es-SV" sz="2800" kern="1200" dirty="0"/>
        </a:p>
      </dsp:txBody>
      <dsp:txXfrm>
        <a:off x="2655" y="994844"/>
        <a:ext cx="2588912" cy="1014080"/>
      </dsp:txXfrm>
    </dsp:sp>
    <dsp:sp modelId="{67E05632-33CB-4761-ABF8-9854E2F70F00}">
      <dsp:nvSpPr>
        <dsp:cNvPr id="0" name=""/>
        <dsp:cNvSpPr/>
      </dsp:nvSpPr>
      <dsp:spPr>
        <a:xfrm>
          <a:off x="2655" y="2008925"/>
          <a:ext cx="2588912" cy="203678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No cuenta con servicios de lavamanos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Poca capacidad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Construcción antigua</a:t>
          </a:r>
          <a:endParaRPr lang="es-SV" sz="2000" kern="1200" dirty="0"/>
        </a:p>
      </dsp:txBody>
      <dsp:txXfrm>
        <a:off x="2655" y="2008925"/>
        <a:ext cx="2588912" cy="2036789"/>
      </dsp:txXfrm>
    </dsp:sp>
    <dsp:sp modelId="{D74B5605-193A-44F4-A137-6ECDD3655416}">
      <dsp:nvSpPr>
        <dsp:cNvPr id="0" name=""/>
        <dsp:cNvSpPr/>
      </dsp:nvSpPr>
      <dsp:spPr>
        <a:xfrm>
          <a:off x="2954015" y="994844"/>
          <a:ext cx="2588912" cy="1014080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800" kern="1200" dirty="0" smtClean="0"/>
            <a:t>Unidad de Salud</a:t>
          </a:r>
          <a:endParaRPr lang="es-SV" sz="2800" kern="1200" dirty="0"/>
        </a:p>
      </dsp:txBody>
      <dsp:txXfrm>
        <a:off x="2954015" y="994844"/>
        <a:ext cx="2588912" cy="1014080"/>
      </dsp:txXfrm>
    </dsp:sp>
    <dsp:sp modelId="{B8C2C0D6-4647-4F49-9E2F-51ADD74AC32B}">
      <dsp:nvSpPr>
        <dsp:cNvPr id="0" name=""/>
        <dsp:cNvSpPr/>
      </dsp:nvSpPr>
      <dsp:spPr>
        <a:xfrm>
          <a:off x="2954015" y="2008925"/>
          <a:ext cx="2588912" cy="2036789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Mala construcción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Malos olores por saturación.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Servicios para pacientes</a:t>
          </a:r>
          <a:endParaRPr lang="es-SV" sz="2000" kern="1200" dirty="0"/>
        </a:p>
      </dsp:txBody>
      <dsp:txXfrm>
        <a:off x="2954015" y="2008925"/>
        <a:ext cx="2588912" cy="2036789"/>
      </dsp:txXfrm>
    </dsp:sp>
    <dsp:sp modelId="{1A6D48FE-2AD0-4709-ABDE-B228A1559D46}">
      <dsp:nvSpPr>
        <dsp:cNvPr id="0" name=""/>
        <dsp:cNvSpPr/>
      </dsp:nvSpPr>
      <dsp:spPr>
        <a:xfrm>
          <a:off x="5905376" y="994844"/>
          <a:ext cx="2588912" cy="101408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800" kern="1200" dirty="0" smtClean="0"/>
            <a:t>Cooperativa ADESCO</a:t>
          </a:r>
          <a:endParaRPr lang="es-SV" sz="2800" kern="1200" dirty="0"/>
        </a:p>
      </dsp:txBody>
      <dsp:txXfrm>
        <a:off x="5905376" y="994844"/>
        <a:ext cx="2588912" cy="1014080"/>
      </dsp:txXfrm>
    </dsp:sp>
    <dsp:sp modelId="{5A20B781-68BE-4677-9A78-9595F45445A1}">
      <dsp:nvSpPr>
        <dsp:cNvPr id="0" name=""/>
        <dsp:cNvSpPr/>
      </dsp:nvSpPr>
      <dsp:spPr>
        <a:xfrm>
          <a:off x="5905376" y="2008925"/>
          <a:ext cx="2588912" cy="2036789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Servicio privado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Servicio completo</a:t>
          </a:r>
          <a:endParaRPr lang="es-SV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000" kern="1200" dirty="0" smtClean="0"/>
            <a:t>Horarios restringidos</a:t>
          </a:r>
          <a:endParaRPr lang="es-SV" sz="2000" kern="1200" dirty="0"/>
        </a:p>
      </dsp:txBody>
      <dsp:txXfrm>
        <a:off x="5905376" y="2008925"/>
        <a:ext cx="2588912" cy="20367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B1CFBA-F7CB-46B3-BECD-7F63CBC7BB2B}">
      <dsp:nvSpPr>
        <dsp:cNvPr id="0" name=""/>
        <dsp:cNvSpPr/>
      </dsp:nvSpPr>
      <dsp:spPr>
        <a:xfrm>
          <a:off x="1070007" y="-100596"/>
          <a:ext cx="4700744" cy="4700744"/>
        </a:xfrm>
        <a:prstGeom prst="circularArrow">
          <a:avLst>
            <a:gd name="adj1" fmla="val 4668"/>
            <a:gd name="adj2" fmla="val 272909"/>
            <a:gd name="adj3" fmla="val 12948838"/>
            <a:gd name="adj4" fmla="val 17951266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A26AC-D998-47CB-8F39-153A7F78007F}">
      <dsp:nvSpPr>
        <dsp:cNvPr id="0" name=""/>
        <dsp:cNvSpPr/>
      </dsp:nvSpPr>
      <dsp:spPr>
        <a:xfrm>
          <a:off x="1902252" y="1328"/>
          <a:ext cx="3036255" cy="15181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000" kern="1200" dirty="0" smtClean="0"/>
            <a:t>Por qué de la Propuesta</a:t>
          </a:r>
          <a:endParaRPr lang="es-SV" sz="3000" kern="1200" dirty="0"/>
        </a:p>
      </dsp:txBody>
      <dsp:txXfrm>
        <a:off x="1902252" y="1328"/>
        <a:ext cx="3036255" cy="1518127"/>
      </dsp:txXfrm>
    </dsp:sp>
    <dsp:sp modelId="{507F1B08-7C4D-43E8-99CB-5A19851F37F6}">
      <dsp:nvSpPr>
        <dsp:cNvPr id="0" name=""/>
        <dsp:cNvSpPr/>
      </dsp:nvSpPr>
      <dsp:spPr>
        <a:xfrm>
          <a:off x="3590131" y="1689208"/>
          <a:ext cx="3036255" cy="1518127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000" kern="1200" dirty="0" smtClean="0"/>
            <a:t>Quiénes se verán beneficiados</a:t>
          </a:r>
          <a:endParaRPr lang="es-SV" sz="3000" kern="1200" dirty="0"/>
        </a:p>
      </dsp:txBody>
      <dsp:txXfrm>
        <a:off x="3590131" y="1689208"/>
        <a:ext cx="3036255" cy="1518127"/>
      </dsp:txXfrm>
    </dsp:sp>
    <dsp:sp modelId="{C5A3504B-7EE0-42C7-BA46-F7D3E680CC04}">
      <dsp:nvSpPr>
        <dsp:cNvPr id="0" name=""/>
        <dsp:cNvSpPr/>
      </dsp:nvSpPr>
      <dsp:spPr>
        <a:xfrm>
          <a:off x="1902252" y="3377087"/>
          <a:ext cx="3036255" cy="1518127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000" kern="1200" dirty="0" smtClean="0"/>
            <a:t>Sistemas Húmedos</a:t>
          </a:r>
          <a:endParaRPr lang="es-SV" sz="3000" kern="1200" dirty="0"/>
        </a:p>
      </dsp:txBody>
      <dsp:txXfrm>
        <a:off x="1902252" y="3377087"/>
        <a:ext cx="3036255" cy="1518127"/>
      </dsp:txXfrm>
    </dsp:sp>
    <dsp:sp modelId="{A35A554C-7FD5-4E2C-BFD5-AE927CBCE2F5}">
      <dsp:nvSpPr>
        <dsp:cNvPr id="0" name=""/>
        <dsp:cNvSpPr/>
      </dsp:nvSpPr>
      <dsp:spPr>
        <a:xfrm>
          <a:off x="214372" y="1689208"/>
          <a:ext cx="3036255" cy="151812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000" kern="1200" dirty="0" smtClean="0"/>
            <a:t>De qué se trata</a:t>
          </a:r>
          <a:endParaRPr lang="es-SV" sz="3000" kern="1200" dirty="0"/>
        </a:p>
      </dsp:txBody>
      <dsp:txXfrm>
        <a:off x="214372" y="1689208"/>
        <a:ext cx="3036255" cy="151812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9A47D3-1F2E-42F2-BA65-20E3BC561992}">
      <dsp:nvSpPr>
        <dsp:cNvPr id="0" name=""/>
        <dsp:cNvSpPr/>
      </dsp:nvSpPr>
      <dsp:spPr>
        <a:xfrm>
          <a:off x="790511" y="1266980"/>
          <a:ext cx="2951767" cy="2434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Apropiado para comunidades rurales, edificaciones, condominios, hospitales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 </a:t>
          </a:r>
          <a:r>
            <a:rPr lang="en-US" sz="1600" kern="1200" dirty="0" err="1" smtClean="0"/>
            <a:t>limpieza</a:t>
          </a:r>
          <a:r>
            <a:rPr lang="en-US" sz="1600" kern="1200" dirty="0" smtClean="0"/>
            <a:t> no </a:t>
          </a:r>
          <a:r>
            <a:rPr lang="en-US" sz="1600" kern="1200" dirty="0" err="1" smtClean="0"/>
            <a:t>es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frecuente</a:t>
          </a:r>
          <a:r>
            <a:rPr lang="en-US" sz="1600" kern="1200" dirty="0" smtClean="0"/>
            <a:t>.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 B</a:t>
          </a:r>
          <a:r>
            <a:rPr lang="es-ES" sz="1600" kern="1200" dirty="0" smtClean="0"/>
            <a:t>ajo costo de construcción y operación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kern="1200" dirty="0"/>
        </a:p>
      </dsp:txBody>
      <dsp:txXfrm>
        <a:off x="790511" y="1266980"/>
        <a:ext cx="2951767" cy="1912892"/>
      </dsp:txXfrm>
    </dsp:sp>
    <dsp:sp modelId="{8E153234-EDA2-4DEA-88D0-082025C18C23}">
      <dsp:nvSpPr>
        <dsp:cNvPr id="0" name=""/>
        <dsp:cNvSpPr/>
      </dsp:nvSpPr>
      <dsp:spPr>
        <a:xfrm>
          <a:off x="2467633" y="1912571"/>
          <a:ext cx="3158123" cy="3158123"/>
        </a:xfrm>
        <a:prstGeom prst="leftCircularArrow">
          <a:avLst>
            <a:gd name="adj1" fmla="val 2849"/>
            <a:gd name="adj2" fmla="val 348095"/>
            <a:gd name="adj3" fmla="val 2123605"/>
            <a:gd name="adj4" fmla="val 9024489"/>
            <a:gd name="adj5" fmla="val 332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64D99-CE96-4929-BA02-97CAC34DE246}">
      <dsp:nvSpPr>
        <dsp:cNvPr id="0" name=""/>
        <dsp:cNvSpPr/>
      </dsp:nvSpPr>
      <dsp:spPr>
        <a:xfrm>
          <a:off x="1446459" y="3179873"/>
          <a:ext cx="2623792" cy="10433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200" kern="1200" dirty="0" smtClean="0"/>
            <a:t>Ventajas</a:t>
          </a:r>
          <a:endParaRPr lang="es-SV" sz="4200" kern="1200" dirty="0"/>
        </a:p>
      </dsp:txBody>
      <dsp:txXfrm>
        <a:off x="1446459" y="3179873"/>
        <a:ext cx="2623792" cy="1043395"/>
      </dsp:txXfrm>
    </dsp:sp>
    <dsp:sp modelId="{81851E02-E6BC-4FC7-835F-A8E36F3B3A45}">
      <dsp:nvSpPr>
        <dsp:cNvPr id="0" name=""/>
        <dsp:cNvSpPr/>
      </dsp:nvSpPr>
      <dsp:spPr>
        <a:xfrm>
          <a:off x="4498699" y="1266980"/>
          <a:ext cx="2951767" cy="2434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Uso limitado 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Uso limitado a la capacidad de infiltración del terreno</a:t>
          </a:r>
          <a:endParaRPr lang="es-SV" sz="1600" kern="1200" dirty="0"/>
        </a:p>
      </dsp:txBody>
      <dsp:txXfrm>
        <a:off x="4498699" y="1788678"/>
        <a:ext cx="2951767" cy="1912892"/>
      </dsp:txXfrm>
    </dsp:sp>
    <dsp:sp modelId="{FC63D825-B885-4076-8505-9DED6B00B651}">
      <dsp:nvSpPr>
        <dsp:cNvPr id="0" name=""/>
        <dsp:cNvSpPr/>
      </dsp:nvSpPr>
      <dsp:spPr>
        <a:xfrm>
          <a:off x="5154648" y="745282"/>
          <a:ext cx="2623792" cy="1043395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200" kern="1200" dirty="0" smtClean="0"/>
            <a:t>Desventaja</a:t>
          </a:r>
          <a:endParaRPr lang="es-SV" sz="4200" kern="1200" dirty="0"/>
        </a:p>
      </dsp:txBody>
      <dsp:txXfrm>
        <a:off x="5154648" y="745282"/>
        <a:ext cx="2623792" cy="10433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07753D-F412-491E-8D60-CF5001171325}">
      <dsp:nvSpPr>
        <dsp:cNvPr id="0" name=""/>
        <dsp:cNvSpPr/>
      </dsp:nvSpPr>
      <dsp:spPr>
        <a:xfrm>
          <a:off x="0" y="0"/>
          <a:ext cx="3852489" cy="8888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000" b="1" kern="1200" dirty="0" smtClean="0"/>
            <a:t>F</a:t>
          </a:r>
          <a:endParaRPr lang="es-SV" sz="4000" b="1" kern="1200" dirty="0"/>
        </a:p>
      </dsp:txBody>
      <dsp:txXfrm>
        <a:off x="0" y="0"/>
        <a:ext cx="3852489" cy="888817"/>
      </dsp:txXfrm>
    </dsp:sp>
    <dsp:sp modelId="{67EA6AC4-A8C6-4D9F-A789-A2DF922CE813}">
      <dsp:nvSpPr>
        <dsp:cNvPr id="0" name=""/>
        <dsp:cNvSpPr/>
      </dsp:nvSpPr>
      <dsp:spPr>
        <a:xfrm>
          <a:off x="40" y="1063995"/>
          <a:ext cx="3852489" cy="36573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Conciencia ambiental de la población infantil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Fuerte identidad cultural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Valor paisajístico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Fomento del ecoturismo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Investigaciones en el área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Disponibilidad de recursos potenciales para la actividad económica sustentable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Asociación entregada al sector turismo</a:t>
          </a:r>
          <a:endParaRPr lang="es-SV" sz="1900" kern="1200" dirty="0"/>
        </a:p>
      </dsp:txBody>
      <dsp:txXfrm>
        <a:off x="40" y="1063995"/>
        <a:ext cx="3852489" cy="3657369"/>
      </dsp:txXfrm>
    </dsp:sp>
    <dsp:sp modelId="{C769CB31-9506-4AC3-83C3-A2F7827B61B7}">
      <dsp:nvSpPr>
        <dsp:cNvPr id="0" name=""/>
        <dsp:cNvSpPr/>
      </dsp:nvSpPr>
      <dsp:spPr>
        <a:xfrm>
          <a:off x="4391878" y="175178"/>
          <a:ext cx="3852489" cy="8888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000" b="1" kern="1200" dirty="0" smtClean="0"/>
            <a:t>O</a:t>
          </a:r>
          <a:endParaRPr lang="es-SV" sz="4000" b="1" kern="1200" dirty="0"/>
        </a:p>
      </dsp:txBody>
      <dsp:txXfrm>
        <a:off x="4391878" y="175178"/>
        <a:ext cx="3852489" cy="888817"/>
      </dsp:txXfrm>
    </dsp:sp>
    <dsp:sp modelId="{33BA4EA3-317A-4E99-A542-D63B71C9FC07}">
      <dsp:nvSpPr>
        <dsp:cNvPr id="0" name=""/>
        <dsp:cNvSpPr/>
      </dsp:nvSpPr>
      <dsp:spPr>
        <a:xfrm>
          <a:off x="4391878" y="1063995"/>
          <a:ext cx="3852489" cy="36573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Salud e Higiene para los pobladores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Mayor Potencial turístico nacional e internacional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Interés y reconocimiento nacional como sitio eco turístico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Interés de investigación nacional e internacional como sitio biodiverso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Apoyo de </a:t>
          </a:r>
          <a:r>
            <a:rPr lang="es-SV" sz="1900" kern="1200" dirty="0" err="1" smtClean="0"/>
            <a:t>ONG´s</a:t>
          </a:r>
          <a:r>
            <a:rPr lang="es-SV" sz="1900" kern="1200" dirty="0" smtClean="0"/>
            <a:t> e instituciones académicas</a:t>
          </a:r>
          <a:endParaRPr lang="es-SV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900" kern="1200" dirty="0" smtClean="0"/>
            <a:t>Más potencial para desarrollo de actividades eco turísticas</a:t>
          </a:r>
          <a:endParaRPr lang="es-SV" sz="1900" kern="1200" dirty="0"/>
        </a:p>
      </dsp:txBody>
      <dsp:txXfrm>
        <a:off x="4391878" y="1063995"/>
        <a:ext cx="3852489" cy="365736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07753D-F412-491E-8D60-CF5001171325}">
      <dsp:nvSpPr>
        <dsp:cNvPr id="0" name=""/>
        <dsp:cNvSpPr/>
      </dsp:nvSpPr>
      <dsp:spPr>
        <a:xfrm>
          <a:off x="40" y="18531"/>
          <a:ext cx="3886137" cy="9050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000" b="1" kern="1200" dirty="0" smtClean="0"/>
            <a:t>D</a:t>
          </a:r>
          <a:endParaRPr lang="es-SV" sz="4000" b="1" kern="1200" dirty="0"/>
        </a:p>
      </dsp:txBody>
      <dsp:txXfrm>
        <a:off x="40" y="18531"/>
        <a:ext cx="3886137" cy="905097"/>
      </dsp:txXfrm>
    </dsp:sp>
    <dsp:sp modelId="{67EA6AC4-A8C6-4D9F-A789-A2DF922CE813}">
      <dsp:nvSpPr>
        <dsp:cNvPr id="0" name=""/>
        <dsp:cNvSpPr/>
      </dsp:nvSpPr>
      <dsp:spPr>
        <a:xfrm>
          <a:off x="40" y="923628"/>
          <a:ext cx="3886137" cy="32500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Falta de apoyo municipal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Falta de recursos humanos debidamente capacitados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Drenaje obsoleto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Descargas de aguas residuales directas al rio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Mal manejo de fosas 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Falta de participación social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Marginación de los poblados aledaños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Aceptación y conciencia ecológica en la población</a:t>
          </a:r>
          <a:endParaRPr lang="es-SV" sz="1600" kern="1200" dirty="0"/>
        </a:p>
      </dsp:txBody>
      <dsp:txXfrm>
        <a:off x="40" y="923628"/>
        <a:ext cx="3886137" cy="3250080"/>
      </dsp:txXfrm>
    </dsp:sp>
    <dsp:sp modelId="{C769CB31-9506-4AC3-83C3-A2F7827B61B7}">
      <dsp:nvSpPr>
        <dsp:cNvPr id="0" name=""/>
        <dsp:cNvSpPr/>
      </dsp:nvSpPr>
      <dsp:spPr>
        <a:xfrm>
          <a:off x="4430237" y="18531"/>
          <a:ext cx="3886137" cy="905097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000" b="1" kern="1200" dirty="0" smtClean="0"/>
            <a:t>A</a:t>
          </a:r>
          <a:endParaRPr lang="es-SV" sz="4000" b="1" kern="1200" dirty="0"/>
        </a:p>
      </dsp:txBody>
      <dsp:txXfrm>
        <a:off x="4430237" y="18531"/>
        <a:ext cx="3886137" cy="905097"/>
      </dsp:txXfrm>
    </dsp:sp>
    <dsp:sp modelId="{33BA4EA3-317A-4E99-A542-D63B71C9FC07}">
      <dsp:nvSpPr>
        <dsp:cNvPr id="0" name=""/>
        <dsp:cNvSpPr/>
      </dsp:nvSpPr>
      <dsp:spPr>
        <a:xfrm>
          <a:off x="4430237" y="923628"/>
          <a:ext cx="3886137" cy="3250080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Crisis económica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Falta de apoyo del gobierno 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Falta de turismo de calidad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Percepción de falta de seguridad sanitaria y personal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Cambio climático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Políticas  no sean sustentables</a:t>
          </a:r>
          <a:endParaRPr lang="es-SV" sz="1600" kern="1200" dirty="0"/>
        </a:p>
      </dsp:txBody>
      <dsp:txXfrm>
        <a:off x="4430237" y="923628"/>
        <a:ext cx="3886137" cy="325008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9354D9-2D1C-4F88-A8C3-682208A8726C}">
      <dsp:nvSpPr>
        <dsp:cNvPr id="0" name=""/>
        <dsp:cNvSpPr/>
      </dsp:nvSpPr>
      <dsp:spPr>
        <a:xfrm>
          <a:off x="3828" y="890073"/>
          <a:ext cx="3348196" cy="334819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4262" tIns="19050" rIns="184262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A partir de este enfoque el propósito de esta investigación fue determinar una estrategia de gestión local de las aguas negras y grises en Santo Domingo de Guzmán, atendiendo al plan desarrollo turístico previsto para la zona.</a:t>
          </a:r>
          <a:endParaRPr lang="es-SV" sz="1500" kern="1200" dirty="0"/>
        </a:p>
      </dsp:txBody>
      <dsp:txXfrm>
        <a:off x="3828" y="890073"/>
        <a:ext cx="3348196" cy="3348196"/>
      </dsp:txXfrm>
    </dsp:sp>
    <dsp:sp modelId="{0A770055-FEF4-40A3-B033-1DC5F2C13CAC}">
      <dsp:nvSpPr>
        <dsp:cNvPr id="0" name=""/>
        <dsp:cNvSpPr/>
      </dsp:nvSpPr>
      <dsp:spPr>
        <a:xfrm>
          <a:off x="2682385" y="890073"/>
          <a:ext cx="3348196" cy="3348196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4262" tIns="19050" rIns="184262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En un  largo plazo el municipio ira creciendo y las fuentes locales de agua ya no serán suficientes para el abasto  por lo que será necesario un organismo operador especializado en tecnologías alternativas de agua y servicios sanitarios.</a:t>
          </a:r>
          <a:endParaRPr lang="es-SV" sz="1500" kern="1200" dirty="0"/>
        </a:p>
      </dsp:txBody>
      <dsp:txXfrm>
        <a:off x="2682385" y="890073"/>
        <a:ext cx="3348196" cy="3348196"/>
      </dsp:txXfrm>
    </dsp:sp>
    <dsp:sp modelId="{1A1D00E4-A1E0-4146-B5C2-01C1196888AA}">
      <dsp:nvSpPr>
        <dsp:cNvPr id="0" name=""/>
        <dsp:cNvSpPr/>
      </dsp:nvSpPr>
      <dsp:spPr>
        <a:xfrm>
          <a:off x="5360942" y="890073"/>
          <a:ext cx="3348196" cy="3348196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4262" tIns="19050" rIns="184262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/>
            <a:t>La conservación de los recursos naturales es muy necesaria, esta propuesta ayudaría a proteger y evitar la contaminación en ríos.</a:t>
          </a:r>
          <a:endParaRPr lang="es-SV" sz="1500" kern="1200" dirty="0"/>
        </a:p>
      </dsp:txBody>
      <dsp:txXfrm>
        <a:off x="5360942" y="890073"/>
        <a:ext cx="3348196" cy="3348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36445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2253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62163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60089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7482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1170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88251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53119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91094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01060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79229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C380-2B1E-4FBD-9C13-DC28150AB900}" type="datetimeFigureOut">
              <a:rPr lang="es-SV" smtClean="0"/>
              <a:pPr/>
              <a:t>06/06/2012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A443C-B4C9-490B-BF4D-4786B580A10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29723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25145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s-ES" sz="3600" b="1" i="1" dirty="0" smtClean="0"/>
              <a:t>Diagnóstico de necesidades transversales</a:t>
            </a:r>
            <a:r>
              <a:rPr lang="es-ES" sz="3600" b="1" i="1" dirty="0" smtClean="0"/>
              <a:t>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xmlns="" val="1238965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4400" b="1" dirty="0"/>
              <a:t>Propuesta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259632" y="1340768"/>
          <a:ext cx="68407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b="1" dirty="0" smtClean="0"/>
              <a:t>Propuesta</a:t>
            </a:r>
            <a:endParaRPr lang="es-SV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51520" y="1556792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 txBox="1">
            <a:spLocks noChangeArrowheads="1"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dirty="0" lang="es-SV" sz="4400"/>
              <a:t>Propuesta</a:t>
            </a:r>
          </a:p>
        </p:txBody>
      </p:sp>
      <p:pic>
        <p:nvPicPr>
          <p:cNvPr descr="http://www.col.ops-oms.org/saludambiente/images/pg37.jpg" id="5" name="Imagen 7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539552" y="2492896"/>
            <a:ext cx="3160713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ttp://us.123rf.com/400wm/400/400/vincent412/vincent4121008/vincent412100800025/7615732-letrina-de-damas-en-el-parque-de-la-ciudad.jpg" id="6" name="Imagen 13"/>
          <p:cNvPicPr>
            <a:picLocks noChangeArrowheads="1" noChangeAspect="1"/>
          </p:cNvPicPr>
          <p:nvPr/>
        </p:nvPicPr>
        <p:blipFill>
          <a:blip cstate="print" r:embed="rId3"/>
          <a:stretch>
            <a:fillRect/>
          </a:stretch>
        </p:blipFill>
        <p:spPr bwMode="auto">
          <a:xfrm>
            <a:off x="4699000" y="2924175"/>
            <a:ext cx="316706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1476375" y="1844675"/>
            <a:ext cx="280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dirty="0" lang="es-SV"/>
              <a:t>INTERIOR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5220072" y="1700808"/>
            <a:ext cx="280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dirty="0" lang="es-SV"/>
              <a:t>EXTERIOR</a:t>
            </a:r>
          </a:p>
        </p:txBody>
      </p:sp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PA copia (1)" id="5" name="Picture 2"/>
          <p:cNvPicPr>
            <a:picLocks noChangeArrowheads="1" noChangeAspect="1"/>
          </p:cNvPicPr>
          <p:nvPr/>
        </p:nvPicPr>
        <p:blipFill>
          <a:blip cstate="print" r:embed="rId2"/>
          <a:srcRect b="27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2916238" y="333375"/>
            <a:ext cx="64087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4400" b="1" dirty="0"/>
              <a:t>Cotización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195736" y="1268760"/>
          <a:ext cx="4464496" cy="5184580"/>
        </p:xfrm>
        <a:graphic>
          <a:graphicData uri="http://schemas.openxmlformats.org/drawingml/2006/table">
            <a:tbl>
              <a:tblPr/>
              <a:tblGrid>
                <a:gridCol w="2910462"/>
                <a:gridCol w="1554034"/>
              </a:tblGrid>
              <a:tr h="51845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 dirty="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COTIZACIÓN</a:t>
                      </a:r>
                      <a:endParaRPr lang="es-SV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pPr algn="ctr"/>
                      <a:endParaRPr lang="es-SV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Precio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Tanque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$750,00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Excavación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$125,00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Cemento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$40,00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Relleno Compactado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$45,00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Pozo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$450,00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Tapadera de la fosa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$90,00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Accesorios Varios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$70,00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TOTAL</a:t>
                      </a:r>
                      <a:endParaRPr lang="es-SV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b="1" dirty="0">
                          <a:solidFill>
                            <a:srgbClr val="2A2A2A"/>
                          </a:solidFill>
                          <a:latin typeface="Candara"/>
                          <a:ea typeface="Times New Roman"/>
                          <a:cs typeface="Segoe UI"/>
                        </a:rPr>
                        <a:t>$1.570,00</a:t>
                      </a:r>
                      <a:endParaRPr lang="es-SV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563938" y="404813"/>
            <a:ext cx="45370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4400" b="1" dirty="0"/>
              <a:t>FODA</a:t>
            </a:r>
          </a:p>
        </p:txBody>
      </p:sp>
      <p:graphicFrame>
        <p:nvGraphicFramePr>
          <p:cNvPr id="7" name="6 Diagrama"/>
          <p:cNvGraphicFramePr/>
          <p:nvPr/>
        </p:nvGraphicFramePr>
        <p:xfrm>
          <a:off x="467544" y="1412776"/>
          <a:ext cx="824440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563938" y="404813"/>
            <a:ext cx="45370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4400" b="1" dirty="0"/>
              <a:t>FODA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467544" y="1556792"/>
          <a:ext cx="8316416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61963"/>
            <a:ext cx="82296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4400" b="1" dirty="0"/>
              <a:t>Conclusiones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0" y="1124744"/>
          <a:ext cx="871296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CuadroTexto"/>
          <p:cNvSpPr txBox="1">
            <a:spLocks noChangeArrowheads="1"/>
          </p:cNvSpPr>
          <p:nvPr/>
        </p:nvSpPr>
        <p:spPr bwMode="auto">
          <a:xfrm>
            <a:off x="2484438" y="333375"/>
            <a:ext cx="64087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4400" b="1" dirty="0"/>
              <a:t>Recomendaciones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251520" y="1052736"/>
          <a:ext cx="871296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971550" y="115888"/>
            <a:ext cx="7488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dirty="0" lang="es-SV" sz="6000">
                <a:latin charset="0" pitchFamily="34" typeface="Century Gothic"/>
              </a:rPr>
              <a:t>¡¡Muchas Gracias!! </a:t>
            </a:r>
          </a:p>
        </p:txBody>
      </p:sp>
      <p:pic>
        <p:nvPicPr>
          <p:cNvPr id="5" name="Picture 1"/>
          <p:cNvPicPr>
            <a:picLocks noChangeArrowheads="1" noChangeAspect="1"/>
          </p:cNvPicPr>
          <p:nvPr/>
        </p:nvPicPr>
        <p:blipFill>
          <a:blip cstate="print" r:embed="rId2"/>
          <a:srcRect b="61"/>
          <a:stretch>
            <a:fillRect/>
          </a:stretch>
        </p:blipFill>
        <p:spPr bwMode="auto">
          <a:xfrm>
            <a:off x="1547664" y="1124744"/>
            <a:ext cx="61912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 rot="21390454">
            <a:off x="1001468" y="5500418"/>
            <a:ext cx="32507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Integrantes</a:t>
            </a:r>
            <a:endParaRPr lang="es-SV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0" y="1600200"/>
            <a:ext cx="4320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SV" sz="3600" dirty="0">
              <a:latin typeface="Bell MT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572000" y="2924944"/>
            <a:ext cx="4932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 smtClean="0"/>
              <a:t> Ana </a:t>
            </a:r>
            <a:r>
              <a:rPr lang="en-US" sz="2400" b="1" dirty="0" err="1" smtClean="0"/>
              <a:t>Sofía</a:t>
            </a:r>
            <a:r>
              <a:rPr lang="en-US" sz="2400" b="1" dirty="0" smtClean="0"/>
              <a:t> Alfaro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 smtClean="0"/>
              <a:t> </a:t>
            </a:r>
            <a:r>
              <a:rPr lang="es-ES" sz="2400" b="1" dirty="0" smtClean="0"/>
              <a:t>Silvia </a:t>
            </a:r>
            <a:r>
              <a:rPr lang="es-ES" sz="2400" b="1" dirty="0" err="1" smtClean="0"/>
              <a:t>Antoinette</a:t>
            </a:r>
            <a:r>
              <a:rPr lang="es-ES" sz="2400" b="1" dirty="0" smtClean="0"/>
              <a:t> Villalta </a:t>
            </a:r>
            <a:endParaRPr lang="en-US" sz="2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Dinorah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Umaña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Matta</a:t>
            </a:r>
            <a:endParaRPr lang="en-US" sz="2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 smtClean="0"/>
              <a:t> Linda </a:t>
            </a:r>
            <a:r>
              <a:rPr lang="en-US" sz="2400" b="1" dirty="0" err="1" smtClean="0"/>
              <a:t>Urquilla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Prieto</a:t>
            </a:r>
            <a:endParaRPr lang="en-US" sz="2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 smtClean="0"/>
              <a:t> Alexander </a:t>
            </a:r>
            <a:r>
              <a:rPr lang="en-US" sz="2400" b="1" dirty="0" err="1" smtClean="0"/>
              <a:t>Domínguez</a:t>
            </a:r>
            <a:r>
              <a:rPr lang="en-US" sz="2400" b="1" dirty="0" smtClean="0"/>
              <a:t> Rivera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408634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SV" sz="3600" b="1" dirty="0" err="1"/>
              <a:t>Indice</a:t>
            </a:r>
            <a:endParaRPr lang="es-SV" sz="3600" b="1" dirty="0"/>
          </a:p>
        </p:txBody>
      </p:sp>
      <p:sp>
        <p:nvSpPr>
          <p:cNvPr id="5" name="4 Marcador de contenido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8686800" cy="531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SV" sz="3200" dirty="0"/>
              <a:t>Introducción……………………………….4</a:t>
            </a:r>
          </a:p>
          <a:p>
            <a:pPr>
              <a:buFont typeface="Arial" charset="0"/>
              <a:buChar char="•"/>
            </a:pPr>
            <a:r>
              <a:rPr lang="es-SV" sz="3200" dirty="0"/>
              <a:t>Objetivos</a:t>
            </a:r>
            <a:r>
              <a:rPr lang="es-SV" sz="3200" dirty="0" smtClean="0"/>
              <a:t>……………………………………5 </a:t>
            </a:r>
            <a:endParaRPr lang="es-SV" sz="3200" dirty="0"/>
          </a:p>
          <a:p>
            <a:pPr>
              <a:buFont typeface="Arial" charset="0"/>
              <a:buChar char="•"/>
            </a:pPr>
            <a:r>
              <a:rPr lang="es-SV" sz="3200" dirty="0"/>
              <a:t>Diagnóstico………………………………..6</a:t>
            </a:r>
          </a:p>
          <a:p>
            <a:pPr>
              <a:buFont typeface="Arial" charset="0"/>
              <a:buChar char="•"/>
            </a:pPr>
            <a:r>
              <a:rPr lang="es-SV" sz="3200" dirty="0"/>
              <a:t>Propuesta………………………………….10</a:t>
            </a:r>
          </a:p>
          <a:p>
            <a:pPr>
              <a:buFont typeface="Arial" charset="0"/>
              <a:buChar char="•"/>
            </a:pPr>
            <a:r>
              <a:rPr lang="es-SV" sz="3200" dirty="0"/>
              <a:t>Cotización………………………………….14</a:t>
            </a:r>
          </a:p>
          <a:p>
            <a:pPr>
              <a:buFont typeface="Arial" charset="0"/>
              <a:buChar char="•"/>
            </a:pPr>
            <a:r>
              <a:rPr lang="es-SV" sz="3200" dirty="0"/>
              <a:t>FODA</a:t>
            </a:r>
            <a:r>
              <a:rPr lang="es-SV" sz="3200" dirty="0" smtClean="0"/>
              <a:t>…………………………………………15</a:t>
            </a:r>
            <a:endParaRPr lang="es-SV" sz="3200" dirty="0"/>
          </a:p>
          <a:p>
            <a:pPr>
              <a:buFont typeface="Arial" charset="0"/>
              <a:buChar char="•"/>
            </a:pPr>
            <a:r>
              <a:rPr lang="es-SV" sz="3200" dirty="0"/>
              <a:t>Conclusiones………………………………17</a:t>
            </a:r>
          </a:p>
          <a:p>
            <a:pPr>
              <a:buFont typeface="Arial" charset="0"/>
              <a:buChar char="•"/>
            </a:pPr>
            <a:r>
              <a:rPr lang="es-SV" sz="3200" dirty="0"/>
              <a:t>Recomendaciones</a:t>
            </a:r>
            <a:r>
              <a:rPr lang="es-SV" sz="3200" dirty="0" smtClean="0"/>
              <a:t>……………………….</a:t>
            </a:r>
            <a:r>
              <a:rPr lang="es-SV" sz="3200" dirty="0"/>
              <a:t>18</a:t>
            </a:r>
          </a:p>
          <a:p>
            <a:pPr>
              <a:buFont typeface="Arial" charset="0"/>
              <a:buChar char="•"/>
            </a:pP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xmlns="" val="407062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188" algn="ctr"/>
            <a:r>
              <a:rPr lang="es-SV" b="1" dirty="0" smtClean="0">
                <a:solidFill>
                  <a:schemeClr val="tx1"/>
                </a:solidFill>
              </a:rPr>
              <a:t>Introducción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251520" y="1196752"/>
          <a:ext cx="889248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2333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 smtClean="0"/>
              <a:t>OBJETIVOS</a:t>
            </a:r>
            <a:endParaRPr lang="es-SV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51520" y="1196752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b="1" dirty="0" smtClean="0"/>
              <a:t>Diagnóstico</a:t>
            </a:r>
            <a:endParaRPr lang="es-SV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323528" y="1268760"/>
          <a:ext cx="842493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Rectángulo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400" b="1" dirty="0"/>
              <a:t>Servicios sanitarios existentes</a:t>
            </a:r>
            <a:endParaRPr lang="es-SV" sz="4400" b="1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251520" y="1124744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dirty="0" lang="es-SV" smtClean="0"/>
              <a:t>Servicios sanitarios de la </a:t>
            </a:r>
            <a:r>
              <a:rPr b="1" dirty="0" lang="es-SV" smtClean="0"/>
              <a:t>Alcaldía</a:t>
            </a:r>
            <a:endParaRPr dirty="0" lang="es-SV"/>
          </a:p>
        </p:txBody>
      </p:sp>
      <p:pic>
        <p:nvPicPr>
          <p:cNvPr id="4" name="Picture 1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395536" y="1484784"/>
            <a:ext cx="4608513" cy="3651250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2"/>
          <p:cNvPicPr>
            <a:picLocks noChangeArrowheads="1" noChangeAspect="1"/>
          </p:cNvPicPr>
          <p:nvPr/>
        </p:nvPicPr>
        <p:blipFill>
          <a:blip cstate="print" r:embed="rId3"/>
          <a:srcRect b="93" r="29"/>
          <a:stretch>
            <a:fillRect/>
          </a:stretch>
        </p:blipFill>
        <p:spPr bwMode="auto">
          <a:xfrm>
            <a:off x="5292080" y="1412776"/>
            <a:ext cx="3455988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es-SV"/>
          </a:p>
        </p:txBody>
      </p:sp>
      <p:pic>
        <p:nvPicPr>
          <p:cNvPr id="6" name="Picture 2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251520" y="1700808"/>
            <a:ext cx="4752975" cy="3889375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3"/>
          <p:cNvPicPr>
            <a:picLocks noChangeArrowheads="1" noChangeAspect="1"/>
          </p:cNvPicPr>
          <p:nvPr/>
        </p:nvPicPr>
        <p:blipFill>
          <a:blip cstate="print" r:embed="rId3"/>
          <a:srcRect r="33"/>
          <a:stretch>
            <a:fillRect/>
          </a:stretch>
        </p:blipFill>
        <p:spPr bwMode="auto">
          <a:xfrm>
            <a:off x="5219700" y="1700213"/>
            <a:ext cx="3455988" cy="4537075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181782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726</Words>
  <Application>Microsoft Office PowerPoint</Application>
  <PresentationFormat>Presentación en pantalla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Diagnóstico de necesidades transversales.</vt:lpstr>
      <vt:lpstr>Diapositiva 2</vt:lpstr>
      <vt:lpstr>Indice</vt:lpstr>
      <vt:lpstr>Introducción</vt:lpstr>
      <vt:lpstr>OBJETIVOS</vt:lpstr>
      <vt:lpstr>Diagnóstico</vt:lpstr>
      <vt:lpstr>Servicios sanitarios existentes</vt:lpstr>
      <vt:lpstr>Servicios sanitarios de la Alcaldía</vt:lpstr>
      <vt:lpstr>Diapositiva 9</vt:lpstr>
      <vt:lpstr>Propuesta</vt:lpstr>
      <vt:lpstr>Propuesta</vt:lpstr>
      <vt:lpstr>Propuesta</vt:lpstr>
      <vt:lpstr>Diapositiva 13</vt:lpstr>
      <vt:lpstr>Diapositiva 14</vt:lpstr>
      <vt:lpstr>Diapositiva 15</vt:lpstr>
      <vt:lpstr>Diapositiva 16</vt:lpstr>
      <vt:lpstr>Conclusiones</vt:lpstr>
      <vt:lpstr>Diapositiva 18</vt:lpstr>
      <vt:lpstr>Diapositiva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 Montalvo</dc:creator>
  <cp:lastModifiedBy>alex</cp:lastModifiedBy>
  <cp:revision>3</cp:revision>
  <dcterms:created xsi:type="dcterms:W3CDTF">2012-06-06T03:03:36Z</dcterms:created>
  <dcterms:modified xsi:type="dcterms:W3CDTF">2012-06-07T03:51:01Z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539912</vt:lpwstr>
  </property>
  <property fmtid="{D5CDD505-2E9C-101B-9397-08002B2CF9AE}" name="NXPowerLiteVersion" pid="3">
    <vt:lpwstr>D4.1.0</vt:lpwstr>
  </property>
</Properties>
</file>