
<file path=[Content_Types].xml><?xml version="1.0" encoding="utf-8"?>
<Types xmlns="http://schemas.openxmlformats.org/package/2006/content-types">
  <Override ContentType="application/vnd.openxmlformats-officedocument.presentationml.slide+xml" PartName="/ppt/slides/slide6.xml"/>
  <Override ContentType="application/vnd.openxmlformats-officedocument.presentationml.slideLayout+xml" PartName="/ppt/slideLayouts/slideLayout8.xml"/>
  <Override ContentType="application/vnd.openxmlformats-officedocument.drawingml.diagramColors+xml" PartName="/ppt/diagrams/colors1.xml"/>
  <Override ContentType="application/vnd.ms-office.drawingml.diagramDrawing+xml" PartName="/ppt/diagrams/drawing2.xml"/>
  <Override ContentType="application/vnd.openxmlformats-officedocument.drawingml.diagramStyle+xml" PartName="/ppt/diagrams/quickStyle4.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Layout+xml" PartName="/ppt/slideLayouts/slideLayout4.xml"/>
  <Override ContentType="application/vnd.openxmlformats-officedocument.presentationml.slideLayout+xml" PartName="/ppt/slideLayouts/slideLayout6.xml"/>
  <Override ContentType="application/vnd.openxmlformats-officedocument.drawingml.diagramStyle+xml" PartName="/ppt/diagrams/quickStyle2.xml"/>
  <Override ContentType="application/vnd.openxmlformats-officedocument.presentationml.slide+xml" PartName="/ppt/slides/slide2.xml"/>
  <Override ContentType="application/vnd.openxmlformats-officedocument.presentationml.slide+xml" PartName="/ppt/slides/slide16.xml"/>
  <Override ContentType="application/vnd.openxmlformats-officedocument.theme+xml" PartName="/ppt/theme/theme1.xml"/>
  <Override ContentType="application/vnd.openxmlformats-officedocument.presentationml.slideLayout+xml" PartName="/ppt/slideLayouts/slideLayout2.xml"/>
  <Override ContentType="application/vnd.openxmlformats-officedocument.drawingml.diagramLayout+xml" PartName="/ppt/diagrams/layout9.xml"/>
  <Default ContentType="application/vnd.openxmlformats-package.relationships+xml" Extension="rels"/>
  <Default ContentType="application/xml" Extension="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drawingml.diagramLayout+xml" PartName="/ppt/diagrams/layout7.xml"/>
  <Override ContentType="application/vnd.openxmlformats-officedocument.drawingml.diagramData+xml" PartName="/ppt/diagrams/data8.xml"/>
  <Override ContentType="application/vnd.openxmlformats-officedocument.presentationml.slide+xml" PartName="/ppt/slides/slide10.xml"/>
  <Override ContentType="application/vnd.openxmlformats-officedocument.presentationml.slide+xml" PartName="/ppt/slides/slide12.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slideLayout+xml" PartName="/ppt/slideLayouts/slideLayout11.xml"/>
  <Override ContentType="application/vnd.openxmlformats-officedocument.drawingml.diagramLayout+xml" PartName="/ppt/diagrams/layout5.xml"/>
  <Override ContentType="application/vnd.openxmlformats-officedocument.drawingml.diagramData+xml" PartName="/ppt/diagrams/data6.xml"/>
  <Override ContentType="application/vnd.openxmlformats-officedocument.drawingml.diagramLayout+xml" PartName="/ppt/diagrams/layout3.xml"/>
  <Override ContentType="application/vnd.openxmlformats-officedocument.drawingml.diagramData+xml" PartName="/ppt/diagrams/data4.xml"/>
  <Override ContentType="application/vnd.openxmlformats-officedocument.drawingml.diagramColors+xml" PartName="/ppt/diagrams/colors8.xml"/>
  <Override ContentType="application/vnd.ms-office.drawingml.diagramDrawing+xml" PartName="/ppt/diagrams/drawing9.xml"/>
  <Override ContentType="application/vnd.openxmlformats-officedocument.drawingml.diagramLayout+xml" PartName="/ppt/diagrams/layout1.xml"/>
  <Override ContentType="application/vnd.openxmlformats-officedocument.drawingml.diagramData+xml" PartName="/ppt/diagrams/data2.xml"/>
  <Override ContentType="application/vnd.openxmlformats-officedocument.drawingml.diagramColors+xml" PartName="/ppt/diagrams/colors6.xml"/>
  <Override ContentType="application/vnd.ms-office.drawingml.diagramDrawing+xml" PartName="/ppt/diagrams/drawing7.xml"/>
  <Override ContentType="application/vnd.openxmlformats-officedocument.drawingml.diagramStyle+xml" PartName="/ppt/diagrams/quickStyle9.xml"/>
  <Override ContentType="application/vnd.openxmlformats-officedocument.presentationml.slide+xml" PartName="/ppt/slides/slide7.xml"/>
  <Override ContentType="application/vnd.openxmlformats-officedocument.presentationml.slide+xml" PartName="/ppt/slides/slide9.xml"/>
  <Override ContentType="application/vnd.openxmlformats-officedocument.presentationml.viewProps+xml" PartName="/ppt/viewProps.xml"/>
  <Override ContentType="application/vnd.openxmlformats-officedocument.presentationml.slideLayout+xml" PartName="/ppt/slideLayouts/slideLayout9.xml"/>
  <Override ContentType="application/vnd.openxmlformats-officedocument.drawingml.diagramColors+xml" PartName="/ppt/diagrams/colors4.xml"/>
  <Override ContentType="application/vnd.ms-office.drawingml.diagramDrawing+xml" PartName="/ppt/diagrams/drawing5.xml"/>
  <Override ContentType="application/vnd.openxmlformats-officedocument.drawingml.diagramStyle+xml" PartName="/ppt/diagrams/quickStyle7.xml"/>
  <Override ContentType="application/vnd.openxmlformats-officedocument.presentationml.slide+xml" PartName="/ppt/slides/slide5.xml"/>
  <Override ContentType="application/vnd.openxmlformats-officedocument.presentationml.slide+xml" PartName="/ppt/slides/slide19.xml"/>
  <Override ContentType="application/vnd.openxmlformats-officedocument.presentationml.slideLayout+xml" PartName="/ppt/slideLayouts/slideLayout7.xml"/>
  <Default ContentType="image/png" Extension="png"/>
  <Override ContentType="application/vnd.openxmlformats-officedocument.drawingml.diagramColors+xml" PartName="/ppt/diagrams/colors2.xml"/>
  <Override ContentType="application/vnd.openxmlformats-officedocument.presentationml.notesSlide+xml" PartName="/ppt/notesSlides/notesSlide1.xml"/>
  <Override ContentType="application/vnd.ms-office.drawingml.diagramDrawing+xml" PartName="/ppt/diagrams/drawing3.xml"/>
  <Override ContentType="application/vnd.openxmlformats-officedocument.drawingml.diagramStyle+xml" PartName="/ppt/diagrams/quickStyle5.xml"/>
  <Override ContentType="application/vnd.openxmlformats-officedocument.presentationml.slide+xml" PartName="/ppt/slides/slide3.xml"/>
  <Override ContentType="application/vnd.openxmlformats-officedocument.presentationml.slide+xml" PartName="/ppt/slides/slide17.xml"/>
  <Override ContentType="application/vnd.openxmlformats-officedocument.presentationml.presProps+xml" PartName="/ppt/presProps.xml"/>
  <Override ContentType="application/vnd.openxmlformats-officedocument.presentationml.slideLayout+xml" PartName="/ppt/slideLayouts/slideLayout5.xml"/>
  <Override ContentType="application/vnd.openxmlformats-officedocument.theme+xml" PartName="/ppt/theme/theme2.xml"/>
  <Override ContentType="application/vnd.ms-office.drawingml.diagramDrawing+xml" PartName="/ppt/diagrams/drawing1.xml"/>
  <Override ContentType="application/vnd.openxmlformats-officedocument.drawingml.diagramStyle+xml" PartName="/ppt/diagrams/quickStyle3.xml"/>
  <Override ContentType="application/vnd.openxmlformats-officedocument.presentationml.slide+xml" PartName="/ppt/slides/slide1.xml"/>
  <Override ContentType="application/vnd.openxmlformats-officedocument.presentationml.slide+xml" PartName="/ppt/slides/slide15.xml"/>
  <Override ContentType="application/vnd.openxmlformats-officedocument.presentationml.slideLayout+xml" PartName="/ppt/slideLayouts/slideLayout3.xml"/>
  <Default ContentType="image/jpeg" Extension="jpeg"/>
  <Override ContentType="application/vnd.openxmlformats-officedocument.drawingml.diagramStyle+xml" PartName="/ppt/diagrams/quickStyle1.xml"/>
  <Override ContentType="application/vnd.openxmlformats-officedocument.drawingml.diagramLayout+xml" PartName="/ppt/diagrams/layout8.xml"/>
  <Override ContentType="application/vnd.openxmlformats-officedocument.presentationml.presentation.main+xml" PartName="/ppt/presentation.xml"/>
  <Override ContentType="application/vnd.openxmlformats-officedocument.presentationml.slide+xml" PartName="/ppt/slides/slide13.xml"/>
  <Override ContentType="application/vnd.openxmlformats-officedocument.presentationml.slide+xml" PartName="/ppt/slides/slide22.xml"/>
  <Override ContentType="application/vnd.openxmlformats-officedocument.presentationml.slideLayout+xml" PartName="/ppt/slideLayouts/slideLayout1.xml"/>
  <Override ContentType="application/vnd.openxmlformats-officedocument.drawingml.diagramLayout+xml" PartName="/ppt/diagrams/layout6.xml"/>
  <Override ContentType="application/vnd.openxmlformats-officedocument.drawingml.diagramData+xml" PartName="/ppt/diagrams/data9.xml"/>
  <Override ContentType="application/vnd.openxmlformats-officedocument.extended-properties+xml" PartName="/docProps/app.xml"/>
  <Override ContentType="application/vnd.openxmlformats-officedocument.presentationml.slide+xml" PartName="/ppt/slides/slide11.xml"/>
  <Override ContentType="application/vnd.openxmlformats-officedocument.presentationml.slide+xml" PartName="/ppt/slides/slide20.xml"/>
  <Override ContentType="application/vnd.openxmlformats-officedocument.drawingml.diagramLayout+xml" PartName="/ppt/diagrams/layout4.xml"/>
  <Override ContentType="application/vnd.openxmlformats-officedocument.drawingml.diagramData+xml" PartName="/ppt/diagrams/data7.xml"/>
  <Override ContentType="application/vnd.openxmlformats-officedocument.drawingml.diagramColors+xml" PartName="/ppt/diagrams/colors9.xml"/>
  <Override ContentType="application/vnd.openxmlformats-officedocument.presentationml.slideLayout+xml" PartName="/ppt/slideLayouts/slideLayout10.xml"/>
  <Override ContentType="application/vnd.openxmlformats-officedocument.drawingml.diagramLayout+xml" PartName="/ppt/diagrams/layout2.xml"/>
  <Override ContentType="application/vnd.openxmlformats-officedocument.drawingml.diagramData+xml" PartName="/ppt/diagrams/data5.xml"/>
  <Override ContentType="application/vnd.openxmlformats-officedocument.drawingml.diagramColors+xml" PartName="/ppt/diagrams/colors7.xml"/>
  <Override ContentType="application/vnd.ms-office.drawingml.diagramDrawing+xml" PartName="/ppt/diagrams/drawing8.xml"/>
  <Override ContentType="application/vnd.openxmlformats-officedocument.drawingml.diagramData+xml" PartName="/ppt/diagrams/data3.xml"/>
  <Override ContentType="application/vnd.openxmlformats-officedocument.drawingml.diagramColors+xml" PartName="/ppt/diagrams/colors5.xml"/>
  <Override ContentType="application/vnd.ms-office.drawingml.diagramDrawing+xml" PartName="/ppt/diagrams/drawing6.xml"/>
  <Override ContentType="application/vnd.openxmlformats-officedocument.drawingml.diagramStyle+xml" PartName="/ppt/diagrams/quickStyle8.xml"/>
  <Override ContentType="application/vnd.openxmlformats-officedocument.presentationml.slide+xml" PartName="/ppt/slides/slide8.xml"/>
  <Override ContentType="application/vnd.openxmlformats-officedocument.drawingml.diagramData+xml" PartName="/ppt/diagrams/data1.xml"/>
  <Override ContentType="application/vnd.openxmlformats-officedocument.drawingml.diagramColors+xml" PartName="/ppt/diagrams/colors3.xml"/>
  <Override ContentType="application/vnd.ms-office.drawingml.diagramDrawing+xml" PartName="/ppt/diagrams/drawing4.xml"/>
  <Override ContentType="application/vnd.openxmlformats-officedocument.drawingml.diagramStyle+xml" PartName="/ppt/diagrams/quickStyle6.xml"/>
  <Override ContentType="application/vnd.openxmlformats-package.core-properties+xml" PartName="/docProps/core.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0" r:id="rId2"/>
    <p:sldId id="271" r:id="rId3"/>
    <p:sldId id="260" r:id="rId4"/>
    <p:sldId id="256" r:id="rId5"/>
    <p:sldId id="273" r:id="rId6"/>
    <p:sldId id="264" r:id="rId7"/>
    <p:sldId id="274" r:id="rId8"/>
    <p:sldId id="266" r:id="rId9"/>
    <p:sldId id="261" r:id="rId10"/>
    <p:sldId id="275" r:id="rId11"/>
    <p:sldId id="265" r:id="rId12"/>
    <p:sldId id="259" r:id="rId13"/>
    <p:sldId id="262" r:id="rId14"/>
    <p:sldId id="276" r:id="rId15"/>
    <p:sldId id="263" r:id="rId16"/>
    <p:sldId id="267" r:id="rId17"/>
    <p:sldId id="268" r:id="rId18"/>
    <p:sldId id="269" r:id="rId19"/>
    <p:sldId id="277" r:id="rId20"/>
    <p:sldId id="272" r:id="rId21"/>
    <p:sldId id="278" r:id="rId22"/>
    <p:sldId id="279" r:id="rId23"/>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237" autoAdjust="0"/>
  </p:normalViewPr>
  <p:slideViewPr>
    <p:cSldViewPr>
      <p:cViewPr>
        <p:scale>
          <a:sx n="80" d="100"/>
          <a:sy n="80" d="100"/>
        </p:scale>
        <p:origin x="-864" y="5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7.xml.rels><?xml version="1.0" encoding="UTF-8" standalone="yes"?>
<Relationships xmlns="http://schemas.openxmlformats.org/package/2006/relationships"><Relationship Id="rId1" Type="http://schemas.openxmlformats.org/officeDocument/2006/relationships/image" Target="../media/image17.jpeg"/></Relationships>
</file>

<file path=ppt/diagrams/_rels/data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93FDE-E616-4FBC-AE24-F225C3931E77}" type="doc">
      <dgm:prSet loTypeId="urn:microsoft.com/office/officeart/2005/8/layout/venn1" loCatId="relationship" qsTypeId="urn:microsoft.com/office/officeart/2005/8/quickstyle/3d3" qsCatId="3D" csTypeId="urn:microsoft.com/office/officeart/2005/8/colors/colorful4" csCatId="colorful" phldr="1"/>
      <dgm:spPr/>
    </dgm:pt>
    <dgm:pt modelId="{7A196DCD-2CE8-4F78-B394-CE4C24ED0868}">
      <dgm:prSet phldrT="[Texto]" custT="1"/>
      <dgm:spPr/>
      <dgm:t>
        <a:bodyPr/>
        <a:lstStyle/>
        <a:p>
          <a:r>
            <a:rPr lang="es-SV" sz="3200" b="1" dirty="0" smtClean="0"/>
            <a:t>Misión </a:t>
          </a:r>
          <a:endParaRPr lang="es-SV" sz="3200" dirty="0"/>
        </a:p>
      </dgm:t>
    </dgm:pt>
    <dgm:pt modelId="{F4357F7D-444F-4162-B1C4-4BA36F4D3D93}" type="parTrans" cxnId="{F89098C4-84FB-4D99-8659-8B086B44983E}">
      <dgm:prSet/>
      <dgm:spPr/>
      <dgm:t>
        <a:bodyPr/>
        <a:lstStyle/>
        <a:p>
          <a:endParaRPr lang="es-SV" sz="2000"/>
        </a:p>
      </dgm:t>
    </dgm:pt>
    <dgm:pt modelId="{525627F2-26A5-4E27-B4CB-40D9F4545876}" type="sibTrans" cxnId="{F89098C4-84FB-4D99-8659-8B086B44983E}">
      <dgm:prSet/>
      <dgm:spPr/>
      <dgm:t>
        <a:bodyPr/>
        <a:lstStyle/>
        <a:p>
          <a:endParaRPr lang="es-SV" sz="2000"/>
        </a:p>
      </dgm:t>
    </dgm:pt>
    <dgm:pt modelId="{722F80AE-DED3-4ED7-B1C9-621B5B6BDA87}">
      <dgm:prSet custT="1"/>
      <dgm:spPr/>
      <dgm:t>
        <a:bodyPr/>
        <a:lstStyle/>
        <a:p>
          <a:r>
            <a:rPr lang="es-SV" sz="1600" dirty="0" smtClean="0"/>
            <a:t>Establecer en la  cooperativa Santa  Adelaida  un agregado cultural  que brinde experiencia  a las personas que lo visiten, por medio de un   programa   bajo el nombre de cultura del café,  que incluirá la actuación de  colaboradores conocedores  sobre el café , guía local  y  la participación del turista, en el cual tendrán la oportunidad en conjunto  de  compartir las experiencias  vividas dentro del mundo del café en lugar , creando así una riqueza cultural adquirida.</a:t>
          </a:r>
          <a:endParaRPr lang="es-SV" sz="1600" dirty="0"/>
        </a:p>
      </dgm:t>
    </dgm:pt>
    <dgm:pt modelId="{FDD4BF03-B2DB-4B85-9FF8-CA62ECD0F813}" type="parTrans" cxnId="{6D2FDF6E-4060-420B-9965-41303FB331BD}">
      <dgm:prSet/>
      <dgm:spPr/>
      <dgm:t>
        <a:bodyPr/>
        <a:lstStyle/>
        <a:p>
          <a:endParaRPr lang="es-SV" sz="2000"/>
        </a:p>
      </dgm:t>
    </dgm:pt>
    <dgm:pt modelId="{DF653853-3972-41D3-B25D-C6D7826D87DE}" type="sibTrans" cxnId="{6D2FDF6E-4060-420B-9965-41303FB331BD}">
      <dgm:prSet/>
      <dgm:spPr/>
      <dgm:t>
        <a:bodyPr/>
        <a:lstStyle/>
        <a:p>
          <a:endParaRPr lang="es-SV" sz="2000"/>
        </a:p>
      </dgm:t>
    </dgm:pt>
    <dgm:pt modelId="{DEB5FD0A-5004-4AD0-A705-5AA735F01CEC}" type="pres">
      <dgm:prSet presAssocID="{3D193FDE-E616-4FBC-AE24-F225C3931E77}" presName="compositeShape" presStyleCnt="0">
        <dgm:presLayoutVars>
          <dgm:chMax val="7"/>
          <dgm:dir/>
          <dgm:resizeHandles val="exact"/>
        </dgm:presLayoutVars>
      </dgm:prSet>
      <dgm:spPr/>
    </dgm:pt>
    <dgm:pt modelId="{88BFB7ED-A06F-4B5C-9832-F2FBA93377B4}" type="pres">
      <dgm:prSet presAssocID="{7A196DCD-2CE8-4F78-B394-CE4C24ED0868}" presName="circ1" presStyleLbl="vennNode1" presStyleIdx="0" presStyleCnt="2"/>
      <dgm:spPr/>
      <dgm:t>
        <a:bodyPr/>
        <a:lstStyle/>
        <a:p>
          <a:endParaRPr lang="es-SV"/>
        </a:p>
      </dgm:t>
    </dgm:pt>
    <dgm:pt modelId="{2A0AD020-D008-4433-B7E5-44EA3260A845}" type="pres">
      <dgm:prSet presAssocID="{7A196DCD-2CE8-4F78-B394-CE4C24ED0868}" presName="circ1Tx" presStyleLbl="revTx" presStyleIdx="0" presStyleCnt="0">
        <dgm:presLayoutVars>
          <dgm:chMax val="0"/>
          <dgm:chPref val="0"/>
          <dgm:bulletEnabled val="1"/>
        </dgm:presLayoutVars>
      </dgm:prSet>
      <dgm:spPr/>
      <dgm:t>
        <a:bodyPr/>
        <a:lstStyle/>
        <a:p>
          <a:endParaRPr lang="es-SV"/>
        </a:p>
      </dgm:t>
    </dgm:pt>
    <dgm:pt modelId="{EEFC1E72-2B99-44BD-9087-377686CD24D7}" type="pres">
      <dgm:prSet presAssocID="{722F80AE-DED3-4ED7-B1C9-621B5B6BDA87}" presName="circ2" presStyleLbl="vennNode1" presStyleIdx="1" presStyleCnt="2"/>
      <dgm:spPr/>
      <dgm:t>
        <a:bodyPr/>
        <a:lstStyle/>
        <a:p>
          <a:endParaRPr lang="es-SV"/>
        </a:p>
      </dgm:t>
    </dgm:pt>
    <dgm:pt modelId="{E20DFA89-F804-4BD0-8C23-75446D98CDF5}" type="pres">
      <dgm:prSet presAssocID="{722F80AE-DED3-4ED7-B1C9-621B5B6BDA87}" presName="circ2Tx" presStyleLbl="revTx" presStyleIdx="0" presStyleCnt="0">
        <dgm:presLayoutVars>
          <dgm:chMax val="0"/>
          <dgm:chPref val="0"/>
          <dgm:bulletEnabled val="1"/>
        </dgm:presLayoutVars>
      </dgm:prSet>
      <dgm:spPr/>
      <dgm:t>
        <a:bodyPr/>
        <a:lstStyle/>
        <a:p>
          <a:endParaRPr lang="es-SV"/>
        </a:p>
      </dgm:t>
    </dgm:pt>
  </dgm:ptLst>
  <dgm:cxnLst>
    <dgm:cxn modelId="{F0EE9E10-FD90-4724-A0E3-C083E0E0054E}" type="presOf" srcId="{7A196DCD-2CE8-4F78-B394-CE4C24ED0868}" destId="{2A0AD020-D008-4433-B7E5-44EA3260A845}" srcOrd="1" destOrd="0" presId="urn:microsoft.com/office/officeart/2005/8/layout/venn1"/>
    <dgm:cxn modelId="{6D2FDF6E-4060-420B-9965-41303FB331BD}" srcId="{3D193FDE-E616-4FBC-AE24-F225C3931E77}" destId="{722F80AE-DED3-4ED7-B1C9-621B5B6BDA87}" srcOrd="1" destOrd="0" parTransId="{FDD4BF03-B2DB-4B85-9FF8-CA62ECD0F813}" sibTransId="{DF653853-3972-41D3-B25D-C6D7826D87DE}"/>
    <dgm:cxn modelId="{F96C5D6C-0206-41E5-B07B-F8BDA6EFD422}" type="presOf" srcId="{722F80AE-DED3-4ED7-B1C9-621B5B6BDA87}" destId="{EEFC1E72-2B99-44BD-9087-377686CD24D7}" srcOrd="0" destOrd="0" presId="urn:microsoft.com/office/officeart/2005/8/layout/venn1"/>
    <dgm:cxn modelId="{889D1736-AA5B-4468-957C-1DD261CBE159}" type="presOf" srcId="{722F80AE-DED3-4ED7-B1C9-621B5B6BDA87}" destId="{E20DFA89-F804-4BD0-8C23-75446D98CDF5}" srcOrd="1" destOrd="0" presId="urn:microsoft.com/office/officeart/2005/8/layout/venn1"/>
    <dgm:cxn modelId="{72888CA5-5A5C-4177-A150-F2619AA3DB07}" type="presOf" srcId="{7A196DCD-2CE8-4F78-B394-CE4C24ED0868}" destId="{88BFB7ED-A06F-4B5C-9832-F2FBA93377B4}" srcOrd="0" destOrd="0" presId="urn:microsoft.com/office/officeart/2005/8/layout/venn1"/>
    <dgm:cxn modelId="{F89098C4-84FB-4D99-8659-8B086B44983E}" srcId="{3D193FDE-E616-4FBC-AE24-F225C3931E77}" destId="{7A196DCD-2CE8-4F78-B394-CE4C24ED0868}" srcOrd="0" destOrd="0" parTransId="{F4357F7D-444F-4162-B1C4-4BA36F4D3D93}" sibTransId="{525627F2-26A5-4E27-B4CB-40D9F4545876}"/>
    <dgm:cxn modelId="{1DF4C56C-B7E8-419C-815F-47AA0416A4FD}" type="presOf" srcId="{3D193FDE-E616-4FBC-AE24-F225C3931E77}" destId="{DEB5FD0A-5004-4AD0-A705-5AA735F01CEC}" srcOrd="0" destOrd="0" presId="urn:microsoft.com/office/officeart/2005/8/layout/venn1"/>
    <dgm:cxn modelId="{E4AFDAE8-9ACC-4347-ACE6-2BA2AA407861}" type="presParOf" srcId="{DEB5FD0A-5004-4AD0-A705-5AA735F01CEC}" destId="{88BFB7ED-A06F-4B5C-9832-F2FBA93377B4}" srcOrd="0" destOrd="0" presId="urn:microsoft.com/office/officeart/2005/8/layout/venn1"/>
    <dgm:cxn modelId="{7A2B9580-16DC-40D4-8DEC-2FFC43CE9791}" type="presParOf" srcId="{DEB5FD0A-5004-4AD0-A705-5AA735F01CEC}" destId="{2A0AD020-D008-4433-B7E5-44EA3260A845}" srcOrd="1" destOrd="0" presId="urn:microsoft.com/office/officeart/2005/8/layout/venn1"/>
    <dgm:cxn modelId="{609F3F21-19EA-4800-8352-13F6B8DB5CD9}" type="presParOf" srcId="{DEB5FD0A-5004-4AD0-A705-5AA735F01CEC}" destId="{EEFC1E72-2B99-44BD-9087-377686CD24D7}" srcOrd="2" destOrd="0" presId="urn:microsoft.com/office/officeart/2005/8/layout/venn1"/>
    <dgm:cxn modelId="{A0C519FE-989B-457F-A849-DEF4DC09BF4E}" type="presParOf" srcId="{DEB5FD0A-5004-4AD0-A705-5AA735F01CEC}" destId="{E20DFA89-F804-4BD0-8C23-75446D98CDF5}"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7760EE-D4EF-4951-87D3-11232514E572}" type="doc">
      <dgm:prSet loTypeId="urn:microsoft.com/office/officeart/2005/8/layout/venn1" loCatId="relationship" qsTypeId="urn:microsoft.com/office/officeart/2005/8/quickstyle/3d3" qsCatId="3D" csTypeId="urn:microsoft.com/office/officeart/2005/8/colors/colorful5" csCatId="colorful"/>
      <dgm:spPr/>
      <dgm:t>
        <a:bodyPr/>
        <a:lstStyle/>
        <a:p>
          <a:endParaRPr lang="es-SV"/>
        </a:p>
      </dgm:t>
    </dgm:pt>
    <dgm:pt modelId="{E7A59CCE-27FD-4FB2-B076-E86195660CE2}">
      <dgm:prSet custT="1"/>
      <dgm:spPr/>
      <dgm:t>
        <a:bodyPr/>
        <a:lstStyle/>
        <a:p>
          <a:pPr rtl="0"/>
          <a:r>
            <a:rPr lang="es-SV" sz="3200" dirty="0" smtClean="0"/>
            <a:t>Visión </a:t>
          </a:r>
          <a:endParaRPr lang="es-SV" sz="3200" dirty="0"/>
        </a:p>
      </dgm:t>
    </dgm:pt>
    <dgm:pt modelId="{158F70FC-8B79-451D-B1BC-5AA6F7E4D8FA}" type="parTrans" cxnId="{5F54C479-3504-423D-845F-86B57DD509B6}">
      <dgm:prSet/>
      <dgm:spPr/>
      <dgm:t>
        <a:bodyPr/>
        <a:lstStyle/>
        <a:p>
          <a:endParaRPr lang="es-SV"/>
        </a:p>
      </dgm:t>
    </dgm:pt>
    <dgm:pt modelId="{4CE4CE77-49B3-421E-A63A-321000CA1DB4}" type="sibTrans" cxnId="{5F54C479-3504-423D-845F-86B57DD509B6}">
      <dgm:prSet/>
      <dgm:spPr/>
      <dgm:t>
        <a:bodyPr/>
        <a:lstStyle/>
        <a:p>
          <a:endParaRPr lang="es-SV"/>
        </a:p>
      </dgm:t>
    </dgm:pt>
    <dgm:pt modelId="{1BCBA857-53E3-45E0-94AB-9D7D99CB9F8E}">
      <dgm:prSet/>
      <dgm:spPr/>
      <dgm:t>
        <a:bodyPr/>
        <a:lstStyle/>
        <a:p>
          <a:pPr rtl="0"/>
          <a:r>
            <a:rPr lang="es-SV" dirty="0" smtClean="0"/>
            <a:t>Santa Adelaida se considerará  como  pioneros en tours cafetaleros en el Departamento de la Libertad,  con la introducción de la cultura del café,  herramienta innovadora que  le servirá   a la cooperativa Santa Adelaida  a desarrollarse turísticamente y no solo en el ámbito o rol que maneja actualmente.</a:t>
          </a:r>
          <a:endParaRPr lang="es-SV" dirty="0"/>
        </a:p>
      </dgm:t>
    </dgm:pt>
    <dgm:pt modelId="{F9E3AAB1-21A7-480A-9205-45006CEC36D9}" type="parTrans" cxnId="{1296A735-FAFD-4723-AA8F-982B6CA1864A}">
      <dgm:prSet/>
      <dgm:spPr/>
      <dgm:t>
        <a:bodyPr/>
        <a:lstStyle/>
        <a:p>
          <a:endParaRPr lang="es-SV"/>
        </a:p>
      </dgm:t>
    </dgm:pt>
    <dgm:pt modelId="{E83A4F79-E986-47FE-8D6F-B30C39B8176C}" type="sibTrans" cxnId="{1296A735-FAFD-4723-AA8F-982B6CA1864A}">
      <dgm:prSet/>
      <dgm:spPr/>
      <dgm:t>
        <a:bodyPr/>
        <a:lstStyle/>
        <a:p>
          <a:endParaRPr lang="es-SV"/>
        </a:p>
      </dgm:t>
    </dgm:pt>
    <dgm:pt modelId="{A25AE43A-7B25-45C9-B14E-5B4A35F8F937}" type="pres">
      <dgm:prSet presAssocID="{AF7760EE-D4EF-4951-87D3-11232514E572}" presName="compositeShape" presStyleCnt="0">
        <dgm:presLayoutVars>
          <dgm:chMax val="7"/>
          <dgm:dir/>
          <dgm:resizeHandles val="exact"/>
        </dgm:presLayoutVars>
      </dgm:prSet>
      <dgm:spPr/>
      <dgm:t>
        <a:bodyPr/>
        <a:lstStyle/>
        <a:p>
          <a:endParaRPr lang="es-SV"/>
        </a:p>
      </dgm:t>
    </dgm:pt>
    <dgm:pt modelId="{D49B2451-9336-4D66-A477-B3A0C455B046}" type="pres">
      <dgm:prSet presAssocID="{E7A59CCE-27FD-4FB2-B076-E86195660CE2}" presName="circ1" presStyleLbl="vennNode1" presStyleIdx="0" presStyleCnt="2"/>
      <dgm:spPr/>
      <dgm:t>
        <a:bodyPr/>
        <a:lstStyle/>
        <a:p>
          <a:endParaRPr lang="es-SV"/>
        </a:p>
      </dgm:t>
    </dgm:pt>
    <dgm:pt modelId="{7859D2AB-AD7F-44CA-8C98-FE94C3FBB0C9}" type="pres">
      <dgm:prSet presAssocID="{E7A59CCE-27FD-4FB2-B076-E86195660CE2}" presName="circ1Tx" presStyleLbl="revTx" presStyleIdx="0" presStyleCnt="0">
        <dgm:presLayoutVars>
          <dgm:chMax val="0"/>
          <dgm:chPref val="0"/>
          <dgm:bulletEnabled val="1"/>
        </dgm:presLayoutVars>
      </dgm:prSet>
      <dgm:spPr/>
      <dgm:t>
        <a:bodyPr/>
        <a:lstStyle/>
        <a:p>
          <a:endParaRPr lang="es-SV"/>
        </a:p>
      </dgm:t>
    </dgm:pt>
    <dgm:pt modelId="{ABF81B65-A4FF-4AC8-8666-35599ACA50A4}" type="pres">
      <dgm:prSet presAssocID="{1BCBA857-53E3-45E0-94AB-9D7D99CB9F8E}" presName="circ2" presStyleLbl="vennNode1" presStyleIdx="1" presStyleCnt="2"/>
      <dgm:spPr/>
      <dgm:t>
        <a:bodyPr/>
        <a:lstStyle/>
        <a:p>
          <a:endParaRPr lang="es-SV"/>
        </a:p>
      </dgm:t>
    </dgm:pt>
    <dgm:pt modelId="{4401EE4A-FCC9-4A9E-A94E-E25CE77E1278}" type="pres">
      <dgm:prSet presAssocID="{1BCBA857-53E3-45E0-94AB-9D7D99CB9F8E}" presName="circ2Tx" presStyleLbl="revTx" presStyleIdx="0" presStyleCnt="0">
        <dgm:presLayoutVars>
          <dgm:chMax val="0"/>
          <dgm:chPref val="0"/>
          <dgm:bulletEnabled val="1"/>
        </dgm:presLayoutVars>
      </dgm:prSet>
      <dgm:spPr/>
      <dgm:t>
        <a:bodyPr/>
        <a:lstStyle/>
        <a:p>
          <a:endParaRPr lang="es-SV"/>
        </a:p>
      </dgm:t>
    </dgm:pt>
  </dgm:ptLst>
  <dgm:cxnLst>
    <dgm:cxn modelId="{45D06371-68CE-4F20-B355-520F03FD511E}" type="presOf" srcId="{E7A59CCE-27FD-4FB2-B076-E86195660CE2}" destId="{7859D2AB-AD7F-44CA-8C98-FE94C3FBB0C9}" srcOrd="1" destOrd="0" presId="urn:microsoft.com/office/officeart/2005/8/layout/venn1"/>
    <dgm:cxn modelId="{5F54C479-3504-423D-845F-86B57DD509B6}" srcId="{AF7760EE-D4EF-4951-87D3-11232514E572}" destId="{E7A59CCE-27FD-4FB2-B076-E86195660CE2}" srcOrd="0" destOrd="0" parTransId="{158F70FC-8B79-451D-B1BC-5AA6F7E4D8FA}" sibTransId="{4CE4CE77-49B3-421E-A63A-321000CA1DB4}"/>
    <dgm:cxn modelId="{36935BF3-7AD2-45F6-968F-EE03F1B6DE91}" type="presOf" srcId="{1BCBA857-53E3-45E0-94AB-9D7D99CB9F8E}" destId="{ABF81B65-A4FF-4AC8-8666-35599ACA50A4}" srcOrd="0" destOrd="0" presId="urn:microsoft.com/office/officeart/2005/8/layout/venn1"/>
    <dgm:cxn modelId="{8DFC7718-7549-47B1-AC5D-BD77F8168E84}" type="presOf" srcId="{E7A59CCE-27FD-4FB2-B076-E86195660CE2}" destId="{D49B2451-9336-4D66-A477-B3A0C455B046}" srcOrd="0" destOrd="0" presId="urn:microsoft.com/office/officeart/2005/8/layout/venn1"/>
    <dgm:cxn modelId="{C6DCD595-8986-4BE3-98FD-59572E9B1154}" type="presOf" srcId="{AF7760EE-D4EF-4951-87D3-11232514E572}" destId="{A25AE43A-7B25-45C9-B14E-5B4A35F8F937}" srcOrd="0" destOrd="0" presId="urn:microsoft.com/office/officeart/2005/8/layout/venn1"/>
    <dgm:cxn modelId="{1296A735-FAFD-4723-AA8F-982B6CA1864A}" srcId="{AF7760EE-D4EF-4951-87D3-11232514E572}" destId="{1BCBA857-53E3-45E0-94AB-9D7D99CB9F8E}" srcOrd="1" destOrd="0" parTransId="{F9E3AAB1-21A7-480A-9205-45006CEC36D9}" sibTransId="{E83A4F79-E986-47FE-8D6F-B30C39B8176C}"/>
    <dgm:cxn modelId="{9CF4A094-8E78-428F-A840-044B8B5666B6}" type="presOf" srcId="{1BCBA857-53E3-45E0-94AB-9D7D99CB9F8E}" destId="{4401EE4A-FCC9-4A9E-A94E-E25CE77E1278}" srcOrd="1" destOrd="0" presId="urn:microsoft.com/office/officeart/2005/8/layout/venn1"/>
    <dgm:cxn modelId="{5BE6A4D3-5104-4391-9492-F8806DD8E3DC}" type="presParOf" srcId="{A25AE43A-7B25-45C9-B14E-5B4A35F8F937}" destId="{D49B2451-9336-4D66-A477-B3A0C455B046}" srcOrd="0" destOrd="0" presId="urn:microsoft.com/office/officeart/2005/8/layout/venn1"/>
    <dgm:cxn modelId="{53621D59-BDA3-4C65-824B-C96782001988}" type="presParOf" srcId="{A25AE43A-7B25-45C9-B14E-5B4A35F8F937}" destId="{7859D2AB-AD7F-44CA-8C98-FE94C3FBB0C9}" srcOrd="1" destOrd="0" presId="urn:microsoft.com/office/officeart/2005/8/layout/venn1"/>
    <dgm:cxn modelId="{DF4F21AD-F559-4C6C-9F96-A46EEB48C8F4}" type="presParOf" srcId="{A25AE43A-7B25-45C9-B14E-5B4A35F8F937}" destId="{ABF81B65-A4FF-4AC8-8666-35599ACA50A4}" srcOrd="2" destOrd="0" presId="urn:microsoft.com/office/officeart/2005/8/layout/venn1"/>
    <dgm:cxn modelId="{31FB32BA-BB68-443A-8EAA-20A07E095A95}" type="presParOf" srcId="{A25AE43A-7B25-45C9-B14E-5B4A35F8F937}" destId="{4401EE4A-FCC9-4A9E-A94E-E25CE77E1278}" srcOrd="3"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B8A547-38DB-4140-8898-F04DF3D7DF3D}" type="doc">
      <dgm:prSet loTypeId="urn:microsoft.com/office/officeart/2005/8/layout/cycle6" loCatId="relationship" qsTypeId="urn:microsoft.com/office/officeart/2005/8/quickstyle/3d1" qsCatId="3D" csTypeId="urn:microsoft.com/office/officeart/2005/8/colors/colorful1" csCatId="colorful" phldr="1"/>
      <dgm:spPr/>
      <dgm:t>
        <a:bodyPr/>
        <a:lstStyle/>
        <a:p>
          <a:endParaRPr lang="es-SV"/>
        </a:p>
      </dgm:t>
    </dgm:pt>
    <dgm:pt modelId="{36030984-2DD7-472E-8C69-15F4484EC8AF}">
      <dgm:prSet phldrT="[Texto]" custT="1"/>
      <dgm:spPr/>
      <dgm:t>
        <a:bodyPr/>
        <a:lstStyle/>
        <a:p>
          <a:pPr algn="ctr"/>
          <a:r>
            <a:rPr lang="es-SV" sz="1400" b="1" dirty="0" smtClean="0"/>
            <a:t>Acercamiento Al Beneficio</a:t>
          </a:r>
          <a:endParaRPr lang="es-SV" sz="1400" dirty="0"/>
        </a:p>
      </dgm:t>
    </dgm:pt>
    <dgm:pt modelId="{2D9ABF5A-DDA6-48BA-B724-B1B29CB22219}" type="parTrans" cxnId="{BCE07185-9EAD-4903-9BAB-31FDBD235CC4}">
      <dgm:prSet/>
      <dgm:spPr/>
      <dgm:t>
        <a:bodyPr/>
        <a:lstStyle/>
        <a:p>
          <a:endParaRPr lang="es-SV"/>
        </a:p>
      </dgm:t>
    </dgm:pt>
    <dgm:pt modelId="{7A660804-35C9-4514-AC25-4C9A0F95CF19}" type="sibTrans" cxnId="{BCE07185-9EAD-4903-9BAB-31FDBD235CC4}">
      <dgm:prSet/>
      <dgm:spPr/>
      <dgm:t>
        <a:bodyPr/>
        <a:lstStyle/>
        <a:p>
          <a:endParaRPr lang="es-SV"/>
        </a:p>
      </dgm:t>
    </dgm:pt>
    <dgm:pt modelId="{270FB6CA-4A44-46D3-91D4-D7749C1C61AF}">
      <dgm:prSet phldrT="[Texto]" custT="1"/>
      <dgm:spPr/>
      <dgm:t>
        <a:bodyPr/>
        <a:lstStyle/>
        <a:p>
          <a:r>
            <a:rPr lang="es-SV" sz="1400" b="1" i="1" dirty="0" smtClean="0"/>
            <a:t>Recolección de café cereza</a:t>
          </a:r>
          <a:endParaRPr lang="es-SV" sz="1400" dirty="0"/>
        </a:p>
      </dgm:t>
    </dgm:pt>
    <dgm:pt modelId="{663679C9-812C-4815-A3B0-42F8064D19B5}" type="parTrans" cxnId="{DDB2E8E7-B31A-401D-B595-D79520B7D44F}">
      <dgm:prSet/>
      <dgm:spPr/>
      <dgm:t>
        <a:bodyPr/>
        <a:lstStyle/>
        <a:p>
          <a:endParaRPr lang="es-SV"/>
        </a:p>
      </dgm:t>
    </dgm:pt>
    <dgm:pt modelId="{EF0DC4C4-5889-4C34-96BD-C73BC7A1C730}" type="sibTrans" cxnId="{DDB2E8E7-B31A-401D-B595-D79520B7D44F}">
      <dgm:prSet/>
      <dgm:spPr/>
      <dgm:t>
        <a:bodyPr/>
        <a:lstStyle/>
        <a:p>
          <a:endParaRPr lang="es-SV"/>
        </a:p>
      </dgm:t>
    </dgm:pt>
    <dgm:pt modelId="{3EDA1CA2-0A1D-4DC9-893F-D5876F5D441B}">
      <dgm:prSet phldrT="[Texto]" custT="1"/>
      <dgm:spPr/>
      <dgm:t>
        <a:bodyPr/>
        <a:lstStyle/>
        <a:p>
          <a:r>
            <a:rPr lang="es-SV" sz="1400" b="1" i="1" dirty="0" smtClean="0"/>
            <a:t>Despulpado:         </a:t>
          </a:r>
        </a:p>
      </dgm:t>
    </dgm:pt>
    <dgm:pt modelId="{00E2EAF1-F1AE-4EEF-A896-54DB3BBC0EE6}" type="parTrans" cxnId="{AC96A75C-25AC-41BF-9BD9-5CE175950096}">
      <dgm:prSet/>
      <dgm:spPr/>
      <dgm:t>
        <a:bodyPr/>
        <a:lstStyle/>
        <a:p>
          <a:endParaRPr lang="es-SV"/>
        </a:p>
      </dgm:t>
    </dgm:pt>
    <dgm:pt modelId="{7D04DA17-6262-42FD-9866-CEBA1BDF7573}" type="sibTrans" cxnId="{AC96A75C-25AC-41BF-9BD9-5CE175950096}">
      <dgm:prSet/>
      <dgm:spPr/>
      <dgm:t>
        <a:bodyPr/>
        <a:lstStyle/>
        <a:p>
          <a:endParaRPr lang="es-SV"/>
        </a:p>
      </dgm:t>
    </dgm:pt>
    <dgm:pt modelId="{E3B19459-7A4D-4C0D-8625-476328B9F457}">
      <dgm:prSet phldrT="[Texto]" custT="1"/>
      <dgm:spPr/>
      <dgm:t>
        <a:bodyPr/>
        <a:lstStyle/>
        <a:p>
          <a:r>
            <a:rPr lang="es-SV" sz="1400" b="1" i="1" dirty="0" smtClean="0"/>
            <a:t>Fermentación</a:t>
          </a:r>
        </a:p>
      </dgm:t>
    </dgm:pt>
    <dgm:pt modelId="{87FB87BF-94E7-4C66-B12F-08EF88BD110C}" type="parTrans" cxnId="{17243366-892B-4ACD-9562-4CC6B11853A4}">
      <dgm:prSet/>
      <dgm:spPr/>
      <dgm:t>
        <a:bodyPr/>
        <a:lstStyle/>
        <a:p>
          <a:endParaRPr lang="es-SV"/>
        </a:p>
      </dgm:t>
    </dgm:pt>
    <dgm:pt modelId="{4BCD717A-7127-400B-BC33-5117E8C6F68D}" type="sibTrans" cxnId="{17243366-892B-4ACD-9562-4CC6B11853A4}">
      <dgm:prSet/>
      <dgm:spPr/>
      <dgm:t>
        <a:bodyPr/>
        <a:lstStyle/>
        <a:p>
          <a:endParaRPr lang="es-SV"/>
        </a:p>
      </dgm:t>
    </dgm:pt>
    <dgm:pt modelId="{E1F9BF59-9C19-4FD2-87D9-275F3152BBAC}">
      <dgm:prSet phldrT="[Texto]" custT="1"/>
      <dgm:spPr/>
      <dgm:t>
        <a:bodyPr/>
        <a:lstStyle/>
        <a:p>
          <a:r>
            <a:rPr lang="es-SV" sz="1400" b="1" i="1" dirty="0" smtClean="0"/>
            <a:t>Secada</a:t>
          </a:r>
          <a:endParaRPr lang="es-SV" sz="1400" dirty="0"/>
        </a:p>
      </dgm:t>
    </dgm:pt>
    <dgm:pt modelId="{9578C411-78AA-49DF-B9A6-0D6576C637D9}" type="parTrans" cxnId="{44DA10BE-7561-4B7D-9529-3C734C53EC60}">
      <dgm:prSet/>
      <dgm:spPr/>
      <dgm:t>
        <a:bodyPr/>
        <a:lstStyle/>
        <a:p>
          <a:endParaRPr lang="es-SV"/>
        </a:p>
      </dgm:t>
    </dgm:pt>
    <dgm:pt modelId="{3B4C1656-D7FF-4E3E-B7E2-A015CE3D021F}" type="sibTrans" cxnId="{44DA10BE-7561-4B7D-9529-3C734C53EC60}">
      <dgm:prSet/>
      <dgm:spPr/>
      <dgm:t>
        <a:bodyPr/>
        <a:lstStyle/>
        <a:p>
          <a:endParaRPr lang="es-SV"/>
        </a:p>
      </dgm:t>
    </dgm:pt>
    <dgm:pt modelId="{E045FDAB-8672-45B4-B02C-F94ED9F16BD4}">
      <dgm:prSet phldrT="[Texto]" custT="1"/>
      <dgm:spPr/>
      <dgm:t>
        <a:bodyPr/>
        <a:lstStyle/>
        <a:p>
          <a:r>
            <a:rPr lang="es-SV" sz="1400" b="1" i="1" dirty="0" smtClean="0"/>
            <a:t>Tostado</a:t>
          </a:r>
          <a:endParaRPr lang="es-SV" sz="1400" dirty="0"/>
        </a:p>
      </dgm:t>
    </dgm:pt>
    <dgm:pt modelId="{F79DA47C-4251-4DAF-9F87-A2B71558FEE3}" type="parTrans" cxnId="{2B96392D-8E7D-480C-89CD-80F151AB7F21}">
      <dgm:prSet/>
      <dgm:spPr/>
      <dgm:t>
        <a:bodyPr/>
        <a:lstStyle/>
        <a:p>
          <a:endParaRPr lang="es-SV"/>
        </a:p>
      </dgm:t>
    </dgm:pt>
    <dgm:pt modelId="{2F3AAC77-3101-48D2-8B66-37576BDAD3BC}" type="sibTrans" cxnId="{2B96392D-8E7D-480C-89CD-80F151AB7F21}">
      <dgm:prSet/>
      <dgm:spPr/>
      <dgm:t>
        <a:bodyPr/>
        <a:lstStyle/>
        <a:p>
          <a:endParaRPr lang="es-SV"/>
        </a:p>
      </dgm:t>
    </dgm:pt>
    <dgm:pt modelId="{A7F4560F-3DEE-449B-8C27-F3CCCD9EBF85}">
      <dgm:prSet phldrT="[Texto]" custT="1"/>
      <dgm:spPr/>
      <dgm:t>
        <a:bodyPr/>
        <a:lstStyle/>
        <a:p>
          <a:r>
            <a:rPr lang="es-SV" sz="1400" b="1" i="1" dirty="0" smtClean="0"/>
            <a:t>Lavado</a:t>
          </a:r>
        </a:p>
      </dgm:t>
    </dgm:pt>
    <dgm:pt modelId="{6173A079-0543-4CA9-89A3-BF22FE546032}" type="parTrans" cxnId="{A0A024BB-E371-42FE-B75A-AE4F8F41AB7F}">
      <dgm:prSet/>
      <dgm:spPr/>
      <dgm:t>
        <a:bodyPr/>
        <a:lstStyle/>
        <a:p>
          <a:endParaRPr lang="es-SV"/>
        </a:p>
      </dgm:t>
    </dgm:pt>
    <dgm:pt modelId="{41BE555E-B2FD-440B-ABED-B49121ACA63B}" type="sibTrans" cxnId="{A0A024BB-E371-42FE-B75A-AE4F8F41AB7F}">
      <dgm:prSet/>
      <dgm:spPr/>
      <dgm:t>
        <a:bodyPr/>
        <a:lstStyle/>
        <a:p>
          <a:endParaRPr lang="es-SV"/>
        </a:p>
      </dgm:t>
    </dgm:pt>
    <dgm:pt modelId="{0EB5A35A-C087-4B07-88F1-9E0EA771A297}" type="pres">
      <dgm:prSet presAssocID="{39B8A547-38DB-4140-8898-F04DF3D7DF3D}" presName="cycle" presStyleCnt="0">
        <dgm:presLayoutVars>
          <dgm:dir/>
          <dgm:resizeHandles val="exact"/>
        </dgm:presLayoutVars>
      </dgm:prSet>
      <dgm:spPr/>
      <dgm:t>
        <a:bodyPr/>
        <a:lstStyle/>
        <a:p>
          <a:endParaRPr lang="es-SV"/>
        </a:p>
      </dgm:t>
    </dgm:pt>
    <dgm:pt modelId="{B410477B-1740-43E3-AFB1-85DD4991941C}" type="pres">
      <dgm:prSet presAssocID="{36030984-2DD7-472E-8C69-15F4484EC8AF}" presName="node" presStyleLbl="node1" presStyleIdx="0" presStyleCnt="7" custScaleX="109155" custScaleY="80078" custRadScaleRad="100160" custRadScaleInc="-7347">
        <dgm:presLayoutVars>
          <dgm:bulletEnabled val="1"/>
        </dgm:presLayoutVars>
      </dgm:prSet>
      <dgm:spPr/>
      <dgm:t>
        <a:bodyPr/>
        <a:lstStyle/>
        <a:p>
          <a:endParaRPr lang="es-SV"/>
        </a:p>
      </dgm:t>
    </dgm:pt>
    <dgm:pt modelId="{E795B7E3-43CE-495E-996C-D9C1A1ACF6E5}" type="pres">
      <dgm:prSet presAssocID="{36030984-2DD7-472E-8C69-15F4484EC8AF}" presName="spNode" presStyleCnt="0"/>
      <dgm:spPr/>
    </dgm:pt>
    <dgm:pt modelId="{B9737161-2DF2-42D9-87DE-8DBC8B0A1CD0}" type="pres">
      <dgm:prSet presAssocID="{7A660804-35C9-4514-AC25-4C9A0F95CF19}" presName="sibTrans" presStyleLbl="sibTrans1D1" presStyleIdx="0" presStyleCnt="7"/>
      <dgm:spPr/>
      <dgm:t>
        <a:bodyPr/>
        <a:lstStyle/>
        <a:p>
          <a:endParaRPr lang="es-SV"/>
        </a:p>
      </dgm:t>
    </dgm:pt>
    <dgm:pt modelId="{5C705511-3DFF-4480-9CB5-7F63781A282A}" type="pres">
      <dgm:prSet presAssocID="{270FB6CA-4A44-46D3-91D4-D7749C1C61AF}" presName="node" presStyleLbl="node1" presStyleIdx="1" presStyleCnt="7" custScaleX="109953" custScaleY="85123" custRadScaleRad="95496" custRadScaleInc="10578">
        <dgm:presLayoutVars>
          <dgm:bulletEnabled val="1"/>
        </dgm:presLayoutVars>
      </dgm:prSet>
      <dgm:spPr/>
      <dgm:t>
        <a:bodyPr/>
        <a:lstStyle/>
        <a:p>
          <a:endParaRPr lang="es-SV"/>
        </a:p>
      </dgm:t>
    </dgm:pt>
    <dgm:pt modelId="{CE8EFC86-43D4-4759-BEBA-7F630EBBFB86}" type="pres">
      <dgm:prSet presAssocID="{270FB6CA-4A44-46D3-91D4-D7749C1C61AF}" presName="spNode" presStyleCnt="0"/>
      <dgm:spPr/>
    </dgm:pt>
    <dgm:pt modelId="{B49519F1-BF8C-49A3-ADA0-37906A2EB40A}" type="pres">
      <dgm:prSet presAssocID="{EF0DC4C4-5889-4C34-96BD-C73BC7A1C730}" presName="sibTrans" presStyleLbl="sibTrans1D1" presStyleIdx="1" presStyleCnt="7"/>
      <dgm:spPr/>
      <dgm:t>
        <a:bodyPr/>
        <a:lstStyle/>
        <a:p>
          <a:endParaRPr lang="es-SV"/>
        </a:p>
      </dgm:t>
    </dgm:pt>
    <dgm:pt modelId="{A8AE8B78-58C3-4A86-8F8B-F5E5FACC6D08}" type="pres">
      <dgm:prSet presAssocID="{3EDA1CA2-0A1D-4DC9-893F-D5876F5D441B}" presName="node" presStyleLbl="node1" presStyleIdx="2" presStyleCnt="7" custScaleX="91735" custScaleY="64081" custRadScaleRad="99297" custRadScaleInc="16906">
        <dgm:presLayoutVars>
          <dgm:bulletEnabled val="1"/>
        </dgm:presLayoutVars>
      </dgm:prSet>
      <dgm:spPr/>
      <dgm:t>
        <a:bodyPr/>
        <a:lstStyle/>
        <a:p>
          <a:endParaRPr lang="es-SV"/>
        </a:p>
      </dgm:t>
    </dgm:pt>
    <dgm:pt modelId="{0ED519EF-AC25-4291-87A6-FAE0465EE1E7}" type="pres">
      <dgm:prSet presAssocID="{3EDA1CA2-0A1D-4DC9-893F-D5876F5D441B}" presName="spNode" presStyleCnt="0"/>
      <dgm:spPr/>
    </dgm:pt>
    <dgm:pt modelId="{E104CA1D-F9A7-4464-BC8A-D3510A74D458}" type="pres">
      <dgm:prSet presAssocID="{7D04DA17-6262-42FD-9866-CEBA1BDF7573}" presName="sibTrans" presStyleLbl="sibTrans1D1" presStyleIdx="2" presStyleCnt="7"/>
      <dgm:spPr/>
      <dgm:t>
        <a:bodyPr/>
        <a:lstStyle/>
        <a:p>
          <a:endParaRPr lang="es-SV"/>
        </a:p>
      </dgm:t>
    </dgm:pt>
    <dgm:pt modelId="{66AC0704-CC59-42B7-B0B6-F20DB1CB3EA3}" type="pres">
      <dgm:prSet presAssocID="{E3B19459-7A4D-4C0D-8625-476328B9F457}" presName="node" presStyleLbl="node1" presStyleIdx="3" presStyleCnt="7" custScaleX="125623" custScaleY="72653" custRadScaleRad="112815" custRadScaleInc="-15910">
        <dgm:presLayoutVars>
          <dgm:bulletEnabled val="1"/>
        </dgm:presLayoutVars>
      </dgm:prSet>
      <dgm:spPr/>
      <dgm:t>
        <a:bodyPr/>
        <a:lstStyle/>
        <a:p>
          <a:endParaRPr lang="es-SV"/>
        </a:p>
      </dgm:t>
    </dgm:pt>
    <dgm:pt modelId="{F17794D3-DF0D-4539-877C-8B390705F4E7}" type="pres">
      <dgm:prSet presAssocID="{E3B19459-7A4D-4C0D-8625-476328B9F457}" presName="spNode" presStyleCnt="0"/>
      <dgm:spPr/>
    </dgm:pt>
    <dgm:pt modelId="{EDFB6951-4F87-496C-B015-903835427644}" type="pres">
      <dgm:prSet presAssocID="{4BCD717A-7127-400B-BC33-5117E8C6F68D}" presName="sibTrans" presStyleLbl="sibTrans1D1" presStyleIdx="3" presStyleCnt="7"/>
      <dgm:spPr/>
      <dgm:t>
        <a:bodyPr/>
        <a:lstStyle/>
        <a:p>
          <a:endParaRPr lang="es-SV"/>
        </a:p>
      </dgm:t>
    </dgm:pt>
    <dgm:pt modelId="{B7E08C57-4875-4C8A-BA7F-B5A6DD1F6F77}" type="pres">
      <dgm:prSet presAssocID="{A7F4560F-3DEE-449B-8C27-F3CCCD9EBF85}" presName="node" presStyleLbl="node1" presStyleIdx="4" presStyleCnt="7" custScaleX="112673" custScaleY="69843" custRadScaleRad="114133" custRadScaleInc="-11903">
        <dgm:presLayoutVars>
          <dgm:bulletEnabled val="1"/>
        </dgm:presLayoutVars>
      </dgm:prSet>
      <dgm:spPr/>
      <dgm:t>
        <a:bodyPr/>
        <a:lstStyle/>
        <a:p>
          <a:endParaRPr lang="es-SV"/>
        </a:p>
      </dgm:t>
    </dgm:pt>
    <dgm:pt modelId="{7BAC28AA-FDC9-4ED0-82B6-B7D9E4F16F3F}" type="pres">
      <dgm:prSet presAssocID="{A7F4560F-3DEE-449B-8C27-F3CCCD9EBF85}" presName="spNode" presStyleCnt="0"/>
      <dgm:spPr/>
    </dgm:pt>
    <dgm:pt modelId="{A26742BF-E075-4260-9A67-79F092DBFAEC}" type="pres">
      <dgm:prSet presAssocID="{41BE555E-B2FD-440B-ABED-B49121ACA63B}" presName="sibTrans" presStyleLbl="sibTrans1D1" presStyleIdx="4" presStyleCnt="7"/>
      <dgm:spPr/>
      <dgm:t>
        <a:bodyPr/>
        <a:lstStyle/>
        <a:p>
          <a:endParaRPr lang="es-SV"/>
        </a:p>
      </dgm:t>
    </dgm:pt>
    <dgm:pt modelId="{FB5DA935-6CF9-4BCB-9381-1AFCD89930C5}" type="pres">
      <dgm:prSet presAssocID="{E1F9BF59-9C19-4FD2-87D9-275F3152BBAC}" presName="node" presStyleLbl="node1" presStyleIdx="5" presStyleCnt="7" custScaleX="78486" custScaleY="61283" custRadScaleRad="102897" custRadScaleInc="-15264">
        <dgm:presLayoutVars>
          <dgm:bulletEnabled val="1"/>
        </dgm:presLayoutVars>
      </dgm:prSet>
      <dgm:spPr/>
      <dgm:t>
        <a:bodyPr/>
        <a:lstStyle/>
        <a:p>
          <a:endParaRPr lang="es-SV"/>
        </a:p>
      </dgm:t>
    </dgm:pt>
    <dgm:pt modelId="{6DB1DA57-25B5-4AA9-8B37-443C5A7D1A6E}" type="pres">
      <dgm:prSet presAssocID="{E1F9BF59-9C19-4FD2-87D9-275F3152BBAC}" presName="spNode" presStyleCnt="0"/>
      <dgm:spPr/>
    </dgm:pt>
    <dgm:pt modelId="{7521283C-D43E-4545-A054-B2744744DB91}" type="pres">
      <dgm:prSet presAssocID="{3B4C1656-D7FF-4E3E-B7E2-A015CE3D021F}" presName="sibTrans" presStyleLbl="sibTrans1D1" presStyleIdx="5" presStyleCnt="7"/>
      <dgm:spPr/>
      <dgm:t>
        <a:bodyPr/>
        <a:lstStyle/>
        <a:p>
          <a:endParaRPr lang="es-SV"/>
        </a:p>
      </dgm:t>
    </dgm:pt>
    <dgm:pt modelId="{775F677D-C99A-47F2-812D-BF292AD51E21}" type="pres">
      <dgm:prSet presAssocID="{E045FDAB-8672-45B4-B02C-F94ED9F16BD4}" presName="node" presStyleLbl="node1" presStyleIdx="6" presStyleCnt="7" custScaleX="99015" custScaleY="85122" custRadScaleRad="98200" custRadScaleInc="-17400">
        <dgm:presLayoutVars>
          <dgm:bulletEnabled val="1"/>
        </dgm:presLayoutVars>
      </dgm:prSet>
      <dgm:spPr/>
      <dgm:t>
        <a:bodyPr/>
        <a:lstStyle/>
        <a:p>
          <a:endParaRPr lang="es-SV"/>
        </a:p>
      </dgm:t>
    </dgm:pt>
    <dgm:pt modelId="{E986A472-9675-451C-8BE2-8C121A6BC277}" type="pres">
      <dgm:prSet presAssocID="{E045FDAB-8672-45B4-B02C-F94ED9F16BD4}" presName="spNode" presStyleCnt="0"/>
      <dgm:spPr/>
    </dgm:pt>
    <dgm:pt modelId="{0E7648EC-1C79-4C12-B39D-6AB7946EF1D5}" type="pres">
      <dgm:prSet presAssocID="{2F3AAC77-3101-48D2-8B66-37576BDAD3BC}" presName="sibTrans" presStyleLbl="sibTrans1D1" presStyleIdx="6" presStyleCnt="7"/>
      <dgm:spPr/>
      <dgm:t>
        <a:bodyPr/>
        <a:lstStyle/>
        <a:p>
          <a:endParaRPr lang="es-SV"/>
        </a:p>
      </dgm:t>
    </dgm:pt>
  </dgm:ptLst>
  <dgm:cxnLst>
    <dgm:cxn modelId="{A0A024BB-E371-42FE-B75A-AE4F8F41AB7F}" srcId="{39B8A547-38DB-4140-8898-F04DF3D7DF3D}" destId="{A7F4560F-3DEE-449B-8C27-F3CCCD9EBF85}" srcOrd="4" destOrd="0" parTransId="{6173A079-0543-4CA9-89A3-BF22FE546032}" sibTransId="{41BE555E-B2FD-440B-ABED-B49121ACA63B}"/>
    <dgm:cxn modelId="{F947E3DD-203E-4E50-97F5-DC58EB793FD0}" type="presOf" srcId="{39B8A547-38DB-4140-8898-F04DF3D7DF3D}" destId="{0EB5A35A-C087-4B07-88F1-9E0EA771A297}" srcOrd="0" destOrd="0" presId="urn:microsoft.com/office/officeart/2005/8/layout/cycle6"/>
    <dgm:cxn modelId="{E55A3869-E44D-4126-B771-17708DA00B9C}" type="presOf" srcId="{7D04DA17-6262-42FD-9866-CEBA1BDF7573}" destId="{E104CA1D-F9A7-4464-BC8A-D3510A74D458}" srcOrd="0" destOrd="0" presId="urn:microsoft.com/office/officeart/2005/8/layout/cycle6"/>
    <dgm:cxn modelId="{9148B454-CF2F-4C03-AB5E-0AFC4335FF17}" type="presOf" srcId="{A7F4560F-3DEE-449B-8C27-F3CCCD9EBF85}" destId="{B7E08C57-4875-4C8A-BA7F-B5A6DD1F6F77}" srcOrd="0" destOrd="0" presId="urn:microsoft.com/office/officeart/2005/8/layout/cycle6"/>
    <dgm:cxn modelId="{9FBF9F3E-33ED-4374-9E5C-58851431B21A}" type="presOf" srcId="{E3B19459-7A4D-4C0D-8625-476328B9F457}" destId="{66AC0704-CC59-42B7-B0B6-F20DB1CB3EA3}" srcOrd="0" destOrd="0" presId="urn:microsoft.com/office/officeart/2005/8/layout/cycle6"/>
    <dgm:cxn modelId="{9FDE7159-CF27-4990-B2B0-C4E0DDBCCAC8}" type="presOf" srcId="{3EDA1CA2-0A1D-4DC9-893F-D5876F5D441B}" destId="{A8AE8B78-58C3-4A86-8F8B-F5E5FACC6D08}" srcOrd="0" destOrd="0" presId="urn:microsoft.com/office/officeart/2005/8/layout/cycle6"/>
    <dgm:cxn modelId="{663C1FEC-77F5-4364-BDED-9264C8A0A5D1}" type="presOf" srcId="{7A660804-35C9-4514-AC25-4C9A0F95CF19}" destId="{B9737161-2DF2-42D9-87DE-8DBC8B0A1CD0}" srcOrd="0" destOrd="0" presId="urn:microsoft.com/office/officeart/2005/8/layout/cycle6"/>
    <dgm:cxn modelId="{BB73E88C-8CCD-4444-9EA8-CCAD3424925E}" type="presOf" srcId="{2F3AAC77-3101-48D2-8B66-37576BDAD3BC}" destId="{0E7648EC-1C79-4C12-B39D-6AB7946EF1D5}" srcOrd="0" destOrd="0" presId="urn:microsoft.com/office/officeart/2005/8/layout/cycle6"/>
    <dgm:cxn modelId="{D0757E84-B65B-4D55-B1F5-710EB61012BB}" type="presOf" srcId="{4BCD717A-7127-400B-BC33-5117E8C6F68D}" destId="{EDFB6951-4F87-496C-B015-903835427644}" srcOrd="0" destOrd="0" presId="urn:microsoft.com/office/officeart/2005/8/layout/cycle6"/>
    <dgm:cxn modelId="{0C120263-CDFD-4DF3-BD48-5D54C2EB3419}" type="presOf" srcId="{41BE555E-B2FD-440B-ABED-B49121ACA63B}" destId="{A26742BF-E075-4260-9A67-79F092DBFAEC}" srcOrd="0" destOrd="0" presId="urn:microsoft.com/office/officeart/2005/8/layout/cycle6"/>
    <dgm:cxn modelId="{606954B6-B2AB-4E0D-8FAB-F04B69042A27}" type="presOf" srcId="{3B4C1656-D7FF-4E3E-B7E2-A015CE3D021F}" destId="{7521283C-D43E-4545-A054-B2744744DB91}" srcOrd="0" destOrd="0" presId="urn:microsoft.com/office/officeart/2005/8/layout/cycle6"/>
    <dgm:cxn modelId="{0C6E0FF0-568E-469C-8A57-D45D7FF97F5D}" type="presOf" srcId="{270FB6CA-4A44-46D3-91D4-D7749C1C61AF}" destId="{5C705511-3DFF-4480-9CB5-7F63781A282A}" srcOrd="0" destOrd="0" presId="urn:microsoft.com/office/officeart/2005/8/layout/cycle6"/>
    <dgm:cxn modelId="{BCE07185-9EAD-4903-9BAB-31FDBD235CC4}" srcId="{39B8A547-38DB-4140-8898-F04DF3D7DF3D}" destId="{36030984-2DD7-472E-8C69-15F4484EC8AF}" srcOrd="0" destOrd="0" parTransId="{2D9ABF5A-DDA6-48BA-B724-B1B29CB22219}" sibTransId="{7A660804-35C9-4514-AC25-4C9A0F95CF19}"/>
    <dgm:cxn modelId="{29E6E7AF-DB52-42D0-80E1-5597A79494FD}" type="presOf" srcId="{EF0DC4C4-5889-4C34-96BD-C73BC7A1C730}" destId="{B49519F1-BF8C-49A3-ADA0-37906A2EB40A}" srcOrd="0" destOrd="0" presId="urn:microsoft.com/office/officeart/2005/8/layout/cycle6"/>
    <dgm:cxn modelId="{DDB2E8E7-B31A-401D-B595-D79520B7D44F}" srcId="{39B8A547-38DB-4140-8898-F04DF3D7DF3D}" destId="{270FB6CA-4A44-46D3-91D4-D7749C1C61AF}" srcOrd="1" destOrd="0" parTransId="{663679C9-812C-4815-A3B0-42F8064D19B5}" sibTransId="{EF0DC4C4-5889-4C34-96BD-C73BC7A1C730}"/>
    <dgm:cxn modelId="{2B96392D-8E7D-480C-89CD-80F151AB7F21}" srcId="{39B8A547-38DB-4140-8898-F04DF3D7DF3D}" destId="{E045FDAB-8672-45B4-B02C-F94ED9F16BD4}" srcOrd="6" destOrd="0" parTransId="{F79DA47C-4251-4DAF-9F87-A2B71558FEE3}" sibTransId="{2F3AAC77-3101-48D2-8B66-37576BDAD3BC}"/>
    <dgm:cxn modelId="{17243366-892B-4ACD-9562-4CC6B11853A4}" srcId="{39B8A547-38DB-4140-8898-F04DF3D7DF3D}" destId="{E3B19459-7A4D-4C0D-8625-476328B9F457}" srcOrd="3" destOrd="0" parTransId="{87FB87BF-94E7-4C66-B12F-08EF88BD110C}" sibTransId="{4BCD717A-7127-400B-BC33-5117E8C6F68D}"/>
    <dgm:cxn modelId="{F17AD6F4-92A7-4834-BDC2-3D2AF587E716}" type="presOf" srcId="{E045FDAB-8672-45B4-B02C-F94ED9F16BD4}" destId="{775F677D-C99A-47F2-812D-BF292AD51E21}" srcOrd="0" destOrd="0" presId="urn:microsoft.com/office/officeart/2005/8/layout/cycle6"/>
    <dgm:cxn modelId="{819A98EB-3BF0-408A-86FF-8A7732CF7708}" type="presOf" srcId="{E1F9BF59-9C19-4FD2-87D9-275F3152BBAC}" destId="{FB5DA935-6CF9-4BCB-9381-1AFCD89930C5}" srcOrd="0" destOrd="0" presId="urn:microsoft.com/office/officeart/2005/8/layout/cycle6"/>
    <dgm:cxn modelId="{44DA10BE-7561-4B7D-9529-3C734C53EC60}" srcId="{39B8A547-38DB-4140-8898-F04DF3D7DF3D}" destId="{E1F9BF59-9C19-4FD2-87D9-275F3152BBAC}" srcOrd="5" destOrd="0" parTransId="{9578C411-78AA-49DF-B9A6-0D6576C637D9}" sibTransId="{3B4C1656-D7FF-4E3E-B7E2-A015CE3D021F}"/>
    <dgm:cxn modelId="{AC96A75C-25AC-41BF-9BD9-5CE175950096}" srcId="{39B8A547-38DB-4140-8898-F04DF3D7DF3D}" destId="{3EDA1CA2-0A1D-4DC9-893F-D5876F5D441B}" srcOrd="2" destOrd="0" parTransId="{00E2EAF1-F1AE-4EEF-A896-54DB3BBC0EE6}" sibTransId="{7D04DA17-6262-42FD-9866-CEBA1BDF7573}"/>
    <dgm:cxn modelId="{170559A8-82B1-4A6F-B9CD-B15886764B72}" type="presOf" srcId="{36030984-2DD7-472E-8C69-15F4484EC8AF}" destId="{B410477B-1740-43E3-AFB1-85DD4991941C}" srcOrd="0" destOrd="0" presId="urn:microsoft.com/office/officeart/2005/8/layout/cycle6"/>
    <dgm:cxn modelId="{899FFD4D-0265-4CEC-B058-FF5A7056EED8}" type="presParOf" srcId="{0EB5A35A-C087-4B07-88F1-9E0EA771A297}" destId="{B410477B-1740-43E3-AFB1-85DD4991941C}" srcOrd="0" destOrd="0" presId="urn:microsoft.com/office/officeart/2005/8/layout/cycle6"/>
    <dgm:cxn modelId="{9DAC5416-341F-4C12-9E93-0CEAEBECCBA5}" type="presParOf" srcId="{0EB5A35A-C087-4B07-88F1-9E0EA771A297}" destId="{E795B7E3-43CE-495E-996C-D9C1A1ACF6E5}" srcOrd="1" destOrd="0" presId="urn:microsoft.com/office/officeart/2005/8/layout/cycle6"/>
    <dgm:cxn modelId="{272F54AD-BA67-4D83-B032-0EF160823279}" type="presParOf" srcId="{0EB5A35A-C087-4B07-88F1-9E0EA771A297}" destId="{B9737161-2DF2-42D9-87DE-8DBC8B0A1CD0}" srcOrd="2" destOrd="0" presId="urn:microsoft.com/office/officeart/2005/8/layout/cycle6"/>
    <dgm:cxn modelId="{666A98AF-1A5D-4014-91B3-67DB6CB582CF}" type="presParOf" srcId="{0EB5A35A-C087-4B07-88F1-9E0EA771A297}" destId="{5C705511-3DFF-4480-9CB5-7F63781A282A}" srcOrd="3" destOrd="0" presId="urn:microsoft.com/office/officeart/2005/8/layout/cycle6"/>
    <dgm:cxn modelId="{CC275A04-BD67-43E8-AFC8-C9E35BD917B5}" type="presParOf" srcId="{0EB5A35A-C087-4B07-88F1-9E0EA771A297}" destId="{CE8EFC86-43D4-4759-BEBA-7F630EBBFB86}" srcOrd="4" destOrd="0" presId="urn:microsoft.com/office/officeart/2005/8/layout/cycle6"/>
    <dgm:cxn modelId="{D1345132-0978-4A8B-913F-EB496F577938}" type="presParOf" srcId="{0EB5A35A-C087-4B07-88F1-9E0EA771A297}" destId="{B49519F1-BF8C-49A3-ADA0-37906A2EB40A}" srcOrd="5" destOrd="0" presId="urn:microsoft.com/office/officeart/2005/8/layout/cycle6"/>
    <dgm:cxn modelId="{C3DA91D1-F0E6-46FC-88C7-7FDE36E1382F}" type="presParOf" srcId="{0EB5A35A-C087-4B07-88F1-9E0EA771A297}" destId="{A8AE8B78-58C3-4A86-8F8B-F5E5FACC6D08}" srcOrd="6" destOrd="0" presId="urn:microsoft.com/office/officeart/2005/8/layout/cycle6"/>
    <dgm:cxn modelId="{35C38380-8D71-4F92-823F-1DC36ED897AC}" type="presParOf" srcId="{0EB5A35A-C087-4B07-88F1-9E0EA771A297}" destId="{0ED519EF-AC25-4291-87A6-FAE0465EE1E7}" srcOrd="7" destOrd="0" presId="urn:microsoft.com/office/officeart/2005/8/layout/cycle6"/>
    <dgm:cxn modelId="{A445DCB0-8A57-4560-A46A-E48E7D2513CD}" type="presParOf" srcId="{0EB5A35A-C087-4B07-88F1-9E0EA771A297}" destId="{E104CA1D-F9A7-4464-BC8A-D3510A74D458}" srcOrd="8" destOrd="0" presId="urn:microsoft.com/office/officeart/2005/8/layout/cycle6"/>
    <dgm:cxn modelId="{7372BD19-B86B-446C-95CC-FF92FBF8AB22}" type="presParOf" srcId="{0EB5A35A-C087-4B07-88F1-9E0EA771A297}" destId="{66AC0704-CC59-42B7-B0B6-F20DB1CB3EA3}" srcOrd="9" destOrd="0" presId="urn:microsoft.com/office/officeart/2005/8/layout/cycle6"/>
    <dgm:cxn modelId="{5889ABA3-D60B-4C6A-BDE7-A711D9F912B2}" type="presParOf" srcId="{0EB5A35A-C087-4B07-88F1-9E0EA771A297}" destId="{F17794D3-DF0D-4539-877C-8B390705F4E7}" srcOrd="10" destOrd="0" presId="urn:microsoft.com/office/officeart/2005/8/layout/cycle6"/>
    <dgm:cxn modelId="{62DE5E5B-CC52-4ED8-B5EC-EEDFA0EA45D8}" type="presParOf" srcId="{0EB5A35A-C087-4B07-88F1-9E0EA771A297}" destId="{EDFB6951-4F87-496C-B015-903835427644}" srcOrd="11" destOrd="0" presId="urn:microsoft.com/office/officeart/2005/8/layout/cycle6"/>
    <dgm:cxn modelId="{B42169C3-E5E8-4CF5-B69B-4B12F70ADE43}" type="presParOf" srcId="{0EB5A35A-C087-4B07-88F1-9E0EA771A297}" destId="{B7E08C57-4875-4C8A-BA7F-B5A6DD1F6F77}" srcOrd="12" destOrd="0" presId="urn:microsoft.com/office/officeart/2005/8/layout/cycle6"/>
    <dgm:cxn modelId="{6F88E5EC-712B-4C7C-B4CA-54978D1A3DC3}" type="presParOf" srcId="{0EB5A35A-C087-4B07-88F1-9E0EA771A297}" destId="{7BAC28AA-FDC9-4ED0-82B6-B7D9E4F16F3F}" srcOrd="13" destOrd="0" presId="urn:microsoft.com/office/officeart/2005/8/layout/cycle6"/>
    <dgm:cxn modelId="{D1618AA1-A3F2-4341-A815-584745F91508}" type="presParOf" srcId="{0EB5A35A-C087-4B07-88F1-9E0EA771A297}" destId="{A26742BF-E075-4260-9A67-79F092DBFAEC}" srcOrd="14" destOrd="0" presId="urn:microsoft.com/office/officeart/2005/8/layout/cycle6"/>
    <dgm:cxn modelId="{992D1979-C3FB-4B0D-9EC4-DF121BDBBF03}" type="presParOf" srcId="{0EB5A35A-C087-4B07-88F1-9E0EA771A297}" destId="{FB5DA935-6CF9-4BCB-9381-1AFCD89930C5}" srcOrd="15" destOrd="0" presId="urn:microsoft.com/office/officeart/2005/8/layout/cycle6"/>
    <dgm:cxn modelId="{5EC14AD1-1F3C-4275-88FC-AECE3879C53E}" type="presParOf" srcId="{0EB5A35A-C087-4B07-88F1-9E0EA771A297}" destId="{6DB1DA57-25B5-4AA9-8B37-443C5A7D1A6E}" srcOrd="16" destOrd="0" presId="urn:microsoft.com/office/officeart/2005/8/layout/cycle6"/>
    <dgm:cxn modelId="{CEEBE463-8A9A-4ACC-B391-3410F2A54245}" type="presParOf" srcId="{0EB5A35A-C087-4B07-88F1-9E0EA771A297}" destId="{7521283C-D43E-4545-A054-B2744744DB91}" srcOrd="17" destOrd="0" presId="urn:microsoft.com/office/officeart/2005/8/layout/cycle6"/>
    <dgm:cxn modelId="{A230356D-80F8-4B1F-86D2-973E59D6855C}" type="presParOf" srcId="{0EB5A35A-C087-4B07-88F1-9E0EA771A297}" destId="{775F677D-C99A-47F2-812D-BF292AD51E21}" srcOrd="18" destOrd="0" presId="urn:microsoft.com/office/officeart/2005/8/layout/cycle6"/>
    <dgm:cxn modelId="{220BE510-45B1-4F00-B4BC-DC73663D2B9E}" type="presParOf" srcId="{0EB5A35A-C087-4B07-88F1-9E0EA771A297}" destId="{E986A472-9675-451C-8BE2-8C121A6BC277}" srcOrd="19" destOrd="0" presId="urn:microsoft.com/office/officeart/2005/8/layout/cycle6"/>
    <dgm:cxn modelId="{D5702071-3970-49F4-A9AA-AA0B076D14C1}" type="presParOf" srcId="{0EB5A35A-C087-4B07-88F1-9E0EA771A297}" destId="{0E7648EC-1C79-4C12-B39D-6AB7946EF1D5}" srcOrd="20"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FE482E-418A-4354-BC7C-8DBF872E8C85}" type="doc">
      <dgm:prSet loTypeId="urn:microsoft.com/office/officeart/2005/8/layout/process4" loCatId="list" qsTypeId="urn:microsoft.com/office/officeart/2005/8/quickstyle/3d1" qsCatId="3D" csTypeId="urn:microsoft.com/office/officeart/2005/8/colors/colorful3" csCatId="colorful"/>
      <dgm:spPr/>
      <dgm:t>
        <a:bodyPr/>
        <a:lstStyle/>
        <a:p>
          <a:endParaRPr lang="es-SV"/>
        </a:p>
      </dgm:t>
    </dgm:pt>
    <dgm:pt modelId="{8C0323AE-E850-4A55-BB80-A09AFDDEB257}">
      <dgm:prSet/>
      <dgm:spPr/>
      <dgm:t>
        <a:bodyPr/>
        <a:lstStyle/>
        <a:p>
          <a:pPr rtl="0"/>
          <a:r>
            <a:rPr lang="es-SV" dirty="0" smtClean="0"/>
            <a:t>Realizar una reunión con el presidente de la cooperativa, quien dará el aval para la ejecución del mismo</a:t>
          </a:r>
          <a:endParaRPr lang="es-SV" dirty="0"/>
        </a:p>
      </dgm:t>
    </dgm:pt>
    <dgm:pt modelId="{B7FB5488-788E-49B7-821D-84BB6E1E6582}" type="parTrans" cxnId="{8575A656-101B-45F5-8581-7CCEC29B0739}">
      <dgm:prSet/>
      <dgm:spPr/>
      <dgm:t>
        <a:bodyPr/>
        <a:lstStyle/>
        <a:p>
          <a:endParaRPr lang="es-SV"/>
        </a:p>
      </dgm:t>
    </dgm:pt>
    <dgm:pt modelId="{24DE431D-09A7-4CC7-A4FA-B8C109D6DE92}" type="sibTrans" cxnId="{8575A656-101B-45F5-8581-7CCEC29B0739}">
      <dgm:prSet/>
      <dgm:spPr/>
      <dgm:t>
        <a:bodyPr/>
        <a:lstStyle/>
        <a:p>
          <a:endParaRPr lang="es-SV"/>
        </a:p>
      </dgm:t>
    </dgm:pt>
    <dgm:pt modelId="{2745A647-1DCF-4E59-BFDF-B8DBAE9643CB}">
      <dgm:prSet/>
      <dgm:spPr/>
      <dgm:t>
        <a:bodyPr/>
        <a:lstStyle/>
        <a:p>
          <a:pPr rtl="0"/>
          <a:r>
            <a:rPr lang="es-SV" dirty="0" smtClean="0"/>
            <a:t>Se explicara el objetivo que  perseguimos con realizar este tour dentro del beneficio</a:t>
          </a:r>
          <a:endParaRPr lang="es-SV" dirty="0"/>
        </a:p>
      </dgm:t>
    </dgm:pt>
    <dgm:pt modelId="{6AE4EE9F-D42D-41C5-B74A-96FEB75020A7}" type="parTrans" cxnId="{B311BEB1-92E7-4FD3-907B-7340642B6711}">
      <dgm:prSet/>
      <dgm:spPr/>
      <dgm:t>
        <a:bodyPr/>
        <a:lstStyle/>
        <a:p>
          <a:endParaRPr lang="es-SV"/>
        </a:p>
      </dgm:t>
    </dgm:pt>
    <dgm:pt modelId="{A7BEA2F6-5E32-4C25-8AAA-DC6A271522DF}" type="sibTrans" cxnId="{B311BEB1-92E7-4FD3-907B-7340642B6711}">
      <dgm:prSet/>
      <dgm:spPr/>
      <dgm:t>
        <a:bodyPr/>
        <a:lstStyle/>
        <a:p>
          <a:endParaRPr lang="es-SV"/>
        </a:p>
      </dgm:t>
    </dgm:pt>
    <dgm:pt modelId="{6BCD3875-38A9-4445-B663-0A1B5D43159C}">
      <dgm:prSet/>
      <dgm:spPr/>
      <dgm:t>
        <a:bodyPr/>
        <a:lstStyle/>
        <a:p>
          <a:pPr rtl="0"/>
          <a:r>
            <a:rPr lang="es-SV" dirty="0" smtClean="0"/>
            <a:t>Se instruirá  a las personas que están directamente con  la producción  en el beneficio  sobre el trato que se le dará al visitante ya que ellos puede ser los guías o delegar la acción</a:t>
          </a:r>
          <a:endParaRPr lang="es-SV" dirty="0"/>
        </a:p>
      </dgm:t>
    </dgm:pt>
    <dgm:pt modelId="{0A324411-25DF-4A6C-8F36-5B340C0EAEAB}" type="parTrans" cxnId="{381629ED-61AE-4666-9421-37C2B77915D7}">
      <dgm:prSet/>
      <dgm:spPr/>
      <dgm:t>
        <a:bodyPr/>
        <a:lstStyle/>
        <a:p>
          <a:endParaRPr lang="es-SV"/>
        </a:p>
      </dgm:t>
    </dgm:pt>
    <dgm:pt modelId="{BB4AE252-6B11-45B9-8D9F-B1EF86145645}" type="sibTrans" cxnId="{381629ED-61AE-4666-9421-37C2B77915D7}">
      <dgm:prSet/>
      <dgm:spPr/>
      <dgm:t>
        <a:bodyPr/>
        <a:lstStyle/>
        <a:p>
          <a:endParaRPr lang="es-SV"/>
        </a:p>
      </dgm:t>
    </dgm:pt>
    <dgm:pt modelId="{664F4B40-B718-4DE5-95EF-8930F0701DE8}">
      <dgm:prSet/>
      <dgm:spPr/>
      <dgm:t>
        <a:bodyPr/>
        <a:lstStyle/>
        <a:p>
          <a:pPr rtl="0"/>
          <a:r>
            <a:rPr lang="es-SV" dirty="0" smtClean="0"/>
            <a:t>Se  realizara una reunión con finanzas para pactar un presupuesto  para  la ejecución del tour, pactando precios al público y honorarios.</a:t>
          </a:r>
          <a:endParaRPr lang="es-SV" dirty="0"/>
        </a:p>
      </dgm:t>
    </dgm:pt>
    <dgm:pt modelId="{B720E55D-48DB-46CE-911A-C57D79323198}" type="parTrans" cxnId="{44D51742-5DDD-4A8E-9144-CC0AC478CF48}">
      <dgm:prSet/>
      <dgm:spPr/>
      <dgm:t>
        <a:bodyPr/>
        <a:lstStyle/>
        <a:p>
          <a:endParaRPr lang="es-SV"/>
        </a:p>
      </dgm:t>
    </dgm:pt>
    <dgm:pt modelId="{0A7BB2DB-5103-4A72-AB94-5936C253624E}" type="sibTrans" cxnId="{44D51742-5DDD-4A8E-9144-CC0AC478CF48}">
      <dgm:prSet/>
      <dgm:spPr/>
      <dgm:t>
        <a:bodyPr/>
        <a:lstStyle/>
        <a:p>
          <a:endParaRPr lang="es-SV"/>
        </a:p>
      </dgm:t>
    </dgm:pt>
    <dgm:pt modelId="{4DE77E6D-006A-4507-A508-28DD03C7F72A}" type="pres">
      <dgm:prSet presAssocID="{5DFE482E-418A-4354-BC7C-8DBF872E8C85}" presName="Name0" presStyleCnt="0">
        <dgm:presLayoutVars>
          <dgm:dir/>
          <dgm:animLvl val="lvl"/>
          <dgm:resizeHandles val="exact"/>
        </dgm:presLayoutVars>
      </dgm:prSet>
      <dgm:spPr/>
      <dgm:t>
        <a:bodyPr/>
        <a:lstStyle/>
        <a:p>
          <a:endParaRPr lang="es-SV"/>
        </a:p>
      </dgm:t>
    </dgm:pt>
    <dgm:pt modelId="{83AECEC2-1FE5-499B-91CA-67050AEF9AD8}" type="pres">
      <dgm:prSet presAssocID="{664F4B40-B718-4DE5-95EF-8930F0701DE8}" presName="boxAndChildren" presStyleCnt="0"/>
      <dgm:spPr/>
      <dgm:t>
        <a:bodyPr/>
        <a:lstStyle/>
        <a:p>
          <a:endParaRPr lang="es-SV"/>
        </a:p>
      </dgm:t>
    </dgm:pt>
    <dgm:pt modelId="{94238F17-09AC-427C-B717-32C20C9FD492}" type="pres">
      <dgm:prSet presAssocID="{664F4B40-B718-4DE5-95EF-8930F0701DE8}" presName="parentTextBox" presStyleLbl="node1" presStyleIdx="0" presStyleCnt="4"/>
      <dgm:spPr/>
      <dgm:t>
        <a:bodyPr/>
        <a:lstStyle/>
        <a:p>
          <a:endParaRPr lang="es-SV"/>
        </a:p>
      </dgm:t>
    </dgm:pt>
    <dgm:pt modelId="{1E65AF78-16FB-4516-BBD8-F03584062982}" type="pres">
      <dgm:prSet presAssocID="{BB4AE252-6B11-45B9-8D9F-B1EF86145645}" presName="sp" presStyleCnt="0"/>
      <dgm:spPr/>
      <dgm:t>
        <a:bodyPr/>
        <a:lstStyle/>
        <a:p>
          <a:endParaRPr lang="es-SV"/>
        </a:p>
      </dgm:t>
    </dgm:pt>
    <dgm:pt modelId="{CA6268D5-1FE0-43D8-9C92-51A764B10D53}" type="pres">
      <dgm:prSet presAssocID="{6BCD3875-38A9-4445-B663-0A1B5D43159C}" presName="arrowAndChildren" presStyleCnt="0"/>
      <dgm:spPr/>
      <dgm:t>
        <a:bodyPr/>
        <a:lstStyle/>
        <a:p>
          <a:endParaRPr lang="es-SV"/>
        </a:p>
      </dgm:t>
    </dgm:pt>
    <dgm:pt modelId="{886C1C3B-1D41-47AC-A498-97DB948B57A1}" type="pres">
      <dgm:prSet presAssocID="{6BCD3875-38A9-4445-B663-0A1B5D43159C}" presName="parentTextArrow" presStyleLbl="node1" presStyleIdx="1" presStyleCnt="4"/>
      <dgm:spPr/>
      <dgm:t>
        <a:bodyPr/>
        <a:lstStyle/>
        <a:p>
          <a:endParaRPr lang="es-SV"/>
        </a:p>
      </dgm:t>
    </dgm:pt>
    <dgm:pt modelId="{6E62C072-81CF-4DCE-AABB-2B2C7EC4A50F}" type="pres">
      <dgm:prSet presAssocID="{A7BEA2F6-5E32-4C25-8AAA-DC6A271522DF}" presName="sp" presStyleCnt="0"/>
      <dgm:spPr/>
      <dgm:t>
        <a:bodyPr/>
        <a:lstStyle/>
        <a:p>
          <a:endParaRPr lang="es-SV"/>
        </a:p>
      </dgm:t>
    </dgm:pt>
    <dgm:pt modelId="{0D821983-1FDD-4F8C-98E7-2CC4A12E0C24}" type="pres">
      <dgm:prSet presAssocID="{2745A647-1DCF-4E59-BFDF-B8DBAE9643CB}" presName="arrowAndChildren" presStyleCnt="0"/>
      <dgm:spPr/>
      <dgm:t>
        <a:bodyPr/>
        <a:lstStyle/>
        <a:p>
          <a:endParaRPr lang="es-SV"/>
        </a:p>
      </dgm:t>
    </dgm:pt>
    <dgm:pt modelId="{5BF07D77-B9B3-426A-AEB8-CBB155CC5A71}" type="pres">
      <dgm:prSet presAssocID="{2745A647-1DCF-4E59-BFDF-B8DBAE9643CB}" presName="parentTextArrow" presStyleLbl="node1" presStyleIdx="2" presStyleCnt="4"/>
      <dgm:spPr/>
      <dgm:t>
        <a:bodyPr/>
        <a:lstStyle/>
        <a:p>
          <a:endParaRPr lang="es-SV"/>
        </a:p>
      </dgm:t>
    </dgm:pt>
    <dgm:pt modelId="{0FD59F86-811C-48A1-ABFC-EC690D236A90}" type="pres">
      <dgm:prSet presAssocID="{24DE431D-09A7-4CC7-A4FA-B8C109D6DE92}" presName="sp" presStyleCnt="0"/>
      <dgm:spPr/>
      <dgm:t>
        <a:bodyPr/>
        <a:lstStyle/>
        <a:p>
          <a:endParaRPr lang="es-SV"/>
        </a:p>
      </dgm:t>
    </dgm:pt>
    <dgm:pt modelId="{588012E5-9ECC-4E11-ABCA-5837435B12B3}" type="pres">
      <dgm:prSet presAssocID="{8C0323AE-E850-4A55-BB80-A09AFDDEB257}" presName="arrowAndChildren" presStyleCnt="0"/>
      <dgm:spPr/>
      <dgm:t>
        <a:bodyPr/>
        <a:lstStyle/>
        <a:p>
          <a:endParaRPr lang="es-SV"/>
        </a:p>
      </dgm:t>
    </dgm:pt>
    <dgm:pt modelId="{CF47968E-1FE9-4EEA-B6D3-E550136A21C1}" type="pres">
      <dgm:prSet presAssocID="{8C0323AE-E850-4A55-BB80-A09AFDDEB257}" presName="parentTextArrow" presStyleLbl="node1" presStyleIdx="3" presStyleCnt="4"/>
      <dgm:spPr/>
      <dgm:t>
        <a:bodyPr/>
        <a:lstStyle/>
        <a:p>
          <a:endParaRPr lang="es-SV"/>
        </a:p>
      </dgm:t>
    </dgm:pt>
  </dgm:ptLst>
  <dgm:cxnLst>
    <dgm:cxn modelId="{381629ED-61AE-4666-9421-37C2B77915D7}" srcId="{5DFE482E-418A-4354-BC7C-8DBF872E8C85}" destId="{6BCD3875-38A9-4445-B663-0A1B5D43159C}" srcOrd="2" destOrd="0" parTransId="{0A324411-25DF-4A6C-8F36-5B340C0EAEAB}" sibTransId="{BB4AE252-6B11-45B9-8D9F-B1EF86145645}"/>
    <dgm:cxn modelId="{44D51742-5DDD-4A8E-9144-CC0AC478CF48}" srcId="{5DFE482E-418A-4354-BC7C-8DBF872E8C85}" destId="{664F4B40-B718-4DE5-95EF-8930F0701DE8}" srcOrd="3" destOrd="0" parTransId="{B720E55D-48DB-46CE-911A-C57D79323198}" sibTransId="{0A7BB2DB-5103-4A72-AB94-5936C253624E}"/>
    <dgm:cxn modelId="{548A33E4-9312-417D-8408-422D948B3CFB}" type="presOf" srcId="{2745A647-1DCF-4E59-BFDF-B8DBAE9643CB}" destId="{5BF07D77-B9B3-426A-AEB8-CBB155CC5A71}" srcOrd="0" destOrd="0" presId="urn:microsoft.com/office/officeart/2005/8/layout/process4"/>
    <dgm:cxn modelId="{5E6E6948-7251-4267-A374-55FADA720479}" type="presOf" srcId="{8C0323AE-E850-4A55-BB80-A09AFDDEB257}" destId="{CF47968E-1FE9-4EEA-B6D3-E550136A21C1}" srcOrd="0" destOrd="0" presId="urn:microsoft.com/office/officeart/2005/8/layout/process4"/>
    <dgm:cxn modelId="{B311BEB1-92E7-4FD3-907B-7340642B6711}" srcId="{5DFE482E-418A-4354-BC7C-8DBF872E8C85}" destId="{2745A647-1DCF-4E59-BFDF-B8DBAE9643CB}" srcOrd="1" destOrd="0" parTransId="{6AE4EE9F-D42D-41C5-B74A-96FEB75020A7}" sibTransId="{A7BEA2F6-5E32-4C25-8AAA-DC6A271522DF}"/>
    <dgm:cxn modelId="{8575A656-101B-45F5-8581-7CCEC29B0739}" srcId="{5DFE482E-418A-4354-BC7C-8DBF872E8C85}" destId="{8C0323AE-E850-4A55-BB80-A09AFDDEB257}" srcOrd="0" destOrd="0" parTransId="{B7FB5488-788E-49B7-821D-84BB6E1E6582}" sibTransId="{24DE431D-09A7-4CC7-A4FA-B8C109D6DE92}"/>
    <dgm:cxn modelId="{346B809D-62A8-4A75-A307-06930B008B15}" type="presOf" srcId="{664F4B40-B718-4DE5-95EF-8930F0701DE8}" destId="{94238F17-09AC-427C-B717-32C20C9FD492}" srcOrd="0" destOrd="0" presId="urn:microsoft.com/office/officeart/2005/8/layout/process4"/>
    <dgm:cxn modelId="{7FB11C28-93A0-446B-84FF-B0E32537865D}" type="presOf" srcId="{6BCD3875-38A9-4445-B663-0A1B5D43159C}" destId="{886C1C3B-1D41-47AC-A498-97DB948B57A1}" srcOrd="0" destOrd="0" presId="urn:microsoft.com/office/officeart/2005/8/layout/process4"/>
    <dgm:cxn modelId="{F784B6F1-740B-42D2-BD3E-E36BAC9CDD71}" type="presOf" srcId="{5DFE482E-418A-4354-BC7C-8DBF872E8C85}" destId="{4DE77E6D-006A-4507-A508-28DD03C7F72A}" srcOrd="0" destOrd="0" presId="urn:microsoft.com/office/officeart/2005/8/layout/process4"/>
    <dgm:cxn modelId="{37D3D639-A259-47DF-BF37-19971A065DC8}" type="presParOf" srcId="{4DE77E6D-006A-4507-A508-28DD03C7F72A}" destId="{83AECEC2-1FE5-499B-91CA-67050AEF9AD8}" srcOrd="0" destOrd="0" presId="urn:microsoft.com/office/officeart/2005/8/layout/process4"/>
    <dgm:cxn modelId="{C0E66399-14F4-4521-B03A-E9698E8AD810}" type="presParOf" srcId="{83AECEC2-1FE5-499B-91CA-67050AEF9AD8}" destId="{94238F17-09AC-427C-B717-32C20C9FD492}" srcOrd="0" destOrd="0" presId="urn:microsoft.com/office/officeart/2005/8/layout/process4"/>
    <dgm:cxn modelId="{F46C7F54-3C5D-406F-8BCF-361700C2B1E3}" type="presParOf" srcId="{4DE77E6D-006A-4507-A508-28DD03C7F72A}" destId="{1E65AF78-16FB-4516-BBD8-F03584062982}" srcOrd="1" destOrd="0" presId="urn:microsoft.com/office/officeart/2005/8/layout/process4"/>
    <dgm:cxn modelId="{20A19CFD-13F6-47D1-AB31-38CF4FD8CAB6}" type="presParOf" srcId="{4DE77E6D-006A-4507-A508-28DD03C7F72A}" destId="{CA6268D5-1FE0-43D8-9C92-51A764B10D53}" srcOrd="2" destOrd="0" presId="urn:microsoft.com/office/officeart/2005/8/layout/process4"/>
    <dgm:cxn modelId="{A27B6A64-C060-4BF7-A761-170BDEE50E13}" type="presParOf" srcId="{CA6268D5-1FE0-43D8-9C92-51A764B10D53}" destId="{886C1C3B-1D41-47AC-A498-97DB948B57A1}" srcOrd="0" destOrd="0" presId="urn:microsoft.com/office/officeart/2005/8/layout/process4"/>
    <dgm:cxn modelId="{B61A4D2E-1B37-44FD-AC8F-C136BE5721CB}" type="presParOf" srcId="{4DE77E6D-006A-4507-A508-28DD03C7F72A}" destId="{6E62C072-81CF-4DCE-AABB-2B2C7EC4A50F}" srcOrd="3" destOrd="0" presId="urn:microsoft.com/office/officeart/2005/8/layout/process4"/>
    <dgm:cxn modelId="{2DB9EECF-90F7-49B3-ABF2-CDBEBA45FB92}" type="presParOf" srcId="{4DE77E6D-006A-4507-A508-28DD03C7F72A}" destId="{0D821983-1FDD-4F8C-98E7-2CC4A12E0C24}" srcOrd="4" destOrd="0" presId="urn:microsoft.com/office/officeart/2005/8/layout/process4"/>
    <dgm:cxn modelId="{601BDC89-5F84-4CDA-BF2D-BBB62328437D}" type="presParOf" srcId="{0D821983-1FDD-4F8C-98E7-2CC4A12E0C24}" destId="{5BF07D77-B9B3-426A-AEB8-CBB155CC5A71}" srcOrd="0" destOrd="0" presId="urn:microsoft.com/office/officeart/2005/8/layout/process4"/>
    <dgm:cxn modelId="{514C94C5-F9C8-4B46-B75D-447002A9B473}" type="presParOf" srcId="{4DE77E6D-006A-4507-A508-28DD03C7F72A}" destId="{0FD59F86-811C-48A1-ABFC-EC690D236A90}" srcOrd="5" destOrd="0" presId="urn:microsoft.com/office/officeart/2005/8/layout/process4"/>
    <dgm:cxn modelId="{8F4D5101-BAD0-426B-8965-747C89D35AC1}" type="presParOf" srcId="{4DE77E6D-006A-4507-A508-28DD03C7F72A}" destId="{588012E5-9ECC-4E11-ABCA-5837435B12B3}" srcOrd="6" destOrd="0" presId="urn:microsoft.com/office/officeart/2005/8/layout/process4"/>
    <dgm:cxn modelId="{B35D18AC-226A-4677-9065-EA8D6B2BEA11}" type="presParOf" srcId="{588012E5-9ECC-4E11-ABCA-5837435B12B3}" destId="{CF47968E-1FE9-4EEA-B6D3-E550136A21C1}"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F03EE72-B758-4589-A683-9B026668B901}" type="doc">
      <dgm:prSet loTypeId="urn:microsoft.com/office/officeart/2005/8/layout/venn1" loCatId="relationship" qsTypeId="urn:microsoft.com/office/officeart/2005/8/quickstyle/3d3" qsCatId="3D" csTypeId="urn:microsoft.com/office/officeart/2005/8/colors/colorful3" csCatId="colorful" phldr="1"/>
      <dgm:spPr/>
    </dgm:pt>
    <dgm:pt modelId="{8D6F4A84-4D7E-48BF-81DF-B722A0CFFA28}">
      <dgm:prSet phldrT="[Texto]"/>
      <dgm:spPr/>
      <dgm:t>
        <a:bodyPr/>
        <a:lstStyle/>
        <a:p>
          <a:r>
            <a:rPr lang="es-SV" dirty="0" smtClean="0"/>
            <a:t>Se pretende crear en un espacio dentro de la cooperativa,   un pequeño museo del café</a:t>
          </a:r>
          <a:endParaRPr lang="es-SV" dirty="0"/>
        </a:p>
      </dgm:t>
    </dgm:pt>
    <dgm:pt modelId="{DE5A94B6-DB2E-4CF2-BC94-A2C67BCA29FB}" type="parTrans" cxnId="{82A93947-353A-46CB-AB96-9C6762BF2416}">
      <dgm:prSet/>
      <dgm:spPr/>
      <dgm:t>
        <a:bodyPr/>
        <a:lstStyle/>
        <a:p>
          <a:endParaRPr lang="es-SV"/>
        </a:p>
      </dgm:t>
    </dgm:pt>
    <dgm:pt modelId="{1868242B-AD57-462F-8516-A80802312B41}" type="sibTrans" cxnId="{82A93947-353A-46CB-AB96-9C6762BF2416}">
      <dgm:prSet/>
      <dgm:spPr/>
      <dgm:t>
        <a:bodyPr/>
        <a:lstStyle/>
        <a:p>
          <a:endParaRPr lang="es-SV"/>
        </a:p>
      </dgm:t>
    </dgm:pt>
    <dgm:pt modelId="{081489CF-712F-4FEE-A301-9F8D038169C6}">
      <dgm:prSet phldrT="[Texto]"/>
      <dgm:spPr>
        <a:ln>
          <a:solidFill>
            <a:srgbClr val="FFC000"/>
          </a:solidFill>
        </a:ln>
      </dgm:spPr>
      <dgm:t>
        <a:bodyPr/>
        <a:lstStyle/>
        <a:p>
          <a:r>
            <a:rPr lang="es-SV" dirty="0" smtClean="0"/>
            <a:t>Hacer una línea de tiempo,  que muestre evolución del Café. </a:t>
          </a:r>
          <a:endParaRPr lang="es-SV" dirty="0"/>
        </a:p>
      </dgm:t>
    </dgm:pt>
    <dgm:pt modelId="{2EC09CD0-C2B8-47E3-AC79-A282A59B59E5}" type="parTrans" cxnId="{98FD2241-5762-4316-8C4E-1EC251BFAC21}">
      <dgm:prSet/>
      <dgm:spPr/>
      <dgm:t>
        <a:bodyPr/>
        <a:lstStyle/>
        <a:p>
          <a:endParaRPr lang="es-SV"/>
        </a:p>
      </dgm:t>
    </dgm:pt>
    <dgm:pt modelId="{C564470D-5C55-470A-A84A-33C4C2E7B4EF}" type="sibTrans" cxnId="{98FD2241-5762-4316-8C4E-1EC251BFAC21}">
      <dgm:prSet/>
      <dgm:spPr/>
      <dgm:t>
        <a:bodyPr/>
        <a:lstStyle/>
        <a:p>
          <a:endParaRPr lang="es-SV"/>
        </a:p>
      </dgm:t>
    </dgm:pt>
    <dgm:pt modelId="{0E913AC1-9068-4FD9-B001-56FC08FD49ED}">
      <dgm:prSet/>
      <dgm:spPr>
        <a:ln>
          <a:solidFill>
            <a:schemeClr val="accent6">
              <a:lumMod val="50000"/>
            </a:schemeClr>
          </a:solidFill>
        </a:ln>
      </dgm:spPr>
      <dgm:t>
        <a:bodyPr/>
        <a:lstStyle/>
        <a:p>
          <a:r>
            <a:rPr lang="es-SV" smtClean="0"/>
            <a:t>Físicamente es una infraestructura   temática  del Café</a:t>
          </a:r>
          <a:endParaRPr lang="es-SV"/>
        </a:p>
      </dgm:t>
    </dgm:pt>
    <dgm:pt modelId="{AE82C5B0-2F17-4444-B2C0-632E6AEC8152}" type="parTrans" cxnId="{15BABF54-01A5-4A41-B268-BFCB0B34A4E8}">
      <dgm:prSet/>
      <dgm:spPr/>
      <dgm:t>
        <a:bodyPr/>
        <a:lstStyle/>
        <a:p>
          <a:endParaRPr lang="es-SV"/>
        </a:p>
      </dgm:t>
    </dgm:pt>
    <dgm:pt modelId="{8B96226E-0E4A-4A1C-B4F2-EE0E67832FAC}" type="sibTrans" cxnId="{15BABF54-01A5-4A41-B268-BFCB0B34A4E8}">
      <dgm:prSet/>
      <dgm:spPr/>
      <dgm:t>
        <a:bodyPr/>
        <a:lstStyle/>
        <a:p>
          <a:endParaRPr lang="es-SV"/>
        </a:p>
      </dgm:t>
    </dgm:pt>
    <dgm:pt modelId="{E8878EA0-3044-4D7B-A285-CDBA47982B9D}" type="pres">
      <dgm:prSet presAssocID="{6F03EE72-B758-4589-A683-9B026668B901}" presName="compositeShape" presStyleCnt="0">
        <dgm:presLayoutVars>
          <dgm:chMax val="7"/>
          <dgm:dir/>
          <dgm:resizeHandles val="exact"/>
        </dgm:presLayoutVars>
      </dgm:prSet>
      <dgm:spPr/>
    </dgm:pt>
    <dgm:pt modelId="{87274718-1A7A-4B17-985E-B96BE89F652F}" type="pres">
      <dgm:prSet presAssocID="{8D6F4A84-4D7E-48BF-81DF-B722A0CFFA28}" presName="circ1" presStyleLbl="vennNode1" presStyleIdx="0" presStyleCnt="3"/>
      <dgm:spPr/>
      <dgm:t>
        <a:bodyPr/>
        <a:lstStyle/>
        <a:p>
          <a:endParaRPr lang="es-SV"/>
        </a:p>
      </dgm:t>
    </dgm:pt>
    <dgm:pt modelId="{D51074E1-E637-4A0F-8453-0B9DB12879FC}" type="pres">
      <dgm:prSet presAssocID="{8D6F4A84-4D7E-48BF-81DF-B722A0CFFA28}" presName="circ1Tx" presStyleLbl="revTx" presStyleIdx="0" presStyleCnt="0">
        <dgm:presLayoutVars>
          <dgm:chMax val="0"/>
          <dgm:chPref val="0"/>
          <dgm:bulletEnabled val="1"/>
        </dgm:presLayoutVars>
      </dgm:prSet>
      <dgm:spPr/>
      <dgm:t>
        <a:bodyPr/>
        <a:lstStyle/>
        <a:p>
          <a:endParaRPr lang="es-SV"/>
        </a:p>
      </dgm:t>
    </dgm:pt>
    <dgm:pt modelId="{403CC290-931D-4ACA-B51F-E1C01C6D4915}" type="pres">
      <dgm:prSet presAssocID="{081489CF-712F-4FEE-A301-9F8D038169C6}" presName="circ2" presStyleLbl="vennNode1" presStyleIdx="1" presStyleCnt="3"/>
      <dgm:spPr/>
      <dgm:t>
        <a:bodyPr/>
        <a:lstStyle/>
        <a:p>
          <a:endParaRPr lang="es-SV"/>
        </a:p>
      </dgm:t>
    </dgm:pt>
    <dgm:pt modelId="{0EA3685D-ACB1-4BE8-AAA3-DAEBCB6AEA66}" type="pres">
      <dgm:prSet presAssocID="{081489CF-712F-4FEE-A301-9F8D038169C6}" presName="circ2Tx" presStyleLbl="revTx" presStyleIdx="0" presStyleCnt="0">
        <dgm:presLayoutVars>
          <dgm:chMax val="0"/>
          <dgm:chPref val="0"/>
          <dgm:bulletEnabled val="1"/>
        </dgm:presLayoutVars>
      </dgm:prSet>
      <dgm:spPr/>
      <dgm:t>
        <a:bodyPr/>
        <a:lstStyle/>
        <a:p>
          <a:endParaRPr lang="es-SV"/>
        </a:p>
      </dgm:t>
    </dgm:pt>
    <dgm:pt modelId="{80BA6DB4-33BA-49C3-955F-6836B89FDF89}" type="pres">
      <dgm:prSet presAssocID="{0E913AC1-9068-4FD9-B001-56FC08FD49ED}" presName="circ3" presStyleLbl="vennNode1" presStyleIdx="2" presStyleCnt="3"/>
      <dgm:spPr/>
      <dgm:t>
        <a:bodyPr/>
        <a:lstStyle/>
        <a:p>
          <a:endParaRPr lang="es-SV"/>
        </a:p>
      </dgm:t>
    </dgm:pt>
    <dgm:pt modelId="{CFDB0EB2-D2F7-4777-9BDF-98629FA68EE6}" type="pres">
      <dgm:prSet presAssocID="{0E913AC1-9068-4FD9-B001-56FC08FD49ED}" presName="circ3Tx" presStyleLbl="revTx" presStyleIdx="0" presStyleCnt="0">
        <dgm:presLayoutVars>
          <dgm:chMax val="0"/>
          <dgm:chPref val="0"/>
          <dgm:bulletEnabled val="1"/>
        </dgm:presLayoutVars>
      </dgm:prSet>
      <dgm:spPr/>
      <dgm:t>
        <a:bodyPr/>
        <a:lstStyle/>
        <a:p>
          <a:endParaRPr lang="es-SV"/>
        </a:p>
      </dgm:t>
    </dgm:pt>
  </dgm:ptLst>
  <dgm:cxnLst>
    <dgm:cxn modelId="{15BABF54-01A5-4A41-B268-BFCB0B34A4E8}" srcId="{6F03EE72-B758-4589-A683-9B026668B901}" destId="{0E913AC1-9068-4FD9-B001-56FC08FD49ED}" srcOrd="2" destOrd="0" parTransId="{AE82C5B0-2F17-4444-B2C0-632E6AEC8152}" sibTransId="{8B96226E-0E4A-4A1C-B4F2-EE0E67832FAC}"/>
    <dgm:cxn modelId="{473ED60F-A9A7-4DB8-9256-D5F025D4C6D1}" type="presOf" srcId="{6F03EE72-B758-4589-A683-9B026668B901}" destId="{E8878EA0-3044-4D7B-A285-CDBA47982B9D}" srcOrd="0" destOrd="0" presId="urn:microsoft.com/office/officeart/2005/8/layout/venn1"/>
    <dgm:cxn modelId="{82A93947-353A-46CB-AB96-9C6762BF2416}" srcId="{6F03EE72-B758-4589-A683-9B026668B901}" destId="{8D6F4A84-4D7E-48BF-81DF-B722A0CFFA28}" srcOrd="0" destOrd="0" parTransId="{DE5A94B6-DB2E-4CF2-BC94-A2C67BCA29FB}" sibTransId="{1868242B-AD57-462F-8516-A80802312B41}"/>
    <dgm:cxn modelId="{AE1066C7-7004-4831-8638-4AEEDCB470C8}" type="presOf" srcId="{0E913AC1-9068-4FD9-B001-56FC08FD49ED}" destId="{80BA6DB4-33BA-49C3-955F-6836B89FDF89}" srcOrd="0" destOrd="0" presId="urn:microsoft.com/office/officeart/2005/8/layout/venn1"/>
    <dgm:cxn modelId="{68721712-7C7D-4EBC-A626-BF17AFB2A5BD}" type="presOf" srcId="{8D6F4A84-4D7E-48BF-81DF-B722A0CFFA28}" destId="{87274718-1A7A-4B17-985E-B96BE89F652F}" srcOrd="0" destOrd="0" presId="urn:microsoft.com/office/officeart/2005/8/layout/venn1"/>
    <dgm:cxn modelId="{98FD2241-5762-4316-8C4E-1EC251BFAC21}" srcId="{6F03EE72-B758-4589-A683-9B026668B901}" destId="{081489CF-712F-4FEE-A301-9F8D038169C6}" srcOrd="1" destOrd="0" parTransId="{2EC09CD0-C2B8-47E3-AC79-A282A59B59E5}" sibTransId="{C564470D-5C55-470A-A84A-33C4C2E7B4EF}"/>
    <dgm:cxn modelId="{73FF19C8-D324-48BE-ADFC-BD8341F80DB7}" type="presOf" srcId="{081489CF-712F-4FEE-A301-9F8D038169C6}" destId="{403CC290-931D-4ACA-B51F-E1C01C6D4915}" srcOrd="0" destOrd="0" presId="urn:microsoft.com/office/officeart/2005/8/layout/venn1"/>
    <dgm:cxn modelId="{0E926B79-4735-4792-8734-623045CA5F96}" type="presOf" srcId="{8D6F4A84-4D7E-48BF-81DF-B722A0CFFA28}" destId="{D51074E1-E637-4A0F-8453-0B9DB12879FC}" srcOrd="1" destOrd="0" presId="urn:microsoft.com/office/officeart/2005/8/layout/venn1"/>
    <dgm:cxn modelId="{E663AAB6-49AC-42D4-A19C-6C5CDAB68A42}" type="presOf" srcId="{081489CF-712F-4FEE-A301-9F8D038169C6}" destId="{0EA3685D-ACB1-4BE8-AAA3-DAEBCB6AEA66}" srcOrd="1" destOrd="0" presId="urn:microsoft.com/office/officeart/2005/8/layout/venn1"/>
    <dgm:cxn modelId="{0045BAB1-DD54-4DEA-89D1-F29943CDC02E}" type="presOf" srcId="{0E913AC1-9068-4FD9-B001-56FC08FD49ED}" destId="{CFDB0EB2-D2F7-4777-9BDF-98629FA68EE6}" srcOrd="1" destOrd="0" presId="urn:microsoft.com/office/officeart/2005/8/layout/venn1"/>
    <dgm:cxn modelId="{F11634FD-FAA7-44E0-A844-88F9B612C039}" type="presParOf" srcId="{E8878EA0-3044-4D7B-A285-CDBA47982B9D}" destId="{87274718-1A7A-4B17-985E-B96BE89F652F}" srcOrd="0" destOrd="0" presId="urn:microsoft.com/office/officeart/2005/8/layout/venn1"/>
    <dgm:cxn modelId="{D62A7597-E81B-4C2D-91A8-892ACD49A851}" type="presParOf" srcId="{E8878EA0-3044-4D7B-A285-CDBA47982B9D}" destId="{D51074E1-E637-4A0F-8453-0B9DB12879FC}" srcOrd="1" destOrd="0" presId="urn:microsoft.com/office/officeart/2005/8/layout/venn1"/>
    <dgm:cxn modelId="{CC8D6ACF-75AF-4F9F-B54B-52A794DBE486}" type="presParOf" srcId="{E8878EA0-3044-4D7B-A285-CDBA47982B9D}" destId="{403CC290-931D-4ACA-B51F-E1C01C6D4915}" srcOrd="2" destOrd="0" presId="urn:microsoft.com/office/officeart/2005/8/layout/venn1"/>
    <dgm:cxn modelId="{5D6A986E-A424-4C69-B7C5-A22154E27980}" type="presParOf" srcId="{E8878EA0-3044-4D7B-A285-CDBA47982B9D}" destId="{0EA3685D-ACB1-4BE8-AAA3-DAEBCB6AEA66}" srcOrd="3" destOrd="0" presId="urn:microsoft.com/office/officeart/2005/8/layout/venn1"/>
    <dgm:cxn modelId="{643CF70A-18FC-4E2E-B614-E24438C85B50}" type="presParOf" srcId="{E8878EA0-3044-4D7B-A285-CDBA47982B9D}" destId="{80BA6DB4-33BA-49C3-955F-6836B89FDF89}" srcOrd="4" destOrd="0" presId="urn:microsoft.com/office/officeart/2005/8/layout/venn1"/>
    <dgm:cxn modelId="{175AB864-EB08-47BE-94A3-36CEC997D0A8}" type="presParOf" srcId="{E8878EA0-3044-4D7B-A285-CDBA47982B9D}" destId="{CFDB0EB2-D2F7-4777-9BDF-98629FA68EE6}" srcOrd="5" destOrd="0" presId="urn:microsoft.com/office/officeart/2005/8/layout/ven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F5865D-D9D4-4CCF-8FBA-A170C3FA5F31}" type="doc">
      <dgm:prSet loTypeId="urn:microsoft.com/office/officeart/2005/8/layout/hProcess4" loCatId="process" qsTypeId="urn:microsoft.com/office/officeart/2005/8/quickstyle/3d1" qsCatId="3D" csTypeId="urn:microsoft.com/office/officeart/2005/8/colors/colorful2" csCatId="colorful" phldr="1"/>
      <dgm:spPr/>
      <dgm:t>
        <a:bodyPr/>
        <a:lstStyle/>
        <a:p>
          <a:endParaRPr lang="es-SV"/>
        </a:p>
      </dgm:t>
    </dgm:pt>
    <dgm:pt modelId="{2845BCBF-0374-471E-AD66-41E9BB67F855}">
      <dgm:prSet phldrT="[Texto]"/>
      <dgm:spPr/>
      <dgm:t>
        <a:bodyPr/>
        <a:lstStyle/>
        <a:p>
          <a:r>
            <a:rPr lang="es-ES" dirty="0" smtClean="0"/>
            <a:t>Acción 1 </a:t>
          </a:r>
          <a:endParaRPr lang="es-SV" dirty="0"/>
        </a:p>
      </dgm:t>
    </dgm:pt>
    <dgm:pt modelId="{F8F9DDE0-A237-4E6F-B43D-1AEFB0038295}" type="parTrans" cxnId="{773459B9-8CD1-451F-BF86-5C048073D843}">
      <dgm:prSet/>
      <dgm:spPr/>
      <dgm:t>
        <a:bodyPr/>
        <a:lstStyle/>
        <a:p>
          <a:endParaRPr lang="es-SV"/>
        </a:p>
      </dgm:t>
    </dgm:pt>
    <dgm:pt modelId="{02FCA59C-C810-49B6-8E7D-F283613CA96D}" type="sibTrans" cxnId="{773459B9-8CD1-451F-BF86-5C048073D843}">
      <dgm:prSet/>
      <dgm:spPr/>
      <dgm:t>
        <a:bodyPr/>
        <a:lstStyle/>
        <a:p>
          <a:endParaRPr lang="es-SV"/>
        </a:p>
      </dgm:t>
    </dgm:pt>
    <dgm:pt modelId="{8B4C67BA-2999-43AA-9557-5B74F334E619}">
      <dgm:prSet phldrT="[Texto]"/>
      <dgm:spPr/>
      <dgm:t>
        <a:bodyPr/>
        <a:lstStyle/>
        <a:p>
          <a:pPr algn="l"/>
          <a:endParaRPr lang="es-SV" sz="1400" dirty="0"/>
        </a:p>
      </dgm:t>
    </dgm:pt>
    <dgm:pt modelId="{8B95FF91-30CE-4D08-A467-2002CED6742D}" type="parTrans" cxnId="{6FC12525-8B77-4F42-BADA-C4434D92EDF4}">
      <dgm:prSet/>
      <dgm:spPr/>
      <dgm:t>
        <a:bodyPr/>
        <a:lstStyle/>
        <a:p>
          <a:endParaRPr lang="es-SV"/>
        </a:p>
      </dgm:t>
    </dgm:pt>
    <dgm:pt modelId="{72DBAE53-1D65-47C4-8D82-DFF0610478B6}" type="sibTrans" cxnId="{6FC12525-8B77-4F42-BADA-C4434D92EDF4}">
      <dgm:prSet/>
      <dgm:spPr/>
      <dgm:t>
        <a:bodyPr/>
        <a:lstStyle/>
        <a:p>
          <a:endParaRPr lang="es-SV"/>
        </a:p>
      </dgm:t>
    </dgm:pt>
    <dgm:pt modelId="{E63A4BB2-3BA3-4F0D-AF81-C1EFF1949726}">
      <dgm:prSet phldrT="[Texto]"/>
      <dgm:spPr/>
      <dgm:t>
        <a:bodyPr/>
        <a:lstStyle/>
        <a:p>
          <a:r>
            <a:rPr lang="es-ES" dirty="0" smtClean="0"/>
            <a:t>Acción 2 </a:t>
          </a:r>
          <a:endParaRPr lang="es-SV" dirty="0"/>
        </a:p>
      </dgm:t>
    </dgm:pt>
    <dgm:pt modelId="{4CC1FABD-DF21-4929-AC3B-5116A73658FA}" type="parTrans" cxnId="{B575E5AD-C6AE-4E6B-9F98-85095BDF4557}">
      <dgm:prSet/>
      <dgm:spPr/>
      <dgm:t>
        <a:bodyPr/>
        <a:lstStyle/>
        <a:p>
          <a:endParaRPr lang="es-SV"/>
        </a:p>
      </dgm:t>
    </dgm:pt>
    <dgm:pt modelId="{90334C2F-29D8-4C4E-A15C-4CD1136E6192}" type="sibTrans" cxnId="{B575E5AD-C6AE-4E6B-9F98-85095BDF4557}">
      <dgm:prSet/>
      <dgm:spPr/>
      <dgm:t>
        <a:bodyPr/>
        <a:lstStyle/>
        <a:p>
          <a:endParaRPr lang="es-SV"/>
        </a:p>
      </dgm:t>
    </dgm:pt>
    <dgm:pt modelId="{FA39ABFF-4B08-4C64-86AF-A12BF9BFF895}">
      <dgm:prSet custT="1"/>
      <dgm:spPr/>
      <dgm:t>
        <a:bodyPr/>
        <a:lstStyle/>
        <a:p>
          <a:pPr algn="just"/>
          <a:r>
            <a:rPr lang="es-SV" sz="1600" dirty="0" smtClean="0"/>
            <a:t>Se requerirá la asesoría de un ingeniero civil que nos asesore con los espacios donde se puede construir  el  pequeño museo</a:t>
          </a:r>
          <a:r>
            <a:rPr lang="es-SV" sz="1400" dirty="0" smtClean="0"/>
            <a:t>.</a:t>
          </a:r>
          <a:endParaRPr lang="es-SV" sz="1400" dirty="0"/>
        </a:p>
      </dgm:t>
    </dgm:pt>
    <dgm:pt modelId="{2D44BB75-A551-4B44-937D-DD79395ADB28}" type="parTrans" cxnId="{9B5BD1BF-D739-499F-BD53-43595C1B8203}">
      <dgm:prSet/>
      <dgm:spPr/>
      <dgm:t>
        <a:bodyPr/>
        <a:lstStyle/>
        <a:p>
          <a:endParaRPr lang="es-SV"/>
        </a:p>
      </dgm:t>
    </dgm:pt>
    <dgm:pt modelId="{98848432-2F3E-4A96-B97C-AE73A10E105D}" type="sibTrans" cxnId="{9B5BD1BF-D739-499F-BD53-43595C1B8203}">
      <dgm:prSet/>
      <dgm:spPr/>
      <dgm:t>
        <a:bodyPr/>
        <a:lstStyle/>
        <a:p>
          <a:endParaRPr lang="es-SV"/>
        </a:p>
      </dgm:t>
    </dgm:pt>
    <dgm:pt modelId="{5436B349-3D06-4675-B052-3C413F194EDE}">
      <dgm:prSet phldrT="[Texto]" custT="1"/>
      <dgm:spPr/>
      <dgm:t>
        <a:bodyPr/>
        <a:lstStyle/>
        <a:p>
          <a:pPr algn="just"/>
          <a:r>
            <a:rPr lang="es-SV" sz="1600" dirty="0" smtClean="0"/>
            <a:t>Una Vez Construido  El Museo   Se Tocara En Las Mesas De Trabajo Conjunto Al Tour  Sobre La Aceptación Que Tiene El Museo Y Así Revisar Sugerencias Que Puedan Haber Entorno Al  La Información Mostrada En El Museo.</a:t>
          </a:r>
          <a:endParaRPr lang="es-SV" sz="1600" dirty="0"/>
        </a:p>
      </dgm:t>
    </dgm:pt>
    <dgm:pt modelId="{4BA061B0-5B76-4B5D-804A-8010B496E223}" type="parTrans" cxnId="{3D312FBC-716B-437A-BBEC-A286091362AD}">
      <dgm:prSet/>
      <dgm:spPr/>
      <dgm:t>
        <a:bodyPr/>
        <a:lstStyle/>
        <a:p>
          <a:endParaRPr lang="es-SV"/>
        </a:p>
      </dgm:t>
    </dgm:pt>
    <dgm:pt modelId="{92423D35-4439-4D45-99A1-6AAFB9CB0E88}" type="sibTrans" cxnId="{3D312FBC-716B-437A-BBEC-A286091362AD}">
      <dgm:prSet/>
      <dgm:spPr/>
      <dgm:t>
        <a:bodyPr/>
        <a:lstStyle/>
        <a:p>
          <a:endParaRPr lang="es-SV"/>
        </a:p>
      </dgm:t>
    </dgm:pt>
    <dgm:pt modelId="{28A48D5F-0DA0-4145-B965-3EE549F48806}" type="pres">
      <dgm:prSet presAssocID="{B1F5865D-D9D4-4CCF-8FBA-A170C3FA5F31}" presName="Name0" presStyleCnt="0">
        <dgm:presLayoutVars>
          <dgm:dir/>
          <dgm:animLvl val="lvl"/>
          <dgm:resizeHandles val="exact"/>
        </dgm:presLayoutVars>
      </dgm:prSet>
      <dgm:spPr/>
      <dgm:t>
        <a:bodyPr/>
        <a:lstStyle/>
        <a:p>
          <a:endParaRPr lang="es-SV"/>
        </a:p>
      </dgm:t>
    </dgm:pt>
    <dgm:pt modelId="{EE0A3C52-3BA1-44C8-9799-B1683C749DC5}" type="pres">
      <dgm:prSet presAssocID="{B1F5865D-D9D4-4CCF-8FBA-A170C3FA5F31}" presName="tSp" presStyleCnt="0"/>
      <dgm:spPr/>
    </dgm:pt>
    <dgm:pt modelId="{492B7C26-4BDB-4EC4-B815-44B21BB13BE0}" type="pres">
      <dgm:prSet presAssocID="{B1F5865D-D9D4-4CCF-8FBA-A170C3FA5F31}" presName="bSp" presStyleCnt="0"/>
      <dgm:spPr/>
    </dgm:pt>
    <dgm:pt modelId="{D68347E4-27B6-4966-8A2E-728C791F736F}" type="pres">
      <dgm:prSet presAssocID="{B1F5865D-D9D4-4CCF-8FBA-A170C3FA5F31}" presName="process" presStyleCnt="0"/>
      <dgm:spPr/>
    </dgm:pt>
    <dgm:pt modelId="{FAD5F9A9-6367-4C1D-8DED-78A74E215E0C}" type="pres">
      <dgm:prSet presAssocID="{2845BCBF-0374-471E-AD66-41E9BB67F855}" presName="composite1" presStyleCnt="0"/>
      <dgm:spPr/>
    </dgm:pt>
    <dgm:pt modelId="{01A1B15A-6F5C-4D5B-8CFC-ECDFF6B57BC3}" type="pres">
      <dgm:prSet presAssocID="{2845BCBF-0374-471E-AD66-41E9BB67F855}" presName="dummyNode1" presStyleLbl="node1" presStyleIdx="0" presStyleCnt="2"/>
      <dgm:spPr/>
    </dgm:pt>
    <dgm:pt modelId="{CE011CBE-99AC-4E41-81E3-DAA1ED8B0A49}" type="pres">
      <dgm:prSet presAssocID="{2845BCBF-0374-471E-AD66-41E9BB67F855}" presName="childNode1" presStyleLbl="bgAcc1" presStyleIdx="0" presStyleCnt="2" custScaleX="111119" custScaleY="113986">
        <dgm:presLayoutVars>
          <dgm:bulletEnabled val="1"/>
        </dgm:presLayoutVars>
      </dgm:prSet>
      <dgm:spPr/>
      <dgm:t>
        <a:bodyPr/>
        <a:lstStyle/>
        <a:p>
          <a:endParaRPr lang="es-SV"/>
        </a:p>
      </dgm:t>
    </dgm:pt>
    <dgm:pt modelId="{4F7624A5-453F-49E3-95AC-86C9CFAA0E97}" type="pres">
      <dgm:prSet presAssocID="{2845BCBF-0374-471E-AD66-41E9BB67F855}" presName="childNode1tx" presStyleLbl="bgAcc1" presStyleIdx="0" presStyleCnt="2">
        <dgm:presLayoutVars>
          <dgm:bulletEnabled val="1"/>
        </dgm:presLayoutVars>
      </dgm:prSet>
      <dgm:spPr/>
      <dgm:t>
        <a:bodyPr/>
        <a:lstStyle/>
        <a:p>
          <a:endParaRPr lang="es-SV"/>
        </a:p>
      </dgm:t>
    </dgm:pt>
    <dgm:pt modelId="{B67ABA91-5599-4CCD-8B21-BAC25DF44590}" type="pres">
      <dgm:prSet presAssocID="{2845BCBF-0374-471E-AD66-41E9BB67F855}" presName="parentNode1" presStyleLbl="node1" presStyleIdx="0" presStyleCnt="2">
        <dgm:presLayoutVars>
          <dgm:chMax val="1"/>
          <dgm:bulletEnabled val="1"/>
        </dgm:presLayoutVars>
      </dgm:prSet>
      <dgm:spPr/>
      <dgm:t>
        <a:bodyPr/>
        <a:lstStyle/>
        <a:p>
          <a:endParaRPr lang="es-SV"/>
        </a:p>
      </dgm:t>
    </dgm:pt>
    <dgm:pt modelId="{78C3B1C5-DC50-4EAD-9D91-452CBB45044E}" type="pres">
      <dgm:prSet presAssocID="{2845BCBF-0374-471E-AD66-41E9BB67F855}" presName="connSite1" presStyleCnt="0"/>
      <dgm:spPr/>
    </dgm:pt>
    <dgm:pt modelId="{5D8066CA-96E8-4FF4-8CA4-45480DEF1DC8}" type="pres">
      <dgm:prSet presAssocID="{02FCA59C-C810-49B6-8E7D-F283613CA96D}" presName="Name9" presStyleLbl="sibTrans2D1" presStyleIdx="0" presStyleCnt="1"/>
      <dgm:spPr/>
      <dgm:t>
        <a:bodyPr/>
        <a:lstStyle/>
        <a:p>
          <a:endParaRPr lang="es-SV"/>
        </a:p>
      </dgm:t>
    </dgm:pt>
    <dgm:pt modelId="{8B4A124B-79F8-400B-A4DB-618002CFED0E}" type="pres">
      <dgm:prSet presAssocID="{E63A4BB2-3BA3-4F0D-AF81-C1EFF1949726}" presName="composite2" presStyleCnt="0"/>
      <dgm:spPr/>
    </dgm:pt>
    <dgm:pt modelId="{B92B1E82-8A7B-484F-8AAB-7A535E55A0D7}" type="pres">
      <dgm:prSet presAssocID="{E63A4BB2-3BA3-4F0D-AF81-C1EFF1949726}" presName="dummyNode2" presStyleLbl="node1" presStyleIdx="0" presStyleCnt="2"/>
      <dgm:spPr/>
    </dgm:pt>
    <dgm:pt modelId="{F3994155-6269-467C-8313-7F8D24918E70}" type="pres">
      <dgm:prSet presAssocID="{E63A4BB2-3BA3-4F0D-AF81-C1EFF1949726}" presName="childNode2" presStyleLbl="bgAcc1" presStyleIdx="1" presStyleCnt="2" custScaleX="126187" custScaleY="157003">
        <dgm:presLayoutVars>
          <dgm:bulletEnabled val="1"/>
        </dgm:presLayoutVars>
      </dgm:prSet>
      <dgm:spPr/>
      <dgm:t>
        <a:bodyPr/>
        <a:lstStyle/>
        <a:p>
          <a:endParaRPr lang="es-SV"/>
        </a:p>
      </dgm:t>
    </dgm:pt>
    <dgm:pt modelId="{E62BA23C-27E3-4929-B0FC-93DB1F8F6E1D}" type="pres">
      <dgm:prSet presAssocID="{E63A4BB2-3BA3-4F0D-AF81-C1EFF1949726}" presName="childNode2tx" presStyleLbl="bgAcc1" presStyleIdx="1" presStyleCnt="2">
        <dgm:presLayoutVars>
          <dgm:bulletEnabled val="1"/>
        </dgm:presLayoutVars>
      </dgm:prSet>
      <dgm:spPr/>
      <dgm:t>
        <a:bodyPr/>
        <a:lstStyle/>
        <a:p>
          <a:endParaRPr lang="es-SV"/>
        </a:p>
      </dgm:t>
    </dgm:pt>
    <dgm:pt modelId="{1023EDD1-0961-44D5-91DC-EAE99E8E6052}" type="pres">
      <dgm:prSet presAssocID="{E63A4BB2-3BA3-4F0D-AF81-C1EFF1949726}" presName="parentNode2" presStyleLbl="node1" presStyleIdx="1" presStyleCnt="2" custLinFactNeighborX="195" custLinFactNeighborY="-41364">
        <dgm:presLayoutVars>
          <dgm:chMax val="0"/>
          <dgm:bulletEnabled val="1"/>
        </dgm:presLayoutVars>
      </dgm:prSet>
      <dgm:spPr/>
      <dgm:t>
        <a:bodyPr/>
        <a:lstStyle/>
        <a:p>
          <a:endParaRPr lang="es-SV"/>
        </a:p>
      </dgm:t>
    </dgm:pt>
    <dgm:pt modelId="{12817919-697A-447A-A51C-601CB4003298}" type="pres">
      <dgm:prSet presAssocID="{E63A4BB2-3BA3-4F0D-AF81-C1EFF1949726}" presName="connSite2" presStyleCnt="0"/>
      <dgm:spPr/>
    </dgm:pt>
  </dgm:ptLst>
  <dgm:cxnLst>
    <dgm:cxn modelId="{B60529C4-D931-4E9D-ADD0-8B3E316F6E97}" type="presOf" srcId="{8B4C67BA-2999-43AA-9557-5B74F334E619}" destId="{CE011CBE-99AC-4E41-81E3-DAA1ED8B0A49}" srcOrd="0" destOrd="0" presId="urn:microsoft.com/office/officeart/2005/8/layout/hProcess4"/>
    <dgm:cxn modelId="{9B5BD1BF-D739-499F-BD53-43595C1B8203}" srcId="{2845BCBF-0374-471E-AD66-41E9BB67F855}" destId="{FA39ABFF-4B08-4C64-86AF-A12BF9BFF895}" srcOrd="1" destOrd="0" parTransId="{2D44BB75-A551-4B44-937D-DD79395ADB28}" sibTransId="{98848432-2F3E-4A96-B97C-AE73A10E105D}"/>
    <dgm:cxn modelId="{B575E5AD-C6AE-4E6B-9F98-85095BDF4557}" srcId="{B1F5865D-D9D4-4CCF-8FBA-A170C3FA5F31}" destId="{E63A4BB2-3BA3-4F0D-AF81-C1EFF1949726}" srcOrd="1" destOrd="0" parTransId="{4CC1FABD-DF21-4929-AC3B-5116A73658FA}" sibTransId="{90334C2F-29D8-4C4E-A15C-4CD1136E6192}"/>
    <dgm:cxn modelId="{82714030-0E1A-4C86-A7FA-073A414BBF5B}" type="presOf" srcId="{2845BCBF-0374-471E-AD66-41E9BB67F855}" destId="{B67ABA91-5599-4CCD-8B21-BAC25DF44590}" srcOrd="0" destOrd="0" presId="urn:microsoft.com/office/officeart/2005/8/layout/hProcess4"/>
    <dgm:cxn modelId="{0A21D59E-F878-4277-814E-11EB842AA119}" type="presOf" srcId="{FA39ABFF-4B08-4C64-86AF-A12BF9BFF895}" destId="{4F7624A5-453F-49E3-95AC-86C9CFAA0E97}" srcOrd="1" destOrd="1" presId="urn:microsoft.com/office/officeart/2005/8/layout/hProcess4"/>
    <dgm:cxn modelId="{8BC2CCFB-375E-4959-9772-ED14FD0B57CC}" type="presOf" srcId="{5436B349-3D06-4675-B052-3C413F194EDE}" destId="{F3994155-6269-467C-8313-7F8D24918E70}" srcOrd="0" destOrd="0" presId="urn:microsoft.com/office/officeart/2005/8/layout/hProcess4"/>
    <dgm:cxn modelId="{3D312FBC-716B-437A-BBEC-A286091362AD}" srcId="{E63A4BB2-3BA3-4F0D-AF81-C1EFF1949726}" destId="{5436B349-3D06-4675-B052-3C413F194EDE}" srcOrd="0" destOrd="0" parTransId="{4BA061B0-5B76-4B5D-804A-8010B496E223}" sibTransId="{92423D35-4439-4D45-99A1-6AAFB9CB0E88}"/>
    <dgm:cxn modelId="{773459B9-8CD1-451F-BF86-5C048073D843}" srcId="{B1F5865D-D9D4-4CCF-8FBA-A170C3FA5F31}" destId="{2845BCBF-0374-471E-AD66-41E9BB67F855}" srcOrd="0" destOrd="0" parTransId="{F8F9DDE0-A237-4E6F-B43D-1AEFB0038295}" sibTransId="{02FCA59C-C810-49B6-8E7D-F283613CA96D}"/>
    <dgm:cxn modelId="{8E603FBC-2252-4503-80FF-14AA2055585D}" type="presOf" srcId="{02FCA59C-C810-49B6-8E7D-F283613CA96D}" destId="{5D8066CA-96E8-4FF4-8CA4-45480DEF1DC8}" srcOrd="0" destOrd="0" presId="urn:microsoft.com/office/officeart/2005/8/layout/hProcess4"/>
    <dgm:cxn modelId="{0881DCD5-D939-491C-A577-B18A88A3066E}" type="presOf" srcId="{8B4C67BA-2999-43AA-9557-5B74F334E619}" destId="{4F7624A5-453F-49E3-95AC-86C9CFAA0E97}" srcOrd="1" destOrd="0" presId="urn:microsoft.com/office/officeart/2005/8/layout/hProcess4"/>
    <dgm:cxn modelId="{9C616638-49F4-4F96-ABDD-D77D0C307574}" type="presOf" srcId="{E63A4BB2-3BA3-4F0D-AF81-C1EFF1949726}" destId="{1023EDD1-0961-44D5-91DC-EAE99E8E6052}" srcOrd="0" destOrd="0" presId="urn:microsoft.com/office/officeart/2005/8/layout/hProcess4"/>
    <dgm:cxn modelId="{FE067A0D-35FB-4D32-8659-98AFBD42E312}" type="presOf" srcId="{B1F5865D-D9D4-4CCF-8FBA-A170C3FA5F31}" destId="{28A48D5F-0DA0-4145-B965-3EE549F48806}" srcOrd="0" destOrd="0" presId="urn:microsoft.com/office/officeart/2005/8/layout/hProcess4"/>
    <dgm:cxn modelId="{175DF8E6-3C08-4CDD-BD79-21E7F683B52C}" type="presOf" srcId="{5436B349-3D06-4675-B052-3C413F194EDE}" destId="{E62BA23C-27E3-4929-B0FC-93DB1F8F6E1D}" srcOrd="1" destOrd="0" presId="urn:microsoft.com/office/officeart/2005/8/layout/hProcess4"/>
    <dgm:cxn modelId="{9B05763C-36D4-44F3-B205-62CA38E02878}" type="presOf" srcId="{FA39ABFF-4B08-4C64-86AF-A12BF9BFF895}" destId="{CE011CBE-99AC-4E41-81E3-DAA1ED8B0A49}" srcOrd="0" destOrd="1" presId="urn:microsoft.com/office/officeart/2005/8/layout/hProcess4"/>
    <dgm:cxn modelId="{6FC12525-8B77-4F42-BADA-C4434D92EDF4}" srcId="{2845BCBF-0374-471E-AD66-41E9BB67F855}" destId="{8B4C67BA-2999-43AA-9557-5B74F334E619}" srcOrd="0" destOrd="0" parTransId="{8B95FF91-30CE-4D08-A467-2002CED6742D}" sibTransId="{72DBAE53-1D65-47C4-8D82-DFF0610478B6}"/>
    <dgm:cxn modelId="{FDDAEF35-CCD1-42CD-9A05-C074416ECBC5}" type="presParOf" srcId="{28A48D5F-0DA0-4145-B965-3EE549F48806}" destId="{EE0A3C52-3BA1-44C8-9799-B1683C749DC5}" srcOrd="0" destOrd="0" presId="urn:microsoft.com/office/officeart/2005/8/layout/hProcess4"/>
    <dgm:cxn modelId="{749C8C6F-6E80-4585-90F4-A14A6D214091}" type="presParOf" srcId="{28A48D5F-0DA0-4145-B965-3EE549F48806}" destId="{492B7C26-4BDB-4EC4-B815-44B21BB13BE0}" srcOrd="1" destOrd="0" presId="urn:microsoft.com/office/officeart/2005/8/layout/hProcess4"/>
    <dgm:cxn modelId="{408E90BE-3A5E-4168-9EF0-416517EBDC66}" type="presParOf" srcId="{28A48D5F-0DA0-4145-B965-3EE549F48806}" destId="{D68347E4-27B6-4966-8A2E-728C791F736F}" srcOrd="2" destOrd="0" presId="urn:microsoft.com/office/officeart/2005/8/layout/hProcess4"/>
    <dgm:cxn modelId="{36A58525-95B6-4E7C-8CF8-50740E32A324}" type="presParOf" srcId="{D68347E4-27B6-4966-8A2E-728C791F736F}" destId="{FAD5F9A9-6367-4C1D-8DED-78A74E215E0C}" srcOrd="0" destOrd="0" presId="urn:microsoft.com/office/officeart/2005/8/layout/hProcess4"/>
    <dgm:cxn modelId="{13FA9105-7545-4A71-90C7-ECD6C049A1A1}" type="presParOf" srcId="{FAD5F9A9-6367-4C1D-8DED-78A74E215E0C}" destId="{01A1B15A-6F5C-4D5B-8CFC-ECDFF6B57BC3}" srcOrd="0" destOrd="0" presId="urn:microsoft.com/office/officeart/2005/8/layout/hProcess4"/>
    <dgm:cxn modelId="{567D6AA0-807D-4455-B5A5-C0550A067868}" type="presParOf" srcId="{FAD5F9A9-6367-4C1D-8DED-78A74E215E0C}" destId="{CE011CBE-99AC-4E41-81E3-DAA1ED8B0A49}" srcOrd="1" destOrd="0" presId="urn:microsoft.com/office/officeart/2005/8/layout/hProcess4"/>
    <dgm:cxn modelId="{981D5F78-2C40-43BC-9559-7AA93F2D7835}" type="presParOf" srcId="{FAD5F9A9-6367-4C1D-8DED-78A74E215E0C}" destId="{4F7624A5-453F-49E3-95AC-86C9CFAA0E97}" srcOrd="2" destOrd="0" presId="urn:microsoft.com/office/officeart/2005/8/layout/hProcess4"/>
    <dgm:cxn modelId="{8BDE58D2-27A8-4414-9126-77B68B9E99C3}" type="presParOf" srcId="{FAD5F9A9-6367-4C1D-8DED-78A74E215E0C}" destId="{B67ABA91-5599-4CCD-8B21-BAC25DF44590}" srcOrd="3" destOrd="0" presId="urn:microsoft.com/office/officeart/2005/8/layout/hProcess4"/>
    <dgm:cxn modelId="{173C20F8-4821-4894-BA59-5593EC678CDA}" type="presParOf" srcId="{FAD5F9A9-6367-4C1D-8DED-78A74E215E0C}" destId="{78C3B1C5-DC50-4EAD-9D91-452CBB45044E}" srcOrd="4" destOrd="0" presId="urn:microsoft.com/office/officeart/2005/8/layout/hProcess4"/>
    <dgm:cxn modelId="{B63DE5EE-49B2-4786-95FC-0A0B9D5910B3}" type="presParOf" srcId="{D68347E4-27B6-4966-8A2E-728C791F736F}" destId="{5D8066CA-96E8-4FF4-8CA4-45480DEF1DC8}" srcOrd="1" destOrd="0" presId="urn:microsoft.com/office/officeart/2005/8/layout/hProcess4"/>
    <dgm:cxn modelId="{FF7CFE65-CB91-4FE9-97A7-1EF3461711CB}" type="presParOf" srcId="{D68347E4-27B6-4966-8A2E-728C791F736F}" destId="{8B4A124B-79F8-400B-A4DB-618002CFED0E}" srcOrd="2" destOrd="0" presId="urn:microsoft.com/office/officeart/2005/8/layout/hProcess4"/>
    <dgm:cxn modelId="{5D11ADBB-466D-43A8-A94F-2529BDFB29F1}" type="presParOf" srcId="{8B4A124B-79F8-400B-A4DB-618002CFED0E}" destId="{B92B1E82-8A7B-484F-8AAB-7A535E55A0D7}" srcOrd="0" destOrd="0" presId="urn:microsoft.com/office/officeart/2005/8/layout/hProcess4"/>
    <dgm:cxn modelId="{59C37F7B-500C-4537-BA89-2462C3689D15}" type="presParOf" srcId="{8B4A124B-79F8-400B-A4DB-618002CFED0E}" destId="{F3994155-6269-467C-8313-7F8D24918E70}" srcOrd="1" destOrd="0" presId="urn:microsoft.com/office/officeart/2005/8/layout/hProcess4"/>
    <dgm:cxn modelId="{C71C2DA3-BB24-4B48-B4A9-5C35E93CDDA4}" type="presParOf" srcId="{8B4A124B-79F8-400B-A4DB-618002CFED0E}" destId="{E62BA23C-27E3-4929-B0FC-93DB1F8F6E1D}" srcOrd="2" destOrd="0" presId="urn:microsoft.com/office/officeart/2005/8/layout/hProcess4"/>
    <dgm:cxn modelId="{BCC63FE6-361D-47DF-8FFE-2B440570CA64}" type="presParOf" srcId="{8B4A124B-79F8-400B-A4DB-618002CFED0E}" destId="{1023EDD1-0961-44D5-91DC-EAE99E8E6052}" srcOrd="3" destOrd="0" presId="urn:microsoft.com/office/officeart/2005/8/layout/hProcess4"/>
    <dgm:cxn modelId="{8609ED5E-DF02-4AC5-84A3-BF4CEF9960AD}" type="presParOf" srcId="{8B4A124B-79F8-400B-A4DB-618002CFED0E}" destId="{12817919-697A-447A-A51C-601CB4003298}"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73FF9F-7510-46FF-8CC3-514F9A109164}" type="doc">
      <dgm:prSet loTypeId="urn:microsoft.com/office/officeart/2005/8/layout/pList2" loCatId="list" qsTypeId="urn:microsoft.com/office/officeart/2005/8/quickstyle/3d2" qsCatId="3D" csTypeId="urn:microsoft.com/office/officeart/2005/8/colors/colorful1" csCatId="colorful"/>
      <dgm:spPr/>
      <dgm:t>
        <a:bodyPr/>
        <a:lstStyle/>
        <a:p>
          <a:endParaRPr lang="es-SV"/>
        </a:p>
      </dgm:t>
    </dgm:pt>
    <dgm:pt modelId="{959380E1-0CEA-49AD-B9AE-AC2EBCD48468}">
      <dgm:prSet/>
      <dgm:spPr/>
      <dgm:t>
        <a:bodyPr/>
        <a:lstStyle/>
        <a:p>
          <a:pPr rtl="0"/>
          <a:r>
            <a:rPr lang="es-SV" dirty="0" smtClean="0"/>
            <a:t>La bisutería de café es un producto en donde participaran las personas que esta involucradas directamente con la Cooperativa, poseerán un  punto de venta que será fuera del restaurante, lugar en el cual  además realizaran la elaboración de las mismas. </a:t>
          </a:r>
          <a:endParaRPr lang="es-SV" dirty="0"/>
        </a:p>
      </dgm:t>
    </dgm:pt>
    <dgm:pt modelId="{808BCE30-4A2A-4A1F-A7CF-93C818479C9A}" type="parTrans" cxnId="{C70FDC09-0648-4922-B233-28893C32A06A}">
      <dgm:prSet/>
      <dgm:spPr/>
      <dgm:t>
        <a:bodyPr/>
        <a:lstStyle/>
        <a:p>
          <a:endParaRPr lang="es-SV"/>
        </a:p>
      </dgm:t>
    </dgm:pt>
    <dgm:pt modelId="{D83C47E5-BC7F-4823-AC24-E9696884A36E}" type="sibTrans" cxnId="{C70FDC09-0648-4922-B233-28893C32A06A}">
      <dgm:prSet/>
      <dgm:spPr/>
      <dgm:t>
        <a:bodyPr/>
        <a:lstStyle/>
        <a:p>
          <a:endParaRPr lang="es-SV"/>
        </a:p>
      </dgm:t>
    </dgm:pt>
    <dgm:pt modelId="{462EB4BA-AD56-416F-8A07-64509E103F3B}" type="pres">
      <dgm:prSet presAssocID="{3273FF9F-7510-46FF-8CC3-514F9A109164}" presName="Name0" presStyleCnt="0">
        <dgm:presLayoutVars>
          <dgm:dir/>
          <dgm:resizeHandles val="exact"/>
        </dgm:presLayoutVars>
      </dgm:prSet>
      <dgm:spPr/>
      <dgm:t>
        <a:bodyPr/>
        <a:lstStyle/>
        <a:p>
          <a:endParaRPr lang="es-SV"/>
        </a:p>
      </dgm:t>
    </dgm:pt>
    <dgm:pt modelId="{5FDF3787-93E8-4CD0-B228-D3CC7EE1E471}" type="pres">
      <dgm:prSet presAssocID="{3273FF9F-7510-46FF-8CC3-514F9A109164}" presName="bkgdShp" presStyleLbl="alignAccFollowNode1" presStyleIdx="0" presStyleCnt="1"/>
      <dgm:spPr/>
    </dgm:pt>
    <dgm:pt modelId="{3EF53B4B-FC77-42F2-BD38-3047D9A0766F}" type="pres">
      <dgm:prSet presAssocID="{3273FF9F-7510-46FF-8CC3-514F9A109164}" presName="linComp" presStyleCnt="0"/>
      <dgm:spPr/>
    </dgm:pt>
    <dgm:pt modelId="{F2F3B0D0-A76B-4554-8D5B-269058D2CDE5}" type="pres">
      <dgm:prSet presAssocID="{959380E1-0CEA-49AD-B9AE-AC2EBCD48468}" presName="compNode" presStyleCnt="0"/>
      <dgm:spPr/>
    </dgm:pt>
    <dgm:pt modelId="{A6BD247A-C50E-4AD5-B100-2A5D0FFD124F}" type="pres">
      <dgm:prSet presAssocID="{959380E1-0CEA-49AD-B9AE-AC2EBCD48468}" presName="node" presStyleLbl="node1" presStyleIdx="0" presStyleCnt="1">
        <dgm:presLayoutVars>
          <dgm:bulletEnabled val="1"/>
        </dgm:presLayoutVars>
      </dgm:prSet>
      <dgm:spPr/>
      <dgm:t>
        <a:bodyPr/>
        <a:lstStyle/>
        <a:p>
          <a:endParaRPr lang="es-SV"/>
        </a:p>
      </dgm:t>
    </dgm:pt>
    <dgm:pt modelId="{D24D5949-61F4-4152-AC0A-66853BCDA952}" type="pres">
      <dgm:prSet presAssocID="{959380E1-0CEA-49AD-B9AE-AC2EBCD48468}" presName="invisiNode" presStyleLbl="node1" presStyleIdx="0" presStyleCnt="1"/>
      <dgm:spPr/>
    </dgm:pt>
    <dgm:pt modelId="{B555B291-800E-486C-913C-491175A488AA}" type="pres">
      <dgm:prSet presAssocID="{959380E1-0CEA-49AD-B9AE-AC2EBCD48468}" presName="imagNode" presStyleLbl="fgImgPlace1" presStyleIdx="0" presStyleCnt="1"/>
      <dgm:spPr>
        <a:blipFill rotWithShape="0">
          <a:blip xmlns:r="http://schemas.openxmlformats.org/officeDocument/2006/relationships" r:embed="rId1"/>
          <a:stretch>
            <a:fillRect/>
          </a:stretch>
        </a:blipFill>
      </dgm:spPr>
    </dgm:pt>
  </dgm:ptLst>
  <dgm:cxnLst>
    <dgm:cxn modelId="{C70FDC09-0648-4922-B233-28893C32A06A}" srcId="{3273FF9F-7510-46FF-8CC3-514F9A109164}" destId="{959380E1-0CEA-49AD-B9AE-AC2EBCD48468}" srcOrd="0" destOrd="0" parTransId="{808BCE30-4A2A-4A1F-A7CF-93C818479C9A}" sibTransId="{D83C47E5-BC7F-4823-AC24-E9696884A36E}"/>
    <dgm:cxn modelId="{809CAB4A-5FBA-4840-8E8B-4EAF3E9EB2D7}" type="presOf" srcId="{959380E1-0CEA-49AD-B9AE-AC2EBCD48468}" destId="{A6BD247A-C50E-4AD5-B100-2A5D0FFD124F}" srcOrd="0" destOrd="0" presId="urn:microsoft.com/office/officeart/2005/8/layout/pList2"/>
    <dgm:cxn modelId="{D3D7DBC5-7F07-45D5-8833-AEF31D37BFDF}" type="presOf" srcId="{3273FF9F-7510-46FF-8CC3-514F9A109164}" destId="{462EB4BA-AD56-416F-8A07-64509E103F3B}" srcOrd="0" destOrd="0" presId="urn:microsoft.com/office/officeart/2005/8/layout/pList2"/>
    <dgm:cxn modelId="{2872414F-1D98-4D93-BCDF-82550B0648AE}" type="presParOf" srcId="{462EB4BA-AD56-416F-8A07-64509E103F3B}" destId="{5FDF3787-93E8-4CD0-B228-D3CC7EE1E471}" srcOrd="0" destOrd="0" presId="urn:microsoft.com/office/officeart/2005/8/layout/pList2"/>
    <dgm:cxn modelId="{3219929A-FD01-4047-BBB4-8131EC1ABB96}" type="presParOf" srcId="{462EB4BA-AD56-416F-8A07-64509E103F3B}" destId="{3EF53B4B-FC77-42F2-BD38-3047D9A0766F}" srcOrd="1" destOrd="0" presId="urn:microsoft.com/office/officeart/2005/8/layout/pList2"/>
    <dgm:cxn modelId="{6B11D1E7-683D-4977-AFF4-711C9E0263C0}" type="presParOf" srcId="{3EF53B4B-FC77-42F2-BD38-3047D9A0766F}" destId="{F2F3B0D0-A76B-4554-8D5B-269058D2CDE5}" srcOrd="0" destOrd="0" presId="urn:microsoft.com/office/officeart/2005/8/layout/pList2"/>
    <dgm:cxn modelId="{27601412-90A5-455E-8355-077701370AAF}" type="presParOf" srcId="{F2F3B0D0-A76B-4554-8D5B-269058D2CDE5}" destId="{A6BD247A-C50E-4AD5-B100-2A5D0FFD124F}" srcOrd="0" destOrd="0" presId="urn:microsoft.com/office/officeart/2005/8/layout/pList2"/>
    <dgm:cxn modelId="{D0C3A3F5-1FA0-4026-A37B-09D177ECB18D}" type="presParOf" srcId="{F2F3B0D0-A76B-4554-8D5B-269058D2CDE5}" destId="{D24D5949-61F4-4152-AC0A-66853BCDA952}" srcOrd="1" destOrd="0" presId="urn:microsoft.com/office/officeart/2005/8/layout/pList2"/>
    <dgm:cxn modelId="{5133020B-6956-4A3D-9632-675D40E24928}" type="presParOf" srcId="{F2F3B0D0-A76B-4554-8D5B-269058D2CDE5}" destId="{B555B291-800E-486C-913C-491175A488AA}"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9B50C0C-0080-4D29-A3A1-CB2B239BA538}" type="doc">
      <dgm:prSet loTypeId="urn:microsoft.com/office/officeart/2005/8/layout/vList3" loCatId="list" qsTypeId="urn:microsoft.com/office/officeart/2005/8/quickstyle/simple1" qsCatId="simple" csTypeId="urn:microsoft.com/office/officeart/2005/8/colors/colorful1" csCatId="colorful" phldr="1"/>
      <dgm:spPr/>
    </dgm:pt>
    <dgm:pt modelId="{765FDE9F-E15E-4BE0-B915-9180DD12BD5C}">
      <dgm:prSet phldrT="[Texto]"/>
      <dgm:spPr/>
      <dgm:t>
        <a:bodyPr/>
        <a:lstStyle/>
        <a:p>
          <a:r>
            <a:rPr lang="es-ES" dirty="0" smtClean="0"/>
            <a:t>Aretes </a:t>
          </a:r>
          <a:endParaRPr lang="es-SV" dirty="0"/>
        </a:p>
      </dgm:t>
    </dgm:pt>
    <dgm:pt modelId="{BE66113C-4F4D-4ED5-BA66-DF78C488F8F4}" type="parTrans" cxnId="{5B6903FF-D9BE-4A11-B9BC-C262D4CE309D}">
      <dgm:prSet/>
      <dgm:spPr/>
      <dgm:t>
        <a:bodyPr/>
        <a:lstStyle/>
        <a:p>
          <a:endParaRPr lang="es-SV"/>
        </a:p>
      </dgm:t>
    </dgm:pt>
    <dgm:pt modelId="{95EC785B-8F51-446F-94DB-B582ABC9B8C0}" type="sibTrans" cxnId="{5B6903FF-D9BE-4A11-B9BC-C262D4CE309D}">
      <dgm:prSet/>
      <dgm:spPr/>
      <dgm:t>
        <a:bodyPr/>
        <a:lstStyle/>
        <a:p>
          <a:endParaRPr lang="es-SV"/>
        </a:p>
      </dgm:t>
    </dgm:pt>
    <dgm:pt modelId="{A0D69FC4-CB49-4FE1-8C8E-964C3C169E35}">
      <dgm:prSet phldrT="[Texto]"/>
      <dgm:spPr/>
      <dgm:t>
        <a:bodyPr/>
        <a:lstStyle/>
        <a:p>
          <a:r>
            <a:rPr lang="es-ES" dirty="0" smtClean="0"/>
            <a:t>Anillos </a:t>
          </a:r>
          <a:endParaRPr lang="es-SV" dirty="0"/>
        </a:p>
      </dgm:t>
    </dgm:pt>
    <dgm:pt modelId="{B55B51FE-94FC-4D00-84DE-7533CBC91936}" type="parTrans" cxnId="{45557855-255D-4DA8-AA02-A225B46FCC75}">
      <dgm:prSet/>
      <dgm:spPr/>
      <dgm:t>
        <a:bodyPr/>
        <a:lstStyle/>
        <a:p>
          <a:endParaRPr lang="es-SV"/>
        </a:p>
      </dgm:t>
    </dgm:pt>
    <dgm:pt modelId="{14FA133F-0C92-43E0-9370-691787DDE2B5}" type="sibTrans" cxnId="{45557855-255D-4DA8-AA02-A225B46FCC75}">
      <dgm:prSet/>
      <dgm:spPr/>
      <dgm:t>
        <a:bodyPr/>
        <a:lstStyle/>
        <a:p>
          <a:endParaRPr lang="es-SV"/>
        </a:p>
      </dgm:t>
    </dgm:pt>
    <dgm:pt modelId="{E765E73D-8889-4033-8CBD-C74951D469CB}">
      <dgm:prSet phldrT="[Texto]"/>
      <dgm:spPr/>
      <dgm:t>
        <a:bodyPr/>
        <a:lstStyle/>
        <a:p>
          <a:r>
            <a:rPr lang="es-ES" dirty="0" smtClean="0"/>
            <a:t>Velas </a:t>
          </a:r>
          <a:endParaRPr lang="es-SV" dirty="0"/>
        </a:p>
      </dgm:t>
    </dgm:pt>
    <dgm:pt modelId="{FD5375E9-8076-45FB-9138-B78739F35F70}" type="parTrans" cxnId="{1F9424C0-95FC-4063-80F6-DA0D58D8C7D9}">
      <dgm:prSet/>
      <dgm:spPr/>
      <dgm:t>
        <a:bodyPr/>
        <a:lstStyle/>
        <a:p>
          <a:endParaRPr lang="es-SV"/>
        </a:p>
      </dgm:t>
    </dgm:pt>
    <dgm:pt modelId="{86A2AB21-2C57-4645-9448-7DCE6708FE85}" type="sibTrans" cxnId="{1F9424C0-95FC-4063-80F6-DA0D58D8C7D9}">
      <dgm:prSet/>
      <dgm:spPr/>
      <dgm:t>
        <a:bodyPr/>
        <a:lstStyle/>
        <a:p>
          <a:endParaRPr lang="es-SV"/>
        </a:p>
      </dgm:t>
    </dgm:pt>
    <dgm:pt modelId="{85210CE1-5FDD-47AA-ACA0-4549677A3E3E}">
      <dgm:prSet phldrT="[Texto]"/>
      <dgm:spPr/>
      <dgm:t>
        <a:bodyPr/>
        <a:lstStyle/>
        <a:p>
          <a:r>
            <a:rPr lang="es-ES" dirty="0" smtClean="0"/>
            <a:t>Collares </a:t>
          </a:r>
          <a:endParaRPr lang="es-SV" dirty="0"/>
        </a:p>
      </dgm:t>
    </dgm:pt>
    <dgm:pt modelId="{54E3D0A2-451E-4E2D-AA70-ECDE2375A7B1}" type="parTrans" cxnId="{B2BD8B1F-7B73-4166-A345-A998DCBE0D32}">
      <dgm:prSet/>
      <dgm:spPr/>
      <dgm:t>
        <a:bodyPr/>
        <a:lstStyle/>
        <a:p>
          <a:endParaRPr lang="es-SV"/>
        </a:p>
      </dgm:t>
    </dgm:pt>
    <dgm:pt modelId="{71236851-C86D-4273-B1A4-89E9DE3AC62E}" type="sibTrans" cxnId="{B2BD8B1F-7B73-4166-A345-A998DCBE0D32}">
      <dgm:prSet/>
      <dgm:spPr/>
      <dgm:t>
        <a:bodyPr/>
        <a:lstStyle/>
        <a:p>
          <a:endParaRPr lang="es-SV"/>
        </a:p>
      </dgm:t>
    </dgm:pt>
    <dgm:pt modelId="{F41CC0CD-DED2-4B81-9419-230D67409E3D}">
      <dgm:prSet phldrT="[Texto]"/>
      <dgm:spPr/>
      <dgm:t>
        <a:bodyPr/>
        <a:lstStyle/>
        <a:p>
          <a:r>
            <a:rPr lang="es-ES" dirty="0" smtClean="0"/>
            <a:t>Pulseras</a:t>
          </a:r>
          <a:endParaRPr lang="es-SV" dirty="0"/>
        </a:p>
      </dgm:t>
    </dgm:pt>
    <dgm:pt modelId="{3D30D71C-6588-4D50-BCE1-84F70A2A4626}" type="parTrans" cxnId="{2B132F0F-961A-47A5-AB8F-F733887C8324}">
      <dgm:prSet/>
      <dgm:spPr/>
      <dgm:t>
        <a:bodyPr/>
        <a:lstStyle/>
        <a:p>
          <a:endParaRPr lang="es-SV"/>
        </a:p>
      </dgm:t>
    </dgm:pt>
    <dgm:pt modelId="{D6BBCBD8-1946-4285-ACA7-890F5E969C60}" type="sibTrans" cxnId="{2B132F0F-961A-47A5-AB8F-F733887C8324}">
      <dgm:prSet/>
      <dgm:spPr/>
      <dgm:t>
        <a:bodyPr/>
        <a:lstStyle/>
        <a:p>
          <a:endParaRPr lang="es-SV"/>
        </a:p>
      </dgm:t>
    </dgm:pt>
    <dgm:pt modelId="{37155D4F-42B1-442E-8E44-05F9B4248D43}">
      <dgm:prSet phldrT="[Texto]"/>
      <dgm:spPr/>
      <dgm:t>
        <a:bodyPr/>
        <a:lstStyle/>
        <a:p>
          <a:r>
            <a:rPr lang="es-ES" dirty="0" smtClean="0"/>
            <a:t>Bolsas </a:t>
          </a:r>
          <a:endParaRPr lang="es-SV" dirty="0"/>
        </a:p>
      </dgm:t>
    </dgm:pt>
    <dgm:pt modelId="{0E56EB86-C27E-4E11-9E54-0AD1D35B5355}" type="parTrans" cxnId="{86341978-01E6-4F01-955D-170130F6AE1D}">
      <dgm:prSet/>
      <dgm:spPr/>
      <dgm:t>
        <a:bodyPr/>
        <a:lstStyle/>
        <a:p>
          <a:endParaRPr lang="es-SV"/>
        </a:p>
      </dgm:t>
    </dgm:pt>
    <dgm:pt modelId="{7659A6CD-B63F-42B2-98D8-CBCADA209FCC}" type="sibTrans" cxnId="{86341978-01E6-4F01-955D-170130F6AE1D}">
      <dgm:prSet/>
      <dgm:spPr/>
      <dgm:t>
        <a:bodyPr/>
        <a:lstStyle/>
        <a:p>
          <a:endParaRPr lang="es-SV"/>
        </a:p>
      </dgm:t>
    </dgm:pt>
    <dgm:pt modelId="{A490F611-63E1-4EC8-BCEA-323EFEF5F5A5}" type="pres">
      <dgm:prSet presAssocID="{C9B50C0C-0080-4D29-A3A1-CB2B239BA538}" presName="linearFlow" presStyleCnt="0">
        <dgm:presLayoutVars>
          <dgm:dir/>
          <dgm:resizeHandles val="exact"/>
        </dgm:presLayoutVars>
      </dgm:prSet>
      <dgm:spPr/>
    </dgm:pt>
    <dgm:pt modelId="{86AA0F66-D88E-4E04-B572-81F2ECC6FE41}" type="pres">
      <dgm:prSet presAssocID="{765FDE9F-E15E-4BE0-B915-9180DD12BD5C}" presName="composite" presStyleCnt="0"/>
      <dgm:spPr/>
    </dgm:pt>
    <dgm:pt modelId="{E233B0DC-3691-407B-9A71-DE077C0ED1B9}" type="pres">
      <dgm:prSet presAssocID="{765FDE9F-E15E-4BE0-B915-9180DD12BD5C}" presName="imgShp" presStyleLbl="fgImgPlace1" presStyleIdx="0" presStyleCnt="6" custScaleX="169662" custScaleY="152895"/>
      <dgm:spPr>
        <a:blipFill rotWithShape="0">
          <a:blip xmlns:r="http://schemas.openxmlformats.org/officeDocument/2006/relationships" r:embed="rId1"/>
          <a:stretch>
            <a:fillRect/>
          </a:stretch>
        </a:blipFill>
      </dgm:spPr>
    </dgm:pt>
    <dgm:pt modelId="{F875F33F-A000-40D5-B667-1002DCA6DB11}" type="pres">
      <dgm:prSet presAssocID="{765FDE9F-E15E-4BE0-B915-9180DD12BD5C}" presName="txShp" presStyleLbl="node1" presStyleIdx="0" presStyleCnt="6">
        <dgm:presLayoutVars>
          <dgm:bulletEnabled val="1"/>
        </dgm:presLayoutVars>
      </dgm:prSet>
      <dgm:spPr/>
      <dgm:t>
        <a:bodyPr/>
        <a:lstStyle/>
        <a:p>
          <a:endParaRPr lang="es-SV"/>
        </a:p>
      </dgm:t>
    </dgm:pt>
    <dgm:pt modelId="{E53E1918-85DD-4650-992A-D581E9B2E274}" type="pres">
      <dgm:prSet presAssocID="{95EC785B-8F51-446F-94DB-B582ABC9B8C0}" presName="spacing" presStyleCnt="0"/>
      <dgm:spPr/>
    </dgm:pt>
    <dgm:pt modelId="{8C872A53-DED5-42E2-8BB9-4F67571FC67A}" type="pres">
      <dgm:prSet presAssocID="{85210CE1-5FDD-47AA-ACA0-4549677A3E3E}" presName="composite" presStyleCnt="0"/>
      <dgm:spPr/>
    </dgm:pt>
    <dgm:pt modelId="{FCA63779-EBA1-4887-9BA6-2A7D1B9CA868}" type="pres">
      <dgm:prSet presAssocID="{85210CE1-5FDD-47AA-ACA0-4549677A3E3E}" presName="imgShp" presStyleLbl="fgImgPlace1" presStyleIdx="1" presStyleCnt="6" custScaleX="196591" custScaleY="145100"/>
      <dgm:spPr>
        <a:blipFill rotWithShape="0">
          <a:blip xmlns:r="http://schemas.openxmlformats.org/officeDocument/2006/relationships" r:embed="rId2"/>
          <a:stretch>
            <a:fillRect/>
          </a:stretch>
        </a:blipFill>
      </dgm:spPr>
    </dgm:pt>
    <dgm:pt modelId="{5B735054-61BC-4BDC-8508-F838D1D38DC7}" type="pres">
      <dgm:prSet presAssocID="{85210CE1-5FDD-47AA-ACA0-4549677A3E3E}" presName="txShp" presStyleLbl="node1" presStyleIdx="1" presStyleCnt="6">
        <dgm:presLayoutVars>
          <dgm:bulletEnabled val="1"/>
        </dgm:presLayoutVars>
      </dgm:prSet>
      <dgm:spPr/>
      <dgm:t>
        <a:bodyPr/>
        <a:lstStyle/>
        <a:p>
          <a:endParaRPr lang="es-SV"/>
        </a:p>
      </dgm:t>
    </dgm:pt>
    <dgm:pt modelId="{71384B86-22E1-4DE0-89CD-A3D7E5CE5065}" type="pres">
      <dgm:prSet presAssocID="{71236851-C86D-4273-B1A4-89E9DE3AC62E}" presName="spacing" presStyleCnt="0"/>
      <dgm:spPr/>
    </dgm:pt>
    <dgm:pt modelId="{FAAD9B8D-C3DE-4122-AD03-6BB7C1D54A91}" type="pres">
      <dgm:prSet presAssocID="{F41CC0CD-DED2-4B81-9419-230D67409E3D}" presName="composite" presStyleCnt="0"/>
      <dgm:spPr/>
    </dgm:pt>
    <dgm:pt modelId="{5B86EB5D-828A-4D77-AD68-539067F3DC4A}" type="pres">
      <dgm:prSet presAssocID="{F41CC0CD-DED2-4B81-9419-230D67409E3D}" presName="imgShp" presStyleLbl="fgImgPlace1" presStyleIdx="2" presStyleCnt="6" custScaleX="176024" custScaleY="145568"/>
      <dgm:spPr>
        <a:blipFill rotWithShape="0">
          <a:blip xmlns:r="http://schemas.openxmlformats.org/officeDocument/2006/relationships" r:embed="rId3"/>
          <a:stretch>
            <a:fillRect/>
          </a:stretch>
        </a:blipFill>
      </dgm:spPr>
    </dgm:pt>
    <dgm:pt modelId="{229FC058-3C09-49E4-90C8-A5113798C8FD}" type="pres">
      <dgm:prSet presAssocID="{F41CC0CD-DED2-4B81-9419-230D67409E3D}" presName="txShp" presStyleLbl="node1" presStyleIdx="2" presStyleCnt="6">
        <dgm:presLayoutVars>
          <dgm:bulletEnabled val="1"/>
        </dgm:presLayoutVars>
      </dgm:prSet>
      <dgm:spPr/>
      <dgm:t>
        <a:bodyPr/>
        <a:lstStyle/>
        <a:p>
          <a:endParaRPr lang="es-SV"/>
        </a:p>
      </dgm:t>
    </dgm:pt>
    <dgm:pt modelId="{05520F5D-70CF-4F8A-B975-99B9AB343453}" type="pres">
      <dgm:prSet presAssocID="{D6BBCBD8-1946-4285-ACA7-890F5E969C60}" presName="spacing" presStyleCnt="0"/>
      <dgm:spPr/>
    </dgm:pt>
    <dgm:pt modelId="{65A9E3A8-13E7-4C1E-8174-0811D9914D30}" type="pres">
      <dgm:prSet presAssocID="{A0D69FC4-CB49-4FE1-8C8E-964C3C169E35}" presName="composite" presStyleCnt="0"/>
      <dgm:spPr/>
    </dgm:pt>
    <dgm:pt modelId="{AA15A0AD-28AD-4A08-9AC9-C612CA47EC73}" type="pres">
      <dgm:prSet presAssocID="{A0D69FC4-CB49-4FE1-8C8E-964C3C169E35}" presName="imgShp" presStyleLbl="fgImgPlace1" presStyleIdx="3" presStyleCnt="6" custScaleX="152740" custScaleY="142118"/>
      <dgm:spPr>
        <a:blipFill rotWithShape="0">
          <a:blip xmlns:r="http://schemas.openxmlformats.org/officeDocument/2006/relationships" r:embed="rId4"/>
          <a:stretch>
            <a:fillRect/>
          </a:stretch>
        </a:blipFill>
      </dgm:spPr>
    </dgm:pt>
    <dgm:pt modelId="{19F72358-974B-4E5D-9DA3-309EFD95577A}" type="pres">
      <dgm:prSet presAssocID="{A0D69FC4-CB49-4FE1-8C8E-964C3C169E35}" presName="txShp" presStyleLbl="node1" presStyleIdx="3" presStyleCnt="6">
        <dgm:presLayoutVars>
          <dgm:bulletEnabled val="1"/>
        </dgm:presLayoutVars>
      </dgm:prSet>
      <dgm:spPr/>
      <dgm:t>
        <a:bodyPr/>
        <a:lstStyle/>
        <a:p>
          <a:endParaRPr lang="es-SV"/>
        </a:p>
      </dgm:t>
    </dgm:pt>
    <dgm:pt modelId="{52D7CF00-EBAB-4736-82A1-2498F28FB2A0}" type="pres">
      <dgm:prSet presAssocID="{14FA133F-0C92-43E0-9370-691787DDE2B5}" presName="spacing" presStyleCnt="0"/>
      <dgm:spPr/>
    </dgm:pt>
    <dgm:pt modelId="{EAECD86E-9B29-46FE-8956-4F79C22589C3}" type="pres">
      <dgm:prSet presAssocID="{E765E73D-8889-4033-8CBD-C74951D469CB}" presName="composite" presStyleCnt="0"/>
      <dgm:spPr/>
    </dgm:pt>
    <dgm:pt modelId="{D7973633-2D68-40D6-891A-8680C9917B4E}" type="pres">
      <dgm:prSet presAssocID="{E765E73D-8889-4033-8CBD-C74951D469CB}" presName="imgShp" presStyleLbl="fgImgPlace1" presStyleIdx="4" presStyleCnt="6" custScaleX="189754" custScaleY="149301"/>
      <dgm:spPr>
        <a:blipFill rotWithShape="0">
          <a:blip xmlns:r="http://schemas.openxmlformats.org/officeDocument/2006/relationships" r:embed="rId5"/>
          <a:stretch>
            <a:fillRect/>
          </a:stretch>
        </a:blipFill>
      </dgm:spPr>
    </dgm:pt>
    <dgm:pt modelId="{A9917F55-FEB4-4765-84A7-9CC3A73B295A}" type="pres">
      <dgm:prSet presAssocID="{E765E73D-8889-4033-8CBD-C74951D469CB}" presName="txShp" presStyleLbl="node1" presStyleIdx="4" presStyleCnt="6">
        <dgm:presLayoutVars>
          <dgm:bulletEnabled val="1"/>
        </dgm:presLayoutVars>
      </dgm:prSet>
      <dgm:spPr/>
      <dgm:t>
        <a:bodyPr/>
        <a:lstStyle/>
        <a:p>
          <a:endParaRPr lang="es-SV"/>
        </a:p>
      </dgm:t>
    </dgm:pt>
    <dgm:pt modelId="{29BABC14-ACED-45E2-97A5-C1A7C250865F}" type="pres">
      <dgm:prSet presAssocID="{86A2AB21-2C57-4645-9448-7DCE6708FE85}" presName="spacing" presStyleCnt="0"/>
      <dgm:spPr/>
    </dgm:pt>
    <dgm:pt modelId="{6EE98C06-B339-4FF6-BA15-D1399895C17F}" type="pres">
      <dgm:prSet presAssocID="{37155D4F-42B1-442E-8E44-05F9B4248D43}" presName="composite" presStyleCnt="0"/>
      <dgm:spPr/>
    </dgm:pt>
    <dgm:pt modelId="{B1FE5AE8-7DBC-41BF-BA71-7C6C574DC41A}" type="pres">
      <dgm:prSet presAssocID="{37155D4F-42B1-442E-8E44-05F9B4248D43}" presName="imgShp" presStyleLbl="fgImgPlace1" presStyleIdx="5" presStyleCnt="6" custScaleX="203364" custScaleY="179562"/>
      <dgm:spPr>
        <a:blipFill rotWithShape="0">
          <a:blip xmlns:r="http://schemas.openxmlformats.org/officeDocument/2006/relationships" r:embed="rId6"/>
          <a:stretch>
            <a:fillRect/>
          </a:stretch>
        </a:blipFill>
      </dgm:spPr>
    </dgm:pt>
    <dgm:pt modelId="{4D4C7FD9-CBCE-477C-8D6A-73319E3E7B38}" type="pres">
      <dgm:prSet presAssocID="{37155D4F-42B1-442E-8E44-05F9B4248D43}" presName="txShp" presStyleLbl="node1" presStyleIdx="5" presStyleCnt="6">
        <dgm:presLayoutVars>
          <dgm:bulletEnabled val="1"/>
        </dgm:presLayoutVars>
      </dgm:prSet>
      <dgm:spPr/>
      <dgm:t>
        <a:bodyPr/>
        <a:lstStyle/>
        <a:p>
          <a:endParaRPr lang="es-SV"/>
        </a:p>
      </dgm:t>
    </dgm:pt>
  </dgm:ptLst>
  <dgm:cxnLst>
    <dgm:cxn modelId="{1C724F49-DD1A-4885-BAD7-576D908B5C12}" type="presOf" srcId="{A0D69FC4-CB49-4FE1-8C8E-964C3C169E35}" destId="{19F72358-974B-4E5D-9DA3-309EFD95577A}" srcOrd="0" destOrd="0" presId="urn:microsoft.com/office/officeart/2005/8/layout/vList3"/>
    <dgm:cxn modelId="{B2C5F843-8378-43F0-B0B4-4D44398B1B93}" type="presOf" srcId="{E765E73D-8889-4033-8CBD-C74951D469CB}" destId="{A9917F55-FEB4-4765-84A7-9CC3A73B295A}" srcOrd="0" destOrd="0" presId="urn:microsoft.com/office/officeart/2005/8/layout/vList3"/>
    <dgm:cxn modelId="{A2291E68-D596-470E-A04E-E993A7F07F79}" type="presOf" srcId="{37155D4F-42B1-442E-8E44-05F9B4248D43}" destId="{4D4C7FD9-CBCE-477C-8D6A-73319E3E7B38}" srcOrd="0" destOrd="0" presId="urn:microsoft.com/office/officeart/2005/8/layout/vList3"/>
    <dgm:cxn modelId="{B2BD8B1F-7B73-4166-A345-A998DCBE0D32}" srcId="{C9B50C0C-0080-4D29-A3A1-CB2B239BA538}" destId="{85210CE1-5FDD-47AA-ACA0-4549677A3E3E}" srcOrd="1" destOrd="0" parTransId="{54E3D0A2-451E-4E2D-AA70-ECDE2375A7B1}" sibTransId="{71236851-C86D-4273-B1A4-89E9DE3AC62E}"/>
    <dgm:cxn modelId="{86341978-01E6-4F01-955D-170130F6AE1D}" srcId="{C9B50C0C-0080-4D29-A3A1-CB2B239BA538}" destId="{37155D4F-42B1-442E-8E44-05F9B4248D43}" srcOrd="5" destOrd="0" parTransId="{0E56EB86-C27E-4E11-9E54-0AD1D35B5355}" sibTransId="{7659A6CD-B63F-42B2-98D8-CBCADA209FCC}"/>
    <dgm:cxn modelId="{5978BB2F-CE60-45EA-AB3B-79840032A251}" type="presOf" srcId="{F41CC0CD-DED2-4B81-9419-230D67409E3D}" destId="{229FC058-3C09-49E4-90C8-A5113798C8FD}" srcOrd="0" destOrd="0" presId="urn:microsoft.com/office/officeart/2005/8/layout/vList3"/>
    <dgm:cxn modelId="{FA7E58A3-CE1D-4F45-9BA7-502A9806AA6B}" type="presOf" srcId="{85210CE1-5FDD-47AA-ACA0-4549677A3E3E}" destId="{5B735054-61BC-4BDC-8508-F838D1D38DC7}" srcOrd="0" destOrd="0" presId="urn:microsoft.com/office/officeart/2005/8/layout/vList3"/>
    <dgm:cxn modelId="{99F9BCE6-E04E-46A7-842E-38571A981F86}" type="presOf" srcId="{C9B50C0C-0080-4D29-A3A1-CB2B239BA538}" destId="{A490F611-63E1-4EC8-BCEA-323EFEF5F5A5}" srcOrd="0" destOrd="0" presId="urn:microsoft.com/office/officeart/2005/8/layout/vList3"/>
    <dgm:cxn modelId="{1F9424C0-95FC-4063-80F6-DA0D58D8C7D9}" srcId="{C9B50C0C-0080-4D29-A3A1-CB2B239BA538}" destId="{E765E73D-8889-4033-8CBD-C74951D469CB}" srcOrd="4" destOrd="0" parTransId="{FD5375E9-8076-45FB-9138-B78739F35F70}" sibTransId="{86A2AB21-2C57-4645-9448-7DCE6708FE85}"/>
    <dgm:cxn modelId="{5B6903FF-D9BE-4A11-B9BC-C262D4CE309D}" srcId="{C9B50C0C-0080-4D29-A3A1-CB2B239BA538}" destId="{765FDE9F-E15E-4BE0-B915-9180DD12BD5C}" srcOrd="0" destOrd="0" parTransId="{BE66113C-4F4D-4ED5-BA66-DF78C488F8F4}" sibTransId="{95EC785B-8F51-446F-94DB-B582ABC9B8C0}"/>
    <dgm:cxn modelId="{45557855-255D-4DA8-AA02-A225B46FCC75}" srcId="{C9B50C0C-0080-4D29-A3A1-CB2B239BA538}" destId="{A0D69FC4-CB49-4FE1-8C8E-964C3C169E35}" srcOrd="3" destOrd="0" parTransId="{B55B51FE-94FC-4D00-84DE-7533CBC91936}" sibTransId="{14FA133F-0C92-43E0-9370-691787DDE2B5}"/>
    <dgm:cxn modelId="{CBDA1F0A-AD4B-4477-80C9-B03392FE9AAF}" type="presOf" srcId="{765FDE9F-E15E-4BE0-B915-9180DD12BD5C}" destId="{F875F33F-A000-40D5-B667-1002DCA6DB11}" srcOrd="0" destOrd="0" presId="urn:microsoft.com/office/officeart/2005/8/layout/vList3"/>
    <dgm:cxn modelId="{2B132F0F-961A-47A5-AB8F-F733887C8324}" srcId="{C9B50C0C-0080-4D29-A3A1-CB2B239BA538}" destId="{F41CC0CD-DED2-4B81-9419-230D67409E3D}" srcOrd="2" destOrd="0" parTransId="{3D30D71C-6588-4D50-BCE1-84F70A2A4626}" sibTransId="{D6BBCBD8-1946-4285-ACA7-890F5E969C60}"/>
    <dgm:cxn modelId="{84202EAC-D811-4BBA-9F33-328F94D5F343}" type="presParOf" srcId="{A490F611-63E1-4EC8-BCEA-323EFEF5F5A5}" destId="{86AA0F66-D88E-4E04-B572-81F2ECC6FE41}" srcOrd="0" destOrd="0" presId="urn:microsoft.com/office/officeart/2005/8/layout/vList3"/>
    <dgm:cxn modelId="{A948DFF7-CDCD-4E28-94E0-C7E6C4C0F70A}" type="presParOf" srcId="{86AA0F66-D88E-4E04-B572-81F2ECC6FE41}" destId="{E233B0DC-3691-407B-9A71-DE077C0ED1B9}" srcOrd="0" destOrd="0" presId="urn:microsoft.com/office/officeart/2005/8/layout/vList3"/>
    <dgm:cxn modelId="{0E080E71-0FB1-4381-A5B2-473884D92F6B}" type="presParOf" srcId="{86AA0F66-D88E-4E04-B572-81F2ECC6FE41}" destId="{F875F33F-A000-40D5-B667-1002DCA6DB11}" srcOrd="1" destOrd="0" presId="urn:microsoft.com/office/officeart/2005/8/layout/vList3"/>
    <dgm:cxn modelId="{E3F7D42B-D475-4848-BB52-9B94DF9EACCD}" type="presParOf" srcId="{A490F611-63E1-4EC8-BCEA-323EFEF5F5A5}" destId="{E53E1918-85DD-4650-992A-D581E9B2E274}" srcOrd="1" destOrd="0" presId="urn:microsoft.com/office/officeart/2005/8/layout/vList3"/>
    <dgm:cxn modelId="{2F175058-535A-438E-9DA2-489CE99B8297}" type="presParOf" srcId="{A490F611-63E1-4EC8-BCEA-323EFEF5F5A5}" destId="{8C872A53-DED5-42E2-8BB9-4F67571FC67A}" srcOrd="2" destOrd="0" presId="urn:microsoft.com/office/officeart/2005/8/layout/vList3"/>
    <dgm:cxn modelId="{9E4A31DB-BC97-46F9-BD60-096ACC47DCD1}" type="presParOf" srcId="{8C872A53-DED5-42E2-8BB9-4F67571FC67A}" destId="{FCA63779-EBA1-4887-9BA6-2A7D1B9CA868}" srcOrd="0" destOrd="0" presId="urn:microsoft.com/office/officeart/2005/8/layout/vList3"/>
    <dgm:cxn modelId="{285F53BE-5901-4B0A-9DB0-003E15F6BEEC}" type="presParOf" srcId="{8C872A53-DED5-42E2-8BB9-4F67571FC67A}" destId="{5B735054-61BC-4BDC-8508-F838D1D38DC7}" srcOrd="1" destOrd="0" presId="urn:microsoft.com/office/officeart/2005/8/layout/vList3"/>
    <dgm:cxn modelId="{D6953017-C8C8-4D16-9CC6-D35CCB5F6248}" type="presParOf" srcId="{A490F611-63E1-4EC8-BCEA-323EFEF5F5A5}" destId="{71384B86-22E1-4DE0-89CD-A3D7E5CE5065}" srcOrd="3" destOrd="0" presId="urn:microsoft.com/office/officeart/2005/8/layout/vList3"/>
    <dgm:cxn modelId="{31B54BE3-B059-4ACB-AE2D-86062D11AB9F}" type="presParOf" srcId="{A490F611-63E1-4EC8-BCEA-323EFEF5F5A5}" destId="{FAAD9B8D-C3DE-4122-AD03-6BB7C1D54A91}" srcOrd="4" destOrd="0" presId="urn:microsoft.com/office/officeart/2005/8/layout/vList3"/>
    <dgm:cxn modelId="{ED4C32FA-A658-4EE1-8851-6AA6C0E0BD05}" type="presParOf" srcId="{FAAD9B8D-C3DE-4122-AD03-6BB7C1D54A91}" destId="{5B86EB5D-828A-4D77-AD68-539067F3DC4A}" srcOrd="0" destOrd="0" presId="urn:microsoft.com/office/officeart/2005/8/layout/vList3"/>
    <dgm:cxn modelId="{E84E9C28-F7D0-48F9-80BA-BD679204F2C8}" type="presParOf" srcId="{FAAD9B8D-C3DE-4122-AD03-6BB7C1D54A91}" destId="{229FC058-3C09-49E4-90C8-A5113798C8FD}" srcOrd="1" destOrd="0" presId="urn:microsoft.com/office/officeart/2005/8/layout/vList3"/>
    <dgm:cxn modelId="{CCB29DA4-9E07-46D6-99FB-EDA287BD96CF}" type="presParOf" srcId="{A490F611-63E1-4EC8-BCEA-323EFEF5F5A5}" destId="{05520F5D-70CF-4F8A-B975-99B9AB343453}" srcOrd="5" destOrd="0" presId="urn:microsoft.com/office/officeart/2005/8/layout/vList3"/>
    <dgm:cxn modelId="{037E4589-FCBF-445D-8548-5E783536B4EB}" type="presParOf" srcId="{A490F611-63E1-4EC8-BCEA-323EFEF5F5A5}" destId="{65A9E3A8-13E7-4C1E-8174-0811D9914D30}" srcOrd="6" destOrd="0" presId="urn:microsoft.com/office/officeart/2005/8/layout/vList3"/>
    <dgm:cxn modelId="{61350A76-0E63-422C-88C7-6A9CA27616AC}" type="presParOf" srcId="{65A9E3A8-13E7-4C1E-8174-0811D9914D30}" destId="{AA15A0AD-28AD-4A08-9AC9-C612CA47EC73}" srcOrd="0" destOrd="0" presId="urn:microsoft.com/office/officeart/2005/8/layout/vList3"/>
    <dgm:cxn modelId="{F26B184D-03BC-4112-8F3A-D2917ECA0150}" type="presParOf" srcId="{65A9E3A8-13E7-4C1E-8174-0811D9914D30}" destId="{19F72358-974B-4E5D-9DA3-309EFD95577A}" srcOrd="1" destOrd="0" presId="urn:microsoft.com/office/officeart/2005/8/layout/vList3"/>
    <dgm:cxn modelId="{918C4B40-7453-41FA-91D7-EB35EFCDA957}" type="presParOf" srcId="{A490F611-63E1-4EC8-BCEA-323EFEF5F5A5}" destId="{52D7CF00-EBAB-4736-82A1-2498F28FB2A0}" srcOrd="7" destOrd="0" presId="urn:microsoft.com/office/officeart/2005/8/layout/vList3"/>
    <dgm:cxn modelId="{35318D91-2616-4AE5-A9D9-117AC76FEEF2}" type="presParOf" srcId="{A490F611-63E1-4EC8-BCEA-323EFEF5F5A5}" destId="{EAECD86E-9B29-46FE-8956-4F79C22589C3}" srcOrd="8" destOrd="0" presId="urn:microsoft.com/office/officeart/2005/8/layout/vList3"/>
    <dgm:cxn modelId="{13DBE578-FDFD-43A6-B5EF-58B60D8AEE4B}" type="presParOf" srcId="{EAECD86E-9B29-46FE-8956-4F79C22589C3}" destId="{D7973633-2D68-40D6-891A-8680C9917B4E}" srcOrd="0" destOrd="0" presId="urn:microsoft.com/office/officeart/2005/8/layout/vList3"/>
    <dgm:cxn modelId="{555815E3-396A-4127-8274-22283EA38415}" type="presParOf" srcId="{EAECD86E-9B29-46FE-8956-4F79C22589C3}" destId="{A9917F55-FEB4-4765-84A7-9CC3A73B295A}" srcOrd="1" destOrd="0" presId="urn:microsoft.com/office/officeart/2005/8/layout/vList3"/>
    <dgm:cxn modelId="{C999DFD0-2CAA-4B8D-924E-C636DAFA943F}" type="presParOf" srcId="{A490F611-63E1-4EC8-BCEA-323EFEF5F5A5}" destId="{29BABC14-ACED-45E2-97A5-C1A7C250865F}" srcOrd="9" destOrd="0" presId="urn:microsoft.com/office/officeart/2005/8/layout/vList3"/>
    <dgm:cxn modelId="{4B032689-85E9-4E46-B6FF-CF49612D01EB}" type="presParOf" srcId="{A490F611-63E1-4EC8-BCEA-323EFEF5F5A5}" destId="{6EE98C06-B339-4FF6-BA15-D1399895C17F}" srcOrd="10" destOrd="0" presId="urn:microsoft.com/office/officeart/2005/8/layout/vList3"/>
    <dgm:cxn modelId="{296932F5-48D9-4986-AD28-F59BF946A76D}" type="presParOf" srcId="{6EE98C06-B339-4FF6-BA15-D1399895C17F}" destId="{B1FE5AE8-7DBC-41BF-BA71-7C6C574DC41A}" srcOrd="0" destOrd="0" presId="urn:microsoft.com/office/officeart/2005/8/layout/vList3"/>
    <dgm:cxn modelId="{F5EC11A5-388D-4BEA-A67F-BEAF107358DF}" type="presParOf" srcId="{6EE98C06-B339-4FF6-BA15-D1399895C17F}" destId="{4D4C7FD9-CBCE-477C-8D6A-73319E3E7B38}"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F87726-C855-4FCD-9F3F-734167CB8A30}"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s-SV"/>
        </a:p>
      </dgm:t>
    </dgm:pt>
    <dgm:pt modelId="{2AE89169-0231-4E58-B6C1-C91D6FD0AE9E}">
      <dgm:prSet phldrT="[Texto]"/>
      <dgm:spPr/>
      <dgm:t>
        <a:bodyPr/>
        <a:lstStyle/>
        <a:p>
          <a:r>
            <a:rPr lang="es-ES" dirty="0" smtClean="0"/>
            <a:t>Talleres de Capacitación </a:t>
          </a:r>
          <a:endParaRPr lang="es-SV" dirty="0"/>
        </a:p>
      </dgm:t>
    </dgm:pt>
    <dgm:pt modelId="{CAF54EB2-9099-484C-B7D9-423DE82D96BC}" type="parTrans" cxnId="{388F4D06-1F0F-40F6-9517-EDC9DA448275}">
      <dgm:prSet/>
      <dgm:spPr/>
      <dgm:t>
        <a:bodyPr/>
        <a:lstStyle/>
        <a:p>
          <a:endParaRPr lang="es-SV"/>
        </a:p>
      </dgm:t>
    </dgm:pt>
    <dgm:pt modelId="{26D4378D-9C6B-490D-B9AC-37D95BEDF0F6}" type="sibTrans" cxnId="{388F4D06-1F0F-40F6-9517-EDC9DA448275}">
      <dgm:prSet/>
      <dgm:spPr/>
      <dgm:t>
        <a:bodyPr/>
        <a:lstStyle/>
        <a:p>
          <a:endParaRPr lang="es-SV"/>
        </a:p>
      </dgm:t>
    </dgm:pt>
    <dgm:pt modelId="{AC03DCF3-379B-4D51-A78E-C1B76F464E01}">
      <dgm:prSet phldrT="[Texto]"/>
      <dgm:spPr/>
      <dgm:t>
        <a:bodyPr/>
        <a:lstStyle/>
        <a:p>
          <a:r>
            <a:rPr lang="es-ES" dirty="0" smtClean="0"/>
            <a:t>Horarios de Capacitación </a:t>
          </a:r>
          <a:endParaRPr lang="es-SV" dirty="0"/>
        </a:p>
      </dgm:t>
    </dgm:pt>
    <dgm:pt modelId="{BBD21950-8B5A-4CCF-A26B-014EFBF1FD70}" type="parTrans" cxnId="{7F8722D5-CF62-4696-8E93-54AC53374DD1}">
      <dgm:prSet/>
      <dgm:spPr/>
      <dgm:t>
        <a:bodyPr/>
        <a:lstStyle/>
        <a:p>
          <a:endParaRPr lang="es-SV"/>
        </a:p>
      </dgm:t>
    </dgm:pt>
    <dgm:pt modelId="{EB85FCE4-F4FB-48A7-9B1B-1C0EBD00D6EA}" type="sibTrans" cxnId="{7F8722D5-CF62-4696-8E93-54AC53374DD1}">
      <dgm:prSet/>
      <dgm:spPr/>
      <dgm:t>
        <a:bodyPr/>
        <a:lstStyle/>
        <a:p>
          <a:endParaRPr lang="es-SV"/>
        </a:p>
      </dgm:t>
    </dgm:pt>
    <dgm:pt modelId="{308B5AFD-D086-4E25-A2E1-8FB50F6029C3}">
      <dgm:prSet phldrT="[Texto]"/>
      <dgm:spPr/>
      <dgm:t>
        <a:bodyPr/>
        <a:lstStyle/>
        <a:p>
          <a:r>
            <a:rPr lang="es-ES" dirty="0" smtClean="0"/>
            <a:t>Búsqueda de apoyo de instituciones. </a:t>
          </a:r>
          <a:endParaRPr lang="es-SV" b="1" dirty="0"/>
        </a:p>
      </dgm:t>
    </dgm:pt>
    <dgm:pt modelId="{8BD049C4-8BA9-44E2-A60E-5CD52636343F}" type="parTrans" cxnId="{249855D7-1E07-4075-9C0D-65EE36349787}">
      <dgm:prSet/>
      <dgm:spPr/>
    </dgm:pt>
    <dgm:pt modelId="{313B77CF-B42B-4306-8400-BAF0019A55EA}" type="sibTrans" cxnId="{249855D7-1E07-4075-9C0D-65EE36349787}">
      <dgm:prSet/>
      <dgm:spPr/>
    </dgm:pt>
    <dgm:pt modelId="{CD5720CA-B856-48DA-A969-1B762EB8C88F}">
      <dgm:prSet phldrT="[Texto]"/>
      <dgm:spPr/>
      <dgm:t>
        <a:bodyPr/>
        <a:lstStyle/>
        <a:p>
          <a:r>
            <a:rPr lang="es-ES" smtClean="0"/>
            <a:t>Determinación de Costos de instrumentos</a:t>
          </a:r>
          <a:endParaRPr lang="es-SV" b="1" dirty="0"/>
        </a:p>
      </dgm:t>
    </dgm:pt>
    <dgm:pt modelId="{112F7CEA-F980-4C98-B5A6-27CB862CD41E}" type="parTrans" cxnId="{66756B86-05C7-408F-97BD-B0343AFB9110}">
      <dgm:prSet/>
      <dgm:spPr/>
    </dgm:pt>
    <dgm:pt modelId="{EBF63FAA-1500-4592-A5BC-0BA8B121F040}" type="sibTrans" cxnId="{66756B86-05C7-408F-97BD-B0343AFB9110}">
      <dgm:prSet/>
      <dgm:spPr/>
    </dgm:pt>
    <dgm:pt modelId="{87E39E22-8522-410E-8D10-D201989D6EC0}" type="pres">
      <dgm:prSet presAssocID="{D5F87726-C855-4FCD-9F3F-734167CB8A30}" presName="diagram" presStyleCnt="0">
        <dgm:presLayoutVars>
          <dgm:dir/>
          <dgm:resizeHandles val="exact"/>
        </dgm:presLayoutVars>
      </dgm:prSet>
      <dgm:spPr/>
      <dgm:t>
        <a:bodyPr/>
        <a:lstStyle/>
        <a:p>
          <a:endParaRPr lang="es-SV"/>
        </a:p>
      </dgm:t>
    </dgm:pt>
    <dgm:pt modelId="{8C1C310D-FF4F-40CC-92A3-C468F9C4E830}" type="pres">
      <dgm:prSet presAssocID="{308B5AFD-D086-4E25-A2E1-8FB50F6029C3}" presName="node" presStyleLbl="node1" presStyleIdx="0" presStyleCnt="4">
        <dgm:presLayoutVars>
          <dgm:bulletEnabled val="1"/>
        </dgm:presLayoutVars>
      </dgm:prSet>
      <dgm:spPr/>
      <dgm:t>
        <a:bodyPr/>
        <a:lstStyle/>
        <a:p>
          <a:endParaRPr lang="es-SV"/>
        </a:p>
      </dgm:t>
    </dgm:pt>
    <dgm:pt modelId="{AA1235D2-0F10-44A3-8BB9-C89DD1A66E30}" type="pres">
      <dgm:prSet presAssocID="{313B77CF-B42B-4306-8400-BAF0019A55EA}" presName="sibTrans" presStyleCnt="0"/>
      <dgm:spPr/>
    </dgm:pt>
    <dgm:pt modelId="{7F5EEA30-51D6-4EAE-B59D-F05A3E1A058B}" type="pres">
      <dgm:prSet presAssocID="{CD5720CA-B856-48DA-A969-1B762EB8C88F}" presName="node" presStyleLbl="node1" presStyleIdx="1" presStyleCnt="4">
        <dgm:presLayoutVars>
          <dgm:bulletEnabled val="1"/>
        </dgm:presLayoutVars>
      </dgm:prSet>
      <dgm:spPr/>
      <dgm:t>
        <a:bodyPr/>
        <a:lstStyle/>
        <a:p>
          <a:endParaRPr lang="es-SV"/>
        </a:p>
      </dgm:t>
    </dgm:pt>
    <dgm:pt modelId="{6B825EDE-EE82-44E0-ACE0-A2852A256273}" type="pres">
      <dgm:prSet presAssocID="{EBF63FAA-1500-4592-A5BC-0BA8B121F040}" presName="sibTrans" presStyleCnt="0"/>
      <dgm:spPr/>
    </dgm:pt>
    <dgm:pt modelId="{379AB733-F9E9-48F0-B0F7-D3EABD9E65F7}" type="pres">
      <dgm:prSet presAssocID="{2AE89169-0231-4E58-B6C1-C91D6FD0AE9E}" presName="node" presStyleLbl="node1" presStyleIdx="2" presStyleCnt="4">
        <dgm:presLayoutVars>
          <dgm:bulletEnabled val="1"/>
        </dgm:presLayoutVars>
      </dgm:prSet>
      <dgm:spPr/>
      <dgm:t>
        <a:bodyPr/>
        <a:lstStyle/>
        <a:p>
          <a:endParaRPr lang="es-SV"/>
        </a:p>
      </dgm:t>
    </dgm:pt>
    <dgm:pt modelId="{C058190F-A865-421A-ADC0-B8753E0F2F7E}" type="pres">
      <dgm:prSet presAssocID="{26D4378D-9C6B-490D-B9AC-37D95BEDF0F6}" presName="sibTrans" presStyleCnt="0"/>
      <dgm:spPr/>
    </dgm:pt>
    <dgm:pt modelId="{9D689278-D8D9-4F44-A0B0-78E2A6CD5691}" type="pres">
      <dgm:prSet presAssocID="{AC03DCF3-379B-4D51-A78E-C1B76F464E01}" presName="node" presStyleLbl="node1" presStyleIdx="3" presStyleCnt="4">
        <dgm:presLayoutVars>
          <dgm:bulletEnabled val="1"/>
        </dgm:presLayoutVars>
      </dgm:prSet>
      <dgm:spPr/>
      <dgm:t>
        <a:bodyPr/>
        <a:lstStyle/>
        <a:p>
          <a:endParaRPr lang="es-SV"/>
        </a:p>
      </dgm:t>
    </dgm:pt>
  </dgm:ptLst>
  <dgm:cxnLst>
    <dgm:cxn modelId="{388F4D06-1F0F-40F6-9517-EDC9DA448275}" srcId="{D5F87726-C855-4FCD-9F3F-734167CB8A30}" destId="{2AE89169-0231-4E58-B6C1-C91D6FD0AE9E}" srcOrd="2" destOrd="0" parTransId="{CAF54EB2-9099-484C-B7D9-423DE82D96BC}" sibTransId="{26D4378D-9C6B-490D-B9AC-37D95BEDF0F6}"/>
    <dgm:cxn modelId="{B06CA46F-25B2-4E2C-8922-921898535767}" type="presOf" srcId="{AC03DCF3-379B-4D51-A78E-C1B76F464E01}" destId="{9D689278-D8D9-4F44-A0B0-78E2A6CD5691}" srcOrd="0" destOrd="0" presId="urn:microsoft.com/office/officeart/2005/8/layout/default"/>
    <dgm:cxn modelId="{CA050CDA-D54A-49E8-B8D6-A615F57D4C78}" type="presOf" srcId="{308B5AFD-D086-4E25-A2E1-8FB50F6029C3}" destId="{8C1C310D-FF4F-40CC-92A3-C468F9C4E830}" srcOrd="0" destOrd="0" presId="urn:microsoft.com/office/officeart/2005/8/layout/default"/>
    <dgm:cxn modelId="{249855D7-1E07-4075-9C0D-65EE36349787}" srcId="{D5F87726-C855-4FCD-9F3F-734167CB8A30}" destId="{308B5AFD-D086-4E25-A2E1-8FB50F6029C3}" srcOrd="0" destOrd="0" parTransId="{8BD049C4-8BA9-44E2-A60E-5CD52636343F}" sibTransId="{313B77CF-B42B-4306-8400-BAF0019A55EA}"/>
    <dgm:cxn modelId="{66756B86-05C7-408F-97BD-B0343AFB9110}" srcId="{D5F87726-C855-4FCD-9F3F-734167CB8A30}" destId="{CD5720CA-B856-48DA-A969-1B762EB8C88F}" srcOrd="1" destOrd="0" parTransId="{112F7CEA-F980-4C98-B5A6-27CB862CD41E}" sibTransId="{EBF63FAA-1500-4592-A5BC-0BA8B121F040}"/>
    <dgm:cxn modelId="{7F8722D5-CF62-4696-8E93-54AC53374DD1}" srcId="{D5F87726-C855-4FCD-9F3F-734167CB8A30}" destId="{AC03DCF3-379B-4D51-A78E-C1B76F464E01}" srcOrd="3" destOrd="0" parTransId="{BBD21950-8B5A-4CCF-A26B-014EFBF1FD70}" sibTransId="{EB85FCE4-F4FB-48A7-9B1B-1C0EBD00D6EA}"/>
    <dgm:cxn modelId="{F67DDB4F-5EF1-45E9-AC76-79595B0C0059}" type="presOf" srcId="{CD5720CA-B856-48DA-A969-1B762EB8C88F}" destId="{7F5EEA30-51D6-4EAE-B59D-F05A3E1A058B}" srcOrd="0" destOrd="0" presId="urn:microsoft.com/office/officeart/2005/8/layout/default"/>
    <dgm:cxn modelId="{26BC9689-F3A0-46D9-8A07-608D567E655A}" type="presOf" srcId="{2AE89169-0231-4E58-B6C1-C91D6FD0AE9E}" destId="{379AB733-F9E9-48F0-B0F7-D3EABD9E65F7}" srcOrd="0" destOrd="0" presId="urn:microsoft.com/office/officeart/2005/8/layout/default"/>
    <dgm:cxn modelId="{7A7D6BF6-4934-4B03-BF69-06A569337D40}" type="presOf" srcId="{D5F87726-C855-4FCD-9F3F-734167CB8A30}" destId="{87E39E22-8522-410E-8D10-D201989D6EC0}" srcOrd="0" destOrd="0" presId="urn:microsoft.com/office/officeart/2005/8/layout/default"/>
    <dgm:cxn modelId="{82C460B8-E33D-46F2-93E8-7C772519AD40}" type="presParOf" srcId="{87E39E22-8522-410E-8D10-D201989D6EC0}" destId="{8C1C310D-FF4F-40CC-92A3-C468F9C4E830}" srcOrd="0" destOrd="0" presId="urn:microsoft.com/office/officeart/2005/8/layout/default"/>
    <dgm:cxn modelId="{85095493-1897-4D2C-AD9E-2C7D163494EC}" type="presParOf" srcId="{87E39E22-8522-410E-8D10-D201989D6EC0}" destId="{AA1235D2-0F10-44A3-8BB9-C89DD1A66E30}" srcOrd="1" destOrd="0" presId="urn:microsoft.com/office/officeart/2005/8/layout/default"/>
    <dgm:cxn modelId="{47AFC129-5157-4B94-8940-FCC040EDCC35}" type="presParOf" srcId="{87E39E22-8522-410E-8D10-D201989D6EC0}" destId="{7F5EEA30-51D6-4EAE-B59D-F05A3E1A058B}" srcOrd="2" destOrd="0" presId="urn:microsoft.com/office/officeart/2005/8/layout/default"/>
    <dgm:cxn modelId="{66A7F3D5-2E69-4691-8FE9-4A6AA73AD93F}" type="presParOf" srcId="{87E39E22-8522-410E-8D10-D201989D6EC0}" destId="{6B825EDE-EE82-44E0-ACE0-A2852A256273}" srcOrd="3" destOrd="0" presId="urn:microsoft.com/office/officeart/2005/8/layout/default"/>
    <dgm:cxn modelId="{87420B14-24E1-4154-9103-176B994E5CAD}" type="presParOf" srcId="{87E39E22-8522-410E-8D10-D201989D6EC0}" destId="{379AB733-F9E9-48F0-B0F7-D3EABD9E65F7}" srcOrd="4" destOrd="0" presId="urn:microsoft.com/office/officeart/2005/8/layout/default"/>
    <dgm:cxn modelId="{62AA2BD4-E1D1-451A-AB56-043128EB7E4B}" type="presParOf" srcId="{87E39E22-8522-410E-8D10-D201989D6EC0}" destId="{C058190F-A865-421A-ADC0-B8753E0F2F7E}" srcOrd="5" destOrd="0" presId="urn:microsoft.com/office/officeart/2005/8/layout/default"/>
    <dgm:cxn modelId="{C8DE90E0-7A91-46D3-9687-7E0C3BDDA5E0}" type="presParOf" srcId="{87E39E22-8522-410E-8D10-D201989D6EC0}" destId="{9D689278-D8D9-4F44-A0B0-78E2A6CD5691}"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8BFB7ED-A06F-4B5C-9832-F2FBA93377B4}">
      <dsp:nvSpPr>
        <dsp:cNvPr id="0" name=""/>
        <dsp:cNvSpPr/>
      </dsp:nvSpPr>
      <dsp:spPr>
        <a:xfrm>
          <a:off x="185166" y="433019"/>
          <a:ext cx="4567428" cy="4567427"/>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s-SV" sz="3200" b="1" kern="1200" dirty="0" smtClean="0"/>
            <a:t>Misión </a:t>
          </a:r>
          <a:endParaRPr lang="es-SV" sz="3200" kern="1200" dirty="0"/>
        </a:p>
      </dsp:txBody>
      <dsp:txXfrm>
        <a:off x="822959" y="971617"/>
        <a:ext cx="2633472" cy="3490232"/>
      </dsp:txXfrm>
    </dsp:sp>
    <dsp:sp modelId="{EEFC1E72-2B99-44BD-9087-377686CD24D7}">
      <dsp:nvSpPr>
        <dsp:cNvPr id="0" name=""/>
        <dsp:cNvSpPr/>
      </dsp:nvSpPr>
      <dsp:spPr>
        <a:xfrm>
          <a:off x="3477006" y="433019"/>
          <a:ext cx="4567428" cy="4567427"/>
        </a:xfrm>
        <a:prstGeom prst="ellipse">
          <a:avLst/>
        </a:prstGeom>
        <a:solidFill>
          <a:schemeClr val="accent4">
            <a:alpha val="50000"/>
            <a:hueOff val="-4464770"/>
            <a:satOff val="26899"/>
            <a:lumOff val="2156"/>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SV" sz="1600" kern="1200" dirty="0" smtClean="0"/>
            <a:t>Establecer en la  cooperativa Santa  Adelaida  un agregado cultural  que brinde experiencia  a las personas que lo visiten, por medio de un   programa   bajo el nombre de cultura del café,  que incluirá la actuación de  colaboradores conocedores  sobre el café , guía local  y  la participación del turista, en el cual tendrán la oportunidad en conjunto  de  compartir las experiencias  vividas dentro del mundo del café en lugar , creando así una riqueza cultural adquirida.</a:t>
          </a:r>
          <a:endParaRPr lang="es-SV" sz="1600" kern="1200" dirty="0"/>
        </a:p>
      </dsp:txBody>
      <dsp:txXfrm>
        <a:off x="4773168" y="971617"/>
        <a:ext cx="2633472" cy="34902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9B2451-9336-4D66-A477-B3A0C455B046}">
      <dsp:nvSpPr>
        <dsp:cNvPr id="0" name=""/>
        <dsp:cNvSpPr/>
      </dsp:nvSpPr>
      <dsp:spPr>
        <a:xfrm>
          <a:off x="242023" y="12310"/>
          <a:ext cx="4501341" cy="4501341"/>
        </a:xfrm>
        <a:prstGeom prst="ellipse">
          <a:avLst/>
        </a:prstGeom>
        <a:solidFill>
          <a:schemeClr val="accent5">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0">
            <a:lnSpc>
              <a:spcPct val="90000"/>
            </a:lnSpc>
            <a:spcBef>
              <a:spcPct val="0"/>
            </a:spcBef>
            <a:spcAft>
              <a:spcPct val="35000"/>
            </a:spcAft>
          </a:pPr>
          <a:r>
            <a:rPr lang="es-SV" sz="3200" kern="1200" dirty="0" smtClean="0"/>
            <a:t>Visión </a:t>
          </a:r>
          <a:endParaRPr lang="es-SV" sz="3200" kern="1200" dirty="0"/>
        </a:p>
      </dsp:txBody>
      <dsp:txXfrm>
        <a:off x="870589" y="543115"/>
        <a:ext cx="2595368" cy="3439731"/>
      </dsp:txXfrm>
    </dsp:sp>
    <dsp:sp modelId="{ABF81B65-A4FF-4AC8-8666-35599ACA50A4}">
      <dsp:nvSpPr>
        <dsp:cNvPr id="0" name=""/>
        <dsp:cNvSpPr/>
      </dsp:nvSpPr>
      <dsp:spPr>
        <a:xfrm>
          <a:off x="3486234" y="12310"/>
          <a:ext cx="4501341" cy="4501341"/>
        </a:xfrm>
        <a:prstGeom prst="ellipse">
          <a:avLst/>
        </a:prstGeom>
        <a:solidFill>
          <a:schemeClr val="accent5">
            <a:alpha val="50000"/>
            <a:hueOff val="-9933876"/>
            <a:satOff val="39811"/>
            <a:lumOff val="862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755650" rtl="0">
            <a:lnSpc>
              <a:spcPct val="90000"/>
            </a:lnSpc>
            <a:spcBef>
              <a:spcPct val="0"/>
            </a:spcBef>
            <a:spcAft>
              <a:spcPct val="35000"/>
            </a:spcAft>
          </a:pPr>
          <a:r>
            <a:rPr lang="es-SV" sz="1700" kern="1200" dirty="0" smtClean="0"/>
            <a:t>Santa Adelaida se considerará  como  pioneros en tours cafetaleros en el Departamento de la Libertad,  con la introducción de la cultura del café,  herramienta innovadora que  le servirá   a la cooperativa Santa Adelaida  a desarrollarse turísticamente y no solo en el ámbito o rol que maneja actualmente.</a:t>
          </a:r>
          <a:endParaRPr lang="es-SV" sz="1700" kern="1200" dirty="0"/>
        </a:p>
      </dsp:txBody>
      <dsp:txXfrm>
        <a:off x="4763642" y="543115"/>
        <a:ext cx="2595368" cy="34397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410477B-1740-43E3-AFB1-85DD4991941C}">
      <dsp:nvSpPr>
        <dsp:cNvPr id="0" name=""/>
        <dsp:cNvSpPr/>
      </dsp:nvSpPr>
      <dsp:spPr>
        <a:xfrm>
          <a:off x="2236908" y="219791"/>
          <a:ext cx="1445467" cy="68927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SV" sz="1400" b="1" kern="1200" dirty="0" smtClean="0"/>
            <a:t>Acercamiento Al Beneficio</a:t>
          </a:r>
          <a:endParaRPr lang="es-SV" sz="1400" kern="1200" dirty="0"/>
        </a:p>
      </dsp:txBody>
      <dsp:txXfrm>
        <a:off x="2236908" y="219791"/>
        <a:ext cx="1445467" cy="689272"/>
      </dsp:txXfrm>
    </dsp:sp>
    <dsp:sp modelId="{B9737161-2DF2-42D9-87DE-8DBC8B0A1CD0}">
      <dsp:nvSpPr>
        <dsp:cNvPr id="0" name=""/>
        <dsp:cNvSpPr/>
      </dsp:nvSpPr>
      <dsp:spPr>
        <a:xfrm>
          <a:off x="305881" y="476584"/>
          <a:ext cx="4908122" cy="4908122"/>
        </a:xfrm>
        <a:custGeom>
          <a:avLst/>
          <a:gdLst/>
          <a:ahLst/>
          <a:cxnLst/>
          <a:rect l="0" t="0" r="0" b="0"/>
          <a:pathLst>
            <a:path>
              <a:moveTo>
                <a:pt x="3386250" y="183942"/>
              </a:moveTo>
              <a:arcTo wR="2454061" hR="2454061" stAng="17539485" swAng="1458156"/>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C705511-3DFF-4480-9CB5-7F63781A282A}">
      <dsp:nvSpPr>
        <dsp:cNvPr id="0" name=""/>
        <dsp:cNvSpPr/>
      </dsp:nvSpPr>
      <dsp:spPr>
        <a:xfrm>
          <a:off x="4163217" y="1253017"/>
          <a:ext cx="1456034" cy="73269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SV" sz="1400" b="1" i="1" kern="1200" dirty="0" smtClean="0"/>
            <a:t>Recolección de café cereza</a:t>
          </a:r>
          <a:endParaRPr lang="es-SV" sz="1400" kern="1200" dirty="0"/>
        </a:p>
      </dsp:txBody>
      <dsp:txXfrm>
        <a:off x="4163217" y="1253017"/>
        <a:ext cx="1456034" cy="732697"/>
      </dsp:txXfrm>
    </dsp:sp>
    <dsp:sp modelId="{B49519F1-BF8C-49A3-ADA0-37906A2EB40A}">
      <dsp:nvSpPr>
        <dsp:cNvPr id="0" name=""/>
        <dsp:cNvSpPr/>
      </dsp:nvSpPr>
      <dsp:spPr>
        <a:xfrm>
          <a:off x="521577" y="732681"/>
          <a:ext cx="4908122" cy="4908122"/>
        </a:xfrm>
        <a:custGeom>
          <a:avLst/>
          <a:gdLst/>
          <a:ahLst/>
          <a:cxnLst/>
          <a:rect l="0" t="0" r="0" b="0"/>
          <a:pathLst>
            <a:path>
              <a:moveTo>
                <a:pt x="4601221" y="1265735"/>
              </a:moveTo>
              <a:arcTo wR="2454061" hR="2454061" stAng="19862285" swAng="2027289"/>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A8AE8B78-58C3-4A86-8F8B-F5E5FACC6D08}">
      <dsp:nvSpPr>
        <dsp:cNvPr id="0" name=""/>
        <dsp:cNvSpPr/>
      </dsp:nvSpPr>
      <dsp:spPr>
        <a:xfrm>
          <a:off x="4751535" y="3407699"/>
          <a:ext cx="1214785" cy="55157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SV" sz="1400" b="1" i="1" kern="1200" dirty="0" smtClean="0"/>
            <a:t>Despulpado:         </a:t>
          </a:r>
        </a:p>
      </dsp:txBody>
      <dsp:txXfrm>
        <a:off x="4751535" y="3407699"/>
        <a:ext cx="1214785" cy="551578"/>
      </dsp:txXfrm>
    </dsp:sp>
    <dsp:sp modelId="{E104CA1D-F9A7-4464-BC8A-D3510A74D458}">
      <dsp:nvSpPr>
        <dsp:cNvPr id="0" name=""/>
        <dsp:cNvSpPr/>
      </dsp:nvSpPr>
      <dsp:spPr>
        <a:xfrm>
          <a:off x="371220" y="1221955"/>
          <a:ext cx="4908122" cy="4908122"/>
        </a:xfrm>
        <a:custGeom>
          <a:avLst/>
          <a:gdLst/>
          <a:ahLst/>
          <a:cxnLst/>
          <a:rect l="0" t="0" r="0" b="0"/>
          <a:pathLst>
            <a:path>
              <a:moveTo>
                <a:pt x="4890215" y="2749976"/>
              </a:moveTo>
              <a:arcTo wR="2454061" hR="2454061" stAng="415541" swAng="1770191"/>
            </a:path>
          </a:pathLst>
        </a:custGeom>
        <a:noFill/>
        <a:ln w="9525" cap="flat" cmpd="sng" algn="ctr">
          <a:solidFill>
            <a:schemeClr val="accent4">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6AC0704-CC59-42B7-B0B6-F20DB1CB3EA3}">
      <dsp:nvSpPr>
        <dsp:cNvPr id="0" name=""/>
        <dsp:cNvSpPr/>
      </dsp:nvSpPr>
      <dsp:spPr>
        <a:xfrm>
          <a:off x="3500460" y="5143531"/>
          <a:ext cx="1663542" cy="62536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SV" sz="1400" b="1" i="1" kern="1200" dirty="0" smtClean="0"/>
            <a:t>Fermentación</a:t>
          </a:r>
        </a:p>
      </dsp:txBody>
      <dsp:txXfrm>
        <a:off x="3500460" y="5143531"/>
        <a:ext cx="1663542" cy="625362"/>
      </dsp:txXfrm>
    </dsp:sp>
    <dsp:sp modelId="{EDFB6951-4F87-496C-B015-903835427644}">
      <dsp:nvSpPr>
        <dsp:cNvPr id="0" name=""/>
        <dsp:cNvSpPr/>
      </dsp:nvSpPr>
      <dsp:spPr>
        <a:xfrm>
          <a:off x="551316" y="889574"/>
          <a:ext cx="4908122" cy="4908122"/>
        </a:xfrm>
        <a:custGeom>
          <a:avLst/>
          <a:gdLst/>
          <a:ahLst/>
          <a:cxnLst/>
          <a:rect l="0" t="0" r="0" b="0"/>
          <a:pathLst>
            <a:path>
              <a:moveTo>
                <a:pt x="2940661" y="4859395"/>
              </a:moveTo>
              <a:arcTo wR="2454061" hR="2454061" stAng="4713803" swAng="1194818"/>
            </a:path>
          </a:pathLst>
        </a:custGeom>
        <a:noFill/>
        <a:ln w="9525" cap="flat" cmpd="sng" algn="ctr">
          <a:solidFill>
            <a:schemeClr val="accent5">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7E08C57-4875-4C8A-BA7F-B5A6DD1F6F77}">
      <dsp:nvSpPr>
        <dsp:cNvPr id="0" name=""/>
        <dsp:cNvSpPr/>
      </dsp:nvSpPr>
      <dsp:spPr>
        <a:xfrm>
          <a:off x="1143004" y="5256740"/>
          <a:ext cx="1492053" cy="601175"/>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SV" sz="1400" b="1" i="1" kern="1200" dirty="0" smtClean="0"/>
            <a:t>Lavado</a:t>
          </a:r>
        </a:p>
      </dsp:txBody>
      <dsp:txXfrm>
        <a:off x="1143004" y="5256740"/>
        <a:ext cx="1492053" cy="601175"/>
      </dsp:txXfrm>
    </dsp:sp>
    <dsp:sp modelId="{A26742BF-E075-4260-9A67-79F092DBFAEC}">
      <dsp:nvSpPr>
        <dsp:cNvPr id="0" name=""/>
        <dsp:cNvSpPr/>
      </dsp:nvSpPr>
      <dsp:spPr>
        <a:xfrm>
          <a:off x="624525" y="1040246"/>
          <a:ext cx="4908122" cy="4908122"/>
        </a:xfrm>
        <a:custGeom>
          <a:avLst/>
          <a:gdLst/>
          <a:ahLst/>
          <a:cxnLst/>
          <a:rect l="0" t="0" r="0" b="0"/>
          <a:pathLst>
            <a:path>
              <a:moveTo>
                <a:pt x="735796" y="4206197"/>
              </a:moveTo>
              <a:arcTo wR="2454061" hR="2454061" stAng="8066447" swAng="2057579"/>
            </a:path>
          </a:pathLst>
        </a:custGeom>
        <a:noFill/>
        <a:ln w="9525" cap="flat" cmpd="sng" algn="ctr">
          <a:solidFill>
            <a:schemeClr val="accent6">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B5DA935-6CF9-4BCB-9381-1AFCD89930C5}">
      <dsp:nvSpPr>
        <dsp:cNvPr id="0" name=""/>
        <dsp:cNvSpPr/>
      </dsp:nvSpPr>
      <dsp:spPr>
        <a:xfrm>
          <a:off x="60376" y="3431781"/>
          <a:ext cx="1039338" cy="52749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SV" sz="1400" b="1" i="1" kern="1200" dirty="0" smtClean="0"/>
            <a:t>Secada</a:t>
          </a:r>
          <a:endParaRPr lang="es-SV" sz="1400" kern="1200" dirty="0"/>
        </a:p>
      </dsp:txBody>
      <dsp:txXfrm>
        <a:off x="60376" y="3431781"/>
        <a:ext cx="1039338" cy="527494"/>
      </dsp:txXfrm>
    </dsp:sp>
    <dsp:sp modelId="{7521283C-D43E-4545-A054-B2744744DB91}">
      <dsp:nvSpPr>
        <dsp:cNvPr id="0" name=""/>
        <dsp:cNvSpPr/>
      </dsp:nvSpPr>
      <dsp:spPr>
        <a:xfrm>
          <a:off x="511797" y="754004"/>
          <a:ext cx="4908122" cy="4908122"/>
        </a:xfrm>
        <a:custGeom>
          <a:avLst/>
          <a:gdLst/>
          <a:ahLst/>
          <a:cxnLst/>
          <a:rect l="0" t="0" r="0" b="0"/>
          <a:pathLst>
            <a:path>
              <a:moveTo>
                <a:pt x="8913" y="2663033"/>
              </a:moveTo>
              <a:arcTo wR="2454061" hR="2454061" stAng="10506909" swAng="2064805"/>
            </a:path>
          </a:pathLst>
        </a:custGeom>
        <a:noFill/>
        <a:ln w="9525" cap="flat" cmpd="sng" algn="ctr">
          <a:solidFill>
            <a:schemeClr val="accent2">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775F677D-C99A-47F2-812D-BF292AD51E21}">
      <dsp:nvSpPr>
        <dsp:cNvPr id="0" name=""/>
        <dsp:cNvSpPr/>
      </dsp:nvSpPr>
      <dsp:spPr>
        <a:xfrm>
          <a:off x="398313" y="1253017"/>
          <a:ext cx="1311190" cy="73268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SV" sz="1400" b="1" i="1" kern="1200" dirty="0" smtClean="0"/>
            <a:t>Tostado</a:t>
          </a:r>
          <a:endParaRPr lang="es-SV" sz="1400" kern="1200" dirty="0"/>
        </a:p>
      </dsp:txBody>
      <dsp:txXfrm>
        <a:off x="398313" y="1253017"/>
        <a:ext cx="1311190" cy="732689"/>
      </dsp:txXfrm>
    </dsp:sp>
    <dsp:sp modelId="{0E7648EC-1C79-4C12-B39D-6AB7946EF1D5}">
      <dsp:nvSpPr>
        <dsp:cNvPr id="0" name=""/>
        <dsp:cNvSpPr/>
      </dsp:nvSpPr>
      <dsp:spPr>
        <a:xfrm>
          <a:off x="667583" y="524765"/>
          <a:ext cx="4908122" cy="4908122"/>
        </a:xfrm>
        <a:custGeom>
          <a:avLst/>
          <a:gdLst/>
          <a:ahLst/>
          <a:cxnLst/>
          <a:rect l="0" t="0" r="0" b="0"/>
          <a:pathLst>
            <a:path>
              <a:moveTo>
                <a:pt x="716599" y="720958"/>
              </a:moveTo>
              <a:arcTo wR="2454061" hR="2454061" stAng="13495682" swAng="1421992"/>
            </a:path>
          </a:pathLst>
        </a:custGeom>
        <a:noFill/>
        <a:ln w="9525" cap="flat" cmpd="sng" algn="ctr">
          <a:solidFill>
            <a:schemeClr val="accent3">
              <a:hueOff val="0"/>
              <a:satOff val="0"/>
              <a:lumOff val="0"/>
              <a:alphaOff val="0"/>
            </a:schemeClr>
          </a:solidFill>
          <a:prstDash val="solid"/>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4238F17-09AC-427C-B717-32C20C9FD492}">
      <dsp:nvSpPr>
        <dsp:cNvPr id="0" name=""/>
        <dsp:cNvSpPr/>
      </dsp:nvSpPr>
      <dsp:spPr>
        <a:xfrm>
          <a:off x="0" y="3712270"/>
          <a:ext cx="8229600" cy="812154"/>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SV" sz="1700" kern="1200" dirty="0" smtClean="0"/>
            <a:t>Se  realizara una reunión con finanzas para pactar un presupuesto  para  la ejecución del tour, pactando precios al público y honorarios.</a:t>
          </a:r>
          <a:endParaRPr lang="es-SV" sz="1700" kern="1200" dirty="0"/>
        </a:p>
      </dsp:txBody>
      <dsp:txXfrm>
        <a:off x="0" y="3712270"/>
        <a:ext cx="8229600" cy="812154"/>
      </dsp:txXfrm>
    </dsp:sp>
    <dsp:sp modelId="{886C1C3B-1D41-47AC-A498-97DB948B57A1}">
      <dsp:nvSpPr>
        <dsp:cNvPr id="0" name=""/>
        <dsp:cNvSpPr/>
      </dsp:nvSpPr>
      <dsp:spPr>
        <a:xfrm rot="10800000">
          <a:off x="0" y="2475359"/>
          <a:ext cx="8229600" cy="1249092"/>
        </a:xfrm>
        <a:prstGeom prst="upArrowCallou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SV" sz="1700" kern="1200" dirty="0" smtClean="0"/>
            <a:t>Se instruirá  a las personas que están directamente con  la producción  en el beneficio  sobre el trato que se le dará al visitante ya que ellos puede ser los guías o delegar la acción</a:t>
          </a:r>
          <a:endParaRPr lang="es-SV" sz="1700" kern="1200" dirty="0"/>
        </a:p>
      </dsp:txBody>
      <dsp:txXfrm rot="10800000">
        <a:off x="0" y="2475359"/>
        <a:ext cx="8229600" cy="1249092"/>
      </dsp:txXfrm>
    </dsp:sp>
    <dsp:sp modelId="{5BF07D77-B9B3-426A-AEB8-CBB155CC5A71}">
      <dsp:nvSpPr>
        <dsp:cNvPr id="0" name=""/>
        <dsp:cNvSpPr/>
      </dsp:nvSpPr>
      <dsp:spPr>
        <a:xfrm rot="10800000">
          <a:off x="0" y="1238449"/>
          <a:ext cx="8229600" cy="1249092"/>
        </a:xfrm>
        <a:prstGeom prst="upArrowCallou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SV" sz="1700" kern="1200" dirty="0" smtClean="0"/>
            <a:t>Se explicara el objetivo que  perseguimos con realizar este tour dentro del beneficio</a:t>
          </a:r>
          <a:endParaRPr lang="es-SV" sz="1700" kern="1200" dirty="0"/>
        </a:p>
      </dsp:txBody>
      <dsp:txXfrm rot="10800000">
        <a:off x="0" y="1238449"/>
        <a:ext cx="8229600" cy="1249092"/>
      </dsp:txXfrm>
    </dsp:sp>
    <dsp:sp modelId="{CF47968E-1FE9-4EEA-B6D3-E550136A21C1}">
      <dsp:nvSpPr>
        <dsp:cNvPr id="0" name=""/>
        <dsp:cNvSpPr/>
      </dsp:nvSpPr>
      <dsp:spPr>
        <a:xfrm rot="10800000">
          <a:off x="0" y="1538"/>
          <a:ext cx="8229600" cy="1249092"/>
        </a:xfrm>
        <a:prstGeom prst="upArrowCallou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rtl="0">
            <a:lnSpc>
              <a:spcPct val="90000"/>
            </a:lnSpc>
            <a:spcBef>
              <a:spcPct val="0"/>
            </a:spcBef>
            <a:spcAft>
              <a:spcPct val="35000"/>
            </a:spcAft>
          </a:pPr>
          <a:r>
            <a:rPr lang="es-SV" sz="1700" kern="1200" dirty="0" smtClean="0"/>
            <a:t>Realizar una reunión con el presidente de la cooperativa, quien dará el aval para la ejecución del mismo</a:t>
          </a:r>
          <a:endParaRPr lang="es-SV" sz="1700" kern="1200" dirty="0"/>
        </a:p>
      </dsp:txBody>
      <dsp:txXfrm rot="10800000">
        <a:off x="0" y="1538"/>
        <a:ext cx="8229600" cy="124909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274718-1A7A-4B17-985E-B96BE89F652F}">
      <dsp:nvSpPr>
        <dsp:cNvPr id="0" name=""/>
        <dsp:cNvSpPr/>
      </dsp:nvSpPr>
      <dsp:spPr>
        <a:xfrm>
          <a:off x="2571169" y="64317"/>
          <a:ext cx="3087261" cy="3087261"/>
        </a:xfrm>
        <a:prstGeom prst="ellipse">
          <a:avLst/>
        </a:prstGeom>
        <a:solidFill>
          <a:schemeClr val="accent3">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SV" sz="1900" kern="1200" dirty="0" smtClean="0"/>
            <a:t>Se pretende crear en un espacio dentro de la cooperativa,   un pequeño museo del café</a:t>
          </a:r>
          <a:endParaRPr lang="es-SV" sz="1900" kern="1200" dirty="0"/>
        </a:p>
      </dsp:txBody>
      <dsp:txXfrm>
        <a:off x="2982804" y="604588"/>
        <a:ext cx="2263991" cy="1389267"/>
      </dsp:txXfrm>
    </dsp:sp>
    <dsp:sp modelId="{403CC290-931D-4ACA-B51F-E1C01C6D4915}">
      <dsp:nvSpPr>
        <dsp:cNvPr id="0" name=""/>
        <dsp:cNvSpPr/>
      </dsp:nvSpPr>
      <dsp:spPr>
        <a:xfrm>
          <a:off x="3685156" y="1993856"/>
          <a:ext cx="3087261" cy="3087261"/>
        </a:xfrm>
        <a:prstGeom prst="ellipse">
          <a:avLst/>
        </a:prstGeom>
        <a:solidFill>
          <a:schemeClr val="accent3">
            <a:alpha val="50000"/>
            <a:hueOff val="5625132"/>
            <a:satOff val="-8440"/>
            <a:lumOff val="-1373"/>
            <a:alphaOff val="0"/>
          </a:schemeClr>
        </a:solidFill>
        <a:ln>
          <a:solidFill>
            <a:srgbClr val="FFC000"/>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SV" sz="1900" kern="1200" dirty="0" smtClean="0"/>
            <a:t>Hacer una línea de tiempo,  que muestre evolución del Café. </a:t>
          </a:r>
          <a:endParaRPr lang="es-SV" sz="1900" kern="1200" dirty="0"/>
        </a:p>
      </dsp:txBody>
      <dsp:txXfrm>
        <a:off x="4629343" y="2791398"/>
        <a:ext cx="1852356" cy="1697993"/>
      </dsp:txXfrm>
    </dsp:sp>
    <dsp:sp modelId="{80BA6DB4-33BA-49C3-955F-6836B89FDF89}">
      <dsp:nvSpPr>
        <dsp:cNvPr id="0" name=""/>
        <dsp:cNvSpPr/>
      </dsp:nvSpPr>
      <dsp:spPr>
        <a:xfrm>
          <a:off x="1457182" y="1993856"/>
          <a:ext cx="3087261" cy="3087261"/>
        </a:xfrm>
        <a:prstGeom prst="ellipse">
          <a:avLst/>
        </a:prstGeom>
        <a:solidFill>
          <a:schemeClr val="accent3">
            <a:alpha val="50000"/>
            <a:hueOff val="11250264"/>
            <a:satOff val="-16880"/>
            <a:lumOff val="-2745"/>
            <a:alphaOff val="0"/>
          </a:schemeClr>
        </a:solidFill>
        <a:ln>
          <a:solidFill>
            <a:schemeClr val="accent6">
              <a:lumMod val="50000"/>
            </a:schemeClr>
          </a:solid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s-SV" sz="1900" kern="1200" smtClean="0"/>
            <a:t>Físicamente es una infraestructura   temática  del Café</a:t>
          </a:r>
          <a:endParaRPr lang="es-SV" sz="1900" kern="1200"/>
        </a:p>
      </dsp:txBody>
      <dsp:txXfrm>
        <a:off x="1747899" y="2791398"/>
        <a:ext cx="1852356" cy="1697993"/>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011CBE-99AC-4E41-81E3-DAA1ED8B0A49}">
      <dsp:nvSpPr>
        <dsp:cNvPr id="0" name=""/>
        <dsp:cNvSpPr/>
      </dsp:nvSpPr>
      <dsp:spPr>
        <a:xfrm>
          <a:off x="644046" y="1000143"/>
          <a:ext cx="2987800" cy="2527892"/>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es-SV" sz="1400" kern="1200" dirty="0"/>
        </a:p>
        <a:p>
          <a:pPr marL="171450" lvl="1" indent="-171450" algn="just" defTabSz="711200">
            <a:lnSpc>
              <a:spcPct val="90000"/>
            </a:lnSpc>
            <a:spcBef>
              <a:spcPct val="0"/>
            </a:spcBef>
            <a:spcAft>
              <a:spcPct val="15000"/>
            </a:spcAft>
            <a:buChar char="••"/>
          </a:pPr>
          <a:r>
            <a:rPr lang="es-SV" sz="1600" kern="1200" dirty="0" smtClean="0"/>
            <a:t>Se requerirá la asesoría de un ingeniero civil que nos asesore con los espacios donde se puede construir  el  pequeño museo</a:t>
          </a:r>
          <a:r>
            <a:rPr lang="es-SV" sz="1400" kern="1200" dirty="0" smtClean="0"/>
            <a:t>.</a:t>
          </a:r>
          <a:endParaRPr lang="es-SV" sz="1400" kern="1200" dirty="0"/>
        </a:p>
      </dsp:txBody>
      <dsp:txXfrm>
        <a:off x="644046" y="1000143"/>
        <a:ext cx="2987800" cy="1986201"/>
      </dsp:txXfrm>
    </dsp:sp>
    <dsp:sp modelId="{5D8066CA-96E8-4FF4-8CA4-45480DEF1DC8}">
      <dsp:nvSpPr>
        <dsp:cNvPr id="0" name=""/>
        <dsp:cNvSpPr/>
      </dsp:nvSpPr>
      <dsp:spPr>
        <a:xfrm>
          <a:off x="2290685" y="1421833"/>
          <a:ext cx="3315710" cy="3315710"/>
        </a:xfrm>
        <a:prstGeom prst="leftCircularArrow">
          <a:avLst>
            <a:gd name="adj1" fmla="val 2606"/>
            <a:gd name="adj2" fmla="val 316621"/>
            <a:gd name="adj3" fmla="val 2102143"/>
            <a:gd name="adj4" fmla="val 9034500"/>
            <a:gd name="adj5" fmla="val 30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7ABA91-5599-4CCD-8B21-BAC25DF44590}">
      <dsp:nvSpPr>
        <dsp:cNvPr id="0" name=""/>
        <dsp:cNvSpPr/>
      </dsp:nvSpPr>
      <dsp:spPr>
        <a:xfrm>
          <a:off x="1391049" y="2897724"/>
          <a:ext cx="2390070" cy="950452"/>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r>
            <a:rPr lang="es-ES" sz="4900" kern="1200" dirty="0" smtClean="0"/>
            <a:t>Acción 1 </a:t>
          </a:r>
          <a:endParaRPr lang="es-SV" sz="4900" kern="1200" dirty="0"/>
        </a:p>
      </dsp:txBody>
      <dsp:txXfrm>
        <a:off x="1391049" y="2897724"/>
        <a:ext cx="2390070" cy="950452"/>
      </dsp:txXfrm>
    </dsp:sp>
    <dsp:sp modelId="{F3994155-6269-467C-8313-7F8D24918E70}">
      <dsp:nvSpPr>
        <dsp:cNvPr id="0" name=""/>
        <dsp:cNvSpPr/>
      </dsp:nvSpPr>
      <dsp:spPr>
        <a:xfrm>
          <a:off x="4192600" y="522036"/>
          <a:ext cx="3392953" cy="348188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a:lnSpc>
              <a:spcPct val="90000"/>
            </a:lnSpc>
            <a:spcBef>
              <a:spcPct val="0"/>
            </a:spcBef>
            <a:spcAft>
              <a:spcPct val="15000"/>
            </a:spcAft>
            <a:buChar char="••"/>
          </a:pPr>
          <a:r>
            <a:rPr lang="es-SV" sz="1600" kern="1200" dirty="0" smtClean="0"/>
            <a:t>Una Vez Construido  El Museo   Se Tocara En Las Mesas De Trabajo Conjunto Al Tour  Sobre La Aceptación Que Tiene El Museo Y Así Revisar Sugerencias Que Puedan Haber Entorno Al  La Información Mostrada En El Museo.</a:t>
          </a:r>
          <a:endParaRPr lang="es-SV" sz="1600" kern="1200" dirty="0"/>
        </a:p>
      </dsp:txBody>
      <dsp:txXfrm>
        <a:off x="4192600" y="1268155"/>
        <a:ext cx="3392953" cy="2735770"/>
      </dsp:txXfrm>
    </dsp:sp>
    <dsp:sp modelId="{1023EDD1-0961-44D5-91DC-EAE99E8E6052}">
      <dsp:nvSpPr>
        <dsp:cNvPr id="0" name=""/>
        <dsp:cNvSpPr/>
      </dsp:nvSpPr>
      <dsp:spPr>
        <a:xfrm>
          <a:off x="5146840" y="285749"/>
          <a:ext cx="2390070" cy="950452"/>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r>
            <a:rPr lang="es-ES" sz="4900" kern="1200" dirty="0" smtClean="0"/>
            <a:t>Acción 2 </a:t>
          </a:r>
          <a:endParaRPr lang="es-SV" sz="4900" kern="1200" dirty="0"/>
        </a:p>
      </dsp:txBody>
      <dsp:txXfrm>
        <a:off x="5146840" y="285749"/>
        <a:ext cx="2390070" cy="95045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FDF3787-93E8-4CD0-B228-D3CC7EE1E471}">
      <dsp:nvSpPr>
        <dsp:cNvPr id="0" name=""/>
        <dsp:cNvSpPr/>
      </dsp:nvSpPr>
      <dsp:spPr>
        <a:xfrm>
          <a:off x="0" y="0"/>
          <a:ext cx="3786214" cy="2346738"/>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B555B291-800E-486C-913C-491175A488AA}">
      <dsp:nvSpPr>
        <dsp:cNvPr id="0" name=""/>
        <dsp:cNvSpPr/>
      </dsp:nvSpPr>
      <dsp:spPr>
        <a:xfrm>
          <a:off x="113586" y="312898"/>
          <a:ext cx="3559041" cy="1720941"/>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A6BD247A-C50E-4AD5-B100-2A5D0FFD124F}">
      <dsp:nvSpPr>
        <dsp:cNvPr id="0" name=""/>
        <dsp:cNvSpPr/>
      </dsp:nvSpPr>
      <dsp:spPr>
        <a:xfrm rot="10800000">
          <a:off x="113586" y="2346738"/>
          <a:ext cx="3559041" cy="2868235"/>
        </a:xfrm>
        <a:prstGeom prst="round2SameRect">
          <a:avLst>
            <a:gd name="adj1" fmla="val 10500"/>
            <a:gd name="adj2" fmla="val 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es-SV" sz="1900" kern="1200" dirty="0" smtClean="0"/>
            <a:t>La bisutería de café es un producto en donde participaran las personas que esta involucradas directamente con la Cooperativa, poseerán un  punto de venta que será fuera del restaurante, lugar en el cual  además realizaran la elaboración de las mismas. </a:t>
          </a:r>
          <a:endParaRPr lang="es-SV" sz="1900" kern="1200" dirty="0"/>
        </a:p>
      </dsp:txBody>
      <dsp:txXfrm rot="10800000">
        <a:off x="113586" y="2346738"/>
        <a:ext cx="3559041" cy="286823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75F33F-A000-40D5-B667-1002DCA6DB11}">
      <dsp:nvSpPr>
        <dsp:cNvPr id="0" name=""/>
        <dsp:cNvSpPr/>
      </dsp:nvSpPr>
      <dsp:spPr>
        <a:xfrm rot="10800000">
          <a:off x="1598085" y="140453"/>
          <a:ext cx="5463221" cy="52341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813"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Aretes </a:t>
          </a:r>
          <a:endParaRPr lang="es-SV" sz="2400" kern="1200" dirty="0"/>
        </a:p>
      </dsp:txBody>
      <dsp:txXfrm rot="10800000">
        <a:off x="1598085" y="140453"/>
        <a:ext cx="5463221" cy="523418"/>
      </dsp:txXfrm>
    </dsp:sp>
    <dsp:sp modelId="{E233B0DC-3691-407B-9A71-DE077C0ED1B9}">
      <dsp:nvSpPr>
        <dsp:cNvPr id="0" name=""/>
        <dsp:cNvSpPr/>
      </dsp:nvSpPr>
      <dsp:spPr>
        <a:xfrm>
          <a:off x="1154063" y="2022"/>
          <a:ext cx="888043" cy="80028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735054-61BC-4BDC-8508-F838D1D38DC7}">
      <dsp:nvSpPr>
        <dsp:cNvPr id="0" name=""/>
        <dsp:cNvSpPr/>
      </dsp:nvSpPr>
      <dsp:spPr>
        <a:xfrm rot="10800000">
          <a:off x="1633323" y="1076579"/>
          <a:ext cx="5463221" cy="523418"/>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813"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Collares </a:t>
          </a:r>
          <a:endParaRPr lang="es-SV" sz="2400" kern="1200" dirty="0"/>
        </a:p>
      </dsp:txBody>
      <dsp:txXfrm rot="10800000">
        <a:off x="1633323" y="1076579"/>
        <a:ext cx="5463221" cy="523418"/>
      </dsp:txXfrm>
    </dsp:sp>
    <dsp:sp modelId="{FCA63779-EBA1-4887-9BA6-2A7D1B9CA868}">
      <dsp:nvSpPr>
        <dsp:cNvPr id="0" name=""/>
        <dsp:cNvSpPr/>
      </dsp:nvSpPr>
      <dsp:spPr>
        <a:xfrm>
          <a:off x="1118825" y="958548"/>
          <a:ext cx="1028994" cy="75948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9FC058-3C09-49E4-90C8-A5113798C8FD}">
      <dsp:nvSpPr>
        <dsp:cNvPr id="0" name=""/>
        <dsp:cNvSpPr/>
      </dsp:nvSpPr>
      <dsp:spPr>
        <a:xfrm rot="10800000">
          <a:off x="1606410" y="1993529"/>
          <a:ext cx="5463221" cy="523418"/>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813"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Pulseras</a:t>
          </a:r>
          <a:endParaRPr lang="es-SV" sz="2400" kern="1200" dirty="0"/>
        </a:p>
      </dsp:txBody>
      <dsp:txXfrm rot="10800000">
        <a:off x="1606410" y="1993529"/>
        <a:ext cx="5463221" cy="523418"/>
      </dsp:txXfrm>
    </dsp:sp>
    <dsp:sp modelId="{5B86EB5D-828A-4D77-AD68-539067F3DC4A}">
      <dsp:nvSpPr>
        <dsp:cNvPr id="0" name=""/>
        <dsp:cNvSpPr/>
      </dsp:nvSpPr>
      <dsp:spPr>
        <a:xfrm>
          <a:off x="1145738" y="1874273"/>
          <a:ext cx="921342" cy="761930"/>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F72358-974B-4E5D-9DA3-309EFD95577A}">
      <dsp:nvSpPr>
        <dsp:cNvPr id="0" name=""/>
        <dsp:cNvSpPr/>
      </dsp:nvSpPr>
      <dsp:spPr>
        <a:xfrm rot="10800000">
          <a:off x="1575942" y="2902675"/>
          <a:ext cx="5463221" cy="523418"/>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813"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Anillos </a:t>
          </a:r>
          <a:endParaRPr lang="es-SV" sz="2400" kern="1200" dirty="0"/>
        </a:p>
      </dsp:txBody>
      <dsp:txXfrm rot="10800000">
        <a:off x="1575942" y="2902675"/>
        <a:ext cx="5463221" cy="523418"/>
      </dsp:txXfrm>
    </dsp:sp>
    <dsp:sp modelId="{AA15A0AD-28AD-4A08-9AC9-C612CA47EC73}">
      <dsp:nvSpPr>
        <dsp:cNvPr id="0" name=""/>
        <dsp:cNvSpPr/>
      </dsp:nvSpPr>
      <dsp:spPr>
        <a:xfrm>
          <a:off x="1176206" y="2792448"/>
          <a:ext cx="799470" cy="743872"/>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917F55-FEB4-4765-84A7-9CC3A73B295A}">
      <dsp:nvSpPr>
        <dsp:cNvPr id="0" name=""/>
        <dsp:cNvSpPr/>
      </dsp:nvSpPr>
      <dsp:spPr>
        <a:xfrm rot="10800000">
          <a:off x="1624376" y="3821591"/>
          <a:ext cx="5463221" cy="523418"/>
        </a:xfrm>
        <a:prstGeom prst="homePlat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813"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Velas </a:t>
          </a:r>
          <a:endParaRPr lang="es-SV" sz="2400" kern="1200" dirty="0"/>
        </a:p>
      </dsp:txBody>
      <dsp:txXfrm rot="10800000">
        <a:off x="1624376" y="3821591"/>
        <a:ext cx="5463221" cy="523418"/>
      </dsp:txXfrm>
    </dsp:sp>
    <dsp:sp modelId="{D7973633-2D68-40D6-891A-8680C9917B4E}">
      <dsp:nvSpPr>
        <dsp:cNvPr id="0" name=""/>
        <dsp:cNvSpPr/>
      </dsp:nvSpPr>
      <dsp:spPr>
        <a:xfrm>
          <a:off x="1127772" y="3692565"/>
          <a:ext cx="993208" cy="781469"/>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4C7FD9-CBCE-477C-8D6A-73319E3E7B38}">
      <dsp:nvSpPr>
        <dsp:cNvPr id="0" name=""/>
        <dsp:cNvSpPr/>
      </dsp:nvSpPr>
      <dsp:spPr>
        <a:xfrm rot="10800000">
          <a:off x="1642185" y="4838501"/>
          <a:ext cx="5463221" cy="52341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813"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Bolsas </a:t>
          </a:r>
          <a:endParaRPr lang="es-SV" sz="2400" kern="1200" dirty="0"/>
        </a:p>
      </dsp:txBody>
      <dsp:txXfrm rot="10800000">
        <a:off x="1642185" y="4838501"/>
        <a:ext cx="5463221" cy="523418"/>
      </dsp:txXfrm>
    </dsp:sp>
    <dsp:sp modelId="{B1FE5AE8-7DBC-41BF-BA71-7C6C574DC41A}">
      <dsp:nvSpPr>
        <dsp:cNvPr id="0" name=""/>
        <dsp:cNvSpPr/>
      </dsp:nvSpPr>
      <dsp:spPr>
        <a:xfrm>
          <a:off x="1109963" y="4630279"/>
          <a:ext cx="1064445" cy="939861"/>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1C310D-FF4F-40CC-92A3-C468F9C4E830}">
      <dsp:nvSpPr>
        <dsp:cNvPr id="0" name=""/>
        <dsp:cNvSpPr/>
      </dsp:nvSpPr>
      <dsp:spPr>
        <a:xfrm>
          <a:off x="460905" y="1047"/>
          <a:ext cx="3479899" cy="2087939"/>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kern="1200" dirty="0" smtClean="0"/>
            <a:t>Búsqueda de apoyo de instituciones. </a:t>
          </a:r>
          <a:endParaRPr lang="es-SV" sz="4100" b="1" kern="1200" dirty="0"/>
        </a:p>
      </dsp:txBody>
      <dsp:txXfrm>
        <a:off x="460905" y="1047"/>
        <a:ext cx="3479899" cy="2087939"/>
      </dsp:txXfrm>
    </dsp:sp>
    <dsp:sp modelId="{7F5EEA30-51D6-4EAE-B59D-F05A3E1A058B}">
      <dsp:nvSpPr>
        <dsp:cNvPr id="0" name=""/>
        <dsp:cNvSpPr/>
      </dsp:nvSpPr>
      <dsp:spPr>
        <a:xfrm>
          <a:off x="4288794" y="1047"/>
          <a:ext cx="3479899" cy="2087939"/>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kern="1200" smtClean="0"/>
            <a:t>Determinación de Costos de instrumentos</a:t>
          </a:r>
          <a:endParaRPr lang="es-SV" sz="4100" b="1" kern="1200" dirty="0"/>
        </a:p>
      </dsp:txBody>
      <dsp:txXfrm>
        <a:off x="4288794" y="1047"/>
        <a:ext cx="3479899" cy="2087939"/>
      </dsp:txXfrm>
    </dsp:sp>
    <dsp:sp modelId="{379AB733-F9E9-48F0-B0F7-D3EABD9E65F7}">
      <dsp:nvSpPr>
        <dsp:cNvPr id="0" name=""/>
        <dsp:cNvSpPr/>
      </dsp:nvSpPr>
      <dsp:spPr>
        <a:xfrm>
          <a:off x="460905" y="2436976"/>
          <a:ext cx="3479899" cy="2087939"/>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kern="1200" dirty="0" smtClean="0"/>
            <a:t>Talleres de Capacitación </a:t>
          </a:r>
          <a:endParaRPr lang="es-SV" sz="4100" kern="1200" dirty="0"/>
        </a:p>
      </dsp:txBody>
      <dsp:txXfrm>
        <a:off x="460905" y="2436976"/>
        <a:ext cx="3479899" cy="2087939"/>
      </dsp:txXfrm>
    </dsp:sp>
    <dsp:sp modelId="{9D689278-D8D9-4F44-A0B0-78E2A6CD5691}">
      <dsp:nvSpPr>
        <dsp:cNvPr id="0" name=""/>
        <dsp:cNvSpPr/>
      </dsp:nvSpPr>
      <dsp:spPr>
        <a:xfrm>
          <a:off x="4288794" y="2436976"/>
          <a:ext cx="3479899" cy="2087939"/>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s-ES" sz="4100" kern="1200" dirty="0" smtClean="0"/>
            <a:t>Horarios de Capacitación </a:t>
          </a:r>
          <a:endParaRPr lang="es-SV" sz="4100" kern="1200" dirty="0"/>
        </a:p>
      </dsp:txBody>
      <dsp:txXfrm>
        <a:off x="4288794" y="2436976"/>
        <a:ext cx="3479899" cy="208793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1BA9A-74A9-4257-9ED8-6959B91124D3}" type="datetimeFigureOut">
              <a:rPr lang="es-SV" smtClean="0"/>
              <a:pPr/>
              <a:t>07/06/2012</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4B3BF-E109-45EB-85D1-3161130EB201}" type="slidenum">
              <a:rPr lang="es-SV" smtClean="0"/>
              <a:pPr/>
              <a:t>‹Nº›</a:t>
            </a:fld>
            <a:endParaRPr lang="es-S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SV" dirty="0"/>
          </a:p>
        </p:txBody>
      </p:sp>
      <p:sp>
        <p:nvSpPr>
          <p:cNvPr id="4" name="3 Marcador de número de diapositiva"/>
          <p:cNvSpPr>
            <a:spLocks noGrp="1"/>
          </p:cNvSpPr>
          <p:nvPr>
            <p:ph type="sldNum" sz="quarter" idx="10"/>
          </p:nvPr>
        </p:nvSpPr>
        <p:spPr/>
        <p:txBody>
          <a:bodyPr/>
          <a:lstStyle/>
          <a:p>
            <a:fld id="{02F4B3BF-E109-45EB-85D1-3161130EB201}" type="slidenum">
              <a:rPr lang="es-SV" smtClean="0"/>
              <a:pPr/>
              <a:t>10</a:t>
            </a:fld>
            <a:endParaRPr lang="es-SV"/>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p>
            <a:fld id="{AEC84C2A-6642-414A-A3FF-16C849109296}" type="datetimeFigureOut">
              <a:rPr lang="es-SV" smtClean="0"/>
              <a:pPr/>
              <a:t>07/06/2012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DEF73CF3-AAD7-465C-BCE7-B931344C44B9}" type="slidenum">
              <a:rPr lang="es-SV" smtClean="0"/>
              <a:pPr/>
              <a:t>‹Nº›</a:t>
            </a:fld>
            <a:endParaRPr lang="es-SV"/>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AEC84C2A-6642-414A-A3FF-16C849109296}" type="datetimeFigureOut">
              <a:rPr lang="es-SV" smtClean="0"/>
              <a:pPr/>
              <a:t>07/06/2012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DEF73CF3-AAD7-465C-BCE7-B931344C44B9}" type="slidenum">
              <a:rPr lang="es-SV" smtClean="0"/>
              <a:pPr/>
              <a:t>‹Nº›</a:t>
            </a:fld>
            <a:endParaRPr lang="es-SV"/>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AEC84C2A-6642-414A-A3FF-16C849109296}" type="datetimeFigureOut">
              <a:rPr lang="es-SV" smtClean="0"/>
              <a:pPr/>
              <a:t>07/06/2012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DEF73CF3-AAD7-465C-BCE7-B931344C44B9}" type="slidenum">
              <a:rPr lang="es-SV" smtClean="0"/>
              <a:pPr/>
              <a:t>‹Nº›</a:t>
            </a:fld>
            <a:endParaRPr lang="es-SV"/>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AEC84C2A-6642-414A-A3FF-16C849109296}" type="datetimeFigureOut">
              <a:rPr lang="es-SV" smtClean="0"/>
              <a:pPr/>
              <a:t>07/06/2012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DEF73CF3-AAD7-465C-BCE7-B931344C44B9}" type="slidenum">
              <a:rPr lang="es-SV" smtClean="0"/>
              <a:pPr/>
              <a:t>‹Nº›</a:t>
            </a:fld>
            <a:endParaRPr lang="es-S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EC84C2A-6642-414A-A3FF-16C849109296}" type="datetimeFigureOut">
              <a:rPr lang="es-SV" smtClean="0"/>
              <a:pPr/>
              <a:t>07/06/2012</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DEF73CF3-AAD7-465C-BCE7-B931344C44B9}" type="slidenum">
              <a:rPr lang="es-SV" smtClean="0"/>
              <a:pPr/>
              <a:t>‹Nº›</a:t>
            </a:fld>
            <a:endParaRPr lang="es-S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AEC84C2A-6642-414A-A3FF-16C849109296}" type="datetimeFigureOut">
              <a:rPr lang="es-SV" smtClean="0"/>
              <a:pPr/>
              <a:t>07/06/2012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DEF73CF3-AAD7-465C-BCE7-B931344C44B9}" type="slidenum">
              <a:rPr lang="es-SV" smtClean="0"/>
              <a:pPr/>
              <a:t>‹Nº›</a:t>
            </a:fld>
            <a:endParaRPr lang="es-S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AEC84C2A-6642-414A-A3FF-16C849109296}" type="datetimeFigureOut">
              <a:rPr lang="es-SV" smtClean="0"/>
              <a:pPr/>
              <a:t>07/06/2012</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DEF73CF3-AAD7-465C-BCE7-B931344C44B9}" type="slidenum">
              <a:rPr lang="es-SV" smtClean="0"/>
              <a:pPr/>
              <a:t>‹Nº›</a:t>
            </a:fld>
            <a:endParaRPr lang="es-S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AEC84C2A-6642-414A-A3FF-16C849109296}" type="datetimeFigureOut">
              <a:rPr lang="es-SV" smtClean="0"/>
              <a:pPr/>
              <a:t>07/06/2012</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DEF73CF3-AAD7-465C-BCE7-B931344C44B9}" type="slidenum">
              <a:rPr lang="es-SV" smtClean="0"/>
              <a:pPr/>
              <a:t>‹Nº›</a:t>
            </a:fld>
            <a:endParaRPr lang="es-S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C84C2A-6642-414A-A3FF-16C849109296}" type="datetimeFigureOut">
              <a:rPr lang="es-SV" smtClean="0"/>
              <a:pPr/>
              <a:t>07/06/2012</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DEF73CF3-AAD7-465C-BCE7-B931344C44B9}" type="slidenum">
              <a:rPr lang="es-SV" smtClean="0"/>
              <a:pPr/>
              <a:t>‹Nº›</a:t>
            </a:fld>
            <a:endParaRPr lang="es-S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C84C2A-6642-414A-A3FF-16C849109296}" type="datetimeFigureOut">
              <a:rPr lang="es-SV" smtClean="0"/>
              <a:pPr/>
              <a:t>07/06/2012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DEF73CF3-AAD7-465C-BCE7-B931344C44B9}" type="slidenum">
              <a:rPr lang="es-SV" smtClean="0"/>
              <a:pPr/>
              <a:t>‹Nº›</a:t>
            </a:fld>
            <a:endParaRPr lang="es-S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C84C2A-6642-414A-A3FF-16C849109296}" type="datetimeFigureOut">
              <a:rPr lang="es-SV" smtClean="0"/>
              <a:pPr/>
              <a:t>07/06/2012</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DEF73CF3-AAD7-465C-BCE7-B931344C44B9}" type="slidenum">
              <a:rPr lang="es-SV" smtClean="0"/>
              <a:pPr/>
              <a:t>‹Nº›</a:t>
            </a:fld>
            <a:endParaRPr lang="es-S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84C2A-6642-414A-A3FF-16C849109296}" type="datetimeFigureOut">
              <a:rPr lang="es-SV" smtClean="0"/>
              <a:pPr/>
              <a:t>07/06/2012</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73CF3-AAD7-465C-BCE7-B931344C44B9}"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 Id="rId4" Target="../media/image3.jpeg" Type="http://schemas.openxmlformats.org/officeDocument/2006/relationships/image"/></Relationships>
</file>

<file path=ppt/slides/_rels/slide1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500306"/>
            <a:ext cx="7772400" cy="785818"/>
          </a:xfrm>
        </p:spPr>
        <p:txBody>
          <a:bodyPr>
            <a:normAutofit fontScale="90000"/>
          </a:bodyPr>
          <a:lstStyle/>
          <a:p>
            <a:r>
              <a:rPr lang="es-SV" dirty="0" smtClean="0">
                <a:solidFill>
                  <a:schemeClr val="accent6">
                    <a:lumMod val="50000"/>
                  </a:schemeClr>
                </a:solidFill>
              </a:rPr>
              <a:t/>
            </a:r>
            <a:br>
              <a:rPr lang="es-SV" dirty="0" smtClean="0">
                <a:solidFill>
                  <a:schemeClr val="accent6">
                    <a:lumMod val="50000"/>
                  </a:schemeClr>
                </a:solidFill>
              </a:rPr>
            </a:br>
            <a:r>
              <a:rPr lang="es-SV" dirty="0">
                <a:solidFill>
                  <a:schemeClr val="accent6">
                    <a:lumMod val="50000"/>
                  </a:schemeClr>
                </a:solidFill>
              </a:rPr>
              <a:t/>
            </a:r>
            <a:br>
              <a:rPr lang="es-SV" dirty="0">
                <a:solidFill>
                  <a:schemeClr val="accent6">
                    <a:lumMod val="50000"/>
                  </a:schemeClr>
                </a:solidFill>
              </a:rPr>
            </a:br>
            <a:r>
              <a:rPr lang="es-SV" dirty="0" smtClean="0">
                <a:solidFill>
                  <a:schemeClr val="accent6">
                    <a:lumMod val="50000"/>
                  </a:schemeClr>
                </a:solidFill>
                <a:latin typeface="Brush Script MT" pitchFamily="66" charset="0"/>
              </a:rPr>
              <a:t>Cultura Del Café</a:t>
            </a:r>
            <a:endParaRPr lang="es-SV" dirty="0">
              <a:solidFill>
                <a:schemeClr val="accent6">
                  <a:lumMod val="50000"/>
                </a:schemeClr>
              </a:solidFill>
              <a:latin typeface="Brush Script MT" pitchFamily="66" charset="0"/>
            </a:endParaRPr>
          </a:p>
        </p:txBody>
      </p:sp>
      <p:pic>
        <p:nvPicPr>
          <p:cNvPr id="4" name="3 Imagen" descr="C:\Documents and Settings\Epaez\Mis documentos\FILES EDUPAEZ\OTROS\PLANTILLAS\ENCABEZADO Logo Economia 2 Escudo a la izquierda.jpg"/>
          <p:cNvPicPr/>
          <p:nvPr/>
        </p:nvPicPr>
        <p:blipFill>
          <a:blip r:embed="rId2" cstate="print"/>
          <a:srcRect/>
          <a:stretch>
            <a:fillRect/>
          </a:stretch>
        </p:blipFill>
        <p:spPr bwMode="auto">
          <a:xfrm>
            <a:off x="1403648" y="1124744"/>
            <a:ext cx="3429024" cy="1428760"/>
          </a:xfrm>
          <a:prstGeom prst="rect">
            <a:avLst/>
          </a:prstGeom>
          <a:noFill/>
          <a:ln w="9525">
            <a:noFill/>
            <a:miter lim="800000"/>
            <a:headEnd/>
            <a:tailEnd/>
          </a:ln>
        </p:spPr>
      </p:pic>
      <p:sp>
        <p:nvSpPr>
          <p:cNvPr id="5" name="4 Subtítulo"/>
          <p:cNvSpPr>
            <a:spLocks noGrp="1"/>
          </p:cNvSpPr>
          <p:nvPr>
            <p:ph type="subTitle" idx="1"/>
          </p:nvPr>
        </p:nvSpPr>
        <p:spPr>
          <a:xfrm>
            <a:off x="2928926" y="3714752"/>
            <a:ext cx="3643338" cy="500066"/>
          </a:xfrm>
        </p:spPr>
        <p:txBody>
          <a:bodyPr>
            <a:normAutofit lnSpcReduction="10000"/>
          </a:bodyPr>
          <a:lstStyle/>
          <a:p>
            <a:r>
              <a:rPr lang="es-ES" sz="2800" i="1" dirty="0" smtClean="0">
                <a:solidFill>
                  <a:schemeClr val="tx1">
                    <a:lumMod val="95000"/>
                    <a:lumOff val="5000"/>
                  </a:schemeClr>
                </a:solidFill>
                <a:latin typeface="Century Schoolbook" pitchFamily="18" charset="0"/>
              </a:rPr>
              <a:t>Santa Adelaida</a:t>
            </a:r>
            <a:endParaRPr lang="es-SV" sz="2800" i="1" dirty="0">
              <a:solidFill>
                <a:schemeClr val="tx1">
                  <a:lumMod val="95000"/>
                  <a:lumOff val="5000"/>
                </a:schemeClr>
              </a:solidFill>
              <a:latin typeface="Century Schoolbook"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5148064" y="1340768"/>
            <a:ext cx="2357454" cy="785818"/>
          </a:xfrm>
          <a:prstGeom prst="rect">
            <a:avLst/>
          </a:prstGeom>
          <a:noFill/>
          <a:ln w="9525">
            <a:noFill/>
            <a:miter lim="800000"/>
            <a:headEnd/>
            <a:tailEnd/>
          </a:ln>
          <a:effectLst/>
        </p:spPr>
      </p:pic>
      <p:pic>
        <p:nvPicPr>
          <p:cNvPr id="22" name="21 Imagen" descr="cafe 17.jpg"/>
          <p:cNvPicPr>
            <a:picLocks noChangeAspect="1"/>
          </p:cNvPicPr>
          <p:nvPr/>
        </p:nvPicPr>
        <p:blipFill>
          <a:blip r:embed="rId4" cstate="print"/>
          <a:stretch>
            <a:fillRect/>
          </a:stretch>
        </p:blipFill>
        <p:spPr>
          <a:xfrm>
            <a:off x="3357554" y="5010150"/>
            <a:ext cx="2466975" cy="18478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785786" y="428604"/>
          <a:ext cx="6115064" cy="585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4 Imagen" descr="cafe 9.jpg"/>
          <p:cNvPicPr>
            <a:picLocks noChangeAspect="1"/>
          </p:cNvPicPr>
          <p:nvPr/>
        </p:nvPicPr>
        <p:blipFill>
          <a:blip r:embed="rId8" cstate="print"/>
          <a:stretch>
            <a:fillRect/>
          </a:stretch>
        </p:blipFill>
        <p:spPr>
          <a:xfrm>
            <a:off x="7212888" y="285729"/>
            <a:ext cx="1602517" cy="135732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SV" dirty="0" smtClean="0"/>
              <a:t>Ejecución, Información a los Involucrados  </a:t>
            </a:r>
            <a:endParaRPr lang="es-SV"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SV" sz="6000" dirty="0" smtClean="0">
                <a:solidFill>
                  <a:schemeClr val="accent6">
                    <a:lumMod val="50000"/>
                  </a:schemeClr>
                </a:solidFill>
                <a:latin typeface="Brush Script MT" pitchFamily="66" charset="0"/>
              </a:rPr>
              <a:t>Museo del Café </a:t>
            </a:r>
            <a:endParaRPr lang="es-SV" sz="6000" dirty="0">
              <a:solidFill>
                <a:schemeClr val="accent6">
                  <a:lumMod val="50000"/>
                </a:schemeClr>
              </a:solidFill>
              <a:latin typeface="Brush Script MT" pitchFamily="66" charset="0"/>
            </a:endParaRPr>
          </a:p>
        </p:txBody>
      </p:sp>
      <p:pic>
        <p:nvPicPr>
          <p:cNvPr id="4" name="3 Marcador de contenido"/>
          <p:cNvPicPr>
            <a:picLocks noGrp="1"/>
          </p:cNvPicPr>
          <p:nvPr>
            <p:ph idx="1"/>
          </p:nvPr>
        </p:nvPicPr>
        <p:blipFill>
          <a:blip r:embed="rId2" cstate="print"/>
          <a:stretch>
            <a:fillRect/>
          </a:stretch>
        </p:blipFill>
        <p:spPr bwMode="auto">
          <a:xfrm>
            <a:off x="1573080" y="1600200"/>
            <a:ext cx="5997840" cy="3989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980728"/>
          <a:ext cx="8229600" cy="5145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2 Imagen" descr="cafe 6.jpg"/>
          <p:cNvPicPr>
            <a:picLocks noChangeAspect="1"/>
          </p:cNvPicPr>
          <p:nvPr/>
        </p:nvPicPr>
        <p:blipFill>
          <a:blip r:embed="rId7" cstate="print"/>
          <a:stretch>
            <a:fillRect/>
          </a:stretch>
        </p:blipFill>
        <p:spPr>
          <a:xfrm>
            <a:off x="0" y="0"/>
            <a:ext cx="2459327" cy="17145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642910" y="85723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Imagen" descr="cafe 13.jpg"/>
          <p:cNvPicPr>
            <a:picLocks noChangeAspect="1"/>
          </p:cNvPicPr>
          <p:nvPr/>
        </p:nvPicPr>
        <p:blipFill>
          <a:blip r:embed="rId7" cstate="print"/>
          <a:stretch>
            <a:fillRect/>
          </a:stretch>
        </p:blipFill>
        <p:spPr>
          <a:xfrm>
            <a:off x="0" y="4714884"/>
            <a:ext cx="1426146" cy="2143116"/>
          </a:xfrm>
          <a:prstGeom prst="rect">
            <a:avLst/>
          </a:prstGeom>
        </p:spPr>
      </p:pic>
    </p:spTree>
  </p:cSld>
  <p:clrMapOvr>
    <a:masterClrMapping/>
  </p:clrMapOvr>
  <p:timing>
    <p:tnLst>
      <p:par>
        <p:cTn id="1" dur="indefinite" restart="never" nodeType="tmRoot"/>
      </p:par>
    </p:tnLst>
  </p:timing>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5000636"/>
            <a:ext cx="5486400" cy="566738"/>
          </a:xfrm>
        </p:spPr>
        <p:txBody>
          <a:bodyPr>
            <a:noAutofit/>
          </a:bodyPr>
          <a:lstStyle/>
          <a:p>
            <a:r>
              <a:rPr dirty="0" lang="es-SV" smtClean="0" sz="4000">
                <a:solidFill>
                  <a:schemeClr val="accent6">
                    <a:lumMod val="50000"/>
                  </a:schemeClr>
                </a:solidFill>
                <a:latin charset="0" pitchFamily="66" typeface="Brush Script MT"/>
              </a:rPr>
              <a:t>Arte Café</a:t>
            </a:r>
            <a:endParaRPr dirty="0" lang="es-SV" sz="4000">
              <a:solidFill>
                <a:schemeClr val="accent6">
                  <a:lumMod val="50000"/>
                </a:schemeClr>
              </a:solidFill>
              <a:latin charset="0" pitchFamily="66" typeface="Brush Script MT"/>
            </a:endParaRPr>
          </a:p>
        </p:txBody>
      </p:sp>
      <p:pic>
        <p:nvPicPr>
          <p:cNvPr descr="cafe 12.jpg" id="8" name="7 Marcador de contenido"/>
          <p:cNvPicPr>
            <a:picLocks noChangeAspect="1" noGrp="1"/>
          </p:cNvPicPr>
          <p:nvPr>
            <p:ph idx="1" type="pic"/>
          </p:nvPr>
        </p:nvPicPr>
        <p:blipFill>
          <a:blip cstate="print" r:embed="rId2"/>
          <a:stretch>
            <a:fillRect/>
          </a:stretch>
        </p:blipFill>
        <p:spPr>
          <a:xfrm>
            <a:off x="1897438" y="1071546"/>
            <a:ext cx="5467720" cy="3714776"/>
          </a:xfrm>
        </p:spPr>
      </p:pic>
    </p:spTree>
  </p:cSld>
  <p:clrMapOvr>
    <a:masterClrMapping/>
  </p:clrMapOvr>
  <p:timing>
    <p:tnLst>
      <p:par>
        <p:cTn dur="indefinite" id="1" nodeType="tmRoot" restart="never"/>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Objetivo</a:t>
            </a:r>
            <a:endParaRPr lang="es-SV" dirty="0"/>
          </a:p>
        </p:txBody>
      </p:sp>
      <p:sp>
        <p:nvSpPr>
          <p:cNvPr id="3" name="2 Marcador de contenido"/>
          <p:cNvSpPr>
            <a:spLocks noGrp="1"/>
          </p:cNvSpPr>
          <p:nvPr>
            <p:ph idx="1"/>
          </p:nvPr>
        </p:nvSpPr>
        <p:spPr>
          <a:xfrm>
            <a:off x="428596" y="1928802"/>
            <a:ext cx="8229600" cy="2114552"/>
          </a:xfrm>
          <a:ln>
            <a:solidFill>
              <a:srgbClr val="996633"/>
            </a:solidFill>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pPr algn="just"/>
            <a:r>
              <a:rPr lang="es-SV" dirty="0"/>
              <a:t>Desarrollar Bisutería a base de semillas de café para incentivar a los cooperativistas a la creación de un producto propio identificativo de La Finca. </a:t>
            </a:r>
          </a:p>
          <a:p>
            <a:endParaRPr lang="es-SV" dirty="0"/>
          </a:p>
        </p:txBody>
      </p:sp>
      <p:pic>
        <p:nvPicPr>
          <p:cNvPr id="6" name="5 Imagen" descr="cafe 11.jpg"/>
          <p:cNvPicPr>
            <a:picLocks noChangeAspect="1"/>
          </p:cNvPicPr>
          <p:nvPr/>
        </p:nvPicPr>
        <p:blipFill>
          <a:blip r:embed="rId2" cstate="print"/>
          <a:stretch>
            <a:fillRect/>
          </a:stretch>
        </p:blipFill>
        <p:spPr>
          <a:xfrm>
            <a:off x="6555004" y="4929198"/>
            <a:ext cx="2588996" cy="192880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4857784" cy="1214446"/>
          </a:xfrm>
        </p:spPr>
        <p:txBody>
          <a:bodyPr/>
          <a:lstStyle/>
          <a:p>
            <a:r>
              <a:rPr lang="es-SV" dirty="0" smtClean="0"/>
              <a:t>Descripción </a:t>
            </a:r>
            <a:endParaRPr lang="es-SV" dirty="0"/>
          </a:p>
        </p:txBody>
      </p:sp>
      <p:graphicFrame>
        <p:nvGraphicFramePr>
          <p:cNvPr id="4" name="3 Marcador de contenido"/>
          <p:cNvGraphicFramePr>
            <a:graphicFrameLocks noGrp="1"/>
          </p:cNvGraphicFramePr>
          <p:nvPr>
            <p:ph idx="1"/>
          </p:nvPr>
        </p:nvGraphicFramePr>
        <p:xfrm>
          <a:off x="2928926" y="1142984"/>
          <a:ext cx="3786214"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229600" cy="1143000"/>
          </a:xfrm>
        </p:spPr>
        <p:txBody>
          <a:bodyPr/>
          <a:lstStyle/>
          <a:p>
            <a:r>
              <a:rPr lang="es-SV" dirty="0" smtClean="0"/>
              <a:t>Productos </a:t>
            </a:r>
            <a:endParaRPr lang="es-SV" dirty="0"/>
          </a:p>
        </p:txBody>
      </p:sp>
      <p:pic>
        <p:nvPicPr>
          <p:cNvPr id="15363" name="Imagen 13" descr="http://t3.gstatic.com/images?q=tbn:ANd9GcRpYlnguVwiI84153c9o30UbgMFEOgCWD12ZPVS9dOr9TOpTevL"/>
          <p:cNvPicPr>
            <a:picLocks noChangeAspect="1" noChangeArrowheads="1"/>
          </p:cNvPicPr>
          <p:nvPr/>
        </p:nvPicPr>
        <p:blipFill>
          <a:blip r:embed="rId2" cstate="print"/>
          <a:srcRect l="12500" t="833"/>
          <a:stretch>
            <a:fillRect/>
          </a:stretch>
        </p:blipFill>
        <p:spPr bwMode="auto">
          <a:xfrm>
            <a:off x="488950" y="-4383088"/>
            <a:ext cx="1333500" cy="1133475"/>
          </a:xfrm>
          <a:prstGeom prst="rect">
            <a:avLst/>
          </a:prstGeom>
          <a:noFill/>
        </p:spPr>
      </p:pic>
      <p:graphicFrame>
        <p:nvGraphicFramePr>
          <p:cNvPr id="8" name="7 Diagrama"/>
          <p:cNvGraphicFramePr/>
          <p:nvPr/>
        </p:nvGraphicFramePr>
        <p:xfrm>
          <a:off x="214282" y="928670"/>
          <a:ext cx="8215370" cy="5572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Plan de Producción </a:t>
            </a:r>
            <a:endParaRPr lang="es-SV"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granos cafe.jpg"/>
          <p:cNvPicPr>
            <a:picLocks noChangeAspect="1"/>
          </p:cNvPicPr>
          <p:nvPr/>
        </p:nvPicPr>
        <p:blipFill>
          <a:blip r:embed="rId2" cstate="print"/>
          <a:stretch>
            <a:fillRect/>
          </a:stretch>
        </p:blipFill>
        <p:spPr>
          <a:xfrm rot="10800000">
            <a:off x="4357685" y="0"/>
            <a:ext cx="4786313" cy="6858000"/>
          </a:xfrm>
          <a:prstGeom prst="rect">
            <a:avLst/>
          </a:prstGeom>
        </p:spPr>
      </p:pic>
      <p:sp>
        <p:nvSpPr>
          <p:cNvPr id="3" name="2 Marcador de contenido"/>
          <p:cNvSpPr>
            <a:spLocks noGrp="1"/>
          </p:cNvSpPr>
          <p:nvPr>
            <p:ph idx="1"/>
          </p:nvPr>
        </p:nvSpPr>
        <p:spPr>
          <a:xfrm>
            <a:off x="500034" y="2214554"/>
            <a:ext cx="8229600" cy="2071702"/>
          </a:xfrm>
        </p:spPr>
        <p:txBody>
          <a:bodyPr>
            <a:normAutofit fontScale="92500" lnSpcReduction="10000"/>
          </a:bodyPr>
          <a:lstStyle/>
          <a:p>
            <a:pPr algn="ctr">
              <a:buNone/>
            </a:pPr>
            <a:r>
              <a:rPr lang="es-ES" b="1" dirty="0" smtClean="0"/>
              <a:t>Presenta: </a:t>
            </a:r>
            <a:endParaRPr lang="es-SV" b="1" dirty="0" smtClean="0"/>
          </a:p>
          <a:p>
            <a:pPr algn="ctr">
              <a:buNone/>
            </a:pPr>
            <a:r>
              <a:rPr lang="es-SV" dirty="0" smtClean="0"/>
              <a:t>José Domingo Burgos León</a:t>
            </a:r>
          </a:p>
          <a:p>
            <a:pPr algn="ctr">
              <a:buNone/>
            </a:pPr>
            <a:r>
              <a:rPr lang="es-SV" dirty="0" smtClean="0"/>
              <a:t>Geraldina Caballero Córdova</a:t>
            </a:r>
          </a:p>
          <a:p>
            <a:pPr algn="ctr">
              <a:buNone/>
            </a:pPr>
            <a:r>
              <a:rPr lang="es-SV" dirty="0" smtClean="0"/>
              <a:t>Javier Reyes Cevallos</a:t>
            </a:r>
          </a:p>
          <a:p>
            <a:pPr algn="ctr"/>
            <a:endParaRPr lang="es-SV"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Plan de </a:t>
            </a:r>
            <a:r>
              <a:rPr lang="en-US" dirty="0" err="1" smtClean="0"/>
              <a:t>Ejecución</a:t>
            </a:r>
            <a:r>
              <a:rPr lang="en-US" dirty="0" smtClean="0"/>
              <a:t> </a:t>
            </a:r>
            <a:endParaRPr lang="en-US" dirty="0"/>
          </a:p>
        </p:txBody>
      </p:sp>
      <p:sp>
        <p:nvSpPr>
          <p:cNvPr id="3" name="2 Marcador de contenido"/>
          <p:cNvSpPr>
            <a:spLocks noGrp="1"/>
          </p:cNvSpPr>
          <p:nvPr>
            <p:ph idx="1"/>
          </p:nvPr>
        </p:nvSpPr>
        <p:spPr>
          <a:xfrm>
            <a:off x="428596" y="1785926"/>
            <a:ext cx="8229600" cy="2357454"/>
          </a:xfrm>
        </p:spPr>
        <p:txBody>
          <a:bodyPr>
            <a:normAutofit fontScale="85000" lnSpcReduction="20000"/>
          </a:bodyPr>
          <a:lstStyle/>
          <a:p>
            <a:pPr>
              <a:buNone/>
            </a:pPr>
            <a:r>
              <a:rPr lang="es-ES" dirty="0" smtClean="0"/>
              <a:t/>
            </a:r>
            <a:br>
              <a:rPr lang="es-ES" dirty="0" smtClean="0"/>
            </a:br>
            <a:endParaRPr lang="es-ES" dirty="0" smtClean="0"/>
          </a:p>
          <a:p>
            <a:pPr algn="just"/>
            <a:r>
              <a:rPr lang="es-SV" dirty="0" smtClean="0"/>
              <a:t>Para la ejecución exitosa de la bisutería de café,  se contratará externamente a personas con capacidades en el tema de desarrollo creación de bisutería de grano de café.</a:t>
            </a:r>
            <a:endParaRPr lang="en-US" dirty="0"/>
          </a:p>
        </p:txBody>
      </p:sp>
      <p:pic>
        <p:nvPicPr>
          <p:cNvPr id="4" name="3 Imagen" descr="cafe 2.jpg"/>
          <p:cNvPicPr>
            <a:picLocks noChangeAspect="1"/>
          </p:cNvPicPr>
          <p:nvPr/>
        </p:nvPicPr>
        <p:blipFill>
          <a:blip r:embed="rId2" cstate="print"/>
          <a:stretch>
            <a:fillRect/>
          </a:stretch>
        </p:blipFill>
        <p:spPr>
          <a:xfrm>
            <a:off x="7229475" y="4467225"/>
            <a:ext cx="1914525" cy="239077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cafe 2.jpg"/>
          <p:cNvPicPr>
            <a:picLocks noChangeAspect="1"/>
          </p:cNvPicPr>
          <p:nvPr/>
        </p:nvPicPr>
        <p:blipFill>
          <a:blip r:embed="rId2" cstate="print"/>
          <a:stretch>
            <a:fillRect/>
          </a:stretch>
        </p:blipFill>
        <p:spPr>
          <a:xfrm>
            <a:off x="7229475" y="4467225"/>
            <a:ext cx="1914525" cy="2390775"/>
          </a:xfrm>
          <a:prstGeom prst="rect">
            <a:avLst/>
          </a:prstGeom>
        </p:spPr>
      </p:pic>
      <p:sp>
        <p:nvSpPr>
          <p:cNvPr id="2" name="1 Título"/>
          <p:cNvSpPr>
            <a:spLocks noGrp="1"/>
          </p:cNvSpPr>
          <p:nvPr>
            <p:ph type="title"/>
          </p:nvPr>
        </p:nvSpPr>
        <p:spPr/>
        <p:txBody>
          <a:bodyPr/>
          <a:lstStyle/>
          <a:p>
            <a:r>
              <a:rPr lang="es-SV" dirty="0" smtClean="0"/>
              <a:t>BENEFICIOS </a:t>
            </a:r>
            <a:endParaRPr lang="es-SV" dirty="0"/>
          </a:p>
        </p:txBody>
      </p:sp>
      <p:sp>
        <p:nvSpPr>
          <p:cNvPr id="3" name="2 Marcador de contenido"/>
          <p:cNvSpPr>
            <a:spLocks noGrp="1"/>
          </p:cNvSpPr>
          <p:nvPr>
            <p:ph idx="1"/>
          </p:nvPr>
        </p:nvSpPr>
        <p:spPr/>
        <p:txBody>
          <a:bodyPr>
            <a:normAutofit fontScale="85000" lnSpcReduction="10000"/>
          </a:bodyPr>
          <a:lstStyle/>
          <a:p>
            <a:pPr lvl="0" algn="just"/>
            <a:r>
              <a:rPr lang="es-SV" dirty="0" smtClean="0"/>
              <a:t>Generará empleos directos en el lugar,  ya que se capacitaran guías para que den el tour y del museo  y  personas de venta que estarán con las  artesanías.</a:t>
            </a:r>
          </a:p>
          <a:p>
            <a:pPr lvl="0" algn="just"/>
            <a:endParaRPr lang="es-SV" dirty="0" smtClean="0"/>
          </a:p>
          <a:p>
            <a:pPr lvl="0" algn="just"/>
            <a:r>
              <a:rPr lang="es-SV" dirty="0" smtClean="0"/>
              <a:t>Se generaran ingresos extra a la cooperativa  de café,  gracias a  los tours que se realizaran en el beneficio así como la venta de las artesanías en el lugar.</a:t>
            </a:r>
          </a:p>
          <a:p>
            <a:pPr lvl="0" algn="just">
              <a:buNone/>
            </a:pPr>
            <a:endParaRPr lang="es-SV" dirty="0" smtClean="0"/>
          </a:p>
          <a:p>
            <a:pPr lvl="0" algn="just"/>
            <a:r>
              <a:rPr lang="es-SV" dirty="0" smtClean="0"/>
              <a:t>Se darán a conocer   a los diferentes operadores de turismo nacionales para que promuevan la visita al  beneficio y puedan realizar el tour del beneficio.</a:t>
            </a:r>
          </a:p>
          <a:p>
            <a:pPr algn="just">
              <a:buNone/>
            </a:pPr>
            <a:endParaRPr lang="es-SV"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55576" y="908720"/>
            <a:ext cx="7560840" cy="2668423"/>
          </a:xfrm>
          <a:prstGeom prst="rect">
            <a:avLst/>
          </a:prstGeom>
        </p:spPr>
        <p:txBody>
          <a:bodyPr wrap="square">
            <a:spAutoFit/>
          </a:bodyPr>
          <a:lstStyle/>
          <a:p>
            <a:pPr marL="342900" lvl="0" indent="-342900" algn="just">
              <a:spcBef>
                <a:spcPct val="20000"/>
              </a:spcBef>
              <a:buFont typeface="Arial" pitchFamily="34" charset="0"/>
              <a:buChar char="•"/>
            </a:pPr>
            <a:r>
              <a:rPr lang="es-SV" sz="2700" dirty="0" smtClean="0">
                <a:solidFill>
                  <a:prstClr val="black"/>
                </a:solidFill>
              </a:rPr>
              <a:t>Ser considerados  como una cooperativa pionera en  la Cultura del Café como   un destino turístico  cultural que apoye  el conocimiento del café.</a:t>
            </a:r>
          </a:p>
          <a:p>
            <a:pPr marL="342900" lvl="0" indent="-342900" algn="just">
              <a:spcBef>
                <a:spcPct val="20000"/>
              </a:spcBef>
              <a:buFont typeface="Arial" pitchFamily="34" charset="0"/>
              <a:buChar char="•"/>
            </a:pPr>
            <a:r>
              <a:rPr lang="es-SV" sz="2700" dirty="0" smtClean="0">
                <a:solidFill>
                  <a:prstClr val="black"/>
                </a:solidFill>
              </a:rPr>
              <a:t>Apoyo estratégico al Restaurante Santa Adelaida, ya que se puede vender como paquete  junto al tour el aspecto de  alimentos y bebidas.</a:t>
            </a:r>
          </a:p>
        </p:txBody>
      </p:sp>
      <p:pic>
        <p:nvPicPr>
          <p:cNvPr id="3" name="2 Imagen" descr="cafe 1.jpg"/>
          <p:cNvPicPr>
            <a:picLocks noChangeAspect="1"/>
          </p:cNvPicPr>
          <p:nvPr/>
        </p:nvPicPr>
        <p:blipFill>
          <a:blip r:embed="rId2" cstate="print"/>
          <a:stretch>
            <a:fillRect/>
          </a:stretch>
        </p:blipFill>
        <p:spPr>
          <a:xfrm>
            <a:off x="7092280" y="4653136"/>
            <a:ext cx="1666875" cy="14192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granos cafe.jpg"/>
          <p:cNvPicPr>
            <a:picLocks noChangeAspect="1"/>
          </p:cNvPicPr>
          <p:nvPr/>
        </p:nvPicPr>
        <p:blipFill>
          <a:blip r:embed="rId2" cstate="print"/>
          <a:stretch>
            <a:fillRect/>
          </a:stretch>
        </p:blipFill>
        <p:spPr>
          <a:xfrm>
            <a:off x="1" y="0"/>
            <a:ext cx="3491880" cy="6858000"/>
          </a:xfrm>
          <a:prstGeom prst="rect">
            <a:avLst/>
          </a:prstGeom>
        </p:spPr>
      </p:pic>
      <p:sp>
        <p:nvSpPr>
          <p:cNvPr id="2" name="1 Título"/>
          <p:cNvSpPr>
            <a:spLocks noGrp="1"/>
          </p:cNvSpPr>
          <p:nvPr>
            <p:ph type="ctrTitle"/>
          </p:nvPr>
        </p:nvSpPr>
        <p:spPr>
          <a:xfrm>
            <a:off x="683568" y="1142984"/>
            <a:ext cx="7772400" cy="4572032"/>
          </a:xfrm>
        </p:spPr>
        <p:txBody>
          <a:bodyPr>
            <a:normAutofit/>
          </a:bodyPr>
          <a:lstStyle/>
          <a:p>
            <a:pPr algn="r"/>
            <a:r>
              <a:rPr lang="es-SV" sz="4000" dirty="0" smtClean="0"/>
              <a:t>1. Cronograma</a:t>
            </a:r>
            <a:br>
              <a:rPr lang="es-SV" sz="4000" dirty="0" smtClean="0"/>
            </a:br>
            <a:r>
              <a:rPr lang="es-SV" sz="4000" dirty="0" smtClean="0"/>
              <a:t>2. Estrategia Cultura del Café </a:t>
            </a:r>
            <a:br>
              <a:rPr lang="es-SV" sz="4000" dirty="0" smtClean="0"/>
            </a:br>
            <a:r>
              <a:rPr lang="es-SV" sz="4000" dirty="0" smtClean="0"/>
              <a:t>3. Tour Guiado por el Beneficio </a:t>
            </a:r>
            <a:br>
              <a:rPr lang="es-SV" sz="4000" dirty="0" smtClean="0"/>
            </a:br>
            <a:r>
              <a:rPr lang="es-SV" sz="4000" dirty="0" smtClean="0"/>
              <a:t>4. Museo del café </a:t>
            </a:r>
            <a:br>
              <a:rPr lang="es-SV" sz="4000" dirty="0" smtClean="0"/>
            </a:br>
            <a:r>
              <a:rPr lang="es-SV" sz="4000" dirty="0" smtClean="0"/>
              <a:t>5. Arte Café</a:t>
            </a:r>
            <a:br>
              <a:rPr lang="es-SV" sz="4000" dirty="0" smtClean="0"/>
            </a:br>
            <a:r>
              <a:rPr lang="es-SV" sz="4000" dirty="0" smtClean="0"/>
              <a:t>6.Beneficios  de la Cultura del Café</a:t>
            </a:r>
            <a:r>
              <a:rPr lang="es-SV" dirty="0" smtClean="0"/>
              <a:t> </a:t>
            </a:r>
            <a:endParaRPr lang="es-SV"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79511" y="1892619"/>
          <a:ext cx="8784976" cy="6000877"/>
        </p:xfrm>
        <a:graphic>
          <a:graphicData uri="http://schemas.openxmlformats.org/drawingml/2006/table">
            <a:tbl>
              <a:tblPr/>
              <a:tblGrid>
                <a:gridCol w="672927"/>
                <a:gridCol w="3965535"/>
                <a:gridCol w="625492"/>
                <a:gridCol w="625492"/>
                <a:gridCol w="625492"/>
                <a:gridCol w="625492"/>
                <a:gridCol w="521827"/>
                <a:gridCol w="711583"/>
                <a:gridCol w="411136"/>
              </a:tblGrid>
              <a:tr h="157314">
                <a:tc rowSpan="2">
                  <a:txBody>
                    <a:bodyPr/>
                    <a:lstStyle/>
                    <a:p>
                      <a:pPr algn="ctr">
                        <a:lnSpc>
                          <a:spcPct val="115000"/>
                        </a:lnSpc>
                        <a:spcAft>
                          <a:spcPts val="0"/>
                        </a:spcAft>
                      </a:pPr>
                      <a:r>
                        <a:rPr lang="es-SV" sz="700" b="1" dirty="0">
                          <a:solidFill>
                            <a:srgbClr val="000000"/>
                          </a:solidFill>
                          <a:latin typeface="Calibri"/>
                          <a:ea typeface="Times New Roman"/>
                          <a:cs typeface="Calibri"/>
                        </a:rPr>
                        <a:t>Nº</a:t>
                      </a:r>
                      <a:endParaRPr lang="es-SV" sz="700" dirty="0">
                        <a:latin typeface="Calibri"/>
                        <a:ea typeface="Calibri"/>
                        <a:cs typeface="Times New Roman"/>
                      </a:endParaRPr>
                    </a:p>
                  </a:txBody>
                  <a:tcPr marL="27308" marR="27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s-SV" sz="700" b="1" dirty="0">
                          <a:solidFill>
                            <a:srgbClr val="000000"/>
                          </a:solidFill>
                          <a:latin typeface="Calibri"/>
                          <a:ea typeface="Times New Roman"/>
                          <a:cs typeface="Calibri"/>
                        </a:rPr>
                        <a:t>ACTIVIDAD</a:t>
                      </a:r>
                      <a:endParaRPr lang="es-SV" sz="700" dirty="0">
                        <a:latin typeface="Calibri"/>
                        <a:ea typeface="Calibri"/>
                        <a:cs typeface="Times New Roman"/>
                      </a:endParaRPr>
                    </a:p>
                  </a:txBody>
                  <a:tcPr marL="27308" marR="2730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l">
                        <a:lnSpc>
                          <a:spcPct val="115000"/>
                        </a:lnSpc>
                        <a:spcAft>
                          <a:spcPts val="1000"/>
                        </a:spcAft>
                      </a:pPr>
                      <a:r>
                        <a:rPr lang="es-SV" sz="7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c hMerge="1">
                  <a:txBody>
                    <a:bodyPr/>
                    <a:lstStyle/>
                    <a:p>
                      <a:endParaRPr lang="es-SV"/>
                    </a:p>
                  </a:txBody>
                  <a:tcPr/>
                </a:tc>
              </a:tr>
              <a:tr h="1055487">
                <a:tc vMerge="1">
                  <a:txBody>
                    <a:bodyPr/>
                    <a:lstStyle/>
                    <a:p>
                      <a:endParaRPr lang="es-SV"/>
                    </a:p>
                  </a:txBody>
                  <a:tcPr/>
                </a:tc>
                <a:tc vMerge="1">
                  <a:txBody>
                    <a:bodyPr/>
                    <a:lstStyle/>
                    <a:p>
                      <a:endParaRPr lang="es-SV"/>
                    </a:p>
                  </a:txBody>
                  <a:tcPr/>
                </a:tc>
                <a:tc>
                  <a:txBody>
                    <a:bodyPr/>
                    <a:lstStyle/>
                    <a:p>
                      <a:pPr algn="ctr">
                        <a:lnSpc>
                          <a:spcPct val="115000"/>
                        </a:lnSpc>
                        <a:spcAft>
                          <a:spcPts val="0"/>
                        </a:spcAft>
                      </a:pPr>
                      <a:r>
                        <a:rPr lang="es-SV" sz="700">
                          <a:solidFill>
                            <a:srgbClr val="000000"/>
                          </a:solidFill>
                          <a:latin typeface="Calibri"/>
                          <a:ea typeface="Times New Roman"/>
                          <a:cs typeface="Calibri"/>
                        </a:rPr>
                        <a:t>SEMANA 1  (ABRIL)</a:t>
                      </a:r>
                      <a:endParaRPr lang="es-SV" sz="700">
                        <a:latin typeface="Calibri"/>
                        <a:ea typeface="Calibri"/>
                        <a:cs typeface="Times New Roman"/>
                      </a:endParaRPr>
                    </a:p>
                  </a:txBody>
                  <a:tcPr marL="27308" marR="2730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SEMANA 2  (ABRIL)</a:t>
                      </a:r>
                      <a:endParaRPr lang="es-SV" sz="700">
                        <a:latin typeface="Calibri"/>
                        <a:ea typeface="Calibri"/>
                        <a:cs typeface="Times New Roman"/>
                      </a:endParaRPr>
                    </a:p>
                  </a:txBody>
                  <a:tcPr marL="27308" marR="2730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SEMANA3  (MAYO)</a:t>
                      </a:r>
                      <a:endParaRPr lang="es-SV" sz="700">
                        <a:latin typeface="Calibri"/>
                        <a:ea typeface="Calibri"/>
                        <a:cs typeface="Times New Roman"/>
                      </a:endParaRPr>
                    </a:p>
                  </a:txBody>
                  <a:tcPr marL="27308" marR="2730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SEMANA 4 (MAYO)  </a:t>
                      </a:r>
                      <a:endParaRPr lang="es-SV" sz="700">
                        <a:latin typeface="Calibri"/>
                        <a:ea typeface="Calibri"/>
                        <a:cs typeface="Times New Roman"/>
                      </a:endParaRPr>
                    </a:p>
                  </a:txBody>
                  <a:tcPr marL="27308" marR="2730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SEMANA 5(MAYO)      </a:t>
                      </a:r>
                      <a:endParaRPr lang="es-SV" sz="700">
                        <a:latin typeface="Calibri"/>
                        <a:ea typeface="Calibri"/>
                        <a:cs typeface="Times New Roman"/>
                      </a:endParaRPr>
                    </a:p>
                  </a:txBody>
                  <a:tcPr marL="27308" marR="2730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SEMANA 6 (MAYO)</a:t>
                      </a:r>
                      <a:endParaRPr lang="es-SV" sz="700">
                        <a:latin typeface="Calibri"/>
                        <a:ea typeface="Calibri"/>
                        <a:cs typeface="Times New Roman"/>
                      </a:endParaRPr>
                    </a:p>
                  </a:txBody>
                  <a:tcPr marL="27308" marR="2730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SEMANA 7 (JUNIO)</a:t>
                      </a:r>
                      <a:endParaRPr lang="es-SV" sz="700">
                        <a:latin typeface="Calibri"/>
                        <a:ea typeface="Calibri"/>
                        <a:cs typeface="Times New Roman"/>
                      </a:endParaRPr>
                    </a:p>
                  </a:txBody>
                  <a:tcPr marL="27308" marR="27308" marT="0" marB="0" vert="vert27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14">
                <a:tc>
                  <a:txBody>
                    <a:bodyPr/>
                    <a:lstStyle/>
                    <a:p>
                      <a:pPr algn="ctr">
                        <a:lnSpc>
                          <a:spcPct val="115000"/>
                        </a:lnSpc>
                        <a:spcAft>
                          <a:spcPts val="0"/>
                        </a:spcAft>
                      </a:pPr>
                      <a:r>
                        <a:rPr lang="es-SV" sz="700" b="1">
                          <a:solidFill>
                            <a:srgbClr val="000000"/>
                          </a:solidFill>
                          <a:latin typeface="Calibri"/>
                          <a:ea typeface="Times New Roman"/>
                          <a:cs typeface="Calibri"/>
                        </a:rPr>
                        <a:t>1.0</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s-SV" sz="1100" b="1" dirty="0">
                          <a:solidFill>
                            <a:srgbClr val="000000"/>
                          </a:solidFill>
                          <a:latin typeface="Calibri"/>
                          <a:ea typeface="Times New Roman"/>
                          <a:cs typeface="Calibri"/>
                        </a:rPr>
                        <a:t>Sistema de Evaluación  </a:t>
                      </a:r>
                      <a:endParaRPr lang="es-SV" sz="11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260">
                <a:tc>
                  <a:txBody>
                    <a:bodyPr/>
                    <a:lstStyle/>
                    <a:p>
                      <a:pPr algn="ctr">
                        <a:lnSpc>
                          <a:spcPct val="115000"/>
                        </a:lnSpc>
                        <a:spcAft>
                          <a:spcPts val="0"/>
                        </a:spcAft>
                      </a:pPr>
                      <a:r>
                        <a:rPr lang="es-SV" sz="700">
                          <a:solidFill>
                            <a:srgbClr val="000000"/>
                          </a:solidFill>
                          <a:latin typeface="Calibri"/>
                          <a:ea typeface="Times New Roman"/>
                          <a:cs typeface="Calibri"/>
                        </a:rPr>
                        <a:t>1.2</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SV" sz="1100" dirty="0">
                          <a:solidFill>
                            <a:srgbClr val="000000"/>
                          </a:solidFill>
                          <a:latin typeface="Calibri"/>
                          <a:ea typeface="Times New Roman"/>
                          <a:cs typeface="Calibri"/>
                        </a:rPr>
                        <a:t>Revisión de Diagnóstico Anterior </a:t>
                      </a:r>
                      <a:endParaRPr lang="es-SV" sz="11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900" dirty="0">
                          <a:solidFill>
                            <a:srgbClr val="000000"/>
                          </a:solidFill>
                          <a:latin typeface="Calibri"/>
                          <a:ea typeface="Times New Roman"/>
                          <a:cs typeface="Calibri"/>
                        </a:rPr>
                        <a:t> </a:t>
                      </a:r>
                      <a:endParaRPr lang="es-SV" sz="7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677">
                <a:tc>
                  <a:txBody>
                    <a:bodyPr/>
                    <a:lstStyle/>
                    <a:p>
                      <a:pPr algn="ctr">
                        <a:lnSpc>
                          <a:spcPct val="115000"/>
                        </a:lnSpc>
                        <a:spcAft>
                          <a:spcPts val="0"/>
                        </a:spcAft>
                      </a:pPr>
                      <a:r>
                        <a:rPr lang="es-SV" sz="700">
                          <a:solidFill>
                            <a:srgbClr val="000000"/>
                          </a:solidFill>
                          <a:latin typeface="Calibri"/>
                          <a:ea typeface="Times New Roman"/>
                          <a:cs typeface="Calibri"/>
                        </a:rPr>
                        <a:t>1.3</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SV" sz="1100" dirty="0">
                          <a:solidFill>
                            <a:srgbClr val="000000"/>
                          </a:solidFill>
                          <a:latin typeface="Calibri"/>
                          <a:ea typeface="Times New Roman"/>
                          <a:cs typeface="Calibri"/>
                        </a:rPr>
                        <a:t>Visita a Finca Santa Adelaida  </a:t>
                      </a:r>
                      <a:endParaRPr lang="es-SV" sz="11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900" dirty="0">
                          <a:solidFill>
                            <a:srgbClr val="000000"/>
                          </a:solidFill>
                          <a:latin typeface="Calibri"/>
                          <a:ea typeface="Times New Roman"/>
                          <a:cs typeface="Calibri"/>
                        </a:rPr>
                        <a:t> </a:t>
                      </a:r>
                      <a:endParaRPr lang="es-SV" sz="700" dirty="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40">
                <a:tc>
                  <a:txBody>
                    <a:bodyPr/>
                    <a:lstStyle/>
                    <a:p>
                      <a:pPr algn="l">
                        <a:lnSpc>
                          <a:spcPct val="115000"/>
                        </a:lnSpc>
                      </a:pPr>
                      <a:endParaRPr lang="es-SV" sz="700">
                        <a:latin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SV" sz="1100" dirty="0">
                          <a:solidFill>
                            <a:srgbClr val="000000"/>
                          </a:solidFill>
                          <a:latin typeface="Calibri"/>
                          <a:ea typeface="Times New Roman"/>
                          <a:cs typeface="Calibri"/>
                        </a:rPr>
                        <a:t>Verificación  de Necesidades por parte de la cooperativa </a:t>
                      </a:r>
                      <a:endParaRPr lang="es-SV" sz="11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700">
                        <a:latin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es-SV" sz="700" dirty="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pPr>
                      <a:endParaRPr lang="es-SV" sz="700">
                        <a:latin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700">
                        <a:latin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700">
                        <a:latin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700">
                        <a:latin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700">
                        <a:latin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14">
                <a:tc>
                  <a:txBody>
                    <a:bodyPr/>
                    <a:lstStyle/>
                    <a:p>
                      <a:pPr algn="ctr">
                        <a:lnSpc>
                          <a:spcPct val="115000"/>
                        </a:lnSpc>
                        <a:spcAft>
                          <a:spcPts val="0"/>
                        </a:spcAft>
                      </a:pPr>
                      <a:r>
                        <a:rPr lang="es-SV" sz="700" b="1" dirty="0">
                          <a:solidFill>
                            <a:srgbClr val="000000"/>
                          </a:solidFill>
                          <a:latin typeface="Calibri"/>
                          <a:ea typeface="Times New Roman"/>
                          <a:cs typeface="Calibri"/>
                        </a:rPr>
                        <a:t>2.0</a:t>
                      </a:r>
                      <a:endParaRPr lang="es-SV" sz="7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lnSpc>
                          <a:spcPct val="115000"/>
                        </a:lnSpc>
                        <a:spcAft>
                          <a:spcPts val="0"/>
                        </a:spcAft>
                      </a:pPr>
                      <a:r>
                        <a:rPr lang="es-SV" sz="1100" b="1" dirty="0">
                          <a:solidFill>
                            <a:srgbClr val="000000"/>
                          </a:solidFill>
                          <a:latin typeface="Calibri"/>
                          <a:ea typeface="Times New Roman"/>
                          <a:cs typeface="Calibri"/>
                        </a:rPr>
                        <a:t>Sistema de Gestión  </a:t>
                      </a:r>
                      <a:r>
                        <a:rPr lang="es-SV" sz="1100" b="1" dirty="0" smtClean="0">
                          <a:solidFill>
                            <a:srgbClr val="000000"/>
                          </a:solidFill>
                          <a:latin typeface="Calibri"/>
                          <a:ea typeface="Times New Roman"/>
                          <a:cs typeface="Calibri"/>
                        </a:rPr>
                        <a:t>finca</a:t>
                      </a:r>
                      <a:endParaRPr lang="es-SV" sz="11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s-SV" sz="700" dirty="0">
                          <a:solidFill>
                            <a:srgbClr val="FF6A05"/>
                          </a:solidFill>
                          <a:latin typeface="Calibri"/>
                          <a:ea typeface="Times New Roman"/>
                          <a:cs typeface="Calibri"/>
                        </a:rPr>
                        <a:t> </a:t>
                      </a:r>
                      <a:endParaRPr lang="es-SV" sz="700" dirty="0">
                        <a:latin typeface="Calibri"/>
                        <a:ea typeface="Calibri"/>
                        <a:cs typeface="Times New Roman"/>
                      </a:endParaRPr>
                    </a:p>
                  </a:txBody>
                  <a:tcPr marL="27308" marR="27308" marT="0" marB="0" vert="wordArt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txBody>
                  <a:tcPr marL="27308" marR="27308" marT="0" marB="0" vert="wordArt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r>
              <a:tr h="0">
                <a:tc>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314">
                <a:tc>
                  <a:txBody>
                    <a:bodyPr/>
                    <a:lstStyle/>
                    <a:p>
                      <a:pPr algn="l">
                        <a:lnSpc>
                          <a:spcPct val="115000"/>
                        </a:lnSpc>
                      </a:pPr>
                      <a:endParaRPr lang="es-SV" sz="700">
                        <a:latin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SV" sz="1100">
                          <a:solidFill>
                            <a:srgbClr val="000000"/>
                          </a:solidFill>
                          <a:latin typeface="Calibri"/>
                          <a:ea typeface="Times New Roman"/>
                          <a:cs typeface="Calibri"/>
                        </a:rPr>
                        <a:t>Presentar   avance</a:t>
                      </a:r>
                      <a:endParaRPr lang="es-SV" sz="1100">
                        <a:solidFill>
                          <a:srgbClr val="000000"/>
                        </a:solidFill>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700">
                        <a:latin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SV" sz="700" dirty="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pPr>
                      <a:endParaRPr lang="es-SV" sz="700">
                        <a:latin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700">
                        <a:latin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a:lnSpc>
                          <a:spcPct val="115000"/>
                        </a:lnSpc>
                      </a:pPr>
                      <a:endParaRPr lang="es-SV" sz="700">
                        <a:latin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700">
                        <a:latin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pPr>
                      <a:endParaRPr lang="es-SV" sz="700">
                        <a:latin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40">
                <a:tc>
                  <a:txBody>
                    <a:bodyPr/>
                    <a:lstStyle/>
                    <a:p>
                      <a:pPr algn="ctr">
                        <a:lnSpc>
                          <a:spcPct val="115000"/>
                        </a:lnSpc>
                        <a:spcAft>
                          <a:spcPts val="0"/>
                        </a:spcAft>
                      </a:pPr>
                      <a:r>
                        <a:rPr lang="es-SV" sz="700">
                          <a:solidFill>
                            <a:srgbClr val="000000"/>
                          </a:solidFill>
                          <a:latin typeface="Calibri"/>
                          <a:ea typeface="Times New Roman"/>
                          <a:cs typeface="Calibri"/>
                        </a:rPr>
                        <a:t>2.3</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a:lnSpc>
                          <a:spcPct val="115000"/>
                        </a:lnSpc>
                        <a:spcAft>
                          <a:spcPts val="0"/>
                        </a:spcAft>
                        <a:buFont typeface="Symbol"/>
                        <a:buChar char=""/>
                      </a:pPr>
                      <a:r>
                        <a:rPr lang="es-SV" sz="1100">
                          <a:solidFill>
                            <a:srgbClr val="000000"/>
                          </a:solidFill>
                          <a:latin typeface="Calibri"/>
                          <a:ea typeface="Times New Roman"/>
                          <a:cs typeface="Calibri"/>
                        </a:rPr>
                        <a:t>Establecer objetivos Y  Estrategias de Iniciativa  Santa Adelaida</a:t>
                      </a:r>
                      <a:endParaRPr lang="es-SV" sz="1100">
                        <a:solidFill>
                          <a:srgbClr val="000000"/>
                        </a:solidFill>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40">
                <a:tc>
                  <a:txBody>
                    <a:bodyPr/>
                    <a:lstStyle/>
                    <a:p>
                      <a:pPr algn="ctr">
                        <a:lnSpc>
                          <a:spcPct val="115000"/>
                        </a:lnSpc>
                        <a:spcAft>
                          <a:spcPts val="0"/>
                        </a:spcAft>
                      </a:pPr>
                      <a:r>
                        <a:rPr lang="es-SV" sz="700">
                          <a:solidFill>
                            <a:srgbClr val="000000"/>
                          </a:solidFill>
                          <a:latin typeface="Calibri"/>
                          <a:ea typeface="Times New Roman"/>
                          <a:cs typeface="Calibri"/>
                        </a:rPr>
                        <a:t>2.4</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None/>
                        <a:tabLst/>
                        <a:defRPr/>
                      </a:pPr>
                      <a:r>
                        <a:rPr lang="es-SV" sz="1100" dirty="0" smtClean="0">
                          <a:solidFill>
                            <a:srgbClr val="000000"/>
                          </a:solidFill>
                          <a:latin typeface="+mn-lt"/>
                          <a:ea typeface="Times New Roman"/>
                          <a:cs typeface="Calibri"/>
                        </a:rPr>
                        <a:t>Finalizar la estrategia de Desarrollo Turístico Para Finca Santa Adelaida </a:t>
                      </a:r>
                      <a:endParaRPr lang="es-SV" sz="1100" dirty="0" smtClean="0">
                        <a:latin typeface="+mn-lt"/>
                        <a:ea typeface="Calibri"/>
                        <a:cs typeface="Times New Roman"/>
                      </a:endParaRPr>
                    </a:p>
                    <a:p>
                      <a:pPr marL="342900" lvl="0" indent="-342900" algn="l">
                        <a:lnSpc>
                          <a:spcPct val="115000"/>
                        </a:lnSpc>
                        <a:spcAft>
                          <a:spcPts val="0"/>
                        </a:spcAft>
                        <a:buFont typeface="Symbol"/>
                        <a:buNone/>
                      </a:pPr>
                      <a:endParaRPr lang="es-SV" sz="1100" dirty="0">
                        <a:solidFill>
                          <a:srgbClr val="000000"/>
                        </a:solidFill>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40">
                <a:tc>
                  <a:txBody>
                    <a:bodyPr/>
                    <a:lstStyle/>
                    <a:p>
                      <a:pPr algn="ctr">
                        <a:lnSpc>
                          <a:spcPct val="115000"/>
                        </a:lnSpc>
                        <a:spcAft>
                          <a:spcPts val="0"/>
                        </a:spcAft>
                      </a:pPr>
                      <a:r>
                        <a:rPr lang="es-SV" sz="700">
                          <a:solidFill>
                            <a:srgbClr val="000000"/>
                          </a:solidFill>
                          <a:latin typeface="Calibri"/>
                          <a:ea typeface="Times New Roman"/>
                          <a:cs typeface="Calibri"/>
                        </a:rPr>
                        <a:t>2.5</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s-SV" sz="1100" dirty="0" smtClean="0">
                          <a:solidFill>
                            <a:srgbClr val="000000"/>
                          </a:solidFill>
                          <a:latin typeface="+mn-lt"/>
                          <a:ea typeface="Times New Roman"/>
                          <a:cs typeface="Calibri"/>
                        </a:rPr>
                        <a:t>Realizar de programa de acción- capacitación cultural del café, para Finca Santa Adelaida.</a:t>
                      </a:r>
                      <a:endParaRPr lang="es-SV" sz="1100" dirty="0" smtClean="0">
                        <a:latin typeface="+mn-lt"/>
                        <a:ea typeface="Calibri"/>
                        <a:cs typeface="Times New Roman"/>
                      </a:endParaRPr>
                    </a:p>
                    <a:p>
                      <a:pPr marL="342900" lvl="0" indent="-342900" algn="l">
                        <a:lnSpc>
                          <a:spcPct val="115000"/>
                        </a:lnSpc>
                        <a:spcAft>
                          <a:spcPts val="0"/>
                        </a:spcAft>
                        <a:buFont typeface="Symbol"/>
                        <a:buChar char=""/>
                      </a:pPr>
                      <a:endParaRPr lang="es-SV" sz="11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610">
                <a:tc>
                  <a:txBody>
                    <a:bodyPr/>
                    <a:lstStyle/>
                    <a:p>
                      <a:pPr algn="ctr">
                        <a:lnSpc>
                          <a:spcPct val="115000"/>
                        </a:lnSpc>
                        <a:spcAft>
                          <a:spcPts val="0"/>
                        </a:spcAft>
                      </a:pPr>
                      <a:r>
                        <a:rPr lang="es-SV" sz="700">
                          <a:solidFill>
                            <a:srgbClr val="000000"/>
                          </a:solidFill>
                          <a:latin typeface="Calibri"/>
                          <a:ea typeface="Times New Roman"/>
                          <a:cs typeface="Calibri"/>
                        </a:rPr>
                        <a:t>2.6</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l" defTabSz="914400" rtl="0" eaLnBrk="1" fontAlgn="auto" latinLnBrk="0" hangingPunct="1">
                        <a:lnSpc>
                          <a:spcPct val="115000"/>
                        </a:lnSpc>
                        <a:spcBef>
                          <a:spcPts val="0"/>
                        </a:spcBef>
                        <a:spcAft>
                          <a:spcPts val="0"/>
                        </a:spcAft>
                        <a:buClrTx/>
                        <a:buSzTx/>
                        <a:buFont typeface="Symbol"/>
                        <a:buChar char=""/>
                        <a:tabLst/>
                        <a:defRPr/>
                      </a:pPr>
                      <a:r>
                        <a:rPr lang="es-SV" sz="1100" dirty="0" smtClean="0">
                          <a:solidFill>
                            <a:srgbClr val="000000"/>
                          </a:solidFill>
                          <a:latin typeface="+mn-lt"/>
                          <a:ea typeface="Times New Roman"/>
                          <a:cs typeface="Calibri"/>
                        </a:rPr>
                        <a:t>Presentación final de proyecto,  Iniciativa Santa Adelaida. </a:t>
                      </a:r>
                      <a:endParaRPr lang="es-SV" sz="1100" dirty="0" smtClean="0">
                        <a:latin typeface="+mn-lt"/>
                        <a:ea typeface="Calibri"/>
                        <a:cs typeface="Times New Roman"/>
                      </a:endParaRPr>
                    </a:p>
                    <a:p>
                      <a:pPr marL="342900" lvl="0" indent="-342900" algn="l">
                        <a:lnSpc>
                          <a:spcPct val="115000"/>
                        </a:lnSpc>
                        <a:spcAft>
                          <a:spcPts val="0"/>
                        </a:spcAft>
                        <a:buFont typeface="Symbol"/>
                        <a:buChar char=""/>
                      </a:pPr>
                      <a:endParaRPr lang="es-SV" sz="11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SV" sz="700">
                          <a:solidFill>
                            <a:srgbClr val="000000"/>
                          </a:solidFill>
                          <a:latin typeface="Calibri"/>
                          <a:ea typeface="Times New Roman"/>
                          <a:cs typeface="Calibri"/>
                        </a:rPr>
                        <a:t> </a:t>
                      </a:r>
                      <a:endParaRPr lang="es-SV" sz="70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314">
                <a:tc gridSpan="9">
                  <a:txBody>
                    <a:bodyPr/>
                    <a:lstStyle/>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p>
                      <a:pPr algn="ctr">
                        <a:lnSpc>
                          <a:spcPct val="115000"/>
                        </a:lnSpc>
                        <a:spcAft>
                          <a:spcPts val="0"/>
                        </a:spcAft>
                      </a:pPr>
                      <a:r>
                        <a:rPr lang="es-SV" sz="700" dirty="0">
                          <a:solidFill>
                            <a:srgbClr val="000000"/>
                          </a:solidFill>
                          <a:latin typeface="Calibri"/>
                          <a:ea typeface="Times New Roman"/>
                          <a:cs typeface="Calibri"/>
                        </a:rPr>
                        <a:t> </a:t>
                      </a:r>
                      <a:endParaRPr lang="es-SV" sz="7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342900" lvl="0" indent="-342900" algn="ctr">
                        <a:lnSpc>
                          <a:spcPct val="115000"/>
                        </a:lnSpc>
                        <a:spcAft>
                          <a:spcPts val="0"/>
                        </a:spcAft>
                        <a:buFont typeface="Symbol"/>
                        <a:buNone/>
                      </a:pPr>
                      <a:endParaRPr lang="es-SV" sz="11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SV" sz="700" dirty="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SV" sz="700" dirty="0">
                        <a:latin typeface="Calibri"/>
                        <a:ea typeface="Calibri"/>
                        <a:cs typeface="Times New Roman"/>
                      </a:endParaRPr>
                    </a:p>
                  </a:txBody>
                  <a:tcPr marL="27308" marR="27308" marT="0" marB="0" vert="wordArtVert"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es-SV" sz="700" dirty="0">
                        <a:latin typeface="Calibri"/>
                        <a:ea typeface="Calibri"/>
                        <a:cs typeface="Times New Roman"/>
                      </a:endParaRPr>
                    </a:p>
                  </a:txBody>
                  <a:tcPr marL="27308" marR="2730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2 Rectángulo"/>
          <p:cNvSpPr/>
          <p:nvPr/>
        </p:nvSpPr>
        <p:spPr>
          <a:xfrm>
            <a:off x="251520" y="548680"/>
            <a:ext cx="7101688" cy="1538883"/>
          </a:xfrm>
          <a:prstGeom prst="rect">
            <a:avLst/>
          </a:prstGeom>
          <a:noFill/>
        </p:spPr>
        <p:txBody>
          <a:bodyPr wrap="square" lIns="91440" tIns="45720" rIns="91440" bIns="45720">
            <a:spAutoFit/>
          </a:bodyPr>
          <a:lstStyle/>
          <a:p>
            <a:pPr algn="ctr"/>
            <a:r>
              <a:rPr lang="es-E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CRONOGRAMA DE ACTIVIDADES</a:t>
            </a:r>
          </a:p>
          <a:p>
            <a:pPr algn="ctr"/>
            <a:endParaRPr lang="es-E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1 Título"/>
          <p:cNvSpPr>
            <a:spLocks noGrp="1"/>
          </p:cNvSpPr>
          <p:nvPr>
            <p:ph type="title"/>
          </p:nvPr>
        </p:nvSpPr>
        <p:spPr>
          <a:xfrm>
            <a:off x="1785918" y="5000636"/>
            <a:ext cx="5486400" cy="566738"/>
          </a:xfrm>
        </p:spPr>
        <p:txBody>
          <a:bodyPr>
            <a:noAutofit/>
          </a:bodyPr>
          <a:lstStyle/>
          <a:p>
            <a:r>
              <a:rPr dirty="0" lang="es-SV" smtClean="0" sz="4000">
                <a:solidFill>
                  <a:schemeClr val="accent6">
                    <a:lumMod val="50000"/>
                  </a:schemeClr>
                </a:solidFill>
                <a:latin charset="0" pitchFamily="66" typeface="Brush Script MT"/>
              </a:rPr>
              <a:t>Estrategia Cultura del Café </a:t>
            </a:r>
            <a:endParaRPr dirty="0" lang="es-SV" sz="4000"/>
          </a:p>
        </p:txBody>
      </p:sp>
      <p:pic>
        <p:nvPicPr>
          <p:cNvPr descr="granos_de_cafe_con_una_taza-1680x1050.jpg1.jpg" id="8" name="7 Marcador de posición de imagen"/>
          <p:cNvPicPr>
            <a:picLocks noChangeAspect="1" noGrp="1"/>
          </p:cNvPicPr>
          <p:nvPr>
            <p:ph idx="1" type="pic"/>
          </p:nvPr>
        </p:nvPicPr>
        <p:blipFill>
          <a:blip cstate="print" r:embed="rId2"/>
          <a:stretch>
            <a:fillRect/>
          </a:stretch>
        </p:blipFill>
        <p:spPr>
          <a:prstGeom prst="rect">
            <a:avLst/>
          </a:prstGeom>
          <a:ln cap="sq" w="127000">
            <a:solidFill>
              <a:srgbClr val="000000"/>
            </a:solidFill>
            <a:miter lim="800000"/>
          </a:ln>
          <a:effectLst>
            <a:outerShdw algn="tl" blurRad="57150" dir="2700000" dist="50800" rotWithShape="0">
              <a:srgbClr val="000000">
                <a:alpha val="40000"/>
              </a:srgbClr>
            </a:outerShdw>
          </a:effectLst>
        </p:spPr>
      </p:pic>
    </p:spTree>
  </p:cSld>
  <p:clrMapOvr>
    <a:masterClrMapping/>
  </p:clrMapOvr>
  <p:timing>
    <p:tnLst>
      <p:par>
        <p:cTn dur="indefinite" id="1" nodeType="tmRoot" restart="never"/>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692696"/>
          <a:ext cx="8229600"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SV"/>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SV" dirty="0" smtClean="0"/>
              <a:t>Objetivos </a:t>
            </a:r>
            <a:endParaRPr lang="es-SV" dirty="0"/>
          </a:p>
        </p:txBody>
      </p:sp>
      <p:sp>
        <p:nvSpPr>
          <p:cNvPr id="3" name="2 Marcador de contenido"/>
          <p:cNvSpPr>
            <a:spLocks noGrp="1"/>
          </p:cNvSpPr>
          <p:nvPr>
            <p:ph idx="1"/>
          </p:nvPr>
        </p:nvSpPr>
        <p:spPr>
          <a:xfrm>
            <a:off x="428596" y="1571612"/>
            <a:ext cx="6500858" cy="4525963"/>
          </a:xfrm>
        </p:spPr>
        <p:txBody>
          <a:bodyPr>
            <a:normAutofit fontScale="62500" lnSpcReduction="20000"/>
          </a:bodyPr>
          <a:lstStyle/>
          <a:p>
            <a:pPr algn="just">
              <a:buNone/>
            </a:pPr>
            <a:r>
              <a:rPr lang="es-SV" b="1" dirty="0"/>
              <a:t>General</a:t>
            </a:r>
          </a:p>
          <a:p>
            <a:pPr lvl="0" algn="just"/>
            <a:r>
              <a:rPr lang="es-SV" dirty="0"/>
              <a:t>Implementar  la  cultura del café como herramienta de desarrollo turístico cultural en la  cooperativa Santa Adelaida.</a:t>
            </a:r>
          </a:p>
          <a:p>
            <a:pPr algn="just">
              <a:buNone/>
            </a:pPr>
            <a:r>
              <a:rPr lang="es-SV" b="1" dirty="0"/>
              <a:t>Específicos</a:t>
            </a:r>
          </a:p>
          <a:p>
            <a:pPr lvl="0" algn="just"/>
            <a:r>
              <a:rPr lang="es-SV" dirty="0"/>
              <a:t>Por medio del beneficio,  brindar un tour guiado a los visitantes de la cooperativa, en donde se les explique detenidamente  el proceso del café para que sepan cómo se procesa.</a:t>
            </a:r>
          </a:p>
          <a:p>
            <a:pPr lvl="0" algn="just"/>
            <a:r>
              <a:rPr lang="es-SV" dirty="0"/>
              <a:t>Para poner en contexto a los visitantes, visitar el museo del café para que conozcan la historia del café a nivel mundial y en El Salvador desde su introducción</a:t>
            </a:r>
          </a:p>
          <a:p>
            <a:pPr lvl="0" algn="just"/>
            <a:r>
              <a:rPr lang="es-SV" dirty="0"/>
              <a:t>Incentivar a la compra de artículos elaborados en base de semilla de café, para que los visitantes lleven un recuerdo sobre los usos que se le pueden dar a tan preciada semilla.</a:t>
            </a:r>
          </a:p>
          <a:p>
            <a:endParaRPr lang="es-SV" dirty="0"/>
          </a:p>
        </p:txBody>
      </p:sp>
      <p:pic>
        <p:nvPicPr>
          <p:cNvPr id="4" name="3 Imagen" descr="cafe 8.jpg"/>
          <p:cNvPicPr>
            <a:picLocks noChangeAspect="1"/>
          </p:cNvPicPr>
          <p:nvPr/>
        </p:nvPicPr>
        <p:blipFill>
          <a:blip r:embed="rId2" cstate="print"/>
          <a:stretch>
            <a:fillRect/>
          </a:stretch>
        </p:blipFill>
        <p:spPr>
          <a:xfrm>
            <a:off x="7229475" y="4467225"/>
            <a:ext cx="1914525" cy="23907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643050"/>
            <a:ext cx="8229600" cy="1920838"/>
          </a:xfrm>
        </p:spPr>
        <p:txBody>
          <a:bodyPr>
            <a:normAutofit fontScale="90000"/>
          </a:bodyPr>
          <a:lstStyle/>
          <a:p>
            <a:r>
              <a:rPr lang="es-SV" sz="6000" dirty="0" smtClean="0">
                <a:solidFill>
                  <a:schemeClr val="accent6">
                    <a:lumMod val="50000"/>
                  </a:schemeClr>
                </a:solidFill>
                <a:latin typeface="Brush Script MT" pitchFamily="66" charset="0"/>
              </a:rPr>
              <a:t>Tour guiado por el beneficio para Café</a:t>
            </a:r>
            <a:r>
              <a:rPr lang="es-SV" b="1" dirty="0"/>
              <a:t/>
            </a:r>
            <a:br>
              <a:rPr lang="es-SV" b="1" dirty="0"/>
            </a:br>
            <a:endParaRPr lang="es-SV" dirty="0"/>
          </a:p>
        </p:txBody>
      </p:sp>
      <p:pic>
        <p:nvPicPr>
          <p:cNvPr id="4" name="3 Imagen" descr="IMG_0433.JPG"/>
          <p:cNvPicPr/>
          <p:nvPr/>
        </p:nvPicPr>
        <p:blipFill>
          <a:blip r:embed="rId2" cstate="print"/>
          <a:stretch>
            <a:fillRect/>
          </a:stretch>
        </p:blipFill>
        <p:spPr>
          <a:xfrm>
            <a:off x="4788024" y="4653136"/>
            <a:ext cx="1726224" cy="1181100"/>
          </a:xfrm>
          <a:prstGeom prst="rect">
            <a:avLst/>
          </a:prstGeom>
        </p:spPr>
      </p:pic>
      <p:pic>
        <p:nvPicPr>
          <p:cNvPr id="5" name="9 Imagen" descr="IMG_0468.JPG"/>
          <p:cNvPicPr/>
          <p:nvPr/>
        </p:nvPicPr>
        <p:blipFill>
          <a:blip r:embed="rId3" cstate="print"/>
          <a:stretch>
            <a:fillRect/>
          </a:stretch>
        </p:blipFill>
        <p:spPr>
          <a:xfrm rot="5400000">
            <a:off x="6822446" y="4490923"/>
            <a:ext cx="1134135" cy="1458562"/>
          </a:xfrm>
          <a:prstGeom prst="rect">
            <a:avLst/>
          </a:prstGeom>
        </p:spPr>
      </p:pic>
      <p:pic>
        <p:nvPicPr>
          <p:cNvPr id="6" name="7 Imagen" descr="IMG_0446.JPG"/>
          <p:cNvPicPr/>
          <p:nvPr/>
        </p:nvPicPr>
        <p:blipFill>
          <a:blip r:embed="rId4" cstate="print"/>
          <a:stretch>
            <a:fillRect/>
          </a:stretch>
        </p:blipFill>
        <p:spPr>
          <a:xfrm rot="10800000">
            <a:off x="1259632" y="4653136"/>
            <a:ext cx="1567142" cy="1238250"/>
          </a:xfrm>
          <a:prstGeom prst="rect">
            <a:avLst/>
          </a:prstGeom>
        </p:spPr>
      </p:pic>
      <p:pic>
        <p:nvPicPr>
          <p:cNvPr id="7" name="5 Imagen" descr="IMG_0441.JPG"/>
          <p:cNvPicPr/>
          <p:nvPr/>
        </p:nvPicPr>
        <p:blipFill>
          <a:blip r:embed="rId5" cstate="print"/>
          <a:stretch>
            <a:fillRect/>
          </a:stretch>
        </p:blipFill>
        <p:spPr>
          <a:xfrm>
            <a:off x="3059832" y="4653136"/>
            <a:ext cx="1590675" cy="119309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TotalTime>
  <Words>837</Words>
  <Application>Microsoft Office PowerPoint</Application>
  <PresentationFormat>Presentación en pantalla (4:3)</PresentationFormat>
  <Paragraphs>167</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Tema de Office</vt:lpstr>
      <vt:lpstr>  Cultura Del Café</vt:lpstr>
      <vt:lpstr>Diapositiva 2</vt:lpstr>
      <vt:lpstr>1. Cronograma 2. Estrategia Cultura del Café  3. Tour Guiado por el Beneficio  4. Museo del café  5. Arte Café 6.Beneficios  de la Cultura del Café </vt:lpstr>
      <vt:lpstr>Diapositiva 4</vt:lpstr>
      <vt:lpstr>Estrategia Cultura del Café </vt:lpstr>
      <vt:lpstr>Diapositiva 6</vt:lpstr>
      <vt:lpstr>Diapositiva 7</vt:lpstr>
      <vt:lpstr>Objetivos </vt:lpstr>
      <vt:lpstr>Tour guiado por el beneficio para Café </vt:lpstr>
      <vt:lpstr>Diapositiva 10</vt:lpstr>
      <vt:lpstr>Ejecución, Información a los Involucrados  </vt:lpstr>
      <vt:lpstr>Museo del Café </vt:lpstr>
      <vt:lpstr>Diapositiva 13</vt:lpstr>
      <vt:lpstr>Diapositiva 14</vt:lpstr>
      <vt:lpstr>Arte Café</vt:lpstr>
      <vt:lpstr>Objetivo</vt:lpstr>
      <vt:lpstr>Descripción </vt:lpstr>
      <vt:lpstr>Productos </vt:lpstr>
      <vt:lpstr>Plan de Producción </vt:lpstr>
      <vt:lpstr>Plan de Ejecución </vt:lpstr>
      <vt:lpstr>BENEFICIOS </vt:lpstr>
      <vt:lpstr>Diapositiva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Jose</dc:creator>
  <cp:lastModifiedBy>Jose</cp:lastModifiedBy>
  <cp:revision>33</cp:revision>
  <dcterms:created xsi:type="dcterms:W3CDTF">2012-05-29T12:47:50Z</dcterms:created>
  <dcterms:modified xsi:type="dcterms:W3CDTF">2012-06-07T13:05:46Z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1074078</vt:lpwstr>
  </property>
  <property fmtid="{D5CDD505-2E9C-101B-9397-08002B2CF9AE}" name="NXPowerLiteVersion" pid="3">
    <vt:lpwstr>D4.1.0</vt:lpwstr>
  </property>
</Properties>
</file>