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1" d="100"/>
          <a:sy n="51" d="100"/>
        </p:scale>
        <p:origin x="-105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8E796-5737-4225-ACD1-B3776A383F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SV"/>
        </a:p>
      </dgm:t>
    </dgm:pt>
    <dgm:pt modelId="{75F223B3-0826-4470-A636-F5D9A4CFF589}">
      <dgm:prSet phldrT="[Texto]" custT="1"/>
      <dgm:spPr/>
      <dgm:t>
        <a:bodyPr/>
        <a:lstStyle/>
        <a:p>
          <a:pPr algn="ctr"/>
          <a:endParaRPr lang="es-SV" sz="2000" dirty="0">
            <a:latin typeface="Book Antiqua" pitchFamily="18" charset="0"/>
          </a:endParaRPr>
        </a:p>
      </dgm:t>
    </dgm:pt>
    <dgm:pt modelId="{8F088A6A-C559-4D2C-842A-0ED88CCBBB60}" type="parTrans" cxnId="{8B8B1768-8E8A-4BEB-BCD0-2D2FEFAF269D}">
      <dgm:prSet/>
      <dgm:spPr/>
      <dgm:t>
        <a:bodyPr/>
        <a:lstStyle/>
        <a:p>
          <a:pPr algn="ctr"/>
          <a:endParaRPr lang="es-SV" sz="2000">
            <a:latin typeface="Book Antiqua" pitchFamily="18" charset="0"/>
          </a:endParaRPr>
        </a:p>
      </dgm:t>
    </dgm:pt>
    <dgm:pt modelId="{6AD4FA4A-EABB-47FB-9FC6-B7F9D8575C85}" type="sibTrans" cxnId="{8B8B1768-8E8A-4BEB-BCD0-2D2FEFAF269D}">
      <dgm:prSet/>
      <dgm:spPr/>
      <dgm:t>
        <a:bodyPr/>
        <a:lstStyle/>
        <a:p>
          <a:pPr algn="ctr"/>
          <a:endParaRPr lang="es-SV" sz="2000">
            <a:latin typeface="Book Antiqua" pitchFamily="18" charset="0"/>
          </a:endParaRPr>
        </a:p>
      </dgm:t>
    </dgm:pt>
    <dgm:pt modelId="{131D08E7-064A-43B2-863B-F04186FBCB34}">
      <dgm:prSet phldrT="[Texto]" custT="1"/>
      <dgm:spPr/>
      <dgm:t>
        <a:bodyPr/>
        <a:lstStyle/>
        <a:p>
          <a:pPr algn="ctr"/>
          <a:r>
            <a:rPr lang="es-SV" sz="2000" dirty="0" smtClean="0">
              <a:latin typeface="Book Antiqua" pitchFamily="18" charset="0"/>
            </a:rPr>
            <a:t>Introducción</a:t>
          </a:r>
          <a:endParaRPr lang="es-SV" sz="2000" dirty="0">
            <a:latin typeface="Book Antiqua" pitchFamily="18" charset="0"/>
          </a:endParaRPr>
        </a:p>
      </dgm:t>
    </dgm:pt>
    <dgm:pt modelId="{0B2BDFD8-78A1-4EC6-A573-ECF83818B3AF}" type="parTrans" cxnId="{76B71B5D-6571-4568-B880-B4B62923D096}">
      <dgm:prSet/>
      <dgm:spPr/>
      <dgm:t>
        <a:bodyPr/>
        <a:lstStyle/>
        <a:p>
          <a:pPr algn="ctr"/>
          <a:endParaRPr lang="es-SV" sz="2000">
            <a:latin typeface="Book Antiqua" pitchFamily="18" charset="0"/>
          </a:endParaRPr>
        </a:p>
      </dgm:t>
    </dgm:pt>
    <dgm:pt modelId="{BF80A0DD-1339-468C-8486-8D9F77389EDF}" type="sibTrans" cxnId="{76B71B5D-6571-4568-B880-B4B62923D096}">
      <dgm:prSet/>
      <dgm:spPr/>
      <dgm:t>
        <a:bodyPr/>
        <a:lstStyle/>
        <a:p>
          <a:pPr algn="ctr"/>
          <a:endParaRPr lang="es-SV" sz="2000">
            <a:latin typeface="Book Antiqua" pitchFamily="18" charset="0"/>
          </a:endParaRPr>
        </a:p>
      </dgm:t>
    </dgm:pt>
    <dgm:pt modelId="{17EB5CE4-7FFE-4810-B273-41184EE22352}">
      <dgm:prSet phldrT="[Texto]" custT="1"/>
      <dgm:spPr/>
      <dgm:t>
        <a:bodyPr/>
        <a:lstStyle/>
        <a:p>
          <a:pPr algn="ctr"/>
          <a:r>
            <a:rPr lang="es-SV" sz="2000" dirty="0" smtClean="0">
              <a:latin typeface="Book Antiqua" pitchFamily="18" charset="0"/>
            </a:rPr>
            <a:t>Objetivos Generales y Específicos</a:t>
          </a:r>
          <a:endParaRPr lang="es-SV" sz="2000" dirty="0">
            <a:latin typeface="Book Antiqua" pitchFamily="18" charset="0"/>
          </a:endParaRPr>
        </a:p>
      </dgm:t>
    </dgm:pt>
    <dgm:pt modelId="{8322E0AA-48ED-4A12-8CAC-EE7BA1BE58F2}" type="parTrans" cxnId="{867CFF50-7EF2-42A3-B121-A79D19ED8566}">
      <dgm:prSet/>
      <dgm:spPr/>
      <dgm:t>
        <a:bodyPr/>
        <a:lstStyle/>
        <a:p>
          <a:pPr algn="ctr"/>
          <a:endParaRPr lang="es-SV" sz="2000">
            <a:latin typeface="Book Antiqua" pitchFamily="18" charset="0"/>
          </a:endParaRPr>
        </a:p>
      </dgm:t>
    </dgm:pt>
    <dgm:pt modelId="{99CEFBC2-10FD-4176-82E5-8DCD1BAAFFB4}" type="sibTrans" cxnId="{867CFF50-7EF2-42A3-B121-A79D19ED8566}">
      <dgm:prSet/>
      <dgm:spPr/>
      <dgm:t>
        <a:bodyPr/>
        <a:lstStyle/>
        <a:p>
          <a:pPr algn="ctr"/>
          <a:endParaRPr lang="es-SV" sz="2000">
            <a:latin typeface="Book Antiqua" pitchFamily="18" charset="0"/>
          </a:endParaRPr>
        </a:p>
      </dgm:t>
    </dgm:pt>
    <dgm:pt modelId="{F31B6AEE-9353-46A5-AE48-5C91E18039B4}">
      <dgm:prSet phldrT="[Texto]" custT="1"/>
      <dgm:spPr/>
      <dgm:t>
        <a:bodyPr/>
        <a:lstStyle/>
        <a:p>
          <a:pPr algn="ctr"/>
          <a:r>
            <a:rPr lang="es-SV" sz="2000" dirty="0" smtClean="0">
              <a:latin typeface="Book Antiqua" pitchFamily="18" charset="0"/>
            </a:rPr>
            <a:t>Propuesta Programa de Capacitación Turística.</a:t>
          </a:r>
          <a:endParaRPr lang="es-SV" sz="2000" dirty="0">
            <a:latin typeface="Book Antiqua" pitchFamily="18" charset="0"/>
          </a:endParaRPr>
        </a:p>
      </dgm:t>
    </dgm:pt>
    <dgm:pt modelId="{077DC518-5686-476E-823C-80D1E04A0233}" type="parTrans" cxnId="{CDB8B704-8664-42D8-8981-50DFF2E98922}">
      <dgm:prSet/>
      <dgm:spPr/>
      <dgm:t>
        <a:bodyPr/>
        <a:lstStyle/>
        <a:p>
          <a:pPr algn="ctr"/>
          <a:endParaRPr lang="es-SV" sz="2000">
            <a:latin typeface="Book Antiqua" pitchFamily="18" charset="0"/>
          </a:endParaRPr>
        </a:p>
      </dgm:t>
    </dgm:pt>
    <dgm:pt modelId="{9B314C86-A4B8-4791-AD5B-6E478C501549}" type="sibTrans" cxnId="{CDB8B704-8664-42D8-8981-50DFF2E98922}">
      <dgm:prSet/>
      <dgm:spPr/>
      <dgm:t>
        <a:bodyPr/>
        <a:lstStyle/>
        <a:p>
          <a:pPr algn="ctr"/>
          <a:endParaRPr lang="es-SV" sz="2000">
            <a:latin typeface="Book Antiqua" pitchFamily="18" charset="0"/>
          </a:endParaRPr>
        </a:p>
      </dgm:t>
    </dgm:pt>
    <dgm:pt modelId="{FF996DF1-4498-4500-8651-EDD7B7D7491A}">
      <dgm:prSet phldrT="[Texto]" custT="1"/>
      <dgm:spPr/>
      <dgm:t>
        <a:bodyPr/>
        <a:lstStyle/>
        <a:p>
          <a:pPr algn="ctr"/>
          <a:r>
            <a:rPr lang="es-SV" sz="2000" dirty="0" smtClean="0">
              <a:latin typeface="Book Antiqua" pitchFamily="18" charset="0"/>
            </a:rPr>
            <a:t>Conclusiones</a:t>
          </a:r>
          <a:endParaRPr lang="es-SV" sz="2000" dirty="0">
            <a:latin typeface="Book Antiqua" pitchFamily="18" charset="0"/>
          </a:endParaRPr>
        </a:p>
      </dgm:t>
    </dgm:pt>
    <dgm:pt modelId="{8CD29DC4-2CB2-4610-85D4-3E27B4F9625D}" type="parTrans" cxnId="{71EC2939-559C-46DA-8566-D8653C74EC19}">
      <dgm:prSet/>
      <dgm:spPr/>
      <dgm:t>
        <a:bodyPr/>
        <a:lstStyle/>
        <a:p>
          <a:pPr algn="ctr"/>
          <a:endParaRPr lang="es-SV" sz="2000">
            <a:latin typeface="Book Antiqua" pitchFamily="18" charset="0"/>
          </a:endParaRPr>
        </a:p>
      </dgm:t>
    </dgm:pt>
    <dgm:pt modelId="{EE296802-421D-4FEA-B5D4-F500B39AC8B4}" type="sibTrans" cxnId="{71EC2939-559C-46DA-8566-D8653C74EC19}">
      <dgm:prSet/>
      <dgm:spPr/>
      <dgm:t>
        <a:bodyPr/>
        <a:lstStyle/>
        <a:p>
          <a:pPr algn="ctr"/>
          <a:endParaRPr lang="es-SV" sz="2000">
            <a:latin typeface="Book Antiqua" pitchFamily="18" charset="0"/>
          </a:endParaRPr>
        </a:p>
      </dgm:t>
    </dgm:pt>
    <dgm:pt modelId="{53264B01-66F5-46E0-9836-A093730CE2D0}">
      <dgm:prSet phldrT="[Texto]" custT="1"/>
      <dgm:spPr/>
      <dgm:t>
        <a:bodyPr/>
        <a:lstStyle/>
        <a:p>
          <a:pPr algn="ctr"/>
          <a:r>
            <a:rPr lang="es-SV" sz="2000" dirty="0" smtClean="0">
              <a:latin typeface="Book Antiqua" pitchFamily="18" charset="0"/>
            </a:rPr>
            <a:t>Cronograma de actividades</a:t>
          </a:r>
          <a:endParaRPr lang="es-SV" sz="2000" dirty="0">
            <a:latin typeface="Book Antiqua" pitchFamily="18" charset="0"/>
          </a:endParaRPr>
        </a:p>
      </dgm:t>
    </dgm:pt>
    <dgm:pt modelId="{E57FF7E8-A644-449F-92EF-7E61F2EA633C}" type="parTrans" cxnId="{D86FB40D-C5CC-4796-A4DB-AAFA530FAEC7}">
      <dgm:prSet/>
      <dgm:spPr/>
      <dgm:t>
        <a:bodyPr/>
        <a:lstStyle/>
        <a:p>
          <a:pPr algn="ctr"/>
          <a:endParaRPr lang="es-SV" sz="2000">
            <a:latin typeface="Book Antiqua" pitchFamily="18" charset="0"/>
          </a:endParaRPr>
        </a:p>
      </dgm:t>
    </dgm:pt>
    <dgm:pt modelId="{F613155C-7C81-4C6B-9D63-CB1762D5DA41}" type="sibTrans" cxnId="{D86FB40D-C5CC-4796-A4DB-AAFA530FAEC7}">
      <dgm:prSet/>
      <dgm:spPr/>
      <dgm:t>
        <a:bodyPr/>
        <a:lstStyle/>
        <a:p>
          <a:pPr algn="ctr"/>
          <a:endParaRPr lang="es-SV" sz="2000">
            <a:latin typeface="Book Antiqua" pitchFamily="18" charset="0"/>
          </a:endParaRPr>
        </a:p>
      </dgm:t>
    </dgm:pt>
    <dgm:pt modelId="{E737520F-B2A2-4B64-B2DD-B19F6F05E339}">
      <dgm:prSet phldrT="[Texto]" custT="1"/>
      <dgm:spPr/>
      <dgm:t>
        <a:bodyPr/>
        <a:lstStyle/>
        <a:p>
          <a:pPr algn="ctr"/>
          <a:r>
            <a:rPr lang="es-SV" sz="2000" dirty="0" smtClean="0">
              <a:latin typeface="Book Antiqua" pitchFamily="18" charset="0"/>
            </a:rPr>
            <a:t>Recomendaciones</a:t>
          </a:r>
          <a:endParaRPr lang="es-SV" sz="2000" dirty="0">
            <a:latin typeface="Book Antiqua" pitchFamily="18" charset="0"/>
          </a:endParaRPr>
        </a:p>
      </dgm:t>
    </dgm:pt>
    <dgm:pt modelId="{071CB0A0-F84A-4DCC-A181-AAED7D054080}" type="parTrans" cxnId="{1F746C9C-C513-4D5A-8804-B2648EFBA602}">
      <dgm:prSet/>
      <dgm:spPr/>
      <dgm:t>
        <a:bodyPr/>
        <a:lstStyle/>
        <a:p>
          <a:pPr algn="ctr"/>
          <a:endParaRPr lang="es-SV" sz="2000">
            <a:latin typeface="Book Antiqua" pitchFamily="18" charset="0"/>
          </a:endParaRPr>
        </a:p>
      </dgm:t>
    </dgm:pt>
    <dgm:pt modelId="{758A13F5-1F1C-4CB0-B3D8-7B1E4E8ADF01}" type="sibTrans" cxnId="{1F746C9C-C513-4D5A-8804-B2648EFBA602}">
      <dgm:prSet/>
      <dgm:spPr/>
      <dgm:t>
        <a:bodyPr/>
        <a:lstStyle/>
        <a:p>
          <a:pPr algn="ctr"/>
          <a:endParaRPr lang="es-SV" sz="2000">
            <a:latin typeface="Book Antiqua" pitchFamily="18" charset="0"/>
          </a:endParaRPr>
        </a:p>
      </dgm:t>
    </dgm:pt>
    <dgm:pt modelId="{A23F9856-9BF7-499E-B639-85390FD3804D}">
      <dgm:prSet phldrT="[Texto]" custT="1"/>
      <dgm:spPr/>
      <dgm:t>
        <a:bodyPr/>
        <a:lstStyle/>
        <a:p>
          <a:pPr algn="ctr"/>
          <a:r>
            <a:rPr lang="es-SV" sz="2000" dirty="0" smtClean="0">
              <a:latin typeface="Book Antiqua" pitchFamily="18" charset="0"/>
            </a:rPr>
            <a:t>Presentación de Video</a:t>
          </a:r>
          <a:endParaRPr lang="es-SV" sz="2000" dirty="0">
            <a:latin typeface="Book Antiqua" pitchFamily="18" charset="0"/>
          </a:endParaRPr>
        </a:p>
      </dgm:t>
    </dgm:pt>
    <dgm:pt modelId="{F61B3CC6-FF21-4985-BBC3-9DA52C59A47F}" type="parTrans" cxnId="{B6CBAAAE-57F2-445A-B3C0-EB9897E9ED51}">
      <dgm:prSet/>
      <dgm:spPr/>
      <dgm:t>
        <a:bodyPr/>
        <a:lstStyle/>
        <a:p>
          <a:pPr algn="ctr"/>
          <a:endParaRPr lang="es-SV" sz="2000">
            <a:latin typeface="Book Antiqua" pitchFamily="18" charset="0"/>
          </a:endParaRPr>
        </a:p>
      </dgm:t>
    </dgm:pt>
    <dgm:pt modelId="{FD9EFC01-6309-4378-8F1C-11A5958156AC}" type="sibTrans" cxnId="{B6CBAAAE-57F2-445A-B3C0-EB9897E9ED51}">
      <dgm:prSet/>
      <dgm:spPr/>
      <dgm:t>
        <a:bodyPr/>
        <a:lstStyle/>
        <a:p>
          <a:pPr algn="ctr"/>
          <a:endParaRPr lang="es-SV" sz="2000">
            <a:latin typeface="Book Antiqua" pitchFamily="18" charset="0"/>
          </a:endParaRPr>
        </a:p>
      </dgm:t>
    </dgm:pt>
    <dgm:pt modelId="{D3FEB5D1-82B1-410B-9D8A-396256DC611F}">
      <dgm:prSet phldrT="[Texto]" custT="1"/>
      <dgm:spPr/>
      <dgm:t>
        <a:bodyPr/>
        <a:lstStyle/>
        <a:p>
          <a:pPr algn="ctr"/>
          <a:r>
            <a:rPr lang="es-SV" sz="2000" dirty="0" smtClean="0">
              <a:latin typeface="Book Antiqua" pitchFamily="18" charset="0"/>
            </a:rPr>
            <a:t>Presentación de Fotografías</a:t>
          </a:r>
          <a:endParaRPr lang="es-SV" sz="2000" dirty="0">
            <a:latin typeface="Book Antiqua" pitchFamily="18" charset="0"/>
          </a:endParaRPr>
        </a:p>
      </dgm:t>
    </dgm:pt>
    <dgm:pt modelId="{5368E2D3-BF13-46F1-818B-336A57FDBF0F}" type="parTrans" cxnId="{B539E2C0-837B-42D5-9569-A043A2AF76C4}">
      <dgm:prSet/>
      <dgm:spPr/>
      <dgm:t>
        <a:bodyPr/>
        <a:lstStyle/>
        <a:p>
          <a:endParaRPr lang="es-SV" sz="2000"/>
        </a:p>
      </dgm:t>
    </dgm:pt>
    <dgm:pt modelId="{B45D2DBB-E4FA-4901-8905-F8EBBCBE22E5}" type="sibTrans" cxnId="{B539E2C0-837B-42D5-9569-A043A2AF76C4}">
      <dgm:prSet/>
      <dgm:spPr/>
      <dgm:t>
        <a:bodyPr/>
        <a:lstStyle/>
        <a:p>
          <a:endParaRPr lang="es-SV" sz="2000"/>
        </a:p>
      </dgm:t>
    </dgm:pt>
    <dgm:pt modelId="{59C62EC2-0189-4BA8-B4E7-6CAF67307CEF}">
      <dgm:prSet phldrT="[Texto]" custT="1"/>
      <dgm:spPr/>
      <dgm:t>
        <a:bodyPr/>
        <a:lstStyle/>
        <a:p>
          <a:pPr algn="ctr"/>
          <a:r>
            <a:rPr lang="es-SV" sz="2000" dirty="0" smtClean="0">
              <a:latin typeface="Book Antiqua" pitchFamily="18" charset="0"/>
            </a:rPr>
            <a:t>Análisis FODA</a:t>
          </a:r>
          <a:endParaRPr lang="es-SV" sz="2000" dirty="0">
            <a:latin typeface="Book Antiqua" pitchFamily="18" charset="0"/>
          </a:endParaRPr>
        </a:p>
      </dgm:t>
    </dgm:pt>
    <dgm:pt modelId="{83FBEBB6-E16F-463C-B9E5-E45B27AD5C64}" type="parTrans" cxnId="{C2EB3F86-07F4-4CE8-8806-A073B86ED0FA}">
      <dgm:prSet/>
      <dgm:spPr/>
      <dgm:t>
        <a:bodyPr/>
        <a:lstStyle/>
        <a:p>
          <a:endParaRPr lang="es-SV"/>
        </a:p>
      </dgm:t>
    </dgm:pt>
    <dgm:pt modelId="{CD540F31-2FD8-408F-9C4B-3218AE240B67}" type="sibTrans" cxnId="{C2EB3F86-07F4-4CE8-8806-A073B86ED0FA}">
      <dgm:prSet/>
      <dgm:spPr/>
      <dgm:t>
        <a:bodyPr/>
        <a:lstStyle/>
        <a:p>
          <a:endParaRPr lang="es-SV"/>
        </a:p>
      </dgm:t>
    </dgm:pt>
    <dgm:pt modelId="{F8597713-C3B7-4EBF-BBB4-605BE3B61DAF}" type="pres">
      <dgm:prSet presAssocID="{A118E796-5737-4225-ACD1-B3776A383F55}" presName="vert0" presStyleCnt="0">
        <dgm:presLayoutVars>
          <dgm:dir/>
          <dgm:animOne val="branch"/>
          <dgm:animLvl val="lvl"/>
        </dgm:presLayoutVars>
      </dgm:prSet>
      <dgm:spPr/>
      <dgm:t>
        <a:bodyPr/>
        <a:lstStyle/>
        <a:p>
          <a:endParaRPr lang="es-ES"/>
        </a:p>
      </dgm:t>
    </dgm:pt>
    <dgm:pt modelId="{AAC2AF33-03D7-4DD0-97AE-51CAA798AEA0}" type="pres">
      <dgm:prSet presAssocID="{75F223B3-0826-4470-A636-F5D9A4CFF589}" presName="thickLine" presStyleLbl="alignNode1" presStyleIdx="0" presStyleCnt="1"/>
      <dgm:spPr/>
    </dgm:pt>
    <dgm:pt modelId="{55C5CC9C-FDB9-437E-B883-3753AA84BBC5}" type="pres">
      <dgm:prSet presAssocID="{75F223B3-0826-4470-A636-F5D9A4CFF589}" presName="horz1" presStyleCnt="0"/>
      <dgm:spPr/>
    </dgm:pt>
    <dgm:pt modelId="{19017240-0550-4925-AEF1-F95102F70EF2}" type="pres">
      <dgm:prSet presAssocID="{75F223B3-0826-4470-A636-F5D9A4CFF589}" presName="tx1" presStyleLbl="revTx" presStyleIdx="0" presStyleCnt="10"/>
      <dgm:spPr/>
      <dgm:t>
        <a:bodyPr/>
        <a:lstStyle/>
        <a:p>
          <a:endParaRPr lang="es-SV"/>
        </a:p>
      </dgm:t>
    </dgm:pt>
    <dgm:pt modelId="{4152DAA4-E125-4DAB-AEC8-BB7EB9D19937}" type="pres">
      <dgm:prSet presAssocID="{75F223B3-0826-4470-A636-F5D9A4CFF589}" presName="vert1" presStyleCnt="0"/>
      <dgm:spPr/>
    </dgm:pt>
    <dgm:pt modelId="{08755563-675E-464A-9807-FF1C55B218C1}" type="pres">
      <dgm:prSet presAssocID="{131D08E7-064A-43B2-863B-F04186FBCB34}" presName="vertSpace2a" presStyleCnt="0"/>
      <dgm:spPr/>
    </dgm:pt>
    <dgm:pt modelId="{C636B5D4-A83E-4099-815A-60E7021EA80C}" type="pres">
      <dgm:prSet presAssocID="{131D08E7-064A-43B2-863B-F04186FBCB34}" presName="horz2" presStyleCnt="0"/>
      <dgm:spPr/>
    </dgm:pt>
    <dgm:pt modelId="{83ED511B-559B-4EF7-8DAE-FE758AF211F8}" type="pres">
      <dgm:prSet presAssocID="{131D08E7-064A-43B2-863B-F04186FBCB34}" presName="horzSpace2" presStyleCnt="0"/>
      <dgm:spPr/>
    </dgm:pt>
    <dgm:pt modelId="{E4134044-2794-45C8-BBB8-9F4F831944A7}" type="pres">
      <dgm:prSet presAssocID="{131D08E7-064A-43B2-863B-F04186FBCB34}" presName="tx2" presStyleLbl="revTx" presStyleIdx="1" presStyleCnt="10"/>
      <dgm:spPr/>
      <dgm:t>
        <a:bodyPr/>
        <a:lstStyle/>
        <a:p>
          <a:endParaRPr lang="es-ES"/>
        </a:p>
      </dgm:t>
    </dgm:pt>
    <dgm:pt modelId="{F044EEA7-C10A-4BB6-824C-4E81B60F81A7}" type="pres">
      <dgm:prSet presAssocID="{131D08E7-064A-43B2-863B-F04186FBCB34}" presName="vert2" presStyleCnt="0"/>
      <dgm:spPr/>
    </dgm:pt>
    <dgm:pt modelId="{EB56D6EC-62D6-4799-A30B-64C7CE17CA71}" type="pres">
      <dgm:prSet presAssocID="{131D08E7-064A-43B2-863B-F04186FBCB34}" presName="thinLine2b" presStyleLbl="callout" presStyleIdx="0" presStyleCnt="9"/>
      <dgm:spPr/>
    </dgm:pt>
    <dgm:pt modelId="{AF0AE609-9C26-4FEC-B371-F24060BE9A1C}" type="pres">
      <dgm:prSet presAssocID="{131D08E7-064A-43B2-863B-F04186FBCB34}" presName="vertSpace2b" presStyleCnt="0"/>
      <dgm:spPr/>
    </dgm:pt>
    <dgm:pt modelId="{D4E3CC6D-BC18-4C59-A315-C236B7ED57B3}" type="pres">
      <dgm:prSet presAssocID="{17EB5CE4-7FFE-4810-B273-41184EE22352}" presName="horz2" presStyleCnt="0"/>
      <dgm:spPr/>
    </dgm:pt>
    <dgm:pt modelId="{CBD15BD3-070C-4F2C-BE8B-C11D65DB0074}" type="pres">
      <dgm:prSet presAssocID="{17EB5CE4-7FFE-4810-B273-41184EE22352}" presName="horzSpace2" presStyleCnt="0"/>
      <dgm:spPr/>
    </dgm:pt>
    <dgm:pt modelId="{A28AE4E8-37E2-45D9-A861-88860BFE64B4}" type="pres">
      <dgm:prSet presAssocID="{17EB5CE4-7FFE-4810-B273-41184EE22352}" presName="tx2" presStyleLbl="revTx" presStyleIdx="2" presStyleCnt="10"/>
      <dgm:spPr/>
      <dgm:t>
        <a:bodyPr/>
        <a:lstStyle/>
        <a:p>
          <a:endParaRPr lang="es-SV"/>
        </a:p>
      </dgm:t>
    </dgm:pt>
    <dgm:pt modelId="{BCC1A1E2-11EE-49B0-A78C-43B410875789}" type="pres">
      <dgm:prSet presAssocID="{17EB5CE4-7FFE-4810-B273-41184EE22352}" presName="vert2" presStyleCnt="0"/>
      <dgm:spPr/>
    </dgm:pt>
    <dgm:pt modelId="{A989EB55-E551-47F9-851D-6DF6FAF4E816}" type="pres">
      <dgm:prSet presAssocID="{17EB5CE4-7FFE-4810-B273-41184EE22352}" presName="thinLine2b" presStyleLbl="callout" presStyleIdx="1" presStyleCnt="9"/>
      <dgm:spPr/>
    </dgm:pt>
    <dgm:pt modelId="{12A3F8DE-2383-469D-9512-22D30A3E6357}" type="pres">
      <dgm:prSet presAssocID="{17EB5CE4-7FFE-4810-B273-41184EE22352}" presName="vertSpace2b" presStyleCnt="0"/>
      <dgm:spPr/>
    </dgm:pt>
    <dgm:pt modelId="{6A24EB90-F4E7-4C75-BE03-B5D33FAD5203}" type="pres">
      <dgm:prSet presAssocID="{53264B01-66F5-46E0-9836-A093730CE2D0}" presName="horz2" presStyleCnt="0"/>
      <dgm:spPr/>
    </dgm:pt>
    <dgm:pt modelId="{4FFE51C0-6453-414C-AB3E-B7836D480E10}" type="pres">
      <dgm:prSet presAssocID="{53264B01-66F5-46E0-9836-A093730CE2D0}" presName="horzSpace2" presStyleCnt="0"/>
      <dgm:spPr/>
    </dgm:pt>
    <dgm:pt modelId="{45DC22C6-B7C9-4BEE-B198-2976CB64E916}" type="pres">
      <dgm:prSet presAssocID="{53264B01-66F5-46E0-9836-A093730CE2D0}" presName="tx2" presStyleLbl="revTx" presStyleIdx="3" presStyleCnt="10"/>
      <dgm:spPr/>
      <dgm:t>
        <a:bodyPr/>
        <a:lstStyle/>
        <a:p>
          <a:endParaRPr lang="es-SV"/>
        </a:p>
      </dgm:t>
    </dgm:pt>
    <dgm:pt modelId="{9F90C4F3-6FB5-4D3A-89DC-311B79305685}" type="pres">
      <dgm:prSet presAssocID="{53264B01-66F5-46E0-9836-A093730CE2D0}" presName="vert2" presStyleCnt="0"/>
      <dgm:spPr/>
    </dgm:pt>
    <dgm:pt modelId="{FBB93B0E-6DB8-4325-91AE-B2A852931F13}" type="pres">
      <dgm:prSet presAssocID="{53264B01-66F5-46E0-9836-A093730CE2D0}" presName="thinLine2b" presStyleLbl="callout" presStyleIdx="2" presStyleCnt="9"/>
      <dgm:spPr/>
    </dgm:pt>
    <dgm:pt modelId="{78EDA86A-FBBD-45AD-8846-F67357C011A0}" type="pres">
      <dgm:prSet presAssocID="{53264B01-66F5-46E0-9836-A093730CE2D0}" presName="vertSpace2b" presStyleCnt="0"/>
      <dgm:spPr/>
    </dgm:pt>
    <dgm:pt modelId="{70BF6ED2-4AC3-4213-98AC-9A1A23AA8C02}" type="pres">
      <dgm:prSet presAssocID="{59C62EC2-0189-4BA8-B4E7-6CAF67307CEF}" presName="horz2" presStyleCnt="0"/>
      <dgm:spPr/>
    </dgm:pt>
    <dgm:pt modelId="{7C00385C-89BA-4811-9584-953086449C2C}" type="pres">
      <dgm:prSet presAssocID="{59C62EC2-0189-4BA8-B4E7-6CAF67307CEF}" presName="horzSpace2" presStyleCnt="0"/>
      <dgm:spPr/>
    </dgm:pt>
    <dgm:pt modelId="{1FF3A4E9-D431-4FA4-A9B0-0EB8B9703224}" type="pres">
      <dgm:prSet presAssocID="{59C62EC2-0189-4BA8-B4E7-6CAF67307CEF}" presName="tx2" presStyleLbl="revTx" presStyleIdx="4" presStyleCnt="10"/>
      <dgm:spPr/>
      <dgm:t>
        <a:bodyPr/>
        <a:lstStyle/>
        <a:p>
          <a:endParaRPr lang="es-SV"/>
        </a:p>
      </dgm:t>
    </dgm:pt>
    <dgm:pt modelId="{E5FACE17-51D7-4BF2-9B03-94F39554B1D4}" type="pres">
      <dgm:prSet presAssocID="{59C62EC2-0189-4BA8-B4E7-6CAF67307CEF}" presName="vert2" presStyleCnt="0"/>
      <dgm:spPr/>
    </dgm:pt>
    <dgm:pt modelId="{79C2DBC8-75BC-43B7-B613-26D5EF6C22CB}" type="pres">
      <dgm:prSet presAssocID="{59C62EC2-0189-4BA8-B4E7-6CAF67307CEF}" presName="thinLine2b" presStyleLbl="callout" presStyleIdx="3" presStyleCnt="9"/>
      <dgm:spPr/>
    </dgm:pt>
    <dgm:pt modelId="{A88F66DE-62FD-4BF7-87F3-EE353132F679}" type="pres">
      <dgm:prSet presAssocID="{59C62EC2-0189-4BA8-B4E7-6CAF67307CEF}" presName="vertSpace2b" presStyleCnt="0"/>
      <dgm:spPr/>
    </dgm:pt>
    <dgm:pt modelId="{1F7B98C7-5AC8-4848-BAFD-B858FB00D92F}" type="pres">
      <dgm:prSet presAssocID="{F31B6AEE-9353-46A5-AE48-5C91E18039B4}" presName="horz2" presStyleCnt="0"/>
      <dgm:spPr/>
    </dgm:pt>
    <dgm:pt modelId="{C04B37A4-7EA7-4477-BEB0-F16D53350CA2}" type="pres">
      <dgm:prSet presAssocID="{F31B6AEE-9353-46A5-AE48-5C91E18039B4}" presName="horzSpace2" presStyleCnt="0"/>
      <dgm:spPr/>
    </dgm:pt>
    <dgm:pt modelId="{BA2CE428-DBD4-4EF5-B197-086B0D1FE994}" type="pres">
      <dgm:prSet presAssocID="{F31B6AEE-9353-46A5-AE48-5C91E18039B4}" presName="tx2" presStyleLbl="revTx" presStyleIdx="5" presStyleCnt="10"/>
      <dgm:spPr/>
      <dgm:t>
        <a:bodyPr/>
        <a:lstStyle/>
        <a:p>
          <a:endParaRPr lang="es-SV"/>
        </a:p>
      </dgm:t>
    </dgm:pt>
    <dgm:pt modelId="{23F763E4-117C-4785-8170-BF8786E058BF}" type="pres">
      <dgm:prSet presAssocID="{F31B6AEE-9353-46A5-AE48-5C91E18039B4}" presName="vert2" presStyleCnt="0"/>
      <dgm:spPr/>
    </dgm:pt>
    <dgm:pt modelId="{B2C7BEF8-E205-4C40-A464-FA3F3B3802F5}" type="pres">
      <dgm:prSet presAssocID="{F31B6AEE-9353-46A5-AE48-5C91E18039B4}" presName="thinLine2b" presStyleLbl="callout" presStyleIdx="4" presStyleCnt="9"/>
      <dgm:spPr/>
    </dgm:pt>
    <dgm:pt modelId="{0B0473BC-2D9A-453F-B8A7-AEFADF8F5932}" type="pres">
      <dgm:prSet presAssocID="{F31B6AEE-9353-46A5-AE48-5C91E18039B4}" presName="vertSpace2b" presStyleCnt="0"/>
      <dgm:spPr/>
    </dgm:pt>
    <dgm:pt modelId="{5F875C7E-BF25-4830-BD82-FEEB31302A1D}" type="pres">
      <dgm:prSet presAssocID="{FF996DF1-4498-4500-8651-EDD7B7D7491A}" presName="horz2" presStyleCnt="0"/>
      <dgm:spPr/>
    </dgm:pt>
    <dgm:pt modelId="{D2164412-1212-4CD5-9530-85664F3AE5A4}" type="pres">
      <dgm:prSet presAssocID="{FF996DF1-4498-4500-8651-EDD7B7D7491A}" presName="horzSpace2" presStyleCnt="0"/>
      <dgm:spPr/>
    </dgm:pt>
    <dgm:pt modelId="{17C5E3DB-AB40-4419-98FF-84FF9932815D}" type="pres">
      <dgm:prSet presAssocID="{FF996DF1-4498-4500-8651-EDD7B7D7491A}" presName="tx2" presStyleLbl="revTx" presStyleIdx="6" presStyleCnt="10"/>
      <dgm:spPr/>
      <dgm:t>
        <a:bodyPr/>
        <a:lstStyle/>
        <a:p>
          <a:endParaRPr lang="es-SV"/>
        </a:p>
      </dgm:t>
    </dgm:pt>
    <dgm:pt modelId="{8E7CBF7B-CB16-4829-AFF9-28232483610A}" type="pres">
      <dgm:prSet presAssocID="{FF996DF1-4498-4500-8651-EDD7B7D7491A}" presName="vert2" presStyleCnt="0"/>
      <dgm:spPr/>
    </dgm:pt>
    <dgm:pt modelId="{F4C0715C-FE18-4588-8EBC-1FB6658CE8DC}" type="pres">
      <dgm:prSet presAssocID="{FF996DF1-4498-4500-8651-EDD7B7D7491A}" presName="thinLine2b" presStyleLbl="callout" presStyleIdx="5" presStyleCnt="9"/>
      <dgm:spPr/>
    </dgm:pt>
    <dgm:pt modelId="{A809F42A-67F0-41F9-A930-B461537FFCFB}" type="pres">
      <dgm:prSet presAssocID="{FF996DF1-4498-4500-8651-EDD7B7D7491A}" presName="vertSpace2b" presStyleCnt="0"/>
      <dgm:spPr/>
    </dgm:pt>
    <dgm:pt modelId="{B0C79006-31D5-4199-ABB4-FCAFAF54BA8E}" type="pres">
      <dgm:prSet presAssocID="{E737520F-B2A2-4B64-B2DD-B19F6F05E339}" presName="horz2" presStyleCnt="0"/>
      <dgm:spPr/>
    </dgm:pt>
    <dgm:pt modelId="{65D6B744-C616-438A-BDAA-F9B77BB45EC1}" type="pres">
      <dgm:prSet presAssocID="{E737520F-B2A2-4B64-B2DD-B19F6F05E339}" presName="horzSpace2" presStyleCnt="0"/>
      <dgm:spPr/>
    </dgm:pt>
    <dgm:pt modelId="{EA31B107-7326-450F-89CA-134950278E9F}" type="pres">
      <dgm:prSet presAssocID="{E737520F-B2A2-4B64-B2DD-B19F6F05E339}" presName="tx2" presStyleLbl="revTx" presStyleIdx="7" presStyleCnt="10"/>
      <dgm:spPr/>
      <dgm:t>
        <a:bodyPr/>
        <a:lstStyle/>
        <a:p>
          <a:endParaRPr lang="es-ES"/>
        </a:p>
      </dgm:t>
    </dgm:pt>
    <dgm:pt modelId="{46AE90B6-36F3-4005-A7E0-557E7D760BCC}" type="pres">
      <dgm:prSet presAssocID="{E737520F-B2A2-4B64-B2DD-B19F6F05E339}" presName="vert2" presStyleCnt="0"/>
      <dgm:spPr/>
    </dgm:pt>
    <dgm:pt modelId="{0484F1C0-9658-46DC-924C-3C2358E63836}" type="pres">
      <dgm:prSet presAssocID="{E737520F-B2A2-4B64-B2DD-B19F6F05E339}" presName="thinLine2b" presStyleLbl="callout" presStyleIdx="6" presStyleCnt="9"/>
      <dgm:spPr/>
    </dgm:pt>
    <dgm:pt modelId="{6EC4D111-1AB8-481B-AC66-7626EA4667BA}" type="pres">
      <dgm:prSet presAssocID="{E737520F-B2A2-4B64-B2DD-B19F6F05E339}" presName="vertSpace2b" presStyleCnt="0"/>
      <dgm:spPr/>
    </dgm:pt>
    <dgm:pt modelId="{5A08D947-9326-4885-AF3B-AC5ADF921CDA}" type="pres">
      <dgm:prSet presAssocID="{A23F9856-9BF7-499E-B639-85390FD3804D}" presName="horz2" presStyleCnt="0"/>
      <dgm:spPr/>
    </dgm:pt>
    <dgm:pt modelId="{AA604764-F4D2-4AB6-9CAA-CE9BA8A70309}" type="pres">
      <dgm:prSet presAssocID="{A23F9856-9BF7-499E-B639-85390FD3804D}" presName="horzSpace2" presStyleCnt="0"/>
      <dgm:spPr/>
    </dgm:pt>
    <dgm:pt modelId="{E43C0D89-B4F7-44B4-8949-51AFA51F57DE}" type="pres">
      <dgm:prSet presAssocID="{A23F9856-9BF7-499E-B639-85390FD3804D}" presName="tx2" presStyleLbl="revTx" presStyleIdx="8" presStyleCnt="10"/>
      <dgm:spPr/>
      <dgm:t>
        <a:bodyPr/>
        <a:lstStyle/>
        <a:p>
          <a:endParaRPr lang="es-SV"/>
        </a:p>
      </dgm:t>
    </dgm:pt>
    <dgm:pt modelId="{256209EA-0AB1-4A49-A929-54356C861296}" type="pres">
      <dgm:prSet presAssocID="{A23F9856-9BF7-499E-B639-85390FD3804D}" presName="vert2" presStyleCnt="0"/>
      <dgm:spPr/>
    </dgm:pt>
    <dgm:pt modelId="{7BD5F9CE-8666-4F7D-BC55-839349B8FAAA}" type="pres">
      <dgm:prSet presAssocID="{A23F9856-9BF7-499E-B639-85390FD3804D}" presName="thinLine2b" presStyleLbl="callout" presStyleIdx="7" presStyleCnt="9"/>
      <dgm:spPr/>
    </dgm:pt>
    <dgm:pt modelId="{58503AB1-7606-4BF9-865E-3AF1D3A3634F}" type="pres">
      <dgm:prSet presAssocID="{A23F9856-9BF7-499E-B639-85390FD3804D}" presName="vertSpace2b" presStyleCnt="0"/>
      <dgm:spPr/>
    </dgm:pt>
    <dgm:pt modelId="{CAD6846F-2DCD-4CB9-85EC-FD0D7BD5ED65}" type="pres">
      <dgm:prSet presAssocID="{D3FEB5D1-82B1-410B-9D8A-396256DC611F}" presName="horz2" presStyleCnt="0"/>
      <dgm:spPr/>
    </dgm:pt>
    <dgm:pt modelId="{4470E34F-8ED8-46B5-A016-FB03261FFCF7}" type="pres">
      <dgm:prSet presAssocID="{D3FEB5D1-82B1-410B-9D8A-396256DC611F}" presName="horzSpace2" presStyleCnt="0"/>
      <dgm:spPr/>
    </dgm:pt>
    <dgm:pt modelId="{4A549EE7-5C33-410F-978F-D6CFC31F1349}" type="pres">
      <dgm:prSet presAssocID="{D3FEB5D1-82B1-410B-9D8A-396256DC611F}" presName="tx2" presStyleLbl="revTx" presStyleIdx="9" presStyleCnt="10"/>
      <dgm:spPr/>
      <dgm:t>
        <a:bodyPr/>
        <a:lstStyle/>
        <a:p>
          <a:endParaRPr lang="es-ES"/>
        </a:p>
      </dgm:t>
    </dgm:pt>
    <dgm:pt modelId="{1A9F302F-E925-4E12-ACB5-32CCE40BF128}" type="pres">
      <dgm:prSet presAssocID="{D3FEB5D1-82B1-410B-9D8A-396256DC611F}" presName="vert2" presStyleCnt="0"/>
      <dgm:spPr/>
    </dgm:pt>
    <dgm:pt modelId="{BBB1E1CD-DCCF-4485-9188-76A6A8B4BD50}" type="pres">
      <dgm:prSet presAssocID="{D3FEB5D1-82B1-410B-9D8A-396256DC611F}" presName="thinLine2b" presStyleLbl="callout" presStyleIdx="8" presStyleCnt="9"/>
      <dgm:spPr/>
    </dgm:pt>
    <dgm:pt modelId="{4FA330B1-08A8-4782-A8DB-C417571C753A}" type="pres">
      <dgm:prSet presAssocID="{D3FEB5D1-82B1-410B-9D8A-396256DC611F}" presName="vertSpace2b" presStyleCnt="0"/>
      <dgm:spPr/>
    </dgm:pt>
  </dgm:ptLst>
  <dgm:cxnLst>
    <dgm:cxn modelId="{8F08C6B1-CC1D-4D4C-8D18-AA37E67D9FC2}" type="presOf" srcId="{131D08E7-064A-43B2-863B-F04186FBCB34}" destId="{E4134044-2794-45C8-BBB8-9F4F831944A7}" srcOrd="0" destOrd="0" presId="urn:microsoft.com/office/officeart/2008/layout/LinedList"/>
    <dgm:cxn modelId="{1F4644B6-CC99-4C3C-99E1-C6D5C9237643}" type="presOf" srcId="{D3FEB5D1-82B1-410B-9D8A-396256DC611F}" destId="{4A549EE7-5C33-410F-978F-D6CFC31F1349}" srcOrd="0" destOrd="0" presId="urn:microsoft.com/office/officeart/2008/layout/LinedList"/>
    <dgm:cxn modelId="{867CFF50-7EF2-42A3-B121-A79D19ED8566}" srcId="{75F223B3-0826-4470-A636-F5D9A4CFF589}" destId="{17EB5CE4-7FFE-4810-B273-41184EE22352}" srcOrd="1" destOrd="0" parTransId="{8322E0AA-48ED-4A12-8CAC-EE7BA1BE58F2}" sibTransId="{99CEFBC2-10FD-4176-82E5-8DCD1BAAFFB4}"/>
    <dgm:cxn modelId="{55B3920E-AFF7-401F-BCB1-BBA78AFBF00D}" type="presOf" srcId="{17EB5CE4-7FFE-4810-B273-41184EE22352}" destId="{A28AE4E8-37E2-45D9-A861-88860BFE64B4}" srcOrd="0" destOrd="0" presId="urn:microsoft.com/office/officeart/2008/layout/LinedList"/>
    <dgm:cxn modelId="{1890BBE9-0E68-4191-928C-ACAF1E73C4DF}" type="presOf" srcId="{59C62EC2-0189-4BA8-B4E7-6CAF67307CEF}" destId="{1FF3A4E9-D431-4FA4-A9B0-0EB8B9703224}" srcOrd="0" destOrd="0" presId="urn:microsoft.com/office/officeart/2008/layout/LinedList"/>
    <dgm:cxn modelId="{6D09C27C-975D-4AB4-9EDB-B3F45521368B}" type="presOf" srcId="{E737520F-B2A2-4B64-B2DD-B19F6F05E339}" destId="{EA31B107-7326-450F-89CA-134950278E9F}" srcOrd="0" destOrd="0" presId="urn:microsoft.com/office/officeart/2008/layout/LinedList"/>
    <dgm:cxn modelId="{D86FB40D-C5CC-4796-A4DB-AAFA530FAEC7}" srcId="{75F223B3-0826-4470-A636-F5D9A4CFF589}" destId="{53264B01-66F5-46E0-9836-A093730CE2D0}" srcOrd="2" destOrd="0" parTransId="{E57FF7E8-A644-449F-92EF-7E61F2EA633C}" sibTransId="{F613155C-7C81-4C6B-9D63-CB1762D5DA41}"/>
    <dgm:cxn modelId="{CDB8B704-8664-42D8-8981-50DFF2E98922}" srcId="{75F223B3-0826-4470-A636-F5D9A4CFF589}" destId="{F31B6AEE-9353-46A5-AE48-5C91E18039B4}" srcOrd="4" destOrd="0" parTransId="{077DC518-5686-476E-823C-80D1E04A0233}" sibTransId="{9B314C86-A4B8-4791-AD5B-6E478C501549}"/>
    <dgm:cxn modelId="{B539E2C0-837B-42D5-9569-A043A2AF76C4}" srcId="{75F223B3-0826-4470-A636-F5D9A4CFF589}" destId="{D3FEB5D1-82B1-410B-9D8A-396256DC611F}" srcOrd="8" destOrd="0" parTransId="{5368E2D3-BF13-46F1-818B-336A57FDBF0F}" sibTransId="{B45D2DBB-E4FA-4901-8905-F8EBBCBE22E5}"/>
    <dgm:cxn modelId="{8B8B1768-8E8A-4BEB-BCD0-2D2FEFAF269D}" srcId="{A118E796-5737-4225-ACD1-B3776A383F55}" destId="{75F223B3-0826-4470-A636-F5D9A4CFF589}" srcOrd="0" destOrd="0" parTransId="{8F088A6A-C559-4D2C-842A-0ED88CCBBB60}" sibTransId="{6AD4FA4A-EABB-47FB-9FC6-B7F9D8575C85}"/>
    <dgm:cxn modelId="{80A5D44A-EB1B-4B48-9DC8-0727768FC9B7}" type="presOf" srcId="{FF996DF1-4498-4500-8651-EDD7B7D7491A}" destId="{17C5E3DB-AB40-4419-98FF-84FF9932815D}" srcOrd="0" destOrd="0" presId="urn:microsoft.com/office/officeart/2008/layout/LinedList"/>
    <dgm:cxn modelId="{812D201F-28DE-42CB-98D0-884E4EE43A53}" type="presOf" srcId="{F31B6AEE-9353-46A5-AE48-5C91E18039B4}" destId="{BA2CE428-DBD4-4EF5-B197-086B0D1FE994}" srcOrd="0" destOrd="0" presId="urn:microsoft.com/office/officeart/2008/layout/LinedList"/>
    <dgm:cxn modelId="{1D4765B6-1591-4AD1-BB01-4D27FC38CDA7}" type="presOf" srcId="{75F223B3-0826-4470-A636-F5D9A4CFF589}" destId="{19017240-0550-4925-AEF1-F95102F70EF2}" srcOrd="0" destOrd="0" presId="urn:microsoft.com/office/officeart/2008/layout/LinedList"/>
    <dgm:cxn modelId="{71EC2939-559C-46DA-8566-D8653C74EC19}" srcId="{75F223B3-0826-4470-A636-F5D9A4CFF589}" destId="{FF996DF1-4498-4500-8651-EDD7B7D7491A}" srcOrd="5" destOrd="0" parTransId="{8CD29DC4-2CB2-4610-85D4-3E27B4F9625D}" sibTransId="{EE296802-421D-4FEA-B5D4-F500B39AC8B4}"/>
    <dgm:cxn modelId="{5DD66426-95E9-45A6-A3F0-904BF503B231}" type="presOf" srcId="{A23F9856-9BF7-499E-B639-85390FD3804D}" destId="{E43C0D89-B4F7-44B4-8949-51AFA51F57DE}" srcOrd="0" destOrd="0" presId="urn:microsoft.com/office/officeart/2008/layout/LinedList"/>
    <dgm:cxn modelId="{B6CBAAAE-57F2-445A-B3C0-EB9897E9ED51}" srcId="{75F223B3-0826-4470-A636-F5D9A4CFF589}" destId="{A23F9856-9BF7-499E-B639-85390FD3804D}" srcOrd="7" destOrd="0" parTransId="{F61B3CC6-FF21-4985-BBC3-9DA52C59A47F}" sibTransId="{FD9EFC01-6309-4378-8F1C-11A5958156AC}"/>
    <dgm:cxn modelId="{C7E2D540-4955-4810-B0F7-616758ED2880}" type="presOf" srcId="{A118E796-5737-4225-ACD1-B3776A383F55}" destId="{F8597713-C3B7-4EBF-BBB4-605BE3B61DAF}" srcOrd="0" destOrd="0" presId="urn:microsoft.com/office/officeart/2008/layout/LinedList"/>
    <dgm:cxn modelId="{E9B0971D-FF2D-4772-81D3-7F2521054A1B}" type="presOf" srcId="{53264B01-66F5-46E0-9836-A093730CE2D0}" destId="{45DC22C6-B7C9-4BEE-B198-2976CB64E916}" srcOrd="0" destOrd="0" presId="urn:microsoft.com/office/officeart/2008/layout/LinedList"/>
    <dgm:cxn modelId="{76B71B5D-6571-4568-B880-B4B62923D096}" srcId="{75F223B3-0826-4470-A636-F5D9A4CFF589}" destId="{131D08E7-064A-43B2-863B-F04186FBCB34}" srcOrd="0" destOrd="0" parTransId="{0B2BDFD8-78A1-4EC6-A573-ECF83818B3AF}" sibTransId="{BF80A0DD-1339-468C-8486-8D9F77389EDF}"/>
    <dgm:cxn modelId="{C2EB3F86-07F4-4CE8-8806-A073B86ED0FA}" srcId="{75F223B3-0826-4470-A636-F5D9A4CFF589}" destId="{59C62EC2-0189-4BA8-B4E7-6CAF67307CEF}" srcOrd="3" destOrd="0" parTransId="{83FBEBB6-E16F-463C-B9E5-E45B27AD5C64}" sibTransId="{CD540F31-2FD8-408F-9C4B-3218AE240B67}"/>
    <dgm:cxn modelId="{1F746C9C-C513-4D5A-8804-B2648EFBA602}" srcId="{75F223B3-0826-4470-A636-F5D9A4CFF589}" destId="{E737520F-B2A2-4B64-B2DD-B19F6F05E339}" srcOrd="6" destOrd="0" parTransId="{071CB0A0-F84A-4DCC-A181-AAED7D054080}" sibTransId="{758A13F5-1F1C-4CB0-B3D8-7B1E4E8ADF01}"/>
    <dgm:cxn modelId="{689991F3-8F34-45A2-9E1A-ED38BB0087B3}" type="presParOf" srcId="{F8597713-C3B7-4EBF-BBB4-605BE3B61DAF}" destId="{AAC2AF33-03D7-4DD0-97AE-51CAA798AEA0}" srcOrd="0" destOrd="0" presId="urn:microsoft.com/office/officeart/2008/layout/LinedList"/>
    <dgm:cxn modelId="{D0FDAFC1-7195-42CF-A3ED-72DE03481758}" type="presParOf" srcId="{F8597713-C3B7-4EBF-BBB4-605BE3B61DAF}" destId="{55C5CC9C-FDB9-437E-B883-3753AA84BBC5}" srcOrd="1" destOrd="0" presId="urn:microsoft.com/office/officeart/2008/layout/LinedList"/>
    <dgm:cxn modelId="{71DAE269-6A19-4186-967D-AC6E8D289B30}" type="presParOf" srcId="{55C5CC9C-FDB9-437E-B883-3753AA84BBC5}" destId="{19017240-0550-4925-AEF1-F95102F70EF2}" srcOrd="0" destOrd="0" presId="urn:microsoft.com/office/officeart/2008/layout/LinedList"/>
    <dgm:cxn modelId="{FB024C90-130F-4448-B52F-550367AF88D3}" type="presParOf" srcId="{55C5CC9C-FDB9-437E-B883-3753AA84BBC5}" destId="{4152DAA4-E125-4DAB-AEC8-BB7EB9D19937}" srcOrd="1" destOrd="0" presId="urn:microsoft.com/office/officeart/2008/layout/LinedList"/>
    <dgm:cxn modelId="{B514EF59-7E72-470F-8A84-9098565A0F72}" type="presParOf" srcId="{4152DAA4-E125-4DAB-AEC8-BB7EB9D19937}" destId="{08755563-675E-464A-9807-FF1C55B218C1}" srcOrd="0" destOrd="0" presId="urn:microsoft.com/office/officeart/2008/layout/LinedList"/>
    <dgm:cxn modelId="{BE524D24-DA41-4E6B-9099-957A7D705590}" type="presParOf" srcId="{4152DAA4-E125-4DAB-AEC8-BB7EB9D19937}" destId="{C636B5D4-A83E-4099-815A-60E7021EA80C}" srcOrd="1" destOrd="0" presId="urn:microsoft.com/office/officeart/2008/layout/LinedList"/>
    <dgm:cxn modelId="{191E8975-4C9F-4198-94E5-29A8F042F81E}" type="presParOf" srcId="{C636B5D4-A83E-4099-815A-60E7021EA80C}" destId="{83ED511B-559B-4EF7-8DAE-FE758AF211F8}" srcOrd="0" destOrd="0" presId="urn:microsoft.com/office/officeart/2008/layout/LinedList"/>
    <dgm:cxn modelId="{32B2D4B2-8550-47E2-B17F-85D6DA05F9F5}" type="presParOf" srcId="{C636B5D4-A83E-4099-815A-60E7021EA80C}" destId="{E4134044-2794-45C8-BBB8-9F4F831944A7}" srcOrd="1" destOrd="0" presId="urn:microsoft.com/office/officeart/2008/layout/LinedList"/>
    <dgm:cxn modelId="{C2E931AE-6D7A-4050-8015-F50D6A3F1932}" type="presParOf" srcId="{C636B5D4-A83E-4099-815A-60E7021EA80C}" destId="{F044EEA7-C10A-4BB6-824C-4E81B60F81A7}" srcOrd="2" destOrd="0" presId="urn:microsoft.com/office/officeart/2008/layout/LinedList"/>
    <dgm:cxn modelId="{B07EC96A-AAC9-487F-8E9A-1F32F624E6D7}" type="presParOf" srcId="{4152DAA4-E125-4DAB-AEC8-BB7EB9D19937}" destId="{EB56D6EC-62D6-4799-A30B-64C7CE17CA71}" srcOrd="2" destOrd="0" presId="urn:microsoft.com/office/officeart/2008/layout/LinedList"/>
    <dgm:cxn modelId="{022826AA-0FFE-47B7-8EFE-01DA69E68CBD}" type="presParOf" srcId="{4152DAA4-E125-4DAB-AEC8-BB7EB9D19937}" destId="{AF0AE609-9C26-4FEC-B371-F24060BE9A1C}" srcOrd="3" destOrd="0" presId="urn:microsoft.com/office/officeart/2008/layout/LinedList"/>
    <dgm:cxn modelId="{64AD480C-ED5F-49E2-8FA9-7FA792732A92}" type="presParOf" srcId="{4152DAA4-E125-4DAB-AEC8-BB7EB9D19937}" destId="{D4E3CC6D-BC18-4C59-A315-C236B7ED57B3}" srcOrd="4" destOrd="0" presId="urn:microsoft.com/office/officeart/2008/layout/LinedList"/>
    <dgm:cxn modelId="{C690B851-ACAC-474F-9CD2-A5086C1EAF34}" type="presParOf" srcId="{D4E3CC6D-BC18-4C59-A315-C236B7ED57B3}" destId="{CBD15BD3-070C-4F2C-BE8B-C11D65DB0074}" srcOrd="0" destOrd="0" presId="urn:microsoft.com/office/officeart/2008/layout/LinedList"/>
    <dgm:cxn modelId="{8B4DA014-3904-45ED-A756-6105AA43EC48}" type="presParOf" srcId="{D4E3CC6D-BC18-4C59-A315-C236B7ED57B3}" destId="{A28AE4E8-37E2-45D9-A861-88860BFE64B4}" srcOrd="1" destOrd="0" presId="urn:microsoft.com/office/officeart/2008/layout/LinedList"/>
    <dgm:cxn modelId="{C3F70093-3237-499E-B43B-7453A2538EB6}" type="presParOf" srcId="{D4E3CC6D-BC18-4C59-A315-C236B7ED57B3}" destId="{BCC1A1E2-11EE-49B0-A78C-43B410875789}" srcOrd="2" destOrd="0" presId="urn:microsoft.com/office/officeart/2008/layout/LinedList"/>
    <dgm:cxn modelId="{41523FE4-0E0A-4BD8-BA0E-82A83713377A}" type="presParOf" srcId="{4152DAA4-E125-4DAB-AEC8-BB7EB9D19937}" destId="{A989EB55-E551-47F9-851D-6DF6FAF4E816}" srcOrd="5" destOrd="0" presId="urn:microsoft.com/office/officeart/2008/layout/LinedList"/>
    <dgm:cxn modelId="{DA78645F-B691-4A07-AE11-F03A8D3AFF3E}" type="presParOf" srcId="{4152DAA4-E125-4DAB-AEC8-BB7EB9D19937}" destId="{12A3F8DE-2383-469D-9512-22D30A3E6357}" srcOrd="6" destOrd="0" presId="urn:microsoft.com/office/officeart/2008/layout/LinedList"/>
    <dgm:cxn modelId="{B1EA0E84-CF90-4D2E-B95C-3EE785B64B8B}" type="presParOf" srcId="{4152DAA4-E125-4DAB-AEC8-BB7EB9D19937}" destId="{6A24EB90-F4E7-4C75-BE03-B5D33FAD5203}" srcOrd="7" destOrd="0" presId="urn:microsoft.com/office/officeart/2008/layout/LinedList"/>
    <dgm:cxn modelId="{B2E0A571-C53A-44E1-9D74-43666346F905}" type="presParOf" srcId="{6A24EB90-F4E7-4C75-BE03-B5D33FAD5203}" destId="{4FFE51C0-6453-414C-AB3E-B7836D480E10}" srcOrd="0" destOrd="0" presId="urn:microsoft.com/office/officeart/2008/layout/LinedList"/>
    <dgm:cxn modelId="{0C5BBA6B-9A49-4585-960A-198AE03159CE}" type="presParOf" srcId="{6A24EB90-F4E7-4C75-BE03-B5D33FAD5203}" destId="{45DC22C6-B7C9-4BEE-B198-2976CB64E916}" srcOrd="1" destOrd="0" presId="urn:microsoft.com/office/officeart/2008/layout/LinedList"/>
    <dgm:cxn modelId="{322D201C-44D3-44CE-8E28-786AD8B3698B}" type="presParOf" srcId="{6A24EB90-F4E7-4C75-BE03-B5D33FAD5203}" destId="{9F90C4F3-6FB5-4D3A-89DC-311B79305685}" srcOrd="2" destOrd="0" presId="urn:microsoft.com/office/officeart/2008/layout/LinedList"/>
    <dgm:cxn modelId="{38D376BE-982E-4839-BB3C-3654DEA25706}" type="presParOf" srcId="{4152DAA4-E125-4DAB-AEC8-BB7EB9D19937}" destId="{FBB93B0E-6DB8-4325-91AE-B2A852931F13}" srcOrd="8" destOrd="0" presId="urn:microsoft.com/office/officeart/2008/layout/LinedList"/>
    <dgm:cxn modelId="{B51C1568-34EE-434C-84A6-9A103D8462E3}" type="presParOf" srcId="{4152DAA4-E125-4DAB-AEC8-BB7EB9D19937}" destId="{78EDA86A-FBBD-45AD-8846-F67357C011A0}" srcOrd="9" destOrd="0" presId="urn:microsoft.com/office/officeart/2008/layout/LinedList"/>
    <dgm:cxn modelId="{0AC2D04D-F3C6-4E8A-8444-3F9D3BAB7DDD}" type="presParOf" srcId="{4152DAA4-E125-4DAB-AEC8-BB7EB9D19937}" destId="{70BF6ED2-4AC3-4213-98AC-9A1A23AA8C02}" srcOrd="10" destOrd="0" presId="urn:microsoft.com/office/officeart/2008/layout/LinedList"/>
    <dgm:cxn modelId="{225DC6A9-62E2-4160-8E39-0BB28B9EB997}" type="presParOf" srcId="{70BF6ED2-4AC3-4213-98AC-9A1A23AA8C02}" destId="{7C00385C-89BA-4811-9584-953086449C2C}" srcOrd="0" destOrd="0" presId="urn:microsoft.com/office/officeart/2008/layout/LinedList"/>
    <dgm:cxn modelId="{0CCC5CBF-A0A5-4716-8C9F-0DF438DCE906}" type="presParOf" srcId="{70BF6ED2-4AC3-4213-98AC-9A1A23AA8C02}" destId="{1FF3A4E9-D431-4FA4-A9B0-0EB8B9703224}" srcOrd="1" destOrd="0" presId="urn:microsoft.com/office/officeart/2008/layout/LinedList"/>
    <dgm:cxn modelId="{36B25C79-F6D0-47F8-A285-D3CBB290EC22}" type="presParOf" srcId="{70BF6ED2-4AC3-4213-98AC-9A1A23AA8C02}" destId="{E5FACE17-51D7-4BF2-9B03-94F39554B1D4}" srcOrd="2" destOrd="0" presId="urn:microsoft.com/office/officeart/2008/layout/LinedList"/>
    <dgm:cxn modelId="{D26F1408-4A94-493C-9456-E22235090EA1}" type="presParOf" srcId="{4152DAA4-E125-4DAB-AEC8-BB7EB9D19937}" destId="{79C2DBC8-75BC-43B7-B613-26D5EF6C22CB}" srcOrd="11" destOrd="0" presId="urn:microsoft.com/office/officeart/2008/layout/LinedList"/>
    <dgm:cxn modelId="{A127849A-4528-4AAF-BB30-1CF33A90C913}" type="presParOf" srcId="{4152DAA4-E125-4DAB-AEC8-BB7EB9D19937}" destId="{A88F66DE-62FD-4BF7-87F3-EE353132F679}" srcOrd="12" destOrd="0" presId="urn:microsoft.com/office/officeart/2008/layout/LinedList"/>
    <dgm:cxn modelId="{40784FA1-1902-4EB2-BF1E-07D40EBCC561}" type="presParOf" srcId="{4152DAA4-E125-4DAB-AEC8-BB7EB9D19937}" destId="{1F7B98C7-5AC8-4848-BAFD-B858FB00D92F}" srcOrd="13" destOrd="0" presId="urn:microsoft.com/office/officeart/2008/layout/LinedList"/>
    <dgm:cxn modelId="{7EE92FF1-D331-430B-B9AE-4A67CA84BE56}" type="presParOf" srcId="{1F7B98C7-5AC8-4848-BAFD-B858FB00D92F}" destId="{C04B37A4-7EA7-4477-BEB0-F16D53350CA2}" srcOrd="0" destOrd="0" presId="urn:microsoft.com/office/officeart/2008/layout/LinedList"/>
    <dgm:cxn modelId="{64FDAF38-7F88-4F1B-8622-8ED2F1ECDCC2}" type="presParOf" srcId="{1F7B98C7-5AC8-4848-BAFD-B858FB00D92F}" destId="{BA2CE428-DBD4-4EF5-B197-086B0D1FE994}" srcOrd="1" destOrd="0" presId="urn:microsoft.com/office/officeart/2008/layout/LinedList"/>
    <dgm:cxn modelId="{F1249B8C-7CB0-4750-A458-9E42E746F667}" type="presParOf" srcId="{1F7B98C7-5AC8-4848-BAFD-B858FB00D92F}" destId="{23F763E4-117C-4785-8170-BF8786E058BF}" srcOrd="2" destOrd="0" presId="urn:microsoft.com/office/officeart/2008/layout/LinedList"/>
    <dgm:cxn modelId="{A61F7553-B911-4C14-B664-5A6FAFCAC828}" type="presParOf" srcId="{4152DAA4-E125-4DAB-AEC8-BB7EB9D19937}" destId="{B2C7BEF8-E205-4C40-A464-FA3F3B3802F5}" srcOrd="14" destOrd="0" presId="urn:microsoft.com/office/officeart/2008/layout/LinedList"/>
    <dgm:cxn modelId="{26DFB40B-3186-41BE-8C1A-20AC602B9115}" type="presParOf" srcId="{4152DAA4-E125-4DAB-AEC8-BB7EB9D19937}" destId="{0B0473BC-2D9A-453F-B8A7-AEFADF8F5932}" srcOrd="15" destOrd="0" presId="urn:microsoft.com/office/officeart/2008/layout/LinedList"/>
    <dgm:cxn modelId="{9049A132-C142-4564-BB80-44A5D22CB004}" type="presParOf" srcId="{4152DAA4-E125-4DAB-AEC8-BB7EB9D19937}" destId="{5F875C7E-BF25-4830-BD82-FEEB31302A1D}" srcOrd="16" destOrd="0" presId="urn:microsoft.com/office/officeart/2008/layout/LinedList"/>
    <dgm:cxn modelId="{76128D1C-6A4B-4C33-855B-9AEC0F79BD9B}" type="presParOf" srcId="{5F875C7E-BF25-4830-BD82-FEEB31302A1D}" destId="{D2164412-1212-4CD5-9530-85664F3AE5A4}" srcOrd="0" destOrd="0" presId="urn:microsoft.com/office/officeart/2008/layout/LinedList"/>
    <dgm:cxn modelId="{585B8572-1BAC-4D37-99DB-47A1651ED725}" type="presParOf" srcId="{5F875C7E-BF25-4830-BD82-FEEB31302A1D}" destId="{17C5E3DB-AB40-4419-98FF-84FF9932815D}" srcOrd="1" destOrd="0" presId="urn:microsoft.com/office/officeart/2008/layout/LinedList"/>
    <dgm:cxn modelId="{C6A0CB98-3E69-4E0F-8123-2855F7E477FE}" type="presParOf" srcId="{5F875C7E-BF25-4830-BD82-FEEB31302A1D}" destId="{8E7CBF7B-CB16-4829-AFF9-28232483610A}" srcOrd="2" destOrd="0" presId="urn:microsoft.com/office/officeart/2008/layout/LinedList"/>
    <dgm:cxn modelId="{0FD34D39-A5F2-4522-A253-476A1EB826A7}" type="presParOf" srcId="{4152DAA4-E125-4DAB-AEC8-BB7EB9D19937}" destId="{F4C0715C-FE18-4588-8EBC-1FB6658CE8DC}" srcOrd="17" destOrd="0" presId="urn:microsoft.com/office/officeart/2008/layout/LinedList"/>
    <dgm:cxn modelId="{837537FB-97F1-4AF9-B796-E3763020CF50}" type="presParOf" srcId="{4152DAA4-E125-4DAB-AEC8-BB7EB9D19937}" destId="{A809F42A-67F0-41F9-A930-B461537FFCFB}" srcOrd="18" destOrd="0" presId="urn:microsoft.com/office/officeart/2008/layout/LinedList"/>
    <dgm:cxn modelId="{956B1482-DD7C-46C1-A9BC-A3C8CF28D3ED}" type="presParOf" srcId="{4152DAA4-E125-4DAB-AEC8-BB7EB9D19937}" destId="{B0C79006-31D5-4199-ABB4-FCAFAF54BA8E}" srcOrd="19" destOrd="0" presId="urn:microsoft.com/office/officeart/2008/layout/LinedList"/>
    <dgm:cxn modelId="{B6ACA23F-4F11-4D57-8369-4B7763617E27}" type="presParOf" srcId="{B0C79006-31D5-4199-ABB4-FCAFAF54BA8E}" destId="{65D6B744-C616-438A-BDAA-F9B77BB45EC1}" srcOrd="0" destOrd="0" presId="urn:microsoft.com/office/officeart/2008/layout/LinedList"/>
    <dgm:cxn modelId="{37EF3286-B11C-4BA7-9B34-B2442019F01F}" type="presParOf" srcId="{B0C79006-31D5-4199-ABB4-FCAFAF54BA8E}" destId="{EA31B107-7326-450F-89CA-134950278E9F}" srcOrd="1" destOrd="0" presId="urn:microsoft.com/office/officeart/2008/layout/LinedList"/>
    <dgm:cxn modelId="{2B2E83F4-4586-4EBE-BBE6-2FE1837C1681}" type="presParOf" srcId="{B0C79006-31D5-4199-ABB4-FCAFAF54BA8E}" destId="{46AE90B6-36F3-4005-A7E0-557E7D760BCC}" srcOrd="2" destOrd="0" presId="urn:microsoft.com/office/officeart/2008/layout/LinedList"/>
    <dgm:cxn modelId="{9762ABB1-593D-4109-940E-808CDC1223BB}" type="presParOf" srcId="{4152DAA4-E125-4DAB-AEC8-BB7EB9D19937}" destId="{0484F1C0-9658-46DC-924C-3C2358E63836}" srcOrd="20" destOrd="0" presId="urn:microsoft.com/office/officeart/2008/layout/LinedList"/>
    <dgm:cxn modelId="{5749A586-0693-46E9-BB43-384C12764C92}" type="presParOf" srcId="{4152DAA4-E125-4DAB-AEC8-BB7EB9D19937}" destId="{6EC4D111-1AB8-481B-AC66-7626EA4667BA}" srcOrd="21" destOrd="0" presId="urn:microsoft.com/office/officeart/2008/layout/LinedList"/>
    <dgm:cxn modelId="{14B99B6F-F8C5-4A05-8400-4F7B218806E2}" type="presParOf" srcId="{4152DAA4-E125-4DAB-AEC8-BB7EB9D19937}" destId="{5A08D947-9326-4885-AF3B-AC5ADF921CDA}" srcOrd="22" destOrd="0" presId="urn:microsoft.com/office/officeart/2008/layout/LinedList"/>
    <dgm:cxn modelId="{BDE967CD-2008-44D2-8711-9CC898C9C3B2}" type="presParOf" srcId="{5A08D947-9326-4885-AF3B-AC5ADF921CDA}" destId="{AA604764-F4D2-4AB6-9CAA-CE9BA8A70309}" srcOrd="0" destOrd="0" presId="urn:microsoft.com/office/officeart/2008/layout/LinedList"/>
    <dgm:cxn modelId="{A24EB81A-DDEA-43F5-A387-43818CAAF985}" type="presParOf" srcId="{5A08D947-9326-4885-AF3B-AC5ADF921CDA}" destId="{E43C0D89-B4F7-44B4-8949-51AFA51F57DE}" srcOrd="1" destOrd="0" presId="urn:microsoft.com/office/officeart/2008/layout/LinedList"/>
    <dgm:cxn modelId="{BA69BB89-204C-403D-98F5-313BF70D9A5C}" type="presParOf" srcId="{5A08D947-9326-4885-AF3B-AC5ADF921CDA}" destId="{256209EA-0AB1-4A49-A929-54356C861296}" srcOrd="2" destOrd="0" presId="urn:microsoft.com/office/officeart/2008/layout/LinedList"/>
    <dgm:cxn modelId="{87971259-CC11-40A9-ABB9-B7000893804C}" type="presParOf" srcId="{4152DAA4-E125-4DAB-AEC8-BB7EB9D19937}" destId="{7BD5F9CE-8666-4F7D-BC55-839349B8FAAA}" srcOrd="23" destOrd="0" presId="urn:microsoft.com/office/officeart/2008/layout/LinedList"/>
    <dgm:cxn modelId="{F11C7D9A-D326-4DBD-A3B7-DFF91FC829A2}" type="presParOf" srcId="{4152DAA4-E125-4DAB-AEC8-BB7EB9D19937}" destId="{58503AB1-7606-4BF9-865E-3AF1D3A3634F}" srcOrd="24" destOrd="0" presId="urn:microsoft.com/office/officeart/2008/layout/LinedList"/>
    <dgm:cxn modelId="{362ED268-454B-4736-8F5B-ED376FE2083A}" type="presParOf" srcId="{4152DAA4-E125-4DAB-AEC8-BB7EB9D19937}" destId="{CAD6846F-2DCD-4CB9-85EC-FD0D7BD5ED65}" srcOrd="25" destOrd="0" presId="urn:microsoft.com/office/officeart/2008/layout/LinedList"/>
    <dgm:cxn modelId="{9353E258-6702-4F85-833C-5847533C05C1}" type="presParOf" srcId="{CAD6846F-2DCD-4CB9-85EC-FD0D7BD5ED65}" destId="{4470E34F-8ED8-46B5-A016-FB03261FFCF7}" srcOrd="0" destOrd="0" presId="urn:microsoft.com/office/officeart/2008/layout/LinedList"/>
    <dgm:cxn modelId="{C1E8E4BF-3B18-4A44-B9FE-DF73BD0CC38A}" type="presParOf" srcId="{CAD6846F-2DCD-4CB9-85EC-FD0D7BD5ED65}" destId="{4A549EE7-5C33-410F-978F-D6CFC31F1349}" srcOrd="1" destOrd="0" presId="urn:microsoft.com/office/officeart/2008/layout/LinedList"/>
    <dgm:cxn modelId="{D0E7A529-3E79-4440-9AC7-579CD7E29362}" type="presParOf" srcId="{CAD6846F-2DCD-4CB9-85EC-FD0D7BD5ED65}" destId="{1A9F302F-E925-4E12-ACB5-32CCE40BF128}" srcOrd="2" destOrd="0" presId="urn:microsoft.com/office/officeart/2008/layout/LinedList"/>
    <dgm:cxn modelId="{A0674A3E-BAF8-46F9-8677-160F51DAAD10}" type="presParOf" srcId="{4152DAA4-E125-4DAB-AEC8-BB7EB9D19937}" destId="{BBB1E1CD-DCCF-4485-9188-76A6A8B4BD50}" srcOrd="26" destOrd="0" presId="urn:microsoft.com/office/officeart/2008/layout/LinedList"/>
    <dgm:cxn modelId="{AD09FB6D-43AC-45C2-B112-4AA2DA944020}" type="presParOf" srcId="{4152DAA4-E125-4DAB-AEC8-BB7EB9D19937}" destId="{4FA330B1-08A8-4782-A8DB-C417571C753A}"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F7975-5A76-4D6C-BD03-DE57C656F9E6}"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s-SV"/>
        </a:p>
      </dgm:t>
    </dgm:pt>
    <dgm:pt modelId="{A925548C-2657-493C-9954-EEA795BA1F08}">
      <dgm:prSet phldrT="[Texto]" custT="1"/>
      <dgm:spPr/>
      <dgm:t>
        <a:bodyPr/>
        <a:lstStyle/>
        <a:p>
          <a:r>
            <a:rPr lang="es-SV" sz="1400" dirty="0" smtClean="0"/>
            <a:t>  </a:t>
          </a:r>
          <a:endParaRPr lang="es-SV" sz="1400" b="1" dirty="0">
            <a:latin typeface="Bradley Hand ITC" pitchFamily="66" charset="0"/>
          </a:endParaRPr>
        </a:p>
      </dgm:t>
    </dgm:pt>
    <dgm:pt modelId="{B21B891A-6EC5-44F2-B007-DEE53A4D6EF6}" type="parTrans" cxnId="{0250F4B2-F9E3-4284-91C5-275C22EC1ADE}">
      <dgm:prSet/>
      <dgm:spPr/>
      <dgm:t>
        <a:bodyPr/>
        <a:lstStyle/>
        <a:p>
          <a:endParaRPr lang="es-SV"/>
        </a:p>
      </dgm:t>
    </dgm:pt>
    <dgm:pt modelId="{1A4E9353-FA36-47F6-B0C6-62CB8B74F21F}" type="sibTrans" cxnId="{0250F4B2-F9E3-4284-91C5-275C22EC1ADE}">
      <dgm:prSet/>
      <dgm:spPr/>
      <dgm:t>
        <a:bodyPr/>
        <a:lstStyle/>
        <a:p>
          <a:endParaRPr lang="es-SV"/>
        </a:p>
      </dgm:t>
    </dgm:pt>
    <dgm:pt modelId="{9BBCED87-03CA-4724-96A3-A42435D9A84F}">
      <dgm:prSet phldrT="[Texto]" custT="1"/>
      <dgm:spPr/>
      <dgm:t>
        <a:bodyPr/>
        <a:lstStyle/>
        <a:p>
          <a:pPr algn="ctr"/>
          <a:r>
            <a:rPr lang="es-SV" sz="1400" b="1" u="sng" dirty="0" smtClean="0">
              <a:effectLst>
                <a:outerShdw blurRad="38100" dist="38100" dir="2700000" algn="tl">
                  <a:srgbClr val="000000">
                    <a:alpha val="43137"/>
                  </a:srgbClr>
                </a:outerShdw>
              </a:effectLst>
              <a:latin typeface="Bradley Hand ITC" pitchFamily="66" charset="0"/>
            </a:rPr>
            <a:t>FORTALEZAS</a:t>
          </a:r>
          <a:endParaRPr lang="es-SV" sz="1200" b="0" dirty="0">
            <a:effectLst/>
            <a:latin typeface="Book Antiqua" pitchFamily="18" charset="0"/>
          </a:endParaRPr>
        </a:p>
      </dgm:t>
    </dgm:pt>
    <dgm:pt modelId="{140E2558-14B8-405A-AF74-40B5D08ACA53}" type="parTrans" cxnId="{4D6FEAE6-0D5D-451F-ACEC-895FD9241A4C}">
      <dgm:prSet/>
      <dgm:spPr/>
      <dgm:t>
        <a:bodyPr/>
        <a:lstStyle/>
        <a:p>
          <a:endParaRPr lang="es-SV"/>
        </a:p>
      </dgm:t>
    </dgm:pt>
    <dgm:pt modelId="{9106C0D8-8B6D-4349-AA23-1E7697136302}" type="sibTrans" cxnId="{4D6FEAE6-0D5D-451F-ACEC-895FD9241A4C}">
      <dgm:prSet/>
      <dgm:spPr/>
      <dgm:t>
        <a:bodyPr/>
        <a:lstStyle/>
        <a:p>
          <a:endParaRPr lang="es-SV"/>
        </a:p>
      </dgm:t>
    </dgm:pt>
    <dgm:pt modelId="{33C1C2BC-1E6A-48C8-B8FA-864F3A0A091A}">
      <dgm:prSet phldrT="[Texto]" custT="1"/>
      <dgm:spPr/>
      <dgm:t>
        <a:bodyPr/>
        <a:lstStyle/>
        <a:p>
          <a:pPr algn="ctr"/>
          <a:r>
            <a:rPr lang="es-SV" sz="1400" b="1" i="0" u="sng" dirty="0" smtClean="0">
              <a:effectLst>
                <a:outerShdw blurRad="38100" dist="38100" dir="2700000" algn="tl">
                  <a:srgbClr val="000000">
                    <a:alpha val="43137"/>
                  </a:srgbClr>
                </a:outerShdw>
              </a:effectLst>
              <a:latin typeface="Bradley Hand ITC" pitchFamily="66" charset="0"/>
            </a:rPr>
            <a:t>OPORTUNIDADES</a:t>
          </a:r>
          <a:endParaRPr lang="es-SV" sz="1200" b="0" dirty="0">
            <a:latin typeface="Book Antiqua" pitchFamily="18" charset="0"/>
          </a:endParaRPr>
        </a:p>
      </dgm:t>
    </dgm:pt>
    <dgm:pt modelId="{8CF2DD69-F93C-48FF-90F8-6A70788BEB20}" type="parTrans" cxnId="{617C5C9D-276F-47BC-9F33-90FE98A9A9CB}">
      <dgm:prSet/>
      <dgm:spPr/>
      <dgm:t>
        <a:bodyPr/>
        <a:lstStyle/>
        <a:p>
          <a:endParaRPr lang="es-SV"/>
        </a:p>
      </dgm:t>
    </dgm:pt>
    <dgm:pt modelId="{41AB59A3-E9E4-442A-B714-FFEC422CD157}" type="sibTrans" cxnId="{617C5C9D-276F-47BC-9F33-90FE98A9A9CB}">
      <dgm:prSet/>
      <dgm:spPr/>
      <dgm:t>
        <a:bodyPr/>
        <a:lstStyle/>
        <a:p>
          <a:endParaRPr lang="es-SV"/>
        </a:p>
      </dgm:t>
    </dgm:pt>
    <dgm:pt modelId="{4F89D98A-2AED-4140-BE39-0FBCE89F5B7E}">
      <dgm:prSet phldrT="[Texto]" custT="1"/>
      <dgm:spPr/>
      <dgm:t>
        <a:bodyPr/>
        <a:lstStyle/>
        <a:p>
          <a:r>
            <a:rPr lang="es-SV" sz="1200" b="1" dirty="0" smtClean="0">
              <a:latin typeface="Bradley Hand ITC" pitchFamily="66" charset="0"/>
            </a:rPr>
            <a:t> </a:t>
          </a:r>
          <a:endParaRPr lang="es-SV" sz="1200" b="1" dirty="0">
            <a:latin typeface="Bradley Hand ITC" pitchFamily="66" charset="0"/>
          </a:endParaRPr>
        </a:p>
      </dgm:t>
    </dgm:pt>
    <dgm:pt modelId="{2D652D70-E268-4CBC-B05D-6AAF33360DBD}" type="parTrans" cxnId="{29C39336-B86F-4646-80BF-BCCE0308F7AD}">
      <dgm:prSet/>
      <dgm:spPr/>
      <dgm:t>
        <a:bodyPr/>
        <a:lstStyle/>
        <a:p>
          <a:endParaRPr lang="es-SV"/>
        </a:p>
      </dgm:t>
    </dgm:pt>
    <dgm:pt modelId="{C3BBB76A-392E-4F63-8065-742486E33961}" type="sibTrans" cxnId="{29C39336-B86F-4646-80BF-BCCE0308F7AD}">
      <dgm:prSet/>
      <dgm:spPr/>
      <dgm:t>
        <a:bodyPr/>
        <a:lstStyle/>
        <a:p>
          <a:endParaRPr lang="es-SV"/>
        </a:p>
      </dgm:t>
    </dgm:pt>
    <dgm:pt modelId="{E9BB317F-5F52-4A3E-BBA4-6C92E949B105}">
      <dgm:prSet phldrT="[Texto]" custT="1"/>
      <dgm:spPr/>
      <dgm:t>
        <a:bodyPr/>
        <a:lstStyle/>
        <a:p>
          <a:r>
            <a:rPr lang="es-SV" sz="1400" b="1" u="sng" dirty="0" smtClean="0">
              <a:effectLst>
                <a:outerShdw blurRad="38100" dist="38100" dir="2700000" algn="tl">
                  <a:srgbClr val="000000">
                    <a:alpha val="43137"/>
                  </a:srgbClr>
                </a:outerShdw>
              </a:effectLst>
              <a:latin typeface="Bradley Hand ITC" pitchFamily="66" charset="0"/>
            </a:rPr>
            <a:t>DEBILIDADES</a:t>
          </a:r>
          <a:endParaRPr lang="es-SV" sz="1400" b="1" u="sng" dirty="0">
            <a:effectLst>
              <a:outerShdw blurRad="38100" dist="38100" dir="2700000" algn="tl">
                <a:srgbClr val="000000">
                  <a:alpha val="43137"/>
                </a:srgbClr>
              </a:outerShdw>
            </a:effectLst>
            <a:latin typeface="Bradley Hand ITC" pitchFamily="66" charset="0"/>
          </a:endParaRPr>
        </a:p>
      </dgm:t>
    </dgm:pt>
    <dgm:pt modelId="{B08322A8-97C9-410C-972C-7768556252FF}" type="parTrans" cxnId="{6A45D34E-CDB2-4CED-9C54-90157AD6A400}">
      <dgm:prSet/>
      <dgm:spPr/>
      <dgm:t>
        <a:bodyPr/>
        <a:lstStyle/>
        <a:p>
          <a:endParaRPr lang="es-SV"/>
        </a:p>
      </dgm:t>
    </dgm:pt>
    <dgm:pt modelId="{8CB94980-51AF-4782-A1CC-4E420B9E9FD3}" type="sibTrans" cxnId="{6A45D34E-CDB2-4CED-9C54-90157AD6A400}">
      <dgm:prSet/>
      <dgm:spPr/>
      <dgm:t>
        <a:bodyPr/>
        <a:lstStyle/>
        <a:p>
          <a:endParaRPr lang="es-SV"/>
        </a:p>
      </dgm:t>
    </dgm:pt>
    <dgm:pt modelId="{6B7C52F4-16AC-4B93-89BB-8D13FB5DC576}">
      <dgm:prSet phldrT="[Texto]" custT="1"/>
      <dgm:spPr/>
      <dgm:t>
        <a:bodyPr/>
        <a:lstStyle/>
        <a:p>
          <a:r>
            <a:rPr lang="es-SV" sz="1200" b="1" dirty="0" smtClean="0">
              <a:latin typeface="Bradley Hand ITC" pitchFamily="66" charset="0"/>
            </a:rPr>
            <a:t>  </a:t>
          </a:r>
          <a:endParaRPr lang="es-SV" sz="1200" b="1" dirty="0">
            <a:latin typeface="Bradley Hand ITC" pitchFamily="66" charset="0"/>
          </a:endParaRPr>
        </a:p>
      </dgm:t>
    </dgm:pt>
    <dgm:pt modelId="{EA9A8DA4-2C06-4CD3-AF66-0FBB77FD4813}" type="sibTrans" cxnId="{17911D64-C400-4939-A84E-F12EDB8F6554}">
      <dgm:prSet/>
      <dgm:spPr/>
      <dgm:t>
        <a:bodyPr/>
        <a:lstStyle/>
        <a:p>
          <a:endParaRPr lang="es-SV"/>
        </a:p>
      </dgm:t>
    </dgm:pt>
    <dgm:pt modelId="{23982528-2271-414B-B048-3A0A8EB9BC81}" type="parTrans" cxnId="{17911D64-C400-4939-A84E-F12EDB8F6554}">
      <dgm:prSet/>
      <dgm:spPr/>
      <dgm:t>
        <a:bodyPr/>
        <a:lstStyle/>
        <a:p>
          <a:endParaRPr lang="es-SV"/>
        </a:p>
      </dgm:t>
    </dgm:pt>
    <dgm:pt modelId="{C68556DF-B921-48DC-9AFF-3FFA9EE06CAF}">
      <dgm:prSet phldrT="[Texto]" custT="1"/>
      <dgm:spPr/>
      <dgm:t>
        <a:bodyPr/>
        <a:lstStyle/>
        <a:p>
          <a:r>
            <a:rPr lang="es-SV" sz="1400" b="1" u="sng" dirty="0" smtClean="0">
              <a:effectLst>
                <a:outerShdw blurRad="38100" dist="38100" dir="2700000" algn="tl">
                  <a:srgbClr val="000000">
                    <a:alpha val="43137"/>
                  </a:srgbClr>
                </a:outerShdw>
              </a:effectLst>
              <a:latin typeface="Bradley Hand ITC" pitchFamily="66" charset="0"/>
            </a:rPr>
            <a:t>AMENAZAS:</a:t>
          </a:r>
          <a:endParaRPr lang="es-SV" sz="1200" b="0" dirty="0">
            <a:latin typeface="Book Antiqua" pitchFamily="18" charset="0"/>
          </a:endParaRPr>
        </a:p>
      </dgm:t>
    </dgm:pt>
    <dgm:pt modelId="{3DA2E221-2646-4888-92CB-671D48592A9C}" type="sibTrans" cxnId="{77AE1E11-3AB5-489C-B5FA-06B5438D1A33}">
      <dgm:prSet/>
      <dgm:spPr/>
      <dgm:t>
        <a:bodyPr/>
        <a:lstStyle/>
        <a:p>
          <a:endParaRPr lang="es-SV"/>
        </a:p>
      </dgm:t>
    </dgm:pt>
    <dgm:pt modelId="{140199F2-B36D-44F2-B612-BEC693A8BC0F}" type="parTrans" cxnId="{77AE1E11-3AB5-489C-B5FA-06B5438D1A33}">
      <dgm:prSet/>
      <dgm:spPr/>
      <dgm:t>
        <a:bodyPr/>
        <a:lstStyle/>
        <a:p>
          <a:endParaRPr lang="es-SV"/>
        </a:p>
      </dgm:t>
    </dgm:pt>
    <dgm:pt modelId="{F9F68ADC-127F-428D-98FC-97323CC39EA9}">
      <dgm:prSet phldrT="[Texto]" custT="1"/>
      <dgm:spPr/>
      <dgm:t>
        <a:bodyPr/>
        <a:lstStyle/>
        <a:p>
          <a:r>
            <a:rPr lang="es-SV" sz="1200" b="1" dirty="0" smtClean="0">
              <a:latin typeface="Bradley Hand ITC" pitchFamily="66" charset="0"/>
            </a:rPr>
            <a:t> </a:t>
          </a:r>
          <a:endParaRPr lang="es-SV" sz="1200" b="1" dirty="0">
            <a:latin typeface="Bradley Hand ITC" pitchFamily="66" charset="0"/>
          </a:endParaRPr>
        </a:p>
      </dgm:t>
    </dgm:pt>
    <dgm:pt modelId="{1DD95749-67D2-46EE-9A77-F8D1F1A17964}" type="sibTrans" cxnId="{89063FE1-F846-43D1-9F8D-215176437E59}">
      <dgm:prSet/>
      <dgm:spPr/>
      <dgm:t>
        <a:bodyPr/>
        <a:lstStyle/>
        <a:p>
          <a:endParaRPr lang="es-SV"/>
        </a:p>
      </dgm:t>
    </dgm:pt>
    <dgm:pt modelId="{4B8D3E4E-57E1-4349-B5E5-F65AE32D73CB}" type="parTrans" cxnId="{89063FE1-F846-43D1-9F8D-215176437E59}">
      <dgm:prSet/>
      <dgm:spPr/>
      <dgm:t>
        <a:bodyPr/>
        <a:lstStyle/>
        <a:p>
          <a:endParaRPr lang="es-SV"/>
        </a:p>
      </dgm:t>
    </dgm:pt>
    <dgm:pt modelId="{2A7CC14B-0030-4D2E-98FE-2CB88A85716F}">
      <dgm:prSet phldrT="[Texto]" custT="1"/>
      <dgm:spPr/>
      <dgm:t>
        <a:bodyPr/>
        <a:lstStyle/>
        <a:p>
          <a:pPr algn="ctr"/>
          <a:r>
            <a:rPr lang="es-SV" sz="1200" b="0" dirty="0" smtClean="0">
              <a:effectLst/>
              <a:latin typeface="Book Antiqua" pitchFamily="18" charset="0"/>
            </a:rPr>
            <a:t>Conocimiento previos a la capacitación.</a:t>
          </a:r>
          <a:endParaRPr lang="es-SV" sz="1200" b="0" dirty="0">
            <a:effectLst/>
            <a:latin typeface="Book Antiqua" pitchFamily="18" charset="0"/>
          </a:endParaRPr>
        </a:p>
      </dgm:t>
    </dgm:pt>
    <dgm:pt modelId="{3DAD979D-6EA5-461D-8929-35CB17B4DE7B}" type="parTrans" cxnId="{75115E2D-B75A-479F-9F69-1DA9D2CAFEE3}">
      <dgm:prSet/>
      <dgm:spPr/>
      <dgm:t>
        <a:bodyPr/>
        <a:lstStyle/>
        <a:p>
          <a:endParaRPr lang="es-SV"/>
        </a:p>
      </dgm:t>
    </dgm:pt>
    <dgm:pt modelId="{C14FF4E7-488D-4807-BA47-9F6963FB3FB7}" type="sibTrans" cxnId="{75115E2D-B75A-479F-9F69-1DA9D2CAFEE3}">
      <dgm:prSet/>
      <dgm:spPr/>
      <dgm:t>
        <a:bodyPr/>
        <a:lstStyle/>
        <a:p>
          <a:endParaRPr lang="es-SV"/>
        </a:p>
      </dgm:t>
    </dgm:pt>
    <dgm:pt modelId="{D9E9FDAE-CE5C-431F-962A-FBE6625E4875}">
      <dgm:prSet phldrT="[Texto]" custT="1"/>
      <dgm:spPr/>
      <dgm:t>
        <a:bodyPr/>
        <a:lstStyle/>
        <a:p>
          <a:pPr algn="ctr"/>
          <a:r>
            <a:rPr lang="es-SV" sz="1400" b="1" dirty="0" smtClean="0">
              <a:effectLst>
                <a:outerShdw blurRad="38100" dist="38100" dir="2700000" algn="tl">
                  <a:srgbClr val="000000">
                    <a:alpha val="43137"/>
                  </a:srgbClr>
                </a:outerShdw>
              </a:effectLst>
              <a:latin typeface="Bradley Hand ITC" pitchFamily="66" charset="0"/>
            </a:rPr>
            <a:t> </a:t>
          </a:r>
          <a:r>
            <a:rPr lang="es-SV" sz="1200" b="0" dirty="0" smtClean="0">
              <a:effectLst/>
              <a:latin typeface="Book Antiqua" pitchFamily="18" charset="0"/>
            </a:rPr>
            <a:t>Disponibilidad de las personas del comité turístico para recibir la capacitación. </a:t>
          </a:r>
          <a:endParaRPr lang="es-SV" sz="1200" b="0" dirty="0">
            <a:effectLst/>
            <a:latin typeface="Book Antiqua" pitchFamily="18" charset="0"/>
          </a:endParaRPr>
        </a:p>
      </dgm:t>
    </dgm:pt>
    <dgm:pt modelId="{FD60CF0B-43F7-43DB-ACFF-AFC637CF47C2}" type="parTrans" cxnId="{8FCBED69-DEB7-4B41-9540-6917866A5398}">
      <dgm:prSet/>
      <dgm:spPr/>
      <dgm:t>
        <a:bodyPr/>
        <a:lstStyle/>
        <a:p>
          <a:endParaRPr lang="es-SV"/>
        </a:p>
      </dgm:t>
    </dgm:pt>
    <dgm:pt modelId="{EBE11F81-A0CC-48D9-823D-852781459EE7}" type="sibTrans" cxnId="{8FCBED69-DEB7-4B41-9540-6917866A5398}">
      <dgm:prSet/>
      <dgm:spPr/>
      <dgm:t>
        <a:bodyPr/>
        <a:lstStyle/>
        <a:p>
          <a:endParaRPr lang="es-SV"/>
        </a:p>
      </dgm:t>
    </dgm:pt>
    <dgm:pt modelId="{89609C71-D773-4348-9535-B5CD53C5497A}">
      <dgm:prSet phldrT="[Texto]" custT="1"/>
      <dgm:spPr/>
      <dgm:t>
        <a:bodyPr/>
        <a:lstStyle/>
        <a:p>
          <a:pPr algn="ctr"/>
          <a:r>
            <a:rPr lang="es-SV" sz="1200" b="0" dirty="0" smtClean="0">
              <a:latin typeface="Book Antiqua" pitchFamily="18" charset="0"/>
            </a:rPr>
            <a:t>Enriquecimiento de sus conocimientos sobre turismo.</a:t>
          </a:r>
          <a:endParaRPr lang="es-SV" sz="1200" b="0" dirty="0">
            <a:latin typeface="Book Antiqua" pitchFamily="18" charset="0"/>
          </a:endParaRPr>
        </a:p>
      </dgm:t>
    </dgm:pt>
    <dgm:pt modelId="{F4B45339-81E8-4ABC-B2EF-34B0490D21FE}" type="parTrans" cxnId="{2F59A8B2-FC9E-4255-A668-A34DA8B6F245}">
      <dgm:prSet/>
      <dgm:spPr/>
      <dgm:t>
        <a:bodyPr/>
        <a:lstStyle/>
        <a:p>
          <a:endParaRPr lang="es-SV"/>
        </a:p>
      </dgm:t>
    </dgm:pt>
    <dgm:pt modelId="{C0CCD3BA-41E5-4E73-8AD1-3FD4695B17F6}" type="sibTrans" cxnId="{2F59A8B2-FC9E-4255-A668-A34DA8B6F245}">
      <dgm:prSet/>
      <dgm:spPr/>
      <dgm:t>
        <a:bodyPr/>
        <a:lstStyle/>
        <a:p>
          <a:endParaRPr lang="es-SV"/>
        </a:p>
      </dgm:t>
    </dgm:pt>
    <dgm:pt modelId="{BAAB35A7-73E6-4859-A221-F4479C312376}">
      <dgm:prSet phldrT="[Texto]" custT="1"/>
      <dgm:spPr/>
      <dgm:t>
        <a:bodyPr/>
        <a:lstStyle/>
        <a:p>
          <a:pPr algn="ctr"/>
          <a:endParaRPr lang="es-SV" sz="1200" b="0" dirty="0">
            <a:latin typeface="Book Antiqua" pitchFamily="18" charset="0"/>
          </a:endParaRPr>
        </a:p>
      </dgm:t>
    </dgm:pt>
    <dgm:pt modelId="{B8103D46-E6C9-4070-BF8B-848FE12CB449}" type="parTrans" cxnId="{8288DCC5-7CB3-4449-B6A8-4B9503CB6211}">
      <dgm:prSet/>
      <dgm:spPr/>
      <dgm:t>
        <a:bodyPr/>
        <a:lstStyle/>
        <a:p>
          <a:endParaRPr lang="es-SV"/>
        </a:p>
      </dgm:t>
    </dgm:pt>
    <dgm:pt modelId="{B5C941EB-324D-495E-8C99-37EBC287ABD5}" type="sibTrans" cxnId="{8288DCC5-7CB3-4449-B6A8-4B9503CB6211}">
      <dgm:prSet/>
      <dgm:spPr/>
      <dgm:t>
        <a:bodyPr/>
        <a:lstStyle/>
        <a:p>
          <a:endParaRPr lang="es-SV"/>
        </a:p>
      </dgm:t>
    </dgm:pt>
    <dgm:pt modelId="{1116D323-5B1E-49BE-B7B8-3FAB3D9F00B4}">
      <dgm:prSet phldrT="[Texto]" custT="1"/>
      <dgm:spPr/>
      <dgm:t>
        <a:bodyPr/>
        <a:lstStyle/>
        <a:p>
          <a:pPr algn="ctr"/>
          <a:endParaRPr lang="es-SV" sz="1200" b="0" dirty="0">
            <a:latin typeface="Book Antiqua" pitchFamily="18" charset="0"/>
          </a:endParaRPr>
        </a:p>
      </dgm:t>
    </dgm:pt>
    <dgm:pt modelId="{882BD34B-BF20-4F47-A006-421CC0D9F5EC}" type="parTrans" cxnId="{A05758D9-0931-4B07-B957-496AE1BC6F78}">
      <dgm:prSet/>
      <dgm:spPr/>
      <dgm:t>
        <a:bodyPr/>
        <a:lstStyle/>
        <a:p>
          <a:endParaRPr lang="es-SV"/>
        </a:p>
      </dgm:t>
    </dgm:pt>
    <dgm:pt modelId="{EAB88C7D-3A45-47E7-9A06-C7521DAFA75F}" type="sibTrans" cxnId="{A05758D9-0931-4B07-B957-496AE1BC6F78}">
      <dgm:prSet/>
      <dgm:spPr/>
      <dgm:t>
        <a:bodyPr/>
        <a:lstStyle/>
        <a:p>
          <a:endParaRPr lang="es-SV"/>
        </a:p>
      </dgm:t>
    </dgm:pt>
    <dgm:pt modelId="{B555BE02-13AB-4F2C-B06D-87E39861D401}">
      <dgm:prSet phldrT="[Texto]" custT="1"/>
      <dgm:spPr/>
      <dgm:t>
        <a:bodyPr/>
        <a:lstStyle/>
        <a:p>
          <a:r>
            <a:rPr lang="es-SV" sz="1200" b="0" dirty="0" smtClean="0">
              <a:latin typeface="Book Antiqua" pitchFamily="18" charset="0"/>
            </a:rPr>
            <a:t>Capacitación turística impartida no la pongan en practica.</a:t>
          </a:r>
          <a:endParaRPr lang="es-SV" sz="1200" b="0" dirty="0">
            <a:latin typeface="Book Antiqua" pitchFamily="18" charset="0"/>
          </a:endParaRPr>
        </a:p>
      </dgm:t>
    </dgm:pt>
    <dgm:pt modelId="{2170463D-B98A-4C50-90A2-6183BBA79D72}" type="parTrans" cxnId="{0032FB04-F198-409B-866C-D22B4C541404}">
      <dgm:prSet/>
      <dgm:spPr/>
      <dgm:t>
        <a:bodyPr/>
        <a:lstStyle/>
        <a:p>
          <a:endParaRPr lang="es-SV"/>
        </a:p>
      </dgm:t>
    </dgm:pt>
    <dgm:pt modelId="{1CB8AB27-42B3-4879-BA7F-0287E672B119}" type="sibTrans" cxnId="{0032FB04-F198-409B-866C-D22B4C541404}">
      <dgm:prSet/>
      <dgm:spPr/>
      <dgm:t>
        <a:bodyPr/>
        <a:lstStyle/>
        <a:p>
          <a:endParaRPr lang="es-SV"/>
        </a:p>
      </dgm:t>
    </dgm:pt>
    <dgm:pt modelId="{57A83ACB-8597-4512-98AC-F91B35B307E3}">
      <dgm:prSet phldrT="[Texto]" custT="1"/>
      <dgm:spPr/>
      <dgm:t>
        <a:bodyPr/>
        <a:lstStyle/>
        <a:p>
          <a:pPr algn="ctr"/>
          <a:r>
            <a:rPr lang="es-SV" sz="1200" b="0" dirty="0" smtClean="0">
              <a:latin typeface="Book Antiqua" pitchFamily="18" charset="0"/>
            </a:rPr>
            <a:t>Habilidad para atender y recibir al turista.</a:t>
          </a:r>
          <a:endParaRPr lang="es-SV" sz="1200" b="0" dirty="0">
            <a:latin typeface="Book Antiqua" pitchFamily="18" charset="0"/>
          </a:endParaRPr>
        </a:p>
      </dgm:t>
    </dgm:pt>
    <dgm:pt modelId="{3D621C99-EF11-4E7B-AA6E-ACAD7DD1B3B4}" type="parTrans" cxnId="{A4B6DB97-8276-4205-AB0E-3DDA43682723}">
      <dgm:prSet/>
      <dgm:spPr/>
      <dgm:t>
        <a:bodyPr/>
        <a:lstStyle/>
        <a:p>
          <a:endParaRPr lang="es-SV"/>
        </a:p>
      </dgm:t>
    </dgm:pt>
    <dgm:pt modelId="{D800EC9D-45A4-4B0E-8D69-9A73AA1F82EE}" type="sibTrans" cxnId="{A4B6DB97-8276-4205-AB0E-3DDA43682723}">
      <dgm:prSet/>
      <dgm:spPr/>
      <dgm:t>
        <a:bodyPr/>
        <a:lstStyle/>
        <a:p>
          <a:endParaRPr lang="es-SV"/>
        </a:p>
      </dgm:t>
    </dgm:pt>
    <dgm:pt modelId="{27891A5E-47B6-4198-B00B-ECC20B898D72}">
      <dgm:prSet phldrT="[Texto]" custT="1"/>
      <dgm:spPr/>
      <dgm:t>
        <a:bodyPr/>
        <a:lstStyle/>
        <a:p>
          <a:endParaRPr lang="es-SV" sz="1400" b="1" u="sng" dirty="0">
            <a:effectLst>
              <a:outerShdw blurRad="38100" dist="38100" dir="2700000" algn="tl">
                <a:srgbClr val="000000">
                  <a:alpha val="43137"/>
                </a:srgbClr>
              </a:outerShdw>
            </a:effectLst>
            <a:latin typeface="Bradley Hand ITC" pitchFamily="66" charset="0"/>
          </a:endParaRPr>
        </a:p>
      </dgm:t>
    </dgm:pt>
    <dgm:pt modelId="{3FE97851-D974-4364-9834-BA56A09E5762}" type="parTrans" cxnId="{A037648E-E811-4550-9CE4-4C15A7BEA4B4}">
      <dgm:prSet/>
      <dgm:spPr/>
      <dgm:t>
        <a:bodyPr/>
        <a:lstStyle/>
        <a:p>
          <a:endParaRPr lang="es-SV"/>
        </a:p>
      </dgm:t>
    </dgm:pt>
    <dgm:pt modelId="{6FDE5BB2-A333-4EE7-B4F7-9CA0499DBF9D}" type="sibTrans" cxnId="{A037648E-E811-4550-9CE4-4C15A7BEA4B4}">
      <dgm:prSet/>
      <dgm:spPr/>
      <dgm:t>
        <a:bodyPr/>
        <a:lstStyle/>
        <a:p>
          <a:endParaRPr lang="es-SV"/>
        </a:p>
      </dgm:t>
    </dgm:pt>
    <dgm:pt modelId="{4C517089-8862-46F9-878E-36BAAA5DF2CF}">
      <dgm:prSet phldrT="[Texto]" custT="1"/>
      <dgm:spPr/>
      <dgm:t>
        <a:bodyPr/>
        <a:lstStyle/>
        <a:p>
          <a:endParaRPr lang="es-SV" sz="1400" b="1" u="sng" dirty="0">
            <a:effectLst>
              <a:outerShdw blurRad="38100" dist="38100" dir="2700000" algn="tl">
                <a:srgbClr val="000000">
                  <a:alpha val="43137"/>
                </a:srgbClr>
              </a:outerShdw>
            </a:effectLst>
            <a:latin typeface="Bradley Hand ITC" pitchFamily="66" charset="0"/>
          </a:endParaRPr>
        </a:p>
      </dgm:t>
    </dgm:pt>
    <dgm:pt modelId="{79871CC6-5FF9-4FA0-BC3A-3EDBF72F2596}" type="parTrans" cxnId="{411E28FC-4C90-4B49-98FD-685B4CD13E30}">
      <dgm:prSet/>
      <dgm:spPr/>
      <dgm:t>
        <a:bodyPr/>
        <a:lstStyle/>
        <a:p>
          <a:endParaRPr lang="es-SV"/>
        </a:p>
      </dgm:t>
    </dgm:pt>
    <dgm:pt modelId="{6A74CE8A-0576-4ED4-9656-4ED8CAE004C2}" type="sibTrans" cxnId="{411E28FC-4C90-4B49-98FD-685B4CD13E30}">
      <dgm:prSet/>
      <dgm:spPr/>
      <dgm:t>
        <a:bodyPr/>
        <a:lstStyle/>
        <a:p>
          <a:endParaRPr lang="es-SV"/>
        </a:p>
      </dgm:t>
    </dgm:pt>
    <dgm:pt modelId="{F4B3CBA8-3544-4321-8FB0-609730B7A417}">
      <dgm:prSet phldrT="[Texto]" custT="1"/>
      <dgm:spPr/>
      <dgm:t>
        <a:bodyPr/>
        <a:lstStyle/>
        <a:p>
          <a:r>
            <a:rPr lang="es-SV" sz="1200" b="0" dirty="0" smtClean="0">
              <a:latin typeface="Book Antiqua" pitchFamily="18" charset="0"/>
            </a:rPr>
            <a:t>No cumple las necesidades básicas de sus habitantes.</a:t>
          </a:r>
          <a:endParaRPr lang="es-SV" sz="1200" b="0" dirty="0">
            <a:latin typeface="Book Antiqua" pitchFamily="18" charset="0"/>
          </a:endParaRPr>
        </a:p>
      </dgm:t>
    </dgm:pt>
    <dgm:pt modelId="{029BBA46-3D57-48F8-BED7-E8F874776162}" type="parTrans" cxnId="{80AA36A0-36DB-4EBD-920C-E37A01DB33D1}">
      <dgm:prSet/>
      <dgm:spPr/>
      <dgm:t>
        <a:bodyPr/>
        <a:lstStyle/>
        <a:p>
          <a:endParaRPr lang="es-ES"/>
        </a:p>
      </dgm:t>
    </dgm:pt>
    <dgm:pt modelId="{3B8EDD3C-94B1-4D17-92D8-9761E0B270D4}" type="sibTrans" cxnId="{80AA36A0-36DB-4EBD-920C-E37A01DB33D1}">
      <dgm:prSet/>
      <dgm:spPr/>
      <dgm:t>
        <a:bodyPr/>
        <a:lstStyle/>
        <a:p>
          <a:endParaRPr lang="es-ES"/>
        </a:p>
      </dgm:t>
    </dgm:pt>
    <dgm:pt modelId="{CD7DC09C-A6B6-4CA4-AA3F-FAB7F25EC1ED}">
      <dgm:prSet phldrT="[Texto]" custT="1"/>
      <dgm:spPr/>
      <dgm:t>
        <a:bodyPr/>
        <a:lstStyle/>
        <a:p>
          <a:endParaRPr lang="es-SV" sz="1200" b="0" dirty="0">
            <a:latin typeface="Book Antiqua" pitchFamily="18" charset="0"/>
          </a:endParaRPr>
        </a:p>
      </dgm:t>
    </dgm:pt>
    <dgm:pt modelId="{3F425C34-8071-4F31-8D2A-7708EA11AF2C}" type="parTrans" cxnId="{21A5A082-F948-49E4-BB71-6345309D9E1B}">
      <dgm:prSet/>
      <dgm:spPr/>
      <dgm:t>
        <a:bodyPr/>
        <a:lstStyle/>
        <a:p>
          <a:endParaRPr lang="es-ES"/>
        </a:p>
      </dgm:t>
    </dgm:pt>
    <dgm:pt modelId="{44053752-D29F-4A2F-999C-A59014876BB0}" type="sibTrans" cxnId="{21A5A082-F948-49E4-BB71-6345309D9E1B}">
      <dgm:prSet/>
      <dgm:spPr/>
      <dgm:t>
        <a:bodyPr/>
        <a:lstStyle/>
        <a:p>
          <a:endParaRPr lang="es-ES"/>
        </a:p>
      </dgm:t>
    </dgm:pt>
    <dgm:pt modelId="{B87F2844-1BC4-43D4-BA15-24A12BEA4D32}" type="pres">
      <dgm:prSet presAssocID="{72DF7975-5A76-4D6C-BD03-DE57C656F9E6}" presName="cycleMatrixDiagram" presStyleCnt="0">
        <dgm:presLayoutVars>
          <dgm:chMax val="1"/>
          <dgm:dir/>
          <dgm:animLvl val="lvl"/>
          <dgm:resizeHandles val="exact"/>
        </dgm:presLayoutVars>
      </dgm:prSet>
      <dgm:spPr/>
      <dgm:t>
        <a:bodyPr/>
        <a:lstStyle/>
        <a:p>
          <a:endParaRPr lang="es-ES"/>
        </a:p>
      </dgm:t>
    </dgm:pt>
    <dgm:pt modelId="{BAF6DC4F-9536-45AD-9DFD-CFA38E15661E}" type="pres">
      <dgm:prSet presAssocID="{72DF7975-5A76-4D6C-BD03-DE57C656F9E6}" presName="children" presStyleCnt="0"/>
      <dgm:spPr/>
    </dgm:pt>
    <dgm:pt modelId="{13502AC5-EC84-4231-A86E-743925D6F831}" type="pres">
      <dgm:prSet presAssocID="{72DF7975-5A76-4D6C-BD03-DE57C656F9E6}" presName="child1group" presStyleCnt="0"/>
      <dgm:spPr/>
    </dgm:pt>
    <dgm:pt modelId="{5E5C956F-7733-456D-A3E5-0D078168F0C8}" type="pres">
      <dgm:prSet presAssocID="{72DF7975-5A76-4D6C-BD03-DE57C656F9E6}" presName="child1" presStyleLbl="bgAcc1" presStyleIdx="0" presStyleCnt="4" custScaleY="126596" custLinFactNeighborX="-12423"/>
      <dgm:spPr/>
      <dgm:t>
        <a:bodyPr/>
        <a:lstStyle/>
        <a:p>
          <a:endParaRPr lang="es-SV"/>
        </a:p>
      </dgm:t>
    </dgm:pt>
    <dgm:pt modelId="{18CF305F-20A8-4B9A-8B87-30C00A5A6545}" type="pres">
      <dgm:prSet presAssocID="{72DF7975-5A76-4D6C-BD03-DE57C656F9E6}" presName="child1Text" presStyleLbl="bgAcc1" presStyleIdx="0" presStyleCnt="4">
        <dgm:presLayoutVars>
          <dgm:bulletEnabled val="1"/>
        </dgm:presLayoutVars>
      </dgm:prSet>
      <dgm:spPr/>
      <dgm:t>
        <a:bodyPr/>
        <a:lstStyle/>
        <a:p>
          <a:endParaRPr lang="es-SV"/>
        </a:p>
      </dgm:t>
    </dgm:pt>
    <dgm:pt modelId="{660A2679-6CA6-48E9-B709-75218645D9F5}" type="pres">
      <dgm:prSet presAssocID="{72DF7975-5A76-4D6C-BD03-DE57C656F9E6}" presName="child2group" presStyleCnt="0"/>
      <dgm:spPr/>
    </dgm:pt>
    <dgm:pt modelId="{D32B17F0-1D59-4242-A910-907CBDD433B3}" type="pres">
      <dgm:prSet presAssocID="{72DF7975-5A76-4D6C-BD03-DE57C656F9E6}" presName="child2" presStyleLbl="bgAcc1" presStyleIdx="1" presStyleCnt="4" custScaleX="116608" custLinFactNeighborX="16807" custLinFactNeighborY="1083"/>
      <dgm:spPr/>
      <dgm:t>
        <a:bodyPr/>
        <a:lstStyle/>
        <a:p>
          <a:endParaRPr lang="es-SV"/>
        </a:p>
      </dgm:t>
    </dgm:pt>
    <dgm:pt modelId="{887EFE44-8AAC-4B61-9C06-B351715E0E3A}" type="pres">
      <dgm:prSet presAssocID="{72DF7975-5A76-4D6C-BD03-DE57C656F9E6}" presName="child2Text" presStyleLbl="bgAcc1" presStyleIdx="1" presStyleCnt="4">
        <dgm:presLayoutVars>
          <dgm:bulletEnabled val="1"/>
        </dgm:presLayoutVars>
      </dgm:prSet>
      <dgm:spPr/>
      <dgm:t>
        <a:bodyPr/>
        <a:lstStyle/>
        <a:p>
          <a:endParaRPr lang="es-SV"/>
        </a:p>
      </dgm:t>
    </dgm:pt>
    <dgm:pt modelId="{F5F1DBB1-F505-4F8F-93C1-3EE9926006D2}" type="pres">
      <dgm:prSet presAssocID="{72DF7975-5A76-4D6C-BD03-DE57C656F9E6}" presName="child3group" presStyleCnt="0"/>
      <dgm:spPr/>
    </dgm:pt>
    <dgm:pt modelId="{7B7EC693-E237-4A4F-A642-2F04835A1ECD}" type="pres">
      <dgm:prSet presAssocID="{72DF7975-5A76-4D6C-BD03-DE57C656F9E6}" presName="child3" presStyleLbl="bgAcc1" presStyleIdx="2" presStyleCnt="4" custLinFactNeighborX="23071" custLinFactNeighborY="-28209"/>
      <dgm:spPr/>
      <dgm:t>
        <a:bodyPr/>
        <a:lstStyle/>
        <a:p>
          <a:endParaRPr lang="es-SV"/>
        </a:p>
      </dgm:t>
    </dgm:pt>
    <dgm:pt modelId="{A3A4FEBF-67A7-4297-A142-E372D6BE6DA5}" type="pres">
      <dgm:prSet presAssocID="{72DF7975-5A76-4D6C-BD03-DE57C656F9E6}" presName="child3Text" presStyleLbl="bgAcc1" presStyleIdx="2" presStyleCnt="4">
        <dgm:presLayoutVars>
          <dgm:bulletEnabled val="1"/>
        </dgm:presLayoutVars>
      </dgm:prSet>
      <dgm:spPr/>
      <dgm:t>
        <a:bodyPr/>
        <a:lstStyle/>
        <a:p>
          <a:endParaRPr lang="es-SV"/>
        </a:p>
      </dgm:t>
    </dgm:pt>
    <dgm:pt modelId="{5F04137A-1BA2-4350-A77B-25E87F718E16}" type="pres">
      <dgm:prSet presAssocID="{72DF7975-5A76-4D6C-BD03-DE57C656F9E6}" presName="child4group" presStyleCnt="0"/>
      <dgm:spPr/>
    </dgm:pt>
    <dgm:pt modelId="{2F603AFA-C0CC-48C4-89A5-6F2CBF334EFE}" type="pres">
      <dgm:prSet presAssocID="{72DF7975-5A76-4D6C-BD03-DE57C656F9E6}" presName="child4" presStyleLbl="bgAcc1" presStyleIdx="3" presStyleCnt="4" custLinFactNeighborX="-20840" custLinFactNeighborY="-32834"/>
      <dgm:spPr/>
      <dgm:t>
        <a:bodyPr/>
        <a:lstStyle/>
        <a:p>
          <a:endParaRPr lang="es-SV"/>
        </a:p>
      </dgm:t>
    </dgm:pt>
    <dgm:pt modelId="{51A0DFE2-05AA-4611-9AB5-57D21B24CB10}" type="pres">
      <dgm:prSet presAssocID="{72DF7975-5A76-4D6C-BD03-DE57C656F9E6}" presName="child4Text" presStyleLbl="bgAcc1" presStyleIdx="3" presStyleCnt="4">
        <dgm:presLayoutVars>
          <dgm:bulletEnabled val="1"/>
        </dgm:presLayoutVars>
      </dgm:prSet>
      <dgm:spPr/>
      <dgm:t>
        <a:bodyPr/>
        <a:lstStyle/>
        <a:p>
          <a:endParaRPr lang="es-SV"/>
        </a:p>
      </dgm:t>
    </dgm:pt>
    <dgm:pt modelId="{CE295FB0-98F5-4A0B-9CCA-681552FAB703}" type="pres">
      <dgm:prSet presAssocID="{72DF7975-5A76-4D6C-BD03-DE57C656F9E6}" presName="childPlaceholder" presStyleCnt="0"/>
      <dgm:spPr/>
    </dgm:pt>
    <dgm:pt modelId="{9491032C-DA25-42DB-A1E4-425BFA9462D1}" type="pres">
      <dgm:prSet presAssocID="{72DF7975-5A76-4D6C-BD03-DE57C656F9E6}" presName="circle" presStyleCnt="0"/>
      <dgm:spPr/>
    </dgm:pt>
    <dgm:pt modelId="{0E6F450E-1E65-410F-B53C-493625398E18}" type="pres">
      <dgm:prSet presAssocID="{72DF7975-5A76-4D6C-BD03-DE57C656F9E6}" presName="quadrant1" presStyleLbl="node1" presStyleIdx="0" presStyleCnt="4">
        <dgm:presLayoutVars>
          <dgm:chMax val="1"/>
          <dgm:bulletEnabled val="1"/>
        </dgm:presLayoutVars>
      </dgm:prSet>
      <dgm:spPr/>
      <dgm:t>
        <a:bodyPr/>
        <a:lstStyle/>
        <a:p>
          <a:endParaRPr lang="es-ES"/>
        </a:p>
      </dgm:t>
    </dgm:pt>
    <dgm:pt modelId="{26A22705-3E95-4BD7-82FB-FAA387E009C4}" type="pres">
      <dgm:prSet presAssocID="{72DF7975-5A76-4D6C-BD03-DE57C656F9E6}" presName="quadrant2" presStyleLbl="node1" presStyleIdx="1" presStyleCnt="4">
        <dgm:presLayoutVars>
          <dgm:chMax val="1"/>
          <dgm:bulletEnabled val="1"/>
        </dgm:presLayoutVars>
      </dgm:prSet>
      <dgm:spPr/>
      <dgm:t>
        <a:bodyPr/>
        <a:lstStyle/>
        <a:p>
          <a:endParaRPr lang="es-SV"/>
        </a:p>
      </dgm:t>
    </dgm:pt>
    <dgm:pt modelId="{6103A4B9-C8F4-47FD-8CF0-D1D79BADF7E0}" type="pres">
      <dgm:prSet presAssocID="{72DF7975-5A76-4D6C-BD03-DE57C656F9E6}" presName="quadrant3" presStyleLbl="node1" presStyleIdx="2" presStyleCnt="4">
        <dgm:presLayoutVars>
          <dgm:chMax val="1"/>
          <dgm:bulletEnabled val="1"/>
        </dgm:presLayoutVars>
      </dgm:prSet>
      <dgm:spPr/>
      <dgm:t>
        <a:bodyPr/>
        <a:lstStyle/>
        <a:p>
          <a:endParaRPr lang="es-SV"/>
        </a:p>
      </dgm:t>
    </dgm:pt>
    <dgm:pt modelId="{A87D45E0-B17A-4E4E-9E98-138C7EC858C4}" type="pres">
      <dgm:prSet presAssocID="{72DF7975-5A76-4D6C-BD03-DE57C656F9E6}" presName="quadrant4" presStyleLbl="node1" presStyleIdx="3" presStyleCnt="4">
        <dgm:presLayoutVars>
          <dgm:chMax val="1"/>
          <dgm:bulletEnabled val="1"/>
        </dgm:presLayoutVars>
      </dgm:prSet>
      <dgm:spPr/>
      <dgm:t>
        <a:bodyPr/>
        <a:lstStyle/>
        <a:p>
          <a:endParaRPr lang="es-ES"/>
        </a:p>
      </dgm:t>
    </dgm:pt>
    <dgm:pt modelId="{003A4960-66D0-464B-B5DB-48C1D7AE8B13}" type="pres">
      <dgm:prSet presAssocID="{72DF7975-5A76-4D6C-BD03-DE57C656F9E6}" presName="quadrantPlaceholder" presStyleCnt="0"/>
      <dgm:spPr/>
    </dgm:pt>
    <dgm:pt modelId="{002A8C5B-4D92-423C-A938-A8D1AEF64D0F}" type="pres">
      <dgm:prSet presAssocID="{72DF7975-5A76-4D6C-BD03-DE57C656F9E6}" presName="center1" presStyleLbl="fgShp" presStyleIdx="0" presStyleCnt="2"/>
      <dgm:spPr/>
    </dgm:pt>
    <dgm:pt modelId="{C6E85F31-C04B-4F5E-8B12-44FC483B2A7C}" type="pres">
      <dgm:prSet presAssocID="{72DF7975-5A76-4D6C-BD03-DE57C656F9E6}" presName="center2" presStyleLbl="fgShp" presStyleIdx="1" presStyleCnt="2"/>
      <dgm:spPr/>
    </dgm:pt>
  </dgm:ptLst>
  <dgm:cxnLst>
    <dgm:cxn modelId="{71076172-7893-454D-A30E-FDC32E9C45E2}" type="presOf" srcId="{4C517089-8862-46F9-878E-36BAAA5DF2CF}" destId="{2F603AFA-C0CC-48C4-89A5-6F2CBF334EFE}" srcOrd="0" destOrd="3" presId="urn:microsoft.com/office/officeart/2005/8/layout/cycle4"/>
    <dgm:cxn modelId="{D80AF6C0-F1A7-42F4-802C-3BFA04C97409}" type="presOf" srcId="{1116D323-5B1E-49BE-B7B8-3FAB3D9F00B4}" destId="{887EFE44-8AAC-4B61-9C06-B351715E0E3A}" srcOrd="1" destOrd="3" presId="urn:microsoft.com/office/officeart/2005/8/layout/cycle4"/>
    <dgm:cxn modelId="{2173A341-A80F-4B35-A607-9E0E4B6B55A9}" type="presOf" srcId="{2A7CC14B-0030-4D2E-98FE-2CB88A85716F}" destId="{18CF305F-20A8-4B9A-8B87-30C00A5A6545}" srcOrd="1" destOrd="2" presId="urn:microsoft.com/office/officeart/2005/8/layout/cycle4"/>
    <dgm:cxn modelId="{9EE1C95B-1115-475D-A685-2E9C422EA13E}" type="presOf" srcId="{57A83ACB-8597-4512-98AC-F91B35B307E3}" destId="{887EFE44-8AAC-4B61-9C06-B351715E0E3A}" srcOrd="1" destOrd="2" presId="urn:microsoft.com/office/officeart/2005/8/layout/cycle4"/>
    <dgm:cxn modelId="{89063FE1-F846-43D1-9F8D-215176437E59}" srcId="{72DF7975-5A76-4D6C-BD03-DE57C656F9E6}" destId="{F9F68ADC-127F-428D-98FC-97323CC39EA9}" srcOrd="1" destOrd="0" parTransId="{4B8D3E4E-57E1-4349-B5E5-F65AE32D73CB}" sibTransId="{1DD95749-67D2-46EE-9A77-F8D1F1A17964}"/>
    <dgm:cxn modelId="{A037648E-E811-4550-9CE4-4C15A7BEA4B4}" srcId="{4F89D98A-2AED-4140-BE39-0FBCE89F5B7E}" destId="{27891A5E-47B6-4198-B00B-ECC20B898D72}" srcOrd="4" destOrd="0" parTransId="{3FE97851-D974-4364-9834-BA56A09E5762}" sibTransId="{6FDE5BB2-A333-4EE7-B4F7-9CA0499DBF9D}"/>
    <dgm:cxn modelId="{00D9D505-6FA4-4234-ACB2-7F5A0EBDD8B6}" type="presOf" srcId="{F4B3CBA8-3544-4321-8FB0-609730B7A417}" destId="{2F603AFA-C0CC-48C4-89A5-6F2CBF334EFE}" srcOrd="0" destOrd="1" presId="urn:microsoft.com/office/officeart/2005/8/layout/cycle4"/>
    <dgm:cxn modelId="{B8A177A1-6F14-4900-B5D6-7C2C8E6B503B}" type="presOf" srcId="{57A83ACB-8597-4512-98AC-F91B35B307E3}" destId="{D32B17F0-1D59-4242-A910-907CBDD433B3}" srcOrd="0" destOrd="2" presId="urn:microsoft.com/office/officeart/2005/8/layout/cycle4"/>
    <dgm:cxn modelId="{0250F4B2-F9E3-4284-91C5-275C22EC1ADE}" srcId="{72DF7975-5A76-4D6C-BD03-DE57C656F9E6}" destId="{A925548C-2657-493C-9954-EEA795BA1F08}" srcOrd="0" destOrd="0" parTransId="{B21B891A-6EC5-44F2-B007-DEE53A4D6EF6}" sibTransId="{1A4E9353-FA36-47F6-B0C6-62CB8B74F21F}"/>
    <dgm:cxn modelId="{17E32059-840A-4D9C-AE47-E33D6EAF8BDA}" type="presOf" srcId="{BAAB35A7-73E6-4859-A221-F4479C312376}" destId="{887EFE44-8AAC-4B61-9C06-B351715E0E3A}" srcOrd="1" destOrd="4" presId="urn:microsoft.com/office/officeart/2005/8/layout/cycle4"/>
    <dgm:cxn modelId="{2F59A8B2-FC9E-4255-A668-A34DA8B6F245}" srcId="{F9F68ADC-127F-428D-98FC-97323CC39EA9}" destId="{89609C71-D773-4348-9535-B5CD53C5497A}" srcOrd="1" destOrd="0" parTransId="{F4B45339-81E8-4ABC-B2EF-34B0490D21FE}" sibTransId="{C0CCD3BA-41E5-4E73-8AD1-3FD4695B17F6}"/>
    <dgm:cxn modelId="{2EB61EE0-8370-44CC-89A3-54BE691E1E8E}" type="presOf" srcId="{F4B3CBA8-3544-4321-8FB0-609730B7A417}" destId="{51A0DFE2-05AA-4611-9AB5-57D21B24CB10}" srcOrd="1" destOrd="1" presId="urn:microsoft.com/office/officeart/2005/8/layout/cycle4"/>
    <dgm:cxn modelId="{17911D64-C400-4939-A84E-F12EDB8F6554}" srcId="{72DF7975-5A76-4D6C-BD03-DE57C656F9E6}" destId="{6B7C52F4-16AC-4B93-89BB-8D13FB5DC576}" srcOrd="2" destOrd="0" parTransId="{23982528-2271-414B-B048-3A0A8EB9BC81}" sibTransId="{EA9A8DA4-2C06-4CD3-AF66-0FBB77FD4813}"/>
    <dgm:cxn modelId="{A4B6DB97-8276-4205-AB0E-3DDA43682723}" srcId="{F9F68ADC-127F-428D-98FC-97323CC39EA9}" destId="{57A83ACB-8597-4512-98AC-F91B35B307E3}" srcOrd="2" destOrd="0" parTransId="{3D621C99-EF11-4E7B-AA6E-ACAD7DD1B3B4}" sibTransId="{D800EC9D-45A4-4B0E-8D69-9A73AA1F82EE}"/>
    <dgm:cxn modelId="{04A5C5E1-A289-4002-A8AA-E831EDB8445E}" type="presOf" srcId="{1116D323-5B1E-49BE-B7B8-3FAB3D9F00B4}" destId="{D32B17F0-1D59-4242-A910-907CBDD433B3}" srcOrd="0" destOrd="3" presId="urn:microsoft.com/office/officeart/2005/8/layout/cycle4"/>
    <dgm:cxn modelId="{411E28FC-4C90-4B49-98FD-685B4CD13E30}" srcId="{4F89D98A-2AED-4140-BE39-0FBCE89F5B7E}" destId="{4C517089-8862-46F9-878E-36BAAA5DF2CF}" srcOrd="3" destOrd="0" parTransId="{79871CC6-5FF9-4FA0-BC3A-3EDBF72F2596}" sibTransId="{6A74CE8A-0576-4ED4-9656-4ED8CAE004C2}"/>
    <dgm:cxn modelId="{F57D208E-6C13-4916-94B6-6069475F2594}" type="presOf" srcId="{4C517089-8862-46F9-878E-36BAAA5DF2CF}" destId="{51A0DFE2-05AA-4611-9AB5-57D21B24CB10}" srcOrd="1" destOrd="3" presId="urn:microsoft.com/office/officeart/2005/8/layout/cycle4"/>
    <dgm:cxn modelId="{77AE1E11-3AB5-489C-B5FA-06B5438D1A33}" srcId="{6B7C52F4-16AC-4B93-89BB-8D13FB5DC576}" destId="{C68556DF-B921-48DC-9AFF-3FFA9EE06CAF}" srcOrd="0" destOrd="0" parTransId="{140199F2-B36D-44F2-B612-BEC693A8BC0F}" sibTransId="{3DA2E221-2646-4888-92CB-671D48592A9C}"/>
    <dgm:cxn modelId="{1C7EFA3B-859C-437A-977E-5BA90A393C45}" type="presOf" srcId="{CD7DC09C-A6B6-4CA4-AA3F-FAB7F25EC1ED}" destId="{51A0DFE2-05AA-4611-9AB5-57D21B24CB10}" srcOrd="1" destOrd="2" presId="urn:microsoft.com/office/officeart/2005/8/layout/cycle4"/>
    <dgm:cxn modelId="{5AF68EE7-DAF7-472F-A630-B0408D04874A}" type="presOf" srcId="{A925548C-2657-493C-9954-EEA795BA1F08}" destId="{0E6F450E-1E65-410F-B53C-493625398E18}" srcOrd="0" destOrd="0" presId="urn:microsoft.com/office/officeart/2005/8/layout/cycle4"/>
    <dgm:cxn modelId="{8FCBED69-DEB7-4B41-9540-6917866A5398}" srcId="{A925548C-2657-493C-9954-EEA795BA1F08}" destId="{D9E9FDAE-CE5C-431F-962A-FBE6625E4875}" srcOrd="1" destOrd="0" parTransId="{FD60CF0B-43F7-43DB-ACFF-AFC637CF47C2}" sibTransId="{EBE11F81-A0CC-48D9-823D-852781459EE7}"/>
    <dgm:cxn modelId="{C46D4B31-C7A1-467B-97E7-78BFA55CD9F1}" type="presOf" srcId="{B555BE02-13AB-4F2C-B06D-87E39861D401}" destId="{7B7EC693-E237-4A4F-A642-2F04835A1ECD}" srcOrd="0" destOrd="1" presId="urn:microsoft.com/office/officeart/2005/8/layout/cycle4"/>
    <dgm:cxn modelId="{6A703407-D020-4872-B0B0-C2E8CFAC916C}" type="presOf" srcId="{D9E9FDAE-CE5C-431F-962A-FBE6625E4875}" destId="{5E5C956F-7733-456D-A3E5-0D078168F0C8}" srcOrd="0" destOrd="1" presId="urn:microsoft.com/office/officeart/2005/8/layout/cycle4"/>
    <dgm:cxn modelId="{F26976B0-DF82-4800-BDD1-D207688BDD94}" type="presOf" srcId="{E9BB317F-5F52-4A3E-BBA4-6C92E949B105}" destId="{2F603AFA-C0CC-48C4-89A5-6F2CBF334EFE}" srcOrd="0" destOrd="0" presId="urn:microsoft.com/office/officeart/2005/8/layout/cycle4"/>
    <dgm:cxn modelId="{D4C38EC7-CB11-4E4E-8F1B-E7D4208B6160}" type="presOf" srcId="{6B7C52F4-16AC-4B93-89BB-8D13FB5DC576}" destId="{6103A4B9-C8F4-47FD-8CF0-D1D79BADF7E0}" srcOrd="0" destOrd="0" presId="urn:microsoft.com/office/officeart/2005/8/layout/cycle4"/>
    <dgm:cxn modelId="{0E7C47B5-6466-445C-B07B-311DA64FA255}" type="presOf" srcId="{4F89D98A-2AED-4140-BE39-0FBCE89F5B7E}" destId="{A87D45E0-B17A-4E4E-9E98-138C7EC858C4}" srcOrd="0" destOrd="0" presId="urn:microsoft.com/office/officeart/2005/8/layout/cycle4"/>
    <dgm:cxn modelId="{4D6FEAE6-0D5D-451F-ACEC-895FD9241A4C}" srcId="{A925548C-2657-493C-9954-EEA795BA1F08}" destId="{9BBCED87-03CA-4724-96A3-A42435D9A84F}" srcOrd="0" destOrd="0" parTransId="{140E2558-14B8-405A-AF74-40B5D08ACA53}" sibTransId="{9106C0D8-8B6D-4349-AA23-1E7697136302}"/>
    <dgm:cxn modelId="{FCC29806-3B72-4F21-A807-3B3F2D9C2AD1}" type="presOf" srcId="{C68556DF-B921-48DC-9AFF-3FFA9EE06CAF}" destId="{7B7EC693-E237-4A4F-A642-2F04835A1ECD}" srcOrd="0" destOrd="0" presId="urn:microsoft.com/office/officeart/2005/8/layout/cycle4"/>
    <dgm:cxn modelId="{A05758D9-0931-4B07-B957-496AE1BC6F78}" srcId="{F9F68ADC-127F-428D-98FC-97323CC39EA9}" destId="{1116D323-5B1E-49BE-B7B8-3FAB3D9F00B4}" srcOrd="3" destOrd="0" parTransId="{882BD34B-BF20-4F47-A006-421CC0D9F5EC}" sibTransId="{EAB88C7D-3A45-47E7-9A06-C7521DAFA75F}"/>
    <dgm:cxn modelId="{2B955AEF-662D-4749-9B51-4832BF67F3BD}" type="presOf" srcId="{D9E9FDAE-CE5C-431F-962A-FBE6625E4875}" destId="{18CF305F-20A8-4B9A-8B87-30C00A5A6545}" srcOrd="1" destOrd="1" presId="urn:microsoft.com/office/officeart/2005/8/layout/cycle4"/>
    <dgm:cxn modelId="{4ADEAE05-653D-47AF-8497-283CBA367CA3}" type="presOf" srcId="{E9BB317F-5F52-4A3E-BBA4-6C92E949B105}" destId="{51A0DFE2-05AA-4611-9AB5-57D21B24CB10}" srcOrd="1" destOrd="0" presId="urn:microsoft.com/office/officeart/2005/8/layout/cycle4"/>
    <dgm:cxn modelId="{D9FE13A5-71CA-492E-9934-24728370DC8C}" type="presOf" srcId="{89609C71-D773-4348-9535-B5CD53C5497A}" destId="{D32B17F0-1D59-4242-A910-907CBDD433B3}" srcOrd="0" destOrd="1" presId="urn:microsoft.com/office/officeart/2005/8/layout/cycle4"/>
    <dgm:cxn modelId="{6A45D34E-CDB2-4CED-9C54-90157AD6A400}" srcId="{4F89D98A-2AED-4140-BE39-0FBCE89F5B7E}" destId="{E9BB317F-5F52-4A3E-BBA4-6C92E949B105}" srcOrd="0" destOrd="0" parTransId="{B08322A8-97C9-410C-972C-7768556252FF}" sibTransId="{8CB94980-51AF-4782-A1CC-4E420B9E9FD3}"/>
    <dgm:cxn modelId="{30EF0770-FCC7-4DB0-871E-E8394F657D6F}" type="presOf" srcId="{27891A5E-47B6-4198-B00B-ECC20B898D72}" destId="{2F603AFA-C0CC-48C4-89A5-6F2CBF334EFE}" srcOrd="0" destOrd="4" presId="urn:microsoft.com/office/officeart/2005/8/layout/cycle4"/>
    <dgm:cxn modelId="{1F7B562B-7564-49C0-9E42-7E01414FAE1E}" type="presOf" srcId="{BAAB35A7-73E6-4859-A221-F4479C312376}" destId="{D32B17F0-1D59-4242-A910-907CBDD433B3}" srcOrd="0" destOrd="4" presId="urn:microsoft.com/office/officeart/2005/8/layout/cycle4"/>
    <dgm:cxn modelId="{1659E677-B61C-4D03-A8B1-3633322A7556}" type="presOf" srcId="{27891A5E-47B6-4198-B00B-ECC20B898D72}" destId="{51A0DFE2-05AA-4611-9AB5-57D21B24CB10}" srcOrd="1" destOrd="4" presId="urn:microsoft.com/office/officeart/2005/8/layout/cycle4"/>
    <dgm:cxn modelId="{75115E2D-B75A-479F-9F69-1DA9D2CAFEE3}" srcId="{A925548C-2657-493C-9954-EEA795BA1F08}" destId="{2A7CC14B-0030-4D2E-98FE-2CB88A85716F}" srcOrd="2" destOrd="0" parTransId="{3DAD979D-6EA5-461D-8929-35CB17B4DE7B}" sibTransId="{C14FF4E7-488D-4807-BA47-9F6963FB3FB7}"/>
    <dgm:cxn modelId="{90EA58EF-0E18-448B-881B-CB4C2C61E30F}" type="presOf" srcId="{2A7CC14B-0030-4D2E-98FE-2CB88A85716F}" destId="{5E5C956F-7733-456D-A3E5-0D078168F0C8}" srcOrd="0" destOrd="2" presId="urn:microsoft.com/office/officeart/2005/8/layout/cycle4"/>
    <dgm:cxn modelId="{617C5C9D-276F-47BC-9F33-90FE98A9A9CB}" srcId="{F9F68ADC-127F-428D-98FC-97323CC39EA9}" destId="{33C1C2BC-1E6A-48C8-B8FA-864F3A0A091A}" srcOrd="0" destOrd="0" parTransId="{8CF2DD69-F93C-48FF-90F8-6A70788BEB20}" sibTransId="{41AB59A3-E9E4-442A-B714-FFEC422CD157}"/>
    <dgm:cxn modelId="{418A6FFD-227F-405E-A460-39B7ACF21E97}" type="presOf" srcId="{B555BE02-13AB-4F2C-B06D-87E39861D401}" destId="{A3A4FEBF-67A7-4297-A142-E372D6BE6DA5}" srcOrd="1" destOrd="1" presId="urn:microsoft.com/office/officeart/2005/8/layout/cycle4"/>
    <dgm:cxn modelId="{8288DCC5-7CB3-4449-B6A8-4B9503CB6211}" srcId="{F9F68ADC-127F-428D-98FC-97323CC39EA9}" destId="{BAAB35A7-73E6-4859-A221-F4479C312376}" srcOrd="4" destOrd="0" parTransId="{B8103D46-E6C9-4070-BF8B-848FE12CB449}" sibTransId="{B5C941EB-324D-495E-8C99-37EBC287ABD5}"/>
    <dgm:cxn modelId="{21A5A082-F948-49E4-BB71-6345309D9E1B}" srcId="{4F89D98A-2AED-4140-BE39-0FBCE89F5B7E}" destId="{CD7DC09C-A6B6-4CA4-AA3F-FAB7F25EC1ED}" srcOrd="2" destOrd="0" parTransId="{3F425C34-8071-4F31-8D2A-7708EA11AF2C}" sibTransId="{44053752-D29F-4A2F-999C-A59014876BB0}"/>
    <dgm:cxn modelId="{671A5605-205A-42F1-86DC-663D8B5F8D5F}" type="presOf" srcId="{89609C71-D773-4348-9535-B5CD53C5497A}" destId="{887EFE44-8AAC-4B61-9C06-B351715E0E3A}" srcOrd="1" destOrd="1" presId="urn:microsoft.com/office/officeart/2005/8/layout/cycle4"/>
    <dgm:cxn modelId="{DFF01154-2A00-488A-A697-B6EC1142025B}" type="presOf" srcId="{33C1C2BC-1E6A-48C8-B8FA-864F3A0A091A}" destId="{887EFE44-8AAC-4B61-9C06-B351715E0E3A}" srcOrd="1" destOrd="0" presId="urn:microsoft.com/office/officeart/2005/8/layout/cycle4"/>
    <dgm:cxn modelId="{EB2F4298-2E13-4527-A153-F547A350EE41}" type="presOf" srcId="{C68556DF-B921-48DC-9AFF-3FFA9EE06CAF}" destId="{A3A4FEBF-67A7-4297-A142-E372D6BE6DA5}" srcOrd="1" destOrd="0" presId="urn:microsoft.com/office/officeart/2005/8/layout/cycle4"/>
    <dgm:cxn modelId="{72794F79-4255-433C-B817-751CF51D4009}" type="presOf" srcId="{CD7DC09C-A6B6-4CA4-AA3F-FAB7F25EC1ED}" destId="{2F603AFA-C0CC-48C4-89A5-6F2CBF334EFE}" srcOrd="0" destOrd="2" presId="urn:microsoft.com/office/officeart/2005/8/layout/cycle4"/>
    <dgm:cxn modelId="{29C39336-B86F-4646-80BF-BCCE0308F7AD}" srcId="{72DF7975-5A76-4D6C-BD03-DE57C656F9E6}" destId="{4F89D98A-2AED-4140-BE39-0FBCE89F5B7E}" srcOrd="3" destOrd="0" parTransId="{2D652D70-E268-4CBC-B05D-6AAF33360DBD}" sibTransId="{C3BBB76A-392E-4F63-8065-742486E33961}"/>
    <dgm:cxn modelId="{0032FB04-F198-409B-866C-D22B4C541404}" srcId="{6B7C52F4-16AC-4B93-89BB-8D13FB5DC576}" destId="{B555BE02-13AB-4F2C-B06D-87E39861D401}" srcOrd="1" destOrd="0" parTransId="{2170463D-B98A-4C50-90A2-6183BBA79D72}" sibTransId="{1CB8AB27-42B3-4879-BA7F-0287E672B119}"/>
    <dgm:cxn modelId="{B08E669C-6C15-4B2D-B398-6DE97A4931E6}" type="presOf" srcId="{F9F68ADC-127F-428D-98FC-97323CC39EA9}" destId="{26A22705-3E95-4BD7-82FB-FAA387E009C4}" srcOrd="0" destOrd="0" presId="urn:microsoft.com/office/officeart/2005/8/layout/cycle4"/>
    <dgm:cxn modelId="{1505C461-174D-49B7-91AD-399BFCF44E26}" type="presOf" srcId="{9BBCED87-03CA-4724-96A3-A42435D9A84F}" destId="{18CF305F-20A8-4B9A-8B87-30C00A5A6545}" srcOrd="1" destOrd="0" presId="urn:microsoft.com/office/officeart/2005/8/layout/cycle4"/>
    <dgm:cxn modelId="{B35A1D82-D2EE-400A-9027-96F8406A5E8D}" type="presOf" srcId="{72DF7975-5A76-4D6C-BD03-DE57C656F9E6}" destId="{B87F2844-1BC4-43D4-BA15-24A12BEA4D32}" srcOrd="0" destOrd="0" presId="urn:microsoft.com/office/officeart/2005/8/layout/cycle4"/>
    <dgm:cxn modelId="{80AA36A0-36DB-4EBD-920C-E37A01DB33D1}" srcId="{4F89D98A-2AED-4140-BE39-0FBCE89F5B7E}" destId="{F4B3CBA8-3544-4321-8FB0-609730B7A417}" srcOrd="1" destOrd="0" parTransId="{029BBA46-3D57-48F8-BED7-E8F874776162}" sibTransId="{3B8EDD3C-94B1-4D17-92D8-9761E0B270D4}"/>
    <dgm:cxn modelId="{704C92B3-626A-4808-94E0-9F7C8C4E8743}" type="presOf" srcId="{9BBCED87-03CA-4724-96A3-A42435D9A84F}" destId="{5E5C956F-7733-456D-A3E5-0D078168F0C8}" srcOrd="0" destOrd="0" presId="urn:microsoft.com/office/officeart/2005/8/layout/cycle4"/>
    <dgm:cxn modelId="{7F2FDD11-0538-4A23-9A7A-B0761DFF6CBE}" type="presOf" srcId="{33C1C2BC-1E6A-48C8-B8FA-864F3A0A091A}" destId="{D32B17F0-1D59-4242-A910-907CBDD433B3}" srcOrd="0" destOrd="0" presId="urn:microsoft.com/office/officeart/2005/8/layout/cycle4"/>
    <dgm:cxn modelId="{2C74EE16-0534-46B8-819A-50773110B653}" type="presParOf" srcId="{B87F2844-1BC4-43D4-BA15-24A12BEA4D32}" destId="{BAF6DC4F-9536-45AD-9DFD-CFA38E15661E}" srcOrd="0" destOrd="0" presId="urn:microsoft.com/office/officeart/2005/8/layout/cycle4"/>
    <dgm:cxn modelId="{A6C0966F-527B-4688-8535-83244869319E}" type="presParOf" srcId="{BAF6DC4F-9536-45AD-9DFD-CFA38E15661E}" destId="{13502AC5-EC84-4231-A86E-743925D6F831}" srcOrd="0" destOrd="0" presId="urn:microsoft.com/office/officeart/2005/8/layout/cycle4"/>
    <dgm:cxn modelId="{88FA85DB-6AE1-4BD3-AC7F-651B5B0A60CF}" type="presParOf" srcId="{13502AC5-EC84-4231-A86E-743925D6F831}" destId="{5E5C956F-7733-456D-A3E5-0D078168F0C8}" srcOrd="0" destOrd="0" presId="urn:microsoft.com/office/officeart/2005/8/layout/cycle4"/>
    <dgm:cxn modelId="{586C76DA-94B4-41CA-AB04-D21F4096DF99}" type="presParOf" srcId="{13502AC5-EC84-4231-A86E-743925D6F831}" destId="{18CF305F-20A8-4B9A-8B87-30C00A5A6545}" srcOrd="1" destOrd="0" presId="urn:microsoft.com/office/officeart/2005/8/layout/cycle4"/>
    <dgm:cxn modelId="{FFFDA288-2BF8-4FAA-B715-86899A65AECF}" type="presParOf" srcId="{BAF6DC4F-9536-45AD-9DFD-CFA38E15661E}" destId="{660A2679-6CA6-48E9-B709-75218645D9F5}" srcOrd="1" destOrd="0" presId="urn:microsoft.com/office/officeart/2005/8/layout/cycle4"/>
    <dgm:cxn modelId="{EF085AC1-9210-4297-A13E-668125A9E976}" type="presParOf" srcId="{660A2679-6CA6-48E9-B709-75218645D9F5}" destId="{D32B17F0-1D59-4242-A910-907CBDD433B3}" srcOrd="0" destOrd="0" presId="urn:microsoft.com/office/officeart/2005/8/layout/cycle4"/>
    <dgm:cxn modelId="{361F2D13-F459-4F39-A259-64F70E16137E}" type="presParOf" srcId="{660A2679-6CA6-48E9-B709-75218645D9F5}" destId="{887EFE44-8AAC-4B61-9C06-B351715E0E3A}" srcOrd="1" destOrd="0" presId="urn:microsoft.com/office/officeart/2005/8/layout/cycle4"/>
    <dgm:cxn modelId="{9D3B52B5-5F5A-42D5-8E6F-B40EBE06DFE2}" type="presParOf" srcId="{BAF6DC4F-9536-45AD-9DFD-CFA38E15661E}" destId="{F5F1DBB1-F505-4F8F-93C1-3EE9926006D2}" srcOrd="2" destOrd="0" presId="urn:microsoft.com/office/officeart/2005/8/layout/cycle4"/>
    <dgm:cxn modelId="{2A668E80-16AD-41D8-B5B1-9AA23F6E8788}" type="presParOf" srcId="{F5F1DBB1-F505-4F8F-93C1-3EE9926006D2}" destId="{7B7EC693-E237-4A4F-A642-2F04835A1ECD}" srcOrd="0" destOrd="0" presId="urn:microsoft.com/office/officeart/2005/8/layout/cycle4"/>
    <dgm:cxn modelId="{5F1F1E02-223A-4FDD-BECA-330DDC4DF893}" type="presParOf" srcId="{F5F1DBB1-F505-4F8F-93C1-3EE9926006D2}" destId="{A3A4FEBF-67A7-4297-A142-E372D6BE6DA5}" srcOrd="1" destOrd="0" presId="urn:microsoft.com/office/officeart/2005/8/layout/cycle4"/>
    <dgm:cxn modelId="{EA54A02D-604B-49E0-BE42-2D22BBF9CB85}" type="presParOf" srcId="{BAF6DC4F-9536-45AD-9DFD-CFA38E15661E}" destId="{5F04137A-1BA2-4350-A77B-25E87F718E16}" srcOrd="3" destOrd="0" presId="urn:microsoft.com/office/officeart/2005/8/layout/cycle4"/>
    <dgm:cxn modelId="{E6AB3D08-4F79-477C-87CF-1B8357538654}" type="presParOf" srcId="{5F04137A-1BA2-4350-A77B-25E87F718E16}" destId="{2F603AFA-C0CC-48C4-89A5-6F2CBF334EFE}" srcOrd="0" destOrd="0" presId="urn:microsoft.com/office/officeart/2005/8/layout/cycle4"/>
    <dgm:cxn modelId="{B01805F3-6370-4BE5-822B-0E67B1D6AE4D}" type="presParOf" srcId="{5F04137A-1BA2-4350-A77B-25E87F718E16}" destId="{51A0DFE2-05AA-4611-9AB5-57D21B24CB10}" srcOrd="1" destOrd="0" presId="urn:microsoft.com/office/officeart/2005/8/layout/cycle4"/>
    <dgm:cxn modelId="{4E20487A-FBC2-4044-82A2-A4DB15444BBA}" type="presParOf" srcId="{BAF6DC4F-9536-45AD-9DFD-CFA38E15661E}" destId="{CE295FB0-98F5-4A0B-9CCA-681552FAB703}" srcOrd="4" destOrd="0" presId="urn:microsoft.com/office/officeart/2005/8/layout/cycle4"/>
    <dgm:cxn modelId="{E6A8C727-4DA5-424A-B289-98270E7E043F}" type="presParOf" srcId="{B87F2844-1BC4-43D4-BA15-24A12BEA4D32}" destId="{9491032C-DA25-42DB-A1E4-425BFA9462D1}" srcOrd="1" destOrd="0" presId="urn:microsoft.com/office/officeart/2005/8/layout/cycle4"/>
    <dgm:cxn modelId="{D3AA9630-22DA-4CAF-AB21-E4050DA04545}" type="presParOf" srcId="{9491032C-DA25-42DB-A1E4-425BFA9462D1}" destId="{0E6F450E-1E65-410F-B53C-493625398E18}" srcOrd="0" destOrd="0" presId="urn:microsoft.com/office/officeart/2005/8/layout/cycle4"/>
    <dgm:cxn modelId="{175BCCB5-871E-435D-9FC7-126B55F66C11}" type="presParOf" srcId="{9491032C-DA25-42DB-A1E4-425BFA9462D1}" destId="{26A22705-3E95-4BD7-82FB-FAA387E009C4}" srcOrd="1" destOrd="0" presId="urn:microsoft.com/office/officeart/2005/8/layout/cycle4"/>
    <dgm:cxn modelId="{50F4AF11-A45A-46EE-9D4C-3FF51DBD102E}" type="presParOf" srcId="{9491032C-DA25-42DB-A1E4-425BFA9462D1}" destId="{6103A4B9-C8F4-47FD-8CF0-D1D79BADF7E0}" srcOrd="2" destOrd="0" presId="urn:microsoft.com/office/officeart/2005/8/layout/cycle4"/>
    <dgm:cxn modelId="{9AD6D894-605F-493A-870B-6E3169953909}" type="presParOf" srcId="{9491032C-DA25-42DB-A1E4-425BFA9462D1}" destId="{A87D45E0-B17A-4E4E-9E98-138C7EC858C4}" srcOrd="3" destOrd="0" presId="urn:microsoft.com/office/officeart/2005/8/layout/cycle4"/>
    <dgm:cxn modelId="{695B5254-9FFC-4D98-8186-C34504E13ED7}" type="presParOf" srcId="{9491032C-DA25-42DB-A1E4-425BFA9462D1}" destId="{003A4960-66D0-464B-B5DB-48C1D7AE8B13}" srcOrd="4" destOrd="0" presId="urn:microsoft.com/office/officeart/2005/8/layout/cycle4"/>
    <dgm:cxn modelId="{EFE684EE-F630-4BA2-AD42-D5814FFBAB2B}" type="presParOf" srcId="{B87F2844-1BC4-43D4-BA15-24A12BEA4D32}" destId="{002A8C5B-4D92-423C-A938-A8D1AEF64D0F}" srcOrd="2" destOrd="0" presId="urn:microsoft.com/office/officeart/2005/8/layout/cycle4"/>
    <dgm:cxn modelId="{29C1AEBF-309A-465D-A860-636399B2A8B0}" type="presParOf" srcId="{B87F2844-1BC4-43D4-BA15-24A12BEA4D32}" destId="{C6E85F31-C04B-4F5E-8B12-44FC483B2A7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B229A-A500-4402-848E-2EEEF9F67C85}"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ES"/>
        </a:p>
      </dgm:t>
    </dgm:pt>
    <dgm:pt modelId="{A8F1E06D-9E2B-40FA-A17E-01112A54C8D7}">
      <dgm:prSet/>
      <dgm:spPr/>
      <dgm:t>
        <a:bodyPr/>
        <a:lstStyle/>
        <a:p>
          <a:pPr rtl="0"/>
          <a:r>
            <a:rPr lang="es-SV" b="1" dirty="0" smtClean="0"/>
            <a:t>CONCEPTO DE TURISMO, TURISTA, EXCURSIONISTA</a:t>
          </a:r>
          <a:endParaRPr lang="es-ES" dirty="0"/>
        </a:p>
      </dgm:t>
    </dgm:pt>
    <dgm:pt modelId="{035D8F0B-4479-4A9F-A4BA-FFA89EAF0D36}" type="parTrans" cxnId="{CB331A16-4DAA-4F34-A183-9C2A8BED5A98}">
      <dgm:prSet/>
      <dgm:spPr/>
      <dgm:t>
        <a:bodyPr/>
        <a:lstStyle/>
        <a:p>
          <a:endParaRPr lang="es-ES"/>
        </a:p>
      </dgm:t>
    </dgm:pt>
    <dgm:pt modelId="{CD795E88-730E-42DD-B6BB-6AEB8B7D33B2}" type="sibTrans" cxnId="{CB331A16-4DAA-4F34-A183-9C2A8BED5A98}">
      <dgm:prSet/>
      <dgm:spPr/>
      <dgm:t>
        <a:bodyPr/>
        <a:lstStyle/>
        <a:p>
          <a:endParaRPr lang="es-ES"/>
        </a:p>
      </dgm:t>
    </dgm:pt>
    <dgm:pt modelId="{EFA85972-454F-40EA-9C4F-D41C7FEEC6C9}">
      <dgm:prSet/>
      <dgm:spPr/>
      <dgm:t>
        <a:bodyPr/>
        <a:lstStyle/>
        <a:p>
          <a:pPr rtl="0"/>
          <a:endParaRPr lang="es-ES" dirty="0"/>
        </a:p>
      </dgm:t>
    </dgm:pt>
    <dgm:pt modelId="{D1314648-4E7F-4829-B6E0-BDCCF2D0370A}" type="parTrans" cxnId="{3F84E224-52BE-475C-AED7-9EDA1C08E5CA}">
      <dgm:prSet/>
      <dgm:spPr/>
      <dgm:t>
        <a:bodyPr/>
        <a:lstStyle/>
        <a:p>
          <a:endParaRPr lang="es-ES"/>
        </a:p>
      </dgm:t>
    </dgm:pt>
    <dgm:pt modelId="{4F8272A4-42EC-4024-A387-4416A8338144}" type="sibTrans" cxnId="{3F84E224-52BE-475C-AED7-9EDA1C08E5CA}">
      <dgm:prSet/>
      <dgm:spPr/>
      <dgm:t>
        <a:bodyPr/>
        <a:lstStyle/>
        <a:p>
          <a:endParaRPr lang="es-ES"/>
        </a:p>
      </dgm:t>
    </dgm:pt>
    <dgm:pt modelId="{5D731EE2-A511-4C62-B8B8-6F666F3E28C7}">
      <dgm:prSet/>
      <dgm:spPr/>
      <dgm:t>
        <a:bodyPr/>
        <a:lstStyle/>
        <a:p>
          <a:r>
            <a:rPr lang="es-SV" b="1" dirty="0" smtClean="0"/>
            <a:t>TIPOS DE TURISMO, SERVICIOS TURISTICOS</a:t>
          </a:r>
          <a:endParaRPr lang="es-ES" b="1" dirty="0"/>
        </a:p>
      </dgm:t>
    </dgm:pt>
    <dgm:pt modelId="{38289C50-252E-4DFD-AA0F-EA002993038E}" type="parTrans" cxnId="{9A3588CF-4B19-4876-A2A2-C35E941EBB29}">
      <dgm:prSet/>
      <dgm:spPr/>
      <dgm:t>
        <a:bodyPr/>
        <a:lstStyle/>
        <a:p>
          <a:endParaRPr lang="es-ES"/>
        </a:p>
      </dgm:t>
    </dgm:pt>
    <dgm:pt modelId="{DC770BCB-0C65-4C2F-B3E4-C5F90EF6C352}" type="sibTrans" cxnId="{9A3588CF-4B19-4876-A2A2-C35E941EBB29}">
      <dgm:prSet/>
      <dgm:spPr/>
      <dgm:t>
        <a:bodyPr/>
        <a:lstStyle/>
        <a:p>
          <a:endParaRPr lang="es-ES"/>
        </a:p>
      </dgm:t>
    </dgm:pt>
    <dgm:pt modelId="{F714A6AA-D4E2-423E-8F31-A2C008C33715}" type="pres">
      <dgm:prSet presAssocID="{1B1B229A-A500-4402-848E-2EEEF9F67C85}" presName="composite" presStyleCnt="0">
        <dgm:presLayoutVars>
          <dgm:chMax val="5"/>
          <dgm:dir/>
          <dgm:animLvl val="ctr"/>
          <dgm:resizeHandles val="exact"/>
        </dgm:presLayoutVars>
      </dgm:prSet>
      <dgm:spPr/>
    </dgm:pt>
    <dgm:pt modelId="{10FC9686-2B39-474B-AB78-9924F1FA1910}" type="pres">
      <dgm:prSet presAssocID="{1B1B229A-A500-4402-848E-2EEEF9F67C85}" presName="cycle" presStyleCnt="0"/>
      <dgm:spPr/>
    </dgm:pt>
    <dgm:pt modelId="{5CDA9539-2DC2-488A-ADDE-CC4C06B0A529}" type="pres">
      <dgm:prSet presAssocID="{1B1B229A-A500-4402-848E-2EEEF9F67C85}" presName="centerShape" presStyleCnt="0"/>
      <dgm:spPr/>
    </dgm:pt>
    <dgm:pt modelId="{F093313C-FE1A-4DD9-A071-885A87A01101}" type="pres">
      <dgm:prSet presAssocID="{1B1B229A-A500-4402-848E-2EEEF9F67C85}" presName="connSite" presStyleLbl="node1" presStyleIdx="0" presStyleCnt="4"/>
      <dgm:spPr/>
    </dgm:pt>
    <dgm:pt modelId="{56D7777A-0F38-4226-9F35-46C06BD50BBD}" type="pres">
      <dgm:prSet presAssocID="{1B1B229A-A500-4402-848E-2EEEF9F67C85}" presName="visible" presStyleLbl="node1" presStyleIdx="0" presStyleCnt="4"/>
      <dgm:spPr/>
    </dgm:pt>
    <dgm:pt modelId="{AD071D3A-E88F-4E92-A87B-4D7B322D722A}" type="pres">
      <dgm:prSet presAssocID="{035D8F0B-4479-4A9F-A4BA-FFA89EAF0D36}" presName="Name25" presStyleLbl="parChTrans1D1" presStyleIdx="0" presStyleCnt="3"/>
      <dgm:spPr/>
    </dgm:pt>
    <dgm:pt modelId="{CE3E0014-387A-4BFC-8679-8347EC4C101B}" type="pres">
      <dgm:prSet presAssocID="{A8F1E06D-9E2B-40FA-A17E-01112A54C8D7}" presName="node" presStyleCnt="0"/>
      <dgm:spPr/>
    </dgm:pt>
    <dgm:pt modelId="{B5AC9002-0E9E-47EB-9D59-6644A9B9EC01}" type="pres">
      <dgm:prSet presAssocID="{A8F1E06D-9E2B-40FA-A17E-01112A54C8D7}" presName="parentNode" presStyleLbl="node1" presStyleIdx="1" presStyleCnt="4">
        <dgm:presLayoutVars>
          <dgm:chMax val="1"/>
          <dgm:bulletEnabled val="1"/>
        </dgm:presLayoutVars>
      </dgm:prSet>
      <dgm:spPr/>
      <dgm:t>
        <a:bodyPr/>
        <a:lstStyle/>
        <a:p>
          <a:endParaRPr lang="es-ES"/>
        </a:p>
      </dgm:t>
    </dgm:pt>
    <dgm:pt modelId="{CE81F23E-15AC-4698-B909-2528F42CE00D}" type="pres">
      <dgm:prSet presAssocID="{A8F1E06D-9E2B-40FA-A17E-01112A54C8D7}" presName="childNode" presStyleLbl="revTx" presStyleIdx="0" presStyleCnt="0">
        <dgm:presLayoutVars>
          <dgm:bulletEnabled val="1"/>
        </dgm:presLayoutVars>
      </dgm:prSet>
      <dgm:spPr/>
    </dgm:pt>
    <dgm:pt modelId="{9EAAEDE8-8C21-468B-935C-9E4156AEA8C8}" type="pres">
      <dgm:prSet presAssocID="{D1314648-4E7F-4829-B6E0-BDCCF2D0370A}" presName="Name25" presStyleLbl="parChTrans1D1" presStyleIdx="1" presStyleCnt="3"/>
      <dgm:spPr/>
    </dgm:pt>
    <dgm:pt modelId="{7708B4DE-FA66-41F6-9D41-934299F45148}" type="pres">
      <dgm:prSet presAssocID="{EFA85972-454F-40EA-9C4F-D41C7FEEC6C9}" presName="node" presStyleCnt="0"/>
      <dgm:spPr/>
    </dgm:pt>
    <dgm:pt modelId="{53EF830B-7369-481B-BBEA-EC7797C3CFA6}" type="pres">
      <dgm:prSet presAssocID="{EFA85972-454F-40EA-9C4F-D41C7FEEC6C9}" presName="parentNode" presStyleLbl="node1" presStyleIdx="2" presStyleCnt="4">
        <dgm:presLayoutVars>
          <dgm:chMax val="1"/>
          <dgm:bulletEnabled val="1"/>
        </dgm:presLayoutVars>
      </dgm:prSet>
      <dgm:spPr/>
      <dgm:t>
        <a:bodyPr/>
        <a:lstStyle/>
        <a:p>
          <a:endParaRPr lang="es-ES"/>
        </a:p>
      </dgm:t>
    </dgm:pt>
    <dgm:pt modelId="{3214243F-D55F-49EA-9BDC-5C58D6EA6DE6}" type="pres">
      <dgm:prSet presAssocID="{EFA85972-454F-40EA-9C4F-D41C7FEEC6C9}" presName="childNode" presStyleLbl="revTx" presStyleIdx="0" presStyleCnt="0">
        <dgm:presLayoutVars>
          <dgm:bulletEnabled val="1"/>
        </dgm:presLayoutVars>
      </dgm:prSet>
      <dgm:spPr/>
    </dgm:pt>
    <dgm:pt modelId="{D0FD8552-A885-4B0A-B2B3-3BB056A2C872}" type="pres">
      <dgm:prSet presAssocID="{38289C50-252E-4DFD-AA0F-EA002993038E}" presName="Name25" presStyleLbl="parChTrans1D1" presStyleIdx="2" presStyleCnt="3"/>
      <dgm:spPr/>
    </dgm:pt>
    <dgm:pt modelId="{CCD62A29-EA34-468C-AC68-389C50938D05}" type="pres">
      <dgm:prSet presAssocID="{5D731EE2-A511-4C62-B8B8-6F666F3E28C7}" presName="node" presStyleCnt="0"/>
      <dgm:spPr/>
    </dgm:pt>
    <dgm:pt modelId="{0B53A75C-1CA6-413F-B24E-FB93C19A3062}" type="pres">
      <dgm:prSet presAssocID="{5D731EE2-A511-4C62-B8B8-6F666F3E28C7}" presName="parentNode" presStyleLbl="node1" presStyleIdx="3" presStyleCnt="4">
        <dgm:presLayoutVars>
          <dgm:chMax val="1"/>
          <dgm:bulletEnabled val="1"/>
        </dgm:presLayoutVars>
      </dgm:prSet>
      <dgm:spPr/>
      <dgm:t>
        <a:bodyPr/>
        <a:lstStyle/>
        <a:p>
          <a:endParaRPr lang="es-ES"/>
        </a:p>
      </dgm:t>
    </dgm:pt>
    <dgm:pt modelId="{F548D305-10CC-4FAD-80BB-6DFF5B4B79C1}" type="pres">
      <dgm:prSet presAssocID="{5D731EE2-A511-4C62-B8B8-6F666F3E28C7}" presName="childNode" presStyleLbl="revTx" presStyleIdx="0" presStyleCnt="0">
        <dgm:presLayoutVars>
          <dgm:bulletEnabled val="1"/>
        </dgm:presLayoutVars>
      </dgm:prSet>
      <dgm:spPr/>
    </dgm:pt>
  </dgm:ptLst>
  <dgm:cxnLst>
    <dgm:cxn modelId="{F38560BA-136C-47D2-85DD-385E4A9E1F05}" type="presOf" srcId="{D1314648-4E7F-4829-B6E0-BDCCF2D0370A}" destId="{9EAAEDE8-8C21-468B-935C-9E4156AEA8C8}" srcOrd="0" destOrd="0" presId="urn:microsoft.com/office/officeart/2005/8/layout/radial2"/>
    <dgm:cxn modelId="{C5DB21D1-7280-4DEB-B97E-C953F07F5434}" type="presOf" srcId="{A8F1E06D-9E2B-40FA-A17E-01112A54C8D7}" destId="{B5AC9002-0E9E-47EB-9D59-6644A9B9EC01}" srcOrd="0" destOrd="0" presId="urn:microsoft.com/office/officeart/2005/8/layout/radial2"/>
    <dgm:cxn modelId="{F631D5B5-A6E9-4F38-ACD8-99EA761565C5}" type="presOf" srcId="{5D731EE2-A511-4C62-B8B8-6F666F3E28C7}" destId="{0B53A75C-1CA6-413F-B24E-FB93C19A3062}" srcOrd="0" destOrd="0" presId="urn:microsoft.com/office/officeart/2005/8/layout/radial2"/>
    <dgm:cxn modelId="{E3DDBAEA-5BC6-4675-8121-737EAA23A8D0}" type="presOf" srcId="{1B1B229A-A500-4402-848E-2EEEF9F67C85}" destId="{F714A6AA-D4E2-423E-8F31-A2C008C33715}" srcOrd="0" destOrd="0" presId="urn:microsoft.com/office/officeart/2005/8/layout/radial2"/>
    <dgm:cxn modelId="{CB331A16-4DAA-4F34-A183-9C2A8BED5A98}" srcId="{1B1B229A-A500-4402-848E-2EEEF9F67C85}" destId="{A8F1E06D-9E2B-40FA-A17E-01112A54C8D7}" srcOrd="0" destOrd="0" parTransId="{035D8F0B-4479-4A9F-A4BA-FFA89EAF0D36}" sibTransId="{CD795E88-730E-42DD-B6BB-6AEB8B7D33B2}"/>
    <dgm:cxn modelId="{05B1962C-254F-4FE1-AC0F-80DB0E04F90F}" type="presOf" srcId="{EFA85972-454F-40EA-9C4F-D41C7FEEC6C9}" destId="{53EF830B-7369-481B-BBEA-EC7797C3CFA6}" srcOrd="0" destOrd="0" presId="urn:microsoft.com/office/officeart/2005/8/layout/radial2"/>
    <dgm:cxn modelId="{7F8615F9-F213-4B0A-B328-0D03612CD107}" type="presOf" srcId="{38289C50-252E-4DFD-AA0F-EA002993038E}" destId="{D0FD8552-A885-4B0A-B2B3-3BB056A2C872}" srcOrd="0" destOrd="0" presId="urn:microsoft.com/office/officeart/2005/8/layout/radial2"/>
    <dgm:cxn modelId="{9A3588CF-4B19-4876-A2A2-C35E941EBB29}" srcId="{1B1B229A-A500-4402-848E-2EEEF9F67C85}" destId="{5D731EE2-A511-4C62-B8B8-6F666F3E28C7}" srcOrd="2" destOrd="0" parTransId="{38289C50-252E-4DFD-AA0F-EA002993038E}" sibTransId="{DC770BCB-0C65-4C2F-B3E4-C5F90EF6C352}"/>
    <dgm:cxn modelId="{27F1A667-49F9-4D51-B6F3-9ACC1D84DBAD}" type="presOf" srcId="{035D8F0B-4479-4A9F-A4BA-FFA89EAF0D36}" destId="{AD071D3A-E88F-4E92-A87B-4D7B322D722A}" srcOrd="0" destOrd="0" presId="urn:microsoft.com/office/officeart/2005/8/layout/radial2"/>
    <dgm:cxn modelId="{3F84E224-52BE-475C-AED7-9EDA1C08E5CA}" srcId="{1B1B229A-A500-4402-848E-2EEEF9F67C85}" destId="{EFA85972-454F-40EA-9C4F-D41C7FEEC6C9}" srcOrd="1" destOrd="0" parTransId="{D1314648-4E7F-4829-B6E0-BDCCF2D0370A}" sibTransId="{4F8272A4-42EC-4024-A387-4416A8338144}"/>
    <dgm:cxn modelId="{36DC7772-1658-407C-BDA3-736EC3CA7CFB}" type="presParOf" srcId="{F714A6AA-D4E2-423E-8F31-A2C008C33715}" destId="{10FC9686-2B39-474B-AB78-9924F1FA1910}" srcOrd="0" destOrd="0" presId="urn:microsoft.com/office/officeart/2005/8/layout/radial2"/>
    <dgm:cxn modelId="{1449FE1A-E54C-4AD9-B541-DF7548382C88}" type="presParOf" srcId="{10FC9686-2B39-474B-AB78-9924F1FA1910}" destId="{5CDA9539-2DC2-488A-ADDE-CC4C06B0A529}" srcOrd="0" destOrd="0" presId="urn:microsoft.com/office/officeart/2005/8/layout/radial2"/>
    <dgm:cxn modelId="{5D37481B-1E43-467D-A060-BBCC90F74388}" type="presParOf" srcId="{5CDA9539-2DC2-488A-ADDE-CC4C06B0A529}" destId="{F093313C-FE1A-4DD9-A071-885A87A01101}" srcOrd="0" destOrd="0" presId="urn:microsoft.com/office/officeart/2005/8/layout/radial2"/>
    <dgm:cxn modelId="{E73BB939-0575-466A-AE9E-A5FBD6B5A73F}" type="presParOf" srcId="{5CDA9539-2DC2-488A-ADDE-CC4C06B0A529}" destId="{56D7777A-0F38-4226-9F35-46C06BD50BBD}" srcOrd="1" destOrd="0" presId="urn:microsoft.com/office/officeart/2005/8/layout/radial2"/>
    <dgm:cxn modelId="{8B7FD008-CD69-405F-AED6-D5C1C2FE2740}" type="presParOf" srcId="{10FC9686-2B39-474B-AB78-9924F1FA1910}" destId="{AD071D3A-E88F-4E92-A87B-4D7B322D722A}" srcOrd="1" destOrd="0" presId="urn:microsoft.com/office/officeart/2005/8/layout/radial2"/>
    <dgm:cxn modelId="{BEA4EABE-E78A-4F27-ABA8-8E9BEFD0C14C}" type="presParOf" srcId="{10FC9686-2B39-474B-AB78-9924F1FA1910}" destId="{CE3E0014-387A-4BFC-8679-8347EC4C101B}" srcOrd="2" destOrd="0" presId="urn:microsoft.com/office/officeart/2005/8/layout/radial2"/>
    <dgm:cxn modelId="{16980963-5DC8-40FF-81BB-757A72C2C326}" type="presParOf" srcId="{CE3E0014-387A-4BFC-8679-8347EC4C101B}" destId="{B5AC9002-0E9E-47EB-9D59-6644A9B9EC01}" srcOrd="0" destOrd="0" presId="urn:microsoft.com/office/officeart/2005/8/layout/radial2"/>
    <dgm:cxn modelId="{6F9E71A4-A111-4ED9-B09B-5006B388C911}" type="presParOf" srcId="{CE3E0014-387A-4BFC-8679-8347EC4C101B}" destId="{CE81F23E-15AC-4698-B909-2528F42CE00D}" srcOrd="1" destOrd="0" presId="urn:microsoft.com/office/officeart/2005/8/layout/radial2"/>
    <dgm:cxn modelId="{2B9C191B-0D93-4947-9072-ED30786DF1AD}" type="presParOf" srcId="{10FC9686-2B39-474B-AB78-9924F1FA1910}" destId="{9EAAEDE8-8C21-468B-935C-9E4156AEA8C8}" srcOrd="3" destOrd="0" presId="urn:microsoft.com/office/officeart/2005/8/layout/radial2"/>
    <dgm:cxn modelId="{C0000F38-03F2-4D9E-8F6C-ADCCBC14CA71}" type="presParOf" srcId="{10FC9686-2B39-474B-AB78-9924F1FA1910}" destId="{7708B4DE-FA66-41F6-9D41-934299F45148}" srcOrd="4" destOrd="0" presId="urn:microsoft.com/office/officeart/2005/8/layout/radial2"/>
    <dgm:cxn modelId="{87F73229-7C0B-4A4B-AF8B-E0263E160392}" type="presParOf" srcId="{7708B4DE-FA66-41F6-9D41-934299F45148}" destId="{53EF830B-7369-481B-BBEA-EC7797C3CFA6}" srcOrd="0" destOrd="0" presId="urn:microsoft.com/office/officeart/2005/8/layout/radial2"/>
    <dgm:cxn modelId="{9FB3881E-A33D-4EF7-8C8E-90789FC81C30}" type="presParOf" srcId="{7708B4DE-FA66-41F6-9D41-934299F45148}" destId="{3214243F-D55F-49EA-9BDC-5C58D6EA6DE6}" srcOrd="1" destOrd="0" presId="urn:microsoft.com/office/officeart/2005/8/layout/radial2"/>
    <dgm:cxn modelId="{44ACDAE4-4461-4BA5-B58E-8AA9C2F979F3}" type="presParOf" srcId="{10FC9686-2B39-474B-AB78-9924F1FA1910}" destId="{D0FD8552-A885-4B0A-B2B3-3BB056A2C872}" srcOrd="5" destOrd="0" presId="urn:microsoft.com/office/officeart/2005/8/layout/radial2"/>
    <dgm:cxn modelId="{D25F7DF8-0EB2-4D35-85C0-44E263A11D5E}" type="presParOf" srcId="{10FC9686-2B39-474B-AB78-9924F1FA1910}" destId="{CCD62A29-EA34-468C-AC68-389C50938D05}" srcOrd="6" destOrd="0" presId="urn:microsoft.com/office/officeart/2005/8/layout/radial2"/>
    <dgm:cxn modelId="{478125A0-66C8-4D98-84FE-7D47D43BD928}" type="presParOf" srcId="{CCD62A29-EA34-468C-AC68-389C50938D05}" destId="{0B53A75C-1CA6-413F-B24E-FB93C19A3062}" srcOrd="0" destOrd="0" presId="urn:microsoft.com/office/officeart/2005/8/layout/radial2"/>
    <dgm:cxn modelId="{667D524C-1F59-49BA-B34B-FB0DB178196A}" type="presParOf" srcId="{CCD62A29-EA34-468C-AC68-389C50938D05}" destId="{F548D305-10CC-4FAD-80BB-6DFF5B4B79C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07DDC-C9E3-446F-A6F3-962F67683D85}"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S"/>
        </a:p>
      </dgm:t>
    </dgm:pt>
    <dgm:pt modelId="{217DAC0D-3600-4CA4-9D7D-6DCB101A8CDB}">
      <dgm:prSet phldrT="[Texto]" phldr="1"/>
      <dgm:spPr/>
      <dgm:t>
        <a:bodyPr/>
        <a:lstStyle/>
        <a:p>
          <a:endParaRPr lang="es-ES"/>
        </a:p>
      </dgm:t>
    </dgm:pt>
    <dgm:pt modelId="{3D9A123C-81AD-4D07-978F-CEDC2EC96AE9}" type="parTrans" cxnId="{26B18CFA-C3B9-4369-94A0-FFACAE66252F}">
      <dgm:prSet/>
      <dgm:spPr/>
      <dgm:t>
        <a:bodyPr/>
        <a:lstStyle/>
        <a:p>
          <a:endParaRPr lang="es-ES"/>
        </a:p>
      </dgm:t>
    </dgm:pt>
    <dgm:pt modelId="{978B3526-0C11-4AC1-AD67-764DEA0A7125}" type="sibTrans" cxnId="{26B18CFA-C3B9-4369-94A0-FFACAE66252F}">
      <dgm:prSet/>
      <dgm:spPr/>
      <dgm:t>
        <a:bodyPr/>
        <a:lstStyle/>
        <a:p>
          <a:endParaRPr lang="es-ES"/>
        </a:p>
      </dgm:t>
    </dgm:pt>
    <dgm:pt modelId="{ABE8A33F-FCF4-4A2A-9010-735EEB2914ED}">
      <dgm:prSet phldrT="[Texto]"/>
      <dgm:spPr/>
      <dgm:t>
        <a:bodyPr/>
        <a:lstStyle/>
        <a:p>
          <a:r>
            <a:rPr lang="es-SV" dirty="0" smtClean="0"/>
            <a:t>Para que exista un desarrollo turístico es importante tener las necesidades básicas y el conocimiento básico en temimos de turismo para saber las características mínimas que se le tienen que ofrecer al turista.</a:t>
          </a:r>
          <a:endParaRPr lang="es-ES" dirty="0"/>
        </a:p>
      </dgm:t>
    </dgm:pt>
    <dgm:pt modelId="{6231AC60-5289-43CF-AE88-D7763458455C}" type="parTrans" cxnId="{12D2A65B-113E-4D11-84A0-CBDD8114CAB2}">
      <dgm:prSet/>
      <dgm:spPr/>
      <dgm:t>
        <a:bodyPr/>
        <a:lstStyle/>
        <a:p>
          <a:endParaRPr lang="es-ES"/>
        </a:p>
      </dgm:t>
    </dgm:pt>
    <dgm:pt modelId="{83CD16A7-DBF9-4EBE-ADFD-EDD58E9F796E}" type="sibTrans" cxnId="{12D2A65B-113E-4D11-84A0-CBDD8114CAB2}">
      <dgm:prSet/>
      <dgm:spPr/>
      <dgm:t>
        <a:bodyPr/>
        <a:lstStyle/>
        <a:p>
          <a:endParaRPr lang="es-ES"/>
        </a:p>
      </dgm:t>
    </dgm:pt>
    <dgm:pt modelId="{1969C115-E0C7-48D5-8320-29878EC50E7A}">
      <dgm:prSet phldrT="[Texto]"/>
      <dgm:spPr/>
      <dgm:t>
        <a:bodyPr/>
        <a:lstStyle/>
        <a:p>
          <a:r>
            <a:rPr lang="es-SV" dirty="0" smtClean="0"/>
            <a:t>Santo Domingo de Guzmán es uno de los municipios con mayor potencial turístico y es necesario el involucramiento de todos los actores del municipio para su mayor aprovechamiento y el mayor desarrollo económico posible.</a:t>
          </a:r>
          <a:endParaRPr lang="es-ES" dirty="0"/>
        </a:p>
      </dgm:t>
    </dgm:pt>
    <dgm:pt modelId="{F5F6EFAF-7B13-4666-9E06-D581C02AAE04}" type="parTrans" cxnId="{C46388DF-E1B8-4593-A5BF-6D0305ACC7E9}">
      <dgm:prSet/>
      <dgm:spPr/>
      <dgm:t>
        <a:bodyPr/>
        <a:lstStyle/>
        <a:p>
          <a:endParaRPr lang="es-ES"/>
        </a:p>
      </dgm:t>
    </dgm:pt>
    <dgm:pt modelId="{E0DABBDD-755F-4489-9272-C6A0B49A461B}" type="sibTrans" cxnId="{C46388DF-E1B8-4593-A5BF-6D0305ACC7E9}">
      <dgm:prSet/>
      <dgm:spPr/>
      <dgm:t>
        <a:bodyPr/>
        <a:lstStyle/>
        <a:p>
          <a:endParaRPr lang="es-ES"/>
        </a:p>
      </dgm:t>
    </dgm:pt>
    <dgm:pt modelId="{1CCD7CB8-B4C5-40DD-A4F5-49CD2322DD64}">
      <dgm:prSet phldrT="[Texto]" phldr="1"/>
      <dgm:spPr/>
      <dgm:t>
        <a:bodyPr/>
        <a:lstStyle/>
        <a:p>
          <a:endParaRPr lang="es-ES"/>
        </a:p>
      </dgm:t>
    </dgm:pt>
    <dgm:pt modelId="{87B0E2BD-80B8-470A-8115-875FF4397856}" type="parTrans" cxnId="{5F90BECB-E50F-440F-821C-4B9FA798A668}">
      <dgm:prSet/>
      <dgm:spPr/>
      <dgm:t>
        <a:bodyPr/>
        <a:lstStyle/>
        <a:p>
          <a:endParaRPr lang="es-ES"/>
        </a:p>
      </dgm:t>
    </dgm:pt>
    <dgm:pt modelId="{B04D8B59-D33D-4D8F-8EA2-DDB2A4CE202C}" type="sibTrans" cxnId="{5F90BECB-E50F-440F-821C-4B9FA798A668}">
      <dgm:prSet/>
      <dgm:spPr/>
      <dgm:t>
        <a:bodyPr/>
        <a:lstStyle/>
        <a:p>
          <a:endParaRPr lang="es-ES"/>
        </a:p>
      </dgm:t>
    </dgm:pt>
    <dgm:pt modelId="{2D4ABF6F-7918-4F0C-9178-FD888D9E0535}">
      <dgm:prSet phldrT="[Texto]"/>
      <dgm:spPr/>
      <dgm:t>
        <a:bodyPr/>
        <a:lstStyle/>
        <a:p>
          <a:r>
            <a:rPr lang="es-SV" dirty="0" smtClean="0"/>
            <a:t>El programa de capacitación brindado es un buen inicio para mejorar el conocimiento de los participantes y es un buen punto de partida para seguir incrementando sus conocimientos en turismo. </a:t>
          </a:r>
          <a:endParaRPr lang="es-ES" dirty="0"/>
        </a:p>
      </dgm:t>
    </dgm:pt>
    <dgm:pt modelId="{BEDDBD1F-D924-465B-9057-AEE94DF0F08F}" type="parTrans" cxnId="{1C89383C-1787-4A13-BF8A-893069DC5FB1}">
      <dgm:prSet/>
      <dgm:spPr/>
      <dgm:t>
        <a:bodyPr/>
        <a:lstStyle/>
        <a:p>
          <a:endParaRPr lang="es-ES"/>
        </a:p>
      </dgm:t>
    </dgm:pt>
    <dgm:pt modelId="{5E48AE5D-5F7A-43C8-86D5-B8EE0FEDF2C3}" type="sibTrans" cxnId="{1C89383C-1787-4A13-BF8A-893069DC5FB1}">
      <dgm:prSet/>
      <dgm:spPr/>
      <dgm:t>
        <a:bodyPr/>
        <a:lstStyle/>
        <a:p>
          <a:endParaRPr lang="es-ES"/>
        </a:p>
      </dgm:t>
    </dgm:pt>
    <dgm:pt modelId="{EF980546-E8A2-422E-B541-3D3BD2F3C6C8}">
      <dgm:prSet phldrT="[Texto]" phldr="1"/>
      <dgm:spPr/>
      <dgm:t>
        <a:bodyPr/>
        <a:lstStyle/>
        <a:p>
          <a:endParaRPr lang="es-ES" dirty="0"/>
        </a:p>
      </dgm:t>
    </dgm:pt>
    <dgm:pt modelId="{774D3045-D102-4357-A98A-55A67FC4037A}" type="sibTrans" cxnId="{79440E0F-D46C-44F1-8597-5A26FD44DD76}">
      <dgm:prSet/>
      <dgm:spPr/>
      <dgm:t>
        <a:bodyPr/>
        <a:lstStyle/>
        <a:p>
          <a:endParaRPr lang="es-ES"/>
        </a:p>
      </dgm:t>
    </dgm:pt>
    <dgm:pt modelId="{63C8E032-C722-4D4C-8E38-5D2742BF92F1}" type="parTrans" cxnId="{79440E0F-D46C-44F1-8597-5A26FD44DD76}">
      <dgm:prSet/>
      <dgm:spPr/>
      <dgm:t>
        <a:bodyPr/>
        <a:lstStyle/>
        <a:p>
          <a:endParaRPr lang="es-ES"/>
        </a:p>
      </dgm:t>
    </dgm:pt>
    <dgm:pt modelId="{280F1BC2-975E-4889-8A0A-E1D4AE5C9E17}" type="pres">
      <dgm:prSet presAssocID="{D4E07DDC-C9E3-446F-A6F3-962F67683D85}" presName="Name0" presStyleCnt="0">
        <dgm:presLayoutVars>
          <dgm:chMax/>
          <dgm:chPref/>
          <dgm:dir/>
        </dgm:presLayoutVars>
      </dgm:prSet>
      <dgm:spPr/>
    </dgm:pt>
    <dgm:pt modelId="{3621F8A7-A8C1-4EB9-95B1-C874F5DC2BE1}" type="pres">
      <dgm:prSet presAssocID="{217DAC0D-3600-4CA4-9D7D-6DCB101A8CDB}" presName="parenttextcomposite" presStyleCnt="0"/>
      <dgm:spPr/>
    </dgm:pt>
    <dgm:pt modelId="{ECDE3BC4-1B84-46EA-A924-951FB835C96D}" type="pres">
      <dgm:prSet presAssocID="{217DAC0D-3600-4CA4-9D7D-6DCB101A8CDB}" presName="parenttext" presStyleLbl="revTx" presStyleIdx="0" presStyleCnt="3">
        <dgm:presLayoutVars>
          <dgm:chMax/>
          <dgm:chPref val="2"/>
          <dgm:bulletEnabled val="1"/>
        </dgm:presLayoutVars>
      </dgm:prSet>
      <dgm:spPr/>
    </dgm:pt>
    <dgm:pt modelId="{2951FE1D-5159-49BF-8669-FDA2B18A71A5}" type="pres">
      <dgm:prSet presAssocID="{217DAC0D-3600-4CA4-9D7D-6DCB101A8CDB}" presName="composite" presStyleCnt="0"/>
      <dgm:spPr/>
    </dgm:pt>
    <dgm:pt modelId="{8EB439D2-F14F-4183-844B-1F806CA993FA}" type="pres">
      <dgm:prSet presAssocID="{217DAC0D-3600-4CA4-9D7D-6DCB101A8CDB}" presName="chevron1" presStyleLbl="alignNode1" presStyleIdx="0" presStyleCnt="21"/>
      <dgm:spPr/>
    </dgm:pt>
    <dgm:pt modelId="{181E3EAE-BEF0-4EB1-A62D-3E3982C127A7}" type="pres">
      <dgm:prSet presAssocID="{217DAC0D-3600-4CA4-9D7D-6DCB101A8CDB}" presName="chevron2" presStyleLbl="alignNode1" presStyleIdx="1" presStyleCnt="21"/>
      <dgm:spPr/>
    </dgm:pt>
    <dgm:pt modelId="{CEF59159-4C6D-4D56-857F-F1D8A1BBBE2D}" type="pres">
      <dgm:prSet presAssocID="{217DAC0D-3600-4CA4-9D7D-6DCB101A8CDB}" presName="chevron3" presStyleLbl="alignNode1" presStyleIdx="2" presStyleCnt="21"/>
      <dgm:spPr/>
    </dgm:pt>
    <dgm:pt modelId="{C01B3496-0D16-44F1-B6BC-D69610B8885E}" type="pres">
      <dgm:prSet presAssocID="{217DAC0D-3600-4CA4-9D7D-6DCB101A8CDB}" presName="chevron4" presStyleLbl="alignNode1" presStyleIdx="3" presStyleCnt="21"/>
      <dgm:spPr/>
    </dgm:pt>
    <dgm:pt modelId="{BE4F188F-E37B-413E-BF37-3885AF9B974C}" type="pres">
      <dgm:prSet presAssocID="{217DAC0D-3600-4CA4-9D7D-6DCB101A8CDB}" presName="chevron5" presStyleLbl="alignNode1" presStyleIdx="4" presStyleCnt="21"/>
      <dgm:spPr/>
    </dgm:pt>
    <dgm:pt modelId="{ED46AE66-A41D-4EFD-BAE6-845140805999}" type="pres">
      <dgm:prSet presAssocID="{217DAC0D-3600-4CA4-9D7D-6DCB101A8CDB}" presName="chevron6" presStyleLbl="alignNode1" presStyleIdx="5" presStyleCnt="21"/>
      <dgm:spPr/>
    </dgm:pt>
    <dgm:pt modelId="{CC6D532B-67BE-4FC4-8D2B-840E5CECDF07}" type="pres">
      <dgm:prSet presAssocID="{217DAC0D-3600-4CA4-9D7D-6DCB101A8CDB}" presName="chevron7" presStyleLbl="alignNode1" presStyleIdx="6" presStyleCnt="21"/>
      <dgm:spPr/>
    </dgm:pt>
    <dgm:pt modelId="{EEFC4E4A-11CA-46B5-9E26-65071CFA231B}" type="pres">
      <dgm:prSet presAssocID="{217DAC0D-3600-4CA4-9D7D-6DCB101A8CDB}" presName="childtext" presStyleLbl="solidFgAcc1" presStyleIdx="0" presStyleCnt="3">
        <dgm:presLayoutVars>
          <dgm:chMax/>
          <dgm:chPref val="0"/>
          <dgm:bulletEnabled val="1"/>
        </dgm:presLayoutVars>
      </dgm:prSet>
      <dgm:spPr/>
      <dgm:t>
        <a:bodyPr/>
        <a:lstStyle/>
        <a:p>
          <a:endParaRPr lang="es-ES"/>
        </a:p>
      </dgm:t>
    </dgm:pt>
    <dgm:pt modelId="{544643C5-3CF2-400D-A803-BF66EAE6FBB6}" type="pres">
      <dgm:prSet presAssocID="{978B3526-0C11-4AC1-AD67-764DEA0A7125}" presName="sibTrans" presStyleCnt="0"/>
      <dgm:spPr/>
    </dgm:pt>
    <dgm:pt modelId="{405074CF-BF2A-4B70-9C56-ED81ED7D0F4F}" type="pres">
      <dgm:prSet presAssocID="{EF980546-E8A2-422E-B541-3D3BD2F3C6C8}" presName="parenttextcomposite" presStyleCnt="0"/>
      <dgm:spPr/>
    </dgm:pt>
    <dgm:pt modelId="{CF96719D-FCFF-4C12-95E1-F50C0FB9D9B0}" type="pres">
      <dgm:prSet presAssocID="{EF980546-E8A2-422E-B541-3D3BD2F3C6C8}" presName="parenttext" presStyleLbl="revTx" presStyleIdx="1" presStyleCnt="3">
        <dgm:presLayoutVars>
          <dgm:chMax/>
          <dgm:chPref val="2"/>
          <dgm:bulletEnabled val="1"/>
        </dgm:presLayoutVars>
      </dgm:prSet>
      <dgm:spPr/>
      <dgm:t>
        <a:bodyPr/>
        <a:lstStyle/>
        <a:p>
          <a:endParaRPr lang="es-ES"/>
        </a:p>
      </dgm:t>
    </dgm:pt>
    <dgm:pt modelId="{048D603A-27D8-46CD-A51E-93BA652C9EEC}" type="pres">
      <dgm:prSet presAssocID="{EF980546-E8A2-422E-B541-3D3BD2F3C6C8}" presName="composite" presStyleCnt="0"/>
      <dgm:spPr/>
    </dgm:pt>
    <dgm:pt modelId="{209B91D8-D0D0-44C3-9DB1-5538EA67112B}" type="pres">
      <dgm:prSet presAssocID="{EF980546-E8A2-422E-B541-3D3BD2F3C6C8}" presName="chevron1" presStyleLbl="alignNode1" presStyleIdx="7" presStyleCnt="21"/>
      <dgm:spPr/>
    </dgm:pt>
    <dgm:pt modelId="{2861DFA9-9100-47D9-8B3D-F802E27328FE}" type="pres">
      <dgm:prSet presAssocID="{EF980546-E8A2-422E-B541-3D3BD2F3C6C8}" presName="chevron2" presStyleLbl="alignNode1" presStyleIdx="8" presStyleCnt="21"/>
      <dgm:spPr/>
    </dgm:pt>
    <dgm:pt modelId="{9D996953-6FB1-4735-9C01-4C563A68B2F8}" type="pres">
      <dgm:prSet presAssocID="{EF980546-E8A2-422E-B541-3D3BD2F3C6C8}" presName="chevron3" presStyleLbl="alignNode1" presStyleIdx="9" presStyleCnt="21"/>
      <dgm:spPr/>
    </dgm:pt>
    <dgm:pt modelId="{72F23DA4-B033-41D1-A880-9C08A0C24AE3}" type="pres">
      <dgm:prSet presAssocID="{EF980546-E8A2-422E-B541-3D3BD2F3C6C8}" presName="chevron4" presStyleLbl="alignNode1" presStyleIdx="10" presStyleCnt="21"/>
      <dgm:spPr/>
    </dgm:pt>
    <dgm:pt modelId="{071880B4-90EC-4CF8-B59F-5EFB94DF7EA9}" type="pres">
      <dgm:prSet presAssocID="{EF980546-E8A2-422E-B541-3D3BD2F3C6C8}" presName="chevron5" presStyleLbl="alignNode1" presStyleIdx="11" presStyleCnt="21"/>
      <dgm:spPr/>
    </dgm:pt>
    <dgm:pt modelId="{4BFE683B-BEE4-4BEE-8971-D42EB83BB6AC}" type="pres">
      <dgm:prSet presAssocID="{EF980546-E8A2-422E-B541-3D3BD2F3C6C8}" presName="chevron6" presStyleLbl="alignNode1" presStyleIdx="12" presStyleCnt="21"/>
      <dgm:spPr/>
    </dgm:pt>
    <dgm:pt modelId="{3D530AAB-A9C1-4092-ABE2-EC836AE1DCE3}" type="pres">
      <dgm:prSet presAssocID="{EF980546-E8A2-422E-B541-3D3BD2F3C6C8}" presName="chevron7" presStyleLbl="alignNode1" presStyleIdx="13" presStyleCnt="21"/>
      <dgm:spPr/>
    </dgm:pt>
    <dgm:pt modelId="{7F4DD6CF-BA80-4CC7-AB13-9C85ADAA8399}" type="pres">
      <dgm:prSet presAssocID="{EF980546-E8A2-422E-B541-3D3BD2F3C6C8}" presName="childtext" presStyleLbl="solidFgAcc1" presStyleIdx="1" presStyleCnt="3">
        <dgm:presLayoutVars>
          <dgm:chMax/>
          <dgm:chPref val="0"/>
          <dgm:bulletEnabled val="1"/>
        </dgm:presLayoutVars>
      </dgm:prSet>
      <dgm:spPr/>
      <dgm:t>
        <a:bodyPr/>
        <a:lstStyle/>
        <a:p>
          <a:endParaRPr lang="es-ES"/>
        </a:p>
      </dgm:t>
    </dgm:pt>
    <dgm:pt modelId="{E5F2A15A-1947-4B4B-A701-1D015B185274}" type="pres">
      <dgm:prSet presAssocID="{774D3045-D102-4357-A98A-55A67FC4037A}" presName="sibTrans" presStyleCnt="0"/>
      <dgm:spPr/>
    </dgm:pt>
    <dgm:pt modelId="{A6C87A1E-FB12-4B10-9547-B419D2A797DB}" type="pres">
      <dgm:prSet presAssocID="{1CCD7CB8-B4C5-40DD-A4F5-49CD2322DD64}" presName="parenttextcomposite" presStyleCnt="0"/>
      <dgm:spPr/>
    </dgm:pt>
    <dgm:pt modelId="{88ADC49B-BD33-4482-9BA2-5B8DB55D7FFA}" type="pres">
      <dgm:prSet presAssocID="{1CCD7CB8-B4C5-40DD-A4F5-49CD2322DD64}" presName="parenttext" presStyleLbl="revTx" presStyleIdx="2" presStyleCnt="3">
        <dgm:presLayoutVars>
          <dgm:chMax/>
          <dgm:chPref val="2"/>
          <dgm:bulletEnabled val="1"/>
        </dgm:presLayoutVars>
      </dgm:prSet>
      <dgm:spPr/>
    </dgm:pt>
    <dgm:pt modelId="{9CEFEED9-A7E7-4883-849C-21AB4E3AC909}" type="pres">
      <dgm:prSet presAssocID="{1CCD7CB8-B4C5-40DD-A4F5-49CD2322DD64}" presName="composite" presStyleCnt="0"/>
      <dgm:spPr/>
    </dgm:pt>
    <dgm:pt modelId="{1144FB3A-0CCA-46CE-AE88-B6B39B3F3EFC}" type="pres">
      <dgm:prSet presAssocID="{1CCD7CB8-B4C5-40DD-A4F5-49CD2322DD64}" presName="chevron1" presStyleLbl="alignNode1" presStyleIdx="14" presStyleCnt="21"/>
      <dgm:spPr/>
    </dgm:pt>
    <dgm:pt modelId="{37FD50CF-DA13-4003-82BC-3BAFA5EA4B4E}" type="pres">
      <dgm:prSet presAssocID="{1CCD7CB8-B4C5-40DD-A4F5-49CD2322DD64}" presName="chevron2" presStyleLbl="alignNode1" presStyleIdx="15" presStyleCnt="21"/>
      <dgm:spPr/>
    </dgm:pt>
    <dgm:pt modelId="{DEA3BE1D-C5B6-49DD-BB4B-8CCE52CD9E5C}" type="pres">
      <dgm:prSet presAssocID="{1CCD7CB8-B4C5-40DD-A4F5-49CD2322DD64}" presName="chevron3" presStyleLbl="alignNode1" presStyleIdx="16" presStyleCnt="21"/>
      <dgm:spPr/>
    </dgm:pt>
    <dgm:pt modelId="{0BE97EDA-0A07-40E6-854A-27916A6B8D19}" type="pres">
      <dgm:prSet presAssocID="{1CCD7CB8-B4C5-40DD-A4F5-49CD2322DD64}" presName="chevron4" presStyleLbl="alignNode1" presStyleIdx="17" presStyleCnt="21"/>
      <dgm:spPr/>
    </dgm:pt>
    <dgm:pt modelId="{29E151B7-6EDA-4361-8C36-EB450795BEFF}" type="pres">
      <dgm:prSet presAssocID="{1CCD7CB8-B4C5-40DD-A4F5-49CD2322DD64}" presName="chevron5" presStyleLbl="alignNode1" presStyleIdx="18" presStyleCnt="21"/>
      <dgm:spPr/>
    </dgm:pt>
    <dgm:pt modelId="{48DFD4AD-7B8B-465B-972B-AF2B0A910FB6}" type="pres">
      <dgm:prSet presAssocID="{1CCD7CB8-B4C5-40DD-A4F5-49CD2322DD64}" presName="chevron6" presStyleLbl="alignNode1" presStyleIdx="19" presStyleCnt="21"/>
      <dgm:spPr/>
    </dgm:pt>
    <dgm:pt modelId="{64B710D9-1EE9-4576-A36C-2DB4C2A12555}" type="pres">
      <dgm:prSet presAssocID="{1CCD7CB8-B4C5-40DD-A4F5-49CD2322DD64}" presName="chevron7" presStyleLbl="alignNode1" presStyleIdx="20" presStyleCnt="21"/>
      <dgm:spPr/>
    </dgm:pt>
    <dgm:pt modelId="{40BC8A7F-315C-4D07-8DC2-0A3CE4041FAE}" type="pres">
      <dgm:prSet presAssocID="{1CCD7CB8-B4C5-40DD-A4F5-49CD2322DD64}" presName="childtext" presStyleLbl="solidFgAcc1" presStyleIdx="2" presStyleCnt="3">
        <dgm:presLayoutVars>
          <dgm:chMax/>
          <dgm:chPref val="0"/>
          <dgm:bulletEnabled val="1"/>
        </dgm:presLayoutVars>
      </dgm:prSet>
      <dgm:spPr/>
      <dgm:t>
        <a:bodyPr/>
        <a:lstStyle/>
        <a:p>
          <a:endParaRPr lang="es-ES"/>
        </a:p>
      </dgm:t>
    </dgm:pt>
  </dgm:ptLst>
  <dgm:cxnLst>
    <dgm:cxn modelId="{4ED304D2-1D96-41C7-858B-AD7EB8B29412}" type="presOf" srcId="{1969C115-E0C7-48D5-8320-29878EC50E7A}" destId="{7F4DD6CF-BA80-4CC7-AB13-9C85ADAA8399}" srcOrd="0" destOrd="0" presId="urn:microsoft.com/office/officeart/2008/layout/VerticalAccentList"/>
    <dgm:cxn modelId="{95BB8E2C-177F-49F6-9E8F-1C458E948BD0}" type="presOf" srcId="{217DAC0D-3600-4CA4-9D7D-6DCB101A8CDB}" destId="{ECDE3BC4-1B84-46EA-A924-951FB835C96D}" srcOrd="0" destOrd="0" presId="urn:microsoft.com/office/officeart/2008/layout/VerticalAccentList"/>
    <dgm:cxn modelId="{63794C1B-676F-4B75-8B9B-3828A1BAE60D}" type="presOf" srcId="{D4E07DDC-C9E3-446F-A6F3-962F67683D85}" destId="{280F1BC2-975E-4889-8A0A-E1D4AE5C9E17}" srcOrd="0" destOrd="0" presId="urn:microsoft.com/office/officeart/2008/layout/VerticalAccentList"/>
    <dgm:cxn modelId="{12D2A65B-113E-4D11-84A0-CBDD8114CAB2}" srcId="{217DAC0D-3600-4CA4-9D7D-6DCB101A8CDB}" destId="{ABE8A33F-FCF4-4A2A-9010-735EEB2914ED}" srcOrd="0" destOrd="0" parTransId="{6231AC60-5289-43CF-AE88-D7763458455C}" sibTransId="{83CD16A7-DBF9-4EBE-ADFD-EDD58E9F796E}"/>
    <dgm:cxn modelId="{79440E0F-D46C-44F1-8597-5A26FD44DD76}" srcId="{D4E07DDC-C9E3-446F-A6F3-962F67683D85}" destId="{EF980546-E8A2-422E-B541-3D3BD2F3C6C8}" srcOrd="1" destOrd="0" parTransId="{63C8E032-C722-4D4C-8E38-5D2742BF92F1}" sibTransId="{774D3045-D102-4357-A98A-55A67FC4037A}"/>
    <dgm:cxn modelId="{1C89383C-1787-4A13-BF8A-893069DC5FB1}" srcId="{1CCD7CB8-B4C5-40DD-A4F5-49CD2322DD64}" destId="{2D4ABF6F-7918-4F0C-9178-FD888D9E0535}" srcOrd="0" destOrd="0" parTransId="{BEDDBD1F-D924-465B-9057-AEE94DF0F08F}" sibTransId="{5E48AE5D-5F7A-43C8-86D5-B8EE0FEDF2C3}"/>
    <dgm:cxn modelId="{135B271F-1CDA-40E4-89FA-F0FEBD49EA4D}" type="presOf" srcId="{ABE8A33F-FCF4-4A2A-9010-735EEB2914ED}" destId="{EEFC4E4A-11CA-46B5-9E26-65071CFA231B}" srcOrd="0" destOrd="0" presId="urn:microsoft.com/office/officeart/2008/layout/VerticalAccentList"/>
    <dgm:cxn modelId="{5F90BECB-E50F-440F-821C-4B9FA798A668}" srcId="{D4E07DDC-C9E3-446F-A6F3-962F67683D85}" destId="{1CCD7CB8-B4C5-40DD-A4F5-49CD2322DD64}" srcOrd="2" destOrd="0" parTransId="{87B0E2BD-80B8-470A-8115-875FF4397856}" sibTransId="{B04D8B59-D33D-4D8F-8EA2-DDB2A4CE202C}"/>
    <dgm:cxn modelId="{296C0647-08E1-4178-B4A3-5678DD04FF07}" type="presOf" srcId="{2D4ABF6F-7918-4F0C-9178-FD888D9E0535}" destId="{40BC8A7F-315C-4D07-8DC2-0A3CE4041FAE}" srcOrd="0" destOrd="0" presId="urn:microsoft.com/office/officeart/2008/layout/VerticalAccentList"/>
    <dgm:cxn modelId="{5A0352AD-0C3D-4526-8E70-E0B7573F235C}" type="presOf" srcId="{1CCD7CB8-B4C5-40DD-A4F5-49CD2322DD64}" destId="{88ADC49B-BD33-4482-9BA2-5B8DB55D7FFA}" srcOrd="0" destOrd="0" presId="urn:microsoft.com/office/officeart/2008/layout/VerticalAccentList"/>
    <dgm:cxn modelId="{C46388DF-E1B8-4593-A5BF-6D0305ACC7E9}" srcId="{EF980546-E8A2-422E-B541-3D3BD2F3C6C8}" destId="{1969C115-E0C7-48D5-8320-29878EC50E7A}" srcOrd="0" destOrd="0" parTransId="{F5F6EFAF-7B13-4666-9E06-D581C02AAE04}" sibTransId="{E0DABBDD-755F-4489-9272-C6A0B49A461B}"/>
    <dgm:cxn modelId="{26B18CFA-C3B9-4369-94A0-FFACAE66252F}" srcId="{D4E07DDC-C9E3-446F-A6F3-962F67683D85}" destId="{217DAC0D-3600-4CA4-9D7D-6DCB101A8CDB}" srcOrd="0" destOrd="0" parTransId="{3D9A123C-81AD-4D07-978F-CEDC2EC96AE9}" sibTransId="{978B3526-0C11-4AC1-AD67-764DEA0A7125}"/>
    <dgm:cxn modelId="{733B3F1C-0FCE-4D66-B6CA-C5A3FED9BA41}" type="presOf" srcId="{EF980546-E8A2-422E-B541-3D3BD2F3C6C8}" destId="{CF96719D-FCFF-4C12-95E1-F50C0FB9D9B0}" srcOrd="0" destOrd="0" presId="urn:microsoft.com/office/officeart/2008/layout/VerticalAccentList"/>
    <dgm:cxn modelId="{8C65F3C1-2E3E-4678-B831-33C51F73FFDE}" type="presParOf" srcId="{280F1BC2-975E-4889-8A0A-E1D4AE5C9E17}" destId="{3621F8A7-A8C1-4EB9-95B1-C874F5DC2BE1}" srcOrd="0" destOrd="0" presId="urn:microsoft.com/office/officeart/2008/layout/VerticalAccentList"/>
    <dgm:cxn modelId="{7A3AECAE-A13B-48B8-9CBF-02B740590607}" type="presParOf" srcId="{3621F8A7-A8C1-4EB9-95B1-C874F5DC2BE1}" destId="{ECDE3BC4-1B84-46EA-A924-951FB835C96D}" srcOrd="0" destOrd="0" presId="urn:microsoft.com/office/officeart/2008/layout/VerticalAccentList"/>
    <dgm:cxn modelId="{BA6349D2-809C-483D-84FB-1C36F860EF5F}" type="presParOf" srcId="{280F1BC2-975E-4889-8A0A-E1D4AE5C9E17}" destId="{2951FE1D-5159-49BF-8669-FDA2B18A71A5}" srcOrd="1" destOrd="0" presId="urn:microsoft.com/office/officeart/2008/layout/VerticalAccentList"/>
    <dgm:cxn modelId="{3ACFE8D2-4E34-4F5B-B6F9-F53DDF7CC23E}" type="presParOf" srcId="{2951FE1D-5159-49BF-8669-FDA2B18A71A5}" destId="{8EB439D2-F14F-4183-844B-1F806CA993FA}" srcOrd="0" destOrd="0" presId="urn:microsoft.com/office/officeart/2008/layout/VerticalAccentList"/>
    <dgm:cxn modelId="{7D5F82AF-A635-40BF-AE6D-F9AF59EA87BA}" type="presParOf" srcId="{2951FE1D-5159-49BF-8669-FDA2B18A71A5}" destId="{181E3EAE-BEF0-4EB1-A62D-3E3982C127A7}" srcOrd="1" destOrd="0" presId="urn:microsoft.com/office/officeart/2008/layout/VerticalAccentList"/>
    <dgm:cxn modelId="{2963FF31-A125-41A1-92EC-EB82AB7FC49B}" type="presParOf" srcId="{2951FE1D-5159-49BF-8669-FDA2B18A71A5}" destId="{CEF59159-4C6D-4D56-857F-F1D8A1BBBE2D}" srcOrd="2" destOrd="0" presId="urn:microsoft.com/office/officeart/2008/layout/VerticalAccentList"/>
    <dgm:cxn modelId="{FBE4F47B-23FB-4856-B0A7-6797D2971D91}" type="presParOf" srcId="{2951FE1D-5159-49BF-8669-FDA2B18A71A5}" destId="{C01B3496-0D16-44F1-B6BC-D69610B8885E}" srcOrd="3" destOrd="0" presId="urn:microsoft.com/office/officeart/2008/layout/VerticalAccentList"/>
    <dgm:cxn modelId="{DCB5EDC8-BF2F-4CA2-9286-1FE11A06C545}" type="presParOf" srcId="{2951FE1D-5159-49BF-8669-FDA2B18A71A5}" destId="{BE4F188F-E37B-413E-BF37-3885AF9B974C}" srcOrd="4" destOrd="0" presId="urn:microsoft.com/office/officeart/2008/layout/VerticalAccentList"/>
    <dgm:cxn modelId="{19797AC6-7190-47A5-ACCF-7CEEE2047460}" type="presParOf" srcId="{2951FE1D-5159-49BF-8669-FDA2B18A71A5}" destId="{ED46AE66-A41D-4EFD-BAE6-845140805999}" srcOrd="5" destOrd="0" presId="urn:microsoft.com/office/officeart/2008/layout/VerticalAccentList"/>
    <dgm:cxn modelId="{4EB586A9-FEE6-4960-8F09-3D71B1E74887}" type="presParOf" srcId="{2951FE1D-5159-49BF-8669-FDA2B18A71A5}" destId="{CC6D532B-67BE-4FC4-8D2B-840E5CECDF07}" srcOrd="6" destOrd="0" presId="urn:microsoft.com/office/officeart/2008/layout/VerticalAccentList"/>
    <dgm:cxn modelId="{6A086DD6-409B-4A56-8397-6A2600EB6F74}" type="presParOf" srcId="{2951FE1D-5159-49BF-8669-FDA2B18A71A5}" destId="{EEFC4E4A-11CA-46B5-9E26-65071CFA231B}" srcOrd="7" destOrd="0" presId="urn:microsoft.com/office/officeart/2008/layout/VerticalAccentList"/>
    <dgm:cxn modelId="{481ACC48-9E54-48DE-A189-944965EBE93C}" type="presParOf" srcId="{280F1BC2-975E-4889-8A0A-E1D4AE5C9E17}" destId="{544643C5-3CF2-400D-A803-BF66EAE6FBB6}" srcOrd="2" destOrd="0" presId="urn:microsoft.com/office/officeart/2008/layout/VerticalAccentList"/>
    <dgm:cxn modelId="{604307D8-328E-4445-9449-B1A3EF227A59}" type="presParOf" srcId="{280F1BC2-975E-4889-8A0A-E1D4AE5C9E17}" destId="{405074CF-BF2A-4B70-9C56-ED81ED7D0F4F}" srcOrd="3" destOrd="0" presId="urn:microsoft.com/office/officeart/2008/layout/VerticalAccentList"/>
    <dgm:cxn modelId="{29CEABB1-9E99-40B1-876B-5CE931B3B057}" type="presParOf" srcId="{405074CF-BF2A-4B70-9C56-ED81ED7D0F4F}" destId="{CF96719D-FCFF-4C12-95E1-F50C0FB9D9B0}" srcOrd="0" destOrd="0" presId="urn:microsoft.com/office/officeart/2008/layout/VerticalAccentList"/>
    <dgm:cxn modelId="{6C9B126F-050B-413B-81EB-6A55493C86A3}" type="presParOf" srcId="{280F1BC2-975E-4889-8A0A-E1D4AE5C9E17}" destId="{048D603A-27D8-46CD-A51E-93BA652C9EEC}" srcOrd="4" destOrd="0" presId="urn:microsoft.com/office/officeart/2008/layout/VerticalAccentList"/>
    <dgm:cxn modelId="{F7F3B374-083B-4040-9FAD-BA9E9685B52A}" type="presParOf" srcId="{048D603A-27D8-46CD-A51E-93BA652C9EEC}" destId="{209B91D8-D0D0-44C3-9DB1-5538EA67112B}" srcOrd="0" destOrd="0" presId="urn:microsoft.com/office/officeart/2008/layout/VerticalAccentList"/>
    <dgm:cxn modelId="{7A8363BA-E435-45F0-87ED-0814602D68CB}" type="presParOf" srcId="{048D603A-27D8-46CD-A51E-93BA652C9EEC}" destId="{2861DFA9-9100-47D9-8B3D-F802E27328FE}" srcOrd="1" destOrd="0" presId="urn:microsoft.com/office/officeart/2008/layout/VerticalAccentList"/>
    <dgm:cxn modelId="{B93BBB32-C10A-469E-BB83-092290D101DF}" type="presParOf" srcId="{048D603A-27D8-46CD-A51E-93BA652C9EEC}" destId="{9D996953-6FB1-4735-9C01-4C563A68B2F8}" srcOrd="2" destOrd="0" presId="urn:microsoft.com/office/officeart/2008/layout/VerticalAccentList"/>
    <dgm:cxn modelId="{5AF3A8BE-79D3-435A-82BC-8C6AEB2C5FAC}" type="presParOf" srcId="{048D603A-27D8-46CD-A51E-93BA652C9EEC}" destId="{72F23DA4-B033-41D1-A880-9C08A0C24AE3}" srcOrd="3" destOrd="0" presId="urn:microsoft.com/office/officeart/2008/layout/VerticalAccentList"/>
    <dgm:cxn modelId="{4279B88C-FD43-432B-8FD6-3670FC93F679}" type="presParOf" srcId="{048D603A-27D8-46CD-A51E-93BA652C9EEC}" destId="{071880B4-90EC-4CF8-B59F-5EFB94DF7EA9}" srcOrd="4" destOrd="0" presId="urn:microsoft.com/office/officeart/2008/layout/VerticalAccentList"/>
    <dgm:cxn modelId="{D344D777-1D1B-4391-9090-51F327EA271A}" type="presParOf" srcId="{048D603A-27D8-46CD-A51E-93BA652C9EEC}" destId="{4BFE683B-BEE4-4BEE-8971-D42EB83BB6AC}" srcOrd="5" destOrd="0" presId="urn:microsoft.com/office/officeart/2008/layout/VerticalAccentList"/>
    <dgm:cxn modelId="{1F2BBF88-9064-420B-82F7-3468A2249449}" type="presParOf" srcId="{048D603A-27D8-46CD-A51E-93BA652C9EEC}" destId="{3D530AAB-A9C1-4092-ABE2-EC836AE1DCE3}" srcOrd="6" destOrd="0" presId="urn:microsoft.com/office/officeart/2008/layout/VerticalAccentList"/>
    <dgm:cxn modelId="{99FE9E76-ECAF-4EF5-A59D-F8352C4FBD72}" type="presParOf" srcId="{048D603A-27D8-46CD-A51E-93BA652C9EEC}" destId="{7F4DD6CF-BA80-4CC7-AB13-9C85ADAA8399}" srcOrd="7" destOrd="0" presId="urn:microsoft.com/office/officeart/2008/layout/VerticalAccentList"/>
    <dgm:cxn modelId="{D7C492D9-6102-44FE-9ED4-AA0A24C67C00}" type="presParOf" srcId="{280F1BC2-975E-4889-8A0A-E1D4AE5C9E17}" destId="{E5F2A15A-1947-4B4B-A701-1D015B185274}" srcOrd="5" destOrd="0" presId="urn:microsoft.com/office/officeart/2008/layout/VerticalAccentList"/>
    <dgm:cxn modelId="{FD345DD8-4F23-4C91-94BE-B261054E3CE9}" type="presParOf" srcId="{280F1BC2-975E-4889-8A0A-E1D4AE5C9E17}" destId="{A6C87A1E-FB12-4B10-9547-B419D2A797DB}" srcOrd="6" destOrd="0" presId="urn:microsoft.com/office/officeart/2008/layout/VerticalAccentList"/>
    <dgm:cxn modelId="{E123FF0C-54EA-4FF6-8629-530C753003DF}" type="presParOf" srcId="{A6C87A1E-FB12-4B10-9547-B419D2A797DB}" destId="{88ADC49B-BD33-4482-9BA2-5B8DB55D7FFA}" srcOrd="0" destOrd="0" presId="urn:microsoft.com/office/officeart/2008/layout/VerticalAccentList"/>
    <dgm:cxn modelId="{0989E7D6-3A1A-4B15-A3EB-B4CD627F8CD5}" type="presParOf" srcId="{280F1BC2-975E-4889-8A0A-E1D4AE5C9E17}" destId="{9CEFEED9-A7E7-4883-849C-21AB4E3AC909}" srcOrd="7" destOrd="0" presId="urn:microsoft.com/office/officeart/2008/layout/VerticalAccentList"/>
    <dgm:cxn modelId="{7D5AD8AC-FCA8-433B-B121-E065D9D84A49}" type="presParOf" srcId="{9CEFEED9-A7E7-4883-849C-21AB4E3AC909}" destId="{1144FB3A-0CCA-46CE-AE88-B6B39B3F3EFC}" srcOrd="0" destOrd="0" presId="urn:microsoft.com/office/officeart/2008/layout/VerticalAccentList"/>
    <dgm:cxn modelId="{94B70528-1FEC-4B52-8C1F-54550D3BA848}" type="presParOf" srcId="{9CEFEED9-A7E7-4883-849C-21AB4E3AC909}" destId="{37FD50CF-DA13-4003-82BC-3BAFA5EA4B4E}" srcOrd="1" destOrd="0" presId="urn:microsoft.com/office/officeart/2008/layout/VerticalAccentList"/>
    <dgm:cxn modelId="{F2B6F687-4CA8-412D-B1A1-B136B79D1262}" type="presParOf" srcId="{9CEFEED9-A7E7-4883-849C-21AB4E3AC909}" destId="{DEA3BE1D-C5B6-49DD-BB4B-8CCE52CD9E5C}" srcOrd="2" destOrd="0" presId="urn:microsoft.com/office/officeart/2008/layout/VerticalAccentList"/>
    <dgm:cxn modelId="{B8BCCA04-E589-41C1-9E00-9F40EE766FFB}" type="presParOf" srcId="{9CEFEED9-A7E7-4883-849C-21AB4E3AC909}" destId="{0BE97EDA-0A07-40E6-854A-27916A6B8D19}" srcOrd="3" destOrd="0" presId="urn:microsoft.com/office/officeart/2008/layout/VerticalAccentList"/>
    <dgm:cxn modelId="{819C308D-18E3-44DB-97E1-DF2D52414EEC}" type="presParOf" srcId="{9CEFEED9-A7E7-4883-849C-21AB4E3AC909}" destId="{29E151B7-6EDA-4361-8C36-EB450795BEFF}" srcOrd="4" destOrd="0" presId="urn:microsoft.com/office/officeart/2008/layout/VerticalAccentList"/>
    <dgm:cxn modelId="{923BF843-1D33-46A3-A159-64220ABFCBFB}" type="presParOf" srcId="{9CEFEED9-A7E7-4883-849C-21AB4E3AC909}" destId="{48DFD4AD-7B8B-465B-972B-AF2B0A910FB6}" srcOrd="5" destOrd="0" presId="urn:microsoft.com/office/officeart/2008/layout/VerticalAccentList"/>
    <dgm:cxn modelId="{BBADAE77-BB42-40AB-9448-8C646C86C505}" type="presParOf" srcId="{9CEFEED9-A7E7-4883-849C-21AB4E3AC909}" destId="{64B710D9-1EE9-4576-A36C-2DB4C2A12555}" srcOrd="6" destOrd="0" presId="urn:microsoft.com/office/officeart/2008/layout/VerticalAccentList"/>
    <dgm:cxn modelId="{CF1847F2-2C32-4467-A630-BE1AEE9F0AA5}" type="presParOf" srcId="{9CEFEED9-A7E7-4883-849C-21AB4E3AC909}" destId="{40BC8A7F-315C-4D07-8DC2-0A3CE4041FA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B10E50-65DF-449E-A528-192B278676F8}"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s-ES"/>
        </a:p>
      </dgm:t>
    </dgm:pt>
    <dgm:pt modelId="{F5F18FE4-9712-410D-BC21-0D92050494DD}">
      <dgm:prSet phldrT="[Texto]" phldr="1"/>
      <dgm:spPr/>
      <dgm:t>
        <a:bodyPr/>
        <a:lstStyle/>
        <a:p>
          <a:endParaRPr lang="es-ES"/>
        </a:p>
      </dgm:t>
    </dgm:pt>
    <dgm:pt modelId="{32E12CA4-AC23-4028-867E-1CF457356C07}" type="parTrans" cxnId="{9D452341-402E-4277-A57D-4783F664C623}">
      <dgm:prSet/>
      <dgm:spPr/>
      <dgm:t>
        <a:bodyPr/>
        <a:lstStyle/>
        <a:p>
          <a:endParaRPr lang="es-ES"/>
        </a:p>
      </dgm:t>
    </dgm:pt>
    <dgm:pt modelId="{225A9DDE-BC20-4D47-99E8-93680D1377FE}" type="sibTrans" cxnId="{9D452341-402E-4277-A57D-4783F664C623}">
      <dgm:prSet/>
      <dgm:spPr/>
      <dgm:t>
        <a:bodyPr/>
        <a:lstStyle/>
        <a:p>
          <a:endParaRPr lang="es-ES"/>
        </a:p>
      </dgm:t>
    </dgm:pt>
    <dgm:pt modelId="{5A2EE0C9-EC0E-4F80-ABD2-6C6D2099349B}">
      <dgm:prSet phldrT="[Texto]"/>
      <dgm:spPr/>
      <dgm:t>
        <a:bodyPr/>
        <a:lstStyle/>
        <a:p>
          <a:r>
            <a:rPr lang="es-SV" dirty="0" smtClean="0"/>
            <a:t>Buscar por medio de proyectos satisfacer las necesidades básicas y buscar también diferentes las capacitaciones en temimos de turismo para mejorar constantemente sus conocimientos</a:t>
          </a:r>
          <a:endParaRPr lang="es-ES" dirty="0"/>
        </a:p>
      </dgm:t>
    </dgm:pt>
    <dgm:pt modelId="{E4D1A2B3-EF7C-47F4-8E52-B7ADE0D6C081}" type="parTrans" cxnId="{88EECD20-6993-44A4-8592-3E4430ABC1D6}">
      <dgm:prSet/>
      <dgm:spPr/>
      <dgm:t>
        <a:bodyPr/>
        <a:lstStyle/>
        <a:p>
          <a:endParaRPr lang="es-ES"/>
        </a:p>
      </dgm:t>
    </dgm:pt>
    <dgm:pt modelId="{EAD0DC72-D453-42BF-8046-7D75B17A6B69}" type="sibTrans" cxnId="{88EECD20-6993-44A4-8592-3E4430ABC1D6}">
      <dgm:prSet/>
      <dgm:spPr/>
      <dgm:t>
        <a:bodyPr/>
        <a:lstStyle/>
        <a:p>
          <a:endParaRPr lang="es-ES"/>
        </a:p>
      </dgm:t>
    </dgm:pt>
    <dgm:pt modelId="{747AF3C5-EEC7-4437-98CA-3556171D370F}">
      <dgm:prSet phldrT="[Texto]" phldr="1"/>
      <dgm:spPr/>
      <dgm:t>
        <a:bodyPr/>
        <a:lstStyle/>
        <a:p>
          <a:endParaRPr lang="es-ES"/>
        </a:p>
      </dgm:t>
    </dgm:pt>
    <dgm:pt modelId="{8CA7A789-6307-488B-B812-282032773C4C}" type="parTrans" cxnId="{49F646BA-F06C-4115-8D0F-6D916041B2A5}">
      <dgm:prSet/>
      <dgm:spPr/>
      <dgm:t>
        <a:bodyPr/>
        <a:lstStyle/>
        <a:p>
          <a:endParaRPr lang="es-ES"/>
        </a:p>
      </dgm:t>
    </dgm:pt>
    <dgm:pt modelId="{A42009A8-2EE3-494E-9AC4-0D1FD7CCD5A8}" type="sibTrans" cxnId="{49F646BA-F06C-4115-8D0F-6D916041B2A5}">
      <dgm:prSet/>
      <dgm:spPr/>
      <dgm:t>
        <a:bodyPr/>
        <a:lstStyle/>
        <a:p>
          <a:endParaRPr lang="es-ES"/>
        </a:p>
      </dgm:t>
    </dgm:pt>
    <dgm:pt modelId="{F174CE03-D13D-42BF-8E4E-DDF5F637740B}">
      <dgm:prSet phldrT="[Texto]"/>
      <dgm:spPr/>
      <dgm:t>
        <a:bodyPr/>
        <a:lstStyle/>
        <a:p>
          <a:r>
            <a:rPr lang="es-SV" dirty="0" smtClean="0"/>
            <a:t>El involucramiento de los diferentes actores del municipio de Santo Domingo de Guzmán es importante para el desarrollo incluirlos en las diferentes actividades  y posibles estrategias municipales.</a:t>
          </a:r>
          <a:endParaRPr lang="es-ES" dirty="0"/>
        </a:p>
      </dgm:t>
    </dgm:pt>
    <dgm:pt modelId="{C6A2B71E-962C-4FBE-8C5C-B48DAAE12AF3}" type="parTrans" cxnId="{428999D8-FE46-4854-A3A9-E69BAECCE8E9}">
      <dgm:prSet/>
      <dgm:spPr/>
      <dgm:t>
        <a:bodyPr/>
        <a:lstStyle/>
        <a:p>
          <a:endParaRPr lang="es-ES"/>
        </a:p>
      </dgm:t>
    </dgm:pt>
    <dgm:pt modelId="{DA599A13-5271-450D-9690-2A7171B10EDD}" type="sibTrans" cxnId="{428999D8-FE46-4854-A3A9-E69BAECCE8E9}">
      <dgm:prSet/>
      <dgm:spPr/>
      <dgm:t>
        <a:bodyPr/>
        <a:lstStyle/>
        <a:p>
          <a:endParaRPr lang="es-ES"/>
        </a:p>
      </dgm:t>
    </dgm:pt>
    <dgm:pt modelId="{ECA553F0-11EF-4D62-BAE1-B4D3A062D25F}" type="pres">
      <dgm:prSet presAssocID="{98B10E50-65DF-449E-A528-192B278676F8}" presName="Name0" presStyleCnt="0">
        <dgm:presLayoutVars>
          <dgm:chMax val="7"/>
          <dgm:chPref val="7"/>
          <dgm:dir/>
          <dgm:animOne val="branch"/>
          <dgm:animLvl val="lvl"/>
        </dgm:presLayoutVars>
      </dgm:prSet>
      <dgm:spPr/>
    </dgm:pt>
    <dgm:pt modelId="{B9A972BF-D981-409A-9BDB-B9E3B4F31BF0}" type="pres">
      <dgm:prSet presAssocID="{F5F18FE4-9712-410D-BC21-0D92050494DD}" presName="ParentComposite" presStyleCnt="0"/>
      <dgm:spPr/>
    </dgm:pt>
    <dgm:pt modelId="{705E97B0-531D-4818-99E0-BBF5651A6FB0}" type="pres">
      <dgm:prSet presAssocID="{F5F18FE4-9712-410D-BC21-0D92050494DD}" presName="Chord" presStyleLbl="bgShp" presStyleIdx="0" presStyleCnt="2"/>
      <dgm:spPr/>
    </dgm:pt>
    <dgm:pt modelId="{2F011BB1-B870-4283-9532-1C89C795B407}" type="pres">
      <dgm:prSet presAssocID="{F5F18FE4-9712-410D-BC21-0D92050494DD}" presName="Pie" presStyleLbl="alignNode1" presStyleIdx="0" presStyleCnt="2"/>
      <dgm:spPr/>
    </dgm:pt>
    <dgm:pt modelId="{7AC74C63-9547-4426-A12E-EA896386449C}" type="pres">
      <dgm:prSet presAssocID="{F5F18FE4-9712-410D-BC21-0D92050494DD}" presName="Parent" presStyleLbl="revTx" presStyleIdx="0" presStyleCnt="4">
        <dgm:presLayoutVars>
          <dgm:chMax val="1"/>
          <dgm:chPref val="1"/>
          <dgm:bulletEnabled val="1"/>
        </dgm:presLayoutVars>
      </dgm:prSet>
      <dgm:spPr/>
    </dgm:pt>
    <dgm:pt modelId="{EE09EA87-367D-4614-A000-8099E085F430}" type="pres">
      <dgm:prSet presAssocID="{EAD0DC72-D453-42BF-8046-7D75B17A6B69}" presName="negSibTrans" presStyleCnt="0"/>
      <dgm:spPr/>
    </dgm:pt>
    <dgm:pt modelId="{8DD50402-A9CF-48AB-9910-EC123EB6E04E}" type="pres">
      <dgm:prSet presAssocID="{F5F18FE4-9712-410D-BC21-0D92050494DD}" presName="composite" presStyleCnt="0"/>
      <dgm:spPr/>
    </dgm:pt>
    <dgm:pt modelId="{3AAF8EAA-A943-4722-8973-BBB31595598C}" type="pres">
      <dgm:prSet presAssocID="{F5F18FE4-9712-410D-BC21-0D92050494DD}" presName="Child" presStyleLbl="revTx" presStyleIdx="1" presStyleCnt="4">
        <dgm:presLayoutVars>
          <dgm:chMax val="0"/>
          <dgm:chPref val="0"/>
          <dgm:bulletEnabled val="1"/>
        </dgm:presLayoutVars>
      </dgm:prSet>
      <dgm:spPr/>
      <dgm:t>
        <a:bodyPr/>
        <a:lstStyle/>
        <a:p>
          <a:endParaRPr lang="es-ES"/>
        </a:p>
      </dgm:t>
    </dgm:pt>
    <dgm:pt modelId="{D1ABA125-6296-4B64-BC79-D649067564A5}" type="pres">
      <dgm:prSet presAssocID="{225A9DDE-BC20-4D47-99E8-93680D1377FE}" presName="sibTrans" presStyleCnt="0"/>
      <dgm:spPr/>
    </dgm:pt>
    <dgm:pt modelId="{F6FDA00F-AB95-437F-82D8-D38E872EC384}" type="pres">
      <dgm:prSet presAssocID="{747AF3C5-EEC7-4437-98CA-3556171D370F}" presName="ParentComposite" presStyleCnt="0"/>
      <dgm:spPr/>
    </dgm:pt>
    <dgm:pt modelId="{E639EB2A-7F94-45B7-8F90-699A95447A41}" type="pres">
      <dgm:prSet presAssocID="{747AF3C5-EEC7-4437-98CA-3556171D370F}" presName="Chord" presStyleLbl="bgShp" presStyleIdx="1" presStyleCnt="2"/>
      <dgm:spPr/>
    </dgm:pt>
    <dgm:pt modelId="{EAAE54CD-3D9A-43F9-9E7C-B86ABDBE4CB5}" type="pres">
      <dgm:prSet presAssocID="{747AF3C5-EEC7-4437-98CA-3556171D370F}" presName="Pie" presStyleLbl="alignNode1" presStyleIdx="1" presStyleCnt="2"/>
      <dgm:spPr/>
    </dgm:pt>
    <dgm:pt modelId="{4BD5A2B6-BC69-4711-A6B0-22424C7125E4}" type="pres">
      <dgm:prSet presAssocID="{747AF3C5-EEC7-4437-98CA-3556171D370F}" presName="Parent" presStyleLbl="revTx" presStyleIdx="2" presStyleCnt="4">
        <dgm:presLayoutVars>
          <dgm:chMax val="1"/>
          <dgm:chPref val="1"/>
          <dgm:bulletEnabled val="1"/>
        </dgm:presLayoutVars>
      </dgm:prSet>
      <dgm:spPr/>
    </dgm:pt>
    <dgm:pt modelId="{FCAEE8F8-32CD-456E-A803-8B6BA685559F}" type="pres">
      <dgm:prSet presAssocID="{DA599A13-5271-450D-9690-2A7171B10EDD}" presName="negSibTrans" presStyleCnt="0"/>
      <dgm:spPr/>
    </dgm:pt>
    <dgm:pt modelId="{C7005C44-C819-4BBA-9D25-A41643437D4E}" type="pres">
      <dgm:prSet presAssocID="{747AF3C5-EEC7-4437-98CA-3556171D370F}" presName="composite" presStyleCnt="0"/>
      <dgm:spPr/>
    </dgm:pt>
    <dgm:pt modelId="{F663BAD8-A0AD-4C3D-B5E3-84C3268FD1BE}" type="pres">
      <dgm:prSet presAssocID="{747AF3C5-EEC7-4437-98CA-3556171D370F}" presName="Child" presStyleLbl="revTx" presStyleIdx="3" presStyleCnt="4">
        <dgm:presLayoutVars>
          <dgm:chMax val="0"/>
          <dgm:chPref val="0"/>
          <dgm:bulletEnabled val="1"/>
        </dgm:presLayoutVars>
      </dgm:prSet>
      <dgm:spPr/>
      <dgm:t>
        <a:bodyPr/>
        <a:lstStyle/>
        <a:p>
          <a:endParaRPr lang="es-ES"/>
        </a:p>
      </dgm:t>
    </dgm:pt>
  </dgm:ptLst>
  <dgm:cxnLst>
    <dgm:cxn modelId="{88EECD20-6993-44A4-8592-3E4430ABC1D6}" srcId="{F5F18FE4-9712-410D-BC21-0D92050494DD}" destId="{5A2EE0C9-EC0E-4F80-ABD2-6C6D2099349B}" srcOrd="0" destOrd="0" parTransId="{E4D1A2B3-EF7C-47F4-8E52-B7ADE0D6C081}" sibTransId="{EAD0DC72-D453-42BF-8046-7D75B17A6B69}"/>
    <dgm:cxn modelId="{9D452341-402E-4277-A57D-4783F664C623}" srcId="{98B10E50-65DF-449E-A528-192B278676F8}" destId="{F5F18FE4-9712-410D-BC21-0D92050494DD}" srcOrd="0" destOrd="0" parTransId="{32E12CA4-AC23-4028-867E-1CF457356C07}" sibTransId="{225A9DDE-BC20-4D47-99E8-93680D1377FE}"/>
    <dgm:cxn modelId="{CB959482-77E5-442C-8EB6-F1BD3BF963A6}" type="presOf" srcId="{F174CE03-D13D-42BF-8E4E-DDF5F637740B}" destId="{F663BAD8-A0AD-4C3D-B5E3-84C3268FD1BE}" srcOrd="0" destOrd="0" presId="urn:microsoft.com/office/officeart/2009/3/layout/PieProcess"/>
    <dgm:cxn modelId="{F05D40B8-DBF6-4C85-BD91-3957ADAF5DEF}" type="presOf" srcId="{98B10E50-65DF-449E-A528-192B278676F8}" destId="{ECA553F0-11EF-4D62-BAE1-B4D3A062D25F}" srcOrd="0" destOrd="0" presId="urn:microsoft.com/office/officeart/2009/3/layout/PieProcess"/>
    <dgm:cxn modelId="{428999D8-FE46-4854-A3A9-E69BAECCE8E9}" srcId="{747AF3C5-EEC7-4437-98CA-3556171D370F}" destId="{F174CE03-D13D-42BF-8E4E-DDF5F637740B}" srcOrd="0" destOrd="0" parTransId="{C6A2B71E-962C-4FBE-8C5C-B48DAAE12AF3}" sibTransId="{DA599A13-5271-450D-9690-2A7171B10EDD}"/>
    <dgm:cxn modelId="{49F646BA-F06C-4115-8D0F-6D916041B2A5}" srcId="{98B10E50-65DF-449E-A528-192B278676F8}" destId="{747AF3C5-EEC7-4437-98CA-3556171D370F}" srcOrd="1" destOrd="0" parTransId="{8CA7A789-6307-488B-B812-282032773C4C}" sibTransId="{A42009A8-2EE3-494E-9AC4-0D1FD7CCD5A8}"/>
    <dgm:cxn modelId="{18A34C91-C981-47A5-A84E-520AA4BD53CB}" type="presOf" srcId="{F5F18FE4-9712-410D-BC21-0D92050494DD}" destId="{7AC74C63-9547-4426-A12E-EA896386449C}" srcOrd="0" destOrd="0" presId="urn:microsoft.com/office/officeart/2009/3/layout/PieProcess"/>
    <dgm:cxn modelId="{201BB741-43A2-4163-8464-713C88309850}" type="presOf" srcId="{5A2EE0C9-EC0E-4F80-ABD2-6C6D2099349B}" destId="{3AAF8EAA-A943-4722-8973-BBB31595598C}" srcOrd="0" destOrd="0" presId="urn:microsoft.com/office/officeart/2009/3/layout/PieProcess"/>
    <dgm:cxn modelId="{4B589B17-D3C8-4346-BBD0-4AFB58D02371}" type="presOf" srcId="{747AF3C5-EEC7-4437-98CA-3556171D370F}" destId="{4BD5A2B6-BC69-4711-A6B0-22424C7125E4}" srcOrd="0" destOrd="0" presId="urn:microsoft.com/office/officeart/2009/3/layout/PieProcess"/>
    <dgm:cxn modelId="{8EAED072-5055-4FAC-A76E-0E826F84044F}" type="presParOf" srcId="{ECA553F0-11EF-4D62-BAE1-B4D3A062D25F}" destId="{B9A972BF-D981-409A-9BDB-B9E3B4F31BF0}" srcOrd="0" destOrd="0" presId="urn:microsoft.com/office/officeart/2009/3/layout/PieProcess"/>
    <dgm:cxn modelId="{9D26FDC3-1F84-4CA0-8D0D-4A8C6CD9F761}" type="presParOf" srcId="{B9A972BF-D981-409A-9BDB-B9E3B4F31BF0}" destId="{705E97B0-531D-4818-99E0-BBF5651A6FB0}" srcOrd="0" destOrd="0" presId="urn:microsoft.com/office/officeart/2009/3/layout/PieProcess"/>
    <dgm:cxn modelId="{FB4C0655-DF0F-4885-9496-8E6EF439FD34}" type="presParOf" srcId="{B9A972BF-D981-409A-9BDB-B9E3B4F31BF0}" destId="{2F011BB1-B870-4283-9532-1C89C795B407}" srcOrd="1" destOrd="0" presId="urn:microsoft.com/office/officeart/2009/3/layout/PieProcess"/>
    <dgm:cxn modelId="{77EBB2BC-622B-4741-A37E-45208A38DC94}" type="presParOf" srcId="{B9A972BF-D981-409A-9BDB-B9E3B4F31BF0}" destId="{7AC74C63-9547-4426-A12E-EA896386449C}" srcOrd="2" destOrd="0" presId="urn:microsoft.com/office/officeart/2009/3/layout/PieProcess"/>
    <dgm:cxn modelId="{19FC35B7-8068-4CD5-AAB2-45B3D4F2F36B}" type="presParOf" srcId="{ECA553F0-11EF-4D62-BAE1-B4D3A062D25F}" destId="{EE09EA87-367D-4614-A000-8099E085F430}" srcOrd="1" destOrd="0" presId="urn:microsoft.com/office/officeart/2009/3/layout/PieProcess"/>
    <dgm:cxn modelId="{E7B4C27B-6573-4897-AB40-F6F11B1FD1FE}" type="presParOf" srcId="{ECA553F0-11EF-4D62-BAE1-B4D3A062D25F}" destId="{8DD50402-A9CF-48AB-9910-EC123EB6E04E}" srcOrd="2" destOrd="0" presId="urn:microsoft.com/office/officeart/2009/3/layout/PieProcess"/>
    <dgm:cxn modelId="{112BD19F-3870-488F-9F44-BE1EE78ED39D}" type="presParOf" srcId="{8DD50402-A9CF-48AB-9910-EC123EB6E04E}" destId="{3AAF8EAA-A943-4722-8973-BBB31595598C}" srcOrd="0" destOrd="0" presId="urn:microsoft.com/office/officeart/2009/3/layout/PieProcess"/>
    <dgm:cxn modelId="{35E426E1-65B0-433F-BEAC-E9AD8808E3CE}" type="presParOf" srcId="{ECA553F0-11EF-4D62-BAE1-B4D3A062D25F}" destId="{D1ABA125-6296-4B64-BC79-D649067564A5}" srcOrd="3" destOrd="0" presId="urn:microsoft.com/office/officeart/2009/3/layout/PieProcess"/>
    <dgm:cxn modelId="{B0BE71DC-9F22-4F7B-B970-693F12DBB75A}" type="presParOf" srcId="{ECA553F0-11EF-4D62-BAE1-B4D3A062D25F}" destId="{F6FDA00F-AB95-437F-82D8-D38E872EC384}" srcOrd="4" destOrd="0" presId="urn:microsoft.com/office/officeart/2009/3/layout/PieProcess"/>
    <dgm:cxn modelId="{9F672D9D-18FC-4C67-8E58-1677DF432B35}" type="presParOf" srcId="{F6FDA00F-AB95-437F-82D8-D38E872EC384}" destId="{E639EB2A-7F94-45B7-8F90-699A95447A41}" srcOrd="0" destOrd="0" presId="urn:microsoft.com/office/officeart/2009/3/layout/PieProcess"/>
    <dgm:cxn modelId="{E46D07B3-AC71-4FF3-9F7B-545D7DE20EE1}" type="presParOf" srcId="{F6FDA00F-AB95-437F-82D8-D38E872EC384}" destId="{EAAE54CD-3D9A-43F9-9E7C-B86ABDBE4CB5}" srcOrd="1" destOrd="0" presId="urn:microsoft.com/office/officeart/2009/3/layout/PieProcess"/>
    <dgm:cxn modelId="{7E50AFCA-1DFC-4B64-AE91-700EC0C34AE6}" type="presParOf" srcId="{F6FDA00F-AB95-437F-82D8-D38E872EC384}" destId="{4BD5A2B6-BC69-4711-A6B0-22424C7125E4}" srcOrd="2" destOrd="0" presId="urn:microsoft.com/office/officeart/2009/3/layout/PieProcess"/>
    <dgm:cxn modelId="{D6E93399-826F-41FC-8031-CBDEE0332361}" type="presParOf" srcId="{ECA553F0-11EF-4D62-BAE1-B4D3A062D25F}" destId="{FCAEE8F8-32CD-456E-A803-8B6BA685559F}" srcOrd="5" destOrd="0" presId="urn:microsoft.com/office/officeart/2009/3/layout/PieProcess"/>
    <dgm:cxn modelId="{0E81C245-E223-4947-B113-0AE2C6C7347E}" type="presParOf" srcId="{ECA553F0-11EF-4D62-BAE1-B4D3A062D25F}" destId="{C7005C44-C819-4BBA-9D25-A41643437D4E}" srcOrd="6" destOrd="0" presId="urn:microsoft.com/office/officeart/2009/3/layout/PieProcess"/>
    <dgm:cxn modelId="{DDBE9EA1-FB1D-4CEA-8221-134AE3AB70C6}" type="presParOf" srcId="{C7005C44-C819-4BBA-9D25-A41643437D4E}" destId="{F663BAD8-A0AD-4C3D-B5E3-84C3268FD1BE}"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AF33-03D7-4DD0-97AE-51CAA798AEA0}">
      <dsp:nvSpPr>
        <dsp:cNvPr id="0" name=""/>
        <dsp:cNvSpPr/>
      </dsp:nvSpPr>
      <dsp:spPr>
        <a:xfrm>
          <a:off x="0" y="0"/>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17240-0550-4925-AEF1-F95102F70EF2}">
      <dsp:nvSpPr>
        <dsp:cNvPr id="0" name=""/>
        <dsp:cNvSpPr/>
      </dsp:nvSpPr>
      <dsp:spPr>
        <a:xfrm>
          <a:off x="0" y="0"/>
          <a:ext cx="1584176" cy="505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s-SV" sz="2000" kern="1200" dirty="0">
            <a:latin typeface="Book Antiqua" pitchFamily="18" charset="0"/>
          </a:endParaRPr>
        </a:p>
      </dsp:txBody>
      <dsp:txXfrm>
        <a:off x="0" y="0"/>
        <a:ext cx="1584176" cy="5056336"/>
      </dsp:txXfrm>
    </dsp:sp>
    <dsp:sp modelId="{E4134044-2794-45C8-BBB8-9F4F831944A7}">
      <dsp:nvSpPr>
        <dsp:cNvPr id="0" name=""/>
        <dsp:cNvSpPr/>
      </dsp:nvSpPr>
      <dsp:spPr>
        <a:xfrm>
          <a:off x="1702989" y="26602"/>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Introducción</a:t>
          </a:r>
          <a:endParaRPr lang="es-SV" sz="2000" kern="1200" dirty="0">
            <a:latin typeface="Book Antiqua" pitchFamily="18" charset="0"/>
          </a:endParaRPr>
        </a:p>
      </dsp:txBody>
      <dsp:txXfrm>
        <a:off x="1702989" y="26602"/>
        <a:ext cx="6217890" cy="532050"/>
      </dsp:txXfrm>
    </dsp:sp>
    <dsp:sp modelId="{EB56D6EC-62D6-4799-A30B-64C7CE17CA71}">
      <dsp:nvSpPr>
        <dsp:cNvPr id="0" name=""/>
        <dsp:cNvSpPr/>
      </dsp:nvSpPr>
      <dsp:spPr>
        <a:xfrm>
          <a:off x="1584175" y="558653"/>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AE4E8-37E2-45D9-A861-88860BFE64B4}">
      <dsp:nvSpPr>
        <dsp:cNvPr id="0" name=""/>
        <dsp:cNvSpPr/>
      </dsp:nvSpPr>
      <dsp:spPr>
        <a:xfrm>
          <a:off x="1702989" y="585256"/>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Objetivos Generales y Específicos</a:t>
          </a:r>
          <a:endParaRPr lang="es-SV" sz="2000" kern="1200" dirty="0">
            <a:latin typeface="Book Antiqua" pitchFamily="18" charset="0"/>
          </a:endParaRPr>
        </a:p>
      </dsp:txBody>
      <dsp:txXfrm>
        <a:off x="1702989" y="585256"/>
        <a:ext cx="6217890" cy="532050"/>
      </dsp:txXfrm>
    </dsp:sp>
    <dsp:sp modelId="{A989EB55-E551-47F9-851D-6DF6FAF4E816}">
      <dsp:nvSpPr>
        <dsp:cNvPr id="0" name=""/>
        <dsp:cNvSpPr/>
      </dsp:nvSpPr>
      <dsp:spPr>
        <a:xfrm>
          <a:off x="1584175" y="1117307"/>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C22C6-B7C9-4BEE-B198-2976CB64E916}">
      <dsp:nvSpPr>
        <dsp:cNvPr id="0" name=""/>
        <dsp:cNvSpPr/>
      </dsp:nvSpPr>
      <dsp:spPr>
        <a:xfrm>
          <a:off x="1702989" y="1143909"/>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Cronograma de actividades</a:t>
          </a:r>
          <a:endParaRPr lang="es-SV" sz="2000" kern="1200" dirty="0">
            <a:latin typeface="Book Antiqua" pitchFamily="18" charset="0"/>
          </a:endParaRPr>
        </a:p>
      </dsp:txBody>
      <dsp:txXfrm>
        <a:off x="1702989" y="1143909"/>
        <a:ext cx="6217890" cy="532050"/>
      </dsp:txXfrm>
    </dsp:sp>
    <dsp:sp modelId="{FBB93B0E-6DB8-4325-91AE-B2A852931F13}">
      <dsp:nvSpPr>
        <dsp:cNvPr id="0" name=""/>
        <dsp:cNvSpPr/>
      </dsp:nvSpPr>
      <dsp:spPr>
        <a:xfrm>
          <a:off x="1584175" y="1675960"/>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3A4E9-D431-4FA4-A9B0-0EB8B9703224}">
      <dsp:nvSpPr>
        <dsp:cNvPr id="0" name=""/>
        <dsp:cNvSpPr/>
      </dsp:nvSpPr>
      <dsp:spPr>
        <a:xfrm>
          <a:off x="1702989" y="1702563"/>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Análisis FODA</a:t>
          </a:r>
          <a:endParaRPr lang="es-SV" sz="2000" kern="1200" dirty="0">
            <a:latin typeface="Book Antiqua" pitchFamily="18" charset="0"/>
          </a:endParaRPr>
        </a:p>
      </dsp:txBody>
      <dsp:txXfrm>
        <a:off x="1702989" y="1702563"/>
        <a:ext cx="6217890" cy="532050"/>
      </dsp:txXfrm>
    </dsp:sp>
    <dsp:sp modelId="{79C2DBC8-75BC-43B7-B613-26D5EF6C22CB}">
      <dsp:nvSpPr>
        <dsp:cNvPr id="0" name=""/>
        <dsp:cNvSpPr/>
      </dsp:nvSpPr>
      <dsp:spPr>
        <a:xfrm>
          <a:off x="1584175" y="2234614"/>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2CE428-DBD4-4EF5-B197-086B0D1FE994}">
      <dsp:nvSpPr>
        <dsp:cNvPr id="0" name=""/>
        <dsp:cNvSpPr/>
      </dsp:nvSpPr>
      <dsp:spPr>
        <a:xfrm>
          <a:off x="1702989" y="2261216"/>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Propuesta Programa de Capacitación Turística.</a:t>
          </a:r>
          <a:endParaRPr lang="es-SV" sz="2000" kern="1200" dirty="0">
            <a:latin typeface="Book Antiqua" pitchFamily="18" charset="0"/>
          </a:endParaRPr>
        </a:p>
      </dsp:txBody>
      <dsp:txXfrm>
        <a:off x="1702989" y="2261216"/>
        <a:ext cx="6217890" cy="532050"/>
      </dsp:txXfrm>
    </dsp:sp>
    <dsp:sp modelId="{B2C7BEF8-E205-4C40-A464-FA3F3B3802F5}">
      <dsp:nvSpPr>
        <dsp:cNvPr id="0" name=""/>
        <dsp:cNvSpPr/>
      </dsp:nvSpPr>
      <dsp:spPr>
        <a:xfrm>
          <a:off x="1584175" y="2793267"/>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5E3DB-AB40-4419-98FF-84FF9932815D}">
      <dsp:nvSpPr>
        <dsp:cNvPr id="0" name=""/>
        <dsp:cNvSpPr/>
      </dsp:nvSpPr>
      <dsp:spPr>
        <a:xfrm>
          <a:off x="1702989" y="2819870"/>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Conclusiones</a:t>
          </a:r>
          <a:endParaRPr lang="es-SV" sz="2000" kern="1200" dirty="0">
            <a:latin typeface="Book Antiqua" pitchFamily="18" charset="0"/>
          </a:endParaRPr>
        </a:p>
      </dsp:txBody>
      <dsp:txXfrm>
        <a:off x="1702989" y="2819870"/>
        <a:ext cx="6217890" cy="532050"/>
      </dsp:txXfrm>
    </dsp:sp>
    <dsp:sp modelId="{F4C0715C-FE18-4588-8EBC-1FB6658CE8DC}">
      <dsp:nvSpPr>
        <dsp:cNvPr id="0" name=""/>
        <dsp:cNvSpPr/>
      </dsp:nvSpPr>
      <dsp:spPr>
        <a:xfrm>
          <a:off x="1584175" y="3351921"/>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1B107-7326-450F-89CA-134950278E9F}">
      <dsp:nvSpPr>
        <dsp:cNvPr id="0" name=""/>
        <dsp:cNvSpPr/>
      </dsp:nvSpPr>
      <dsp:spPr>
        <a:xfrm>
          <a:off x="1702989" y="3378523"/>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Recomendaciones</a:t>
          </a:r>
          <a:endParaRPr lang="es-SV" sz="2000" kern="1200" dirty="0">
            <a:latin typeface="Book Antiqua" pitchFamily="18" charset="0"/>
          </a:endParaRPr>
        </a:p>
      </dsp:txBody>
      <dsp:txXfrm>
        <a:off x="1702989" y="3378523"/>
        <a:ext cx="6217890" cy="532050"/>
      </dsp:txXfrm>
    </dsp:sp>
    <dsp:sp modelId="{0484F1C0-9658-46DC-924C-3C2358E63836}">
      <dsp:nvSpPr>
        <dsp:cNvPr id="0" name=""/>
        <dsp:cNvSpPr/>
      </dsp:nvSpPr>
      <dsp:spPr>
        <a:xfrm>
          <a:off x="1584175" y="3910574"/>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C0D89-B4F7-44B4-8949-51AFA51F57DE}">
      <dsp:nvSpPr>
        <dsp:cNvPr id="0" name=""/>
        <dsp:cNvSpPr/>
      </dsp:nvSpPr>
      <dsp:spPr>
        <a:xfrm>
          <a:off x="1702989" y="3937177"/>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Presentación de Video</a:t>
          </a:r>
          <a:endParaRPr lang="es-SV" sz="2000" kern="1200" dirty="0">
            <a:latin typeface="Book Antiqua" pitchFamily="18" charset="0"/>
          </a:endParaRPr>
        </a:p>
      </dsp:txBody>
      <dsp:txXfrm>
        <a:off x="1702989" y="3937177"/>
        <a:ext cx="6217890" cy="532050"/>
      </dsp:txXfrm>
    </dsp:sp>
    <dsp:sp modelId="{7BD5F9CE-8666-4F7D-BC55-839349B8FAAA}">
      <dsp:nvSpPr>
        <dsp:cNvPr id="0" name=""/>
        <dsp:cNvSpPr/>
      </dsp:nvSpPr>
      <dsp:spPr>
        <a:xfrm>
          <a:off x="1584175" y="4469228"/>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49EE7-5C33-410F-978F-D6CFC31F1349}">
      <dsp:nvSpPr>
        <dsp:cNvPr id="0" name=""/>
        <dsp:cNvSpPr/>
      </dsp:nvSpPr>
      <dsp:spPr>
        <a:xfrm>
          <a:off x="1702989" y="4495830"/>
          <a:ext cx="6217890" cy="53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SV" sz="2000" kern="1200" dirty="0" smtClean="0">
              <a:latin typeface="Book Antiqua" pitchFamily="18" charset="0"/>
            </a:rPr>
            <a:t>Presentación de Fotografías</a:t>
          </a:r>
          <a:endParaRPr lang="es-SV" sz="2000" kern="1200" dirty="0">
            <a:latin typeface="Book Antiqua" pitchFamily="18" charset="0"/>
          </a:endParaRPr>
        </a:p>
      </dsp:txBody>
      <dsp:txXfrm>
        <a:off x="1702989" y="4495830"/>
        <a:ext cx="6217890" cy="532050"/>
      </dsp:txXfrm>
    </dsp:sp>
    <dsp:sp modelId="{BBB1E1CD-DCCF-4485-9188-76A6A8B4BD50}">
      <dsp:nvSpPr>
        <dsp:cNvPr id="0" name=""/>
        <dsp:cNvSpPr/>
      </dsp:nvSpPr>
      <dsp:spPr>
        <a:xfrm>
          <a:off x="1584175" y="5027881"/>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EC693-E237-4A4F-A642-2F04835A1ECD}">
      <dsp:nvSpPr>
        <dsp:cNvPr id="0" name=""/>
        <dsp:cNvSpPr/>
      </dsp:nvSpPr>
      <dsp:spPr>
        <a:xfrm>
          <a:off x="4994032" y="3024334"/>
          <a:ext cx="2403329" cy="15568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SV" sz="1400" b="1" u="sng" kern="1200" dirty="0" smtClean="0">
              <a:effectLst>
                <a:outerShdw blurRad="38100" dist="38100" dir="2700000" algn="tl">
                  <a:srgbClr val="000000">
                    <a:alpha val="43137"/>
                  </a:srgbClr>
                </a:outerShdw>
              </a:effectLst>
              <a:latin typeface="Bradley Hand ITC" pitchFamily="66" charset="0"/>
            </a:rPr>
            <a:t>AMENAZAS:</a:t>
          </a:r>
          <a:endParaRPr lang="es-SV" sz="1200" b="0" kern="1200" dirty="0">
            <a:latin typeface="Book Antiqua" pitchFamily="18" charset="0"/>
          </a:endParaRPr>
        </a:p>
        <a:p>
          <a:pPr marL="114300" lvl="1" indent="-114300" algn="l" defTabSz="533400">
            <a:lnSpc>
              <a:spcPct val="90000"/>
            </a:lnSpc>
            <a:spcBef>
              <a:spcPct val="0"/>
            </a:spcBef>
            <a:spcAft>
              <a:spcPct val="15000"/>
            </a:spcAft>
            <a:buChar char="••"/>
          </a:pPr>
          <a:r>
            <a:rPr lang="es-SV" sz="1200" b="0" kern="1200" dirty="0" smtClean="0">
              <a:latin typeface="Book Antiqua" pitchFamily="18" charset="0"/>
            </a:rPr>
            <a:t>Capacitación turística impartida no la pongan en practica.</a:t>
          </a:r>
          <a:endParaRPr lang="es-SV" sz="1200" b="0" kern="1200" dirty="0">
            <a:latin typeface="Book Antiqua" pitchFamily="18" charset="0"/>
          </a:endParaRPr>
        </a:p>
      </dsp:txBody>
      <dsp:txXfrm>
        <a:off x="5749228" y="3447735"/>
        <a:ext cx="1613934" cy="1099213"/>
      </dsp:txXfrm>
    </dsp:sp>
    <dsp:sp modelId="{2F603AFA-C0CC-48C4-89A5-6F2CBF334EFE}">
      <dsp:nvSpPr>
        <dsp:cNvPr id="0" name=""/>
        <dsp:cNvSpPr/>
      </dsp:nvSpPr>
      <dsp:spPr>
        <a:xfrm>
          <a:off x="17484" y="2952331"/>
          <a:ext cx="2403329" cy="15568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SV" sz="1400" b="1" u="sng" kern="1200" dirty="0" smtClean="0">
              <a:effectLst>
                <a:outerShdw blurRad="38100" dist="38100" dir="2700000" algn="tl">
                  <a:srgbClr val="000000">
                    <a:alpha val="43137"/>
                  </a:srgbClr>
                </a:outerShdw>
              </a:effectLst>
              <a:latin typeface="Bradley Hand ITC" pitchFamily="66" charset="0"/>
            </a:rPr>
            <a:t>DEBILIDADES</a:t>
          </a:r>
          <a:endParaRPr lang="es-SV" sz="1400" b="1" u="sng" kern="1200" dirty="0">
            <a:effectLst>
              <a:outerShdw blurRad="38100" dist="38100" dir="2700000" algn="tl">
                <a:srgbClr val="000000">
                  <a:alpha val="43137"/>
                </a:srgbClr>
              </a:outerShdw>
            </a:effectLst>
            <a:latin typeface="Bradley Hand ITC" pitchFamily="66" charset="0"/>
          </a:endParaRPr>
        </a:p>
        <a:p>
          <a:pPr marL="114300" lvl="1" indent="-114300" algn="l" defTabSz="533400">
            <a:lnSpc>
              <a:spcPct val="90000"/>
            </a:lnSpc>
            <a:spcBef>
              <a:spcPct val="0"/>
            </a:spcBef>
            <a:spcAft>
              <a:spcPct val="15000"/>
            </a:spcAft>
            <a:buChar char="••"/>
          </a:pPr>
          <a:r>
            <a:rPr lang="es-SV" sz="1200" b="0" kern="1200" dirty="0" smtClean="0">
              <a:latin typeface="Book Antiqua" pitchFamily="18" charset="0"/>
            </a:rPr>
            <a:t>No cumple las necesidades básicas de sus habitantes.</a:t>
          </a:r>
          <a:endParaRPr lang="es-SV" sz="1200" b="0" kern="1200" dirty="0">
            <a:latin typeface="Book Antiqua" pitchFamily="18" charset="0"/>
          </a:endParaRPr>
        </a:p>
        <a:p>
          <a:pPr marL="114300" lvl="1" indent="-114300" algn="l" defTabSz="533400">
            <a:lnSpc>
              <a:spcPct val="90000"/>
            </a:lnSpc>
            <a:spcBef>
              <a:spcPct val="0"/>
            </a:spcBef>
            <a:spcAft>
              <a:spcPct val="15000"/>
            </a:spcAft>
            <a:buChar char="••"/>
          </a:pPr>
          <a:endParaRPr lang="es-SV" sz="1200" b="0" kern="1200" dirty="0">
            <a:latin typeface="Book Antiqua" pitchFamily="18" charset="0"/>
          </a:endParaRPr>
        </a:p>
        <a:p>
          <a:pPr marL="114300" lvl="1" indent="-114300" algn="l" defTabSz="622300">
            <a:lnSpc>
              <a:spcPct val="90000"/>
            </a:lnSpc>
            <a:spcBef>
              <a:spcPct val="0"/>
            </a:spcBef>
            <a:spcAft>
              <a:spcPct val="15000"/>
            </a:spcAft>
            <a:buChar char="••"/>
          </a:pPr>
          <a:endParaRPr lang="es-SV" sz="1400" b="1" u="sng" kern="1200" dirty="0">
            <a:effectLst>
              <a:outerShdw blurRad="38100" dist="38100" dir="2700000" algn="tl">
                <a:srgbClr val="000000">
                  <a:alpha val="43137"/>
                </a:srgbClr>
              </a:outerShdw>
            </a:effectLst>
            <a:latin typeface="Bradley Hand ITC" pitchFamily="66" charset="0"/>
          </a:endParaRPr>
        </a:p>
        <a:p>
          <a:pPr marL="114300" lvl="1" indent="-114300" algn="l" defTabSz="622300">
            <a:lnSpc>
              <a:spcPct val="90000"/>
            </a:lnSpc>
            <a:spcBef>
              <a:spcPct val="0"/>
            </a:spcBef>
            <a:spcAft>
              <a:spcPct val="15000"/>
            </a:spcAft>
            <a:buChar char="••"/>
          </a:pPr>
          <a:endParaRPr lang="es-SV" sz="1400" b="1" u="sng" kern="1200" dirty="0">
            <a:effectLst>
              <a:outerShdw blurRad="38100" dist="38100" dir="2700000" algn="tl">
                <a:srgbClr val="000000">
                  <a:alpha val="43137"/>
                </a:srgbClr>
              </a:outerShdw>
            </a:effectLst>
            <a:latin typeface="Bradley Hand ITC" pitchFamily="66" charset="0"/>
          </a:endParaRPr>
        </a:p>
      </dsp:txBody>
      <dsp:txXfrm>
        <a:off x="51682" y="3375732"/>
        <a:ext cx="1613934" cy="1099213"/>
      </dsp:txXfrm>
    </dsp:sp>
    <dsp:sp modelId="{D32B17F0-1D59-4242-A910-907CBDD433B3}">
      <dsp:nvSpPr>
        <dsp:cNvPr id="0" name=""/>
        <dsp:cNvSpPr/>
      </dsp:nvSpPr>
      <dsp:spPr>
        <a:xfrm>
          <a:off x="4643915" y="172128"/>
          <a:ext cx="2802474" cy="15568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s-SV" sz="1400" b="1" i="0" u="sng" kern="1200" dirty="0" smtClean="0">
              <a:effectLst>
                <a:outerShdw blurRad="38100" dist="38100" dir="2700000" algn="tl">
                  <a:srgbClr val="000000">
                    <a:alpha val="43137"/>
                  </a:srgbClr>
                </a:outerShdw>
              </a:effectLst>
              <a:latin typeface="Bradley Hand ITC" pitchFamily="66" charset="0"/>
            </a:rPr>
            <a:t>OPORTUNIDADES</a:t>
          </a:r>
          <a:endParaRPr lang="es-SV" sz="1200" b="0" kern="1200" dirty="0">
            <a:latin typeface="Book Antiqua" pitchFamily="18" charset="0"/>
          </a:endParaRPr>
        </a:p>
        <a:p>
          <a:pPr marL="114300" lvl="1" indent="-114300" algn="ctr" defTabSz="533400">
            <a:lnSpc>
              <a:spcPct val="90000"/>
            </a:lnSpc>
            <a:spcBef>
              <a:spcPct val="0"/>
            </a:spcBef>
            <a:spcAft>
              <a:spcPct val="15000"/>
            </a:spcAft>
            <a:buChar char="••"/>
          </a:pPr>
          <a:r>
            <a:rPr lang="es-SV" sz="1200" b="0" kern="1200" dirty="0" smtClean="0">
              <a:latin typeface="Book Antiqua" pitchFamily="18" charset="0"/>
            </a:rPr>
            <a:t>Enriquecimiento de sus conocimientos sobre turismo.</a:t>
          </a:r>
          <a:endParaRPr lang="es-SV" sz="1200" b="0" kern="1200" dirty="0">
            <a:latin typeface="Book Antiqua" pitchFamily="18" charset="0"/>
          </a:endParaRPr>
        </a:p>
        <a:p>
          <a:pPr marL="114300" lvl="1" indent="-114300" algn="ctr" defTabSz="533400">
            <a:lnSpc>
              <a:spcPct val="90000"/>
            </a:lnSpc>
            <a:spcBef>
              <a:spcPct val="0"/>
            </a:spcBef>
            <a:spcAft>
              <a:spcPct val="15000"/>
            </a:spcAft>
            <a:buChar char="••"/>
          </a:pPr>
          <a:r>
            <a:rPr lang="es-SV" sz="1200" b="0" kern="1200" dirty="0" smtClean="0">
              <a:latin typeface="Book Antiqua" pitchFamily="18" charset="0"/>
            </a:rPr>
            <a:t>Habilidad para atender y recibir al turista.</a:t>
          </a:r>
          <a:endParaRPr lang="es-SV" sz="1200" b="0" kern="1200" dirty="0">
            <a:latin typeface="Book Antiqua" pitchFamily="18" charset="0"/>
          </a:endParaRPr>
        </a:p>
        <a:p>
          <a:pPr marL="114300" lvl="1" indent="-114300" algn="ctr" defTabSz="533400">
            <a:lnSpc>
              <a:spcPct val="90000"/>
            </a:lnSpc>
            <a:spcBef>
              <a:spcPct val="0"/>
            </a:spcBef>
            <a:spcAft>
              <a:spcPct val="15000"/>
            </a:spcAft>
            <a:buChar char="••"/>
          </a:pPr>
          <a:endParaRPr lang="es-SV" sz="1200" b="0" kern="1200" dirty="0">
            <a:latin typeface="Book Antiqua" pitchFamily="18" charset="0"/>
          </a:endParaRPr>
        </a:p>
        <a:p>
          <a:pPr marL="114300" lvl="1" indent="-114300" algn="ctr" defTabSz="533400">
            <a:lnSpc>
              <a:spcPct val="90000"/>
            </a:lnSpc>
            <a:spcBef>
              <a:spcPct val="0"/>
            </a:spcBef>
            <a:spcAft>
              <a:spcPct val="15000"/>
            </a:spcAft>
            <a:buChar char="••"/>
          </a:pPr>
          <a:endParaRPr lang="es-SV" sz="1200" b="0" kern="1200" dirty="0">
            <a:latin typeface="Book Antiqua" pitchFamily="18" charset="0"/>
          </a:endParaRPr>
        </a:p>
      </dsp:txBody>
      <dsp:txXfrm>
        <a:off x="5518855" y="206326"/>
        <a:ext cx="1893336" cy="1099213"/>
      </dsp:txXfrm>
    </dsp:sp>
    <dsp:sp modelId="{5E5C956F-7733-456D-A3E5-0D078168F0C8}">
      <dsp:nvSpPr>
        <dsp:cNvPr id="0" name=""/>
        <dsp:cNvSpPr/>
      </dsp:nvSpPr>
      <dsp:spPr>
        <a:xfrm>
          <a:off x="219772" y="-51756"/>
          <a:ext cx="2403329" cy="19708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s-SV" sz="1400" b="1" u="sng" kern="1200" dirty="0" smtClean="0">
              <a:effectLst>
                <a:outerShdw blurRad="38100" dist="38100" dir="2700000" algn="tl">
                  <a:srgbClr val="000000">
                    <a:alpha val="43137"/>
                  </a:srgbClr>
                </a:outerShdw>
              </a:effectLst>
              <a:latin typeface="Bradley Hand ITC" pitchFamily="66" charset="0"/>
            </a:rPr>
            <a:t>FORTALEZAS</a:t>
          </a:r>
          <a:endParaRPr lang="es-SV" sz="1200" b="0" kern="1200" dirty="0">
            <a:effectLst/>
            <a:latin typeface="Book Antiqua" pitchFamily="18" charset="0"/>
          </a:endParaRPr>
        </a:p>
        <a:p>
          <a:pPr marL="114300" lvl="1" indent="-114300" algn="ctr" defTabSz="622300">
            <a:lnSpc>
              <a:spcPct val="90000"/>
            </a:lnSpc>
            <a:spcBef>
              <a:spcPct val="0"/>
            </a:spcBef>
            <a:spcAft>
              <a:spcPct val="15000"/>
            </a:spcAft>
            <a:buChar char="••"/>
          </a:pPr>
          <a:r>
            <a:rPr lang="es-SV" sz="1400" b="1" kern="1200" dirty="0" smtClean="0">
              <a:effectLst>
                <a:outerShdw blurRad="38100" dist="38100" dir="2700000" algn="tl">
                  <a:srgbClr val="000000">
                    <a:alpha val="43137"/>
                  </a:srgbClr>
                </a:outerShdw>
              </a:effectLst>
              <a:latin typeface="Bradley Hand ITC" pitchFamily="66" charset="0"/>
            </a:rPr>
            <a:t> </a:t>
          </a:r>
          <a:r>
            <a:rPr lang="es-SV" sz="1200" b="0" kern="1200" dirty="0" smtClean="0">
              <a:effectLst/>
              <a:latin typeface="Book Antiqua" pitchFamily="18" charset="0"/>
            </a:rPr>
            <a:t>Disponibilidad de las personas del comité turístico para recibir la capacitación. </a:t>
          </a:r>
          <a:endParaRPr lang="es-SV" sz="1200" b="0" kern="1200" dirty="0">
            <a:effectLst/>
            <a:latin typeface="Book Antiqua" pitchFamily="18" charset="0"/>
          </a:endParaRPr>
        </a:p>
        <a:p>
          <a:pPr marL="114300" lvl="1" indent="-114300" algn="ctr" defTabSz="533400">
            <a:lnSpc>
              <a:spcPct val="90000"/>
            </a:lnSpc>
            <a:spcBef>
              <a:spcPct val="0"/>
            </a:spcBef>
            <a:spcAft>
              <a:spcPct val="15000"/>
            </a:spcAft>
            <a:buChar char="••"/>
          </a:pPr>
          <a:r>
            <a:rPr lang="es-SV" sz="1200" b="0" kern="1200" dirty="0" smtClean="0">
              <a:effectLst/>
              <a:latin typeface="Book Antiqua" pitchFamily="18" charset="0"/>
            </a:rPr>
            <a:t>Conocimiento previos a la capacitación.</a:t>
          </a:r>
          <a:endParaRPr lang="es-SV" sz="1200" b="0" kern="1200" dirty="0">
            <a:effectLst/>
            <a:latin typeface="Book Antiqua" pitchFamily="18" charset="0"/>
          </a:endParaRPr>
        </a:p>
      </dsp:txBody>
      <dsp:txXfrm>
        <a:off x="263065" y="-8463"/>
        <a:ext cx="1595744" cy="1391560"/>
      </dsp:txXfrm>
    </dsp:sp>
    <dsp:sp modelId="{0E6F450E-1E65-410F-B53C-493625398E18}">
      <dsp:nvSpPr>
        <dsp:cNvPr id="0" name=""/>
        <dsp:cNvSpPr/>
      </dsp:nvSpPr>
      <dsp:spPr>
        <a:xfrm>
          <a:off x="1625187" y="329063"/>
          <a:ext cx="2106562" cy="210656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SV" sz="1400" kern="1200" dirty="0" smtClean="0"/>
            <a:t>  </a:t>
          </a:r>
          <a:endParaRPr lang="es-SV" sz="1400" b="1" kern="1200" dirty="0">
            <a:latin typeface="Bradley Hand ITC" pitchFamily="66" charset="0"/>
          </a:endParaRPr>
        </a:p>
      </dsp:txBody>
      <dsp:txXfrm>
        <a:off x="2242185" y="946061"/>
        <a:ext cx="1489564" cy="1489564"/>
      </dsp:txXfrm>
    </dsp:sp>
    <dsp:sp modelId="{26A22705-3E95-4BD7-82FB-FAA387E009C4}">
      <dsp:nvSpPr>
        <dsp:cNvPr id="0" name=""/>
        <dsp:cNvSpPr/>
      </dsp:nvSpPr>
      <dsp:spPr>
        <a:xfrm rot="5400000">
          <a:off x="3829050" y="329063"/>
          <a:ext cx="2106562" cy="2106562"/>
        </a:xfrm>
        <a:prstGeom prst="pieWedg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SV" sz="1200" b="1" kern="1200" dirty="0" smtClean="0">
              <a:latin typeface="Bradley Hand ITC" pitchFamily="66" charset="0"/>
            </a:rPr>
            <a:t> </a:t>
          </a:r>
          <a:endParaRPr lang="es-SV" sz="1200" b="1" kern="1200" dirty="0">
            <a:latin typeface="Bradley Hand ITC" pitchFamily="66" charset="0"/>
          </a:endParaRPr>
        </a:p>
      </dsp:txBody>
      <dsp:txXfrm rot="-5400000">
        <a:off x="3829050" y="946061"/>
        <a:ext cx="1489564" cy="1489564"/>
      </dsp:txXfrm>
    </dsp:sp>
    <dsp:sp modelId="{6103A4B9-C8F4-47FD-8CF0-D1D79BADF7E0}">
      <dsp:nvSpPr>
        <dsp:cNvPr id="0" name=""/>
        <dsp:cNvSpPr/>
      </dsp:nvSpPr>
      <dsp:spPr>
        <a:xfrm rot="10800000">
          <a:off x="3829050" y="2532926"/>
          <a:ext cx="2106562" cy="2106562"/>
        </a:xfrm>
        <a:prstGeom prst="pieWedg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SV" sz="1200" b="1" kern="1200" dirty="0" smtClean="0">
              <a:latin typeface="Bradley Hand ITC" pitchFamily="66" charset="0"/>
            </a:rPr>
            <a:t>  </a:t>
          </a:r>
          <a:endParaRPr lang="es-SV" sz="1200" b="1" kern="1200" dirty="0">
            <a:latin typeface="Bradley Hand ITC" pitchFamily="66" charset="0"/>
          </a:endParaRPr>
        </a:p>
      </dsp:txBody>
      <dsp:txXfrm rot="10800000">
        <a:off x="3829050" y="2532926"/>
        <a:ext cx="1489564" cy="1489564"/>
      </dsp:txXfrm>
    </dsp:sp>
    <dsp:sp modelId="{A87D45E0-B17A-4E4E-9E98-138C7EC858C4}">
      <dsp:nvSpPr>
        <dsp:cNvPr id="0" name=""/>
        <dsp:cNvSpPr/>
      </dsp:nvSpPr>
      <dsp:spPr>
        <a:xfrm rot="16200000">
          <a:off x="1625187" y="2532926"/>
          <a:ext cx="2106562" cy="2106562"/>
        </a:xfrm>
        <a:prstGeom prst="pieWedg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SV" sz="1200" b="1" kern="1200" dirty="0" smtClean="0">
              <a:latin typeface="Bradley Hand ITC" pitchFamily="66" charset="0"/>
            </a:rPr>
            <a:t> </a:t>
          </a:r>
          <a:endParaRPr lang="es-SV" sz="1200" b="1" kern="1200" dirty="0">
            <a:latin typeface="Bradley Hand ITC" pitchFamily="66" charset="0"/>
          </a:endParaRPr>
        </a:p>
      </dsp:txBody>
      <dsp:txXfrm rot="5400000">
        <a:off x="2242185" y="2532926"/>
        <a:ext cx="1489564" cy="1489564"/>
      </dsp:txXfrm>
    </dsp:sp>
    <dsp:sp modelId="{002A8C5B-4D92-423C-A938-A8D1AEF64D0F}">
      <dsp:nvSpPr>
        <dsp:cNvPr id="0" name=""/>
        <dsp:cNvSpPr/>
      </dsp:nvSpPr>
      <dsp:spPr>
        <a:xfrm>
          <a:off x="3416738" y="2046422"/>
          <a:ext cx="727323" cy="632455"/>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85F31-C04B-4F5E-8B12-44FC483B2A7C}">
      <dsp:nvSpPr>
        <dsp:cNvPr id="0" name=""/>
        <dsp:cNvSpPr/>
      </dsp:nvSpPr>
      <dsp:spPr>
        <a:xfrm rot="10800000">
          <a:off x="3416738" y="2289674"/>
          <a:ext cx="727323" cy="632455"/>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D8552-A885-4B0A-B2B3-3BB056A2C872}">
      <dsp:nvSpPr>
        <dsp:cNvPr id="0" name=""/>
        <dsp:cNvSpPr/>
      </dsp:nvSpPr>
      <dsp:spPr>
        <a:xfrm rot="2563458">
          <a:off x="3114961" y="4002293"/>
          <a:ext cx="858902" cy="52734"/>
        </a:xfrm>
        <a:custGeom>
          <a:avLst/>
          <a:gdLst/>
          <a:ahLst/>
          <a:cxnLst/>
          <a:rect l="0" t="0" r="0" b="0"/>
          <a:pathLst>
            <a:path>
              <a:moveTo>
                <a:pt x="0" y="26367"/>
              </a:moveTo>
              <a:lnTo>
                <a:pt x="858902" y="263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AEDE8-8C21-468B-935C-9E4156AEA8C8}">
      <dsp:nvSpPr>
        <dsp:cNvPr id="0" name=""/>
        <dsp:cNvSpPr/>
      </dsp:nvSpPr>
      <dsp:spPr>
        <a:xfrm>
          <a:off x="3228926" y="2824439"/>
          <a:ext cx="955888" cy="52734"/>
        </a:xfrm>
        <a:custGeom>
          <a:avLst/>
          <a:gdLst/>
          <a:ahLst/>
          <a:cxnLst/>
          <a:rect l="0" t="0" r="0" b="0"/>
          <a:pathLst>
            <a:path>
              <a:moveTo>
                <a:pt x="0" y="26367"/>
              </a:moveTo>
              <a:lnTo>
                <a:pt x="955888" y="263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071D3A-E88F-4E92-A87B-4D7B322D722A}">
      <dsp:nvSpPr>
        <dsp:cNvPr id="0" name=""/>
        <dsp:cNvSpPr/>
      </dsp:nvSpPr>
      <dsp:spPr>
        <a:xfrm rot="19036542">
          <a:off x="3114961" y="1646585"/>
          <a:ext cx="858902" cy="52734"/>
        </a:xfrm>
        <a:custGeom>
          <a:avLst/>
          <a:gdLst/>
          <a:ahLst/>
          <a:cxnLst/>
          <a:rect l="0" t="0" r="0" b="0"/>
          <a:pathLst>
            <a:path>
              <a:moveTo>
                <a:pt x="0" y="26367"/>
              </a:moveTo>
              <a:lnTo>
                <a:pt x="858902" y="263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7777A-0F38-4226-9F35-46C06BD50BBD}">
      <dsp:nvSpPr>
        <dsp:cNvPr id="0" name=""/>
        <dsp:cNvSpPr/>
      </dsp:nvSpPr>
      <dsp:spPr>
        <a:xfrm>
          <a:off x="897848" y="1479584"/>
          <a:ext cx="2742444" cy="27424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C9002-0E9E-47EB-9D59-6644A9B9EC01}">
      <dsp:nvSpPr>
        <dsp:cNvPr id="0" name=""/>
        <dsp:cNvSpPr/>
      </dsp:nvSpPr>
      <dsp:spPr>
        <a:xfrm>
          <a:off x="3641568" y="647"/>
          <a:ext cx="1645466" cy="1645466"/>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SV" sz="1300" b="1" kern="1200" dirty="0" smtClean="0"/>
            <a:t>CONCEPTO DE TURISMO, TURISTA, EXCURSIONISTA</a:t>
          </a:r>
          <a:endParaRPr lang="es-ES" sz="1300" kern="1200" dirty="0"/>
        </a:p>
      </dsp:txBody>
      <dsp:txXfrm>
        <a:off x="3882541" y="241620"/>
        <a:ext cx="1163520" cy="1163520"/>
      </dsp:txXfrm>
    </dsp:sp>
    <dsp:sp modelId="{53EF830B-7369-481B-BBEA-EC7797C3CFA6}">
      <dsp:nvSpPr>
        <dsp:cNvPr id="0" name=""/>
        <dsp:cNvSpPr/>
      </dsp:nvSpPr>
      <dsp:spPr>
        <a:xfrm>
          <a:off x="4184815" y="2028073"/>
          <a:ext cx="1645466" cy="1645466"/>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ES" sz="1300" kern="1200" dirty="0"/>
        </a:p>
      </dsp:txBody>
      <dsp:txXfrm>
        <a:off x="4425788" y="2269046"/>
        <a:ext cx="1163520" cy="1163520"/>
      </dsp:txXfrm>
    </dsp:sp>
    <dsp:sp modelId="{0B53A75C-1CA6-413F-B24E-FB93C19A3062}">
      <dsp:nvSpPr>
        <dsp:cNvPr id="0" name=""/>
        <dsp:cNvSpPr/>
      </dsp:nvSpPr>
      <dsp:spPr>
        <a:xfrm>
          <a:off x="3641568" y="4055498"/>
          <a:ext cx="1645466" cy="164546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SV" sz="1300" b="1" kern="1200" dirty="0" smtClean="0"/>
            <a:t>TIPOS DE TURISMO, SERVICIOS TURISTICOS</a:t>
          </a:r>
          <a:endParaRPr lang="es-ES" sz="1300" b="1" kern="1200" dirty="0"/>
        </a:p>
      </dsp:txBody>
      <dsp:txXfrm>
        <a:off x="3882541" y="4296471"/>
        <a:ext cx="1163520" cy="1163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E3BC4-1B84-46EA-A924-951FB835C96D}">
      <dsp:nvSpPr>
        <dsp:cNvPr id="0" name=""/>
        <dsp:cNvSpPr/>
      </dsp:nvSpPr>
      <dsp:spPr>
        <a:xfrm>
          <a:off x="821828" y="3190"/>
          <a:ext cx="6959798" cy="63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endParaRPr lang="es-ES" sz="2900" kern="1200"/>
        </a:p>
      </dsp:txBody>
      <dsp:txXfrm>
        <a:off x="821828" y="3190"/>
        <a:ext cx="6959798" cy="632708"/>
      </dsp:txXfrm>
    </dsp:sp>
    <dsp:sp modelId="{8EB439D2-F14F-4183-844B-1F806CA993FA}">
      <dsp:nvSpPr>
        <dsp:cNvPr id="0" name=""/>
        <dsp:cNvSpPr/>
      </dsp:nvSpPr>
      <dsp:spPr>
        <a:xfrm>
          <a:off x="821828" y="635899"/>
          <a:ext cx="1628592" cy="1288851"/>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E3EAE-BEF0-4EB1-A62D-3E3982C127A7}">
      <dsp:nvSpPr>
        <dsp:cNvPr id="0" name=""/>
        <dsp:cNvSpPr/>
      </dsp:nvSpPr>
      <dsp:spPr>
        <a:xfrm>
          <a:off x="1800066" y="635899"/>
          <a:ext cx="1628592" cy="1288851"/>
        </a:xfrm>
        <a:prstGeom prst="chevron">
          <a:avLst>
            <a:gd name="adj" fmla="val 70610"/>
          </a:avLst>
        </a:prstGeom>
        <a:solidFill>
          <a:schemeClr val="accent3">
            <a:hueOff val="562513"/>
            <a:satOff val="-844"/>
            <a:lumOff val="-137"/>
            <a:alphaOff val="0"/>
          </a:schemeClr>
        </a:solidFill>
        <a:ln w="25400" cap="flat" cmpd="sng" algn="ctr">
          <a:solidFill>
            <a:schemeClr val="accent3">
              <a:hueOff val="562513"/>
              <a:satOff val="-84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59159-4C6D-4D56-857F-F1D8A1BBBE2D}">
      <dsp:nvSpPr>
        <dsp:cNvPr id="0" name=""/>
        <dsp:cNvSpPr/>
      </dsp:nvSpPr>
      <dsp:spPr>
        <a:xfrm>
          <a:off x="2779078" y="635899"/>
          <a:ext cx="1628592" cy="1288851"/>
        </a:xfrm>
        <a:prstGeom prst="chevron">
          <a:avLst>
            <a:gd name="adj" fmla="val 70610"/>
          </a:avLst>
        </a:prstGeom>
        <a:solidFill>
          <a:schemeClr val="accent3">
            <a:hueOff val="1125026"/>
            <a:satOff val="-1688"/>
            <a:lumOff val="-275"/>
            <a:alphaOff val="0"/>
          </a:schemeClr>
        </a:solidFill>
        <a:ln w="25400" cap="flat" cmpd="sng" algn="ctr">
          <a:solidFill>
            <a:schemeClr val="accent3">
              <a:hueOff val="1125026"/>
              <a:satOff val="-168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B3496-0D16-44F1-B6BC-D69610B8885E}">
      <dsp:nvSpPr>
        <dsp:cNvPr id="0" name=""/>
        <dsp:cNvSpPr/>
      </dsp:nvSpPr>
      <dsp:spPr>
        <a:xfrm>
          <a:off x="3757316" y="635899"/>
          <a:ext cx="1628592" cy="1288851"/>
        </a:xfrm>
        <a:prstGeom prst="chevron">
          <a:avLst>
            <a:gd name="adj" fmla="val 70610"/>
          </a:avLst>
        </a:prstGeom>
        <a:solidFill>
          <a:schemeClr val="accent3">
            <a:hueOff val="1687540"/>
            <a:satOff val="-2532"/>
            <a:lumOff val="-412"/>
            <a:alphaOff val="0"/>
          </a:schemeClr>
        </a:solidFill>
        <a:ln w="25400" cap="flat" cmpd="sng" algn="ctr">
          <a:solidFill>
            <a:schemeClr val="accent3">
              <a:hueOff val="1687540"/>
              <a:satOff val="-253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F188F-E37B-413E-BF37-3885AF9B974C}">
      <dsp:nvSpPr>
        <dsp:cNvPr id="0" name=""/>
        <dsp:cNvSpPr/>
      </dsp:nvSpPr>
      <dsp:spPr>
        <a:xfrm>
          <a:off x="4736328" y="635899"/>
          <a:ext cx="1628592" cy="1288851"/>
        </a:xfrm>
        <a:prstGeom prst="chevron">
          <a:avLst>
            <a:gd name="adj" fmla="val 70610"/>
          </a:avLst>
        </a:prstGeom>
        <a:solidFill>
          <a:schemeClr val="accent3">
            <a:hueOff val="2250053"/>
            <a:satOff val="-3376"/>
            <a:lumOff val="-549"/>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6AE66-A41D-4EFD-BAE6-845140805999}">
      <dsp:nvSpPr>
        <dsp:cNvPr id="0" name=""/>
        <dsp:cNvSpPr/>
      </dsp:nvSpPr>
      <dsp:spPr>
        <a:xfrm>
          <a:off x="5714566" y="635899"/>
          <a:ext cx="1628592" cy="1288851"/>
        </a:xfrm>
        <a:prstGeom prst="chevron">
          <a:avLst>
            <a:gd name="adj" fmla="val 7061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D532B-67BE-4FC4-8D2B-840E5CECDF07}">
      <dsp:nvSpPr>
        <dsp:cNvPr id="0" name=""/>
        <dsp:cNvSpPr/>
      </dsp:nvSpPr>
      <dsp:spPr>
        <a:xfrm>
          <a:off x="6693578" y="635899"/>
          <a:ext cx="1628592" cy="1288851"/>
        </a:xfrm>
        <a:prstGeom prst="chevron">
          <a:avLst>
            <a:gd name="adj" fmla="val 70610"/>
          </a:avLst>
        </a:prstGeom>
        <a:solidFill>
          <a:schemeClr val="accent3">
            <a:hueOff val="3375079"/>
            <a:satOff val="-5064"/>
            <a:lumOff val="-824"/>
            <a:alphaOff val="0"/>
          </a:schemeClr>
        </a:solidFill>
        <a:ln w="25400" cap="flat" cmpd="sng" algn="ctr">
          <a:solidFill>
            <a:schemeClr val="accent3">
              <a:hueOff val="3375079"/>
              <a:satOff val="-5064"/>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C4E4A-11CA-46B5-9E26-65071CFA231B}">
      <dsp:nvSpPr>
        <dsp:cNvPr id="0" name=""/>
        <dsp:cNvSpPr/>
      </dsp:nvSpPr>
      <dsp:spPr>
        <a:xfrm>
          <a:off x="821828" y="764785"/>
          <a:ext cx="7050275" cy="103108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SV" sz="1700" kern="1200" dirty="0" smtClean="0"/>
            <a:t>Para que exista un desarrollo turístico es importante tener las necesidades básicas y el conocimiento básico en temimos de turismo para saber las características mínimas que se le tienen que ofrecer al turista.</a:t>
          </a:r>
          <a:endParaRPr lang="es-ES" sz="1700" kern="1200" dirty="0"/>
        </a:p>
      </dsp:txBody>
      <dsp:txXfrm>
        <a:off x="821828" y="764785"/>
        <a:ext cx="7050275" cy="1031081"/>
      </dsp:txXfrm>
    </dsp:sp>
    <dsp:sp modelId="{CF96719D-FCFF-4C12-95E1-F50C0FB9D9B0}">
      <dsp:nvSpPr>
        <dsp:cNvPr id="0" name=""/>
        <dsp:cNvSpPr/>
      </dsp:nvSpPr>
      <dsp:spPr>
        <a:xfrm>
          <a:off x="821828" y="2025781"/>
          <a:ext cx="6959798" cy="63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endParaRPr lang="es-ES" sz="2900" kern="1200" dirty="0"/>
        </a:p>
      </dsp:txBody>
      <dsp:txXfrm>
        <a:off x="821828" y="2025781"/>
        <a:ext cx="6959798" cy="632708"/>
      </dsp:txXfrm>
    </dsp:sp>
    <dsp:sp modelId="{209B91D8-D0D0-44C3-9DB1-5538EA67112B}">
      <dsp:nvSpPr>
        <dsp:cNvPr id="0" name=""/>
        <dsp:cNvSpPr/>
      </dsp:nvSpPr>
      <dsp:spPr>
        <a:xfrm>
          <a:off x="821828" y="2658490"/>
          <a:ext cx="1628592" cy="1288851"/>
        </a:xfrm>
        <a:prstGeom prst="chevron">
          <a:avLst>
            <a:gd name="adj" fmla="val 70610"/>
          </a:avLst>
        </a:prstGeom>
        <a:solidFill>
          <a:schemeClr val="accent3">
            <a:hueOff val="3937592"/>
            <a:satOff val="-5908"/>
            <a:lumOff val="-961"/>
            <a:alphaOff val="0"/>
          </a:schemeClr>
        </a:solidFill>
        <a:ln w="25400" cap="flat" cmpd="sng" algn="ctr">
          <a:solidFill>
            <a:schemeClr val="accent3">
              <a:hueOff val="3937592"/>
              <a:satOff val="-5908"/>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1DFA9-9100-47D9-8B3D-F802E27328FE}">
      <dsp:nvSpPr>
        <dsp:cNvPr id="0" name=""/>
        <dsp:cNvSpPr/>
      </dsp:nvSpPr>
      <dsp:spPr>
        <a:xfrm>
          <a:off x="1800066" y="2658490"/>
          <a:ext cx="1628592" cy="1288851"/>
        </a:xfrm>
        <a:prstGeom prst="chevron">
          <a:avLst>
            <a:gd name="adj" fmla="val 70610"/>
          </a:avLst>
        </a:prstGeom>
        <a:solidFill>
          <a:schemeClr val="accent3">
            <a:hueOff val="4500106"/>
            <a:satOff val="-6752"/>
            <a:lumOff val="-1098"/>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96953-6FB1-4735-9C01-4C563A68B2F8}">
      <dsp:nvSpPr>
        <dsp:cNvPr id="0" name=""/>
        <dsp:cNvSpPr/>
      </dsp:nvSpPr>
      <dsp:spPr>
        <a:xfrm>
          <a:off x="2779078" y="2658490"/>
          <a:ext cx="1628592" cy="1288851"/>
        </a:xfrm>
        <a:prstGeom prst="chevron">
          <a:avLst>
            <a:gd name="adj" fmla="val 70610"/>
          </a:avLst>
        </a:prstGeom>
        <a:solidFill>
          <a:schemeClr val="accent3">
            <a:hueOff val="5062619"/>
            <a:satOff val="-7596"/>
            <a:lumOff val="-1235"/>
            <a:alphaOff val="0"/>
          </a:schemeClr>
        </a:solidFill>
        <a:ln w="25400" cap="flat" cmpd="sng" algn="ctr">
          <a:solidFill>
            <a:schemeClr val="accent3">
              <a:hueOff val="5062619"/>
              <a:satOff val="-7596"/>
              <a:lumOff val="-1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23DA4-B033-41D1-A880-9C08A0C24AE3}">
      <dsp:nvSpPr>
        <dsp:cNvPr id="0" name=""/>
        <dsp:cNvSpPr/>
      </dsp:nvSpPr>
      <dsp:spPr>
        <a:xfrm>
          <a:off x="3757316" y="2658490"/>
          <a:ext cx="1628592" cy="1288851"/>
        </a:xfrm>
        <a:prstGeom prst="chevron">
          <a:avLst>
            <a:gd name="adj" fmla="val 706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880B4-90EC-4CF8-B59F-5EFB94DF7EA9}">
      <dsp:nvSpPr>
        <dsp:cNvPr id="0" name=""/>
        <dsp:cNvSpPr/>
      </dsp:nvSpPr>
      <dsp:spPr>
        <a:xfrm>
          <a:off x="4736328" y="2658490"/>
          <a:ext cx="1628592" cy="1288851"/>
        </a:xfrm>
        <a:prstGeom prst="chevron">
          <a:avLst>
            <a:gd name="adj" fmla="val 70610"/>
          </a:avLst>
        </a:prstGeom>
        <a:solidFill>
          <a:schemeClr val="accent3">
            <a:hueOff val="6187645"/>
            <a:satOff val="-9284"/>
            <a:lumOff val="-1510"/>
            <a:alphaOff val="0"/>
          </a:schemeClr>
        </a:solidFill>
        <a:ln w="25400" cap="flat" cmpd="sng" algn="ctr">
          <a:solidFill>
            <a:schemeClr val="accent3">
              <a:hueOff val="6187645"/>
              <a:satOff val="-9284"/>
              <a:lumOff val="-1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E683B-BEE4-4BEE-8971-D42EB83BB6AC}">
      <dsp:nvSpPr>
        <dsp:cNvPr id="0" name=""/>
        <dsp:cNvSpPr/>
      </dsp:nvSpPr>
      <dsp:spPr>
        <a:xfrm>
          <a:off x="5714566" y="2658490"/>
          <a:ext cx="1628592" cy="1288851"/>
        </a:xfrm>
        <a:prstGeom prst="chevron">
          <a:avLst>
            <a:gd name="adj" fmla="val 70610"/>
          </a:avLst>
        </a:prstGeom>
        <a:solidFill>
          <a:schemeClr val="accent3">
            <a:hueOff val="6750158"/>
            <a:satOff val="-10128"/>
            <a:lumOff val="-1647"/>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30AAB-A9C1-4092-ABE2-EC836AE1DCE3}">
      <dsp:nvSpPr>
        <dsp:cNvPr id="0" name=""/>
        <dsp:cNvSpPr/>
      </dsp:nvSpPr>
      <dsp:spPr>
        <a:xfrm>
          <a:off x="6693578" y="2658490"/>
          <a:ext cx="1628592" cy="1288851"/>
        </a:xfrm>
        <a:prstGeom prst="chevron">
          <a:avLst>
            <a:gd name="adj" fmla="val 70610"/>
          </a:avLst>
        </a:prstGeom>
        <a:solidFill>
          <a:schemeClr val="accent3">
            <a:hueOff val="7312671"/>
            <a:satOff val="-10972"/>
            <a:lumOff val="-1784"/>
            <a:alphaOff val="0"/>
          </a:schemeClr>
        </a:solidFill>
        <a:ln w="25400" cap="flat" cmpd="sng" algn="ctr">
          <a:solidFill>
            <a:schemeClr val="accent3">
              <a:hueOff val="7312671"/>
              <a:satOff val="-10972"/>
              <a:lumOff val="-1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DD6CF-BA80-4CC7-AB13-9C85ADAA8399}">
      <dsp:nvSpPr>
        <dsp:cNvPr id="0" name=""/>
        <dsp:cNvSpPr/>
      </dsp:nvSpPr>
      <dsp:spPr>
        <a:xfrm>
          <a:off x="821828" y="2787375"/>
          <a:ext cx="7050275" cy="1031081"/>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SV" sz="1700" kern="1200" dirty="0" smtClean="0"/>
            <a:t>Santo Domingo de Guzmán es uno de los municipios con mayor potencial turístico y es necesario el involucramiento de todos los actores del municipio para su mayor aprovechamiento y el mayor desarrollo económico posible.</a:t>
          </a:r>
          <a:endParaRPr lang="es-ES" sz="1700" kern="1200" dirty="0"/>
        </a:p>
      </dsp:txBody>
      <dsp:txXfrm>
        <a:off x="821828" y="2787375"/>
        <a:ext cx="7050275" cy="1031081"/>
      </dsp:txXfrm>
    </dsp:sp>
    <dsp:sp modelId="{88ADC49B-BD33-4482-9BA2-5B8DB55D7FFA}">
      <dsp:nvSpPr>
        <dsp:cNvPr id="0" name=""/>
        <dsp:cNvSpPr/>
      </dsp:nvSpPr>
      <dsp:spPr>
        <a:xfrm>
          <a:off x="821828" y="4048371"/>
          <a:ext cx="6959798" cy="63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endParaRPr lang="es-ES" sz="2900" kern="1200"/>
        </a:p>
      </dsp:txBody>
      <dsp:txXfrm>
        <a:off x="821828" y="4048371"/>
        <a:ext cx="6959798" cy="632708"/>
      </dsp:txXfrm>
    </dsp:sp>
    <dsp:sp modelId="{1144FB3A-0CCA-46CE-AE88-B6B39B3F3EFC}">
      <dsp:nvSpPr>
        <dsp:cNvPr id="0" name=""/>
        <dsp:cNvSpPr/>
      </dsp:nvSpPr>
      <dsp:spPr>
        <a:xfrm>
          <a:off x="821828" y="4681080"/>
          <a:ext cx="1628592" cy="1288851"/>
        </a:xfrm>
        <a:prstGeom prst="chevron">
          <a:avLst>
            <a:gd name="adj" fmla="val 70610"/>
          </a:avLst>
        </a:prstGeom>
        <a:solidFill>
          <a:schemeClr val="accent3">
            <a:hueOff val="7875184"/>
            <a:satOff val="-11816"/>
            <a:lumOff val="-1922"/>
            <a:alphaOff val="0"/>
          </a:schemeClr>
        </a:solidFill>
        <a:ln w="25400" cap="flat" cmpd="sng" algn="ctr">
          <a:solidFill>
            <a:schemeClr val="accent3">
              <a:hueOff val="7875184"/>
              <a:satOff val="-11816"/>
              <a:lumOff val="-1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D50CF-DA13-4003-82BC-3BAFA5EA4B4E}">
      <dsp:nvSpPr>
        <dsp:cNvPr id="0" name=""/>
        <dsp:cNvSpPr/>
      </dsp:nvSpPr>
      <dsp:spPr>
        <a:xfrm>
          <a:off x="1800066" y="4681080"/>
          <a:ext cx="1628592" cy="1288851"/>
        </a:xfrm>
        <a:prstGeom prst="chevron">
          <a:avLst>
            <a:gd name="adj" fmla="val 7061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3BE1D-C5B6-49DD-BB4B-8CCE52CD9E5C}">
      <dsp:nvSpPr>
        <dsp:cNvPr id="0" name=""/>
        <dsp:cNvSpPr/>
      </dsp:nvSpPr>
      <dsp:spPr>
        <a:xfrm>
          <a:off x="2779078" y="4681080"/>
          <a:ext cx="1628592" cy="1288851"/>
        </a:xfrm>
        <a:prstGeom prst="chevron">
          <a:avLst>
            <a:gd name="adj" fmla="val 70610"/>
          </a:avLst>
        </a:prstGeom>
        <a:solidFill>
          <a:schemeClr val="accent3">
            <a:hueOff val="9000211"/>
            <a:satOff val="-13504"/>
            <a:lumOff val="-2196"/>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97EDA-0A07-40E6-854A-27916A6B8D19}">
      <dsp:nvSpPr>
        <dsp:cNvPr id="0" name=""/>
        <dsp:cNvSpPr/>
      </dsp:nvSpPr>
      <dsp:spPr>
        <a:xfrm>
          <a:off x="3757316" y="4681080"/>
          <a:ext cx="1628592" cy="1288851"/>
        </a:xfrm>
        <a:prstGeom prst="chevron">
          <a:avLst>
            <a:gd name="adj" fmla="val 70610"/>
          </a:avLst>
        </a:prstGeom>
        <a:solidFill>
          <a:schemeClr val="accent3">
            <a:hueOff val="9562724"/>
            <a:satOff val="-14348"/>
            <a:lumOff val="-2333"/>
            <a:alphaOff val="0"/>
          </a:schemeClr>
        </a:solidFill>
        <a:ln w="25400" cap="flat" cmpd="sng" algn="ctr">
          <a:solidFill>
            <a:schemeClr val="accent3">
              <a:hueOff val="9562724"/>
              <a:satOff val="-14348"/>
              <a:lumOff val="-2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151B7-6EDA-4361-8C36-EB450795BEFF}">
      <dsp:nvSpPr>
        <dsp:cNvPr id="0" name=""/>
        <dsp:cNvSpPr/>
      </dsp:nvSpPr>
      <dsp:spPr>
        <a:xfrm>
          <a:off x="4736328" y="4681080"/>
          <a:ext cx="1628592" cy="1288851"/>
        </a:xfrm>
        <a:prstGeom prst="chevron">
          <a:avLst>
            <a:gd name="adj" fmla="val 70610"/>
          </a:avLst>
        </a:prstGeom>
        <a:solidFill>
          <a:schemeClr val="accent3">
            <a:hueOff val="10125237"/>
            <a:satOff val="-15192"/>
            <a:lumOff val="-2471"/>
            <a:alphaOff val="0"/>
          </a:schemeClr>
        </a:solidFill>
        <a:ln w="25400" cap="flat" cmpd="sng" algn="ctr">
          <a:solidFill>
            <a:schemeClr val="accent3">
              <a:hueOff val="10125237"/>
              <a:satOff val="-15192"/>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FD4AD-7B8B-465B-972B-AF2B0A910FB6}">
      <dsp:nvSpPr>
        <dsp:cNvPr id="0" name=""/>
        <dsp:cNvSpPr/>
      </dsp:nvSpPr>
      <dsp:spPr>
        <a:xfrm>
          <a:off x="5714566" y="4681080"/>
          <a:ext cx="1628592" cy="1288851"/>
        </a:xfrm>
        <a:prstGeom prst="chevron">
          <a:avLst>
            <a:gd name="adj" fmla="val 70610"/>
          </a:avLst>
        </a:prstGeom>
        <a:solidFill>
          <a:schemeClr val="accent3">
            <a:hueOff val="10687750"/>
            <a:satOff val="-16036"/>
            <a:lumOff val="-2608"/>
            <a:alphaOff val="0"/>
          </a:schemeClr>
        </a:solidFill>
        <a:ln w="25400" cap="flat" cmpd="sng" algn="ctr">
          <a:solidFill>
            <a:schemeClr val="accent3">
              <a:hueOff val="10687750"/>
              <a:satOff val="-16036"/>
              <a:lumOff val="-2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710D9-1EE9-4576-A36C-2DB4C2A12555}">
      <dsp:nvSpPr>
        <dsp:cNvPr id="0" name=""/>
        <dsp:cNvSpPr/>
      </dsp:nvSpPr>
      <dsp:spPr>
        <a:xfrm>
          <a:off x="6693578" y="4681080"/>
          <a:ext cx="1628592" cy="1288851"/>
        </a:xfrm>
        <a:prstGeom prst="chevron">
          <a:avLst>
            <a:gd name="adj" fmla="val 706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C8A7F-315C-4D07-8DC2-0A3CE4041FAE}">
      <dsp:nvSpPr>
        <dsp:cNvPr id="0" name=""/>
        <dsp:cNvSpPr/>
      </dsp:nvSpPr>
      <dsp:spPr>
        <a:xfrm>
          <a:off x="821828" y="4809965"/>
          <a:ext cx="7050275" cy="103108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SV" sz="1700" kern="1200" dirty="0" smtClean="0"/>
            <a:t>El programa de capacitación brindado es un buen inicio para mejorar el conocimiento de los participantes y es un buen punto de partida para seguir incrementando sus conocimientos en turismo. </a:t>
          </a:r>
          <a:endParaRPr lang="es-ES" sz="1700" kern="1200" dirty="0"/>
        </a:p>
      </dsp:txBody>
      <dsp:txXfrm>
        <a:off x="821828" y="4809965"/>
        <a:ext cx="7050275" cy="1031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E97B0-531D-4818-99E0-BBF5651A6FB0}">
      <dsp:nvSpPr>
        <dsp:cNvPr id="0" name=""/>
        <dsp:cNvSpPr/>
      </dsp:nvSpPr>
      <dsp:spPr>
        <a:xfrm>
          <a:off x="1061874" y="0"/>
          <a:ext cx="1228080" cy="122808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11BB1-B870-4283-9532-1C89C795B407}">
      <dsp:nvSpPr>
        <dsp:cNvPr id="0" name=""/>
        <dsp:cNvSpPr/>
      </dsp:nvSpPr>
      <dsp:spPr>
        <a:xfrm>
          <a:off x="1184681" y="122807"/>
          <a:ext cx="982464" cy="982464"/>
        </a:xfrm>
        <a:prstGeom prst="pie">
          <a:avLst>
            <a:gd name="adj1" fmla="val 108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74C63-9547-4426-A12E-EA896386449C}">
      <dsp:nvSpPr>
        <dsp:cNvPr id="0" name=""/>
        <dsp:cNvSpPr/>
      </dsp:nvSpPr>
      <dsp:spPr>
        <a:xfrm rot="16200000">
          <a:off x="-350418" y="2763180"/>
          <a:ext cx="3561432" cy="73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311400">
            <a:lnSpc>
              <a:spcPct val="90000"/>
            </a:lnSpc>
            <a:spcBef>
              <a:spcPct val="0"/>
            </a:spcBef>
            <a:spcAft>
              <a:spcPct val="35000"/>
            </a:spcAft>
          </a:pPr>
          <a:endParaRPr lang="es-ES" sz="5200" kern="1200"/>
        </a:p>
      </dsp:txBody>
      <dsp:txXfrm>
        <a:off x="-350418" y="2763180"/>
        <a:ext cx="3561432" cy="736848"/>
      </dsp:txXfrm>
    </dsp:sp>
    <dsp:sp modelId="{3AAF8EAA-A943-4722-8973-BBB31595598C}">
      <dsp:nvSpPr>
        <dsp:cNvPr id="0" name=""/>
        <dsp:cNvSpPr/>
      </dsp:nvSpPr>
      <dsp:spPr>
        <a:xfrm>
          <a:off x="1921530" y="0"/>
          <a:ext cx="2456160" cy="491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11250">
            <a:lnSpc>
              <a:spcPct val="90000"/>
            </a:lnSpc>
            <a:spcBef>
              <a:spcPct val="0"/>
            </a:spcBef>
            <a:spcAft>
              <a:spcPct val="35000"/>
            </a:spcAft>
          </a:pPr>
          <a:r>
            <a:rPr lang="es-SV" sz="2500" kern="1200" dirty="0" smtClean="0"/>
            <a:t>Buscar por medio de proyectos satisfacer las necesidades básicas y buscar también diferentes las capacitaciones en temimos de turismo para mejorar constantemente sus conocimientos</a:t>
          </a:r>
          <a:endParaRPr lang="es-ES" sz="2500" kern="1200" dirty="0"/>
        </a:p>
      </dsp:txBody>
      <dsp:txXfrm>
        <a:off x="1921530" y="0"/>
        <a:ext cx="2456160" cy="4912320"/>
      </dsp:txXfrm>
    </dsp:sp>
    <dsp:sp modelId="{E639EB2A-7F94-45B7-8F90-699A95447A41}">
      <dsp:nvSpPr>
        <dsp:cNvPr id="0" name=""/>
        <dsp:cNvSpPr/>
      </dsp:nvSpPr>
      <dsp:spPr>
        <a:xfrm>
          <a:off x="4766310" y="0"/>
          <a:ext cx="1228080" cy="122808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E54CD-3D9A-43F9-9E7C-B86ABDBE4CB5}">
      <dsp:nvSpPr>
        <dsp:cNvPr id="0" name=""/>
        <dsp:cNvSpPr/>
      </dsp:nvSpPr>
      <dsp:spPr>
        <a:xfrm>
          <a:off x="4889118" y="122807"/>
          <a:ext cx="982464" cy="982464"/>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5A2B6-BC69-4711-A6B0-22424C7125E4}">
      <dsp:nvSpPr>
        <dsp:cNvPr id="0" name=""/>
        <dsp:cNvSpPr/>
      </dsp:nvSpPr>
      <dsp:spPr>
        <a:xfrm rot="16200000">
          <a:off x="3354018" y="2763180"/>
          <a:ext cx="3561432" cy="73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311400">
            <a:lnSpc>
              <a:spcPct val="90000"/>
            </a:lnSpc>
            <a:spcBef>
              <a:spcPct val="0"/>
            </a:spcBef>
            <a:spcAft>
              <a:spcPct val="35000"/>
            </a:spcAft>
          </a:pPr>
          <a:endParaRPr lang="es-ES" sz="5200" kern="1200"/>
        </a:p>
      </dsp:txBody>
      <dsp:txXfrm>
        <a:off x="3354018" y="2763180"/>
        <a:ext cx="3561432" cy="736848"/>
      </dsp:txXfrm>
    </dsp:sp>
    <dsp:sp modelId="{F663BAD8-A0AD-4C3D-B5E3-84C3268FD1BE}">
      <dsp:nvSpPr>
        <dsp:cNvPr id="0" name=""/>
        <dsp:cNvSpPr/>
      </dsp:nvSpPr>
      <dsp:spPr>
        <a:xfrm>
          <a:off x="5625966" y="0"/>
          <a:ext cx="2456160" cy="491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11250">
            <a:lnSpc>
              <a:spcPct val="90000"/>
            </a:lnSpc>
            <a:spcBef>
              <a:spcPct val="0"/>
            </a:spcBef>
            <a:spcAft>
              <a:spcPct val="35000"/>
            </a:spcAft>
          </a:pPr>
          <a:r>
            <a:rPr lang="es-SV" sz="2500" kern="1200" dirty="0" smtClean="0"/>
            <a:t>El involucramiento de los diferentes actores del municipio de Santo Domingo de Guzmán es importante para el desarrollo incluirlos en las diferentes actividades  y posibles estrategias municipales.</a:t>
          </a:r>
          <a:endParaRPr lang="es-ES" sz="2500" kern="1200" dirty="0"/>
        </a:p>
      </dsp:txBody>
      <dsp:txXfrm>
        <a:off x="5625966" y="0"/>
        <a:ext cx="2456160" cy="49123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226EE-9F78-4633-BCA1-FF80A7FED68D}" type="datetimeFigureOut">
              <a:rPr lang="es-SV" smtClean="0"/>
              <a:t>05/06/2012</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998BA-CCA8-4D3D-B548-3F2438092F7A}" type="slidenum">
              <a:rPr lang="es-SV" smtClean="0"/>
              <a:t>‹Nº›</a:t>
            </a:fld>
            <a:endParaRPr lang="es-SV"/>
          </a:p>
        </p:txBody>
      </p:sp>
    </p:spTree>
    <p:extLst>
      <p:ext uri="{BB962C8B-B14F-4D97-AF65-F5344CB8AC3E}">
        <p14:creationId xmlns:p14="http://schemas.microsoft.com/office/powerpoint/2010/main" val="165660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11F998BA-CCA8-4D3D-B548-3F2438092F7A}" type="slidenum">
              <a:rPr lang="es-SV" smtClean="0"/>
              <a:t>3</a:t>
            </a:fld>
            <a:endParaRPr lang="es-SV"/>
          </a:p>
        </p:txBody>
      </p:sp>
    </p:spTree>
    <p:extLst>
      <p:ext uri="{BB962C8B-B14F-4D97-AF65-F5344CB8AC3E}">
        <p14:creationId xmlns:p14="http://schemas.microsoft.com/office/powerpoint/2010/main" val="298261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388069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45527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132692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180678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88248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213066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71770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14154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5974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109314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F55C4B-50E2-4488-B463-1C5C087EA195}" type="datetimeFigureOut">
              <a:rPr lang="es-SV" smtClean="0"/>
              <a:t>05/06/2012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D0EBFA6-D23B-4D9B-B289-5B087B901295}" type="slidenum">
              <a:rPr lang="es-SV" smtClean="0"/>
              <a:t>‹Nº›</a:t>
            </a:fld>
            <a:endParaRPr lang="es-SV"/>
          </a:p>
        </p:txBody>
      </p:sp>
    </p:spTree>
    <p:extLst>
      <p:ext uri="{BB962C8B-B14F-4D97-AF65-F5344CB8AC3E}">
        <p14:creationId xmlns:p14="http://schemas.microsoft.com/office/powerpoint/2010/main" val="161655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55C4B-50E2-4488-B463-1C5C087EA195}" type="datetimeFigureOut">
              <a:rPr lang="es-SV" smtClean="0"/>
              <a:t>05/06/2012</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EBFA6-D23B-4D9B-B289-5B087B901295}" type="slidenum">
              <a:rPr lang="es-SV" smtClean="0"/>
              <a:t>‹Nº›</a:t>
            </a:fld>
            <a:endParaRPr lang="es-SV"/>
          </a:p>
        </p:txBody>
      </p:sp>
    </p:spTree>
    <p:extLst>
      <p:ext uri="{BB962C8B-B14F-4D97-AF65-F5344CB8AC3E}">
        <p14:creationId xmlns:p14="http://schemas.microsoft.com/office/powerpoint/2010/main" val="236423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662298"/>
            <a:ext cx="4536503" cy="1974614"/>
          </a:xfrm>
          <a:prstGeom prst="rect">
            <a:avLst/>
          </a:prstGeom>
          <a:ln>
            <a:solidFill>
              <a:schemeClr val="accent5">
                <a:lumMod val="20000"/>
                <a:lumOff val="80000"/>
              </a:schemeClr>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929605"/>
            <a:ext cx="3495385" cy="1440000"/>
          </a:xfrm>
          <a:prstGeom prst="rect">
            <a:avLst/>
          </a:prstGeom>
          <a:ln>
            <a:solidFill>
              <a:schemeClr val="accent5">
                <a:lumMod val="20000"/>
                <a:lumOff val="80000"/>
              </a:schemeClr>
            </a:solidFill>
          </a:ln>
        </p:spPr>
      </p:pic>
      <p:sp>
        <p:nvSpPr>
          <p:cNvPr id="6" name="5 Rectángulo"/>
          <p:cNvSpPr/>
          <p:nvPr/>
        </p:nvSpPr>
        <p:spPr>
          <a:xfrm>
            <a:off x="196116" y="3284984"/>
            <a:ext cx="8712968"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Californian FB" pitchFamily="18" charset="0"/>
              </a:rPr>
              <a:t>Santo Domingo de Guzmán</a:t>
            </a:r>
          </a:p>
          <a:p>
            <a:pPr algn="ctr"/>
            <a:r>
              <a:rPr lang="es-ES" sz="5400" b="1" i="1" dirty="0" smtClean="0">
                <a:ln/>
                <a:solidFill>
                  <a:schemeClr val="accent3"/>
                </a:solidFill>
                <a:latin typeface="Californian FB" pitchFamily="18" charset="0"/>
              </a:rPr>
              <a:t>«Programa de Capacitación Turística».</a:t>
            </a:r>
            <a:endParaRPr lang="es-ES" sz="5400" b="1" i="1" dirty="0">
              <a:ln/>
              <a:solidFill>
                <a:schemeClr val="accent3"/>
              </a:solidFill>
              <a:latin typeface="Californian FB" pitchFamily="18" charset="0"/>
            </a:endParaRPr>
          </a:p>
        </p:txBody>
      </p:sp>
      <p:sp>
        <p:nvSpPr>
          <p:cNvPr id="8" name="7 Bisel"/>
          <p:cNvSpPr/>
          <p:nvPr/>
        </p:nvSpPr>
        <p:spPr>
          <a:xfrm>
            <a:off x="6028763" y="5903014"/>
            <a:ext cx="2880321" cy="655037"/>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SV"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Jueves 07 de junio 2012</a:t>
            </a:r>
            <a:endParaRPr lang="es-SV"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99770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8388424" y="630932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7</a:t>
            </a:r>
            <a:endParaRPr lang="es-SV" b="1" dirty="0">
              <a:latin typeface="Bradley Hand ITC" pitchFamily="66" charset="0"/>
            </a:endParaRPr>
          </a:p>
        </p:txBody>
      </p:sp>
      <p:sp>
        <p:nvSpPr>
          <p:cNvPr id="4" name="3 Pentágono"/>
          <p:cNvSpPr/>
          <p:nvPr/>
        </p:nvSpPr>
        <p:spPr>
          <a:xfrm>
            <a:off x="359159" y="548680"/>
            <a:ext cx="6408712"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RECOMENDACIONES</a:t>
            </a:r>
            <a:endParaRPr lang="es-SV" sz="3000" dirty="0">
              <a:latin typeface="Bradley Hand ITC" pitchFamily="66" charset="0"/>
            </a:endParaRPr>
          </a:p>
        </p:txBody>
      </p:sp>
      <p:graphicFrame>
        <p:nvGraphicFramePr>
          <p:cNvPr id="2" name="1 Diagrama"/>
          <p:cNvGraphicFramePr/>
          <p:nvPr>
            <p:extLst>
              <p:ext uri="{D42A27DB-BD31-4B8C-83A1-F6EECF244321}">
                <p14:modId xmlns:p14="http://schemas.microsoft.com/office/powerpoint/2010/main" val="2220952748"/>
              </p:ext>
            </p:extLst>
          </p:nvPr>
        </p:nvGraphicFramePr>
        <p:xfrm>
          <a:off x="1" y="1397000"/>
          <a:ext cx="914400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42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8388424" y="630932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8</a:t>
            </a:r>
            <a:endParaRPr lang="es-SV" b="1" dirty="0">
              <a:latin typeface="Bradley Hand ITC" pitchFamily="66" charset="0"/>
            </a:endParaRPr>
          </a:p>
        </p:txBody>
      </p:sp>
      <p:sp>
        <p:nvSpPr>
          <p:cNvPr id="17" name="16 Pentágono"/>
          <p:cNvSpPr/>
          <p:nvPr/>
        </p:nvSpPr>
        <p:spPr>
          <a:xfrm>
            <a:off x="395536" y="548680"/>
            <a:ext cx="6408712"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PRESENTACIÓN DE VIDEO</a:t>
            </a:r>
            <a:endParaRPr lang="es-SV" sz="3000" dirty="0">
              <a:latin typeface="Bradley Hand ITC" pitchFamily="66" charset="0"/>
            </a:endParaRPr>
          </a:p>
        </p:txBody>
      </p:sp>
      <p:pic>
        <p:nvPicPr>
          <p:cNvPr id="2061" name="Picture 13" descr="http://t2.gstatic.com/images?q=tbn:ANd9GcR1_fQuZIBgah11MLSWsUB5zQbCICsbBEcg2uRgOXWuq4FjyFyR7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96" y="1484784"/>
            <a:ext cx="4871452"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70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ntágono"/>
          <p:cNvSpPr/>
          <p:nvPr/>
        </p:nvSpPr>
        <p:spPr>
          <a:xfrm>
            <a:off x="323528" y="404664"/>
            <a:ext cx="7488832"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PRESENTACIÓN DE FOTOGRAFIAS</a:t>
            </a:r>
            <a:endParaRPr lang="es-SV" sz="3000" dirty="0">
              <a:latin typeface="Bradley Hand ITC" pitchFamily="66" charset="0"/>
            </a:endParaRPr>
          </a:p>
        </p:txBody>
      </p:sp>
      <p:sp>
        <p:nvSpPr>
          <p:cNvPr id="3" name="2 Elipse"/>
          <p:cNvSpPr/>
          <p:nvPr/>
        </p:nvSpPr>
        <p:spPr>
          <a:xfrm>
            <a:off x="8388424" y="630932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9</a:t>
            </a:r>
            <a:endParaRPr lang="es-SV" b="1" dirty="0">
              <a:latin typeface="Bradley Hand ITC" pitchFamily="66" charset="0"/>
            </a:endParaRPr>
          </a:p>
        </p:txBody>
      </p:sp>
      <p:pic>
        <p:nvPicPr>
          <p:cNvPr id="2056" name="Picture 8" descr="C:\Users\estudiante\Desktop\IMG-20120601-WA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0" y="4152187"/>
            <a:ext cx="2880000" cy="2160000"/>
          </a:xfrm>
          <a:prstGeom prst="rect">
            <a:avLst/>
          </a:prstGeom>
          <a:solidFill>
            <a:srgbClr val="FFFFFF">
              <a:shade val="85000"/>
            </a:srgbClr>
          </a:solidFill>
          <a:ln w="889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a:extLst/>
        </p:spPr>
      </p:pic>
      <p:pic>
        <p:nvPicPr>
          <p:cNvPr id="2057" name="Picture 9" descr="C:\Users\estudiante\Desktop\IMG-20120601-WA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856" y="4178337"/>
            <a:ext cx="2880000" cy="2160000"/>
          </a:xfrm>
          <a:prstGeom prst="rect">
            <a:avLst/>
          </a:prstGeom>
          <a:solidFill>
            <a:srgbClr val="FFFFFF">
              <a:shade val="85000"/>
            </a:srgbClr>
          </a:solidFill>
          <a:ln w="889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a:extLst/>
        </p:spPr>
      </p:pic>
      <p:pic>
        <p:nvPicPr>
          <p:cNvPr id="2058" name="Picture 10" descr="C:\Users\estudiante\Desktop\IMG-20120601-WA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412776"/>
            <a:ext cx="2880000" cy="2160000"/>
          </a:xfrm>
          <a:prstGeom prst="rect">
            <a:avLst/>
          </a:prstGeom>
          <a:solidFill>
            <a:srgbClr val="FFFFFF">
              <a:shade val="85000"/>
            </a:srgbClr>
          </a:solidFill>
          <a:ln w="889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a:extLst/>
        </p:spPr>
      </p:pic>
      <p:pic>
        <p:nvPicPr>
          <p:cNvPr id="2059" name="Picture 11" descr="C:\Users\estudiante\Desktop\IMG-20120601-WA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1417599"/>
            <a:ext cx="2880000" cy="2160000"/>
          </a:xfrm>
          <a:prstGeom prst="rect">
            <a:avLst/>
          </a:prstGeom>
          <a:solidFill>
            <a:srgbClr val="FFFFFF">
              <a:shade val="85000"/>
            </a:srgbClr>
          </a:solidFill>
          <a:ln w="889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8797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estudiante\Desktop\100SSCAM\SDC109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321" y="1286406"/>
            <a:ext cx="2340000" cy="2520000"/>
          </a:xfrm>
          <a:prstGeom prst="rect">
            <a:avLst/>
          </a:prstGeom>
          <a:solidFill>
            <a:srgbClr val="FFFFFF">
              <a:shade val="85000"/>
            </a:srgbClr>
          </a:solidFill>
          <a:ln w="88900" cap="sq">
            <a:solidFill>
              <a:srgbClr val="FFFFFF"/>
            </a:solidFill>
            <a:miter lim="800000"/>
          </a:ln>
          <a:effectLst>
            <a:glow rad="1397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p:spPr>
      </p:pic>
      <p:pic>
        <p:nvPicPr>
          <p:cNvPr id="3" name="2 Imagen" descr="C:\Users\estudiante\Desktop\100SSCAM\SDC109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124744"/>
            <a:ext cx="2340000" cy="2520000"/>
          </a:xfrm>
          <a:prstGeom prst="rect">
            <a:avLst/>
          </a:prstGeom>
          <a:solidFill>
            <a:srgbClr val="FFFFFF">
              <a:shade val="85000"/>
            </a:srgbClr>
          </a:solidFill>
          <a:ln w="88900" cap="sq">
            <a:solidFill>
              <a:srgbClr val="FFFFFF"/>
            </a:solidFill>
            <a:miter lim="800000"/>
          </a:ln>
          <a:effectLst>
            <a:glow rad="1397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p:spPr>
      </p:pic>
      <p:pic>
        <p:nvPicPr>
          <p:cNvPr id="4" name="3 Imagen" descr="C:\Users\estudiante\Desktop\100SSCAM\SDC109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005064"/>
            <a:ext cx="2340000" cy="2520000"/>
          </a:xfrm>
          <a:prstGeom prst="rect">
            <a:avLst/>
          </a:prstGeom>
          <a:solidFill>
            <a:srgbClr val="FFFFFF">
              <a:shade val="85000"/>
            </a:srgbClr>
          </a:solidFill>
          <a:ln w="88900" cap="sq">
            <a:solidFill>
              <a:srgbClr val="FFFFFF"/>
            </a:solidFill>
            <a:miter lim="800000"/>
          </a:ln>
          <a:effectLst>
            <a:glow rad="1397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p:spPr>
      </p:pic>
      <p:pic>
        <p:nvPicPr>
          <p:cNvPr id="5" name="4 Imagen" descr="C:\Users\estudiante\Desktop\100SSCAM\SDC1091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836" y="4005064"/>
            <a:ext cx="2340000" cy="2520000"/>
          </a:xfrm>
          <a:prstGeom prst="rect">
            <a:avLst/>
          </a:prstGeom>
          <a:solidFill>
            <a:srgbClr val="FFFFFF">
              <a:shade val="85000"/>
            </a:srgbClr>
          </a:solidFill>
          <a:ln w="88900" cap="sq">
            <a:solidFill>
              <a:srgbClr val="FFFFFF"/>
            </a:solidFill>
            <a:miter lim="800000"/>
          </a:ln>
          <a:effectLst>
            <a:glow rad="1397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p:spPr>
      </p:pic>
      <p:pic>
        <p:nvPicPr>
          <p:cNvPr id="6" name="5 Imagen" descr="C:\Users\estudiante\Desktop\100SSCAM\SDC1089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554086"/>
            <a:ext cx="2340000" cy="2520000"/>
          </a:xfrm>
          <a:prstGeom prst="rect">
            <a:avLst/>
          </a:prstGeom>
          <a:solidFill>
            <a:srgbClr val="FFFFFF">
              <a:shade val="85000"/>
            </a:srgbClr>
          </a:solidFill>
          <a:ln w="88900" cap="sq">
            <a:solidFill>
              <a:srgbClr val="FFFFFF"/>
            </a:solidFill>
            <a:miter lim="800000"/>
          </a:ln>
          <a:effectLst>
            <a:glow rad="139700">
              <a:schemeClr val="accent6">
                <a:satMod val="175000"/>
                <a:alpha val="40000"/>
              </a:schemeClr>
            </a:glow>
            <a:outerShdw blurRad="55000" dist="18000" dir="5400000" algn="tl" rotWithShape="0">
              <a:srgbClr val="000000">
                <a:alpha val="40000"/>
              </a:srgbClr>
            </a:outerShdw>
            <a:softEdge rad="31750"/>
          </a:effectLst>
          <a:scene3d>
            <a:camera prst="isometricOffAxis2Left"/>
            <a:lightRig rig="twoPt" dir="t">
              <a:rot lat="0" lon="0" rev="7200000"/>
            </a:lightRig>
          </a:scene3d>
          <a:sp3d>
            <a:bevelT w="25400" h="19050"/>
            <a:contourClr>
              <a:srgbClr val="FFFFFF"/>
            </a:contourClr>
          </a:sp3d>
        </p:spPr>
      </p:pic>
      <p:sp>
        <p:nvSpPr>
          <p:cNvPr id="7" name="6 Pentágono"/>
          <p:cNvSpPr/>
          <p:nvPr/>
        </p:nvSpPr>
        <p:spPr>
          <a:xfrm>
            <a:off x="307771" y="244826"/>
            <a:ext cx="7488832"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PRESENTACIÓN DE FOTOGRAFIAS</a:t>
            </a:r>
            <a:endParaRPr lang="es-SV" sz="3000" dirty="0">
              <a:latin typeface="Bradley Hand ITC" pitchFamily="66" charset="0"/>
            </a:endParaRPr>
          </a:p>
        </p:txBody>
      </p:sp>
      <p:sp>
        <p:nvSpPr>
          <p:cNvPr id="8" name="7 Elipse"/>
          <p:cNvSpPr/>
          <p:nvPr/>
        </p:nvSpPr>
        <p:spPr>
          <a:xfrm>
            <a:off x="8388424" y="6309320"/>
            <a:ext cx="504056"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sz="1300" b="1" dirty="0" smtClean="0">
                <a:latin typeface="Bradley Hand ITC" pitchFamily="66" charset="0"/>
              </a:rPr>
              <a:t>10</a:t>
            </a:r>
            <a:endParaRPr lang="es-SV" sz="1300" b="1" dirty="0">
              <a:latin typeface="Bradley Hand ITC" pitchFamily="66" charset="0"/>
            </a:endParaRPr>
          </a:p>
        </p:txBody>
      </p:sp>
    </p:spTree>
    <p:extLst>
      <p:ext uri="{BB962C8B-B14F-4D97-AF65-F5344CB8AC3E}">
        <p14:creationId xmlns:p14="http://schemas.microsoft.com/office/powerpoint/2010/main" val="3857885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1.gstatic.com/images?q=tbn:ANd9GcRPtmzpUTfQFOGeQIVj0-2EmoJcEZ9V0vRVCJg39FOSU5dK81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581127"/>
            <a:ext cx="3525150" cy="211509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10" y="332656"/>
            <a:ext cx="5174502" cy="362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70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76672"/>
            <a:ext cx="9177607" cy="2031325"/>
          </a:xfrm>
          <a:prstGeom prst="rect">
            <a:avLst/>
          </a:prstGeom>
          <a:noFill/>
        </p:spPr>
        <p:txBody>
          <a:bodyPr wrap="square" lIns="91440" tIns="45720" rIns="91440" bIns="45720">
            <a:spAutoFit/>
          </a:bodyPr>
          <a:lstStyle/>
          <a:p>
            <a:pPr algn="ctr">
              <a:lnSpc>
                <a:spcPct val="150000"/>
              </a:lnSpc>
            </a:pPr>
            <a:r>
              <a:rPr lang="es-E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adley Hand ITC" pitchFamily="66" charset="0"/>
              </a:rPr>
              <a:t>Santo Domingo de Guzmán</a:t>
            </a:r>
          </a:p>
          <a:p>
            <a:pPr algn="ctr">
              <a:lnSpc>
                <a:spcPct val="150000"/>
              </a:lnSpc>
            </a:pPr>
            <a:r>
              <a:rPr lang="es-ES"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adley Hand ITC" pitchFamily="66" charset="0"/>
              </a:rPr>
              <a:t>«</a:t>
            </a:r>
            <a:r>
              <a:rPr lang="es-ES" sz="4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adley Hand ITC" pitchFamily="66" charset="0"/>
              </a:rPr>
              <a:t>Programa de Capacitación Turística».</a:t>
            </a:r>
            <a:endParaRPr lang="es-ES" sz="4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adley Hand ITC" pitchFamily="66" charset="0"/>
            </a:endParaRPr>
          </a:p>
        </p:txBody>
      </p:sp>
      <p:sp>
        <p:nvSpPr>
          <p:cNvPr id="8" name="7 Recortar rectángulo de esquina diagonal"/>
          <p:cNvSpPr/>
          <p:nvPr/>
        </p:nvSpPr>
        <p:spPr>
          <a:xfrm rot="20800847">
            <a:off x="2402194" y="3137381"/>
            <a:ext cx="5807211" cy="2939734"/>
          </a:xfrm>
          <a:prstGeom prst="snip2DiagRect">
            <a:avLst/>
          </a:prstGeom>
          <a:gradFill>
            <a:gsLst>
              <a:gs pos="0">
                <a:schemeClr val="accent2">
                  <a:tint val="50000"/>
                  <a:satMod val="300000"/>
                  <a:alpha val="56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SV"/>
          </a:p>
        </p:txBody>
      </p:sp>
      <p:sp>
        <p:nvSpPr>
          <p:cNvPr id="6" name="5 Recortar rectángulo de esquina diagonal"/>
          <p:cNvSpPr/>
          <p:nvPr/>
        </p:nvSpPr>
        <p:spPr>
          <a:xfrm>
            <a:off x="2141673" y="3075044"/>
            <a:ext cx="6220126" cy="3064407"/>
          </a:xfrm>
          <a:prstGeom prst="snip2DiagRect">
            <a:avLst>
              <a:gd name="adj1" fmla="val 6637"/>
              <a:gd name="adj2" fmla="val 16667"/>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s-SV" sz="3000" b="1" dirty="0" smtClean="0">
                <a:latin typeface="Bradley Hand ITC" pitchFamily="66" charset="0"/>
              </a:rPr>
              <a:t>Hugo Alirio Hernández Sánchez</a:t>
            </a:r>
          </a:p>
          <a:p>
            <a:pPr algn="ctr">
              <a:lnSpc>
                <a:spcPct val="150000"/>
              </a:lnSpc>
            </a:pPr>
            <a:r>
              <a:rPr lang="es-SV" sz="3000" b="1" dirty="0" smtClean="0">
                <a:latin typeface="Bradley Hand ITC" pitchFamily="66" charset="0"/>
              </a:rPr>
              <a:t>Rebeca María Irigoyen Funes</a:t>
            </a:r>
          </a:p>
          <a:p>
            <a:pPr algn="ctr">
              <a:lnSpc>
                <a:spcPct val="150000"/>
              </a:lnSpc>
            </a:pPr>
            <a:r>
              <a:rPr lang="es-SV" sz="3000" b="1" dirty="0" smtClean="0">
                <a:latin typeface="Bradley Hand ITC" pitchFamily="66" charset="0"/>
              </a:rPr>
              <a:t>Xenia Moran Linares</a:t>
            </a:r>
          </a:p>
          <a:p>
            <a:pPr algn="ctr">
              <a:lnSpc>
                <a:spcPct val="150000"/>
              </a:lnSpc>
            </a:pPr>
            <a:r>
              <a:rPr lang="es-SV" sz="3000" b="1" dirty="0" smtClean="0">
                <a:latin typeface="Bradley Hand ITC" pitchFamily="66" charset="0"/>
              </a:rPr>
              <a:t>María Elsa Moz Morataya</a:t>
            </a:r>
          </a:p>
          <a:p>
            <a:pPr algn="ctr">
              <a:lnSpc>
                <a:spcPct val="150000"/>
              </a:lnSpc>
            </a:pPr>
            <a:r>
              <a:rPr lang="es-SV" sz="3000" b="1" dirty="0" smtClean="0">
                <a:latin typeface="Bradley Hand ITC" pitchFamily="66" charset="0"/>
              </a:rPr>
              <a:t>Francisco José Esquivel Guzmán</a:t>
            </a:r>
            <a:endParaRPr lang="es-SV" sz="3000" b="1" dirty="0">
              <a:latin typeface="Bradley Hand ITC" pitchFamily="66" charset="0"/>
            </a:endParaRPr>
          </a:p>
        </p:txBody>
      </p:sp>
      <p:sp>
        <p:nvSpPr>
          <p:cNvPr id="9" name="8 Pentágono"/>
          <p:cNvSpPr/>
          <p:nvPr/>
        </p:nvSpPr>
        <p:spPr>
          <a:xfrm>
            <a:off x="251520" y="4355219"/>
            <a:ext cx="2304256" cy="504056"/>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sz="2800" b="1" dirty="0" smtClean="0">
                <a:latin typeface="Bradley Hand ITC" pitchFamily="66" charset="0"/>
              </a:rPr>
              <a:t>Integrantes.</a:t>
            </a:r>
            <a:endParaRPr lang="es-SV" sz="2800" b="1" dirty="0">
              <a:latin typeface="Bradley Hand ITC" pitchFamily="66" charset="0"/>
            </a:endParaRPr>
          </a:p>
        </p:txBody>
      </p:sp>
    </p:spTree>
    <p:extLst>
      <p:ext uri="{BB962C8B-B14F-4D97-AF65-F5344CB8AC3E}">
        <p14:creationId xmlns:p14="http://schemas.microsoft.com/office/powerpoint/2010/main" val="83956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17352878"/>
              </p:ext>
            </p:extLst>
          </p:nvPr>
        </p:nvGraphicFramePr>
        <p:xfrm>
          <a:off x="654020" y="1340768"/>
          <a:ext cx="792088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Pentágono"/>
          <p:cNvSpPr/>
          <p:nvPr/>
        </p:nvSpPr>
        <p:spPr>
          <a:xfrm>
            <a:off x="619673" y="404664"/>
            <a:ext cx="2880320" cy="69895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INDICE</a:t>
            </a:r>
            <a:r>
              <a:rPr lang="es-SV" sz="3000" dirty="0" smtClean="0">
                <a:latin typeface="Bradley Hand ITC" pitchFamily="66" charset="0"/>
              </a:rPr>
              <a:t> </a:t>
            </a:r>
            <a:endParaRPr lang="es-SV" sz="3000" dirty="0">
              <a:latin typeface="Bradley Hand ITC" pitchFamily="66" charset="0"/>
            </a:endParaRPr>
          </a:p>
        </p:txBody>
      </p:sp>
      <p:sp>
        <p:nvSpPr>
          <p:cNvPr id="4" name="3 Elipse"/>
          <p:cNvSpPr/>
          <p:nvPr/>
        </p:nvSpPr>
        <p:spPr>
          <a:xfrm>
            <a:off x="1907433" y="1473305"/>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1</a:t>
            </a:r>
            <a:endParaRPr lang="es-SV" b="1" dirty="0">
              <a:latin typeface="Bradley Hand ITC" pitchFamily="66" charset="0"/>
            </a:endParaRPr>
          </a:p>
        </p:txBody>
      </p:sp>
      <p:sp>
        <p:nvSpPr>
          <p:cNvPr id="5" name="4 Elipse"/>
          <p:cNvSpPr/>
          <p:nvPr/>
        </p:nvSpPr>
        <p:spPr>
          <a:xfrm>
            <a:off x="1907433" y="2007312"/>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2</a:t>
            </a:r>
            <a:endParaRPr lang="es-SV" b="1" dirty="0">
              <a:latin typeface="Bradley Hand ITC" pitchFamily="66" charset="0"/>
            </a:endParaRPr>
          </a:p>
        </p:txBody>
      </p:sp>
      <p:sp>
        <p:nvSpPr>
          <p:cNvPr id="7" name="6 Elipse"/>
          <p:cNvSpPr/>
          <p:nvPr/>
        </p:nvSpPr>
        <p:spPr>
          <a:xfrm>
            <a:off x="1907744" y="2513814"/>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a:latin typeface="Bradley Hand ITC" pitchFamily="66" charset="0"/>
              </a:rPr>
              <a:t>3</a:t>
            </a:r>
          </a:p>
        </p:txBody>
      </p:sp>
      <p:sp>
        <p:nvSpPr>
          <p:cNvPr id="8" name="7 Elipse"/>
          <p:cNvSpPr/>
          <p:nvPr/>
        </p:nvSpPr>
        <p:spPr>
          <a:xfrm>
            <a:off x="1907433" y="306896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4</a:t>
            </a:r>
            <a:endParaRPr lang="es-SV" b="1" dirty="0">
              <a:latin typeface="Bradley Hand ITC" pitchFamily="66" charset="0"/>
            </a:endParaRPr>
          </a:p>
        </p:txBody>
      </p:sp>
      <p:sp>
        <p:nvSpPr>
          <p:cNvPr id="9" name="8 Elipse"/>
          <p:cNvSpPr/>
          <p:nvPr/>
        </p:nvSpPr>
        <p:spPr>
          <a:xfrm>
            <a:off x="1907744" y="3658531"/>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a:latin typeface="Bradley Hand ITC" pitchFamily="66" charset="0"/>
              </a:rPr>
              <a:t>5</a:t>
            </a:r>
          </a:p>
        </p:txBody>
      </p:sp>
      <p:sp>
        <p:nvSpPr>
          <p:cNvPr id="10" name="9 Elipse"/>
          <p:cNvSpPr/>
          <p:nvPr/>
        </p:nvSpPr>
        <p:spPr>
          <a:xfrm>
            <a:off x="1907433" y="4257192"/>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a:latin typeface="Bradley Hand ITC" pitchFamily="66" charset="0"/>
              </a:rPr>
              <a:t>6</a:t>
            </a:r>
          </a:p>
        </p:txBody>
      </p:sp>
      <p:sp>
        <p:nvSpPr>
          <p:cNvPr id="11" name="10 Elipse"/>
          <p:cNvSpPr/>
          <p:nvPr/>
        </p:nvSpPr>
        <p:spPr>
          <a:xfrm>
            <a:off x="1907744" y="486916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7</a:t>
            </a:r>
            <a:endParaRPr lang="es-SV" b="1" dirty="0">
              <a:latin typeface="Bradley Hand ITC" pitchFamily="66" charset="0"/>
            </a:endParaRPr>
          </a:p>
        </p:txBody>
      </p:sp>
      <p:sp>
        <p:nvSpPr>
          <p:cNvPr id="12" name="11 Elipse"/>
          <p:cNvSpPr/>
          <p:nvPr/>
        </p:nvSpPr>
        <p:spPr>
          <a:xfrm>
            <a:off x="1907433" y="5373216"/>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8</a:t>
            </a:r>
            <a:endParaRPr lang="es-SV" b="1" dirty="0">
              <a:latin typeface="Bradley Hand ITC" pitchFamily="66" charset="0"/>
            </a:endParaRPr>
          </a:p>
        </p:txBody>
      </p:sp>
      <p:sp>
        <p:nvSpPr>
          <p:cNvPr id="13" name="12 Elipse"/>
          <p:cNvSpPr/>
          <p:nvPr/>
        </p:nvSpPr>
        <p:spPr>
          <a:xfrm>
            <a:off x="1907433" y="5885616"/>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9</a:t>
            </a:r>
            <a:endParaRPr lang="es-SV" b="1" dirty="0">
              <a:latin typeface="Bradley Hand ITC" pitchFamily="66" charset="0"/>
            </a:endParaRPr>
          </a:p>
        </p:txBody>
      </p:sp>
    </p:spTree>
    <p:extLst>
      <p:ext uri="{BB962C8B-B14F-4D97-AF65-F5344CB8AC3E}">
        <p14:creationId xmlns:p14="http://schemas.microsoft.com/office/powerpoint/2010/main" val="2058160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916832"/>
            <a:ext cx="7888899" cy="3970318"/>
          </a:xfrm>
          <a:prstGeom prst="rect">
            <a:avLst/>
          </a:prstGeom>
          <a:noFill/>
        </p:spPr>
        <p:txBody>
          <a:bodyPr wrap="square" rtlCol="0">
            <a:spAutoFit/>
          </a:bodyPr>
          <a:lstStyle/>
          <a:p>
            <a:pPr algn="ctr">
              <a:lnSpc>
                <a:spcPct val="150000"/>
              </a:lnSpc>
            </a:pPr>
            <a:r>
              <a:rPr lang="es-SV" sz="2400" dirty="0" smtClean="0">
                <a:latin typeface="Book Antiqua" pitchFamily="18" charset="0"/>
              </a:rPr>
              <a:t>El presente documento contiene información a efectuarse para la comunidad de Santo Domingo de Guzmán, la cual consta de una “Propuesta de Programa de Capacitación” de turismo en general, para el apropiado recibimiento del turista, explicación de terminología turística para su comprensión previa a su utilización. </a:t>
            </a:r>
            <a:endParaRPr lang="es-ES" sz="2400" dirty="0">
              <a:latin typeface="Book Antiqua" pitchFamily="18" charset="0"/>
            </a:endParaRPr>
          </a:p>
        </p:txBody>
      </p:sp>
      <p:sp>
        <p:nvSpPr>
          <p:cNvPr id="3" name="2 Pentágono"/>
          <p:cNvSpPr/>
          <p:nvPr/>
        </p:nvSpPr>
        <p:spPr>
          <a:xfrm>
            <a:off x="611560" y="589045"/>
            <a:ext cx="3944449"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INTRODUCCIÓN</a:t>
            </a:r>
            <a:r>
              <a:rPr lang="es-SV" sz="3000" dirty="0" smtClean="0">
                <a:latin typeface="Bradley Hand ITC" pitchFamily="66" charset="0"/>
              </a:rPr>
              <a:t> </a:t>
            </a:r>
            <a:endParaRPr lang="es-SV" sz="3000" dirty="0">
              <a:latin typeface="Bradley Hand ITC" pitchFamily="66" charset="0"/>
            </a:endParaRPr>
          </a:p>
        </p:txBody>
      </p:sp>
      <p:sp>
        <p:nvSpPr>
          <p:cNvPr id="4" name="3 Elipse"/>
          <p:cNvSpPr/>
          <p:nvPr/>
        </p:nvSpPr>
        <p:spPr>
          <a:xfrm>
            <a:off x="8388464" y="6381368"/>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1</a:t>
            </a:r>
            <a:endParaRPr lang="es-SV" b="1" dirty="0">
              <a:latin typeface="Bradley Hand ITC" pitchFamily="66" charset="0"/>
            </a:endParaRPr>
          </a:p>
        </p:txBody>
      </p:sp>
    </p:spTree>
    <p:extLst>
      <p:ext uri="{BB962C8B-B14F-4D97-AF65-F5344CB8AC3E}">
        <p14:creationId xmlns:p14="http://schemas.microsoft.com/office/powerpoint/2010/main" val="283385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ntágono"/>
          <p:cNvSpPr/>
          <p:nvPr/>
        </p:nvSpPr>
        <p:spPr>
          <a:xfrm>
            <a:off x="881201" y="335293"/>
            <a:ext cx="4338870" cy="42941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2600" b="1" dirty="0" smtClean="0">
                <a:latin typeface="Bradley Hand ITC" pitchFamily="66" charset="0"/>
              </a:rPr>
              <a:t>OBJETIVO GENERAL</a:t>
            </a:r>
            <a:endParaRPr lang="es-SV" sz="2600" b="1" dirty="0">
              <a:latin typeface="Bradley Hand ITC" pitchFamily="66" charset="0"/>
            </a:endParaRPr>
          </a:p>
        </p:txBody>
      </p:sp>
      <p:sp>
        <p:nvSpPr>
          <p:cNvPr id="4" name="3 Pentágono"/>
          <p:cNvSpPr/>
          <p:nvPr/>
        </p:nvSpPr>
        <p:spPr>
          <a:xfrm>
            <a:off x="4283968" y="2852936"/>
            <a:ext cx="4338870" cy="42941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2600" b="1" dirty="0" smtClean="0">
                <a:latin typeface="Bradley Hand ITC" pitchFamily="66" charset="0"/>
              </a:rPr>
              <a:t>OBJETIVO ESPECIFICO</a:t>
            </a:r>
            <a:endParaRPr lang="es-SV" sz="2600" b="1" dirty="0">
              <a:latin typeface="Bradley Hand ITC" pitchFamily="66" charset="0"/>
            </a:endParaRPr>
          </a:p>
        </p:txBody>
      </p:sp>
      <p:sp>
        <p:nvSpPr>
          <p:cNvPr id="5" name="4 Rectángulo"/>
          <p:cNvSpPr/>
          <p:nvPr/>
        </p:nvSpPr>
        <p:spPr>
          <a:xfrm>
            <a:off x="433872" y="1052736"/>
            <a:ext cx="8155295" cy="1615827"/>
          </a:xfrm>
          <a:prstGeom prst="rect">
            <a:avLst/>
          </a:prstGeom>
        </p:spPr>
        <p:txBody>
          <a:bodyPr wrap="square">
            <a:spAutoFit/>
          </a:bodyPr>
          <a:lstStyle/>
          <a:p>
            <a:pPr algn="ctr">
              <a:lnSpc>
                <a:spcPct val="150000"/>
              </a:lnSpc>
            </a:pPr>
            <a:r>
              <a:rPr lang="es-SV" sz="2200" dirty="0" smtClean="0">
                <a:latin typeface="Book Antiqua" pitchFamily="18" charset="0"/>
              </a:rPr>
              <a:t>Desarrollar e implementar un sistema de capacitación el cual contribuya al desarrollo de la actividad turística en el municipio de Santo Domingo de Guzmán</a:t>
            </a:r>
            <a:endParaRPr lang="es-SV" sz="2200" dirty="0">
              <a:latin typeface="Book Antiqua" pitchFamily="18" charset="0"/>
            </a:endParaRPr>
          </a:p>
        </p:txBody>
      </p:sp>
      <p:sp>
        <p:nvSpPr>
          <p:cNvPr id="6" name="5 Rectángulo"/>
          <p:cNvSpPr/>
          <p:nvPr/>
        </p:nvSpPr>
        <p:spPr>
          <a:xfrm>
            <a:off x="666394" y="3429000"/>
            <a:ext cx="7856377" cy="3139321"/>
          </a:xfrm>
          <a:prstGeom prst="rect">
            <a:avLst/>
          </a:prstGeom>
        </p:spPr>
        <p:txBody>
          <a:bodyPr wrap="square">
            <a:spAutoFit/>
          </a:bodyPr>
          <a:lstStyle/>
          <a:p>
            <a:pPr marL="342900" lvl="0" indent="-342900" algn="ctr">
              <a:lnSpc>
                <a:spcPct val="150000"/>
              </a:lnSpc>
              <a:buFont typeface="Wingdings" pitchFamily="2" charset="2"/>
              <a:buChar char="ü"/>
            </a:pPr>
            <a:r>
              <a:rPr lang="es-SV" sz="2200" dirty="0" smtClean="0">
                <a:latin typeface="Book Antiqua" pitchFamily="18" charset="0"/>
              </a:rPr>
              <a:t>Crear un programa en el que se aborden las generalidades del turismo dirigido a los miembros que conforman el Comité Turístico del municipio de Santo Domingo de Guzmán.</a:t>
            </a:r>
          </a:p>
          <a:p>
            <a:pPr marL="342900" lvl="0" indent="-342900" algn="ctr">
              <a:lnSpc>
                <a:spcPct val="150000"/>
              </a:lnSpc>
              <a:buFont typeface="Wingdings" pitchFamily="2" charset="2"/>
              <a:buChar char="ü"/>
            </a:pPr>
            <a:r>
              <a:rPr lang="es-SV" sz="2200" dirty="0" smtClean="0">
                <a:latin typeface="Book Antiqua" pitchFamily="18" charset="0"/>
              </a:rPr>
              <a:t>Elaborar un programa enfocado a la preparación y formación de Guías Turísticos.</a:t>
            </a:r>
            <a:endParaRPr lang="es-ES" sz="2200" dirty="0">
              <a:latin typeface="Book Antiqua" pitchFamily="18" charset="0"/>
            </a:endParaRPr>
          </a:p>
        </p:txBody>
      </p:sp>
      <p:sp>
        <p:nvSpPr>
          <p:cNvPr id="7" name="6 Elipse"/>
          <p:cNvSpPr/>
          <p:nvPr/>
        </p:nvSpPr>
        <p:spPr>
          <a:xfrm>
            <a:off x="8388464" y="6381328"/>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2</a:t>
            </a:r>
            <a:endParaRPr lang="es-SV" b="1" dirty="0">
              <a:latin typeface="Bradley Hand ITC" pitchFamily="66" charset="0"/>
            </a:endParaRPr>
          </a:p>
        </p:txBody>
      </p:sp>
    </p:spTree>
    <p:extLst>
      <p:ext uri="{BB962C8B-B14F-4D97-AF65-F5344CB8AC3E}">
        <p14:creationId xmlns:p14="http://schemas.microsoft.com/office/powerpoint/2010/main" val="174287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a:off x="323528" y="404664"/>
            <a:ext cx="6408712"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CRONOGRAMA DE ACTIVIDADES</a:t>
            </a:r>
            <a:r>
              <a:rPr lang="es-SV" sz="3000" dirty="0" smtClean="0">
                <a:latin typeface="Bradley Hand ITC" pitchFamily="66" charset="0"/>
              </a:rPr>
              <a:t> </a:t>
            </a:r>
            <a:endParaRPr lang="es-SV" sz="3000" dirty="0">
              <a:latin typeface="Bradley Hand ITC" pitchFamily="66" charset="0"/>
            </a:endParaRPr>
          </a:p>
        </p:txBody>
      </p:sp>
      <p:sp>
        <p:nvSpPr>
          <p:cNvPr id="5" name="4 Elipse"/>
          <p:cNvSpPr/>
          <p:nvPr/>
        </p:nvSpPr>
        <p:spPr>
          <a:xfrm>
            <a:off x="8388424" y="6381328"/>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3</a:t>
            </a:r>
            <a:endParaRPr lang="es-SV" b="1" dirty="0">
              <a:latin typeface="Bradley Hand ITC" pitchFamily="66"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32340391"/>
              </p:ext>
            </p:extLst>
          </p:nvPr>
        </p:nvGraphicFramePr>
        <p:xfrm>
          <a:off x="467544" y="1432776"/>
          <a:ext cx="8100880" cy="4975092"/>
        </p:xfrm>
        <a:graphic>
          <a:graphicData uri="http://schemas.openxmlformats.org/drawingml/2006/table">
            <a:tbl>
              <a:tblPr firstRow="1" firstCol="1" bandRow="1"/>
              <a:tblGrid>
                <a:gridCol w="5400601"/>
                <a:gridCol w="273069"/>
                <a:gridCol w="218754"/>
                <a:gridCol w="222240"/>
                <a:gridCol w="222240"/>
                <a:gridCol w="218754"/>
                <a:gridCol w="218754"/>
                <a:gridCol w="222240"/>
                <a:gridCol w="222240"/>
                <a:gridCol w="218754"/>
                <a:gridCol w="218754"/>
                <a:gridCol w="222240"/>
                <a:gridCol w="222240"/>
              </a:tblGrid>
              <a:tr h="288034">
                <a:tc rowSpan="3">
                  <a:txBody>
                    <a:bodyPr/>
                    <a:lstStyle/>
                    <a:p>
                      <a:pPr algn="ctr">
                        <a:lnSpc>
                          <a:spcPct val="115000"/>
                        </a:lnSpc>
                        <a:spcAft>
                          <a:spcPts val="0"/>
                        </a:spcAft>
                      </a:pPr>
                      <a:r>
                        <a:rPr lang="es-SV" sz="2000" dirty="0">
                          <a:solidFill>
                            <a:srgbClr val="0000FF"/>
                          </a:solidFill>
                          <a:effectLst/>
                          <a:latin typeface="Book Antiqua"/>
                          <a:ea typeface="Times New Roman"/>
                          <a:cs typeface="Arial"/>
                        </a:rPr>
                        <a:t>TIEMPO</a:t>
                      </a:r>
                      <a:r>
                        <a:rPr lang="es-SV" sz="2000" dirty="0">
                          <a:effectLst/>
                          <a:latin typeface="Book Antiqua"/>
                          <a:ea typeface="Times New Roman"/>
                          <a:cs typeface="Arial"/>
                        </a:rPr>
                        <a:t>/</a:t>
                      </a:r>
                      <a:r>
                        <a:rPr lang="es-SV" sz="2000" dirty="0">
                          <a:solidFill>
                            <a:srgbClr val="008000"/>
                          </a:solidFill>
                          <a:effectLst/>
                          <a:latin typeface="Book Antiqua"/>
                          <a:ea typeface="Times New Roman"/>
                          <a:cs typeface="Arial"/>
                        </a:rPr>
                        <a:t>ACTIVIDAD</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4">
                  <a:txBody>
                    <a:bodyPr/>
                    <a:lstStyle/>
                    <a:p>
                      <a:pPr algn="ctr">
                        <a:lnSpc>
                          <a:spcPct val="115000"/>
                        </a:lnSpc>
                        <a:spcAft>
                          <a:spcPts val="0"/>
                        </a:spcAft>
                      </a:pPr>
                      <a:r>
                        <a:rPr lang="es-SV" sz="1200" dirty="0" smtClean="0">
                          <a:solidFill>
                            <a:srgbClr val="0000FF"/>
                          </a:solidFill>
                          <a:effectLst/>
                          <a:latin typeface="Book Antiqua"/>
                          <a:ea typeface="Times New Roman"/>
                          <a:cs typeface="Arial"/>
                        </a:rPr>
                        <a:t>ABRIL</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lgn="ctr">
                        <a:lnSpc>
                          <a:spcPct val="115000"/>
                        </a:lnSpc>
                        <a:spcAft>
                          <a:spcPts val="0"/>
                        </a:spcAft>
                      </a:pPr>
                      <a:r>
                        <a:rPr lang="es-SV" sz="1200" dirty="0" smtClean="0">
                          <a:solidFill>
                            <a:srgbClr val="0000FF"/>
                          </a:solidFill>
                          <a:effectLst/>
                          <a:latin typeface="Book Antiqua"/>
                          <a:ea typeface="Times New Roman"/>
                          <a:cs typeface="Arial"/>
                        </a:rPr>
                        <a:t>MAYO</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lgn="ctr">
                        <a:lnSpc>
                          <a:spcPct val="115000"/>
                        </a:lnSpc>
                        <a:spcAft>
                          <a:spcPts val="0"/>
                        </a:spcAft>
                      </a:pPr>
                      <a:r>
                        <a:rPr lang="es-SV" sz="1200" dirty="0" smtClean="0">
                          <a:solidFill>
                            <a:srgbClr val="0000FF"/>
                          </a:solidFill>
                          <a:effectLst/>
                          <a:latin typeface="Book Antiqua"/>
                          <a:ea typeface="Times New Roman"/>
                          <a:cs typeface="Arial"/>
                        </a:rPr>
                        <a:t>JUNIO</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r>
              <a:tr h="288032">
                <a:tc vMerge="1">
                  <a:txBody>
                    <a:bodyPr/>
                    <a:lstStyle/>
                    <a:p>
                      <a:endParaRPr lang="es-SV"/>
                    </a:p>
                  </a:txBody>
                  <a:tcPr/>
                </a:tc>
                <a:tc gridSpan="4">
                  <a:txBody>
                    <a:bodyPr/>
                    <a:lstStyle/>
                    <a:p>
                      <a:pPr algn="ctr">
                        <a:lnSpc>
                          <a:spcPct val="115000"/>
                        </a:lnSpc>
                        <a:spcAft>
                          <a:spcPts val="0"/>
                        </a:spcAft>
                      </a:pPr>
                      <a:r>
                        <a:rPr lang="es-SV" sz="1200" dirty="0">
                          <a:solidFill>
                            <a:srgbClr val="FF6600"/>
                          </a:solidFill>
                          <a:effectLst/>
                          <a:latin typeface="Book Antiqua"/>
                          <a:ea typeface="Times New Roman"/>
                          <a:cs typeface="Arial"/>
                        </a:rPr>
                        <a:t>Semanas</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lgn="ctr">
                        <a:lnSpc>
                          <a:spcPct val="115000"/>
                        </a:lnSpc>
                        <a:spcAft>
                          <a:spcPts val="0"/>
                        </a:spcAft>
                      </a:pPr>
                      <a:r>
                        <a:rPr lang="es-SV" sz="1200" dirty="0">
                          <a:solidFill>
                            <a:srgbClr val="FF6600"/>
                          </a:solidFill>
                          <a:effectLst/>
                          <a:latin typeface="Book Antiqua"/>
                          <a:ea typeface="Times New Roman"/>
                          <a:cs typeface="Arial"/>
                        </a:rPr>
                        <a:t>Semanas</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lgn="ctr">
                        <a:lnSpc>
                          <a:spcPct val="115000"/>
                        </a:lnSpc>
                        <a:spcAft>
                          <a:spcPts val="0"/>
                        </a:spcAft>
                      </a:pPr>
                      <a:r>
                        <a:rPr lang="es-SV" sz="1200" dirty="0">
                          <a:solidFill>
                            <a:srgbClr val="FF6600"/>
                          </a:solidFill>
                          <a:effectLst/>
                          <a:latin typeface="Book Antiqua"/>
                          <a:ea typeface="Times New Roman"/>
                          <a:cs typeface="Arial"/>
                        </a:rPr>
                        <a:t>Semanas</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r>
              <a:tr h="124014">
                <a:tc vMerge="1">
                  <a:txBody>
                    <a:bodyPr/>
                    <a:lstStyle/>
                    <a:p>
                      <a:endParaRPr lang="es-SV"/>
                    </a:p>
                  </a:txBody>
                  <a:tcPr/>
                </a:tc>
                <a:tc>
                  <a:txBody>
                    <a:bodyPr/>
                    <a:lstStyle/>
                    <a:p>
                      <a:pPr algn="ctr">
                        <a:lnSpc>
                          <a:spcPct val="115000"/>
                        </a:lnSpc>
                        <a:spcAft>
                          <a:spcPts val="0"/>
                        </a:spcAft>
                      </a:pPr>
                      <a:r>
                        <a:rPr lang="es-SV" sz="1100" dirty="0">
                          <a:solidFill>
                            <a:srgbClr val="FF6600"/>
                          </a:solidFill>
                          <a:effectLst/>
                          <a:latin typeface="Book Antiqua"/>
                          <a:ea typeface="Times New Roman"/>
                          <a:cs typeface="Arial"/>
                        </a:rPr>
                        <a:t>1</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008000"/>
                          </a:solidFill>
                          <a:effectLst/>
                          <a:latin typeface="Book Antiqua"/>
                          <a:ea typeface="Times New Roman"/>
                          <a:cs typeface="Arial"/>
                        </a:rPr>
                        <a:t>2</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0000FF"/>
                          </a:solidFill>
                          <a:effectLst/>
                          <a:latin typeface="Book Antiqua"/>
                          <a:ea typeface="Times New Roman"/>
                          <a:cs typeface="Arial"/>
                        </a:rPr>
                        <a:t>3</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993366"/>
                          </a:solidFill>
                          <a:effectLst/>
                          <a:latin typeface="Book Antiqua"/>
                          <a:ea typeface="Times New Roman"/>
                          <a:cs typeface="Arial"/>
                        </a:rPr>
                        <a:t>4</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a:solidFill>
                            <a:srgbClr val="FF6600"/>
                          </a:solidFill>
                          <a:effectLst/>
                          <a:latin typeface="Book Antiqua"/>
                          <a:ea typeface="Times New Roman"/>
                          <a:cs typeface="Arial"/>
                        </a:rPr>
                        <a:t>1</a:t>
                      </a:r>
                      <a:endParaRPr lang="es-SV" sz="105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008000"/>
                          </a:solidFill>
                          <a:effectLst/>
                          <a:latin typeface="Book Antiqua"/>
                          <a:ea typeface="Times New Roman"/>
                          <a:cs typeface="Arial"/>
                        </a:rPr>
                        <a:t>2</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0000FF"/>
                          </a:solidFill>
                          <a:effectLst/>
                          <a:latin typeface="Book Antiqua"/>
                          <a:ea typeface="Times New Roman"/>
                          <a:cs typeface="Arial"/>
                        </a:rPr>
                        <a:t>3</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993366"/>
                          </a:solidFill>
                          <a:effectLst/>
                          <a:latin typeface="Book Antiqua"/>
                          <a:ea typeface="Times New Roman"/>
                          <a:cs typeface="Arial"/>
                        </a:rPr>
                        <a:t>4</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FF6600"/>
                          </a:solidFill>
                          <a:effectLst/>
                          <a:latin typeface="Book Antiqua"/>
                          <a:ea typeface="Times New Roman"/>
                          <a:cs typeface="Arial"/>
                        </a:rPr>
                        <a:t>1</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008000"/>
                          </a:solidFill>
                          <a:effectLst/>
                          <a:latin typeface="Book Antiqua"/>
                          <a:ea typeface="Times New Roman"/>
                          <a:cs typeface="Arial"/>
                        </a:rPr>
                        <a:t>2</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0000FF"/>
                          </a:solidFill>
                          <a:effectLst/>
                          <a:latin typeface="Book Antiqua"/>
                          <a:ea typeface="Times New Roman"/>
                          <a:cs typeface="Arial"/>
                        </a:rPr>
                        <a:t>3</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1100" dirty="0">
                          <a:solidFill>
                            <a:srgbClr val="993366"/>
                          </a:solidFill>
                          <a:effectLst/>
                          <a:latin typeface="Book Antiqua"/>
                          <a:ea typeface="Times New Roman"/>
                          <a:cs typeface="Arial"/>
                        </a:rPr>
                        <a:t>4</a:t>
                      </a:r>
                      <a:endParaRPr lang="es-SV" sz="105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36">
                <a:tc>
                  <a:txBody>
                    <a:bodyPr/>
                    <a:lstStyle/>
                    <a:p>
                      <a:pPr algn="ctr">
                        <a:lnSpc>
                          <a:spcPct val="115000"/>
                        </a:lnSpc>
                        <a:spcAft>
                          <a:spcPts val="0"/>
                        </a:spcAft>
                      </a:pPr>
                      <a:r>
                        <a:rPr lang="es-SV" sz="1600" dirty="0">
                          <a:effectLst/>
                          <a:latin typeface="Book Antiqua"/>
                          <a:ea typeface="Times New Roman"/>
                          <a:cs typeface="Arial"/>
                        </a:rPr>
                        <a:t>Exposición de cronograma de actividades a </a:t>
                      </a:r>
                      <a:r>
                        <a:rPr lang="es-SV" sz="1600" dirty="0" smtClean="0">
                          <a:effectLst/>
                          <a:latin typeface="Book Antiqua"/>
                          <a:ea typeface="Times New Roman"/>
                          <a:cs typeface="Arial"/>
                        </a:rPr>
                        <a:t>catedrática de Estrategias</a:t>
                      </a:r>
                      <a:r>
                        <a:rPr lang="es-SV" sz="1600" baseline="0" dirty="0" smtClean="0">
                          <a:effectLst/>
                          <a:latin typeface="Book Antiqua"/>
                          <a:ea typeface="Times New Roman"/>
                          <a:cs typeface="Arial"/>
                        </a:rPr>
                        <a:t> de Desarrollo Turístico. </a:t>
                      </a:r>
                      <a:r>
                        <a:rPr lang="es-SV" sz="1600" dirty="0" smtClean="0">
                          <a:effectLst/>
                          <a:latin typeface="Book Antiqua"/>
                          <a:ea typeface="Times New Roman"/>
                          <a:cs typeface="Arial"/>
                        </a:rPr>
                        <a:t> EDT 0</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pPr>
                      <a:r>
                        <a:rPr lang="es-SV" sz="1100" dirty="0" smtClean="0">
                          <a:effectLst/>
                          <a:latin typeface="Calibri"/>
                          <a:cs typeface="Times New Roman"/>
                        </a:rPr>
                        <a:t> </a:t>
                      </a:r>
                      <a:endParaRPr lang="es-SV"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pPr>
                      <a:endParaRPr lang="es-SV" sz="110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36">
                <a:tc>
                  <a:txBody>
                    <a:bodyPr/>
                    <a:lstStyle/>
                    <a:p>
                      <a:pPr algn="ctr">
                        <a:lnSpc>
                          <a:spcPct val="115000"/>
                        </a:lnSpc>
                        <a:spcAft>
                          <a:spcPts val="0"/>
                        </a:spcAft>
                      </a:pPr>
                      <a:r>
                        <a:rPr lang="es-SV" sz="1600" dirty="0" smtClean="0">
                          <a:effectLst/>
                          <a:latin typeface="Book Antiqua"/>
                          <a:ea typeface="Times New Roman"/>
                          <a:cs typeface="Arial"/>
                        </a:rPr>
                        <a:t>Reunión </a:t>
                      </a:r>
                      <a:r>
                        <a:rPr lang="es-SV" sz="1600" dirty="0">
                          <a:effectLst/>
                          <a:latin typeface="Book Antiqua"/>
                          <a:ea typeface="Times New Roman"/>
                          <a:cs typeface="Arial"/>
                        </a:rPr>
                        <a:t>grupal para buscar información sobre guías de </a:t>
                      </a:r>
                      <a:r>
                        <a:rPr lang="es-SV" sz="1600" dirty="0" smtClean="0">
                          <a:effectLst/>
                          <a:latin typeface="Book Antiqua"/>
                          <a:ea typeface="Times New Roman"/>
                          <a:cs typeface="Arial"/>
                        </a:rPr>
                        <a:t>capacitación  </a:t>
                      </a:r>
                      <a:r>
                        <a:rPr lang="es-SV" sz="1600" dirty="0">
                          <a:effectLst/>
                          <a:latin typeface="Book Antiqua"/>
                          <a:ea typeface="Times New Roman"/>
                          <a:cs typeface="Arial"/>
                        </a:rPr>
                        <a:t>y elaborar el  2 </a:t>
                      </a:r>
                      <a:r>
                        <a:rPr lang="es-SV" sz="1600" dirty="0" smtClean="0">
                          <a:effectLst/>
                          <a:latin typeface="Book Antiqua"/>
                          <a:ea typeface="Times New Roman"/>
                          <a:cs typeface="Arial"/>
                        </a:rPr>
                        <a:t>avance.</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110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579">
                <a:tc>
                  <a:txBody>
                    <a:bodyPr/>
                    <a:lstStyle/>
                    <a:p>
                      <a:pPr algn="ctr">
                        <a:lnSpc>
                          <a:spcPct val="115000"/>
                        </a:lnSpc>
                        <a:spcAft>
                          <a:spcPts val="0"/>
                        </a:spcAft>
                      </a:pPr>
                      <a:r>
                        <a:rPr lang="es-SV" sz="1600" dirty="0" smtClean="0">
                          <a:effectLst/>
                          <a:latin typeface="Book Antiqua"/>
                          <a:ea typeface="Times New Roman"/>
                          <a:cs typeface="Arial"/>
                        </a:rPr>
                        <a:t>Presentación </a:t>
                      </a:r>
                      <a:r>
                        <a:rPr lang="es-SV" sz="1600" dirty="0">
                          <a:effectLst/>
                          <a:latin typeface="Book Antiqua"/>
                          <a:ea typeface="Times New Roman"/>
                          <a:cs typeface="Arial"/>
                        </a:rPr>
                        <a:t>de 2 </a:t>
                      </a:r>
                      <a:r>
                        <a:rPr lang="es-SV" sz="1600" dirty="0" smtClean="0">
                          <a:effectLst/>
                          <a:latin typeface="Book Antiqua"/>
                          <a:ea typeface="Times New Roman"/>
                          <a:cs typeface="Arial"/>
                        </a:rPr>
                        <a:t>avance </a:t>
                      </a:r>
                      <a:r>
                        <a:rPr lang="es-SV" sz="1600" dirty="0">
                          <a:effectLst/>
                          <a:latin typeface="Book Antiqua"/>
                          <a:ea typeface="Times New Roman"/>
                          <a:cs typeface="Arial"/>
                        </a:rPr>
                        <a:t>a </a:t>
                      </a:r>
                      <a:r>
                        <a:rPr lang="es-SV" sz="1600" dirty="0" smtClean="0">
                          <a:effectLst/>
                          <a:latin typeface="Book Antiqua"/>
                          <a:ea typeface="Times New Roman"/>
                          <a:cs typeface="Arial"/>
                        </a:rPr>
                        <a:t>catedrática de  Estrategias</a:t>
                      </a:r>
                      <a:r>
                        <a:rPr lang="es-SV" sz="1600" baseline="0" dirty="0" smtClean="0">
                          <a:effectLst/>
                          <a:latin typeface="Book Antiqua"/>
                          <a:ea typeface="Times New Roman"/>
                          <a:cs typeface="Arial"/>
                        </a:rPr>
                        <a:t> de Desarrollo Turístico </a:t>
                      </a:r>
                      <a:r>
                        <a:rPr lang="es-SV" sz="1600" dirty="0" smtClean="0">
                          <a:effectLst/>
                          <a:latin typeface="Book Antiqua"/>
                          <a:ea typeface="Times New Roman"/>
                          <a:cs typeface="Arial"/>
                        </a:rPr>
                        <a:t>EDT 0</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36">
                <a:tc>
                  <a:txBody>
                    <a:bodyPr/>
                    <a:lstStyle/>
                    <a:p>
                      <a:pPr algn="ctr">
                        <a:lnSpc>
                          <a:spcPct val="115000"/>
                        </a:lnSpc>
                        <a:spcAft>
                          <a:spcPts val="0"/>
                        </a:spcAft>
                      </a:pPr>
                      <a:r>
                        <a:rPr lang="es-SV" sz="1600" dirty="0" smtClean="0">
                          <a:effectLst/>
                          <a:latin typeface="Book Antiqua"/>
                          <a:ea typeface="Times New Roman"/>
                          <a:cs typeface="Arial"/>
                        </a:rPr>
                        <a:t>Reunión </a:t>
                      </a:r>
                      <a:r>
                        <a:rPr lang="es-SV" sz="1600" dirty="0">
                          <a:effectLst/>
                          <a:latin typeface="Book Antiqua"/>
                          <a:ea typeface="Times New Roman"/>
                          <a:cs typeface="Arial"/>
                        </a:rPr>
                        <a:t>grupal para la planificación de actividades turísticas basadas en la visita de campo</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110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36">
                <a:tc>
                  <a:txBody>
                    <a:bodyPr/>
                    <a:lstStyle/>
                    <a:p>
                      <a:pPr algn="ctr">
                        <a:lnSpc>
                          <a:spcPct val="115000"/>
                        </a:lnSpc>
                        <a:spcAft>
                          <a:spcPts val="0"/>
                        </a:spcAft>
                      </a:pPr>
                      <a:r>
                        <a:rPr lang="es-SV" sz="1600" dirty="0">
                          <a:effectLst/>
                          <a:latin typeface="Book Antiqua"/>
                          <a:ea typeface="Times New Roman"/>
                          <a:cs typeface="Arial"/>
                        </a:rPr>
                        <a:t>Visita a la </a:t>
                      </a:r>
                      <a:r>
                        <a:rPr lang="es-SV" sz="1600" dirty="0" smtClean="0">
                          <a:effectLst/>
                          <a:latin typeface="Book Antiqua"/>
                          <a:ea typeface="Times New Roman"/>
                          <a:cs typeface="Arial"/>
                        </a:rPr>
                        <a:t>iniciativa</a:t>
                      </a:r>
                      <a:r>
                        <a:rPr lang="es-SV" sz="1600" baseline="0" dirty="0" smtClean="0">
                          <a:effectLst/>
                          <a:latin typeface="Book Antiqua"/>
                          <a:ea typeface="Times New Roman"/>
                          <a:cs typeface="Arial"/>
                        </a:rPr>
                        <a:t> </a:t>
                      </a:r>
                      <a:r>
                        <a:rPr lang="es-SV" sz="1600" dirty="0" smtClean="0">
                          <a:effectLst/>
                          <a:latin typeface="Book Antiqua"/>
                          <a:ea typeface="Times New Roman"/>
                          <a:cs typeface="Arial"/>
                        </a:rPr>
                        <a:t>"</a:t>
                      </a:r>
                      <a:r>
                        <a:rPr lang="es-SV" sz="1600" dirty="0">
                          <a:effectLst/>
                          <a:latin typeface="Book Antiqua"/>
                          <a:ea typeface="Times New Roman"/>
                          <a:cs typeface="Arial"/>
                        </a:rPr>
                        <a:t>Santo Domingo de Guzmán" para </a:t>
                      </a:r>
                      <a:r>
                        <a:rPr lang="es-SV" sz="1600" dirty="0" smtClean="0">
                          <a:effectLst/>
                          <a:latin typeface="Book Antiqua"/>
                          <a:ea typeface="Times New Roman"/>
                          <a:cs typeface="Arial"/>
                        </a:rPr>
                        <a:t>impartir </a:t>
                      </a:r>
                      <a:r>
                        <a:rPr lang="es-SV" sz="1600" dirty="0">
                          <a:effectLst/>
                          <a:latin typeface="Book Antiqua"/>
                          <a:ea typeface="Times New Roman"/>
                          <a:cs typeface="Arial"/>
                        </a:rPr>
                        <a:t>la </a:t>
                      </a:r>
                      <a:r>
                        <a:rPr lang="es-SV" sz="1600" dirty="0" smtClean="0">
                          <a:effectLst/>
                          <a:latin typeface="Book Antiqua"/>
                          <a:ea typeface="Times New Roman"/>
                          <a:cs typeface="Arial"/>
                        </a:rPr>
                        <a:t>capacitación  </a:t>
                      </a:r>
                      <a:r>
                        <a:rPr lang="es-SV" sz="1600" dirty="0">
                          <a:effectLst/>
                          <a:latin typeface="Book Antiqua"/>
                          <a:ea typeface="Times New Roman"/>
                          <a:cs typeface="Arial"/>
                        </a:rPr>
                        <a:t>al comité de Turismo</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36">
                <a:tc>
                  <a:txBody>
                    <a:bodyPr/>
                    <a:lstStyle/>
                    <a:p>
                      <a:pPr algn="ctr">
                        <a:lnSpc>
                          <a:spcPct val="115000"/>
                        </a:lnSpc>
                        <a:spcAft>
                          <a:spcPts val="0"/>
                        </a:spcAft>
                      </a:pPr>
                      <a:r>
                        <a:rPr lang="es-SV" sz="1600" dirty="0" smtClean="0">
                          <a:effectLst/>
                          <a:latin typeface="Book Antiqua"/>
                          <a:ea typeface="Times New Roman"/>
                          <a:cs typeface="Arial"/>
                        </a:rPr>
                        <a:t>Reunión </a:t>
                      </a:r>
                      <a:r>
                        <a:rPr lang="es-SV" sz="1600" dirty="0">
                          <a:effectLst/>
                          <a:latin typeface="Book Antiqua"/>
                          <a:ea typeface="Times New Roman"/>
                          <a:cs typeface="Arial"/>
                        </a:rPr>
                        <a:t>de grupo para  afinar detalles del la presentación final</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110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1100">
                        <a:effectLst/>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36">
                <a:tc>
                  <a:txBody>
                    <a:bodyPr/>
                    <a:lstStyle/>
                    <a:p>
                      <a:pPr algn="ctr">
                        <a:lnSpc>
                          <a:spcPct val="115000"/>
                        </a:lnSpc>
                        <a:spcAft>
                          <a:spcPts val="0"/>
                        </a:spcAft>
                      </a:pPr>
                      <a:r>
                        <a:rPr lang="es-SV" sz="1600" dirty="0" smtClean="0">
                          <a:effectLst/>
                          <a:latin typeface="Book Antiqua"/>
                          <a:ea typeface="Times New Roman"/>
                          <a:cs typeface="Arial"/>
                        </a:rPr>
                        <a:t>Presentación </a:t>
                      </a:r>
                      <a:r>
                        <a:rPr lang="es-SV" sz="1600" dirty="0">
                          <a:effectLst/>
                          <a:latin typeface="Book Antiqua"/>
                          <a:ea typeface="Times New Roman"/>
                          <a:cs typeface="Arial"/>
                        </a:rPr>
                        <a:t>final del programa de </a:t>
                      </a:r>
                      <a:r>
                        <a:rPr lang="es-SV" sz="1600" dirty="0" smtClean="0">
                          <a:effectLst/>
                          <a:latin typeface="Book Antiqua"/>
                          <a:ea typeface="Times New Roman"/>
                          <a:cs typeface="Arial"/>
                        </a:rPr>
                        <a:t>capacitación </a:t>
                      </a:r>
                      <a:r>
                        <a:rPr lang="es-SV" sz="1600" dirty="0">
                          <a:effectLst/>
                          <a:latin typeface="Book Antiqua"/>
                          <a:ea typeface="Times New Roman"/>
                          <a:cs typeface="Arial"/>
                        </a:rPr>
                        <a:t>a miembros de </a:t>
                      </a:r>
                      <a:r>
                        <a:rPr lang="es-SV" sz="1600" dirty="0" smtClean="0">
                          <a:effectLst/>
                          <a:latin typeface="Book Antiqua"/>
                          <a:ea typeface="Times New Roman"/>
                          <a:cs typeface="Arial"/>
                        </a:rPr>
                        <a:t>Fundación PRISMA, SANTO DOMINGO DE GUZMÁN y</a:t>
                      </a:r>
                      <a:r>
                        <a:rPr lang="es-SV" sz="1600" baseline="0" dirty="0" smtClean="0">
                          <a:effectLst/>
                          <a:latin typeface="Book Antiqua"/>
                          <a:ea typeface="Times New Roman"/>
                          <a:cs typeface="Arial"/>
                        </a:rPr>
                        <a:t> UJMD.</a:t>
                      </a:r>
                      <a:endParaRPr lang="es-SV"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SV" sz="1100" dirty="0">
                          <a:effectLst/>
                          <a:latin typeface="Berlin Sans FB"/>
                          <a:ea typeface="Times New Roman"/>
                          <a:cs typeface="Arial"/>
                        </a:rPr>
                        <a:t> </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a:effectLst/>
                          <a:latin typeface="Berlin Sans FB"/>
                          <a:ea typeface="Times New Roman"/>
                          <a:cs typeface="Arial"/>
                        </a:rPr>
                        <a:t> </a:t>
                      </a:r>
                      <a:endParaRPr lang="es-SV"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dirty="0">
                          <a:effectLst/>
                          <a:latin typeface="Berlin Sans FB"/>
                          <a:ea typeface="Times New Roman"/>
                          <a:cs typeface="Arial"/>
                        </a:rPr>
                        <a:t> </a:t>
                      </a:r>
                      <a:endParaRPr lang="es-SV"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2056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ntágono"/>
          <p:cNvSpPr/>
          <p:nvPr/>
        </p:nvSpPr>
        <p:spPr>
          <a:xfrm>
            <a:off x="255604" y="332656"/>
            <a:ext cx="7484748"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ANÁLISIS FODA; SOBRE LA </a:t>
            </a:r>
          </a:p>
          <a:p>
            <a:pPr algn="ctr"/>
            <a:r>
              <a:rPr lang="es-SV" sz="3000" b="1" dirty="0" smtClean="0">
                <a:latin typeface="Bradley Hand ITC" pitchFamily="66" charset="0"/>
              </a:rPr>
              <a:t>CAPACITACIÓN TURÍSTICA</a:t>
            </a:r>
            <a:endParaRPr lang="es-SV" sz="3000" dirty="0">
              <a:latin typeface="Bradley Hand ITC" pitchFamily="66" charset="0"/>
            </a:endParaRPr>
          </a:p>
        </p:txBody>
      </p:sp>
      <p:sp>
        <p:nvSpPr>
          <p:cNvPr id="3" name="2 Elipse"/>
          <p:cNvSpPr/>
          <p:nvPr/>
        </p:nvSpPr>
        <p:spPr>
          <a:xfrm>
            <a:off x="8388424" y="630932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4</a:t>
            </a:r>
            <a:endParaRPr lang="es-SV" b="1" dirty="0">
              <a:latin typeface="Bradley Hand ITC" pitchFamily="66" charset="0"/>
            </a:endParaRPr>
          </a:p>
        </p:txBody>
      </p:sp>
      <p:graphicFrame>
        <p:nvGraphicFramePr>
          <p:cNvPr id="5" name="4 Diagrama"/>
          <p:cNvGraphicFramePr/>
          <p:nvPr>
            <p:extLst>
              <p:ext uri="{D42A27DB-BD31-4B8C-83A1-F6EECF244321}">
                <p14:modId xmlns:p14="http://schemas.microsoft.com/office/powerpoint/2010/main" val="2513957290"/>
              </p:ext>
            </p:extLst>
          </p:nvPr>
        </p:nvGraphicFramePr>
        <p:xfrm>
          <a:off x="1187624" y="1340768"/>
          <a:ext cx="75608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Elipse"/>
          <p:cNvSpPr/>
          <p:nvPr/>
        </p:nvSpPr>
        <p:spPr>
          <a:xfrm>
            <a:off x="3635896" y="2780928"/>
            <a:ext cx="2736304" cy="2088232"/>
          </a:xfrm>
          <a:prstGeom prst="ellipse">
            <a:avLst/>
          </a:prstGeom>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2800" b="1" dirty="0" smtClean="0">
                <a:latin typeface="Bradley Hand ITC" pitchFamily="66" charset="0"/>
              </a:rPr>
              <a:t>ANALISIS FODA</a:t>
            </a:r>
            <a:endParaRPr lang="es-SV" sz="2800" b="1" dirty="0">
              <a:latin typeface="Bradley Hand ITC" pitchFamily="66" charset="0"/>
            </a:endParaRPr>
          </a:p>
        </p:txBody>
      </p:sp>
    </p:spTree>
    <p:extLst>
      <p:ext uri="{BB962C8B-B14F-4D97-AF65-F5344CB8AC3E}">
        <p14:creationId xmlns:p14="http://schemas.microsoft.com/office/powerpoint/2010/main" val="317453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8388424" y="630932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5</a:t>
            </a:r>
            <a:endParaRPr lang="es-SV" b="1" dirty="0">
              <a:latin typeface="Bradley Hand ITC" pitchFamily="66" charset="0"/>
            </a:endParaRPr>
          </a:p>
        </p:txBody>
      </p:sp>
      <p:sp>
        <p:nvSpPr>
          <p:cNvPr id="5" name="4 Pentágono"/>
          <p:cNvSpPr/>
          <p:nvPr/>
        </p:nvSpPr>
        <p:spPr>
          <a:xfrm>
            <a:off x="251682" y="404664"/>
            <a:ext cx="8496944"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PROGRAMA DE CAPACITACIÓN TURÍSTICA</a:t>
            </a:r>
            <a:endParaRPr lang="es-SV" sz="3000" dirty="0">
              <a:latin typeface="Bradley Hand ITC" pitchFamily="66" charset="0"/>
            </a:endParaRPr>
          </a:p>
        </p:txBody>
      </p:sp>
      <p:graphicFrame>
        <p:nvGraphicFramePr>
          <p:cNvPr id="4" name="3 Diagrama"/>
          <p:cNvGraphicFramePr/>
          <p:nvPr>
            <p:extLst>
              <p:ext uri="{D42A27DB-BD31-4B8C-83A1-F6EECF244321}">
                <p14:modId xmlns:p14="http://schemas.microsoft.com/office/powerpoint/2010/main" val="1693938318"/>
              </p:ext>
            </p:extLst>
          </p:nvPr>
        </p:nvGraphicFramePr>
        <p:xfrm>
          <a:off x="251682" y="1156387"/>
          <a:ext cx="9360878" cy="5701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331640" y="2931909"/>
            <a:ext cx="2520280" cy="2585323"/>
          </a:xfrm>
          <a:prstGeom prst="rect">
            <a:avLst/>
          </a:prstGeom>
          <a:noFill/>
        </p:spPr>
        <p:txBody>
          <a:bodyPr wrap="square" rtlCol="0">
            <a:spAutoFit/>
          </a:bodyPr>
          <a:lstStyle/>
          <a:p>
            <a:pPr lvl="0" algn="ctr"/>
            <a:r>
              <a:rPr lang="es-SV" dirty="0" smtClean="0">
                <a:solidFill>
                  <a:schemeClr val="bg1"/>
                </a:solidFill>
              </a:rPr>
              <a:t>Objetivo: Brindar </a:t>
            </a:r>
            <a:r>
              <a:rPr lang="es-SV" dirty="0">
                <a:solidFill>
                  <a:schemeClr val="bg1"/>
                </a:solidFill>
              </a:rPr>
              <a:t>conocimientos básicos de la actividad turística a los miembros que conforman el Comité Turístico del municipio de Santo Domingo de Guzmán.</a:t>
            </a:r>
            <a:endParaRPr lang="es-ES" dirty="0">
              <a:solidFill>
                <a:schemeClr val="bg1"/>
              </a:solidFill>
            </a:endParaRPr>
          </a:p>
          <a:p>
            <a:endParaRPr lang="es-ES" dirty="0"/>
          </a:p>
        </p:txBody>
      </p:sp>
      <p:sp>
        <p:nvSpPr>
          <p:cNvPr id="8" name="7 CuadroTexto"/>
          <p:cNvSpPr txBox="1"/>
          <p:nvPr/>
        </p:nvSpPr>
        <p:spPr>
          <a:xfrm>
            <a:off x="4499992" y="3577079"/>
            <a:ext cx="1584176" cy="1508105"/>
          </a:xfrm>
          <a:prstGeom prst="rect">
            <a:avLst/>
          </a:prstGeom>
          <a:noFill/>
        </p:spPr>
        <p:txBody>
          <a:bodyPr wrap="square" rtlCol="0">
            <a:spAutoFit/>
          </a:bodyPr>
          <a:lstStyle/>
          <a:p>
            <a:pPr algn="ctr"/>
            <a:r>
              <a:rPr lang="es-SV" sz="1400" b="1" dirty="0">
                <a:solidFill>
                  <a:schemeClr val="bg1"/>
                </a:solidFill>
              </a:rPr>
              <a:t>IMPORTANCIA DEL </a:t>
            </a:r>
            <a:r>
              <a:rPr lang="es-SV" sz="1400" b="1" dirty="0">
                <a:solidFill>
                  <a:schemeClr val="bg1"/>
                </a:solidFill>
              </a:rPr>
              <a:t>TURISMO, </a:t>
            </a:r>
            <a:r>
              <a:rPr lang="es-SV" sz="1400" b="1" dirty="0">
                <a:solidFill>
                  <a:schemeClr val="bg1"/>
                </a:solidFill>
              </a:rPr>
              <a:t>BENEFICIOS TURISTICOS</a:t>
            </a:r>
            <a:endParaRPr lang="es-ES" sz="1400" b="1" dirty="0">
              <a:solidFill>
                <a:schemeClr val="bg1"/>
              </a:solidFill>
            </a:endParaRPr>
          </a:p>
          <a:p>
            <a:endParaRPr lang="es-ES" b="1" dirty="0"/>
          </a:p>
          <a:p>
            <a:endParaRPr lang="es-ES" dirty="0"/>
          </a:p>
        </p:txBody>
      </p:sp>
      <p:sp>
        <p:nvSpPr>
          <p:cNvPr id="9" name="8 Elipse"/>
          <p:cNvSpPr/>
          <p:nvPr/>
        </p:nvSpPr>
        <p:spPr>
          <a:xfrm>
            <a:off x="6588224" y="4031839"/>
            <a:ext cx="2304256"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t>PROGRAMA DE CAPACITACIÓN PARA GUÍAS TURÍSTICOS</a:t>
            </a:r>
            <a:endParaRPr lang="es-ES" b="1" dirty="0"/>
          </a:p>
        </p:txBody>
      </p:sp>
    </p:spTree>
    <p:extLst>
      <p:ext uri="{BB962C8B-B14F-4D97-AF65-F5344CB8AC3E}">
        <p14:creationId xmlns:p14="http://schemas.microsoft.com/office/powerpoint/2010/main" val="395858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8388464" y="632164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b="1" dirty="0" smtClean="0">
                <a:latin typeface="Bradley Hand ITC" pitchFamily="66" charset="0"/>
              </a:rPr>
              <a:t>6</a:t>
            </a:r>
            <a:endParaRPr lang="es-SV" b="1" dirty="0">
              <a:latin typeface="Bradley Hand ITC" pitchFamily="66" charset="0"/>
            </a:endParaRPr>
          </a:p>
        </p:txBody>
      </p:sp>
      <p:sp>
        <p:nvSpPr>
          <p:cNvPr id="4" name="3 Pentágono"/>
          <p:cNvSpPr/>
          <p:nvPr/>
        </p:nvSpPr>
        <p:spPr>
          <a:xfrm>
            <a:off x="338064" y="332656"/>
            <a:ext cx="6408712" cy="75172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3000" b="1" dirty="0" smtClean="0">
                <a:latin typeface="Bradley Hand ITC" pitchFamily="66" charset="0"/>
              </a:rPr>
              <a:t>CONCLUSIONES</a:t>
            </a:r>
            <a:endParaRPr lang="es-SV" sz="3000" dirty="0">
              <a:latin typeface="Bradley Hand ITC" pitchFamily="66" charset="0"/>
            </a:endParaRPr>
          </a:p>
        </p:txBody>
      </p:sp>
      <p:graphicFrame>
        <p:nvGraphicFramePr>
          <p:cNvPr id="2" name="1 Diagrama"/>
          <p:cNvGraphicFramePr/>
          <p:nvPr>
            <p:extLst>
              <p:ext uri="{D42A27DB-BD31-4B8C-83A1-F6EECF244321}">
                <p14:modId xmlns:p14="http://schemas.microsoft.com/office/powerpoint/2010/main" val="1278204766"/>
              </p:ext>
            </p:extLst>
          </p:nvPr>
        </p:nvGraphicFramePr>
        <p:xfrm>
          <a:off x="0" y="708517"/>
          <a:ext cx="9144000" cy="5973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76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628</Words>
  <Application>Microsoft Office PowerPoint</Application>
  <PresentationFormat>Presentación en pantalla (4:3)</PresentationFormat>
  <Paragraphs>187</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 de economia</dc:creator>
  <cp:lastModifiedBy>Pako</cp:lastModifiedBy>
  <cp:revision>18</cp:revision>
  <dcterms:created xsi:type="dcterms:W3CDTF">2012-06-05T16:12:07Z</dcterms:created>
  <dcterms:modified xsi:type="dcterms:W3CDTF">2012-06-06T06:23:43Z</dcterms:modified>
</cp:coreProperties>
</file>