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76" r:id="rId2"/>
    <p:sldId id="277" r:id="rId3"/>
    <p:sldId id="278" r:id="rId4"/>
    <p:sldId id="345" r:id="rId5"/>
    <p:sldId id="347" r:id="rId6"/>
    <p:sldId id="348" r:id="rId7"/>
    <p:sldId id="349" r:id="rId8"/>
    <p:sldId id="306" r:id="rId9"/>
    <p:sldId id="290" r:id="rId10"/>
    <p:sldId id="311" r:id="rId11"/>
    <p:sldId id="350" r:id="rId12"/>
    <p:sldId id="312" r:id="rId13"/>
    <p:sldId id="351" r:id="rId14"/>
    <p:sldId id="339" r:id="rId15"/>
    <p:sldId id="340" r:id="rId16"/>
    <p:sldId id="341" r:id="rId17"/>
    <p:sldId id="342" r:id="rId18"/>
    <p:sldId id="344" r:id="rId19"/>
    <p:sldId id="307" r:id="rId20"/>
    <p:sldId id="333" r:id="rId21"/>
    <p:sldId id="301" r:id="rId22"/>
    <p:sldId id="282" r:id="rId23"/>
    <p:sldId id="300" r:id="rId24"/>
    <p:sldId id="283" r:id="rId25"/>
    <p:sldId id="352" r:id="rId26"/>
    <p:sldId id="337" r:id="rId27"/>
    <p:sldId id="338" r:id="rId28"/>
    <p:sldId id="334" r:id="rId29"/>
    <p:sldId id="297" r:id="rId30"/>
    <p:sldId id="317" r:id="rId31"/>
    <p:sldId id="321" r:id="rId32"/>
    <p:sldId id="272" r:id="rId33"/>
    <p:sldId id="273" r:id="rId34"/>
    <p:sldId id="285" r:id="rId35"/>
    <p:sldId id="323" r:id="rId36"/>
    <p:sldId id="330" r:id="rId37"/>
    <p:sldId id="346" r:id="rId38"/>
  </p:sldIdLst>
  <p:sldSz cx="9144000" cy="6858000" type="screen4x3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F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B64EE5-8DF2-447F-BDCA-AEC3BAB7538B}" type="datetimeFigureOut">
              <a:rPr lang="es-SV" smtClean="0"/>
              <a:t>23/02/2018</a:t>
            </a:fld>
            <a:endParaRPr lang="es-SV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3734E-6598-489A-8338-3F697125F097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556117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3734E-6598-489A-8338-3F697125F097}" type="slidenum">
              <a:rPr lang="es-SV" smtClean="0"/>
              <a:t>1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089961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C15C7-BC8D-4981-B571-F6705696004E}" type="datetimeFigureOut">
              <a:rPr lang="es-SV" smtClean="0"/>
              <a:t>23/02/2018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7DC5-203C-47A7-B219-7FA4B53DA01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82346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C15C7-BC8D-4981-B571-F6705696004E}" type="datetimeFigureOut">
              <a:rPr lang="es-SV" smtClean="0"/>
              <a:t>23/02/2018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7DC5-203C-47A7-B219-7FA4B53DA01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278573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C15C7-BC8D-4981-B571-F6705696004E}" type="datetimeFigureOut">
              <a:rPr lang="es-SV" smtClean="0"/>
              <a:t>23/02/2018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7DC5-203C-47A7-B219-7FA4B53DA01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302864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ítulo y 2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39D48-92A0-448B-AF9A-3B036683536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8873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C15C7-BC8D-4981-B571-F6705696004E}" type="datetimeFigureOut">
              <a:rPr lang="es-SV" smtClean="0"/>
              <a:t>23/02/2018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7DC5-203C-47A7-B219-7FA4B53DA01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85531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C15C7-BC8D-4981-B571-F6705696004E}" type="datetimeFigureOut">
              <a:rPr lang="es-SV" smtClean="0"/>
              <a:t>23/02/2018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7DC5-203C-47A7-B219-7FA4B53DA01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048687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C15C7-BC8D-4981-B571-F6705696004E}" type="datetimeFigureOut">
              <a:rPr lang="es-SV" smtClean="0"/>
              <a:t>23/02/2018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7DC5-203C-47A7-B219-7FA4B53DA01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66746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C15C7-BC8D-4981-B571-F6705696004E}" type="datetimeFigureOut">
              <a:rPr lang="es-SV" smtClean="0"/>
              <a:t>23/02/2018</a:t>
            </a:fld>
            <a:endParaRPr lang="es-SV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7DC5-203C-47A7-B219-7FA4B53DA01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24520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C15C7-BC8D-4981-B571-F6705696004E}" type="datetimeFigureOut">
              <a:rPr lang="es-SV" smtClean="0"/>
              <a:t>23/02/2018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7DC5-203C-47A7-B219-7FA4B53DA01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983002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C15C7-BC8D-4981-B571-F6705696004E}" type="datetimeFigureOut">
              <a:rPr lang="es-SV" smtClean="0"/>
              <a:t>23/02/2018</a:t>
            </a:fld>
            <a:endParaRPr lang="es-SV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7DC5-203C-47A7-B219-7FA4B53DA01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693337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C15C7-BC8D-4981-B571-F6705696004E}" type="datetimeFigureOut">
              <a:rPr lang="es-SV" smtClean="0"/>
              <a:t>23/02/2018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7DC5-203C-47A7-B219-7FA4B53DA01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286998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C15C7-BC8D-4981-B571-F6705696004E}" type="datetimeFigureOut">
              <a:rPr lang="es-SV" smtClean="0"/>
              <a:t>23/02/2018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7DC5-203C-47A7-B219-7FA4B53DA01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417670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C15C7-BC8D-4981-B571-F6705696004E}" type="datetimeFigureOut">
              <a:rPr lang="es-SV" smtClean="0"/>
              <a:t>23/02/2018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07DC5-203C-47A7-B219-7FA4B53DA01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25019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rvir.net/images/desastres/2009-11-02_TT_Ida/ida_baja96_20091111.jpg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microsoft.com/office/2007/relationships/hdphoto" Target="../media/hdphoto1.wdp"/><Relationship Id="rId7" Type="http://schemas.openxmlformats.org/officeDocument/2006/relationships/hyperlink" Target="http://eoimages.gsfc.nasa.gov/images/imagerecords/41000/41365/sanvicente_ast_2002334_lrg.jpg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oimages.gsfc.nasa.gov/images/imagerecords/41000/41365/sanvicente_ast_2009321_lrg.jpg" TargetMode="External"/><Relationship Id="rId11" Type="http://schemas.openxmlformats.org/officeDocument/2006/relationships/hyperlink" Target="http://terra.nasa.gov/" TargetMode="External"/><Relationship Id="rId5" Type="http://schemas.openxmlformats.org/officeDocument/2006/relationships/image" Target="../media/image65.jpeg"/><Relationship Id="rId10" Type="http://schemas.openxmlformats.org/officeDocument/2006/relationships/hyperlink" Target="http://asterweb.jpl.nasa.gov/" TargetMode="External"/><Relationship Id="rId4" Type="http://schemas.openxmlformats.org/officeDocument/2006/relationships/image" Target="../media/image64.jpg"/><Relationship Id="rId9" Type="http://schemas.openxmlformats.org/officeDocument/2006/relationships/hyperlink" Target="http://earthobservatory.nasa.gov/NaturalHazards/view.php?id=41365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microsoft.com/office/2007/relationships/hdphoto" Target="../media/hdphoto3.wdp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98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oimages.gsfc.nasa.gov/images/imagerecords/41000/41365/sanvicente_ast_2009321_lrg.jpg" TargetMode="External"/><Relationship Id="rId5" Type="http://schemas.microsoft.com/office/2007/relationships/hdphoto" Target="../media/hdphoto8.wdp"/><Relationship Id="rId4" Type="http://schemas.openxmlformats.org/officeDocument/2006/relationships/image" Target="../media/image97.jpeg"/><Relationship Id="rId9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gif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737"/>
            <a:ext cx="9144000" cy="60552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763688" y="1344671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Universidad de El Salvador</a:t>
            </a:r>
          </a:p>
          <a:p>
            <a:pPr algn="ctr"/>
            <a:r>
              <a:rPr lang="en-US" dirty="0" err="1" smtClean="0"/>
              <a:t>Facultad</a:t>
            </a:r>
            <a:r>
              <a:rPr lang="en-US" dirty="0" smtClean="0"/>
              <a:t> de </a:t>
            </a:r>
            <a:r>
              <a:rPr lang="en-US" dirty="0" err="1" smtClean="0"/>
              <a:t>Ciencias</a:t>
            </a:r>
            <a:r>
              <a:rPr lang="en-US" dirty="0" smtClean="0"/>
              <a:t> </a:t>
            </a:r>
            <a:r>
              <a:rPr lang="en-US" dirty="0" err="1" smtClean="0"/>
              <a:t>Agronómicas</a:t>
            </a:r>
            <a:endParaRPr lang="en-US" dirty="0" smtClean="0"/>
          </a:p>
        </p:txBody>
      </p:sp>
      <p:pic>
        <p:nvPicPr>
          <p:cNvPr id="1026" name="Picture 2" descr="http://www.elsalvador.com/mwedh/aspnet/imagen.aspx?idArt=3912913&amp;idImag=9501363&amp;res=0&amp;idcat=6375&amp;w=607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013729"/>
            <a:ext cx="1878712" cy="84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elsalvadornoticias.net/wp-content/uploads/2009/12/Verapaz-1a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0376" y="6009012"/>
            <a:ext cx="1062806" cy="85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https://peligrosidad.milaulas.com/pluginfile.php/45/mod_forum/attachment/10/cerro-Lec-1.jpg"/>
          <p:cNvSpPr>
            <a:spLocks noChangeAspect="1" noChangeArrowheads="1"/>
          </p:cNvSpPr>
          <p:nvPr/>
        </p:nvSpPr>
        <p:spPr bwMode="auto">
          <a:xfrm>
            <a:off x="155575" y="-13716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sp>
        <p:nvSpPr>
          <p:cNvPr id="7" name="AutoShape 12" descr="https://peligrosidad.milaulas.com/pluginfile.php/45/mod_forum/attachment/10/cerro-Lec-1.jpg"/>
          <p:cNvSpPr>
            <a:spLocks noChangeAspect="1" noChangeArrowheads="1"/>
          </p:cNvSpPr>
          <p:nvPr/>
        </p:nvSpPr>
        <p:spPr bwMode="auto">
          <a:xfrm>
            <a:off x="307975" y="-12192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sp>
        <p:nvSpPr>
          <p:cNvPr id="8" name="AutoShape 14" descr="https://peligrosidad.milaulas.com/pluginfile.php/45/mod_forum/attachment/10/cerro-Lec-1.jpg"/>
          <p:cNvSpPr>
            <a:spLocks noChangeAspect="1" noChangeArrowheads="1"/>
          </p:cNvSpPr>
          <p:nvPr/>
        </p:nvSpPr>
        <p:spPr bwMode="auto">
          <a:xfrm>
            <a:off x="460375" y="-10668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sp>
        <p:nvSpPr>
          <p:cNvPr id="9" name="AutoShape 16" descr="https://peligrosidad.milaulas.com/pluginfile.php/45/mod_forum/attachment/10/cerro-Lec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181" y="6013728"/>
            <a:ext cx="1130518" cy="847889"/>
          </a:xfrm>
          <a:prstGeom prst="rect">
            <a:avLst/>
          </a:prstGeom>
        </p:spPr>
      </p:pic>
      <p:pic>
        <p:nvPicPr>
          <p:cNvPr id="1042" name="Picture 18" descr="http://www.elsalvador.com/mwedh/aspnet/imagen.aspx?idArt=3649924&amp;idImag=8907163&amp;res=0&amp;idcat=6375&amp;w=60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8712" y="6017067"/>
            <a:ext cx="1258313" cy="83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www.centroamericana.com/elsalvador/volcanChichontepecensanvicenteElSalvador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6013728"/>
            <a:ext cx="1397413" cy="84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1583668" y="2348880"/>
            <a:ext cx="64447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Usos</a:t>
            </a:r>
            <a:r>
              <a:rPr lang="en-US" sz="2400" b="1" dirty="0" smtClean="0"/>
              <a:t> del GIS para la </a:t>
            </a:r>
            <a:r>
              <a:rPr lang="en-US" sz="2400" b="1" dirty="0" err="1" smtClean="0"/>
              <a:t>Gestión</a:t>
            </a:r>
            <a:r>
              <a:rPr lang="en-US" sz="2400" b="1" dirty="0" smtClean="0"/>
              <a:t> de los </a:t>
            </a:r>
            <a:r>
              <a:rPr lang="en-US" sz="2400" b="1" dirty="0" err="1" smtClean="0"/>
              <a:t>Recursos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Naturales</a:t>
            </a:r>
            <a:r>
              <a:rPr lang="en-US" sz="2400" b="1" dirty="0" smtClean="0"/>
              <a:t> en El Salvador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err="1" smtClean="0"/>
              <a:t>Foro</a:t>
            </a:r>
            <a:endParaRPr lang="en-US" sz="2400" b="1" dirty="0" smtClean="0"/>
          </a:p>
          <a:p>
            <a:pPr algn="ctr"/>
            <a:r>
              <a:rPr lang="en-US" sz="2400" b="1" dirty="0" err="1" smtClean="0"/>
              <a:t>Suelos</a:t>
            </a:r>
            <a:r>
              <a:rPr lang="en-US" sz="2400" b="1" dirty="0" smtClean="0"/>
              <a:t> y </a:t>
            </a:r>
            <a:r>
              <a:rPr lang="en-US" sz="2400" b="1" dirty="0" err="1" smtClean="0"/>
              <a:t>Paisajes</a:t>
            </a:r>
            <a:endParaRPr lang="es-SV" sz="2400" b="1" dirty="0"/>
          </a:p>
        </p:txBody>
      </p:sp>
      <p:pic>
        <p:nvPicPr>
          <p:cNvPr id="1046" name="Picture 22" descr="http://elsalvadornoticias.net/wp-content/uploads/2009/12/Cr%C3%B3nica-4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6469324" y="6017068"/>
            <a:ext cx="1271028" cy="83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landslides.usgs.gov/research/other/images/Image65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2769" y="6013727"/>
            <a:ext cx="1257608" cy="84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1583668" y="4665910"/>
            <a:ext cx="5976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b="1" dirty="0" smtClean="0"/>
              <a:t>Miguel </a:t>
            </a:r>
            <a:r>
              <a:rPr lang="es-SV" b="1" dirty="0"/>
              <a:t>Ángel Hernández </a:t>
            </a:r>
            <a:r>
              <a:rPr lang="es-SV" b="1" dirty="0" smtClean="0"/>
              <a:t>Martínez</a:t>
            </a:r>
          </a:p>
          <a:p>
            <a:pPr algn="ctr"/>
            <a:r>
              <a:rPr lang="es-SV" b="1" dirty="0" smtClean="0"/>
              <a:t>Facultad de Ciencias Agronómicas</a:t>
            </a:r>
          </a:p>
          <a:p>
            <a:pPr algn="ctr"/>
            <a:r>
              <a:rPr lang="es-SV" b="1" dirty="0" smtClean="0"/>
              <a:t>Universidad de El Salvador</a:t>
            </a:r>
            <a:endParaRPr lang="es-SV" dirty="0"/>
          </a:p>
        </p:txBody>
      </p:sp>
      <p:grpSp>
        <p:nvGrpSpPr>
          <p:cNvPr id="18" name="5 Grupo"/>
          <p:cNvGrpSpPr/>
          <p:nvPr/>
        </p:nvGrpSpPr>
        <p:grpSpPr>
          <a:xfrm>
            <a:off x="4226694" y="177949"/>
            <a:ext cx="1008112" cy="1194460"/>
            <a:chOff x="-2880320" y="260648"/>
            <a:chExt cx="5760640" cy="7656174"/>
          </a:xfrm>
        </p:grpSpPr>
        <p:sp>
          <p:nvSpPr>
            <p:cNvPr id="19" name="6 Elipse"/>
            <p:cNvSpPr/>
            <p:nvPr/>
          </p:nvSpPr>
          <p:spPr>
            <a:xfrm>
              <a:off x="-2052736" y="260648"/>
              <a:ext cx="3888432" cy="52683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pic>
          <p:nvPicPr>
            <p:cNvPr id="20" name="7 Imagen"/>
            <p:cNvPicPr>
              <a:picLocks noChangeAspect="1"/>
            </p:cNvPicPr>
            <p:nvPr/>
          </p:nvPicPr>
          <p:blipFill>
            <a:blip r:embed="rId1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880320" y="260648"/>
              <a:ext cx="5760640" cy="76561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90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168531"/>
            <a:ext cx="4572000" cy="3429000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</p:pic>
      <p:sp>
        <p:nvSpPr>
          <p:cNvPr id="5" name="4 CuadroTexto"/>
          <p:cNvSpPr txBox="1"/>
          <p:nvPr/>
        </p:nvSpPr>
        <p:spPr>
          <a:xfrm>
            <a:off x="4921155" y="332656"/>
            <a:ext cx="3924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Depósitos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cenizas</a:t>
            </a:r>
            <a:r>
              <a:rPr lang="en-US" sz="2400" b="1" dirty="0" smtClean="0"/>
              <a:t> de la Caldera del </a:t>
            </a:r>
            <a:r>
              <a:rPr lang="en-US" sz="2400" b="1" dirty="0" err="1" smtClean="0"/>
              <a:t>Ilopango</a:t>
            </a:r>
            <a:r>
              <a:rPr lang="en-US" sz="2400" b="1" dirty="0" smtClean="0"/>
              <a:t>.</a:t>
            </a:r>
            <a:endParaRPr lang="es-SV" sz="2400" b="1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6" y="188641"/>
            <a:ext cx="4536505" cy="2595991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</p:pic>
      <p:pic>
        <p:nvPicPr>
          <p:cNvPr id="1026" name="Picture 2" descr="http://www.elsalvador.com/mwedh/aspnet/imagen.aspx?idArt=4980769&amp;idImag=11944752&amp;res=0&amp;idcat=6375&amp;w=60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4509119"/>
            <a:ext cx="4337641" cy="2068840"/>
          </a:xfrm>
          <a:prstGeom prst="rect">
            <a:avLst/>
          </a:prstGeom>
          <a:noFill/>
          <a:ln w="508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z367282.vo.msecnd.net/gsiroot/mmediafiles/lpg/48b4a2ff-4596-407a-9d5f-5cc1e173df98_XLW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4340907" cy="2993994"/>
          </a:xfrm>
          <a:prstGeom prst="rect">
            <a:avLst/>
          </a:prstGeom>
          <a:noFill/>
          <a:ln w="508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42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http://web-geofisica.ineter.gob.ni/boletin/2001/01/foto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6104" y="1484784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eb-geofisica.ineter.gob.ni/boletin/2001/anual/evento-salvador2001_files/image00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997185"/>
            <a:ext cx="4248472" cy="328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75556" y="426359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900" dirty="0"/>
              <a:t>http://web-geofisica.ineter.gob.ni/boletin/2001/anual/evento-salvador2001.htm</a:t>
            </a:r>
          </a:p>
        </p:txBody>
      </p:sp>
      <p:sp>
        <p:nvSpPr>
          <p:cNvPr id="10" name="31 CuadroTexto"/>
          <p:cNvSpPr txBox="1">
            <a:spLocks noChangeArrowheads="1"/>
          </p:cNvSpPr>
          <p:nvPr/>
        </p:nvSpPr>
        <p:spPr bwMode="auto">
          <a:xfrm>
            <a:off x="4860032" y="692696"/>
            <a:ext cx="41764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s-SV" b="1" dirty="0" err="1"/>
              <a:t>Landslides</a:t>
            </a:r>
            <a:r>
              <a:rPr lang="es-SV" b="1" dirty="0"/>
              <a:t> </a:t>
            </a:r>
            <a:r>
              <a:rPr lang="es-SV" b="1" dirty="0" err="1"/>
              <a:t>triggered</a:t>
            </a:r>
            <a:r>
              <a:rPr lang="es-SV" b="1" dirty="0"/>
              <a:t> </a:t>
            </a:r>
            <a:r>
              <a:rPr lang="es-SV" b="1" dirty="0" err="1"/>
              <a:t>by</a:t>
            </a:r>
            <a:r>
              <a:rPr lang="es-SV" b="1" dirty="0"/>
              <a:t> </a:t>
            </a:r>
            <a:endParaRPr lang="es-SV" b="1" dirty="0" smtClean="0"/>
          </a:p>
          <a:p>
            <a:pPr algn="ctr" eaLnBrk="1" hangingPunct="1"/>
            <a:r>
              <a:rPr lang="es-SV" b="1" dirty="0" err="1" smtClean="0"/>
              <a:t>earthquakes</a:t>
            </a:r>
            <a:r>
              <a:rPr lang="es-SV" b="1" dirty="0" smtClean="0"/>
              <a:t> </a:t>
            </a:r>
            <a:r>
              <a:rPr lang="es-SV" dirty="0"/>
              <a:t>(</a:t>
            </a:r>
            <a:r>
              <a:rPr lang="es-SV" dirty="0" err="1"/>
              <a:t>January</a:t>
            </a:r>
            <a:r>
              <a:rPr lang="es-SV" dirty="0"/>
              <a:t> 2001)</a:t>
            </a:r>
            <a:endParaRPr lang="es-SV" b="1" dirty="0"/>
          </a:p>
        </p:txBody>
      </p:sp>
      <p:pic>
        <p:nvPicPr>
          <p:cNvPr id="8204" name="Picture 12" descr="http://www.elsalvador.com/noticias/2001/5/9/NACIONAL/curv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4662963"/>
            <a:ext cx="3154387" cy="213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95536" y="251356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Verdana" pitchFamily="34" charset="0"/>
              </a:rPr>
              <a:t>Factors that trigger landslides in El Salvador</a:t>
            </a:r>
            <a:endParaRPr lang="es-SV" b="1" dirty="0">
              <a:latin typeface="Verdana" pitchFamily="34" charset="0"/>
            </a:endParaRPr>
          </a:p>
        </p:txBody>
      </p:sp>
      <p:pic>
        <p:nvPicPr>
          <p:cNvPr id="9" name="Picture 4" descr="rescu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6104" y="4272138"/>
            <a:ext cx="3456384" cy="252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5276104" y="4077072"/>
            <a:ext cx="38884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900" dirty="0" smtClean="0"/>
              <a:t>Las Colinas, Santa Tecla. 13 de enero de 2001</a:t>
            </a:r>
            <a:endParaRPr lang="es-SV" sz="9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62116" y="6391130"/>
            <a:ext cx="160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900" dirty="0" smtClean="0"/>
              <a:t>Curva de </a:t>
            </a:r>
            <a:r>
              <a:rPr lang="es-SV" sz="900" dirty="0" err="1" smtClean="0"/>
              <a:t>lLa</a:t>
            </a:r>
            <a:r>
              <a:rPr lang="es-SV" sz="900" dirty="0" smtClean="0"/>
              <a:t> Leona, San Vicente, 13 de Enero de 2001.</a:t>
            </a:r>
            <a:endParaRPr lang="es-SV" sz="900" dirty="0"/>
          </a:p>
        </p:txBody>
      </p:sp>
    </p:spTree>
    <p:extLst>
      <p:ext uri="{BB962C8B-B14F-4D97-AF65-F5344CB8AC3E}">
        <p14:creationId xmlns:p14="http://schemas.microsoft.com/office/powerpoint/2010/main" val="112975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5183188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21 Grupo"/>
          <p:cNvGrpSpPr>
            <a:grpSpLocks/>
          </p:cNvGrpSpPr>
          <p:nvPr/>
        </p:nvGrpSpPr>
        <p:grpSpPr bwMode="auto">
          <a:xfrm>
            <a:off x="-42863" y="846138"/>
            <a:ext cx="8647113" cy="4811712"/>
            <a:chOff x="-43132" y="845389"/>
            <a:chExt cx="8647973" cy="4812461"/>
          </a:xfrm>
        </p:grpSpPr>
        <p:sp>
          <p:nvSpPr>
            <p:cNvPr id="8" name="7 Forma libre"/>
            <p:cNvSpPr/>
            <p:nvPr/>
          </p:nvSpPr>
          <p:spPr>
            <a:xfrm>
              <a:off x="-43132" y="2285475"/>
              <a:ext cx="5193229" cy="520781"/>
            </a:xfrm>
            <a:custGeom>
              <a:avLst/>
              <a:gdLst>
                <a:gd name="connsiteX0" fmla="*/ 0 w 5193102"/>
                <a:gd name="connsiteY0" fmla="*/ 431321 h 520031"/>
                <a:gd name="connsiteX1" fmla="*/ 310551 w 5193102"/>
                <a:gd name="connsiteY1" fmla="*/ 448574 h 520031"/>
                <a:gd name="connsiteX2" fmla="*/ 336430 w 5193102"/>
                <a:gd name="connsiteY2" fmla="*/ 457200 h 520031"/>
                <a:gd name="connsiteX3" fmla="*/ 379562 w 5193102"/>
                <a:gd name="connsiteY3" fmla="*/ 465826 h 520031"/>
                <a:gd name="connsiteX4" fmla="*/ 405441 w 5193102"/>
                <a:gd name="connsiteY4" fmla="*/ 474453 h 520031"/>
                <a:gd name="connsiteX5" fmla="*/ 439947 w 5193102"/>
                <a:gd name="connsiteY5" fmla="*/ 483079 h 520031"/>
                <a:gd name="connsiteX6" fmla="*/ 465826 w 5193102"/>
                <a:gd name="connsiteY6" fmla="*/ 491706 h 520031"/>
                <a:gd name="connsiteX7" fmla="*/ 569343 w 5193102"/>
                <a:gd name="connsiteY7" fmla="*/ 500332 h 520031"/>
                <a:gd name="connsiteX8" fmla="*/ 629728 w 5193102"/>
                <a:gd name="connsiteY8" fmla="*/ 508958 h 520031"/>
                <a:gd name="connsiteX9" fmla="*/ 655607 w 5193102"/>
                <a:gd name="connsiteY9" fmla="*/ 517585 h 520031"/>
                <a:gd name="connsiteX10" fmla="*/ 888521 w 5193102"/>
                <a:gd name="connsiteY10" fmla="*/ 500332 h 520031"/>
                <a:gd name="connsiteX11" fmla="*/ 966158 w 5193102"/>
                <a:gd name="connsiteY11" fmla="*/ 457200 h 520031"/>
                <a:gd name="connsiteX12" fmla="*/ 1017917 w 5193102"/>
                <a:gd name="connsiteY12" fmla="*/ 431321 h 520031"/>
                <a:gd name="connsiteX13" fmla="*/ 1069675 w 5193102"/>
                <a:gd name="connsiteY13" fmla="*/ 388189 h 520031"/>
                <a:gd name="connsiteX14" fmla="*/ 1121434 w 5193102"/>
                <a:gd name="connsiteY14" fmla="*/ 353683 h 520031"/>
                <a:gd name="connsiteX15" fmla="*/ 1147313 w 5193102"/>
                <a:gd name="connsiteY15" fmla="*/ 336430 h 520031"/>
                <a:gd name="connsiteX16" fmla="*/ 1173192 w 5193102"/>
                <a:gd name="connsiteY16" fmla="*/ 319177 h 520031"/>
                <a:gd name="connsiteX17" fmla="*/ 1242204 w 5193102"/>
                <a:gd name="connsiteY17" fmla="*/ 258792 h 520031"/>
                <a:gd name="connsiteX18" fmla="*/ 1268083 w 5193102"/>
                <a:gd name="connsiteY18" fmla="*/ 232913 h 520031"/>
                <a:gd name="connsiteX19" fmla="*/ 1319841 w 5193102"/>
                <a:gd name="connsiteY19" fmla="*/ 198408 h 520031"/>
                <a:gd name="connsiteX20" fmla="*/ 1345721 w 5193102"/>
                <a:gd name="connsiteY20" fmla="*/ 181155 h 520031"/>
                <a:gd name="connsiteX21" fmla="*/ 1371600 w 5193102"/>
                <a:gd name="connsiteY21" fmla="*/ 155275 h 520031"/>
                <a:gd name="connsiteX22" fmla="*/ 1457864 w 5193102"/>
                <a:gd name="connsiteY22" fmla="*/ 94891 h 520031"/>
                <a:gd name="connsiteX23" fmla="*/ 1483743 w 5193102"/>
                <a:gd name="connsiteY23" fmla="*/ 77638 h 520031"/>
                <a:gd name="connsiteX24" fmla="*/ 1509623 w 5193102"/>
                <a:gd name="connsiteY24" fmla="*/ 69011 h 520031"/>
                <a:gd name="connsiteX25" fmla="*/ 1535502 w 5193102"/>
                <a:gd name="connsiteY25" fmla="*/ 51758 h 520031"/>
                <a:gd name="connsiteX26" fmla="*/ 1587260 w 5193102"/>
                <a:gd name="connsiteY26" fmla="*/ 43132 h 520031"/>
                <a:gd name="connsiteX27" fmla="*/ 1647645 w 5193102"/>
                <a:gd name="connsiteY27" fmla="*/ 17253 h 520031"/>
                <a:gd name="connsiteX28" fmla="*/ 1880558 w 5193102"/>
                <a:gd name="connsiteY28" fmla="*/ 25879 h 520031"/>
                <a:gd name="connsiteX29" fmla="*/ 1906438 w 5193102"/>
                <a:gd name="connsiteY29" fmla="*/ 34506 h 520031"/>
                <a:gd name="connsiteX30" fmla="*/ 1958196 w 5193102"/>
                <a:gd name="connsiteY30" fmla="*/ 43132 h 520031"/>
                <a:gd name="connsiteX31" fmla="*/ 2027207 w 5193102"/>
                <a:gd name="connsiteY31" fmla="*/ 60385 h 520031"/>
                <a:gd name="connsiteX32" fmla="*/ 2061713 w 5193102"/>
                <a:gd name="connsiteY32" fmla="*/ 69011 h 520031"/>
                <a:gd name="connsiteX33" fmla="*/ 2113472 w 5193102"/>
                <a:gd name="connsiteY33" fmla="*/ 86264 h 520031"/>
                <a:gd name="connsiteX34" fmla="*/ 2329132 w 5193102"/>
                <a:gd name="connsiteY34" fmla="*/ 94891 h 520031"/>
                <a:gd name="connsiteX35" fmla="*/ 2380890 w 5193102"/>
                <a:gd name="connsiteY35" fmla="*/ 103517 h 520031"/>
                <a:gd name="connsiteX36" fmla="*/ 2432649 w 5193102"/>
                <a:gd name="connsiteY36" fmla="*/ 120770 h 520031"/>
                <a:gd name="connsiteX37" fmla="*/ 2493034 w 5193102"/>
                <a:gd name="connsiteY37" fmla="*/ 138023 h 520031"/>
                <a:gd name="connsiteX38" fmla="*/ 2527540 w 5193102"/>
                <a:gd name="connsiteY38" fmla="*/ 146649 h 520031"/>
                <a:gd name="connsiteX39" fmla="*/ 2605177 w 5193102"/>
                <a:gd name="connsiteY39" fmla="*/ 189781 h 520031"/>
                <a:gd name="connsiteX40" fmla="*/ 2700068 w 5193102"/>
                <a:gd name="connsiteY40" fmla="*/ 198408 h 520031"/>
                <a:gd name="connsiteX41" fmla="*/ 2855343 w 5193102"/>
                <a:gd name="connsiteY41" fmla="*/ 189781 h 520031"/>
                <a:gd name="connsiteX42" fmla="*/ 2881223 w 5193102"/>
                <a:gd name="connsiteY42" fmla="*/ 181155 h 520031"/>
                <a:gd name="connsiteX43" fmla="*/ 2907102 w 5193102"/>
                <a:gd name="connsiteY43" fmla="*/ 155275 h 520031"/>
                <a:gd name="connsiteX44" fmla="*/ 2958860 w 5193102"/>
                <a:gd name="connsiteY44" fmla="*/ 138023 h 520031"/>
                <a:gd name="connsiteX45" fmla="*/ 3036498 w 5193102"/>
                <a:gd name="connsiteY45" fmla="*/ 103517 h 520031"/>
                <a:gd name="connsiteX46" fmla="*/ 3062377 w 5193102"/>
                <a:gd name="connsiteY46" fmla="*/ 94891 h 520031"/>
                <a:gd name="connsiteX47" fmla="*/ 3088257 w 5193102"/>
                <a:gd name="connsiteY47" fmla="*/ 77638 h 520031"/>
                <a:gd name="connsiteX48" fmla="*/ 3174521 w 5193102"/>
                <a:gd name="connsiteY48" fmla="*/ 51758 h 520031"/>
                <a:gd name="connsiteX49" fmla="*/ 3252158 w 5193102"/>
                <a:gd name="connsiteY49" fmla="*/ 69011 h 520031"/>
                <a:gd name="connsiteX50" fmla="*/ 3372928 w 5193102"/>
                <a:gd name="connsiteY50" fmla="*/ 51758 h 520031"/>
                <a:gd name="connsiteX51" fmla="*/ 3398807 w 5193102"/>
                <a:gd name="connsiteY51" fmla="*/ 34506 h 520031"/>
                <a:gd name="connsiteX52" fmla="*/ 3459192 w 5193102"/>
                <a:gd name="connsiteY52" fmla="*/ 17253 h 520031"/>
                <a:gd name="connsiteX53" fmla="*/ 3485072 w 5193102"/>
                <a:gd name="connsiteY53" fmla="*/ 8626 h 520031"/>
                <a:gd name="connsiteX54" fmla="*/ 3804249 w 5193102"/>
                <a:gd name="connsiteY54" fmla="*/ 0 h 520031"/>
                <a:gd name="connsiteX55" fmla="*/ 3985404 w 5193102"/>
                <a:gd name="connsiteY55" fmla="*/ 17253 h 520031"/>
                <a:gd name="connsiteX56" fmla="*/ 4037162 w 5193102"/>
                <a:gd name="connsiteY56" fmla="*/ 34506 h 520031"/>
                <a:gd name="connsiteX57" fmla="*/ 4071668 w 5193102"/>
                <a:gd name="connsiteY57" fmla="*/ 43132 h 520031"/>
                <a:gd name="connsiteX58" fmla="*/ 4132053 w 5193102"/>
                <a:gd name="connsiteY58" fmla="*/ 60385 h 520031"/>
                <a:gd name="connsiteX59" fmla="*/ 4244196 w 5193102"/>
                <a:gd name="connsiteY59" fmla="*/ 69011 h 520031"/>
                <a:gd name="connsiteX60" fmla="*/ 4295955 w 5193102"/>
                <a:gd name="connsiteY60" fmla="*/ 94891 h 520031"/>
                <a:gd name="connsiteX61" fmla="*/ 4347713 w 5193102"/>
                <a:gd name="connsiteY61" fmla="*/ 120770 h 520031"/>
                <a:gd name="connsiteX62" fmla="*/ 4580626 w 5193102"/>
                <a:gd name="connsiteY62" fmla="*/ 120770 h 520031"/>
                <a:gd name="connsiteX63" fmla="*/ 4848045 w 5193102"/>
                <a:gd name="connsiteY63" fmla="*/ 112143 h 520031"/>
                <a:gd name="connsiteX64" fmla="*/ 5193102 w 5193102"/>
                <a:gd name="connsiteY64" fmla="*/ 112143 h 520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193102" h="520031">
                  <a:moveTo>
                    <a:pt x="0" y="431321"/>
                  </a:moveTo>
                  <a:cubicBezTo>
                    <a:pt x="56891" y="433597"/>
                    <a:pt x="228112" y="436797"/>
                    <a:pt x="310551" y="448574"/>
                  </a:cubicBezTo>
                  <a:cubicBezTo>
                    <a:pt x="319553" y="449860"/>
                    <a:pt x="327609" y="454995"/>
                    <a:pt x="336430" y="457200"/>
                  </a:cubicBezTo>
                  <a:cubicBezTo>
                    <a:pt x="350654" y="460756"/>
                    <a:pt x="365338" y="462270"/>
                    <a:pt x="379562" y="465826"/>
                  </a:cubicBezTo>
                  <a:cubicBezTo>
                    <a:pt x="388384" y="468031"/>
                    <a:pt x="396698" y="471955"/>
                    <a:pt x="405441" y="474453"/>
                  </a:cubicBezTo>
                  <a:cubicBezTo>
                    <a:pt x="416841" y="477710"/>
                    <a:pt x="428547" y="479822"/>
                    <a:pt x="439947" y="483079"/>
                  </a:cubicBezTo>
                  <a:cubicBezTo>
                    <a:pt x="448690" y="485577"/>
                    <a:pt x="456813" y="490504"/>
                    <a:pt x="465826" y="491706"/>
                  </a:cubicBezTo>
                  <a:cubicBezTo>
                    <a:pt x="500148" y="496282"/>
                    <a:pt x="534908" y="496707"/>
                    <a:pt x="569343" y="500332"/>
                  </a:cubicBezTo>
                  <a:cubicBezTo>
                    <a:pt x="589564" y="502460"/>
                    <a:pt x="609600" y="506083"/>
                    <a:pt x="629728" y="508958"/>
                  </a:cubicBezTo>
                  <a:cubicBezTo>
                    <a:pt x="638354" y="511834"/>
                    <a:pt x="646514" y="517585"/>
                    <a:pt x="655607" y="517585"/>
                  </a:cubicBezTo>
                  <a:cubicBezTo>
                    <a:pt x="844708" y="517585"/>
                    <a:pt x="800671" y="529613"/>
                    <a:pt x="888521" y="500332"/>
                  </a:cubicBezTo>
                  <a:cubicBezTo>
                    <a:pt x="947845" y="460782"/>
                    <a:pt x="920608" y="472383"/>
                    <a:pt x="966158" y="457200"/>
                  </a:cubicBezTo>
                  <a:cubicBezTo>
                    <a:pt x="1040333" y="407751"/>
                    <a:pt x="946482" y="467039"/>
                    <a:pt x="1017917" y="431321"/>
                  </a:cubicBezTo>
                  <a:cubicBezTo>
                    <a:pt x="1054906" y="412827"/>
                    <a:pt x="1035336" y="414897"/>
                    <a:pt x="1069675" y="388189"/>
                  </a:cubicBezTo>
                  <a:cubicBezTo>
                    <a:pt x="1086043" y="375459"/>
                    <a:pt x="1104181" y="365185"/>
                    <a:pt x="1121434" y="353683"/>
                  </a:cubicBezTo>
                  <a:lnTo>
                    <a:pt x="1147313" y="336430"/>
                  </a:lnTo>
                  <a:lnTo>
                    <a:pt x="1173192" y="319177"/>
                  </a:lnTo>
                  <a:cubicBezTo>
                    <a:pt x="1222077" y="245852"/>
                    <a:pt x="1141559" y="359437"/>
                    <a:pt x="1242204" y="258792"/>
                  </a:cubicBezTo>
                  <a:cubicBezTo>
                    <a:pt x="1250830" y="250166"/>
                    <a:pt x="1258453" y="240403"/>
                    <a:pt x="1268083" y="232913"/>
                  </a:cubicBezTo>
                  <a:cubicBezTo>
                    <a:pt x="1284450" y="220183"/>
                    <a:pt x="1302588" y="209910"/>
                    <a:pt x="1319841" y="198408"/>
                  </a:cubicBezTo>
                  <a:cubicBezTo>
                    <a:pt x="1328468" y="192657"/>
                    <a:pt x="1338390" y="188486"/>
                    <a:pt x="1345721" y="181155"/>
                  </a:cubicBezTo>
                  <a:cubicBezTo>
                    <a:pt x="1354347" y="172528"/>
                    <a:pt x="1362337" y="163215"/>
                    <a:pt x="1371600" y="155275"/>
                  </a:cubicBezTo>
                  <a:cubicBezTo>
                    <a:pt x="1393950" y="136117"/>
                    <a:pt x="1435597" y="109735"/>
                    <a:pt x="1457864" y="94891"/>
                  </a:cubicBezTo>
                  <a:cubicBezTo>
                    <a:pt x="1466490" y="89140"/>
                    <a:pt x="1473907" y="80917"/>
                    <a:pt x="1483743" y="77638"/>
                  </a:cubicBezTo>
                  <a:cubicBezTo>
                    <a:pt x="1492370" y="74762"/>
                    <a:pt x="1501490" y="73078"/>
                    <a:pt x="1509623" y="69011"/>
                  </a:cubicBezTo>
                  <a:cubicBezTo>
                    <a:pt x="1518896" y="64374"/>
                    <a:pt x="1525666" y="55037"/>
                    <a:pt x="1535502" y="51758"/>
                  </a:cubicBezTo>
                  <a:cubicBezTo>
                    <a:pt x="1552095" y="46227"/>
                    <a:pt x="1570186" y="46926"/>
                    <a:pt x="1587260" y="43132"/>
                  </a:cubicBezTo>
                  <a:cubicBezTo>
                    <a:pt x="1610111" y="38054"/>
                    <a:pt x="1626542" y="27805"/>
                    <a:pt x="1647645" y="17253"/>
                  </a:cubicBezTo>
                  <a:cubicBezTo>
                    <a:pt x="1725283" y="20128"/>
                    <a:pt x="1803039" y="20711"/>
                    <a:pt x="1880558" y="25879"/>
                  </a:cubicBezTo>
                  <a:cubicBezTo>
                    <a:pt x="1889631" y="26484"/>
                    <a:pt x="1897561" y="32533"/>
                    <a:pt x="1906438" y="34506"/>
                  </a:cubicBezTo>
                  <a:cubicBezTo>
                    <a:pt x="1923512" y="38300"/>
                    <a:pt x="1941094" y="39467"/>
                    <a:pt x="1958196" y="43132"/>
                  </a:cubicBezTo>
                  <a:cubicBezTo>
                    <a:pt x="1981381" y="48100"/>
                    <a:pt x="2004203" y="54634"/>
                    <a:pt x="2027207" y="60385"/>
                  </a:cubicBezTo>
                  <a:cubicBezTo>
                    <a:pt x="2038709" y="63260"/>
                    <a:pt x="2050465" y="65262"/>
                    <a:pt x="2061713" y="69011"/>
                  </a:cubicBezTo>
                  <a:cubicBezTo>
                    <a:pt x="2078966" y="74762"/>
                    <a:pt x="2095370" y="84512"/>
                    <a:pt x="2113472" y="86264"/>
                  </a:cubicBezTo>
                  <a:cubicBezTo>
                    <a:pt x="2185082" y="93194"/>
                    <a:pt x="2257245" y="92015"/>
                    <a:pt x="2329132" y="94891"/>
                  </a:cubicBezTo>
                  <a:cubicBezTo>
                    <a:pt x="2346385" y="97766"/>
                    <a:pt x="2363922" y="99275"/>
                    <a:pt x="2380890" y="103517"/>
                  </a:cubicBezTo>
                  <a:cubicBezTo>
                    <a:pt x="2398533" y="107928"/>
                    <a:pt x="2415006" y="116359"/>
                    <a:pt x="2432649" y="120770"/>
                  </a:cubicBezTo>
                  <a:cubicBezTo>
                    <a:pt x="2540521" y="147736"/>
                    <a:pt x="2406405" y="113272"/>
                    <a:pt x="2493034" y="138023"/>
                  </a:cubicBezTo>
                  <a:cubicBezTo>
                    <a:pt x="2504434" y="141280"/>
                    <a:pt x="2516038" y="143774"/>
                    <a:pt x="2527540" y="146649"/>
                  </a:cubicBezTo>
                  <a:cubicBezTo>
                    <a:pt x="2549096" y="161020"/>
                    <a:pt x="2576189" y="185640"/>
                    <a:pt x="2605177" y="189781"/>
                  </a:cubicBezTo>
                  <a:cubicBezTo>
                    <a:pt x="2636619" y="194273"/>
                    <a:pt x="2668438" y="195532"/>
                    <a:pt x="2700068" y="198408"/>
                  </a:cubicBezTo>
                  <a:cubicBezTo>
                    <a:pt x="2751826" y="195532"/>
                    <a:pt x="2803738" y="194696"/>
                    <a:pt x="2855343" y="189781"/>
                  </a:cubicBezTo>
                  <a:cubicBezTo>
                    <a:pt x="2864395" y="188919"/>
                    <a:pt x="2873657" y="186199"/>
                    <a:pt x="2881223" y="181155"/>
                  </a:cubicBezTo>
                  <a:cubicBezTo>
                    <a:pt x="2891374" y="174388"/>
                    <a:pt x="2896438" y="161200"/>
                    <a:pt x="2907102" y="155275"/>
                  </a:cubicBezTo>
                  <a:cubicBezTo>
                    <a:pt x="2922999" y="146443"/>
                    <a:pt x="2958860" y="138023"/>
                    <a:pt x="2958860" y="138023"/>
                  </a:cubicBezTo>
                  <a:cubicBezTo>
                    <a:pt x="2999871" y="110683"/>
                    <a:pt x="2974905" y="124048"/>
                    <a:pt x="3036498" y="103517"/>
                  </a:cubicBezTo>
                  <a:lnTo>
                    <a:pt x="3062377" y="94891"/>
                  </a:lnTo>
                  <a:cubicBezTo>
                    <a:pt x="3071004" y="89140"/>
                    <a:pt x="3078783" y="81849"/>
                    <a:pt x="3088257" y="77638"/>
                  </a:cubicBezTo>
                  <a:cubicBezTo>
                    <a:pt x="3115258" y="65637"/>
                    <a:pt x="3145844" y="58928"/>
                    <a:pt x="3174521" y="51758"/>
                  </a:cubicBezTo>
                  <a:cubicBezTo>
                    <a:pt x="3187833" y="55086"/>
                    <a:pt x="3241201" y="69011"/>
                    <a:pt x="3252158" y="69011"/>
                  </a:cubicBezTo>
                  <a:cubicBezTo>
                    <a:pt x="3293147" y="69011"/>
                    <a:pt x="3333106" y="59723"/>
                    <a:pt x="3372928" y="51758"/>
                  </a:cubicBezTo>
                  <a:cubicBezTo>
                    <a:pt x="3381554" y="46007"/>
                    <a:pt x="3389534" y="39142"/>
                    <a:pt x="3398807" y="34506"/>
                  </a:cubicBezTo>
                  <a:cubicBezTo>
                    <a:pt x="3412600" y="27610"/>
                    <a:pt x="3446287" y="20940"/>
                    <a:pt x="3459192" y="17253"/>
                  </a:cubicBezTo>
                  <a:cubicBezTo>
                    <a:pt x="3467935" y="14755"/>
                    <a:pt x="3475990" y="9080"/>
                    <a:pt x="3485072" y="8626"/>
                  </a:cubicBezTo>
                  <a:cubicBezTo>
                    <a:pt x="3591370" y="3311"/>
                    <a:pt x="3697857" y="2875"/>
                    <a:pt x="3804249" y="0"/>
                  </a:cubicBezTo>
                  <a:lnTo>
                    <a:pt x="3985404" y="17253"/>
                  </a:lnTo>
                  <a:cubicBezTo>
                    <a:pt x="4003278" y="20605"/>
                    <a:pt x="4019519" y="30096"/>
                    <a:pt x="4037162" y="34506"/>
                  </a:cubicBezTo>
                  <a:cubicBezTo>
                    <a:pt x="4048664" y="37381"/>
                    <a:pt x="4060268" y="39875"/>
                    <a:pt x="4071668" y="43132"/>
                  </a:cubicBezTo>
                  <a:cubicBezTo>
                    <a:pt x="4093142" y="49267"/>
                    <a:pt x="4109135" y="57689"/>
                    <a:pt x="4132053" y="60385"/>
                  </a:cubicBezTo>
                  <a:cubicBezTo>
                    <a:pt x="4169288" y="64766"/>
                    <a:pt x="4206815" y="66136"/>
                    <a:pt x="4244196" y="69011"/>
                  </a:cubicBezTo>
                  <a:cubicBezTo>
                    <a:pt x="4318351" y="118448"/>
                    <a:pt x="4224534" y="59181"/>
                    <a:pt x="4295955" y="94891"/>
                  </a:cubicBezTo>
                  <a:cubicBezTo>
                    <a:pt x="4362849" y="128337"/>
                    <a:pt x="4282662" y="99085"/>
                    <a:pt x="4347713" y="120770"/>
                  </a:cubicBezTo>
                  <a:cubicBezTo>
                    <a:pt x="4599364" y="99798"/>
                    <a:pt x="4285525" y="120770"/>
                    <a:pt x="4580626" y="120770"/>
                  </a:cubicBezTo>
                  <a:cubicBezTo>
                    <a:pt x="4669812" y="120770"/>
                    <a:pt x="4758868" y="113399"/>
                    <a:pt x="4848045" y="112143"/>
                  </a:cubicBezTo>
                  <a:cubicBezTo>
                    <a:pt x="4963053" y="110523"/>
                    <a:pt x="5078083" y="112143"/>
                    <a:pt x="5193102" y="112143"/>
                  </a:cubicBezTo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/>
            </a:p>
          </p:txBody>
        </p:sp>
        <p:sp>
          <p:nvSpPr>
            <p:cNvPr id="10" name="9 Forma libre"/>
            <p:cNvSpPr/>
            <p:nvPr/>
          </p:nvSpPr>
          <p:spPr>
            <a:xfrm>
              <a:off x="984083" y="4166956"/>
              <a:ext cx="4173953" cy="862146"/>
            </a:xfrm>
            <a:custGeom>
              <a:avLst/>
              <a:gdLst>
                <a:gd name="connsiteX0" fmla="*/ 0 w 4175185"/>
                <a:gd name="connsiteY0" fmla="*/ 94891 h 862642"/>
                <a:gd name="connsiteX1" fmla="*/ 422695 w 4175185"/>
                <a:gd name="connsiteY1" fmla="*/ 77638 h 862642"/>
                <a:gd name="connsiteX2" fmla="*/ 483080 w 4175185"/>
                <a:gd name="connsiteY2" fmla="*/ 60385 h 862642"/>
                <a:gd name="connsiteX3" fmla="*/ 517585 w 4175185"/>
                <a:gd name="connsiteY3" fmla="*/ 51759 h 862642"/>
                <a:gd name="connsiteX4" fmla="*/ 543464 w 4175185"/>
                <a:gd name="connsiteY4" fmla="*/ 43133 h 862642"/>
                <a:gd name="connsiteX5" fmla="*/ 577970 w 4175185"/>
                <a:gd name="connsiteY5" fmla="*/ 34506 h 862642"/>
                <a:gd name="connsiteX6" fmla="*/ 664234 w 4175185"/>
                <a:gd name="connsiteY6" fmla="*/ 8627 h 862642"/>
                <a:gd name="connsiteX7" fmla="*/ 759125 w 4175185"/>
                <a:gd name="connsiteY7" fmla="*/ 0 h 862642"/>
                <a:gd name="connsiteX8" fmla="*/ 966159 w 4175185"/>
                <a:gd name="connsiteY8" fmla="*/ 8627 h 862642"/>
                <a:gd name="connsiteX9" fmla="*/ 992038 w 4175185"/>
                <a:gd name="connsiteY9" fmla="*/ 25880 h 862642"/>
                <a:gd name="connsiteX10" fmla="*/ 1061049 w 4175185"/>
                <a:gd name="connsiteY10" fmla="*/ 51759 h 862642"/>
                <a:gd name="connsiteX11" fmla="*/ 1147314 w 4175185"/>
                <a:gd name="connsiteY11" fmla="*/ 103517 h 862642"/>
                <a:gd name="connsiteX12" fmla="*/ 1233578 w 4175185"/>
                <a:gd name="connsiteY12" fmla="*/ 129397 h 862642"/>
                <a:gd name="connsiteX13" fmla="*/ 1259457 w 4175185"/>
                <a:gd name="connsiteY13" fmla="*/ 138023 h 862642"/>
                <a:gd name="connsiteX14" fmla="*/ 1293963 w 4175185"/>
                <a:gd name="connsiteY14" fmla="*/ 146650 h 862642"/>
                <a:gd name="connsiteX15" fmla="*/ 1345721 w 4175185"/>
                <a:gd name="connsiteY15" fmla="*/ 163902 h 862642"/>
                <a:gd name="connsiteX16" fmla="*/ 1371600 w 4175185"/>
                <a:gd name="connsiteY16" fmla="*/ 172529 h 862642"/>
                <a:gd name="connsiteX17" fmla="*/ 1466491 w 4175185"/>
                <a:gd name="connsiteY17" fmla="*/ 198408 h 862642"/>
                <a:gd name="connsiteX18" fmla="*/ 1526876 w 4175185"/>
                <a:gd name="connsiteY18" fmla="*/ 224287 h 862642"/>
                <a:gd name="connsiteX19" fmla="*/ 1621766 w 4175185"/>
                <a:gd name="connsiteY19" fmla="*/ 276046 h 862642"/>
                <a:gd name="connsiteX20" fmla="*/ 1682151 w 4175185"/>
                <a:gd name="connsiteY20" fmla="*/ 310551 h 862642"/>
                <a:gd name="connsiteX21" fmla="*/ 1708031 w 4175185"/>
                <a:gd name="connsiteY21" fmla="*/ 319178 h 862642"/>
                <a:gd name="connsiteX22" fmla="*/ 1733910 w 4175185"/>
                <a:gd name="connsiteY22" fmla="*/ 336431 h 862642"/>
                <a:gd name="connsiteX23" fmla="*/ 1794295 w 4175185"/>
                <a:gd name="connsiteY23" fmla="*/ 362310 h 862642"/>
                <a:gd name="connsiteX24" fmla="*/ 1828800 w 4175185"/>
                <a:gd name="connsiteY24" fmla="*/ 379563 h 862642"/>
                <a:gd name="connsiteX25" fmla="*/ 1880559 w 4175185"/>
                <a:gd name="connsiteY25" fmla="*/ 396816 h 862642"/>
                <a:gd name="connsiteX26" fmla="*/ 1940944 w 4175185"/>
                <a:gd name="connsiteY26" fmla="*/ 414068 h 862642"/>
                <a:gd name="connsiteX27" fmla="*/ 1984076 w 4175185"/>
                <a:gd name="connsiteY27" fmla="*/ 422695 h 862642"/>
                <a:gd name="connsiteX28" fmla="*/ 2035834 w 4175185"/>
                <a:gd name="connsiteY28" fmla="*/ 439948 h 862642"/>
                <a:gd name="connsiteX29" fmla="*/ 2061714 w 4175185"/>
                <a:gd name="connsiteY29" fmla="*/ 457200 h 862642"/>
                <a:gd name="connsiteX30" fmla="*/ 2096219 w 4175185"/>
                <a:gd name="connsiteY30" fmla="*/ 465827 h 862642"/>
                <a:gd name="connsiteX31" fmla="*/ 2122098 w 4175185"/>
                <a:gd name="connsiteY31" fmla="*/ 474453 h 862642"/>
                <a:gd name="connsiteX32" fmla="*/ 2182483 w 4175185"/>
                <a:gd name="connsiteY32" fmla="*/ 465827 h 862642"/>
                <a:gd name="connsiteX33" fmla="*/ 2216989 w 4175185"/>
                <a:gd name="connsiteY33" fmla="*/ 457200 h 862642"/>
                <a:gd name="connsiteX34" fmla="*/ 2458529 w 4175185"/>
                <a:gd name="connsiteY34" fmla="*/ 448574 h 862642"/>
                <a:gd name="connsiteX35" fmla="*/ 2527540 w 4175185"/>
                <a:gd name="connsiteY35" fmla="*/ 431321 h 862642"/>
                <a:gd name="connsiteX36" fmla="*/ 2553419 w 4175185"/>
                <a:gd name="connsiteY36" fmla="*/ 414068 h 862642"/>
                <a:gd name="connsiteX37" fmla="*/ 2613804 w 4175185"/>
                <a:gd name="connsiteY37" fmla="*/ 396816 h 862642"/>
                <a:gd name="connsiteX38" fmla="*/ 2639683 w 4175185"/>
                <a:gd name="connsiteY38" fmla="*/ 388189 h 862642"/>
                <a:gd name="connsiteX39" fmla="*/ 2976114 w 4175185"/>
                <a:gd name="connsiteY39" fmla="*/ 370936 h 862642"/>
                <a:gd name="connsiteX40" fmla="*/ 3036498 w 4175185"/>
                <a:gd name="connsiteY40" fmla="*/ 353684 h 862642"/>
                <a:gd name="connsiteX41" fmla="*/ 3062378 w 4175185"/>
                <a:gd name="connsiteY41" fmla="*/ 345057 h 862642"/>
                <a:gd name="connsiteX42" fmla="*/ 3174521 w 4175185"/>
                <a:gd name="connsiteY42" fmla="*/ 327804 h 862642"/>
                <a:gd name="connsiteX43" fmla="*/ 3303917 w 4175185"/>
                <a:gd name="connsiteY43" fmla="*/ 336431 h 862642"/>
                <a:gd name="connsiteX44" fmla="*/ 3364302 w 4175185"/>
                <a:gd name="connsiteY44" fmla="*/ 362310 h 862642"/>
                <a:gd name="connsiteX45" fmla="*/ 3416061 w 4175185"/>
                <a:gd name="connsiteY45" fmla="*/ 379563 h 862642"/>
                <a:gd name="connsiteX46" fmla="*/ 3476446 w 4175185"/>
                <a:gd name="connsiteY46" fmla="*/ 396816 h 862642"/>
                <a:gd name="connsiteX47" fmla="*/ 3502325 w 4175185"/>
                <a:gd name="connsiteY47" fmla="*/ 414068 h 862642"/>
                <a:gd name="connsiteX48" fmla="*/ 3562710 w 4175185"/>
                <a:gd name="connsiteY48" fmla="*/ 491706 h 862642"/>
                <a:gd name="connsiteX49" fmla="*/ 3571336 w 4175185"/>
                <a:gd name="connsiteY49" fmla="*/ 526212 h 862642"/>
                <a:gd name="connsiteX50" fmla="*/ 3579963 w 4175185"/>
                <a:gd name="connsiteY50" fmla="*/ 552091 h 862642"/>
                <a:gd name="connsiteX51" fmla="*/ 3588589 w 4175185"/>
                <a:gd name="connsiteY51" fmla="*/ 603850 h 862642"/>
                <a:gd name="connsiteX52" fmla="*/ 3597215 w 4175185"/>
                <a:gd name="connsiteY52" fmla="*/ 629729 h 862642"/>
                <a:gd name="connsiteX53" fmla="*/ 3623095 w 4175185"/>
                <a:gd name="connsiteY53" fmla="*/ 638355 h 862642"/>
                <a:gd name="connsiteX54" fmla="*/ 3674853 w 4175185"/>
                <a:gd name="connsiteY54" fmla="*/ 672861 h 862642"/>
                <a:gd name="connsiteX55" fmla="*/ 3692106 w 4175185"/>
                <a:gd name="connsiteY55" fmla="*/ 698740 h 862642"/>
                <a:gd name="connsiteX56" fmla="*/ 3778370 w 4175185"/>
                <a:gd name="connsiteY56" fmla="*/ 724619 h 862642"/>
                <a:gd name="connsiteX57" fmla="*/ 3856008 w 4175185"/>
                <a:gd name="connsiteY57" fmla="*/ 759125 h 862642"/>
                <a:gd name="connsiteX58" fmla="*/ 3881887 w 4175185"/>
                <a:gd name="connsiteY58" fmla="*/ 767751 h 862642"/>
                <a:gd name="connsiteX59" fmla="*/ 3942272 w 4175185"/>
                <a:gd name="connsiteY59" fmla="*/ 802257 h 862642"/>
                <a:gd name="connsiteX60" fmla="*/ 4011283 w 4175185"/>
                <a:gd name="connsiteY60" fmla="*/ 819510 h 862642"/>
                <a:gd name="connsiteX61" fmla="*/ 4123427 w 4175185"/>
                <a:gd name="connsiteY61" fmla="*/ 845389 h 862642"/>
                <a:gd name="connsiteX62" fmla="*/ 4175185 w 4175185"/>
                <a:gd name="connsiteY62" fmla="*/ 862642 h 86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175185" h="862642">
                  <a:moveTo>
                    <a:pt x="0" y="94891"/>
                  </a:moveTo>
                  <a:lnTo>
                    <a:pt x="422695" y="77638"/>
                  </a:lnTo>
                  <a:cubicBezTo>
                    <a:pt x="441150" y="76218"/>
                    <a:pt x="465029" y="65542"/>
                    <a:pt x="483080" y="60385"/>
                  </a:cubicBezTo>
                  <a:cubicBezTo>
                    <a:pt x="494479" y="57128"/>
                    <a:pt x="506186" y="55016"/>
                    <a:pt x="517585" y="51759"/>
                  </a:cubicBezTo>
                  <a:cubicBezTo>
                    <a:pt x="526328" y="49261"/>
                    <a:pt x="534721" y="45631"/>
                    <a:pt x="543464" y="43133"/>
                  </a:cubicBezTo>
                  <a:cubicBezTo>
                    <a:pt x="554864" y="39876"/>
                    <a:pt x="566614" y="37913"/>
                    <a:pt x="577970" y="34506"/>
                  </a:cubicBezTo>
                  <a:cubicBezTo>
                    <a:pt x="597585" y="28622"/>
                    <a:pt x="640373" y="11809"/>
                    <a:pt x="664234" y="8627"/>
                  </a:cubicBezTo>
                  <a:cubicBezTo>
                    <a:pt x="695716" y="4429"/>
                    <a:pt x="727495" y="2876"/>
                    <a:pt x="759125" y="0"/>
                  </a:cubicBezTo>
                  <a:cubicBezTo>
                    <a:pt x="828136" y="2876"/>
                    <a:pt x="897510" y="999"/>
                    <a:pt x="966159" y="8627"/>
                  </a:cubicBezTo>
                  <a:cubicBezTo>
                    <a:pt x="976463" y="9772"/>
                    <a:pt x="983036" y="20736"/>
                    <a:pt x="992038" y="25880"/>
                  </a:cubicBezTo>
                  <a:cubicBezTo>
                    <a:pt x="1027123" y="45929"/>
                    <a:pt x="1023310" y="42325"/>
                    <a:pt x="1061049" y="51759"/>
                  </a:cubicBezTo>
                  <a:cubicBezTo>
                    <a:pt x="1091436" y="72017"/>
                    <a:pt x="1114151" y="90252"/>
                    <a:pt x="1147314" y="103517"/>
                  </a:cubicBezTo>
                  <a:cubicBezTo>
                    <a:pt x="1198561" y="124016"/>
                    <a:pt x="1189095" y="116687"/>
                    <a:pt x="1233578" y="129397"/>
                  </a:cubicBezTo>
                  <a:cubicBezTo>
                    <a:pt x="1242321" y="131895"/>
                    <a:pt x="1250714" y="135525"/>
                    <a:pt x="1259457" y="138023"/>
                  </a:cubicBezTo>
                  <a:cubicBezTo>
                    <a:pt x="1270857" y="141280"/>
                    <a:pt x="1282607" y="143243"/>
                    <a:pt x="1293963" y="146650"/>
                  </a:cubicBezTo>
                  <a:cubicBezTo>
                    <a:pt x="1311382" y="151876"/>
                    <a:pt x="1328468" y="158151"/>
                    <a:pt x="1345721" y="163902"/>
                  </a:cubicBezTo>
                  <a:cubicBezTo>
                    <a:pt x="1354347" y="166777"/>
                    <a:pt x="1362778" y="170324"/>
                    <a:pt x="1371600" y="172529"/>
                  </a:cubicBezTo>
                  <a:cubicBezTo>
                    <a:pt x="1382147" y="175166"/>
                    <a:pt x="1443919" y="188734"/>
                    <a:pt x="1466491" y="198408"/>
                  </a:cubicBezTo>
                  <a:cubicBezTo>
                    <a:pt x="1541109" y="230387"/>
                    <a:pt x="1466185" y="204058"/>
                    <a:pt x="1526876" y="224287"/>
                  </a:cubicBezTo>
                  <a:cubicBezTo>
                    <a:pt x="1641634" y="300794"/>
                    <a:pt x="1521956" y="226141"/>
                    <a:pt x="1621766" y="276046"/>
                  </a:cubicBezTo>
                  <a:cubicBezTo>
                    <a:pt x="1708396" y="319361"/>
                    <a:pt x="1576296" y="265185"/>
                    <a:pt x="1682151" y="310551"/>
                  </a:cubicBezTo>
                  <a:cubicBezTo>
                    <a:pt x="1690509" y="314133"/>
                    <a:pt x="1699898" y="315111"/>
                    <a:pt x="1708031" y="319178"/>
                  </a:cubicBezTo>
                  <a:cubicBezTo>
                    <a:pt x="1717304" y="323815"/>
                    <a:pt x="1724908" y="331287"/>
                    <a:pt x="1733910" y="336431"/>
                  </a:cubicBezTo>
                  <a:cubicBezTo>
                    <a:pt x="1791136" y="369132"/>
                    <a:pt x="1745900" y="341570"/>
                    <a:pt x="1794295" y="362310"/>
                  </a:cubicBezTo>
                  <a:cubicBezTo>
                    <a:pt x="1806115" y="367375"/>
                    <a:pt x="1816860" y="374787"/>
                    <a:pt x="1828800" y="379563"/>
                  </a:cubicBezTo>
                  <a:cubicBezTo>
                    <a:pt x="1845685" y="386317"/>
                    <a:pt x="1863306" y="391065"/>
                    <a:pt x="1880559" y="396816"/>
                  </a:cubicBezTo>
                  <a:cubicBezTo>
                    <a:pt x="1909380" y="406423"/>
                    <a:pt x="1908446" y="406846"/>
                    <a:pt x="1940944" y="414068"/>
                  </a:cubicBezTo>
                  <a:cubicBezTo>
                    <a:pt x="1955257" y="417249"/>
                    <a:pt x="1969931" y="418837"/>
                    <a:pt x="1984076" y="422695"/>
                  </a:cubicBezTo>
                  <a:cubicBezTo>
                    <a:pt x="2001621" y="427480"/>
                    <a:pt x="2020702" y="429861"/>
                    <a:pt x="2035834" y="439948"/>
                  </a:cubicBezTo>
                  <a:cubicBezTo>
                    <a:pt x="2044461" y="445699"/>
                    <a:pt x="2052185" y="453116"/>
                    <a:pt x="2061714" y="457200"/>
                  </a:cubicBezTo>
                  <a:cubicBezTo>
                    <a:pt x="2072611" y="461870"/>
                    <a:pt x="2084819" y="462570"/>
                    <a:pt x="2096219" y="465827"/>
                  </a:cubicBezTo>
                  <a:cubicBezTo>
                    <a:pt x="2104962" y="468325"/>
                    <a:pt x="2113472" y="471578"/>
                    <a:pt x="2122098" y="474453"/>
                  </a:cubicBezTo>
                  <a:cubicBezTo>
                    <a:pt x="2142226" y="471578"/>
                    <a:pt x="2162478" y="469464"/>
                    <a:pt x="2182483" y="465827"/>
                  </a:cubicBezTo>
                  <a:cubicBezTo>
                    <a:pt x="2194148" y="463706"/>
                    <a:pt x="2205156" y="457940"/>
                    <a:pt x="2216989" y="457200"/>
                  </a:cubicBezTo>
                  <a:cubicBezTo>
                    <a:pt x="2297397" y="452174"/>
                    <a:pt x="2378016" y="451449"/>
                    <a:pt x="2458529" y="448574"/>
                  </a:cubicBezTo>
                  <a:cubicBezTo>
                    <a:pt x="2481533" y="442823"/>
                    <a:pt x="2507811" y="444474"/>
                    <a:pt x="2527540" y="431321"/>
                  </a:cubicBezTo>
                  <a:cubicBezTo>
                    <a:pt x="2536166" y="425570"/>
                    <a:pt x="2544146" y="418705"/>
                    <a:pt x="2553419" y="414068"/>
                  </a:cubicBezTo>
                  <a:cubicBezTo>
                    <a:pt x="2567208" y="407174"/>
                    <a:pt x="2600906" y="400501"/>
                    <a:pt x="2613804" y="396816"/>
                  </a:cubicBezTo>
                  <a:cubicBezTo>
                    <a:pt x="2622547" y="394318"/>
                    <a:pt x="2630613" y="388837"/>
                    <a:pt x="2639683" y="388189"/>
                  </a:cubicBezTo>
                  <a:cubicBezTo>
                    <a:pt x="2751689" y="380188"/>
                    <a:pt x="2863970" y="376687"/>
                    <a:pt x="2976114" y="370936"/>
                  </a:cubicBezTo>
                  <a:cubicBezTo>
                    <a:pt x="3038178" y="350249"/>
                    <a:pt x="2960658" y="375353"/>
                    <a:pt x="3036498" y="353684"/>
                  </a:cubicBezTo>
                  <a:cubicBezTo>
                    <a:pt x="3045241" y="351186"/>
                    <a:pt x="3053440" y="346733"/>
                    <a:pt x="3062378" y="345057"/>
                  </a:cubicBezTo>
                  <a:cubicBezTo>
                    <a:pt x="3099551" y="338087"/>
                    <a:pt x="3137140" y="333555"/>
                    <a:pt x="3174521" y="327804"/>
                  </a:cubicBezTo>
                  <a:cubicBezTo>
                    <a:pt x="3217653" y="330680"/>
                    <a:pt x="3260954" y="331657"/>
                    <a:pt x="3303917" y="336431"/>
                  </a:cubicBezTo>
                  <a:cubicBezTo>
                    <a:pt x="3323146" y="338568"/>
                    <a:pt x="3348321" y="355918"/>
                    <a:pt x="3364302" y="362310"/>
                  </a:cubicBezTo>
                  <a:cubicBezTo>
                    <a:pt x="3381187" y="369064"/>
                    <a:pt x="3398642" y="374337"/>
                    <a:pt x="3416061" y="379563"/>
                  </a:cubicBezTo>
                  <a:cubicBezTo>
                    <a:pt x="3429887" y="383711"/>
                    <a:pt x="3461946" y="389566"/>
                    <a:pt x="3476446" y="396816"/>
                  </a:cubicBezTo>
                  <a:cubicBezTo>
                    <a:pt x="3485719" y="401452"/>
                    <a:pt x="3493699" y="408317"/>
                    <a:pt x="3502325" y="414068"/>
                  </a:cubicBezTo>
                  <a:cubicBezTo>
                    <a:pt x="3543598" y="475978"/>
                    <a:pt x="3522169" y="451165"/>
                    <a:pt x="3562710" y="491706"/>
                  </a:cubicBezTo>
                  <a:cubicBezTo>
                    <a:pt x="3565585" y="503208"/>
                    <a:pt x="3568079" y="514812"/>
                    <a:pt x="3571336" y="526212"/>
                  </a:cubicBezTo>
                  <a:cubicBezTo>
                    <a:pt x="3573834" y="534955"/>
                    <a:pt x="3577990" y="543215"/>
                    <a:pt x="3579963" y="552091"/>
                  </a:cubicBezTo>
                  <a:cubicBezTo>
                    <a:pt x="3583757" y="569165"/>
                    <a:pt x="3584795" y="586776"/>
                    <a:pt x="3588589" y="603850"/>
                  </a:cubicBezTo>
                  <a:cubicBezTo>
                    <a:pt x="3590561" y="612726"/>
                    <a:pt x="3590785" y="623299"/>
                    <a:pt x="3597215" y="629729"/>
                  </a:cubicBezTo>
                  <a:cubicBezTo>
                    <a:pt x="3603645" y="636159"/>
                    <a:pt x="3614468" y="635480"/>
                    <a:pt x="3623095" y="638355"/>
                  </a:cubicBezTo>
                  <a:cubicBezTo>
                    <a:pt x="3640348" y="649857"/>
                    <a:pt x="3663351" y="655608"/>
                    <a:pt x="3674853" y="672861"/>
                  </a:cubicBezTo>
                  <a:cubicBezTo>
                    <a:pt x="3680604" y="681487"/>
                    <a:pt x="3683314" y="693245"/>
                    <a:pt x="3692106" y="698740"/>
                  </a:cubicBezTo>
                  <a:cubicBezTo>
                    <a:pt x="3706110" y="707493"/>
                    <a:pt x="3758166" y="719568"/>
                    <a:pt x="3778370" y="724619"/>
                  </a:cubicBezTo>
                  <a:cubicBezTo>
                    <a:pt x="3819380" y="751960"/>
                    <a:pt x="3794414" y="738594"/>
                    <a:pt x="3856008" y="759125"/>
                  </a:cubicBezTo>
                  <a:lnTo>
                    <a:pt x="3881887" y="767751"/>
                  </a:lnTo>
                  <a:cubicBezTo>
                    <a:pt x="3900819" y="780373"/>
                    <a:pt x="3920381" y="794960"/>
                    <a:pt x="3942272" y="802257"/>
                  </a:cubicBezTo>
                  <a:cubicBezTo>
                    <a:pt x="3964767" y="809755"/>
                    <a:pt x="3988788" y="812012"/>
                    <a:pt x="4011283" y="819510"/>
                  </a:cubicBezTo>
                  <a:cubicBezTo>
                    <a:pt x="4082331" y="843193"/>
                    <a:pt x="4045039" y="834191"/>
                    <a:pt x="4123427" y="845389"/>
                  </a:cubicBezTo>
                  <a:lnTo>
                    <a:pt x="4175185" y="862642"/>
                  </a:lnTo>
                </a:path>
              </a:pathLst>
            </a:cu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/>
            </a:p>
          </p:txBody>
        </p:sp>
        <p:sp>
          <p:nvSpPr>
            <p:cNvPr id="11" name="10 Forma libre"/>
            <p:cNvSpPr/>
            <p:nvPr/>
          </p:nvSpPr>
          <p:spPr>
            <a:xfrm>
              <a:off x="17200" y="845389"/>
              <a:ext cx="5150362" cy="620809"/>
            </a:xfrm>
            <a:custGeom>
              <a:avLst/>
              <a:gdLst>
                <a:gd name="connsiteX0" fmla="*/ 0 w 5149970"/>
                <a:gd name="connsiteY0" fmla="*/ 621102 h 621102"/>
                <a:gd name="connsiteX1" fmla="*/ 120770 w 5149970"/>
                <a:gd name="connsiteY1" fmla="*/ 612475 h 621102"/>
                <a:gd name="connsiteX2" fmla="*/ 258792 w 5149970"/>
                <a:gd name="connsiteY2" fmla="*/ 603849 h 621102"/>
                <a:gd name="connsiteX3" fmla="*/ 284672 w 5149970"/>
                <a:gd name="connsiteY3" fmla="*/ 595222 h 621102"/>
                <a:gd name="connsiteX4" fmla="*/ 500332 w 5149970"/>
                <a:gd name="connsiteY4" fmla="*/ 569343 h 621102"/>
                <a:gd name="connsiteX5" fmla="*/ 577970 w 5149970"/>
                <a:gd name="connsiteY5" fmla="*/ 543464 h 621102"/>
                <a:gd name="connsiteX6" fmla="*/ 603849 w 5149970"/>
                <a:gd name="connsiteY6" fmla="*/ 534837 h 621102"/>
                <a:gd name="connsiteX7" fmla="*/ 629728 w 5149970"/>
                <a:gd name="connsiteY7" fmla="*/ 526211 h 621102"/>
                <a:gd name="connsiteX8" fmla="*/ 681487 w 5149970"/>
                <a:gd name="connsiteY8" fmla="*/ 500332 h 621102"/>
                <a:gd name="connsiteX9" fmla="*/ 741872 w 5149970"/>
                <a:gd name="connsiteY9" fmla="*/ 474453 h 621102"/>
                <a:gd name="connsiteX10" fmla="*/ 940279 w 5149970"/>
                <a:gd name="connsiteY10" fmla="*/ 457200 h 621102"/>
                <a:gd name="connsiteX11" fmla="*/ 992038 w 5149970"/>
                <a:gd name="connsiteY11" fmla="*/ 448573 h 621102"/>
                <a:gd name="connsiteX12" fmla="*/ 1026543 w 5149970"/>
                <a:gd name="connsiteY12" fmla="*/ 439947 h 621102"/>
                <a:gd name="connsiteX13" fmla="*/ 1112807 w 5149970"/>
                <a:gd name="connsiteY13" fmla="*/ 431320 h 621102"/>
                <a:gd name="connsiteX14" fmla="*/ 1164566 w 5149970"/>
                <a:gd name="connsiteY14" fmla="*/ 422694 h 621102"/>
                <a:gd name="connsiteX15" fmla="*/ 1285336 w 5149970"/>
                <a:gd name="connsiteY15" fmla="*/ 405441 h 621102"/>
                <a:gd name="connsiteX16" fmla="*/ 1319841 w 5149970"/>
                <a:gd name="connsiteY16" fmla="*/ 396815 h 621102"/>
                <a:gd name="connsiteX17" fmla="*/ 1716656 w 5149970"/>
                <a:gd name="connsiteY17" fmla="*/ 388188 h 621102"/>
                <a:gd name="connsiteX18" fmla="*/ 1837426 w 5149970"/>
                <a:gd name="connsiteY18" fmla="*/ 379562 h 621102"/>
                <a:gd name="connsiteX19" fmla="*/ 1863305 w 5149970"/>
                <a:gd name="connsiteY19" fmla="*/ 370936 h 621102"/>
                <a:gd name="connsiteX20" fmla="*/ 1897811 w 5149970"/>
                <a:gd name="connsiteY20" fmla="*/ 362309 h 621102"/>
                <a:gd name="connsiteX21" fmla="*/ 1949570 w 5149970"/>
                <a:gd name="connsiteY21" fmla="*/ 345056 h 621102"/>
                <a:gd name="connsiteX22" fmla="*/ 1984075 w 5149970"/>
                <a:gd name="connsiteY22" fmla="*/ 336430 h 621102"/>
                <a:gd name="connsiteX23" fmla="*/ 2061713 w 5149970"/>
                <a:gd name="connsiteY23" fmla="*/ 319177 h 621102"/>
                <a:gd name="connsiteX24" fmla="*/ 2113472 w 5149970"/>
                <a:gd name="connsiteY24" fmla="*/ 301924 h 621102"/>
                <a:gd name="connsiteX25" fmla="*/ 2139351 w 5149970"/>
                <a:gd name="connsiteY25" fmla="*/ 293298 h 621102"/>
                <a:gd name="connsiteX26" fmla="*/ 2182483 w 5149970"/>
                <a:gd name="connsiteY26" fmla="*/ 276045 h 621102"/>
                <a:gd name="connsiteX27" fmla="*/ 2242868 w 5149970"/>
                <a:gd name="connsiteY27" fmla="*/ 267419 h 621102"/>
                <a:gd name="connsiteX28" fmla="*/ 2294626 w 5149970"/>
                <a:gd name="connsiteY28" fmla="*/ 258792 h 621102"/>
                <a:gd name="connsiteX29" fmla="*/ 2320505 w 5149970"/>
                <a:gd name="connsiteY29" fmla="*/ 250166 h 621102"/>
                <a:gd name="connsiteX30" fmla="*/ 2406770 w 5149970"/>
                <a:gd name="connsiteY30" fmla="*/ 224286 h 621102"/>
                <a:gd name="connsiteX31" fmla="*/ 2432649 w 5149970"/>
                <a:gd name="connsiteY31" fmla="*/ 215660 h 621102"/>
                <a:gd name="connsiteX32" fmla="*/ 2587924 w 5149970"/>
                <a:gd name="connsiteY32" fmla="*/ 189781 h 621102"/>
                <a:gd name="connsiteX33" fmla="*/ 2648309 w 5149970"/>
                <a:gd name="connsiteY33" fmla="*/ 172528 h 621102"/>
                <a:gd name="connsiteX34" fmla="*/ 2700068 w 5149970"/>
                <a:gd name="connsiteY34" fmla="*/ 163902 h 621102"/>
                <a:gd name="connsiteX35" fmla="*/ 2734573 w 5149970"/>
                <a:gd name="connsiteY35" fmla="*/ 155275 h 621102"/>
                <a:gd name="connsiteX36" fmla="*/ 2786332 w 5149970"/>
                <a:gd name="connsiteY36" fmla="*/ 138022 h 621102"/>
                <a:gd name="connsiteX37" fmla="*/ 2872596 w 5149970"/>
                <a:gd name="connsiteY37" fmla="*/ 129396 h 621102"/>
                <a:gd name="connsiteX38" fmla="*/ 2941607 w 5149970"/>
                <a:gd name="connsiteY38" fmla="*/ 120769 h 621102"/>
                <a:gd name="connsiteX39" fmla="*/ 3019245 w 5149970"/>
                <a:gd name="connsiteY39" fmla="*/ 112143 h 621102"/>
                <a:gd name="connsiteX40" fmla="*/ 3096883 w 5149970"/>
                <a:gd name="connsiteY40" fmla="*/ 94890 h 621102"/>
                <a:gd name="connsiteX41" fmla="*/ 3122762 w 5149970"/>
                <a:gd name="connsiteY41" fmla="*/ 86264 h 621102"/>
                <a:gd name="connsiteX42" fmla="*/ 3390181 w 5149970"/>
                <a:gd name="connsiteY42" fmla="*/ 77637 h 621102"/>
                <a:gd name="connsiteX43" fmla="*/ 3433313 w 5149970"/>
                <a:gd name="connsiteY43" fmla="*/ 69011 h 621102"/>
                <a:gd name="connsiteX44" fmla="*/ 3485072 w 5149970"/>
                <a:gd name="connsiteY44" fmla="*/ 51758 h 621102"/>
                <a:gd name="connsiteX45" fmla="*/ 3554083 w 5149970"/>
                <a:gd name="connsiteY45" fmla="*/ 43132 h 621102"/>
                <a:gd name="connsiteX46" fmla="*/ 3631721 w 5149970"/>
                <a:gd name="connsiteY46" fmla="*/ 25879 h 621102"/>
                <a:gd name="connsiteX47" fmla="*/ 3657600 w 5149970"/>
                <a:gd name="connsiteY47" fmla="*/ 17253 h 621102"/>
                <a:gd name="connsiteX48" fmla="*/ 3717985 w 5149970"/>
                <a:gd name="connsiteY48" fmla="*/ 0 h 621102"/>
                <a:gd name="connsiteX49" fmla="*/ 4002656 w 5149970"/>
                <a:gd name="connsiteY49" fmla="*/ 17253 h 621102"/>
                <a:gd name="connsiteX50" fmla="*/ 4589253 w 5149970"/>
                <a:gd name="connsiteY50" fmla="*/ 34505 h 621102"/>
                <a:gd name="connsiteX51" fmla="*/ 5080958 w 5149970"/>
                <a:gd name="connsiteY51" fmla="*/ 25879 h 621102"/>
                <a:gd name="connsiteX52" fmla="*/ 5106838 w 5149970"/>
                <a:gd name="connsiteY52" fmla="*/ 17253 h 621102"/>
                <a:gd name="connsiteX53" fmla="*/ 5149970 w 5149970"/>
                <a:gd name="connsiteY53" fmla="*/ 0 h 62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5149970" h="621102">
                  <a:moveTo>
                    <a:pt x="0" y="621102"/>
                  </a:moveTo>
                  <a:lnTo>
                    <a:pt x="120770" y="612475"/>
                  </a:lnTo>
                  <a:cubicBezTo>
                    <a:pt x="166765" y="609409"/>
                    <a:pt x="212948" y="608675"/>
                    <a:pt x="258792" y="603849"/>
                  </a:cubicBezTo>
                  <a:cubicBezTo>
                    <a:pt x="267835" y="602897"/>
                    <a:pt x="275670" y="596508"/>
                    <a:pt x="284672" y="595222"/>
                  </a:cubicBezTo>
                  <a:cubicBezTo>
                    <a:pt x="356347" y="584983"/>
                    <a:pt x="500332" y="569343"/>
                    <a:pt x="500332" y="569343"/>
                  </a:cubicBezTo>
                  <a:lnTo>
                    <a:pt x="577970" y="543464"/>
                  </a:lnTo>
                  <a:lnTo>
                    <a:pt x="603849" y="534837"/>
                  </a:lnTo>
                  <a:lnTo>
                    <a:pt x="629728" y="526211"/>
                  </a:lnTo>
                  <a:cubicBezTo>
                    <a:pt x="679464" y="493053"/>
                    <a:pt x="631483" y="521762"/>
                    <a:pt x="681487" y="500332"/>
                  </a:cubicBezTo>
                  <a:cubicBezTo>
                    <a:pt x="706046" y="489807"/>
                    <a:pt x="716577" y="479512"/>
                    <a:pt x="741872" y="474453"/>
                  </a:cubicBezTo>
                  <a:cubicBezTo>
                    <a:pt x="803840" y="462059"/>
                    <a:pt x="881834" y="460853"/>
                    <a:pt x="940279" y="457200"/>
                  </a:cubicBezTo>
                  <a:cubicBezTo>
                    <a:pt x="957532" y="454324"/>
                    <a:pt x="974887" y="452003"/>
                    <a:pt x="992038" y="448573"/>
                  </a:cubicBezTo>
                  <a:cubicBezTo>
                    <a:pt x="1003663" y="446248"/>
                    <a:pt x="1014807" y="441624"/>
                    <a:pt x="1026543" y="439947"/>
                  </a:cubicBezTo>
                  <a:cubicBezTo>
                    <a:pt x="1055151" y="435860"/>
                    <a:pt x="1084132" y="434904"/>
                    <a:pt x="1112807" y="431320"/>
                  </a:cubicBezTo>
                  <a:cubicBezTo>
                    <a:pt x="1130163" y="429150"/>
                    <a:pt x="1147313" y="425569"/>
                    <a:pt x="1164566" y="422694"/>
                  </a:cubicBezTo>
                  <a:cubicBezTo>
                    <a:pt x="1226888" y="401921"/>
                    <a:pt x="1159341" y="422241"/>
                    <a:pt x="1285336" y="405441"/>
                  </a:cubicBezTo>
                  <a:cubicBezTo>
                    <a:pt x="1297088" y="403874"/>
                    <a:pt x="1307995" y="397289"/>
                    <a:pt x="1319841" y="396815"/>
                  </a:cubicBezTo>
                  <a:cubicBezTo>
                    <a:pt x="1452038" y="391527"/>
                    <a:pt x="1584384" y="391064"/>
                    <a:pt x="1716656" y="388188"/>
                  </a:cubicBezTo>
                  <a:cubicBezTo>
                    <a:pt x="1756913" y="385313"/>
                    <a:pt x="1797343" y="384277"/>
                    <a:pt x="1837426" y="379562"/>
                  </a:cubicBezTo>
                  <a:cubicBezTo>
                    <a:pt x="1846457" y="378500"/>
                    <a:pt x="1854562" y="373434"/>
                    <a:pt x="1863305" y="370936"/>
                  </a:cubicBezTo>
                  <a:cubicBezTo>
                    <a:pt x="1874705" y="367679"/>
                    <a:pt x="1886455" y="365716"/>
                    <a:pt x="1897811" y="362309"/>
                  </a:cubicBezTo>
                  <a:cubicBezTo>
                    <a:pt x="1915230" y="357083"/>
                    <a:pt x="1931927" y="349467"/>
                    <a:pt x="1949570" y="345056"/>
                  </a:cubicBezTo>
                  <a:cubicBezTo>
                    <a:pt x="1961072" y="342181"/>
                    <a:pt x="1972502" y="339002"/>
                    <a:pt x="1984075" y="336430"/>
                  </a:cubicBezTo>
                  <a:cubicBezTo>
                    <a:pt x="2015720" y="329398"/>
                    <a:pt x="2031672" y="328189"/>
                    <a:pt x="2061713" y="319177"/>
                  </a:cubicBezTo>
                  <a:cubicBezTo>
                    <a:pt x="2079132" y="313951"/>
                    <a:pt x="2096219" y="307675"/>
                    <a:pt x="2113472" y="301924"/>
                  </a:cubicBezTo>
                  <a:cubicBezTo>
                    <a:pt x="2122098" y="299049"/>
                    <a:pt x="2130908" y="296675"/>
                    <a:pt x="2139351" y="293298"/>
                  </a:cubicBezTo>
                  <a:cubicBezTo>
                    <a:pt x="2153728" y="287547"/>
                    <a:pt x="2167460" y="279801"/>
                    <a:pt x="2182483" y="276045"/>
                  </a:cubicBezTo>
                  <a:cubicBezTo>
                    <a:pt x="2202209" y="271114"/>
                    <a:pt x="2222772" y="270511"/>
                    <a:pt x="2242868" y="267419"/>
                  </a:cubicBezTo>
                  <a:cubicBezTo>
                    <a:pt x="2260155" y="264759"/>
                    <a:pt x="2277552" y="262586"/>
                    <a:pt x="2294626" y="258792"/>
                  </a:cubicBezTo>
                  <a:cubicBezTo>
                    <a:pt x="2303502" y="256819"/>
                    <a:pt x="2311762" y="252664"/>
                    <a:pt x="2320505" y="250166"/>
                  </a:cubicBezTo>
                  <a:cubicBezTo>
                    <a:pt x="2411762" y="224092"/>
                    <a:pt x="2283775" y="265284"/>
                    <a:pt x="2406770" y="224286"/>
                  </a:cubicBezTo>
                  <a:cubicBezTo>
                    <a:pt x="2415396" y="221411"/>
                    <a:pt x="2423733" y="217443"/>
                    <a:pt x="2432649" y="215660"/>
                  </a:cubicBezTo>
                  <a:cubicBezTo>
                    <a:pt x="2541645" y="193860"/>
                    <a:pt x="2489815" y="202044"/>
                    <a:pt x="2587924" y="189781"/>
                  </a:cubicBezTo>
                  <a:cubicBezTo>
                    <a:pt x="2612591" y="181558"/>
                    <a:pt x="2621228" y="177944"/>
                    <a:pt x="2648309" y="172528"/>
                  </a:cubicBezTo>
                  <a:cubicBezTo>
                    <a:pt x="2665460" y="169098"/>
                    <a:pt x="2682917" y="167332"/>
                    <a:pt x="2700068" y="163902"/>
                  </a:cubicBezTo>
                  <a:cubicBezTo>
                    <a:pt x="2711693" y="161577"/>
                    <a:pt x="2723217" y="158682"/>
                    <a:pt x="2734573" y="155275"/>
                  </a:cubicBezTo>
                  <a:cubicBezTo>
                    <a:pt x="2751992" y="150049"/>
                    <a:pt x="2768457" y="141373"/>
                    <a:pt x="2786332" y="138022"/>
                  </a:cubicBezTo>
                  <a:cubicBezTo>
                    <a:pt x="2814735" y="132696"/>
                    <a:pt x="2843875" y="132587"/>
                    <a:pt x="2872596" y="129396"/>
                  </a:cubicBezTo>
                  <a:cubicBezTo>
                    <a:pt x="2895637" y="126836"/>
                    <a:pt x="2918583" y="123478"/>
                    <a:pt x="2941607" y="120769"/>
                  </a:cubicBezTo>
                  <a:lnTo>
                    <a:pt x="3019245" y="112143"/>
                  </a:lnTo>
                  <a:cubicBezTo>
                    <a:pt x="3077502" y="92725"/>
                    <a:pt x="3005791" y="115133"/>
                    <a:pt x="3096883" y="94890"/>
                  </a:cubicBezTo>
                  <a:cubicBezTo>
                    <a:pt x="3105759" y="92917"/>
                    <a:pt x="3113685" y="86798"/>
                    <a:pt x="3122762" y="86264"/>
                  </a:cubicBezTo>
                  <a:cubicBezTo>
                    <a:pt x="3211794" y="81027"/>
                    <a:pt x="3301041" y="80513"/>
                    <a:pt x="3390181" y="77637"/>
                  </a:cubicBezTo>
                  <a:cubicBezTo>
                    <a:pt x="3404558" y="74762"/>
                    <a:pt x="3419168" y="72869"/>
                    <a:pt x="3433313" y="69011"/>
                  </a:cubicBezTo>
                  <a:cubicBezTo>
                    <a:pt x="3450858" y="64226"/>
                    <a:pt x="3467289" y="55569"/>
                    <a:pt x="3485072" y="51758"/>
                  </a:cubicBezTo>
                  <a:cubicBezTo>
                    <a:pt x="3507740" y="46901"/>
                    <a:pt x="3531079" y="46007"/>
                    <a:pt x="3554083" y="43132"/>
                  </a:cubicBezTo>
                  <a:cubicBezTo>
                    <a:pt x="3612335" y="23713"/>
                    <a:pt x="3540640" y="46118"/>
                    <a:pt x="3631721" y="25879"/>
                  </a:cubicBezTo>
                  <a:cubicBezTo>
                    <a:pt x="3640597" y="23907"/>
                    <a:pt x="3648857" y="19751"/>
                    <a:pt x="3657600" y="17253"/>
                  </a:cubicBezTo>
                  <a:cubicBezTo>
                    <a:pt x="3733431" y="-4413"/>
                    <a:pt x="3655927" y="20684"/>
                    <a:pt x="3717985" y="0"/>
                  </a:cubicBezTo>
                  <a:cubicBezTo>
                    <a:pt x="3812875" y="5751"/>
                    <a:pt x="3907636" y="14344"/>
                    <a:pt x="4002656" y="17253"/>
                  </a:cubicBezTo>
                  <a:cubicBezTo>
                    <a:pt x="4601131" y="35574"/>
                    <a:pt x="4384642" y="-33693"/>
                    <a:pt x="4589253" y="34505"/>
                  </a:cubicBezTo>
                  <a:lnTo>
                    <a:pt x="5080958" y="25879"/>
                  </a:lnTo>
                  <a:cubicBezTo>
                    <a:pt x="5090046" y="25576"/>
                    <a:pt x="5098095" y="19751"/>
                    <a:pt x="5106838" y="17253"/>
                  </a:cubicBezTo>
                  <a:cubicBezTo>
                    <a:pt x="5147210" y="5718"/>
                    <a:pt x="5132300" y="17668"/>
                    <a:pt x="5149970" y="0"/>
                  </a:cubicBezTo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/>
            </a:p>
          </p:txBody>
        </p:sp>
        <p:sp>
          <p:nvSpPr>
            <p:cNvPr id="12" name="11 Forma libre"/>
            <p:cNvSpPr/>
            <p:nvPr/>
          </p:nvSpPr>
          <p:spPr>
            <a:xfrm>
              <a:off x="2390748" y="5219632"/>
              <a:ext cx="2743473" cy="438218"/>
            </a:xfrm>
            <a:custGeom>
              <a:avLst/>
              <a:gdLst>
                <a:gd name="connsiteX0" fmla="*/ 0 w 2743200"/>
                <a:gd name="connsiteY0" fmla="*/ 95250 h 438150"/>
                <a:gd name="connsiteX1" fmla="*/ 171450 w 2743200"/>
                <a:gd name="connsiteY1" fmla="*/ 104775 h 438150"/>
                <a:gd name="connsiteX2" fmla="*/ 228600 w 2743200"/>
                <a:gd name="connsiteY2" fmla="*/ 123825 h 438150"/>
                <a:gd name="connsiteX3" fmla="*/ 352425 w 2743200"/>
                <a:gd name="connsiteY3" fmla="*/ 142875 h 438150"/>
                <a:gd name="connsiteX4" fmla="*/ 409575 w 2743200"/>
                <a:gd name="connsiteY4" fmla="*/ 161925 h 438150"/>
                <a:gd name="connsiteX5" fmla="*/ 533400 w 2743200"/>
                <a:gd name="connsiteY5" fmla="*/ 190500 h 438150"/>
                <a:gd name="connsiteX6" fmla="*/ 590550 w 2743200"/>
                <a:gd name="connsiteY6" fmla="*/ 209550 h 438150"/>
                <a:gd name="connsiteX7" fmla="*/ 619125 w 2743200"/>
                <a:gd name="connsiteY7" fmla="*/ 228600 h 438150"/>
                <a:gd name="connsiteX8" fmla="*/ 666750 w 2743200"/>
                <a:gd name="connsiteY8" fmla="*/ 238125 h 438150"/>
                <a:gd name="connsiteX9" fmla="*/ 1133475 w 2743200"/>
                <a:gd name="connsiteY9" fmla="*/ 219075 h 438150"/>
                <a:gd name="connsiteX10" fmla="*/ 1143000 w 2743200"/>
                <a:gd name="connsiteY10" fmla="*/ 190500 h 438150"/>
                <a:gd name="connsiteX11" fmla="*/ 1171575 w 2743200"/>
                <a:gd name="connsiteY11" fmla="*/ 161925 h 438150"/>
                <a:gd name="connsiteX12" fmla="*/ 1200150 w 2743200"/>
                <a:gd name="connsiteY12" fmla="*/ 152400 h 438150"/>
                <a:gd name="connsiteX13" fmla="*/ 1238250 w 2743200"/>
                <a:gd name="connsiteY13" fmla="*/ 133350 h 438150"/>
                <a:gd name="connsiteX14" fmla="*/ 1257300 w 2743200"/>
                <a:gd name="connsiteY14" fmla="*/ 104775 h 438150"/>
                <a:gd name="connsiteX15" fmla="*/ 1285875 w 2743200"/>
                <a:gd name="connsiteY15" fmla="*/ 95250 h 438150"/>
                <a:gd name="connsiteX16" fmla="*/ 1314450 w 2743200"/>
                <a:gd name="connsiteY16" fmla="*/ 76200 h 438150"/>
                <a:gd name="connsiteX17" fmla="*/ 1343025 w 2743200"/>
                <a:gd name="connsiteY17" fmla="*/ 66675 h 438150"/>
                <a:gd name="connsiteX18" fmla="*/ 1400175 w 2743200"/>
                <a:gd name="connsiteY18" fmla="*/ 28575 h 438150"/>
                <a:gd name="connsiteX19" fmla="*/ 1466850 w 2743200"/>
                <a:gd name="connsiteY19" fmla="*/ 9525 h 438150"/>
                <a:gd name="connsiteX20" fmla="*/ 1533525 w 2743200"/>
                <a:gd name="connsiteY20" fmla="*/ 0 h 438150"/>
                <a:gd name="connsiteX21" fmla="*/ 1743075 w 2743200"/>
                <a:gd name="connsiteY21" fmla="*/ 9525 h 438150"/>
                <a:gd name="connsiteX22" fmla="*/ 1866900 w 2743200"/>
                <a:gd name="connsiteY22" fmla="*/ 38100 h 438150"/>
                <a:gd name="connsiteX23" fmla="*/ 2066925 w 2743200"/>
                <a:gd name="connsiteY23" fmla="*/ 85725 h 438150"/>
                <a:gd name="connsiteX24" fmla="*/ 2181225 w 2743200"/>
                <a:gd name="connsiteY24" fmla="*/ 123825 h 438150"/>
                <a:gd name="connsiteX25" fmla="*/ 2209800 w 2743200"/>
                <a:gd name="connsiteY25" fmla="*/ 133350 h 438150"/>
                <a:gd name="connsiteX26" fmla="*/ 2238375 w 2743200"/>
                <a:gd name="connsiteY26" fmla="*/ 152400 h 438150"/>
                <a:gd name="connsiteX27" fmla="*/ 2295525 w 2743200"/>
                <a:gd name="connsiteY27" fmla="*/ 171450 h 438150"/>
                <a:gd name="connsiteX28" fmla="*/ 2362200 w 2743200"/>
                <a:gd name="connsiteY28" fmla="*/ 209550 h 438150"/>
                <a:gd name="connsiteX29" fmla="*/ 2400300 w 2743200"/>
                <a:gd name="connsiteY29" fmla="*/ 228600 h 438150"/>
                <a:gd name="connsiteX30" fmla="*/ 2428875 w 2743200"/>
                <a:gd name="connsiteY30" fmla="*/ 247650 h 438150"/>
                <a:gd name="connsiteX31" fmla="*/ 2505075 w 2743200"/>
                <a:gd name="connsiteY31" fmla="*/ 266700 h 438150"/>
                <a:gd name="connsiteX32" fmla="*/ 2533650 w 2743200"/>
                <a:gd name="connsiteY32" fmla="*/ 276225 h 438150"/>
                <a:gd name="connsiteX33" fmla="*/ 2562225 w 2743200"/>
                <a:gd name="connsiteY33" fmla="*/ 295275 h 438150"/>
                <a:gd name="connsiteX34" fmla="*/ 2628900 w 2743200"/>
                <a:gd name="connsiteY34" fmla="*/ 304800 h 438150"/>
                <a:gd name="connsiteX35" fmla="*/ 2657475 w 2743200"/>
                <a:gd name="connsiteY35" fmla="*/ 323850 h 438150"/>
                <a:gd name="connsiteX36" fmla="*/ 2695575 w 2743200"/>
                <a:gd name="connsiteY36" fmla="*/ 390525 h 438150"/>
                <a:gd name="connsiteX37" fmla="*/ 2724150 w 2743200"/>
                <a:gd name="connsiteY37" fmla="*/ 409575 h 438150"/>
                <a:gd name="connsiteX38" fmla="*/ 2743200 w 2743200"/>
                <a:gd name="connsiteY38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43200" h="438150">
                  <a:moveTo>
                    <a:pt x="0" y="95250"/>
                  </a:moveTo>
                  <a:cubicBezTo>
                    <a:pt x="57150" y="98425"/>
                    <a:pt x="114654" y="97675"/>
                    <a:pt x="171450" y="104775"/>
                  </a:cubicBezTo>
                  <a:cubicBezTo>
                    <a:pt x="191375" y="107266"/>
                    <a:pt x="208909" y="119887"/>
                    <a:pt x="228600" y="123825"/>
                  </a:cubicBezTo>
                  <a:cubicBezTo>
                    <a:pt x="301326" y="138370"/>
                    <a:pt x="260161" y="131342"/>
                    <a:pt x="352425" y="142875"/>
                  </a:cubicBezTo>
                  <a:cubicBezTo>
                    <a:pt x="371475" y="149225"/>
                    <a:pt x="389884" y="157987"/>
                    <a:pt x="409575" y="161925"/>
                  </a:cubicBezTo>
                  <a:cubicBezTo>
                    <a:pt x="447355" y="169481"/>
                    <a:pt x="498935" y="179012"/>
                    <a:pt x="533400" y="190500"/>
                  </a:cubicBezTo>
                  <a:cubicBezTo>
                    <a:pt x="552450" y="196850"/>
                    <a:pt x="573842" y="198411"/>
                    <a:pt x="590550" y="209550"/>
                  </a:cubicBezTo>
                  <a:cubicBezTo>
                    <a:pt x="600075" y="215900"/>
                    <a:pt x="608406" y="224580"/>
                    <a:pt x="619125" y="228600"/>
                  </a:cubicBezTo>
                  <a:cubicBezTo>
                    <a:pt x="634284" y="234284"/>
                    <a:pt x="650875" y="234950"/>
                    <a:pt x="666750" y="238125"/>
                  </a:cubicBezTo>
                  <a:cubicBezTo>
                    <a:pt x="822325" y="231775"/>
                    <a:pt x="978543" y="234568"/>
                    <a:pt x="1133475" y="219075"/>
                  </a:cubicBezTo>
                  <a:cubicBezTo>
                    <a:pt x="1143465" y="218076"/>
                    <a:pt x="1137431" y="198854"/>
                    <a:pt x="1143000" y="190500"/>
                  </a:cubicBezTo>
                  <a:cubicBezTo>
                    <a:pt x="1150472" y="179292"/>
                    <a:pt x="1160367" y="169397"/>
                    <a:pt x="1171575" y="161925"/>
                  </a:cubicBezTo>
                  <a:cubicBezTo>
                    <a:pt x="1179929" y="156356"/>
                    <a:pt x="1190922" y="156355"/>
                    <a:pt x="1200150" y="152400"/>
                  </a:cubicBezTo>
                  <a:cubicBezTo>
                    <a:pt x="1213201" y="146807"/>
                    <a:pt x="1225550" y="139700"/>
                    <a:pt x="1238250" y="133350"/>
                  </a:cubicBezTo>
                  <a:cubicBezTo>
                    <a:pt x="1244600" y="123825"/>
                    <a:pt x="1248361" y="111926"/>
                    <a:pt x="1257300" y="104775"/>
                  </a:cubicBezTo>
                  <a:cubicBezTo>
                    <a:pt x="1265140" y="98503"/>
                    <a:pt x="1276895" y="99740"/>
                    <a:pt x="1285875" y="95250"/>
                  </a:cubicBezTo>
                  <a:cubicBezTo>
                    <a:pt x="1296114" y="90130"/>
                    <a:pt x="1304211" y="81320"/>
                    <a:pt x="1314450" y="76200"/>
                  </a:cubicBezTo>
                  <a:cubicBezTo>
                    <a:pt x="1323430" y="71710"/>
                    <a:pt x="1334248" y="71551"/>
                    <a:pt x="1343025" y="66675"/>
                  </a:cubicBezTo>
                  <a:cubicBezTo>
                    <a:pt x="1363039" y="55556"/>
                    <a:pt x="1378455" y="35815"/>
                    <a:pt x="1400175" y="28575"/>
                  </a:cubicBezTo>
                  <a:cubicBezTo>
                    <a:pt x="1424658" y="20414"/>
                    <a:pt x="1440538" y="14309"/>
                    <a:pt x="1466850" y="9525"/>
                  </a:cubicBezTo>
                  <a:cubicBezTo>
                    <a:pt x="1488939" y="5509"/>
                    <a:pt x="1511300" y="3175"/>
                    <a:pt x="1533525" y="0"/>
                  </a:cubicBezTo>
                  <a:cubicBezTo>
                    <a:pt x="1603375" y="3175"/>
                    <a:pt x="1673344" y="4360"/>
                    <a:pt x="1743075" y="9525"/>
                  </a:cubicBezTo>
                  <a:cubicBezTo>
                    <a:pt x="1763171" y="11014"/>
                    <a:pt x="1861034" y="36424"/>
                    <a:pt x="1866900" y="38100"/>
                  </a:cubicBezTo>
                  <a:cubicBezTo>
                    <a:pt x="2021837" y="82368"/>
                    <a:pt x="1954486" y="69662"/>
                    <a:pt x="2066925" y="85725"/>
                  </a:cubicBezTo>
                  <a:lnTo>
                    <a:pt x="2181225" y="123825"/>
                  </a:lnTo>
                  <a:cubicBezTo>
                    <a:pt x="2190750" y="127000"/>
                    <a:pt x="2201446" y="127781"/>
                    <a:pt x="2209800" y="133350"/>
                  </a:cubicBezTo>
                  <a:cubicBezTo>
                    <a:pt x="2219325" y="139700"/>
                    <a:pt x="2227914" y="147751"/>
                    <a:pt x="2238375" y="152400"/>
                  </a:cubicBezTo>
                  <a:cubicBezTo>
                    <a:pt x="2256725" y="160555"/>
                    <a:pt x="2277564" y="162470"/>
                    <a:pt x="2295525" y="171450"/>
                  </a:cubicBezTo>
                  <a:cubicBezTo>
                    <a:pt x="2410660" y="229017"/>
                    <a:pt x="2267958" y="155698"/>
                    <a:pt x="2362200" y="209550"/>
                  </a:cubicBezTo>
                  <a:cubicBezTo>
                    <a:pt x="2374528" y="216595"/>
                    <a:pt x="2387972" y="221555"/>
                    <a:pt x="2400300" y="228600"/>
                  </a:cubicBezTo>
                  <a:cubicBezTo>
                    <a:pt x="2410239" y="234280"/>
                    <a:pt x="2418117" y="243738"/>
                    <a:pt x="2428875" y="247650"/>
                  </a:cubicBezTo>
                  <a:cubicBezTo>
                    <a:pt x="2453480" y="256597"/>
                    <a:pt x="2480237" y="258421"/>
                    <a:pt x="2505075" y="266700"/>
                  </a:cubicBezTo>
                  <a:cubicBezTo>
                    <a:pt x="2514600" y="269875"/>
                    <a:pt x="2524670" y="271735"/>
                    <a:pt x="2533650" y="276225"/>
                  </a:cubicBezTo>
                  <a:cubicBezTo>
                    <a:pt x="2543889" y="281345"/>
                    <a:pt x="2551260" y="291986"/>
                    <a:pt x="2562225" y="295275"/>
                  </a:cubicBezTo>
                  <a:cubicBezTo>
                    <a:pt x="2583729" y="301726"/>
                    <a:pt x="2606675" y="301625"/>
                    <a:pt x="2628900" y="304800"/>
                  </a:cubicBezTo>
                  <a:cubicBezTo>
                    <a:pt x="2638425" y="311150"/>
                    <a:pt x="2649380" y="315755"/>
                    <a:pt x="2657475" y="323850"/>
                  </a:cubicBezTo>
                  <a:cubicBezTo>
                    <a:pt x="2695030" y="361405"/>
                    <a:pt x="2658222" y="345701"/>
                    <a:pt x="2695575" y="390525"/>
                  </a:cubicBezTo>
                  <a:cubicBezTo>
                    <a:pt x="2702904" y="399319"/>
                    <a:pt x="2714625" y="403225"/>
                    <a:pt x="2724150" y="409575"/>
                  </a:cubicBezTo>
                  <a:lnTo>
                    <a:pt x="2743200" y="43815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/>
            </a:p>
          </p:txBody>
        </p:sp>
        <p:sp>
          <p:nvSpPr>
            <p:cNvPr id="13" name="12 Forma libre"/>
            <p:cNvSpPr/>
            <p:nvPr/>
          </p:nvSpPr>
          <p:spPr>
            <a:xfrm>
              <a:off x="555416" y="3687456"/>
              <a:ext cx="4594682" cy="292145"/>
            </a:xfrm>
            <a:custGeom>
              <a:avLst/>
              <a:gdLst>
                <a:gd name="connsiteX0" fmla="*/ 0 w 4593946"/>
                <a:gd name="connsiteY0" fmla="*/ 36576 h 292813"/>
                <a:gd name="connsiteX1" fmla="*/ 190195 w 4593946"/>
                <a:gd name="connsiteY1" fmla="*/ 21945 h 292813"/>
                <a:gd name="connsiteX2" fmla="*/ 212141 w 4593946"/>
                <a:gd name="connsiteY2" fmla="*/ 14630 h 292813"/>
                <a:gd name="connsiteX3" fmla="*/ 234087 w 4593946"/>
                <a:gd name="connsiteY3" fmla="*/ 0 h 292813"/>
                <a:gd name="connsiteX4" fmla="*/ 373075 w 4593946"/>
                <a:gd name="connsiteY4" fmla="*/ 14630 h 292813"/>
                <a:gd name="connsiteX5" fmla="*/ 395021 w 4593946"/>
                <a:gd name="connsiteY5" fmla="*/ 21945 h 292813"/>
                <a:gd name="connsiteX6" fmla="*/ 416967 w 4593946"/>
                <a:gd name="connsiteY6" fmla="*/ 36576 h 292813"/>
                <a:gd name="connsiteX7" fmla="*/ 460858 w 4593946"/>
                <a:gd name="connsiteY7" fmla="*/ 51206 h 292813"/>
                <a:gd name="connsiteX8" fmla="*/ 475488 w 4593946"/>
                <a:gd name="connsiteY8" fmla="*/ 65837 h 292813"/>
                <a:gd name="connsiteX9" fmla="*/ 555955 w 4593946"/>
                <a:gd name="connsiteY9" fmla="*/ 51206 h 292813"/>
                <a:gd name="connsiteX10" fmla="*/ 570586 w 4593946"/>
                <a:gd name="connsiteY10" fmla="*/ 36576 h 292813"/>
                <a:gd name="connsiteX11" fmla="*/ 621792 w 4593946"/>
                <a:gd name="connsiteY11" fmla="*/ 21945 h 292813"/>
                <a:gd name="connsiteX12" fmla="*/ 643738 w 4593946"/>
                <a:gd name="connsiteY12" fmla="*/ 14630 h 292813"/>
                <a:gd name="connsiteX13" fmla="*/ 709575 w 4593946"/>
                <a:gd name="connsiteY13" fmla="*/ 0 h 292813"/>
                <a:gd name="connsiteX14" fmla="*/ 811987 w 4593946"/>
                <a:gd name="connsiteY14" fmla="*/ 7315 h 292813"/>
                <a:gd name="connsiteX15" fmla="*/ 855879 w 4593946"/>
                <a:gd name="connsiteY15" fmla="*/ 36576 h 292813"/>
                <a:gd name="connsiteX16" fmla="*/ 899770 w 4593946"/>
                <a:gd name="connsiteY16" fmla="*/ 58521 h 292813"/>
                <a:gd name="connsiteX17" fmla="*/ 914400 w 4593946"/>
                <a:gd name="connsiteY17" fmla="*/ 73152 h 292813"/>
                <a:gd name="connsiteX18" fmla="*/ 994867 w 4593946"/>
                <a:gd name="connsiteY18" fmla="*/ 102413 h 292813"/>
                <a:gd name="connsiteX19" fmla="*/ 1016813 w 4593946"/>
                <a:gd name="connsiteY19" fmla="*/ 109728 h 292813"/>
                <a:gd name="connsiteX20" fmla="*/ 1038759 w 4593946"/>
                <a:gd name="connsiteY20" fmla="*/ 117043 h 292813"/>
                <a:gd name="connsiteX21" fmla="*/ 1126541 w 4593946"/>
                <a:gd name="connsiteY21" fmla="*/ 109728 h 292813"/>
                <a:gd name="connsiteX22" fmla="*/ 1170432 w 4593946"/>
                <a:gd name="connsiteY22" fmla="*/ 95097 h 292813"/>
                <a:gd name="connsiteX23" fmla="*/ 1207008 w 4593946"/>
                <a:gd name="connsiteY23" fmla="*/ 73152 h 292813"/>
                <a:gd name="connsiteX24" fmla="*/ 1221639 w 4593946"/>
                <a:gd name="connsiteY24" fmla="*/ 58521 h 292813"/>
                <a:gd name="connsiteX25" fmla="*/ 1265530 w 4593946"/>
                <a:gd name="connsiteY25" fmla="*/ 36576 h 292813"/>
                <a:gd name="connsiteX26" fmla="*/ 1375258 w 4593946"/>
                <a:gd name="connsiteY26" fmla="*/ 43891 h 292813"/>
                <a:gd name="connsiteX27" fmla="*/ 1397203 w 4593946"/>
                <a:gd name="connsiteY27" fmla="*/ 51206 h 292813"/>
                <a:gd name="connsiteX28" fmla="*/ 1426464 w 4593946"/>
                <a:gd name="connsiteY28" fmla="*/ 58521 h 292813"/>
                <a:gd name="connsiteX29" fmla="*/ 1463040 w 4593946"/>
                <a:gd name="connsiteY29" fmla="*/ 87782 h 292813"/>
                <a:gd name="connsiteX30" fmla="*/ 1514247 w 4593946"/>
                <a:gd name="connsiteY30" fmla="*/ 102413 h 292813"/>
                <a:gd name="connsiteX31" fmla="*/ 1536192 w 4593946"/>
                <a:gd name="connsiteY31" fmla="*/ 117043 h 292813"/>
                <a:gd name="connsiteX32" fmla="*/ 1565453 w 4593946"/>
                <a:gd name="connsiteY32" fmla="*/ 131673 h 292813"/>
                <a:gd name="connsiteX33" fmla="*/ 1711757 w 4593946"/>
                <a:gd name="connsiteY33" fmla="*/ 124358 h 292813"/>
                <a:gd name="connsiteX34" fmla="*/ 1755648 w 4593946"/>
                <a:gd name="connsiteY34" fmla="*/ 109728 h 292813"/>
                <a:gd name="connsiteX35" fmla="*/ 1784909 w 4593946"/>
                <a:gd name="connsiteY35" fmla="*/ 102413 h 292813"/>
                <a:gd name="connsiteX36" fmla="*/ 1850746 w 4593946"/>
                <a:gd name="connsiteY36" fmla="*/ 80467 h 292813"/>
                <a:gd name="connsiteX37" fmla="*/ 1872691 w 4593946"/>
                <a:gd name="connsiteY37" fmla="*/ 73152 h 292813"/>
                <a:gd name="connsiteX38" fmla="*/ 1997050 w 4593946"/>
                <a:gd name="connsiteY38" fmla="*/ 80467 h 292813"/>
                <a:gd name="connsiteX39" fmla="*/ 2033626 w 4593946"/>
                <a:gd name="connsiteY39" fmla="*/ 102413 h 292813"/>
                <a:gd name="connsiteX40" fmla="*/ 2077517 w 4593946"/>
                <a:gd name="connsiteY40" fmla="*/ 117043 h 292813"/>
                <a:gd name="connsiteX41" fmla="*/ 2150669 w 4593946"/>
                <a:gd name="connsiteY41" fmla="*/ 131673 h 292813"/>
                <a:gd name="connsiteX42" fmla="*/ 2165299 w 4593946"/>
                <a:gd name="connsiteY42" fmla="*/ 146304 h 292813"/>
                <a:gd name="connsiteX43" fmla="*/ 2318919 w 4593946"/>
                <a:gd name="connsiteY43" fmla="*/ 124358 h 292813"/>
                <a:gd name="connsiteX44" fmla="*/ 2384755 w 4593946"/>
                <a:gd name="connsiteY44" fmla="*/ 95097 h 292813"/>
                <a:gd name="connsiteX45" fmla="*/ 2406701 w 4593946"/>
                <a:gd name="connsiteY45" fmla="*/ 87782 h 292813"/>
                <a:gd name="connsiteX46" fmla="*/ 2531059 w 4593946"/>
                <a:gd name="connsiteY46" fmla="*/ 95097 h 292813"/>
                <a:gd name="connsiteX47" fmla="*/ 2604211 w 4593946"/>
                <a:gd name="connsiteY47" fmla="*/ 109728 h 292813"/>
                <a:gd name="connsiteX48" fmla="*/ 2648103 w 4593946"/>
                <a:gd name="connsiteY48" fmla="*/ 124358 h 292813"/>
                <a:gd name="connsiteX49" fmla="*/ 2662733 w 4593946"/>
                <a:gd name="connsiteY49" fmla="*/ 138989 h 292813"/>
                <a:gd name="connsiteX50" fmla="*/ 2830983 w 4593946"/>
                <a:gd name="connsiteY50" fmla="*/ 124358 h 292813"/>
                <a:gd name="connsiteX51" fmla="*/ 2860243 w 4593946"/>
                <a:gd name="connsiteY51" fmla="*/ 117043 h 292813"/>
                <a:gd name="connsiteX52" fmla="*/ 2904135 w 4593946"/>
                <a:gd name="connsiteY52" fmla="*/ 102413 h 292813"/>
                <a:gd name="connsiteX53" fmla="*/ 3035808 w 4593946"/>
                <a:gd name="connsiteY53" fmla="*/ 117043 h 292813"/>
                <a:gd name="connsiteX54" fmla="*/ 3079699 w 4593946"/>
                <a:gd name="connsiteY54" fmla="*/ 131673 h 292813"/>
                <a:gd name="connsiteX55" fmla="*/ 3101645 w 4593946"/>
                <a:gd name="connsiteY55" fmla="*/ 138989 h 292813"/>
                <a:gd name="connsiteX56" fmla="*/ 3123591 w 4593946"/>
                <a:gd name="connsiteY56" fmla="*/ 153619 h 292813"/>
                <a:gd name="connsiteX57" fmla="*/ 3211373 w 4593946"/>
                <a:gd name="connsiteY57" fmla="*/ 182880 h 292813"/>
                <a:gd name="connsiteX58" fmla="*/ 3343047 w 4593946"/>
                <a:gd name="connsiteY58" fmla="*/ 168249 h 292813"/>
                <a:gd name="connsiteX59" fmla="*/ 3386938 w 4593946"/>
                <a:gd name="connsiteY59" fmla="*/ 153619 h 292813"/>
                <a:gd name="connsiteX60" fmla="*/ 3503981 w 4593946"/>
                <a:gd name="connsiteY60" fmla="*/ 160934 h 292813"/>
                <a:gd name="connsiteX61" fmla="*/ 3525927 w 4593946"/>
                <a:gd name="connsiteY61" fmla="*/ 168249 h 292813"/>
                <a:gd name="connsiteX62" fmla="*/ 3540557 w 4593946"/>
                <a:gd name="connsiteY62" fmla="*/ 182880 h 292813"/>
                <a:gd name="connsiteX63" fmla="*/ 3599079 w 4593946"/>
                <a:gd name="connsiteY63" fmla="*/ 197510 h 292813"/>
                <a:gd name="connsiteX64" fmla="*/ 3642970 w 4593946"/>
                <a:gd name="connsiteY64" fmla="*/ 212141 h 292813"/>
                <a:gd name="connsiteX65" fmla="*/ 3664915 w 4593946"/>
                <a:gd name="connsiteY65" fmla="*/ 219456 h 292813"/>
                <a:gd name="connsiteX66" fmla="*/ 3811219 w 4593946"/>
                <a:gd name="connsiteY66" fmla="*/ 226771 h 292813"/>
                <a:gd name="connsiteX67" fmla="*/ 3847795 w 4593946"/>
                <a:gd name="connsiteY67" fmla="*/ 219456 h 292813"/>
                <a:gd name="connsiteX68" fmla="*/ 3891687 w 4593946"/>
                <a:gd name="connsiteY68" fmla="*/ 204825 h 292813"/>
                <a:gd name="connsiteX69" fmla="*/ 3913632 w 4593946"/>
                <a:gd name="connsiteY69" fmla="*/ 197510 h 292813"/>
                <a:gd name="connsiteX70" fmla="*/ 4037991 w 4593946"/>
                <a:gd name="connsiteY70" fmla="*/ 204825 h 292813"/>
                <a:gd name="connsiteX71" fmla="*/ 4059936 w 4593946"/>
                <a:gd name="connsiteY71" fmla="*/ 212141 h 292813"/>
                <a:gd name="connsiteX72" fmla="*/ 4074567 w 4593946"/>
                <a:gd name="connsiteY72" fmla="*/ 226771 h 292813"/>
                <a:gd name="connsiteX73" fmla="*/ 4118458 w 4593946"/>
                <a:gd name="connsiteY73" fmla="*/ 241401 h 292813"/>
                <a:gd name="connsiteX74" fmla="*/ 4264762 w 4593946"/>
                <a:gd name="connsiteY74" fmla="*/ 234086 h 292813"/>
                <a:gd name="connsiteX75" fmla="*/ 4323283 w 4593946"/>
                <a:gd name="connsiteY75" fmla="*/ 226771 h 292813"/>
                <a:gd name="connsiteX76" fmla="*/ 4425696 w 4593946"/>
                <a:gd name="connsiteY76" fmla="*/ 234086 h 292813"/>
                <a:gd name="connsiteX77" fmla="*/ 4447642 w 4593946"/>
                <a:gd name="connsiteY77" fmla="*/ 241401 h 292813"/>
                <a:gd name="connsiteX78" fmla="*/ 4476903 w 4593946"/>
                <a:gd name="connsiteY78" fmla="*/ 248717 h 292813"/>
                <a:gd name="connsiteX79" fmla="*/ 4491533 w 4593946"/>
                <a:gd name="connsiteY79" fmla="*/ 270662 h 292813"/>
                <a:gd name="connsiteX80" fmla="*/ 4520794 w 4593946"/>
                <a:gd name="connsiteY80" fmla="*/ 277977 h 292813"/>
                <a:gd name="connsiteX81" fmla="*/ 4593946 w 4593946"/>
                <a:gd name="connsiteY81" fmla="*/ 292608 h 292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4593946" h="292813">
                  <a:moveTo>
                    <a:pt x="0" y="36576"/>
                  </a:moveTo>
                  <a:cubicBezTo>
                    <a:pt x="63382" y="33407"/>
                    <a:pt x="127828" y="35805"/>
                    <a:pt x="190195" y="21945"/>
                  </a:cubicBezTo>
                  <a:cubicBezTo>
                    <a:pt x="197722" y="20272"/>
                    <a:pt x="205244" y="18078"/>
                    <a:pt x="212141" y="14630"/>
                  </a:cubicBezTo>
                  <a:cubicBezTo>
                    <a:pt x="220005" y="10698"/>
                    <a:pt x="226772" y="4877"/>
                    <a:pt x="234087" y="0"/>
                  </a:cubicBezTo>
                  <a:cubicBezTo>
                    <a:pt x="280416" y="4877"/>
                    <a:pt x="326917" y="8336"/>
                    <a:pt x="373075" y="14630"/>
                  </a:cubicBezTo>
                  <a:cubicBezTo>
                    <a:pt x="380715" y="15672"/>
                    <a:pt x="388124" y="18497"/>
                    <a:pt x="395021" y="21945"/>
                  </a:cubicBezTo>
                  <a:cubicBezTo>
                    <a:pt x="402885" y="25877"/>
                    <a:pt x="408933" y="33005"/>
                    <a:pt x="416967" y="36576"/>
                  </a:cubicBezTo>
                  <a:cubicBezTo>
                    <a:pt x="431060" y="42839"/>
                    <a:pt x="460858" y="51206"/>
                    <a:pt x="460858" y="51206"/>
                  </a:cubicBezTo>
                  <a:cubicBezTo>
                    <a:pt x="465735" y="56083"/>
                    <a:pt x="468625" y="65151"/>
                    <a:pt x="475488" y="65837"/>
                  </a:cubicBezTo>
                  <a:cubicBezTo>
                    <a:pt x="507300" y="69018"/>
                    <a:pt x="528837" y="60245"/>
                    <a:pt x="555955" y="51206"/>
                  </a:cubicBezTo>
                  <a:cubicBezTo>
                    <a:pt x="560832" y="46329"/>
                    <a:pt x="564672" y="40124"/>
                    <a:pt x="570586" y="36576"/>
                  </a:cubicBezTo>
                  <a:cubicBezTo>
                    <a:pt x="578556" y="31794"/>
                    <a:pt x="615708" y="23683"/>
                    <a:pt x="621792" y="21945"/>
                  </a:cubicBezTo>
                  <a:cubicBezTo>
                    <a:pt x="629206" y="19827"/>
                    <a:pt x="636324" y="16748"/>
                    <a:pt x="643738" y="14630"/>
                  </a:cubicBezTo>
                  <a:cubicBezTo>
                    <a:pt x="667843" y="7743"/>
                    <a:pt x="684434" y="5028"/>
                    <a:pt x="709575" y="0"/>
                  </a:cubicBezTo>
                  <a:cubicBezTo>
                    <a:pt x="743712" y="2438"/>
                    <a:pt x="778785" y="-986"/>
                    <a:pt x="811987" y="7315"/>
                  </a:cubicBezTo>
                  <a:cubicBezTo>
                    <a:pt x="829046" y="11580"/>
                    <a:pt x="841248" y="26822"/>
                    <a:pt x="855879" y="36576"/>
                  </a:cubicBezTo>
                  <a:cubicBezTo>
                    <a:pt x="884240" y="55483"/>
                    <a:pt x="869483" y="48426"/>
                    <a:pt x="899770" y="58521"/>
                  </a:cubicBezTo>
                  <a:cubicBezTo>
                    <a:pt x="904647" y="63398"/>
                    <a:pt x="908412" y="69730"/>
                    <a:pt x="914400" y="73152"/>
                  </a:cubicBezTo>
                  <a:cubicBezTo>
                    <a:pt x="928645" y="81292"/>
                    <a:pt x="981562" y="97978"/>
                    <a:pt x="994867" y="102413"/>
                  </a:cubicBezTo>
                  <a:lnTo>
                    <a:pt x="1016813" y="109728"/>
                  </a:lnTo>
                  <a:lnTo>
                    <a:pt x="1038759" y="117043"/>
                  </a:lnTo>
                  <a:cubicBezTo>
                    <a:pt x="1068020" y="114605"/>
                    <a:pt x="1097578" y="114555"/>
                    <a:pt x="1126541" y="109728"/>
                  </a:cubicBezTo>
                  <a:cubicBezTo>
                    <a:pt x="1141753" y="107193"/>
                    <a:pt x="1170432" y="95097"/>
                    <a:pt x="1170432" y="95097"/>
                  </a:cubicBezTo>
                  <a:cubicBezTo>
                    <a:pt x="1207507" y="58024"/>
                    <a:pt x="1159524" y="101643"/>
                    <a:pt x="1207008" y="73152"/>
                  </a:cubicBezTo>
                  <a:cubicBezTo>
                    <a:pt x="1212922" y="69603"/>
                    <a:pt x="1216253" y="62830"/>
                    <a:pt x="1221639" y="58521"/>
                  </a:cubicBezTo>
                  <a:cubicBezTo>
                    <a:pt x="1241897" y="42315"/>
                    <a:pt x="1242351" y="44302"/>
                    <a:pt x="1265530" y="36576"/>
                  </a:cubicBezTo>
                  <a:cubicBezTo>
                    <a:pt x="1302106" y="39014"/>
                    <a:pt x="1338825" y="39843"/>
                    <a:pt x="1375258" y="43891"/>
                  </a:cubicBezTo>
                  <a:cubicBezTo>
                    <a:pt x="1382922" y="44742"/>
                    <a:pt x="1389789" y="49088"/>
                    <a:pt x="1397203" y="51206"/>
                  </a:cubicBezTo>
                  <a:cubicBezTo>
                    <a:pt x="1406870" y="53968"/>
                    <a:pt x="1416710" y="56083"/>
                    <a:pt x="1426464" y="58521"/>
                  </a:cubicBezTo>
                  <a:cubicBezTo>
                    <a:pt x="1438262" y="70319"/>
                    <a:pt x="1446891" y="80861"/>
                    <a:pt x="1463040" y="87782"/>
                  </a:cubicBezTo>
                  <a:cubicBezTo>
                    <a:pt x="1495868" y="101851"/>
                    <a:pt x="1485765" y="88172"/>
                    <a:pt x="1514247" y="102413"/>
                  </a:cubicBezTo>
                  <a:cubicBezTo>
                    <a:pt x="1522110" y="106345"/>
                    <a:pt x="1528559" y="112681"/>
                    <a:pt x="1536192" y="117043"/>
                  </a:cubicBezTo>
                  <a:cubicBezTo>
                    <a:pt x="1545660" y="122453"/>
                    <a:pt x="1555699" y="126796"/>
                    <a:pt x="1565453" y="131673"/>
                  </a:cubicBezTo>
                  <a:cubicBezTo>
                    <a:pt x="1614221" y="129235"/>
                    <a:pt x="1663250" y="129955"/>
                    <a:pt x="1711757" y="124358"/>
                  </a:cubicBezTo>
                  <a:cubicBezTo>
                    <a:pt x="1727077" y="122590"/>
                    <a:pt x="1740687" y="113468"/>
                    <a:pt x="1755648" y="109728"/>
                  </a:cubicBezTo>
                  <a:cubicBezTo>
                    <a:pt x="1765402" y="107290"/>
                    <a:pt x="1775300" y="105370"/>
                    <a:pt x="1784909" y="102413"/>
                  </a:cubicBezTo>
                  <a:cubicBezTo>
                    <a:pt x="1807019" y="95610"/>
                    <a:pt x="1828800" y="87782"/>
                    <a:pt x="1850746" y="80467"/>
                  </a:cubicBezTo>
                  <a:lnTo>
                    <a:pt x="1872691" y="73152"/>
                  </a:lnTo>
                  <a:cubicBezTo>
                    <a:pt x="1914144" y="75590"/>
                    <a:pt x="1955731" y="76335"/>
                    <a:pt x="1997050" y="80467"/>
                  </a:cubicBezTo>
                  <a:cubicBezTo>
                    <a:pt x="2036985" y="84460"/>
                    <a:pt x="2003304" y="87252"/>
                    <a:pt x="2033626" y="102413"/>
                  </a:cubicBezTo>
                  <a:cubicBezTo>
                    <a:pt x="2047420" y="109310"/>
                    <a:pt x="2062887" y="112166"/>
                    <a:pt x="2077517" y="117043"/>
                  </a:cubicBezTo>
                  <a:cubicBezTo>
                    <a:pt x="2115819" y="129810"/>
                    <a:pt x="2091832" y="123268"/>
                    <a:pt x="2150669" y="131673"/>
                  </a:cubicBezTo>
                  <a:cubicBezTo>
                    <a:pt x="2155546" y="136550"/>
                    <a:pt x="2158402" y="146304"/>
                    <a:pt x="2165299" y="146304"/>
                  </a:cubicBezTo>
                  <a:cubicBezTo>
                    <a:pt x="2258187" y="146304"/>
                    <a:pt x="2263188" y="142934"/>
                    <a:pt x="2318919" y="124358"/>
                  </a:cubicBezTo>
                  <a:cubicBezTo>
                    <a:pt x="2353695" y="101174"/>
                    <a:pt x="2332525" y="112507"/>
                    <a:pt x="2384755" y="95097"/>
                  </a:cubicBezTo>
                  <a:lnTo>
                    <a:pt x="2406701" y="87782"/>
                  </a:lnTo>
                  <a:cubicBezTo>
                    <a:pt x="2448154" y="90220"/>
                    <a:pt x="2489789" y="90511"/>
                    <a:pt x="2531059" y="95097"/>
                  </a:cubicBezTo>
                  <a:cubicBezTo>
                    <a:pt x="2555774" y="97843"/>
                    <a:pt x="2580620" y="101865"/>
                    <a:pt x="2604211" y="109728"/>
                  </a:cubicBezTo>
                  <a:lnTo>
                    <a:pt x="2648103" y="124358"/>
                  </a:lnTo>
                  <a:cubicBezTo>
                    <a:pt x="2652980" y="129235"/>
                    <a:pt x="2655845" y="138645"/>
                    <a:pt x="2662733" y="138989"/>
                  </a:cubicBezTo>
                  <a:cubicBezTo>
                    <a:pt x="2727947" y="142250"/>
                    <a:pt x="2773610" y="137107"/>
                    <a:pt x="2830983" y="124358"/>
                  </a:cubicBezTo>
                  <a:cubicBezTo>
                    <a:pt x="2840797" y="122177"/>
                    <a:pt x="2850613" y="119932"/>
                    <a:pt x="2860243" y="117043"/>
                  </a:cubicBezTo>
                  <a:cubicBezTo>
                    <a:pt x="2875015" y="112612"/>
                    <a:pt x="2904135" y="102413"/>
                    <a:pt x="2904135" y="102413"/>
                  </a:cubicBezTo>
                  <a:cubicBezTo>
                    <a:pt x="2948026" y="107290"/>
                    <a:pt x="2992248" y="109783"/>
                    <a:pt x="3035808" y="117043"/>
                  </a:cubicBezTo>
                  <a:cubicBezTo>
                    <a:pt x="3051020" y="119578"/>
                    <a:pt x="3065069" y="126796"/>
                    <a:pt x="3079699" y="131673"/>
                  </a:cubicBezTo>
                  <a:cubicBezTo>
                    <a:pt x="3087014" y="134112"/>
                    <a:pt x="3095229" y="134712"/>
                    <a:pt x="3101645" y="138989"/>
                  </a:cubicBezTo>
                  <a:cubicBezTo>
                    <a:pt x="3108960" y="143866"/>
                    <a:pt x="3115727" y="149687"/>
                    <a:pt x="3123591" y="153619"/>
                  </a:cubicBezTo>
                  <a:cubicBezTo>
                    <a:pt x="3151887" y="167766"/>
                    <a:pt x="3181017" y="174206"/>
                    <a:pt x="3211373" y="182880"/>
                  </a:cubicBezTo>
                  <a:cubicBezTo>
                    <a:pt x="3254537" y="179560"/>
                    <a:pt x="3300454" y="179866"/>
                    <a:pt x="3343047" y="168249"/>
                  </a:cubicBezTo>
                  <a:cubicBezTo>
                    <a:pt x="3357925" y="164191"/>
                    <a:pt x="3386938" y="153619"/>
                    <a:pt x="3386938" y="153619"/>
                  </a:cubicBezTo>
                  <a:cubicBezTo>
                    <a:pt x="3425952" y="156057"/>
                    <a:pt x="3465105" y="156842"/>
                    <a:pt x="3503981" y="160934"/>
                  </a:cubicBezTo>
                  <a:cubicBezTo>
                    <a:pt x="3511650" y="161741"/>
                    <a:pt x="3519315" y="164282"/>
                    <a:pt x="3525927" y="168249"/>
                  </a:cubicBezTo>
                  <a:cubicBezTo>
                    <a:pt x="3531841" y="171797"/>
                    <a:pt x="3534153" y="180319"/>
                    <a:pt x="3540557" y="182880"/>
                  </a:cubicBezTo>
                  <a:cubicBezTo>
                    <a:pt x="3559226" y="190348"/>
                    <a:pt x="3580003" y="191151"/>
                    <a:pt x="3599079" y="197510"/>
                  </a:cubicBezTo>
                  <a:lnTo>
                    <a:pt x="3642970" y="212141"/>
                  </a:lnTo>
                  <a:lnTo>
                    <a:pt x="3664915" y="219456"/>
                  </a:lnTo>
                  <a:cubicBezTo>
                    <a:pt x="3710002" y="264540"/>
                    <a:pt x="3676663" y="238471"/>
                    <a:pt x="3811219" y="226771"/>
                  </a:cubicBezTo>
                  <a:cubicBezTo>
                    <a:pt x="3823606" y="225694"/>
                    <a:pt x="3835800" y="222727"/>
                    <a:pt x="3847795" y="219456"/>
                  </a:cubicBezTo>
                  <a:cubicBezTo>
                    <a:pt x="3862674" y="215398"/>
                    <a:pt x="3877056" y="209702"/>
                    <a:pt x="3891687" y="204825"/>
                  </a:cubicBezTo>
                  <a:lnTo>
                    <a:pt x="3913632" y="197510"/>
                  </a:lnTo>
                  <a:cubicBezTo>
                    <a:pt x="3955085" y="199948"/>
                    <a:pt x="3996672" y="200693"/>
                    <a:pt x="4037991" y="204825"/>
                  </a:cubicBezTo>
                  <a:cubicBezTo>
                    <a:pt x="4045664" y="205592"/>
                    <a:pt x="4053324" y="208174"/>
                    <a:pt x="4059936" y="212141"/>
                  </a:cubicBezTo>
                  <a:cubicBezTo>
                    <a:pt x="4065850" y="215689"/>
                    <a:pt x="4068398" y="223687"/>
                    <a:pt x="4074567" y="226771"/>
                  </a:cubicBezTo>
                  <a:cubicBezTo>
                    <a:pt x="4088361" y="233668"/>
                    <a:pt x="4118458" y="241401"/>
                    <a:pt x="4118458" y="241401"/>
                  </a:cubicBezTo>
                  <a:cubicBezTo>
                    <a:pt x="4167226" y="238963"/>
                    <a:pt x="4216057" y="237565"/>
                    <a:pt x="4264762" y="234086"/>
                  </a:cubicBezTo>
                  <a:cubicBezTo>
                    <a:pt x="4284371" y="232685"/>
                    <a:pt x="4303624" y="226771"/>
                    <a:pt x="4323283" y="226771"/>
                  </a:cubicBezTo>
                  <a:cubicBezTo>
                    <a:pt x="4357508" y="226771"/>
                    <a:pt x="4391558" y="231648"/>
                    <a:pt x="4425696" y="234086"/>
                  </a:cubicBezTo>
                  <a:cubicBezTo>
                    <a:pt x="4433011" y="236524"/>
                    <a:pt x="4440228" y="239283"/>
                    <a:pt x="4447642" y="241401"/>
                  </a:cubicBezTo>
                  <a:cubicBezTo>
                    <a:pt x="4457309" y="244163"/>
                    <a:pt x="4468538" y="243140"/>
                    <a:pt x="4476903" y="248717"/>
                  </a:cubicBezTo>
                  <a:cubicBezTo>
                    <a:pt x="4484218" y="253594"/>
                    <a:pt x="4484218" y="265785"/>
                    <a:pt x="4491533" y="270662"/>
                  </a:cubicBezTo>
                  <a:cubicBezTo>
                    <a:pt x="4499898" y="276239"/>
                    <a:pt x="4511164" y="275088"/>
                    <a:pt x="4520794" y="277977"/>
                  </a:cubicBezTo>
                  <a:cubicBezTo>
                    <a:pt x="4579845" y="295693"/>
                    <a:pt x="4545528" y="292608"/>
                    <a:pt x="4593946" y="29260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/>
            </a:p>
          </p:txBody>
        </p:sp>
        <p:cxnSp>
          <p:nvCxnSpPr>
            <p:cNvPr id="15" name="14 Conector recto de flecha"/>
            <p:cNvCxnSpPr>
              <a:stCxn id="24587" idx="1"/>
            </p:cNvCxnSpPr>
            <p:nvPr/>
          </p:nvCxnSpPr>
          <p:spPr>
            <a:xfrm flipH="1" flipV="1">
              <a:off x="3538625" y="2960268"/>
              <a:ext cx="2375136" cy="31754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87" name="15 CuadroTexto"/>
            <p:cNvSpPr txBox="1">
              <a:spLocks noChangeArrowheads="1"/>
            </p:cNvSpPr>
            <p:nvPr/>
          </p:nvSpPr>
          <p:spPr bwMode="auto">
            <a:xfrm>
              <a:off x="5914050" y="2816093"/>
              <a:ext cx="216024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s-SV" dirty="0"/>
                <a:t>Tierra Blanca </a:t>
              </a:r>
              <a:r>
                <a:rPr lang="es-SV" dirty="0" err="1"/>
                <a:t>Jóven</a:t>
              </a:r>
              <a:r>
                <a:rPr lang="es-SV" dirty="0"/>
                <a:t> (TBJ) del Ilopango</a:t>
              </a:r>
            </a:p>
          </p:txBody>
        </p:sp>
        <p:sp>
          <p:nvSpPr>
            <p:cNvPr id="24588" name="19 CuadroTexto"/>
            <p:cNvSpPr txBox="1">
              <a:spLocks noChangeArrowheads="1"/>
            </p:cNvSpPr>
            <p:nvPr/>
          </p:nvSpPr>
          <p:spPr bwMode="auto">
            <a:xfrm>
              <a:off x="5914050" y="4715762"/>
              <a:ext cx="216024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s-SV" dirty="0" smtClean="0"/>
                <a:t>Paleosuelo</a:t>
              </a:r>
              <a:endParaRPr lang="es-SV" dirty="0"/>
            </a:p>
          </p:txBody>
        </p:sp>
        <p:cxnSp>
          <p:nvCxnSpPr>
            <p:cNvPr id="21" name="20 Conector recto de flecha"/>
            <p:cNvCxnSpPr/>
            <p:nvPr/>
          </p:nvCxnSpPr>
          <p:spPr>
            <a:xfrm flipH="1" flipV="1">
              <a:off x="4665863" y="4433697"/>
              <a:ext cx="1243127" cy="43704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23 Conector recto de flecha"/>
            <p:cNvCxnSpPr/>
            <p:nvPr/>
          </p:nvCxnSpPr>
          <p:spPr>
            <a:xfrm flipH="1" flipV="1">
              <a:off x="4751596" y="3938320"/>
              <a:ext cx="1247899" cy="25245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91" name="24 CuadroTexto"/>
            <p:cNvSpPr txBox="1">
              <a:spLocks noChangeArrowheads="1"/>
            </p:cNvSpPr>
            <p:nvPr/>
          </p:nvSpPr>
          <p:spPr bwMode="auto">
            <a:xfrm>
              <a:off x="6012708" y="3932788"/>
              <a:ext cx="2160240" cy="646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s-SV" dirty="0" err="1" smtClean="0"/>
                <a:t>Paleocauces</a:t>
              </a:r>
              <a:r>
                <a:rPr lang="es-SV" dirty="0" smtClean="0"/>
                <a:t> con agricultura</a:t>
              </a:r>
              <a:endParaRPr lang="es-SV" dirty="0"/>
            </a:p>
          </p:txBody>
        </p:sp>
        <p:cxnSp>
          <p:nvCxnSpPr>
            <p:cNvPr id="26" name="25 Conector recto de flecha"/>
            <p:cNvCxnSpPr/>
            <p:nvPr/>
          </p:nvCxnSpPr>
          <p:spPr>
            <a:xfrm flipH="1" flipV="1">
              <a:off x="4526148" y="5094200"/>
              <a:ext cx="1247899" cy="2508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93" name="26 CuadroTexto"/>
            <p:cNvSpPr txBox="1">
              <a:spLocks noChangeArrowheads="1"/>
            </p:cNvSpPr>
            <p:nvPr/>
          </p:nvSpPr>
          <p:spPr bwMode="auto">
            <a:xfrm>
              <a:off x="5908990" y="5161190"/>
              <a:ext cx="2695850" cy="369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s-SV" dirty="0" smtClean="0"/>
                <a:t>Flujos de rocas</a:t>
              </a:r>
              <a:endParaRPr lang="es-SV" dirty="0"/>
            </a:p>
          </p:txBody>
        </p:sp>
        <p:cxnSp>
          <p:nvCxnSpPr>
            <p:cNvPr id="28" name="27 Conector recto de flecha"/>
            <p:cNvCxnSpPr/>
            <p:nvPr/>
          </p:nvCxnSpPr>
          <p:spPr>
            <a:xfrm flipH="1" flipV="1">
              <a:off x="4481694" y="1907591"/>
              <a:ext cx="1247899" cy="25245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95" name="28 CuadroTexto"/>
            <p:cNvSpPr txBox="1">
              <a:spLocks noChangeArrowheads="1"/>
            </p:cNvSpPr>
            <p:nvPr/>
          </p:nvSpPr>
          <p:spPr bwMode="auto">
            <a:xfrm>
              <a:off x="5865008" y="1975178"/>
              <a:ext cx="2739833" cy="369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s-SV" dirty="0" smtClean="0"/>
                <a:t>Antiguo flujo de rocas</a:t>
              </a:r>
              <a:endParaRPr lang="es-SV" dirty="0"/>
            </a:p>
          </p:txBody>
        </p:sp>
        <p:cxnSp>
          <p:nvCxnSpPr>
            <p:cNvPr id="30" name="29 Conector recto de flecha"/>
            <p:cNvCxnSpPr>
              <a:stCxn id="24597" idx="1"/>
            </p:cNvCxnSpPr>
            <p:nvPr/>
          </p:nvCxnSpPr>
          <p:spPr>
            <a:xfrm flipH="1" flipV="1">
              <a:off x="4346744" y="1021629"/>
              <a:ext cx="1283772" cy="62106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97" name="30 CuadroTexto"/>
            <p:cNvSpPr txBox="1">
              <a:spLocks noChangeArrowheads="1"/>
            </p:cNvSpPr>
            <p:nvPr/>
          </p:nvSpPr>
          <p:spPr bwMode="auto">
            <a:xfrm>
              <a:off x="5630515" y="1458031"/>
              <a:ext cx="216024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s-SV" dirty="0" smtClean="0"/>
                <a:t>Suelo</a:t>
              </a:r>
              <a:endParaRPr lang="es-SV" dirty="0"/>
            </a:p>
          </p:txBody>
        </p:sp>
      </p:grpSp>
      <p:sp>
        <p:nvSpPr>
          <p:cNvPr id="24580" name="31 CuadroTexto"/>
          <p:cNvSpPr txBox="1">
            <a:spLocks noChangeArrowheads="1"/>
          </p:cNvSpPr>
          <p:nvPr/>
        </p:nvSpPr>
        <p:spPr bwMode="auto">
          <a:xfrm>
            <a:off x="5375275" y="260350"/>
            <a:ext cx="351720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it-IT" b="1" dirty="0" smtClean="0"/>
              <a:t>Perfil del suelo en Verapaz</a:t>
            </a:r>
            <a:r>
              <a:rPr lang="it-IT" b="1" dirty="0"/>
              <a:t>, San </a:t>
            </a:r>
            <a:r>
              <a:rPr lang="it-IT" b="1" dirty="0" smtClean="0"/>
              <a:t>Vicente, 16 Km de la caldera del Ilopango </a:t>
            </a:r>
            <a:endParaRPr lang="es-SV" b="1" dirty="0"/>
          </a:p>
        </p:txBody>
      </p:sp>
    </p:spTree>
    <p:extLst>
      <p:ext uri="{BB962C8B-B14F-4D97-AF65-F5344CB8AC3E}">
        <p14:creationId xmlns:p14="http://schemas.microsoft.com/office/powerpoint/2010/main" val="422878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863" y="2859088"/>
            <a:ext cx="3132137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575" y="2832100"/>
            <a:ext cx="6040438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4 CuadroTexto"/>
          <p:cNvSpPr txBox="1">
            <a:spLocks noChangeArrowheads="1"/>
          </p:cNvSpPr>
          <p:nvPr/>
        </p:nvSpPr>
        <p:spPr bwMode="auto">
          <a:xfrm>
            <a:off x="755650" y="404813"/>
            <a:ext cx="8064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it-IT" altLang="es-SV" dirty="0">
                <a:solidFill>
                  <a:srgbClr val="FF0000"/>
                </a:solidFill>
              </a:rPr>
              <a:t>Sitio arqueológico de Josya de Cerén, Patrimonio Mundial de la Humanidad por UNESCO en 1976.</a:t>
            </a:r>
          </a:p>
          <a:p>
            <a:pPr eaLnBrk="1" hangingPunct="1"/>
            <a:endParaRPr lang="es-SV" altLang="es-SV" dirty="0">
              <a:solidFill>
                <a:srgbClr val="FF0000"/>
              </a:solidFill>
            </a:endParaRPr>
          </a:p>
          <a:p>
            <a:pPr eaLnBrk="1" hangingPunct="1"/>
            <a:r>
              <a:rPr lang="it-IT" altLang="es-SV" dirty="0">
                <a:solidFill>
                  <a:srgbClr val="FF0000"/>
                </a:solidFill>
              </a:rPr>
              <a:t>la "</a:t>
            </a:r>
            <a:r>
              <a:rPr lang="it-IT" altLang="es-SV" dirty="0" smtClean="0">
                <a:solidFill>
                  <a:srgbClr val="FF0000"/>
                </a:solidFill>
              </a:rPr>
              <a:t>Pompeya </a:t>
            </a:r>
            <a:r>
              <a:rPr lang="it-IT" altLang="es-SV" dirty="0">
                <a:solidFill>
                  <a:srgbClr val="FF0000"/>
                </a:solidFill>
              </a:rPr>
              <a:t>del </a:t>
            </a:r>
            <a:r>
              <a:rPr lang="it-IT" altLang="es-SV" dirty="0" smtClean="0">
                <a:solidFill>
                  <a:srgbClr val="FF0000"/>
                </a:solidFill>
              </a:rPr>
              <a:t>Nuevo Mundo</a:t>
            </a:r>
            <a:r>
              <a:rPr lang="it-IT" altLang="es-SV" dirty="0">
                <a:solidFill>
                  <a:srgbClr val="FF0000"/>
                </a:solidFill>
              </a:rPr>
              <a:t>."</a:t>
            </a:r>
            <a:endParaRPr lang="es-SV" altLang="es-SV" dirty="0">
              <a:solidFill>
                <a:srgbClr val="FF0000"/>
              </a:solidFill>
            </a:endParaRPr>
          </a:p>
        </p:txBody>
      </p:sp>
      <p:pic>
        <p:nvPicPr>
          <p:cNvPr id="8197" name="Picture 2" descr="http://userwww.sfsu.edu/%7Ekbruhns/cihuatan/small%20ceren%2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75" y="1830388"/>
            <a:ext cx="3763963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4063" y="1820863"/>
            <a:ext cx="3752850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59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0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 Imagen" descr="DSC08939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36309" y="2000240"/>
            <a:ext cx="2436187" cy="1615634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6072198" y="3643314"/>
            <a:ext cx="2500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200" dirty="0" smtClean="0"/>
              <a:t>Área Metropolitana de San Salvador</a:t>
            </a:r>
            <a:endParaRPr lang="es-SV" sz="1200" dirty="0"/>
          </a:p>
        </p:txBody>
      </p:sp>
      <p:pic>
        <p:nvPicPr>
          <p:cNvPr id="9" name="8 Imagen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214290"/>
            <a:ext cx="2428860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6072198" y="1785926"/>
            <a:ext cx="2500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1200" dirty="0" smtClean="0"/>
              <a:t>Área urbana de San Miguel</a:t>
            </a:r>
            <a:endParaRPr lang="es-SV" sz="12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42844" y="5166382"/>
            <a:ext cx="2714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 smtClean="0"/>
              <a:t>Alrededor del 4.57% del país está urbanizado</a:t>
            </a:r>
          </a:p>
          <a:p>
            <a:r>
              <a:rPr lang="es-SV" dirty="0" smtClean="0"/>
              <a:t>35% de las áreas urbanas pertenecen a San Salvador y La Libertad</a:t>
            </a:r>
            <a:endParaRPr lang="es-SV" dirty="0"/>
          </a:p>
        </p:txBody>
      </p:sp>
      <p:pic>
        <p:nvPicPr>
          <p:cNvPr id="14" name="13 Imagen" descr="Mapa agrologico Reclasificado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37662" cy="4201830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2916269" y="4000504"/>
            <a:ext cx="6156325" cy="2777329"/>
            <a:chOff x="2916269" y="4000504"/>
            <a:chExt cx="6156325" cy="277732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269" y="4000504"/>
              <a:ext cx="6156325" cy="2759075"/>
            </a:xfrm>
            <a:prstGeom prst="rect">
              <a:avLst/>
            </a:prstGeom>
            <a:noFill/>
            <a:ln w="50800">
              <a:solidFill>
                <a:srgbClr val="00B050"/>
              </a:solidFill>
              <a:miter lim="800000"/>
              <a:headEnd/>
              <a:tailEnd/>
            </a:ln>
            <a:effectLst/>
          </p:spPr>
        </p:pic>
        <p:sp>
          <p:nvSpPr>
            <p:cNvPr id="12" name="11 CuadroTexto"/>
            <p:cNvSpPr txBox="1"/>
            <p:nvPr/>
          </p:nvSpPr>
          <p:spPr>
            <a:xfrm>
              <a:off x="5500694" y="6500834"/>
              <a:ext cx="34290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SV" sz="1200" dirty="0" smtClean="0"/>
                <a:t>Fuente: Facultad de Ciencias Agronómicas UES</a:t>
              </a:r>
              <a:endParaRPr lang="es-SV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6656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Cafe 201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0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0"/>
            <a:ext cx="8493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4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5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822" y="4221088"/>
            <a:ext cx="8316912" cy="212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59832" y="89010"/>
            <a:ext cx="5904656" cy="397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94752" y="764704"/>
            <a:ext cx="2376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2002 - 2011, there were eight extreme weather events</a:t>
            </a:r>
            <a:br>
              <a:rPr lang="en-US" sz="1400" dirty="0"/>
            </a:br>
            <a:r>
              <a:rPr lang="en-US" sz="1400" dirty="0"/>
              <a:t>(Ministry of Environment and Natural Resources)</a:t>
            </a:r>
            <a:endParaRPr lang="es-SV" sz="1400" dirty="0" smtClean="0"/>
          </a:p>
        </p:txBody>
      </p:sp>
      <p:sp>
        <p:nvSpPr>
          <p:cNvPr id="2" name="1 Rectángulo"/>
          <p:cNvSpPr/>
          <p:nvPr/>
        </p:nvSpPr>
        <p:spPr>
          <a:xfrm>
            <a:off x="899592" y="2420888"/>
            <a:ext cx="360040" cy="21602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6" name="5 Rectángulo"/>
          <p:cNvSpPr/>
          <p:nvPr/>
        </p:nvSpPr>
        <p:spPr>
          <a:xfrm>
            <a:off x="899592" y="2809299"/>
            <a:ext cx="360040" cy="21602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7" name="6 CuadroTexto"/>
          <p:cNvSpPr txBox="1"/>
          <p:nvPr/>
        </p:nvSpPr>
        <p:spPr>
          <a:xfrm>
            <a:off x="1268868" y="2420889"/>
            <a:ext cx="854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400" dirty="0" smtClean="0"/>
              <a:t>Pacífico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331984" y="2763422"/>
            <a:ext cx="854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400" dirty="0" smtClean="0"/>
              <a:t>Atlántico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871016" y="89010"/>
            <a:ext cx="60944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Extreme rainfall events </a:t>
            </a:r>
            <a:r>
              <a:rPr lang="en-US" b="1" dirty="0"/>
              <a:t>that affected El Salvador 1960-2011</a:t>
            </a:r>
            <a:endParaRPr lang="es-SV" b="1" dirty="0"/>
          </a:p>
        </p:txBody>
      </p:sp>
    </p:spTree>
    <p:extLst>
      <p:ext uri="{BB962C8B-B14F-4D97-AF65-F5344CB8AC3E}">
        <p14:creationId xmlns:p14="http://schemas.microsoft.com/office/powerpoint/2010/main" val="268778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22" y="620688"/>
            <a:ext cx="7570536" cy="4392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243" name="3 CuadroTexto"/>
          <p:cNvSpPr txBox="1">
            <a:spLocks noChangeArrowheads="1"/>
          </p:cNvSpPr>
          <p:nvPr/>
        </p:nvSpPr>
        <p:spPr bwMode="auto">
          <a:xfrm>
            <a:off x="1403350" y="107340"/>
            <a:ext cx="36727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s-SV" b="1" dirty="0" smtClean="0"/>
              <a:t>Tectónica de El Salvador</a:t>
            </a:r>
            <a:endParaRPr lang="es-SV" b="1" dirty="0"/>
          </a:p>
        </p:txBody>
      </p:sp>
      <p:sp>
        <p:nvSpPr>
          <p:cNvPr id="5" name="4 Rectángulo redondeado"/>
          <p:cNvSpPr/>
          <p:nvPr/>
        </p:nvSpPr>
        <p:spPr>
          <a:xfrm>
            <a:off x="1547664" y="2403266"/>
            <a:ext cx="944195" cy="625044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/>
          </a:p>
        </p:txBody>
      </p:sp>
      <p:sp>
        <p:nvSpPr>
          <p:cNvPr id="2" name="1 CuadroTexto"/>
          <p:cNvSpPr txBox="1"/>
          <p:nvPr/>
        </p:nvSpPr>
        <p:spPr>
          <a:xfrm>
            <a:off x="323528" y="5082656"/>
            <a:ext cx="8496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El Salvador se encuentra en una región geográfica que está geológicamente afectada por la interacción de las placas tectónicas del Pacífico , América del Norte y especialmente Coco y Caribe, donde se genera gran actividad sísmica con un historial de terremotos de magnitud variable con registros de hasta 7,8 magnitud de la superficie ( Alfaro et al , 1990 ), 7,8 el 13 de enero de 2001 ( USGS) , 7,3 </a:t>
            </a:r>
            <a:r>
              <a:rPr lang="es-SV" dirty="0" err="1"/>
              <a:t>Mw</a:t>
            </a:r>
            <a:r>
              <a:rPr lang="es-SV" dirty="0"/>
              <a:t> de 26 de agosto de 2012 ( USGS ), 7,4 13 de octubre de 20014 </a:t>
            </a:r>
            <a:r>
              <a:rPr lang="es-SV" dirty="0" smtClean="0"/>
              <a:t>.</a:t>
            </a:r>
            <a:r>
              <a:rPr lang="en-US" dirty="0" smtClean="0"/>
              <a:t> October 13 20014.</a:t>
            </a:r>
            <a:endParaRPr lang="es-SV" dirty="0"/>
          </a:p>
        </p:txBody>
      </p:sp>
      <p:sp>
        <p:nvSpPr>
          <p:cNvPr id="6" name="3 CuadroTexto"/>
          <p:cNvSpPr txBox="1">
            <a:spLocks noChangeArrowheads="1"/>
          </p:cNvSpPr>
          <p:nvPr/>
        </p:nvSpPr>
        <p:spPr bwMode="auto">
          <a:xfrm>
            <a:off x="3641583" y="2403266"/>
            <a:ext cx="18608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s-SV" dirty="0" smtClean="0"/>
              <a:t>Caribe </a:t>
            </a:r>
            <a:r>
              <a:rPr lang="es-SV" dirty="0" err="1" smtClean="0"/>
              <a:t>plate</a:t>
            </a:r>
            <a:endParaRPr lang="es-SV" dirty="0"/>
          </a:p>
        </p:txBody>
      </p:sp>
      <p:sp>
        <p:nvSpPr>
          <p:cNvPr id="7" name="3 CuadroTexto"/>
          <p:cNvSpPr txBox="1">
            <a:spLocks noChangeArrowheads="1"/>
          </p:cNvSpPr>
          <p:nvPr/>
        </p:nvSpPr>
        <p:spPr bwMode="auto">
          <a:xfrm>
            <a:off x="784532" y="3895166"/>
            <a:ext cx="18608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s-SV" dirty="0" smtClean="0"/>
              <a:t>Cocos </a:t>
            </a:r>
            <a:r>
              <a:rPr lang="es-SV" dirty="0" err="1" smtClean="0"/>
              <a:t>plate</a:t>
            </a:r>
            <a:endParaRPr lang="es-SV" dirty="0"/>
          </a:p>
        </p:txBody>
      </p:sp>
      <p:sp>
        <p:nvSpPr>
          <p:cNvPr id="8" name="3 CuadroTexto"/>
          <p:cNvSpPr txBox="1">
            <a:spLocks noChangeArrowheads="1"/>
          </p:cNvSpPr>
          <p:nvPr/>
        </p:nvSpPr>
        <p:spPr bwMode="auto">
          <a:xfrm>
            <a:off x="773508" y="848537"/>
            <a:ext cx="2646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s-SV" dirty="0" smtClean="0"/>
              <a:t>Norte Américas </a:t>
            </a:r>
            <a:r>
              <a:rPr lang="es-SV" dirty="0" err="1" smtClean="0"/>
              <a:t>plate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46138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9" y="381000"/>
            <a:ext cx="6080224" cy="4560168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479532" y="5128592"/>
            <a:ext cx="3703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Soil loss by erosion </a:t>
            </a:r>
            <a:r>
              <a:rPr lang="en-US" dirty="0" err="1"/>
              <a:t>Comasagua</a:t>
            </a:r>
            <a:r>
              <a:rPr lang="en-US" dirty="0"/>
              <a:t>, La Libertad, caused by DT 12E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04419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servir.net/images/desastres/2009-11-02_TT_Ida/ida_baja96_2009111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710" y="486494"/>
            <a:ext cx="7810500" cy="60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21243" y="6464369"/>
            <a:ext cx="86961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200" dirty="0">
                <a:hlinkClick r:id="rId3"/>
              </a:rPr>
              <a:t>http://</a:t>
            </a:r>
            <a:r>
              <a:rPr lang="es-SV" sz="1200" dirty="0" smtClean="0">
                <a:hlinkClick r:id="rId3"/>
              </a:rPr>
              <a:t>www.servir.net/images/desastres/2009-11-02_TT_Ida/ida_baja96_20091111.jpg</a:t>
            </a:r>
            <a:r>
              <a:rPr lang="es-SV" sz="1200" dirty="0" smtClean="0"/>
              <a:t> </a:t>
            </a:r>
            <a:endParaRPr lang="es-SV" sz="1200" dirty="0"/>
          </a:p>
        </p:txBody>
      </p:sp>
      <p:sp>
        <p:nvSpPr>
          <p:cNvPr id="7" name="31 CuadroTexto"/>
          <p:cNvSpPr txBox="1">
            <a:spLocks noChangeArrowheads="1"/>
          </p:cNvSpPr>
          <p:nvPr/>
        </p:nvSpPr>
        <p:spPr bwMode="auto">
          <a:xfrm>
            <a:off x="525636" y="116632"/>
            <a:ext cx="83529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b="1" dirty="0" smtClean="0"/>
              <a:t>Example extreme meteorological events </a:t>
            </a:r>
            <a:r>
              <a:rPr lang="en-US" b="1" dirty="0"/>
              <a:t>that cause landslides</a:t>
            </a:r>
            <a:endParaRPr lang="es-SV" b="1" dirty="0"/>
          </a:p>
        </p:txBody>
      </p:sp>
    </p:spTree>
    <p:extLst>
      <p:ext uri="{BB962C8B-B14F-4D97-AF65-F5344CB8AC3E}">
        <p14:creationId xmlns:p14="http://schemas.microsoft.com/office/powerpoint/2010/main" val="226000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0" y="80962"/>
            <a:ext cx="9144000" cy="6777038"/>
            <a:chOff x="0" y="80962"/>
            <a:chExt cx="9144000" cy="6777038"/>
          </a:xfrm>
        </p:grpSpPr>
        <p:pic>
          <p:nvPicPr>
            <p:cNvPr id="1026" name="Picture 2" descr="http://img832.imageshack.us/img832/3333/lluvia071109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49" y="80962"/>
              <a:ext cx="9036051" cy="6777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44769"/>
              <a:ext cx="3635896" cy="2113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8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5301208"/>
              <a:ext cx="1921779" cy="15567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3 CuadroTexto"/>
            <p:cNvSpPr txBox="1"/>
            <p:nvPr/>
          </p:nvSpPr>
          <p:spPr>
            <a:xfrm>
              <a:off x="6300192" y="5801384"/>
              <a:ext cx="28438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SV" sz="1400" dirty="0" smtClean="0"/>
                <a:t>Servicio Hidrológico Nacional</a:t>
              </a:r>
              <a:endParaRPr lang="es-SV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9456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1011794_484581845000640_588060418094478098_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430175" y="95299213"/>
            <a:ext cx="2532063" cy="174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2" y="-18608"/>
            <a:ext cx="5362575" cy="604837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-58261"/>
            <a:ext cx="4906983" cy="5745535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-16377" y="5960974"/>
            <a:ext cx="5254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200" dirty="0" smtClean="0">
                <a:hlinkClick r:id="rId6"/>
              </a:rPr>
              <a:t>http</a:t>
            </a:r>
            <a:r>
              <a:rPr lang="es-SV" sz="1200" dirty="0">
                <a:hlinkClick r:id="rId6"/>
              </a:rPr>
              <a:t>://</a:t>
            </a:r>
            <a:r>
              <a:rPr lang="es-SV" sz="1200" dirty="0" smtClean="0">
                <a:hlinkClick r:id="rId6"/>
              </a:rPr>
              <a:t>eoimages.gsfc.nasa.gov/images/imagerecords/41000/41365/sanvicente_ast_2009321_lrg.jpg</a:t>
            </a:r>
            <a:endParaRPr lang="es-SV" sz="1200" dirty="0" smtClean="0"/>
          </a:p>
          <a:p>
            <a:r>
              <a:rPr lang="es-SV" sz="1200" dirty="0">
                <a:hlinkClick r:id="rId7"/>
              </a:rPr>
              <a:t>http://</a:t>
            </a:r>
            <a:r>
              <a:rPr lang="es-SV" sz="1200" dirty="0" smtClean="0">
                <a:hlinkClick r:id="rId7"/>
              </a:rPr>
              <a:t>eoimages.gsfc.nasa.gov/images/imagerecords/41000/41365/sanvicente_ast_2002334_lrg.jpg</a:t>
            </a:r>
            <a:r>
              <a:rPr lang="es-SV" sz="1200" dirty="0" smtClean="0"/>
              <a:t> </a:t>
            </a:r>
            <a:endParaRPr lang="es-SV" sz="1200" dirty="0"/>
          </a:p>
        </p:txBody>
      </p:sp>
      <p:pic>
        <p:nvPicPr>
          <p:cNvPr id="1026" name="Picture 2" descr="http://mw2.google.com/mw-panoramio/photos/medium/42596650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72008"/>
            <a:ext cx="3611893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508104" y="2708920"/>
            <a:ext cx="3611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1400" dirty="0" smtClean="0"/>
              <a:t>Volcán de San Vicente</a:t>
            </a:r>
            <a:r>
              <a:rPr lang="es-SV" dirty="0" smtClean="0"/>
              <a:t>.</a:t>
            </a:r>
            <a:endParaRPr lang="es-SV" dirty="0"/>
          </a:p>
        </p:txBody>
      </p:sp>
      <p:sp>
        <p:nvSpPr>
          <p:cNvPr id="8" name="7 CuadroTexto"/>
          <p:cNvSpPr txBox="1"/>
          <p:nvPr/>
        </p:nvSpPr>
        <p:spPr>
          <a:xfrm>
            <a:off x="5442793" y="5591642"/>
            <a:ext cx="3685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200" dirty="0">
                <a:hlinkClick r:id="rId9"/>
              </a:rPr>
              <a:t>Tomado de </a:t>
            </a:r>
            <a:r>
              <a:rPr lang="en-US" sz="1200" dirty="0"/>
              <a:t>NASA Earth Observatory image by Robert </a:t>
            </a:r>
            <a:r>
              <a:rPr lang="en-US" sz="1200" dirty="0" err="1"/>
              <a:t>Simmon</a:t>
            </a:r>
            <a:r>
              <a:rPr lang="en-US" sz="1200" dirty="0"/>
              <a:t>, based on data from the NASA/GSFC/METI/ERSDAC/JAROS, and U.S./Japan </a:t>
            </a:r>
            <a:r>
              <a:rPr lang="en-US" sz="1200" dirty="0">
                <a:hlinkClick r:id="rId10"/>
              </a:rPr>
              <a:t>ASTER Science Team.</a:t>
            </a:r>
            <a:r>
              <a:rPr lang="en-US" sz="1200" dirty="0"/>
              <a:t> Caption by Rebecca Lindsey</a:t>
            </a:r>
            <a:endParaRPr lang="es-SV" sz="1200" dirty="0">
              <a:hlinkClick r:id="rId9"/>
            </a:endParaRPr>
          </a:p>
          <a:p>
            <a:r>
              <a:rPr lang="es-SV" sz="1200" dirty="0">
                <a:hlinkClick r:id="rId9"/>
              </a:rPr>
              <a:t>http://earthobservatory.nasa.gov/NaturalHazards/view.php?id=41365</a:t>
            </a:r>
            <a:r>
              <a:rPr lang="es-SV" sz="1200" dirty="0"/>
              <a:t> 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5442793" y="3356992"/>
            <a:ext cx="36118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False-color images </a:t>
            </a:r>
            <a:r>
              <a:rPr lang="en-US" dirty="0"/>
              <a:t>from the Advanced </a:t>
            </a:r>
            <a:r>
              <a:rPr lang="en-US" dirty="0" err="1"/>
              <a:t>Spaceborne</a:t>
            </a:r>
            <a:r>
              <a:rPr lang="en-US" dirty="0"/>
              <a:t> Thermal Emission and </a:t>
            </a:r>
            <a:r>
              <a:rPr lang="en-US" u="sng" dirty="0"/>
              <a:t>Reflection</a:t>
            </a:r>
            <a:r>
              <a:rPr lang="en-US" dirty="0"/>
              <a:t> Radiometer </a:t>
            </a:r>
            <a:r>
              <a:rPr lang="en-US" dirty="0">
                <a:hlinkClick r:id="rId10"/>
              </a:rPr>
              <a:t>(ASTER)</a:t>
            </a:r>
            <a:r>
              <a:rPr lang="en-US" dirty="0"/>
              <a:t> on NASA’s </a:t>
            </a:r>
            <a:r>
              <a:rPr lang="en-US" dirty="0">
                <a:hlinkClick r:id="rId11"/>
              </a:rPr>
              <a:t>Terra</a:t>
            </a:r>
            <a:r>
              <a:rPr lang="en-US" dirty="0"/>
              <a:t> shows </a:t>
            </a:r>
            <a:r>
              <a:rPr lang="en-US" dirty="0" smtClean="0"/>
              <a:t>the San Vicente  </a:t>
            </a:r>
            <a:r>
              <a:rPr lang="en-US" dirty="0"/>
              <a:t>volcano before </a:t>
            </a:r>
            <a:r>
              <a:rPr lang="en-US" dirty="0" smtClean="0"/>
              <a:t> </a:t>
            </a:r>
            <a:r>
              <a:rPr lang="en-US" dirty="0"/>
              <a:t>and after </a:t>
            </a:r>
            <a:r>
              <a:rPr lang="en-US" dirty="0" smtClean="0"/>
              <a:t>the </a:t>
            </a:r>
            <a:r>
              <a:rPr lang="en-US" dirty="0"/>
              <a:t>devastating </a:t>
            </a:r>
            <a:r>
              <a:rPr lang="en-US" dirty="0" smtClean="0"/>
              <a:t>event</a:t>
            </a:r>
            <a:r>
              <a:rPr lang="en-US" dirty="0"/>
              <a:t> </a:t>
            </a:r>
            <a:r>
              <a:rPr lang="en-US" dirty="0" smtClean="0"/>
              <a:t>2009.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3347864" y="400506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dirty="0" smtClean="0"/>
              <a:t>San Vicente</a:t>
            </a:r>
          </a:p>
          <a:p>
            <a:r>
              <a:rPr lang="es-SV" b="1" dirty="0" err="1" smtClean="0"/>
              <a:t>Volcano</a:t>
            </a:r>
            <a:endParaRPr lang="es-SV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755576" y="78013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dirty="0" smtClean="0"/>
              <a:t>Verapaz</a:t>
            </a:r>
            <a:endParaRPr lang="es-SV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23528" y="270010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dirty="0" smtClean="0"/>
              <a:t>Guadalupe</a:t>
            </a:r>
            <a:endParaRPr lang="es-SV" b="1" dirty="0"/>
          </a:p>
        </p:txBody>
      </p:sp>
    </p:spTree>
    <p:extLst>
      <p:ext uri="{BB962C8B-B14F-4D97-AF65-F5344CB8AC3E}">
        <p14:creationId xmlns:p14="http://schemas.microsoft.com/office/powerpoint/2010/main" val="279021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fotocommunity.es/fotos/personas/fotografia-de-la-calle/tragedia-en-verapaz-el-salvador-220b26cc-2a8b-45e7-bac1-59b8d4bf095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309" y="908720"/>
            <a:ext cx="3683306" cy="246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043609" y="3394439"/>
            <a:ext cx="36970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1000" dirty="0"/>
              <a:t>http://www.fotocommunity.es/pc/pc/display/19258284#</a:t>
            </a:r>
          </a:p>
        </p:txBody>
      </p:sp>
      <p:pic>
        <p:nvPicPr>
          <p:cNvPr id="1028" name="Picture 4" descr="http://3.bp.blogspot.com/_c1GmFCytJig/Sv06E8M0_XI/AAAAAAAAAYQ/zsc5X4l0KDA/s400/Imagen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309" y="3676675"/>
            <a:ext cx="3672408" cy="274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1043609" y="6421801"/>
            <a:ext cx="36724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1000" dirty="0"/>
              <a:t>http://deiticos.blogspot.com/2009_11_01_archive.html</a:t>
            </a:r>
          </a:p>
        </p:txBody>
      </p:sp>
      <p:pic>
        <p:nvPicPr>
          <p:cNvPr id="1030" name="Picture 6" descr="http://2.bp.blogspot.com/_c1GmFCytJig/Sv06SsXAP3I/AAAAAAAAAYo/Pzpmvhjebzs/s400/Imagen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6867" y="908720"/>
            <a:ext cx="3282403" cy="246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4872130" y="3370522"/>
            <a:ext cx="32571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1000" dirty="0"/>
              <a:t>http://deiticos.blogspot.com/2009_11_01_archive.html</a:t>
            </a:r>
          </a:p>
        </p:txBody>
      </p:sp>
      <p:pic>
        <p:nvPicPr>
          <p:cNvPr id="1032" name="Picture 8" descr="http://4.bp.blogspot.com/_BqNvzEeRANs/SwDImtSDr8I/AAAAAAAAAWE/39ZRsH3nX0Y/s1600/P1030503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033" y="3671439"/>
            <a:ext cx="3600399" cy="27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4860033" y="6395993"/>
            <a:ext cx="3600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1000" dirty="0"/>
              <a:t>http://amadeuscelta.blogspot.com/2009/11/visita-san-vicente.html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1403648" y="107340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Debris flows occurred in the San Vicente volcano triggered by Ida Low Pressure System and 96E</a:t>
            </a:r>
            <a:endParaRPr lang="es-SV" b="1" dirty="0"/>
          </a:p>
        </p:txBody>
      </p:sp>
    </p:spTree>
    <p:extLst>
      <p:ext uri="{BB962C8B-B14F-4D97-AF65-F5344CB8AC3E}">
        <p14:creationId xmlns:p14="http://schemas.microsoft.com/office/powerpoint/2010/main" val="298930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ICT053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 descr="DSC0018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 descr="DSC0014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813" y="714375"/>
            <a:ext cx="4786312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7075" y="357188"/>
            <a:ext cx="5878513" cy="394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147888"/>
            <a:ext cx="6472237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99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961" y="298276"/>
            <a:ext cx="7445375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31 CuadroTexto"/>
          <p:cNvSpPr txBox="1">
            <a:spLocks noChangeArrowheads="1"/>
          </p:cNvSpPr>
          <p:nvPr/>
        </p:nvSpPr>
        <p:spPr bwMode="auto">
          <a:xfrm>
            <a:off x="7596336" y="260350"/>
            <a:ext cx="154766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it-IT" dirty="0" smtClean="0"/>
              <a:t>Preliminar inventory of landslides</a:t>
            </a:r>
          </a:p>
          <a:p>
            <a:pPr algn="ctr" eaLnBrk="1" hangingPunct="1"/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26438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6" y="171451"/>
            <a:ext cx="5508104" cy="330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6" y="3500049"/>
            <a:ext cx="8856984" cy="286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31 CuadroTexto"/>
          <p:cNvSpPr txBox="1">
            <a:spLocks noChangeArrowheads="1"/>
          </p:cNvSpPr>
          <p:nvPr/>
        </p:nvSpPr>
        <p:spPr bwMode="auto">
          <a:xfrm>
            <a:off x="5868144" y="260350"/>
            <a:ext cx="327585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it-IT" b="1" dirty="0" smtClean="0"/>
              <a:t>Inventario preliminar de deslizamientos en </a:t>
            </a:r>
          </a:p>
          <a:p>
            <a:pPr algn="ctr" eaLnBrk="1" hangingPunct="1"/>
            <a:r>
              <a:rPr lang="it-IT" b="1" dirty="0" smtClean="0"/>
              <a:t>El Salvador, 2014.</a:t>
            </a:r>
          </a:p>
          <a:p>
            <a:pPr algn="ctr" eaLnBrk="1" hangingPunct="1"/>
            <a:endParaRPr lang="it-IT" dirty="0"/>
          </a:p>
          <a:p>
            <a:pPr algn="ctr" eaLnBrk="1" hangingPunct="1"/>
            <a:r>
              <a:rPr lang="en-US" dirty="0" err="1" smtClean="0"/>
              <a:t>Deslizamientos</a:t>
            </a:r>
            <a:r>
              <a:rPr lang="en-US" dirty="0" smtClean="0"/>
              <a:t> en </a:t>
            </a:r>
            <a:r>
              <a:rPr lang="en-US" dirty="0" err="1" smtClean="0"/>
              <a:t>relación</a:t>
            </a:r>
            <a:r>
              <a:rPr lang="en-US" dirty="0" smtClean="0"/>
              <a:t> a la </a:t>
            </a:r>
            <a:r>
              <a:rPr lang="en-US" dirty="0" err="1" smtClean="0"/>
              <a:t>formación</a:t>
            </a:r>
            <a:r>
              <a:rPr lang="en-US" dirty="0" smtClean="0"/>
              <a:t> </a:t>
            </a:r>
            <a:r>
              <a:rPr lang="en-US" dirty="0" err="1" smtClean="0"/>
              <a:t>geológica</a:t>
            </a:r>
            <a:r>
              <a:rPr lang="en-US" dirty="0" smtClean="0"/>
              <a:t> y </a:t>
            </a:r>
            <a:r>
              <a:rPr lang="en-US" dirty="0" err="1" smtClean="0"/>
              <a:t>litología</a:t>
            </a:r>
            <a:r>
              <a:rPr lang="en-US" dirty="0" smtClean="0"/>
              <a:t> </a:t>
            </a:r>
            <a:r>
              <a:rPr lang="es-SV" dirty="0" smtClean="0"/>
              <a:t>en El Salvador</a:t>
            </a:r>
            <a:endParaRPr lang="it-IT" dirty="0" smtClean="0"/>
          </a:p>
          <a:p>
            <a:pPr algn="ctr" eaLnBrk="1" hangingPunct="1"/>
            <a:endParaRPr lang="it-IT" dirty="0"/>
          </a:p>
          <a:p>
            <a:pPr algn="ctr" eaLnBrk="1" hangingPunct="1"/>
            <a:r>
              <a:rPr lang="en-US" dirty="0" smtClean="0"/>
              <a:t>(Compiled </a:t>
            </a:r>
            <a:r>
              <a:rPr lang="en-US" dirty="0"/>
              <a:t>from inventory institutional and prepared slides using Google </a:t>
            </a:r>
            <a:r>
              <a:rPr lang="en-US" dirty="0" smtClean="0"/>
              <a:t>Earth)</a:t>
            </a:r>
            <a:endParaRPr lang="it-IT" dirty="0" smtClean="0"/>
          </a:p>
          <a:p>
            <a:pPr algn="ctr" eaLnBrk="1" hangingPunct="1"/>
            <a:endParaRPr lang="es-SV" dirty="0"/>
          </a:p>
        </p:txBody>
      </p:sp>
      <p:sp>
        <p:nvSpPr>
          <p:cNvPr id="5" name="31 CuadroTexto"/>
          <p:cNvSpPr txBox="1">
            <a:spLocks noChangeArrowheads="1"/>
          </p:cNvSpPr>
          <p:nvPr/>
        </p:nvSpPr>
        <p:spPr bwMode="auto">
          <a:xfrm>
            <a:off x="144016" y="6382126"/>
            <a:ext cx="86764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sz="1400" dirty="0" smtClean="0"/>
              <a:t>Fuente de </a:t>
            </a:r>
            <a:r>
              <a:rPr lang="en-US" sz="1400" dirty="0" err="1" smtClean="0"/>
              <a:t>información</a:t>
            </a:r>
            <a:r>
              <a:rPr lang="en-US" sz="1400" dirty="0" smtClean="0"/>
              <a:t>: Universidad de El Salvador, </a:t>
            </a:r>
            <a:r>
              <a:rPr lang="en-US" sz="1400" dirty="0" err="1" smtClean="0"/>
              <a:t>Facultad</a:t>
            </a:r>
            <a:r>
              <a:rPr lang="en-US" sz="1400" dirty="0" smtClean="0"/>
              <a:t> de </a:t>
            </a:r>
            <a:r>
              <a:rPr lang="en-US" sz="1400" dirty="0" err="1" smtClean="0"/>
              <a:t>Ciencias</a:t>
            </a:r>
            <a:r>
              <a:rPr lang="en-US" sz="1400" dirty="0" smtClean="0"/>
              <a:t> </a:t>
            </a:r>
            <a:r>
              <a:rPr lang="en-US" sz="1400" dirty="0" err="1" smtClean="0"/>
              <a:t>Agronómicas</a:t>
            </a:r>
            <a:r>
              <a:rPr lang="en-US" sz="1400" dirty="0" smtClean="0"/>
              <a:t>, 2014.</a:t>
            </a:r>
            <a:endParaRPr lang="it-IT" sz="1400" dirty="0" smtClean="0"/>
          </a:p>
        </p:txBody>
      </p:sp>
    </p:spTree>
    <p:extLst>
      <p:ext uri="{BB962C8B-B14F-4D97-AF65-F5344CB8AC3E}">
        <p14:creationId xmlns:p14="http://schemas.microsoft.com/office/powerpoint/2010/main" val="337399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18 Imagen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76" y="1226357"/>
            <a:ext cx="7632848" cy="4537045"/>
          </a:xfrm>
          <a:prstGeom prst="rect">
            <a:avLst/>
          </a:prstGeom>
        </p:spPr>
      </p:pic>
      <p:sp>
        <p:nvSpPr>
          <p:cNvPr id="33" name="32 CuadroTexto"/>
          <p:cNvSpPr txBox="1"/>
          <p:nvPr/>
        </p:nvSpPr>
        <p:spPr>
          <a:xfrm rot="17841042">
            <a:off x="5243541" y="5903698"/>
            <a:ext cx="1585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dirty="0" smtClean="0"/>
              <a:t>V. San Miguel </a:t>
            </a:r>
            <a:endParaRPr lang="es-SV" dirty="0"/>
          </a:p>
        </p:txBody>
      </p:sp>
      <p:sp>
        <p:nvSpPr>
          <p:cNvPr id="38" name="37 CuadroTexto"/>
          <p:cNvSpPr txBox="1"/>
          <p:nvPr/>
        </p:nvSpPr>
        <p:spPr>
          <a:xfrm rot="18055146">
            <a:off x="3560516" y="5743144"/>
            <a:ext cx="1507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dirty="0" smtClean="0"/>
              <a:t>V. San Vicente </a:t>
            </a:r>
          </a:p>
        </p:txBody>
      </p:sp>
      <p:sp>
        <p:nvSpPr>
          <p:cNvPr id="39" name="38 CuadroTexto"/>
          <p:cNvSpPr txBox="1"/>
          <p:nvPr/>
        </p:nvSpPr>
        <p:spPr>
          <a:xfrm rot="18263893">
            <a:off x="1612877" y="5265739"/>
            <a:ext cx="1654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dirty="0" smtClean="0"/>
              <a:t>V. San Salvador </a:t>
            </a:r>
            <a:endParaRPr lang="es-SV" dirty="0"/>
          </a:p>
        </p:txBody>
      </p:sp>
      <p:sp>
        <p:nvSpPr>
          <p:cNvPr id="40" name="39 CuadroTexto"/>
          <p:cNvSpPr txBox="1"/>
          <p:nvPr/>
        </p:nvSpPr>
        <p:spPr>
          <a:xfrm rot="18353851">
            <a:off x="619464" y="4691892"/>
            <a:ext cx="138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dirty="0" smtClean="0"/>
              <a:t>V. Santa Ana </a:t>
            </a:r>
            <a:endParaRPr lang="es-SV" dirty="0"/>
          </a:p>
        </p:txBody>
      </p:sp>
      <p:sp>
        <p:nvSpPr>
          <p:cNvPr id="41" name="40 CuadroTexto"/>
          <p:cNvSpPr txBox="1"/>
          <p:nvPr/>
        </p:nvSpPr>
        <p:spPr>
          <a:xfrm rot="18055146">
            <a:off x="2208725" y="5671243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dirty="0" smtClean="0"/>
              <a:t>Ilopango Caldera</a:t>
            </a:r>
            <a:endParaRPr lang="es-SV" dirty="0"/>
          </a:p>
        </p:txBody>
      </p:sp>
      <p:sp>
        <p:nvSpPr>
          <p:cNvPr id="42" name="41 CuadroTexto"/>
          <p:cNvSpPr txBox="1"/>
          <p:nvPr/>
        </p:nvSpPr>
        <p:spPr>
          <a:xfrm rot="17841042">
            <a:off x="6635240" y="6055674"/>
            <a:ext cx="1585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dirty="0" smtClean="0"/>
              <a:t>V. </a:t>
            </a:r>
            <a:r>
              <a:rPr lang="es-SV" dirty="0" err="1" smtClean="0"/>
              <a:t>Conchagua</a:t>
            </a:r>
            <a:r>
              <a:rPr lang="es-SV" dirty="0" smtClean="0"/>
              <a:t> </a:t>
            </a:r>
            <a:endParaRPr lang="es-SV" dirty="0"/>
          </a:p>
        </p:txBody>
      </p:sp>
      <p:cxnSp>
        <p:nvCxnSpPr>
          <p:cNvPr id="36" name="35 Conector recto de flecha"/>
          <p:cNvCxnSpPr>
            <a:stCxn id="40" idx="3"/>
          </p:cNvCxnSpPr>
          <p:nvPr/>
        </p:nvCxnSpPr>
        <p:spPr>
          <a:xfrm flipV="1">
            <a:off x="1715099" y="3269661"/>
            <a:ext cx="696661" cy="10474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 de flecha"/>
          <p:cNvCxnSpPr>
            <a:stCxn id="39" idx="3"/>
          </p:cNvCxnSpPr>
          <p:nvPr/>
        </p:nvCxnSpPr>
        <p:spPr>
          <a:xfrm flipV="1">
            <a:off x="2907457" y="3677736"/>
            <a:ext cx="561004" cy="10900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/>
          <p:nvPr/>
        </p:nvCxnSpPr>
        <p:spPr>
          <a:xfrm flipV="1">
            <a:off x="3610699" y="3900686"/>
            <a:ext cx="539477" cy="12128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48 Conector recto de flecha"/>
          <p:cNvCxnSpPr/>
          <p:nvPr/>
        </p:nvCxnSpPr>
        <p:spPr>
          <a:xfrm flipV="1">
            <a:off x="4499992" y="4145663"/>
            <a:ext cx="353780" cy="12128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50 Conector recto de flecha"/>
          <p:cNvCxnSpPr>
            <a:stCxn id="33" idx="3"/>
          </p:cNvCxnSpPr>
          <p:nvPr/>
        </p:nvCxnSpPr>
        <p:spPr>
          <a:xfrm flipV="1">
            <a:off x="6400654" y="4714928"/>
            <a:ext cx="101535" cy="6692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52 Conector recto de flecha"/>
          <p:cNvCxnSpPr>
            <a:stCxn id="42" idx="3"/>
          </p:cNvCxnSpPr>
          <p:nvPr/>
        </p:nvCxnSpPr>
        <p:spPr>
          <a:xfrm flipV="1">
            <a:off x="7792353" y="5209715"/>
            <a:ext cx="49534" cy="3264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54 CuadroTexto"/>
          <p:cNvSpPr txBox="1"/>
          <p:nvPr/>
        </p:nvSpPr>
        <p:spPr>
          <a:xfrm rot="17841042">
            <a:off x="4347285" y="5837714"/>
            <a:ext cx="1269007" cy="36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dirty="0" smtClean="0"/>
              <a:t>V. </a:t>
            </a:r>
            <a:r>
              <a:rPr lang="es-SV" dirty="0" err="1" smtClean="0"/>
              <a:t>Tecapa</a:t>
            </a:r>
            <a:r>
              <a:rPr lang="es-SV" dirty="0" smtClean="0"/>
              <a:t> </a:t>
            </a:r>
            <a:endParaRPr lang="es-SV" dirty="0"/>
          </a:p>
        </p:txBody>
      </p:sp>
      <p:cxnSp>
        <p:nvCxnSpPr>
          <p:cNvPr id="56" name="55 Conector recto de flecha"/>
          <p:cNvCxnSpPr>
            <a:stCxn id="55" idx="3"/>
          </p:cNvCxnSpPr>
          <p:nvPr/>
        </p:nvCxnSpPr>
        <p:spPr>
          <a:xfrm flipV="1">
            <a:off x="5273302" y="4507127"/>
            <a:ext cx="356558" cy="9502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57 CuadroTexto"/>
          <p:cNvSpPr txBox="1"/>
          <p:nvPr/>
        </p:nvSpPr>
        <p:spPr>
          <a:xfrm rot="18263893">
            <a:off x="881024" y="5206097"/>
            <a:ext cx="1854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dirty="0" err="1" smtClean="0"/>
              <a:t>Jayaque</a:t>
            </a:r>
            <a:r>
              <a:rPr lang="es-SV" dirty="0" smtClean="0"/>
              <a:t> Caldera</a:t>
            </a:r>
            <a:endParaRPr lang="es-SV" dirty="0"/>
          </a:p>
        </p:txBody>
      </p:sp>
      <p:cxnSp>
        <p:nvCxnSpPr>
          <p:cNvPr id="59" name="58 Conector recto de flecha"/>
          <p:cNvCxnSpPr>
            <a:stCxn id="58" idx="3"/>
          </p:cNvCxnSpPr>
          <p:nvPr/>
        </p:nvCxnSpPr>
        <p:spPr>
          <a:xfrm flipV="1">
            <a:off x="2332033" y="3830136"/>
            <a:ext cx="523895" cy="7955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60 CuadroTexto"/>
          <p:cNvSpPr txBox="1"/>
          <p:nvPr/>
        </p:nvSpPr>
        <p:spPr>
          <a:xfrm rot="17841042">
            <a:off x="4995357" y="5909722"/>
            <a:ext cx="1269007" cy="36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dirty="0" smtClean="0"/>
              <a:t>V. Usulután</a:t>
            </a:r>
            <a:endParaRPr lang="es-SV" dirty="0"/>
          </a:p>
        </p:txBody>
      </p:sp>
      <p:cxnSp>
        <p:nvCxnSpPr>
          <p:cNvPr id="62" name="61 Conector recto de flecha"/>
          <p:cNvCxnSpPr>
            <a:stCxn id="61" idx="3"/>
          </p:cNvCxnSpPr>
          <p:nvPr/>
        </p:nvCxnSpPr>
        <p:spPr>
          <a:xfrm flipV="1">
            <a:off x="5921374" y="4714832"/>
            <a:ext cx="16124" cy="8145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15 Imagen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412776"/>
            <a:ext cx="8776959" cy="4362883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464" y="108050"/>
            <a:ext cx="3016772" cy="2384846"/>
          </a:xfrm>
          <a:prstGeom prst="rect">
            <a:avLst/>
          </a:prstGeom>
        </p:spPr>
      </p:pic>
      <p:sp>
        <p:nvSpPr>
          <p:cNvPr id="23" name="22 Rectángulo"/>
          <p:cNvSpPr/>
          <p:nvPr/>
        </p:nvSpPr>
        <p:spPr>
          <a:xfrm>
            <a:off x="4002264" y="3494879"/>
            <a:ext cx="1271038" cy="7330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cxnSp>
        <p:nvCxnSpPr>
          <p:cNvPr id="26" name="25 Conector recto"/>
          <p:cNvCxnSpPr/>
          <p:nvPr/>
        </p:nvCxnSpPr>
        <p:spPr>
          <a:xfrm flipV="1">
            <a:off x="4002264" y="108050"/>
            <a:ext cx="1954200" cy="33868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 flipV="1">
            <a:off x="5273302" y="2492896"/>
            <a:ext cx="3699934" cy="17298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30 CuadroTexto"/>
          <p:cNvSpPr txBox="1"/>
          <p:nvPr/>
        </p:nvSpPr>
        <p:spPr>
          <a:xfrm>
            <a:off x="467544" y="332656"/>
            <a:ext cx="4386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400" b="1" i="1" dirty="0" err="1"/>
              <a:t>L</a:t>
            </a:r>
            <a:r>
              <a:rPr lang="es-SV" sz="2400" b="1" i="1" dirty="0" err="1" smtClean="0"/>
              <a:t>ocation</a:t>
            </a:r>
            <a:r>
              <a:rPr lang="es-SV" sz="2400" b="1" i="1" dirty="0" smtClean="0"/>
              <a:t> </a:t>
            </a:r>
            <a:r>
              <a:rPr lang="es-SV" sz="2400" b="1" i="1" dirty="0"/>
              <a:t>of </a:t>
            </a:r>
            <a:r>
              <a:rPr lang="es-SV" sz="2400" b="1" i="1" dirty="0" err="1"/>
              <a:t>study</a:t>
            </a:r>
            <a:r>
              <a:rPr lang="es-SV" sz="2400" b="1" i="1" dirty="0"/>
              <a:t> </a:t>
            </a:r>
            <a:r>
              <a:rPr lang="es-SV" sz="2400" b="1" i="1" dirty="0" err="1"/>
              <a:t>areas</a:t>
            </a:r>
            <a:endParaRPr lang="es-SV" sz="2400" b="1" i="1" dirty="0"/>
          </a:p>
        </p:txBody>
      </p:sp>
    </p:spTree>
    <p:extLst>
      <p:ext uri="{BB962C8B-B14F-4D97-AF65-F5344CB8AC3E}">
        <p14:creationId xmlns:p14="http://schemas.microsoft.com/office/powerpoint/2010/main" val="215073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403648" y="44624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Definition of the study </a:t>
            </a:r>
            <a:r>
              <a:rPr lang="en-US" b="1" dirty="0" smtClean="0">
                <a:solidFill>
                  <a:srgbClr val="FF0000"/>
                </a:solidFill>
              </a:rPr>
              <a:t>areas</a:t>
            </a:r>
          </a:p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Estudio</a:t>
            </a:r>
            <a:r>
              <a:rPr lang="en-US" b="1" dirty="0" smtClean="0">
                <a:solidFill>
                  <a:srgbClr val="FF0000"/>
                </a:solidFill>
              </a:rPr>
              <a:t> de </a:t>
            </a:r>
            <a:r>
              <a:rPr lang="en-US" b="1" dirty="0" err="1" smtClean="0">
                <a:solidFill>
                  <a:srgbClr val="FF0000"/>
                </a:solidFill>
              </a:rPr>
              <a:t>las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causas</a:t>
            </a:r>
            <a:r>
              <a:rPr lang="en-US" b="1" dirty="0" smtClean="0">
                <a:solidFill>
                  <a:srgbClr val="FF0000"/>
                </a:solidFill>
              </a:rPr>
              <a:t> de los </a:t>
            </a:r>
            <a:r>
              <a:rPr lang="en-US" b="1" dirty="0" err="1" smtClean="0">
                <a:solidFill>
                  <a:srgbClr val="FF0000"/>
                </a:solidFill>
              </a:rPr>
              <a:t>deslizamientos</a:t>
            </a:r>
            <a:r>
              <a:rPr lang="en-US" b="1" dirty="0" smtClean="0">
                <a:solidFill>
                  <a:srgbClr val="FF0000"/>
                </a:solidFill>
              </a:rPr>
              <a:t> en El Salvador</a:t>
            </a:r>
            <a:endParaRPr lang="es-SV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755576" y="5373215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 err="1" smtClean="0"/>
              <a:t>Area</a:t>
            </a:r>
            <a:r>
              <a:rPr lang="es-SV" dirty="0" smtClean="0"/>
              <a:t> </a:t>
            </a:r>
            <a:r>
              <a:rPr lang="es-SV" dirty="0"/>
              <a:t>1. </a:t>
            </a:r>
            <a:r>
              <a:rPr lang="es-SV" dirty="0" smtClean="0"/>
              <a:t>Suelos </a:t>
            </a:r>
            <a:r>
              <a:rPr lang="es-SV" dirty="0" err="1" smtClean="0"/>
              <a:t>intracaldera</a:t>
            </a:r>
            <a:r>
              <a:rPr lang="es-SV" dirty="0" smtClean="0"/>
              <a:t>, </a:t>
            </a:r>
            <a:r>
              <a:rPr lang="es-SV" dirty="0"/>
              <a:t>Ilopango </a:t>
            </a:r>
            <a:r>
              <a:rPr lang="es-SV" dirty="0" smtClean="0"/>
              <a:t>Caldera.  24.0 km</a:t>
            </a:r>
            <a:r>
              <a:rPr lang="es-SV" baseline="30000" dirty="0" smtClean="0"/>
              <a:t>2</a:t>
            </a:r>
            <a:r>
              <a:rPr lang="es-SV" dirty="0" smtClean="0"/>
              <a:t> </a:t>
            </a:r>
          </a:p>
          <a:p>
            <a:r>
              <a:rPr lang="es-SV" dirty="0" err="1" smtClean="0"/>
              <a:t>Area</a:t>
            </a:r>
            <a:r>
              <a:rPr lang="es-SV" dirty="0" smtClean="0"/>
              <a:t> </a:t>
            </a:r>
            <a:r>
              <a:rPr lang="es-SV" dirty="0"/>
              <a:t>2. </a:t>
            </a:r>
            <a:r>
              <a:rPr lang="es-SV" dirty="0" smtClean="0"/>
              <a:t>Suelos pendientes suaves.  18.0 km</a:t>
            </a:r>
            <a:r>
              <a:rPr lang="es-SV" baseline="30000" dirty="0" smtClean="0"/>
              <a:t>2</a:t>
            </a:r>
          </a:p>
          <a:p>
            <a:r>
              <a:rPr lang="es-SV" dirty="0" err="1" smtClean="0"/>
              <a:t>Area</a:t>
            </a:r>
            <a:r>
              <a:rPr lang="es-SV" dirty="0" smtClean="0"/>
              <a:t> 3. </a:t>
            </a:r>
            <a:r>
              <a:rPr lang="en-US" dirty="0" err="1" smtClean="0"/>
              <a:t>Escarpe</a:t>
            </a:r>
            <a:r>
              <a:rPr lang="en-US" dirty="0" smtClean="0"/>
              <a:t> de </a:t>
            </a:r>
            <a:r>
              <a:rPr lang="en-US" dirty="0" err="1" smtClean="0"/>
              <a:t>falla</a:t>
            </a:r>
            <a:r>
              <a:rPr lang="en-US" dirty="0" smtClean="0"/>
              <a:t> (Fault </a:t>
            </a:r>
            <a:r>
              <a:rPr lang="en-US" dirty="0"/>
              <a:t>of El Salvador ZFES</a:t>
            </a:r>
            <a:r>
              <a:rPr lang="en-US" dirty="0" smtClean="0"/>
              <a:t>).  11.6 km</a:t>
            </a:r>
            <a:r>
              <a:rPr lang="es-SV" baseline="30000" dirty="0" smtClean="0"/>
              <a:t>2</a:t>
            </a:r>
            <a:endParaRPr lang="es-SV" dirty="0"/>
          </a:p>
          <a:p>
            <a:r>
              <a:rPr lang="es-SV" dirty="0" err="1" smtClean="0"/>
              <a:t>Area</a:t>
            </a:r>
            <a:r>
              <a:rPr lang="es-SV" dirty="0" smtClean="0"/>
              <a:t> 4. </a:t>
            </a:r>
            <a:r>
              <a:rPr lang="en-US" dirty="0" err="1" smtClean="0"/>
              <a:t>Pendientes</a:t>
            </a:r>
            <a:r>
              <a:rPr lang="en-US" dirty="0" smtClean="0"/>
              <a:t> Fuertes de </a:t>
            </a:r>
            <a:r>
              <a:rPr lang="en-US" dirty="0" err="1" smtClean="0"/>
              <a:t>volcán</a:t>
            </a:r>
            <a:r>
              <a:rPr lang="en-US" dirty="0" smtClean="0"/>
              <a:t> (San </a:t>
            </a:r>
            <a:r>
              <a:rPr lang="en-US" dirty="0"/>
              <a:t>Vicente Volcano</a:t>
            </a:r>
            <a:r>
              <a:rPr lang="en-US" dirty="0" smtClean="0"/>
              <a:t>).  34.6 km</a:t>
            </a:r>
            <a:r>
              <a:rPr lang="es-SV" baseline="30000" dirty="0" smtClean="0"/>
              <a:t>2</a:t>
            </a:r>
            <a:endParaRPr lang="es-SV" dirty="0" smtClean="0"/>
          </a:p>
        </p:txBody>
      </p:sp>
      <p:grpSp>
        <p:nvGrpSpPr>
          <p:cNvPr id="24" name="23 Grupo"/>
          <p:cNvGrpSpPr/>
          <p:nvPr/>
        </p:nvGrpSpPr>
        <p:grpSpPr>
          <a:xfrm>
            <a:off x="373798" y="620688"/>
            <a:ext cx="8374665" cy="4752527"/>
            <a:chOff x="373798" y="620688"/>
            <a:chExt cx="8374665" cy="4752527"/>
          </a:xfrm>
        </p:grpSpPr>
        <p:grpSp>
          <p:nvGrpSpPr>
            <p:cNvPr id="19" name="18 Grupo"/>
            <p:cNvGrpSpPr/>
            <p:nvPr/>
          </p:nvGrpSpPr>
          <p:grpSpPr>
            <a:xfrm>
              <a:off x="373798" y="620688"/>
              <a:ext cx="8256463" cy="4752527"/>
              <a:chOff x="373798" y="836712"/>
              <a:chExt cx="8256463" cy="4752527"/>
            </a:xfrm>
          </p:grpSpPr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3798" y="1340768"/>
                <a:ext cx="8256463" cy="4248471"/>
              </a:xfrm>
              <a:prstGeom prst="rect">
                <a:avLst/>
              </a:prstGeom>
            </p:spPr>
          </p:pic>
          <p:sp>
            <p:nvSpPr>
              <p:cNvPr id="5" name="4 CuadroTexto"/>
              <p:cNvSpPr txBox="1"/>
              <p:nvPr/>
            </p:nvSpPr>
            <p:spPr>
              <a:xfrm>
                <a:off x="6804249" y="836712"/>
                <a:ext cx="9130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SV" b="1" dirty="0" err="1" smtClean="0"/>
                  <a:t>Area</a:t>
                </a:r>
                <a:r>
                  <a:rPr lang="es-SV" b="1" dirty="0" smtClean="0"/>
                  <a:t> 4</a:t>
                </a:r>
                <a:endParaRPr lang="es-SV" b="1" dirty="0"/>
              </a:p>
            </p:txBody>
          </p:sp>
          <p:sp>
            <p:nvSpPr>
              <p:cNvPr id="6" name="5 CuadroTexto"/>
              <p:cNvSpPr txBox="1"/>
              <p:nvPr/>
            </p:nvSpPr>
            <p:spPr>
              <a:xfrm>
                <a:off x="5436096" y="860624"/>
                <a:ext cx="9130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SV" b="1" dirty="0" err="1" smtClean="0"/>
                  <a:t>Area</a:t>
                </a:r>
                <a:r>
                  <a:rPr lang="es-SV" b="1" dirty="0" smtClean="0"/>
                  <a:t> 3</a:t>
                </a:r>
                <a:endParaRPr lang="es-SV" b="1" dirty="0"/>
              </a:p>
            </p:txBody>
          </p:sp>
          <p:sp>
            <p:nvSpPr>
              <p:cNvPr id="7" name="6 CuadroTexto"/>
              <p:cNvSpPr txBox="1"/>
              <p:nvPr/>
            </p:nvSpPr>
            <p:spPr>
              <a:xfrm>
                <a:off x="3935477" y="836712"/>
                <a:ext cx="9130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SV" b="1" dirty="0" err="1" smtClean="0"/>
                  <a:t>Area</a:t>
                </a:r>
                <a:r>
                  <a:rPr lang="es-SV" b="1" dirty="0" smtClean="0"/>
                  <a:t> 2</a:t>
                </a:r>
                <a:endParaRPr lang="es-SV" b="1" dirty="0"/>
              </a:p>
            </p:txBody>
          </p:sp>
          <p:sp>
            <p:nvSpPr>
              <p:cNvPr id="8" name="7 CuadroTexto"/>
              <p:cNvSpPr txBox="1"/>
              <p:nvPr/>
            </p:nvSpPr>
            <p:spPr>
              <a:xfrm>
                <a:off x="1403648" y="866002"/>
                <a:ext cx="9130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SV" b="1" dirty="0" err="1" smtClean="0"/>
                  <a:t>Area</a:t>
                </a:r>
                <a:r>
                  <a:rPr lang="es-SV" b="1" dirty="0" smtClean="0"/>
                  <a:t> 1</a:t>
                </a:r>
                <a:endParaRPr lang="es-SV" b="1" dirty="0"/>
              </a:p>
            </p:txBody>
          </p:sp>
          <p:cxnSp>
            <p:nvCxnSpPr>
              <p:cNvPr id="10" name="9 Conector recto de flecha"/>
              <p:cNvCxnSpPr>
                <a:stCxn id="8" idx="2"/>
              </p:cNvCxnSpPr>
              <p:nvPr/>
            </p:nvCxnSpPr>
            <p:spPr>
              <a:xfrm>
                <a:off x="1860151" y="1235334"/>
                <a:ext cx="456503" cy="255370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10 Conector recto de flecha"/>
              <p:cNvCxnSpPr/>
              <p:nvPr/>
            </p:nvCxnSpPr>
            <p:spPr>
              <a:xfrm>
                <a:off x="4391980" y="1235334"/>
                <a:ext cx="228251" cy="60949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12 Conector recto de flecha"/>
              <p:cNvCxnSpPr>
                <a:stCxn id="6" idx="2"/>
              </p:cNvCxnSpPr>
              <p:nvPr/>
            </p:nvCxnSpPr>
            <p:spPr>
              <a:xfrm flipH="1">
                <a:off x="5580112" y="1229956"/>
                <a:ext cx="312487" cy="76726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15 Conector recto de flecha"/>
              <p:cNvCxnSpPr>
                <a:stCxn id="5" idx="2"/>
              </p:cNvCxnSpPr>
              <p:nvPr/>
            </p:nvCxnSpPr>
            <p:spPr>
              <a:xfrm flipH="1">
                <a:off x="6496632" y="1206044"/>
                <a:ext cx="764120" cy="94358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20 CuadroTexto"/>
            <p:cNvSpPr txBox="1"/>
            <p:nvPr/>
          </p:nvSpPr>
          <p:spPr>
            <a:xfrm>
              <a:off x="1979712" y="4869160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SV" sz="1200" b="1" dirty="0" smtClean="0"/>
                <a:t>Ilopango Lake</a:t>
              </a:r>
              <a:endParaRPr lang="es-SV" sz="1200" b="1" dirty="0"/>
            </a:p>
          </p:txBody>
        </p:sp>
        <p:sp>
          <p:nvSpPr>
            <p:cNvPr id="23" name="22 CuadroTexto"/>
            <p:cNvSpPr txBox="1"/>
            <p:nvPr/>
          </p:nvSpPr>
          <p:spPr>
            <a:xfrm>
              <a:off x="7766164" y="1329115"/>
              <a:ext cx="9822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SV" sz="1200" b="1" dirty="0" smtClean="0"/>
                <a:t>San Vicente</a:t>
              </a:r>
            </a:p>
            <a:p>
              <a:r>
                <a:rPr lang="es-SV" sz="1200" b="1" dirty="0" err="1" smtClean="0"/>
                <a:t>Volcano</a:t>
              </a:r>
              <a:endParaRPr lang="es-SV" sz="1200" b="1" dirty="0"/>
            </a:p>
          </p:txBody>
        </p:sp>
        <p:sp>
          <p:nvSpPr>
            <p:cNvPr id="22" name="21 CuadroTexto"/>
            <p:cNvSpPr txBox="1"/>
            <p:nvPr/>
          </p:nvSpPr>
          <p:spPr>
            <a:xfrm rot="2211126">
              <a:off x="4794071" y="4684494"/>
              <a:ext cx="2279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SV" b="1" dirty="0" smtClean="0"/>
                <a:t>J i b o a   R i v e r</a:t>
              </a:r>
              <a:endParaRPr lang="es-SV" b="1" dirty="0"/>
            </a:p>
          </p:txBody>
        </p:sp>
        <p:sp>
          <p:nvSpPr>
            <p:cNvPr id="25" name="24 CuadroTexto"/>
            <p:cNvSpPr txBox="1"/>
            <p:nvPr/>
          </p:nvSpPr>
          <p:spPr>
            <a:xfrm rot="18189325">
              <a:off x="4431176" y="2142274"/>
              <a:ext cx="22798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SV" sz="1400" b="1" dirty="0" smtClean="0"/>
                <a:t>El Salvador </a:t>
              </a:r>
              <a:r>
                <a:rPr lang="es-SV" sz="1400" b="1" dirty="0" err="1" smtClean="0"/>
                <a:t>Fault</a:t>
              </a:r>
              <a:r>
                <a:rPr lang="es-SV" sz="1400" b="1" dirty="0" smtClean="0"/>
                <a:t> ZFES</a:t>
              </a:r>
              <a:endParaRPr lang="es-SV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7023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5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2 CuadroTexto"/>
          <p:cNvSpPr txBox="1">
            <a:spLocks noChangeArrowheads="1"/>
          </p:cNvSpPr>
          <p:nvPr/>
        </p:nvSpPr>
        <p:spPr bwMode="auto">
          <a:xfrm>
            <a:off x="3767138" y="3398838"/>
            <a:ext cx="1081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s-SV" b="1">
                <a:solidFill>
                  <a:srgbClr val="FF0000"/>
                </a:solidFill>
                <a:latin typeface="Arial Narrow" pitchFamily="34" charset="0"/>
              </a:rPr>
              <a:t>82.21Km</a:t>
            </a:r>
          </a:p>
        </p:txBody>
      </p:sp>
      <p:cxnSp>
        <p:nvCxnSpPr>
          <p:cNvPr id="5" name="4 Conector recto"/>
          <p:cNvCxnSpPr/>
          <p:nvPr/>
        </p:nvCxnSpPr>
        <p:spPr>
          <a:xfrm flipH="1">
            <a:off x="3563938" y="2852738"/>
            <a:ext cx="406400" cy="10810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19180" y="5229200"/>
            <a:ext cx="4544882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dirty="0">
                <a:solidFill>
                  <a:schemeClr val="bg1"/>
                </a:solidFill>
              </a:rPr>
              <a:t>Se le llama el gran Fosa Mesoamericana en el Océano Pacífico, que forma el límite entre la Placa de Cocos y la Placa del </a:t>
            </a:r>
            <a:r>
              <a:rPr lang="es-SV" b="1" dirty="0" smtClean="0">
                <a:solidFill>
                  <a:schemeClr val="bg1"/>
                </a:solidFill>
              </a:rPr>
              <a:t>Caribe</a:t>
            </a:r>
          </a:p>
          <a:p>
            <a:r>
              <a:rPr lang="es-SV" sz="700" b="1" dirty="0" smtClean="0">
                <a:solidFill>
                  <a:schemeClr val="bg1"/>
                </a:solidFill>
              </a:rPr>
              <a:t>http</a:t>
            </a:r>
            <a:r>
              <a:rPr lang="es-SV" sz="700" b="1" dirty="0">
                <a:solidFill>
                  <a:schemeClr val="bg1"/>
                </a:solidFill>
              </a:rPr>
              <a:t>://rsn.ucr.ac.cr/index.php/es/preguntas-freceuntes/sismologia/809-la-fosa-mesoamericana</a:t>
            </a:r>
          </a:p>
        </p:txBody>
      </p:sp>
      <p:sp>
        <p:nvSpPr>
          <p:cNvPr id="3" name="2 CuadroTexto"/>
          <p:cNvSpPr txBox="1"/>
          <p:nvPr/>
        </p:nvSpPr>
        <p:spPr>
          <a:xfrm rot="1425819">
            <a:off x="313014" y="4675595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 smtClean="0">
                <a:solidFill>
                  <a:schemeClr val="bg1"/>
                </a:solidFill>
              </a:rPr>
              <a:t>M e s o a m e r i c a n   T r e n c h </a:t>
            </a:r>
          </a:p>
        </p:txBody>
      </p:sp>
    </p:spTree>
    <p:extLst>
      <p:ext uri="{BB962C8B-B14F-4D97-AF65-F5344CB8AC3E}">
        <p14:creationId xmlns:p14="http://schemas.microsoft.com/office/powerpoint/2010/main" val="19703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0612"/>
            <a:ext cx="6120680" cy="4631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1654" y="4999484"/>
            <a:ext cx="3995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dirty="0" err="1" smtClean="0"/>
              <a:t>Area</a:t>
            </a:r>
            <a:r>
              <a:rPr lang="es-SV" dirty="0" smtClean="0"/>
              <a:t> 1</a:t>
            </a:r>
            <a:r>
              <a:rPr lang="es-SV" dirty="0"/>
              <a:t>. Caldera </a:t>
            </a:r>
            <a:r>
              <a:rPr lang="es-SV" dirty="0" err="1"/>
              <a:t>inner</a:t>
            </a:r>
            <a:r>
              <a:rPr lang="es-SV" dirty="0"/>
              <a:t> </a:t>
            </a:r>
            <a:r>
              <a:rPr lang="es-SV" dirty="0" err="1"/>
              <a:t>slope</a:t>
            </a:r>
            <a:r>
              <a:rPr lang="es-SV" dirty="0"/>
              <a:t>, Ilopango Caldera</a:t>
            </a:r>
          </a:p>
          <a:p>
            <a:pPr algn="ctr"/>
            <a:r>
              <a:rPr lang="es-SV" dirty="0" err="1" smtClean="0"/>
              <a:t>Landslides</a:t>
            </a:r>
            <a:r>
              <a:rPr lang="es-SV" dirty="0" smtClean="0"/>
              <a:t> </a:t>
            </a:r>
            <a:r>
              <a:rPr lang="es-SV" dirty="0" err="1"/>
              <a:t>triggered</a:t>
            </a:r>
            <a:r>
              <a:rPr lang="es-SV" dirty="0"/>
              <a:t> </a:t>
            </a:r>
            <a:r>
              <a:rPr lang="es-SV" dirty="0" err="1"/>
              <a:t>by</a:t>
            </a:r>
            <a:r>
              <a:rPr lang="es-SV" dirty="0"/>
              <a:t> Ida + 96E </a:t>
            </a:r>
            <a:r>
              <a:rPr lang="es-SV" dirty="0" err="1"/>
              <a:t>System</a:t>
            </a:r>
            <a:r>
              <a:rPr lang="es-SV" dirty="0"/>
              <a:t>, </a:t>
            </a:r>
            <a:r>
              <a:rPr lang="es-SV" dirty="0" smtClean="0"/>
              <a:t>2009</a:t>
            </a:r>
          </a:p>
          <a:p>
            <a:pPr algn="ctr"/>
            <a:endParaRPr lang="es-SV" dirty="0"/>
          </a:p>
        </p:txBody>
      </p:sp>
      <p:sp>
        <p:nvSpPr>
          <p:cNvPr id="2" name="1 CuadroTexto"/>
          <p:cNvSpPr txBox="1"/>
          <p:nvPr/>
        </p:nvSpPr>
        <p:spPr>
          <a:xfrm>
            <a:off x="6120680" y="3543399"/>
            <a:ext cx="275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Landslide inventory in a GIS</a:t>
            </a:r>
            <a:endParaRPr lang="es-SV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15019" y="211102"/>
            <a:ext cx="2567945" cy="263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722" y="3140968"/>
            <a:ext cx="4810277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4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0 Grupo"/>
          <p:cNvGrpSpPr/>
          <p:nvPr/>
        </p:nvGrpSpPr>
        <p:grpSpPr>
          <a:xfrm>
            <a:off x="0" y="188640"/>
            <a:ext cx="9000819" cy="3384376"/>
            <a:chOff x="323528" y="620688"/>
            <a:chExt cx="9000819" cy="3384376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528" y="620688"/>
              <a:ext cx="6577183" cy="3384376"/>
            </a:xfrm>
            <a:prstGeom prst="rect">
              <a:avLst/>
            </a:prstGeom>
          </p:spPr>
        </p:pic>
        <p:sp>
          <p:nvSpPr>
            <p:cNvPr id="4" name="3 CuadroTexto"/>
            <p:cNvSpPr txBox="1"/>
            <p:nvPr/>
          </p:nvSpPr>
          <p:spPr>
            <a:xfrm>
              <a:off x="7033835" y="1494946"/>
              <a:ext cx="22905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Area 2. </a:t>
              </a:r>
              <a:r>
                <a:rPr lang="sv-SE" dirty="0" smtClean="0"/>
                <a:t>Upper </a:t>
              </a:r>
              <a:r>
                <a:rPr lang="sv-SE" dirty="0"/>
                <a:t>river basin Titihuapa.</a:t>
              </a:r>
              <a:r>
                <a:rPr lang="es-SV" dirty="0" smtClean="0"/>
                <a:t>.</a:t>
              </a:r>
              <a:endParaRPr lang="es-SV" dirty="0"/>
            </a:p>
          </p:txBody>
        </p:sp>
        <p:sp>
          <p:nvSpPr>
            <p:cNvPr id="5" name="4 CuadroTexto"/>
            <p:cNvSpPr txBox="1"/>
            <p:nvPr/>
          </p:nvSpPr>
          <p:spPr>
            <a:xfrm>
              <a:off x="611560" y="1124744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SV" sz="1200" dirty="0" smtClean="0"/>
                <a:t>San Vicente</a:t>
              </a:r>
            </a:p>
            <a:p>
              <a:r>
                <a:rPr lang="es-SV" sz="1200" dirty="0" err="1" smtClean="0"/>
                <a:t>Volcano</a:t>
              </a:r>
              <a:endParaRPr lang="es-SV" sz="1200" dirty="0"/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4283968" y="781983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SV" sz="1200" dirty="0" smtClean="0"/>
                <a:t>Ilopango Caldera</a:t>
              </a:r>
              <a:endParaRPr lang="es-SV" sz="1200" dirty="0"/>
            </a:p>
          </p:txBody>
        </p:sp>
        <p:cxnSp>
          <p:nvCxnSpPr>
            <p:cNvPr id="8" name="7 Conector recto de flecha"/>
            <p:cNvCxnSpPr/>
            <p:nvPr/>
          </p:nvCxnSpPr>
          <p:spPr>
            <a:xfrm>
              <a:off x="1115616" y="1586409"/>
              <a:ext cx="144016" cy="18640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9 Conector recto de flecha"/>
            <p:cNvCxnSpPr>
              <a:stCxn id="6" idx="2"/>
            </p:cNvCxnSpPr>
            <p:nvPr/>
          </p:nvCxnSpPr>
          <p:spPr>
            <a:xfrm>
              <a:off x="4680012" y="1243648"/>
              <a:ext cx="0" cy="4359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11 CuadroTexto"/>
          <p:cNvSpPr txBox="1"/>
          <p:nvPr/>
        </p:nvSpPr>
        <p:spPr>
          <a:xfrm>
            <a:off x="3694077" y="3861048"/>
            <a:ext cx="16700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dirty="0" err="1"/>
              <a:t>Landslides</a:t>
            </a:r>
            <a:r>
              <a:rPr lang="es-SV" dirty="0"/>
              <a:t> </a:t>
            </a:r>
            <a:r>
              <a:rPr lang="es-SV" dirty="0" err="1"/>
              <a:t>triggered</a:t>
            </a:r>
            <a:r>
              <a:rPr lang="es-SV" dirty="0"/>
              <a:t> </a:t>
            </a:r>
            <a:r>
              <a:rPr lang="es-SV" dirty="0" err="1"/>
              <a:t>by</a:t>
            </a:r>
            <a:r>
              <a:rPr lang="es-SV" dirty="0"/>
              <a:t> Ida + 96E </a:t>
            </a:r>
            <a:r>
              <a:rPr lang="es-SV" dirty="0" err="1"/>
              <a:t>System</a:t>
            </a:r>
            <a:r>
              <a:rPr lang="es-SV" dirty="0"/>
              <a:t>, 2009</a:t>
            </a:r>
          </a:p>
          <a:p>
            <a:r>
              <a:rPr lang="es-SV" sz="1400" dirty="0" smtClean="0"/>
              <a:t>(Imágenes  tomadas de Google </a:t>
            </a:r>
            <a:r>
              <a:rPr lang="es-SV" sz="1400" dirty="0" err="1" smtClean="0"/>
              <a:t>Earth</a:t>
            </a:r>
            <a:r>
              <a:rPr lang="es-SV" sz="1400" dirty="0" smtClean="0"/>
              <a:t> , 20 de noviembre de 2009)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861048"/>
            <a:ext cx="3667828" cy="233134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5795513" y="317456"/>
            <a:ext cx="2893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SV" b="1" dirty="0" err="1" smtClean="0"/>
              <a:t>Area</a:t>
            </a:r>
            <a:r>
              <a:rPr lang="es-SV" b="1" dirty="0" smtClean="0"/>
              <a:t> 2. </a:t>
            </a:r>
            <a:r>
              <a:rPr lang="es-SV" b="1" dirty="0" err="1" smtClean="0"/>
              <a:t>Soils</a:t>
            </a:r>
            <a:r>
              <a:rPr lang="es-SV" b="1" dirty="0" smtClean="0"/>
              <a:t> </a:t>
            </a:r>
            <a:r>
              <a:rPr lang="es-SV" b="1" dirty="0" err="1"/>
              <a:t>with</a:t>
            </a:r>
            <a:r>
              <a:rPr lang="es-SV" b="1" dirty="0"/>
              <a:t> </a:t>
            </a:r>
            <a:r>
              <a:rPr lang="es-SV" b="1" dirty="0" err="1"/>
              <a:t>low</a:t>
            </a:r>
            <a:r>
              <a:rPr lang="es-SV" b="1" dirty="0"/>
              <a:t> </a:t>
            </a:r>
            <a:r>
              <a:rPr lang="es-SV" b="1" dirty="0" err="1"/>
              <a:t>slopes</a:t>
            </a:r>
            <a:endParaRPr lang="es-SV" b="1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4037" y="2261240"/>
            <a:ext cx="3539963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3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611560" y="6228020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Steep slope with a fault </a:t>
            </a:r>
            <a:r>
              <a:rPr lang="en-US" dirty="0" smtClean="0"/>
              <a:t>scarp (Fault </a:t>
            </a:r>
            <a:r>
              <a:rPr lang="en-US" dirty="0"/>
              <a:t>of El Salvador </a:t>
            </a:r>
            <a:r>
              <a:rPr lang="en-US" dirty="0" smtClean="0"/>
              <a:t>ZFES)</a:t>
            </a:r>
            <a:endParaRPr lang="es-SV" dirty="0" smtClean="0"/>
          </a:p>
        </p:txBody>
      </p:sp>
      <p:sp>
        <p:nvSpPr>
          <p:cNvPr id="6" name="5 CuadroTexto"/>
          <p:cNvSpPr txBox="1"/>
          <p:nvPr/>
        </p:nvSpPr>
        <p:spPr>
          <a:xfrm>
            <a:off x="313895" y="285230"/>
            <a:ext cx="3538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dirty="0" err="1"/>
              <a:t>Area</a:t>
            </a:r>
            <a:r>
              <a:rPr lang="es-SV" b="1" dirty="0"/>
              <a:t> 3. </a:t>
            </a:r>
            <a:r>
              <a:rPr lang="en-US" b="1" dirty="0"/>
              <a:t>Steep slope with a fault scarp </a:t>
            </a:r>
            <a:endParaRPr lang="en-US" b="1" dirty="0" smtClean="0"/>
          </a:p>
          <a:p>
            <a:r>
              <a:rPr lang="en-US" dirty="0" smtClean="0"/>
              <a:t>(</a:t>
            </a:r>
            <a:r>
              <a:rPr lang="en-US" dirty="0"/>
              <a:t>Fault of El Salvador ZFES).  11.6 km</a:t>
            </a:r>
            <a:r>
              <a:rPr lang="es-SV" baseline="30000" dirty="0"/>
              <a:t>2</a:t>
            </a:r>
            <a:endParaRPr lang="es-SV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2402007"/>
            <a:ext cx="5832648" cy="3821449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 rot="2100004">
            <a:off x="2608045" y="4272489"/>
            <a:ext cx="2787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400" b="1" dirty="0" smtClean="0"/>
              <a:t>E l   S a l v a d o r  f a u l t    Z F E S </a:t>
            </a:r>
            <a:endParaRPr lang="es-SV" sz="14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0192" y="2366199"/>
            <a:ext cx="2868240" cy="350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6233200" y="5780782"/>
            <a:ext cx="288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dirty="0" err="1"/>
              <a:t>Landslides</a:t>
            </a:r>
            <a:r>
              <a:rPr lang="es-SV" dirty="0"/>
              <a:t> </a:t>
            </a:r>
            <a:r>
              <a:rPr lang="es-SV" dirty="0" err="1"/>
              <a:t>triggered</a:t>
            </a:r>
            <a:r>
              <a:rPr lang="es-SV" dirty="0"/>
              <a:t> </a:t>
            </a:r>
            <a:r>
              <a:rPr lang="es-SV" dirty="0" err="1"/>
              <a:t>by</a:t>
            </a:r>
            <a:r>
              <a:rPr lang="es-SV" dirty="0"/>
              <a:t> Ida + 96E </a:t>
            </a:r>
            <a:r>
              <a:rPr lang="es-SV" dirty="0" err="1"/>
              <a:t>System</a:t>
            </a:r>
            <a:r>
              <a:rPr lang="es-SV" dirty="0"/>
              <a:t>, 2009</a:t>
            </a:r>
          </a:p>
          <a:p>
            <a:r>
              <a:rPr lang="es-SV" sz="1400" dirty="0" smtClean="0"/>
              <a:t>(Imágenes  tomadas de Google </a:t>
            </a:r>
            <a:r>
              <a:rPr lang="es-SV" sz="1400" dirty="0" err="1" smtClean="0"/>
              <a:t>Earth</a:t>
            </a:r>
            <a:r>
              <a:rPr lang="es-SV" sz="1400" dirty="0" smtClean="0"/>
              <a:t> , 20 de noviembre de 2009)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991" y="0"/>
            <a:ext cx="4365521" cy="3373357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 rot="214953">
            <a:off x="5868144" y="1362448"/>
            <a:ext cx="2868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000" dirty="0" smtClean="0"/>
              <a:t>E l   S a l v a d o r   f a u l t   Z F E S  </a:t>
            </a:r>
            <a:endParaRPr lang="es-SV" sz="1000" dirty="0"/>
          </a:p>
        </p:txBody>
      </p:sp>
    </p:spTree>
    <p:extLst>
      <p:ext uri="{BB962C8B-B14F-4D97-AF65-F5344CB8AC3E}">
        <p14:creationId xmlns:p14="http://schemas.microsoft.com/office/powerpoint/2010/main" val="68647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51520" y="908720"/>
            <a:ext cx="2592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Area 4. Steep </a:t>
            </a:r>
            <a:r>
              <a:rPr lang="en-US" dirty="0"/>
              <a:t>slopes of a volcano </a:t>
            </a:r>
            <a:r>
              <a:rPr lang="en-US" dirty="0" smtClean="0"/>
              <a:t>(San Vicente Volcano)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Northern part defined by river basin </a:t>
            </a:r>
            <a:r>
              <a:rPr lang="en-US" dirty="0" err="1" smtClean="0"/>
              <a:t>Acahuapa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69644" y="-3861"/>
            <a:ext cx="6074356" cy="47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70" y="2705646"/>
            <a:ext cx="5373634" cy="415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2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68782">
            <a:off x="0" y="14288"/>
            <a:ext cx="9144000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8 CuadroTexto"/>
          <p:cNvSpPr txBox="1">
            <a:spLocks noChangeArrowheads="1"/>
          </p:cNvSpPr>
          <p:nvPr/>
        </p:nvSpPr>
        <p:spPr bwMode="auto">
          <a:xfrm>
            <a:off x="107950" y="188913"/>
            <a:ext cx="4032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s-SV" b="1" dirty="0">
                <a:solidFill>
                  <a:srgbClr val="FF0000"/>
                </a:solidFill>
              </a:rPr>
              <a:t>San Vicente </a:t>
            </a:r>
            <a:r>
              <a:rPr lang="es-SV" b="1" dirty="0" err="1">
                <a:solidFill>
                  <a:srgbClr val="FF0000"/>
                </a:solidFill>
              </a:rPr>
              <a:t>volcano</a:t>
            </a:r>
            <a:endParaRPr lang="es-SV" b="1" dirty="0">
              <a:solidFill>
                <a:srgbClr val="FF0000"/>
              </a:solidFill>
            </a:endParaRPr>
          </a:p>
        </p:txBody>
      </p:sp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533" y="188913"/>
            <a:ext cx="9141510" cy="675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7" name="12 CuadroTexto"/>
          <p:cNvSpPr txBox="1">
            <a:spLocks noChangeArrowheads="1"/>
          </p:cNvSpPr>
          <p:nvPr/>
        </p:nvSpPr>
        <p:spPr bwMode="auto">
          <a:xfrm>
            <a:off x="4578972" y="6516052"/>
            <a:ext cx="4032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it-IT" b="1" dirty="0" smtClean="0">
                <a:solidFill>
                  <a:srgbClr val="FF0000"/>
                </a:solidFill>
              </a:rPr>
              <a:t>Volcán de San Vicente</a:t>
            </a:r>
            <a:endParaRPr lang="es-SV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275856" y="6023029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b="1" dirty="0" err="1"/>
              <a:t>Landslides</a:t>
            </a:r>
            <a:r>
              <a:rPr lang="es-SV" b="1" dirty="0"/>
              <a:t> </a:t>
            </a:r>
            <a:r>
              <a:rPr lang="es-SV" b="1" dirty="0" err="1"/>
              <a:t>triggered</a:t>
            </a:r>
            <a:r>
              <a:rPr lang="es-SV" b="1" dirty="0"/>
              <a:t> </a:t>
            </a:r>
            <a:r>
              <a:rPr lang="es-SV" b="1" dirty="0" err="1"/>
              <a:t>by</a:t>
            </a:r>
            <a:r>
              <a:rPr lang="es-SV" b="1" dirty="0"/>
              <a:t> Ida + 96E </a:t>
            </a:r>
            <a:r>
              <a:rPr lang="es-SV" b="1" dirty="0" err="1" smtClean="0"/>
              <a:t>System</a:t>
            </a:r>
            <a:r>
              <a:rPr lang="es-SV" b="1" dirty="0" smtClean="0"/>
              <a:t>, 2009</a:t>
            </a:r>
          </a:p>
          <a:p>
            <a:pPr algn="ctr"/>
            <a:r>
              <a:rPr lang="en-US" b="1" dirty="0" smtClean="0"/>
              <a:t>Long </a:t>
            </a:r>
            <a:r>
              <a:rPr lang="en-US" b="1" dirty="0"/>
              <a:t>run-out channelized debris flow</a:t>
            </a:r>
            <a:endParaRPr lang="es-SV" b="1" dirty="0" smtClean="0"/>
          </a:p>
        </p:txBody>
      </p:sp>
    </p:spTree>
    <p:extLst>
      <p:ext uri="{BB962C8B-B14F-4D97-AF65-F5344CB8AC3E}">
        <p14:creationId xmlns:p14="http://schemas.microsoft.com/office/powerpoint/2010/main" val="166160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403648" y="1073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b="1" dirty="0" smtClean="0"/>
              <a:t>INVENTORY OF LANDSLIDES</a:t>
            </a:r>
            <a:endParaRPr lang="es-SV" dirty="0"/>
          </a:p>
        </p:txBody>
      </p:sp>
      <p:sp>
        <p:nvSpPr>
          <p:cNvPr id="5" name="4 CuadroTexto"/>
          <p:cNvSpPr txBox="1"/>
          <p:nvPr/>
        </p:nvSpPr>
        <p:spPr>
          <a:xfrm>
            <a:off x="3275856" y="3221863"/>
            <a:ext cx="2736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1200" dirty="0" smtClean="0"/>
              <a:t>RAPID EYE 2011-03-03T172810_RE4_3A-NAC_6787978_114636.tif</a:t>
            </a:r>
          </a:p>
          <a:p>
            <a:pPr algn="ctr"/>
            <a:r>
              <a:rPr lang="es-SV" sz="1200" dirty="0" smtClean="0"/>
              <a:t>Ministerio de Medio Ambiente y Recursos Naturales</a:t>
            </a:r>
            <a:endParaRPr lang="es-SV" sz="1200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5350" y="576207"/>
            <a:ext cx="2266362" cy="2621851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43" y="576207"/>
            <a:ext cx="2207428" cy="2621851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323528" y="3221864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1200" dirty="0">
                <a:hlinkClick r:id="rId6"/>
              </a:rPr>
              <a:t>http://</a:t>
            </a:r>
            <a:r>
              <a:rPr lang="es-SV" sz="1200" dirty="0" smtClean="0">
                <a:hlinkClick r:id="rId6"/>
              </a:rPr>
              <a:t>eoimages.gsfc.nasa.gov/images/imagerecords/41000/41365/sanvicente_ast_2009321_lrg.jpg</a:t>
            </a:r>
            <a:endParaRPr lang="es-SV" sz="1200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11654" y="548680"/>
            <a:ext cx="1960746" cy="264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6263451" y="3268029"/>
            <a:ext cx="183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1200" dirty="0" smtClean="0"/>
              <a:t>Imagen Google </a:t>
            </a:r>
            <a:r>
              <a:rPr lang="es-SV" sz="1200" dirty="0" err="1" smtClean="0"/>
              <a:t>Earth</a:t>
            </a:r>
            <a:r>
              <a:rPr lang="es-SV" sz="1200" dirty="0" smtClean="0"/>
              <a:t>, 10 noviembre de 2011</a:t>
            </a:r>
            <a:endParaRPr lang="es-SV" sz="1200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8142" y="4253308"/>
            <a:ext cx="3600400" cy="22914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4211960" y="4077072"/>
            <a:ext cx="46085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landslide </a:t>
            </a:r>
            <a:r>
              <a:rPr lang="en-US" dirty="0" smtClean="0"/>
              <a:t>initiation point, generated </a:t>
            </a:r>
            <a:r>
              <a:rPr lang="en-US" dirty="0"/>
              <a:t>by indirect method with remote sensing techniques using Google Earth resources, pictures </a:t>
            </a:r>
            <a:r>
              <a:rPr lang="en-US" dirty="0" err="1"/>
              <a:t>Rapideyes</a:t>
            </a:r>
            <a:r>
              <a:rPr lang="en-US" dirty="0"/>
              <a:t> and ASTER images, </a:t>
            </a:r>
            <a:r>
              <a:rPr lang="en-US" dirty="0" smtClean="0"/>
              <a:t>taken </a:t>
            </a:r>
            <a:r>
              <a:rPr lang="en-US" dirty="0"/>
              <a:t>after the meteorological event </a:t>
            </a:r>
            <a:r>
              <a:rPr lang="en-US" dirty="0" smtClean="0"/>
              <a:t>analysis 2009. It </a:t>
            </a:r>
            <a:r>
              <a:rPr lang="en-US" dirty="0"/>
              <a:t>will </a:t>
            </a:r>
            <a:r>
              <a:rPr lang="en-US" dirty="0" smtClean="0"/>
              <a:t>collect </a:t>
            </a:r>
            <a:r>
              <a:rPr lang="en-US" dirty="0"/>
              <a:t>data </a:t>
            </a:r>
            <a:r>
              <a:rPr lang="en-US" dirty="0" smtClean="0"/>
              <a:t>of landslides </a:t>
            </a:r>
            <a:r>
              <a:rPr lang="en-US" dirty="0"/>
              <a:t>in different </a:t>
            </a:r>
            <a:r>
              <a:rPr lang="en-US" dirty="0" err="1"/>
              <a:t>intituciones</a:t>
            </a:r>
            <a:r>
              <a:rPr lang="en-US" dirty="0"/>
              <a:t> and field verification</a:t>
            </a:r>
            <a:r>
              <a:rPr lang="en-US" dirty="0" smtClean="0"/>
              <a:t>. mapping </a:t>
            </a:r>
            <a:r>
              <a:rPr lang="en-US" dirty="0"/>
              <a:t>of landslides will identify points in the crown of the slide and the data is arranged in a base GIS</a:t>
            </a:r>
            <a:endParaRPr lang="es-SV" dirty="0" smtClean="0"/>
          </a:p>
        </p:txBody>
      </p:sp>
    </p:spTree>
    <p:extLst>
      <p:ext uri="{BB962C8B-B14F-4D97-AF65-F5344CB8AC3E}">
        <p14:creationId xmlns:p14="http://schemas.microsoft.com/office/powerpoint/2010/main" val="86538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8 Grupo"/>
          <p:cNvGrpSpPr/>
          <p:nvPr/>
        </p:nvGrpSpPr>
        <p:grpSpPr>
          <a:xfrm>
            <a:off x="205028" y="144527"/>
            <a:ext cx="8673974" cy="6231597"/>
            <a:chOff x="188260" y="764704"/>
            <a:chExt cx="8673974" cy="623159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8260" y="764704"/>
              <a:ext cx="8673974" cy="5184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1 CuadroTexto"/>
            <p:cNvSpPr txBox="1"/>
            <p:nvPr/>
          </p:nvSpPr>
          <p:spPr>
            <a:xfrm>
              <a:off x="3835152" y="6165304"/>
              <a:ext cx="36171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SV" sz="2400" b="1" dirty="0" smtClean="0"/>
                <a:t>1,077 </a:t>
              </a:r>
              <a:r>
                <a:rPr lang="es-SV" sz="2400" b="1" dirty="0" err="1" smtClean="0"/>
                <a:t>Landslides</a:t>
              </a:r>
              <a:r>
                <a:rPr lang="es-SV" sz="2400" b="1" dirty="0" smtClean="0"/>
                <a:t> </a:t>
              </a:r>
              <a:r>
                <a:rPr lang="es-SV" sz="2400" b="1" dirty="0" err="1" smtClean="0"/>
                <a:t>digitized</a:t>
              </a:r>
              <a:r>
                <a:rPr lang="es-SV" sz="2400" b="1" dirty="0" smtClean="0"/>
                <a:t> </a:t>
              </a:r>
              <a:r>
                <a:rPr lang="es-SV" sz="2400" b="1" dirty="0" err="1" smtClean="0"/>
                <a:t>for</a:t>
              </a:r>
              <a:r>
                <a:rPr lang="es-SV" sz="2400" b="1" dirty="0" smtClean="0"/>
                <a:t> </a:t>
              </a:r>
              <a:r>
                <a:rPr lang="es-SV" sz="2400" b="1" dirty="0" err="1" smtClean="0"/>
                <a:t>Area</a:t>
              </a:r>
              <a:r>
                <a:rPr lang="es-SV" sz="2400" b="1" dirty="0" smtClean="0"/>
                <a:t> 2 </a:t>
              </a:r>
              <a:endParaRPr lang="es-SV" sz="2400" b="1" dirty="0"/>
            </a:p>
          </p:txBody>
        </p:sp>
        <p:sp>
          <p:nvSpPr>
            <p:cNvPr id="3" name="2 Rectángulo redondeado"/>
            <p:cNvSpPr/>
            <p:nvPr/>
          </p:nvSpPr>
          <p:spPr>
            <a:xfrm>
              <a:off x="7164288" y="4797152"/>
              <a:ext cx="1697946" cy="50405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cxnSp>
          <p:nvCxnSpPr>
            <p:cNvPr id="6" name="5 Conector recto de flecha"/>
            <p:cNvCxnSpPr/>
            <p:nvPr/>
          </p:nvCxnSpPr>
          <p:spPr>
            <a:xfrm flipV="1">
              <a:off x="6948264" y="5116016"/>
              <a:ext cx="933048" cy="86409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3 CuadroTexto"/>
          <p:cNvSpPr txBox="1"/>
          <p:nvPr/>
        </p:nvSpPr>
        <p:spPr>
          <a:xfrm>
            <a:off x="6439114" y="144527"/>
            <a:ext cx="24482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SV" b="1" dirty="0" err="1"/>
              <a:t>Inventory</a:t>
            </a:r>
            <a:r>
              <a:rPr lang="es-SV" b="1" dirty="0"/>
              <a:t> </a:t>
            </a:r>
            <a:r>
              <a:rPr lang="es-SV" b="1" dirty="0" err="1"/>
              <a:t>Area</a:t>
            </a:r>
            <a:r>
              <a:rPr lang="es-SV" b="1" dirty="0"/>
              <a:t>  2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8447" y="4495838"/>
            <a:ext cx="2416895" cy="236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040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4770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691680" y="2604564"/>
            <a:ext cx="7560840" cy="83099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SV" sz="4800" b="1" dirty="0" smtClean="0">
                <a:solidFill>
                  <a:srgbClr val="FF0000"/>
                </a:solidFill>
              </a:rPr>
              <a:t>Gracias por su atención</a:t>
            </a:r>
            <a:endParaRPr lang="es-SV" sz="4800" b="1" dirty="0">
              <a:solidFill>
                <a:srgbClr val="FF0000"/>
              </a:solidFill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179512" y="40543"/>
            <a:ext cx="1691680" cy="2039550"/>
            <a:chOff x="-2880320" y="260648"/>
            <a:chExt cx="5760640" cy="7656174"/>
          </a:xfrm>
        </p:grpSpPr>
        <p:sp>
          <p:nvSpPr>
            <p:cNvPr id="7" name="6 Elipse"/>
            <p:cNvSpPr/>
            <p:nvPr/>
          </p:nvSpPr>
          <p:spPr>
            <a:xfrm>
              <a:off x="-2052736" y="260648"/>
              <a:ext cx="3888432" cy="52683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pic>
          <p:nvPicPr>
            <p:cNvPr id="8" name="7 Imagen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880320" y="260648"/>
              <a:ext cx="5760640" cy="7656174"/>
            </a:xfrm>
            <a:prstGeom prst="rect">
              <a:avLst/>
            </a:prstGeom>
          </p:spPr>
        </p:pic>
      </p:grpSp>
      <p:grpSp>
        <p:nvGrpSpPr>
          <p:cNvPr id="9" name="8 Grupo"/>
          <p:cNvGrpSpPr/>
          <p:nvPr/>
        </p:nvGrpSpPr>
        <p:grpSpPr>
          <a:xfrm>
            <a:off x="6372200" y="0"/>
            <a:ext cx="2520280" cy="1772816"/>
            <a:chOff x="-9325544" y="83018"/>
            <a:chExt cx="8978891" cy="6774982"/>
          </a:xfrm>
        </p:grpSpPr>
        <p:sp>
          <p:nvSpPr>
            <p:cNvPr id="10" name="9 Elipse"/>
            <p:cNvSpPr/>
            <p:nvPr/>
          </p:nvSpPr>
          <p:spPr>
            <a:xfrm>
              <a:off x="-4429000" y="1087614"/>
              <a:ext cx="3888432" cy="37095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pic>
          <p:nvPicPr>
            <p:cNvPr id="11" name="10 Imagen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325544" y="83018"/>
              <a:ext cx="8978891" cy="67749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939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39725" y="61913"/>
            <a:ext cx="3609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es-SV" sz="2400" b="1">
                <a:solidFill>
                  <a:srgbClr val="0000CC"/>
                </a:solidFill>
                <a:latin typeface="Tahoma" pitchFamily="34" charset="0"/>
              </a:rPr>
              <a:t>DINAMICA DE PLACAS</a:t>
            </a: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0" y="1041400"/>
          <a:ext cx="9144000" cy="534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r:id="rId3" imgW="6668431" imgH="3772427" progId="">
                  <p:embed/>
                </p:oleObj>
              </mc:Choice>
              <mc:Fallback>
                <p:oleObj r:id="rId3" imgW="6668431" imgH="377242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8163"/>
                      <a:stretch>
                        <a:fillRect/>
                      </a:stretch>
                    </p:blipFill>
                    <p:spPr bwMode="auto">
                      <a:xfrm>
                        <a:off x="0" y="1041400"/>
                        <a:ext cx="9144000" cy="5348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99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07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0" name="Picture 4" descr="fuoco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063" y="2060575"/>
            <a:ext cx="1555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fuoco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2852738"/>
            <a:ext cx="1873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31274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http://img134.imageshack.us/img134/2259/pano029gw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38" y="0"/>
            <a:ext cx="902493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644900"/>
            <a:ext cx="4121150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7075" y="3357563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4 CuadroTexto"/>
          <p:cNvSpPr txBox="1">
            <a:spLocks noChangeArrowheads="1"/>
          </p:cNvSpPr>
          <p:nvPr/>
        </p:nvSpPr>
        <p:spPr bwMode="auto">
          <a:xfrm>
            <a:off x="84138" y="260350"/>
            <a:ext cx="4814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s-SV" altLang="es-SV" b="1">
                <a:solidFill>
                  <a:srgbClr val="FF0000"/>
                </a:solidFill>
              </a:rPr>
              <a:t>Volcán de San Salvador</a:t>
            </a:r>
          </a:p>
        </p:txBody>
      </p:sp>
    </p:spTree>
    <p:extLst>
      <p:ext uri="{BB962C8B-B14F-4D97-AF65-F5344CB8AC3E}">
        <p14:creationId xmlns:p14="http://schemas.microsoft.com/office/powerpoint/2010/main" val="195770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6305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387667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6325" y="-15875"/>
            <a:ext cx="4291013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4 CuadroTexto"/>
          <p:cNvSpPr txBox="1">
            <a:spLocks noChangeArrowheads="1"/>
          </p:cNvSpPr>
          <p:nvPr/>
        </p:nvSpPr>
        <p:spPr bwMode="auto">
          <a:xfrm>
            <a:off x="250825" y="6350000"/>
            <a:ext cx="4816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s-SV" altLang="es-SV" b="1">
                <a:solidFill>
                  <a:schemeClr val="bg1"/>
                </a:solidFill>
              </a:rPr>
              <a:t>Parque Nacional de Los Volcanes</a:t>
            </a:r>
          </a:p>
        </p:txBody>
      </p:sp>
      <p:sp>
        <p:nvSpPr>
          <p:cNvPr id="14342" name="5 CuadroTexto"/>
          <p:cNvSpPr txBox="1">
            <a:spLocks noChangeArrowheads="1"/>
          </p:cNvSpPr>
          <p:nvPr/>
        </p:nvSpPr>
        <p:spPr bwMode="auto">
          <a:xfrm>
            <a:off x="4886325" y="5526088"/>
            <a:ext cx="2408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s-SV" altLang="es-SV" b="1">
                <a:solidFill>
                  <a:schemeClr val="bg1"/>
                </a:solidFill>
              </a:rPr>
              <a:t>Volcán de Izalco</a:t>
            </a:r>
          </a:p>
        </p:txBody>
      </p:sp>
      <p:sp>
        <p:nvSpPr>
          <p:cNvPr id="14343" name="6 CuadroTexto"/>
          <p:cNvSpPr txBox="1">
            <a:spLocks noChangeArrowheads="1"/>
          </p:cNvSpPr>
          <p:nvPr/>
        </p:nvSpPr>
        <p:spPr bwMode="auto">
          <a:xfrm>
            <a:off x="6705600" y="4076700"/>
            <a:ext cx="2406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s-SV" altLang="es-SV" b="1">
                <a:solidFill>
                  <a:schemeClr val="bg1"/>
                </a:solidFill>
              </a:rPr>
              <a:t>Cerro Verde</a:t>
            </a:r>
          </a:p>
        </p:txBody>
      </p:sp>
      <p:sp>
        <p:nvSpPr>
          <p:cNvPr id="14344" name="7 CuadroTexto"/>
          <p:cNvSpPr txBox="1">
            <a:spLocks noChangeArrowheads="1"/>
          </p:cNvSpPr>
          <p:nvPr/>
        </p:nvSpPr>
        <p:spPr bwMode="auto">
          <a:xfrm>
            <a:off x="1547813" y="3389313"/>
            <a:ext cx="3168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s-SV" altLang="es-SV" b="1">
                <a:solidFill>
                  <a:schemeClr val="bg1"/>
                </a:solidFill>
              </a:rPr>
              <a:t>Volcán de Santa Ana</a:t>
            </a:r>
          </a:p>
        </p:txBody>
      </p:sp>
    </p:spTree>
    <p:extLst>
      <p:ext uri="{BB962C8B-B14F-4D97-AF65-F5344CB8AC3E}">
        <p14:creationId xmlns:p14="http://schemas.microsoft.com/office/powerpoint/2010/main" val="6837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http://3.bp.blogspot.com/-VIwGWpvB2do/UsIwRY6XcXI/AAAAAAAAAcc/m7YgmDN-xdU/s1600/1506018_10202649480707523_204386157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888" y="188913"/>
            <a:ext cx="8545512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3 CuadroTexto"/>
          <p:cNvSpPr txBox="1">
            <a:spLocks noChangeArrowheads="1"/>
          </p:cNvSpPr>
          <p:nvPr/>
        </p:nvSpPr>
        <p:spPr bwMode="auto">
          <a:xfrm>
            <a:off x="323850" y="323850"/>
            <a:ext cx="4032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s-SV" altLang="es-SV"/>
              <a:t>Volcán de San Miguel</a:t>
            </a:r>
          </a:p>
        </p:txBody>
      </p:sp>
      <p:pic>
        <p:nvPicPr>
          <p:cNvPr id="22535" name="Picture 7" descr="http://elmundo.com.sv/wp-content/uploads/2013/06/Trabajo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1513" y="323850"/>
            <a:ext cx="3059112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46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/>
          <p:cNvGrpSpPr/>
          <p:nvPr/>
        </p:nvGrpSpPr>
        <p:grpSpPr>
          <a:xfrm>
            <a:off x="-34067" y="1508149"/>
            <a:ext cx="9144000" cy="5305227"/>
            <a:chOff x="0" y="692696"/>
            <a:chExt cx="9144000" cy="5305227"/>
          </a:xfrm>
        </p:grpSpPr>
        <p:pic>
          <p:nvPicPr>
            <p:cNvPr id="4" name="2 Imagen" descr="mapa geologico de el salvador para libro.jpg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692696"/>
              <a:ext cx="9144000" cy="5305227"/>
            </a:xfrm>
            <a:prstGeom prst="rect">
              <a:avLst/>
            </a:prstGeom>
          </p:spPr>
        </p:pic>
        <p:sp>
          <p:nvSpPr>
            <p:cNvPr id="5" name="4 Forma libre"/>
            <p:cNvSpPr/>
            <p:nvPr/>
          </p:nvSpPr>
          <p:spPr>
            <a:xfrm>
              <a:off x="1978925" y="1146412"/>
              <a:ext cx="6687403" cy="3962713"/>
            </a:xfrm>
            <a:custGeom>
              <a:avLst/>
              <a:gdLst>
                <a:gd name="connsiteX0" fmla="*/ 1910687 w 6687403"/>
                <a:gd name="connsiteY0" fmla="*/ 2934269 h 3962713"/>
                <a:gd name="connsiteX1" fmla="*/ 1910687 w 6687403"/>
                <a:gd name="connsiteY1" fmla="*/ 2934269 h 3962713"/>
                <a:gd name="connsiteX2" fmla="*/ 1665027 w 6687403"/>
                <a:gd name="connsiteY2" fmla="*/ 2920621 h 3962713"/>
                <a:gd name="connsiteX3" fmla="*/ 1514902 w 6687403"/>
                <a:gd name="connsiteY3" fmla="*/ 2893325 h 3962713"/>
                <a:gd name="connsiteX4" fmla="*/ 1419368 w 6687403"/>
                <a:gd name="connsiteY4" fmla="*/ 2852382 h 3962713"/>
                <a:gd name="connsiteX5" fmla="*/ 1337481 w 6687403"/>
                <a:gd name="connsiteY5" fmla="*/ 2838734 h 3962713"/>
                <a:gd name="connsiteX6" fmla="*/ 1282890 w 6687403"/>
                <a:gd name="connsiteY6" fmla="*/ 2797791 h 3962713"/>
                <a:gd name="connsiteX7" fmla="*/ 928048 w 6687403"/>
                <a:gd name="connsiteY7" fmla="*/ 2743200 h 3962713"/>
                <a:gd name="connsiteX8" fmla="*/ 832514 w 6687403"/>
                <a:gd name="connsiteY8" fmla="*/ 2729552 h 3962713"/>
                <a:gd name="connsiteX9" fmla="*/ 777923 w 6687403"/>
                <a:gd name="connsiteY9" fmla="*/ 2674961 h 3962713"/>
                <a:gd name="connsiteX10" fmla="*/ 723332 w 6687403"/>
                <a:gd name="connsiteY10" fmla="*/ 2593075 h 3962713"/>
                <a:gd name="connsiteX11" fmla="*/ 641445 w 6687403"/>
                <a:gd name="connsiteY11" fmla="*/ 2538484 h 3962713"/>
                <a:gd name="connsiteX12" fmla="*/ 600502 w 6687403"/>
                <a:gd name="connsiteY12" fmla="*/ 2511188 h 3962713"/>
                <a:gd name="connsiteX13" fmla="*/ 518615 w 6687403"/>
                <a:gd name="connsiteY13" fmla="*/ 2470245 h 3962713"/>
                <a:gd name="connsiteX14" fmla="*/ 464024 w 6687403"/>
                <a:gd name="connsiteY14" fmla="*/ 2429301 h 3962713"/>
                <a:gd name="connsiteX15" fmla="*/ 382138 w 6687403"/>
                <a:gd name="connsiteY15" fmla="*/ 2374710 h 3962713"/>
                <a:gd name="connsiteX16" fmla="*/ 286603 w 6687403"/>
                <a:gd name="connsiteY16" fmla="*/ 2320119 h 3962713"/>
                <a:gd name="connsiteX17" fmla="*/ 245660 w 6687403"/>
                <a:gd name="connsiteY17" fmla="*/ 2279176 h 3962713"/>
                <a:gd name="connsiteX18" fmla="*/ 204717 w 6687403"/>
                <a:gd name="connsiteY18" fmla="*/ 2265528 h 3962713"/>
                <a:gd name="connsiteX19" fmla="*/ 177421 w 6687403"/>
                <a:gd name="connsiteY19" fmla="*/ 2224585 h 3962713"/>
                <a:gd name="connsiteX20" fmla="*/ 95535 w 6687403"/>
                <a:gd name="connsiteY20" fmla="*/ 2115403 h 3962713"/>
                <a:gd name="connsiteX21" fmla="*/ 81887 w 6687403"/>
                <a:gd name="connsiteY21" fmla="*/ 2074460 h 3962713"/>
                <a:gd name="connsiteX22" fmla="*/ 40944 w 6687403"/>
                <a:gd name="connsiteY22" fmla="*/ 2033516 h 3962713"/>
                <a:gd name="connsiteX23" fmla="*/ 0 w 6687403"/>
                <a:gd name="connsiteY23" fmla="*/ 1978925 h 3962713"/>
                <a:gd name="connsiteX24" fmla="*/ 13648 w 6687403"/>
                <a:gd name="connsiteY24" fmla="*/ 1815152 h 3962713"/>
                <a:gd name="connsiteX25" fmla="*/ 81887 w 6687403"/>
                <a:gd name="connsiteY25" fmla="*/ 1692322 h 3962713"/>
                <a:gd name="connsiteX26" fmla="*/ 150126 w 6687403"/>
                <a:gd name="connsiteY26" fmla="*/ 1610436 h 3962713"/>
                <a:gd name="connsiteX27" fmla="*/ 204717 w 6687403"/>
                <a:gd name="connsiteY27" fmla="*/ 1514901 h 3962713"/>
                <a:gd name="connsiteX28" fmla="*/ 327547 w 6687403"/>
                <a:gd name="connsiteY28" fmla="*/ 1446663 h 3962713"/>
                <a:gd name="connsiteX29" fmla="*/ 368490 w 6687403"/>
                <a:gd name="connsiteY29" fmla="*/ 1405719 h 3962713"/>
                <a:gd name="connsiteX30" fmla="*/ 409433 w 6687403"/>
                <a:gd name="connsiteY30" fmla="*/ 1378424 h 3962713"/>
                <a:gd name="connsiteX31" fmla="*/ 436729 w 6687403"/>
                <a:gd name="connsiteY31" fmla="*/ 1337481 h 3962713"/>
                <a:gd name="connsiteX32" fmla="*/ 477672 w 6687403"/>
                <a:gd name="connsiteY32" fmla="*/ 1310185 h 3962713"/>
                <a:gd name="connsiteX33" fmla="*/ 600502 w 6687403"/>
                <a:gd name="connsiteY33" fmla="*/ 1214651 h 3962713"/>
                <a:gd name="connsiteX34" fmla="*/ 641445 w 6687403"/>
                <a:gd name="connsiteY34" fmla="*/ 1187355 h 3962713"/>
                <a:gd name="connsiteX35" fmla="*/ 777923 w 6687403"/>
                <a:gd name="connsiteY35" fmla="*/ 1132764 h 3962713"/>
                <a:gd name="connsiteX36" fmla="*/ 859809 w 6687403"/>
                <a:gd name="connsiteY36" fmla="*/ 1078173 h 3962713"/>
                <a:gd name="connsiteX37" fmla="*/ 955344 w 6687403"/>
                <a:gd name="connsiteY37" fmla="*/ 1050878 h 3962713"/>
                <a:gd name="connsiteX38" fmla="*/ 1009935 w 6687403"/>
                <a:gd name="connsiteY38" fmla="*/ 1023582 h 3962713"/>
                <a:gd name="connsiteX39" fmla="*/ 1050878 w 6687403"/>
                <a:gd name="connsiteY39" fmla="*/ 982639 h 3962713"/>
                <a:gd name="connsiteX40" fmla="*/ 1091821 w 6687403"/>
                <a:gd name="connsiteY40" fmla="*/ 955343 h 3962713"/>
                <a:gd name="connsiteX41" fmla="*/ 1146412 w 6687403"/>
                <a:gd name="connsiteY41" fmla="*/ 873457 h 3962713"/>
                <a:gd name="connsiteX42" fmla="*/ 1173708 w 6687403"/>
                <a:gd name="connsiteY42" fmla="*/ 777922 h 3962713"/>
                <a:gd name="connsiteX43" fmla="*/ 1269242 w 6687403"/>
                <a:gd name="connsiteY43" fmla="*/ 709684 h 3962713"/>
                <a:gd name="connsiteX44" fmla="*/ 1351129 w 6687403"/>
                <a:gd name="connsiteY44" fmla="*/ 668740 h 3962713"/>
                <a:gd name="connsiteX45" fmla="*/ 1378424 w 6687403"/>
                <a:gd name="connsiteY45" fmla="*/ 627797 h 3962713"/>
                <a:gd name="connsiteX46" fmla="*/ 1405720 w 6687403"/>
                <a:gd name="connsiteY46" fmla="*/ 545910 h 3962713"/>
                <a:gd name="connsiteX47" fmla="*/ 1378424 w 6687403"/>
                <a:gd name="connsiteY47" fmla="*/ 395785 h 3962713"/>
                <a:gd name="connsiteX48" fmla="*/ 1433015 w 6687403"/>
                <a:gd name="connsiteY48" fmla="*/ 122830 h 3962713"/>
                <a:gd name="connsiteX49" fmla="*/ 1487606 w 6687403"/>
                <a:gd name="connsiteY49" fmla="*/ 68239 h 3962713"/>
                <a:gd name="connsiteX50" fmla="*/ 1760562 w 6687403"/>
                <a:gd name="connsiteY50" fmla="*/ 40943 h 3962713"/>
                <a:gd name="connsiteX51" fmla="*/ 2047165 w 6687403"/>
                <a:gd name="connsiteY51" fmla="*/ 13648 h 3962713"/>
                <a:gd name="connsiteX52" fmla="*/ 2115403 w 6687403"/>
                <a:gd name="connsiteY52" fmla="*/ 0 h 3962713"/>
                <a:gd name="connsiteX53" fmla="*/ 2333768 w 6687403"/>
                <a:gd name="connsiteY53" fmla="*/ 13648 h 3962713"/>
                <a:gd name="connsiteX54" fmla="*/ 2374711 w 6687403"/>
                <a:gd name="connsiteY54" fmla="*/ 40943 h 3962713"/>
                <a:gd name="connsiteX55" fmla="*/ 2456597 w 6687403"/>
                <a:gd name="connsiteY55" fmla="*/ 68239 h 3962713"/>
                <a:gd name="connsiteX56" fmla="*/ 2565779 w 6687403"/>
                <a:gd name="connsiteY56" fmla="*/ 122830 h 3962713"/>
                <a:gd name="connsiteX57" fmla="*/ 2906974 w 6687403"/>
                <a:gd name="connsiteY57" fmla="*/ 136478 h 3962713"/>
                <a:gd name="connsiteX58" fmla="*/ 3043451 w 6687403"/>
                <a:gd name="connsiteY58" fmla="*/ 191069 h 3962713"/>
                <a:gd name="connsiteX59" fmla="*/ 3138985 w 6687403"/>
                <a:gd name="connsiteY59" fmla="*/ 232012 h 3962713"/>
                <a:gd name="connsiteX60" fmla="*/ 3234520 w 6687403"/>
                <a:gd name="connsiteY60" fmla="*/ 286603 h 3962713"/>
                <a:gd name="connsiteX61" fmla="*/ 3275463 w 6687403"/>
                <a:gd name="connsiteY61" fmla="*/ 300251 h 3962713"/>
                <a:gd name="connsiteX62" fmla="*/ 3357350 w 6687403"/>
                <a:gd name="connsiteY62" fmla="*/ 368489 h 3962713"/>
                <a:gd name="connsiteX63" fmla="*/ 3384645 w 6687403"/>
                <a:gd name="connsiteY63" fmla="*/ 409433 h 3962713"/>
                <a:gd name="connsiteX64" fmla="*/ 3466532 w 6687403"/>
                <a:gd name="connsiteY64" fmla="*/ 491319 h 3962713"/>
                <a:gd name="connsiteX65" fmla="*/ 3507475 w 6687403"/>
                <a:gd name="connsiteY65" fmla="*/ 545910 h 3962713"/>
                <a:gd name="connsiteX66" fmla="*/ 3589362 w 6687403"/>
                <a:gd name="connsiteY66" fmla="*/ 627797 h 3962713"/>
                <a:gd name="connsiteX67" fmla="*/ 3643953 w 6687403"/>
                <a:gd name="connsiteY67" fmla="*/ 709684 h 3962713"/>
                <a:gd name="connsiteX68" fmla="*/ 3657600 w 6687403"/>
                <a:gd name="connsiteY68" fmla="*/ 750627 h 3962713"/>
                <a:gd name="connsiteX69" fmla="*/ 3684896 w 6687403"/>
                <a:gd name="connsiteY69" fmla="*/ 791570 h 3962713"/>
                <a:gd name="connsiteX70" fmla="*/ 3712191 w 6687403"/>
                <a:gd name="connsiteY70" fmla="*/ 887104 h 3962713"/>
                <a:gd name="connsiteX71" fmla="*/ 3753135 w 6687403"/>
                <a:gd name="connsiteY71" fmla="*/ 914400 h 3962713"/>
                <a:gd name="connsiteX72" fmla="*/ 3889612 w 6687403"/>
                <a:gd name="connsiteY72" fmla="*/ 941695 h 3962713"/>
                <a:gd name="connsiteX73" fmla="*/ 3971499 w 6687403"/>
                <a:gd name="connsiteY73" fmla="*/ 996287 h 3962713"/>
                <a:gd name="connsiteX74" fmla="*/ 4012442 w 6687403"/>
                <a:gd name="connsiteY74" fmla="*/ 1037230 h 3962713"/>
                <a:gd name="connsiteX75" fmla="*/ 4080681 w 6687403"/>
                <a:gd name="connsiteY75" fmla="*/ 1078173 h 3962713"/>
                <a:gd name="connsiteX76" fmla="*/ 4162568 w 6687403"/>
                <a:gd name="connsiteY76" fmla="*/ 1132764 h 3962713"/>
                <a:gd name="connsiteX77" fmla="*/ 4203511 w 6687403"/>
                <a:gd name="connsiteY77" fmla="*/ 1160060 h 3962713"/>
                <a:gd name="connsiteX78" fmla="*/ 4326341 w 6687403"/>
                <a:gd name="connsiteY78" fmla="*/ 1201003 h 3962713"/>
                <a:gd name="connsiteX79" fmla="*/ 4367284 w 6687403"/>
                <a:gd name="connsiteY79" fmla="*/ 1228298 h 3962713"/>
                <a:gd name="connsiteX80" fmla="*/ 4435523 w 6687403"/>
                <a:gd name="connsiteY80" fmla="*/ 1296537 h 3962713"/>
                <a:gd name="connsiteX81" fmla="*/ 4544705 w 6687403"/>
                <a:gd name="connsiteY81" fmla="*/ 1323833 h 3962713"/>
                <a:gd name="connsiteX82" fmla="*/ 4653887 w 6687403"/>
                <a:gd name="connsiteY82" fmla="*/ 1364776 h 3962713"/>
                <a:gd name="connsiteX83" fmla="*/ 4831308 w 6687403"/>
                <a:gd name="connsiteY83" fmla="*/ 1419367 h 3962713"/>
                <a:gd name="connsiteX84" fmla="*/ 4940490 w 6687403"/>
                <a:gd name="connsiteY84" fmla="*/ 1392072 h 3962713"/>
                <a:gd name="connsiteX85" fmla="*/ 4967785 w 6687403"/>
                <a:gd name="connsiteY85" fmla="*/ 1351128 h 3962713"/>
                <a:gd name="connsiteX86" fmla="*/ 5022376 w 6687403"/>
                <a:gd name="connsiteY86" fmla="*/ 1296537 h 3962713"/>
                <a:gd name="connsiteX87" fmla="*/ 5049672 w 6687403"/>
                <a:gd name="connsiteY87" fmla="*/ 1255594 h 3962713"/>
                <a:gd name="connsiteX88" fmla="*/ 5158854 w 6687403"/>
                <a:gd name="connsiteY88" fmla="*/ 1173707 h 3962713"/>
                <a:gd name="connsiteX89" fmla="*/ 5240741 w 6687403"/>
                <a:gd name="connsiteY89" fmla="*/ 1119116 h 3962713"/>
                <a:gd name="connsiteX90" fmla="*/ 5281684 w 6687403"/>
                <a:gd name="connsiteY90" fmla="*/ 1091821 h 3962713"/>
                <a:gd name="connsiteX91" fmla="*/ 5336275 w 6687403"/>
                <a:gd name="connsiteY91" fmla="*/ 1078173 h 3962713"/>
                <a:gd name="connsiteX92" fmla="*/ 5527344 w 6687403"/>
                <a:gd name="connsiteY92" fmla="*/ 1091821 h 3962713"/>
                <a:gd name="connsiteX93" fmla="*/ 5568287 w 6687403"/>
                <a:gd name="connsiteY93" fmla="*/ 1105469 h 3962713"/>
                <a:gd name="connsiteX94" fmla="*/ 5581935 w 6687403"/>
                <a:gd name="connsiteY94" fmla="*/ 1146412 h 3962713"/>
                <a:gd name="connsiteX95" fmla="*/ 5622878 w 6687403"/>
                <a:gd name="connsiteY95" fmla="*/ 1173707 h 3962713"/>
                <a:gd name="connsiteX96" fmla="*/ 5663821 w 6687403"/>
                <a:gd name="connsiteY96" fmla="*/ 1214651 h 3962713"/>
                <a:gd name="connsiteX97" fmla="*/ 5704765 w 6687403"/>
                <a:gd name="connsiteY97" fmla="*/ 1310185 h 3962713"/>
                <a:gd name="connsiteX98" fmla="*/ 5718412 w 6687403"/>
                <a:gd name="connsiteY98" fmla="*/ 1419367 h 3962713"/>
                <a:gd name="connsiteX99" fmla="*/ 5841242 w 6687403"/>
                <a:gd name="connsiteY99" fmla="*/ 1460310 h 3962713"/>
                <a:gd name="connsiteX100" fmla="*/ 6086902 w 6687403"/>
                <a:gd name="connsiteY100" fmla="*/ 1446663 h 3962713"/>
                <a:gd name="connsiteX101" fmla="*/ 6127845 w 6687403"/>
                <a:gd name="connsiteY101" fmla="*/ 1433015 h 3962713"/>
                <a:gd name="connsiteX102" fmla="*/ 6182436 w 6687403"/>
                <a:gd name="connsiteY102" fmla="*/ 1419367 h 3962713"/>
                <a:gd name="connsiteX103" fmla="*/ 6318914 w 6687403"/>
                <a:gd name="connsiteY103" fmla="*/ 1446663 h 3962713"/>
                <a:gd name="connsiteX104" fmla="*/ 6400800 w 6687403"/>
                <a:gd name="connsiteY104" fmla="*/ 1501254 h 3962713"/>
                <a:gd name="connsiteX105" fmla="*/ 6482687 w 6687403"/>
                <a:gd name="connsiteY105" fmla="*/ 1569492 h 3962713"/>
                <a:gd name="connsiteX106" fmla="*/ 6537278 w 6687403"/>
                <a:gd name="connsiteY106" fmla="*/ 1733266 h 3962713"/>
                <a:gd name="connsiteX107" fmla="*/ 6564574 w 6687403"/>
                <a:gd name="connsiteY107" fmla="*/ 1815152 h 3962713"/>
                <a:gd name="connsiteX108" fmla="*/ 6578221 w 6687403"/>
                <a:gd name="connsiteY108" fmla="*/ 1910687 h 3962713"/>
                <a:gd name="connsiteX109" fmla="*/ 6605517 w 6687403"/>
                <a:gd name="connsiteY109" fmla="*/ 1992573 h 3962713"/>
                <a:gd name="connsiteX110" fmla="*/ 6591869 w 6687403"/>
                <a:gd name="connsiteY110" fmla="*/ 2238233 h 3962713"/>
                <a:gd name="connsiteX111" fmla="*/ 6564574 w 6687403"/>
                <a:gd name="connsiteY111" fmla="*/ 2320119 h 3962713"/>
                <a:gd name="connsiteX112" fmla="*/ 6550926 w 6687403"/>
                <a:gd name="connsiteY112" fmla="*/ 2361063 h 3962713"/>
                <a:gd name="connsiteX113" fmla="*/ 6564574 w 6687403"/>
                <a:gd name="connsiteY113" fmla="*/ 2674961 h 3962713"/>
                <a:gd name="connsiteX114" fmla="*/ 6578221 w 6687403"/>
                <a:gd name="connsiteY114" fmla="*/ 2715904 h 3962713"/>
                <a:gd name="connsiteX115" fmla="*/ 6632812 w 6687403"/>
                <a:gd name="connsiteY115" fmla="*/ 2838734 h 3962713"/>
                <a:gd name="connsiteX116" fmla="*/ 6646460 w 6687403"/>
                <a:gd name="connsiteY116" fmla="*/ 2879678 h 3962713"/>
                <a:gd name="connsiteX117" fmla="*/ 6632812 w 6687403"/>
                <a:gd name="connsiteY117" fmla="*/ 3152633 h 3962713"/>
                <a:gd name="connsiteX118" fmla="*/ 6578221 w 6687403"/>
                <a:gd name="connsiteY118" fmla="*/ 3234519 h 3962713"/>
                <a:gd name="connsiteX119" fmla="*/ 6578221 w 6687403"/>
                <a:gd name="connsiteY119" fmla="*/ 3398292 h 3962713"/>
                <a:gd name="connsiteX120" fmla="*/ 6591869 w 6687403"/>
                <a:gd name="connsiteY120" fmla="*/ 3439236 h 3962713"/>
                <a:gd name="connsiteX121" fmla="*/ 6646460 w 6687403"/>
                <a:gd name="connsiteY121" fmla="*/ 3521122 h 3962713"/>
                <a:gd name="connsiteX122" fmla="*/ 6673756 w 6687403"/>
                <a:gd name="connsiteY122" fmla="*/ 3562066 h 3962713"/>
                <a:gd name="connsiteX123" fmla="*/ 6687403 w 6687403"/>
                <a:gd name="connsiteY123" fmla="*/ 3603009 h 3962713"/>
                <a:gd name="connsiteX124" fmla="*/ 6673756 w 6687403"/>
                <a:gd name="connsiteY124" fmla="*/ 3712191 h 3962713"/>
                <a:gd name="connsiteX125" fmla="*/ 6537278 w 6687403"/>
                <a:gd name="connsiteY125" fmla="*/ 3807725 h 3962713"/>
                <a:gd name="connsiteX126" fmla="*/ 6373505 w 6687403"/>
                <a:gd name="connsiteY126" fmla="*/ 3848669 h 3962713"/>
                <a:gd name="connsiteX127" fmla="*/ 6277971 w 6687403"/>
                <a:gd name="connsiteY127" fmla="*/ 3862316 h 3962713"/>
                <a:gd name="connsiteX128" fmla="*/ 6168788 w 6687403"/>
                <a:gd name="connsiteY128" fmla="*/ 3875964 h 3962713"/>
                <a:gd name="connsiteX129" fmla="*/ 6005015 w 6687403"/>
                <a:gd name="connsiteY129" fmla="*/ 3889612 h 3962713"/>
                <a:gd name="connsiteX130" fmla="*/ 5895833 w 6687403"/>
                <a:gd name="connsiteY130" fmla="*/ 3903260 h 3962713"/>
                <a:gd name="connsiteX131" fmla="*/ 4913194 w 6687403"/>
                <a:gd name="connsiteY131" fmla="*/ 3903260 h 3962713"/>
                <a:gd name="connsiteX132" fmla="*/ 4612944 w 6687403"/>
                <a:gd name="connsiteY132" fmla="*/ 3862316 h 3962713"/>
                <a:gd name="connsiteX133" fmla="*/ 4435523 w 6687403"/>
                <a:gd name="connsiteY133" fmla="*/ 3835021 h 3962713"/>
                <a:gd name="connsiteX134" fmla="*/ 4326341 w 6687403"/>
                <a:gd name="connsiteY134" fmla="*/ 3821373 h 3962713"/>
                <a:gd name="connsiteX135" fmla="*/ 4271750 w 6687403"/>
                <a:gd name="connsiteY135" fmla="*/ 3807725 h 3962713"/>
                <a:gd name="connsiteX136" fmla="*/ 4067033 w 6687403"/>
                <a:gd name="connsiteY136" fmla="*/ 3794078 h 3962713"/>
                <a:gd name="connsiteX137" fmla="*/ 3944203 w 6687403"/>
                <a:gd name="connsiteY137" fmla="*/ 3753134 h 3962713"/>
                <a:gd name="connsiteX138" fmla="*/ 3903260 w 6687403"/>
                <a:gd name="connsiteY138" fmla="*/ 3739487 h 3962713"/>
                <a:gd name="connsiteX139" fmla="*/ 3862317 w 6687403"/>
                <a:gd name="connsiteY139" fmla="*/ 3712191 h 3962713"/>
                <a:gd name="connsiteX140" fmla="*/ 3780430 w 6687403"/>
                <a:gd name="connsiteY140" fmla="*/ 3698543 h 3962713"/>
                <a:gd name="connsiteX141" fmla="*/ 3698544 w 6687403"/>
                <a:gd name="connsiteY141" fmla="*/ 3671248 h 3962713"/>
                <a:gd name="connsiteX142" fmla="*/ 3643953 w 6687403"/>
                <a:gd name="connsiteY142" fmla="*/ 3657600 h 3962713"/>
                <a:gd name="connsiteX143" fmla="*/ 3534771 w 6687403"/>
                <a:gd name="connsiteY143" fmla="*/ 3603009 h 3962713"/>
                <a:gd name="connsiteX144" fmla="*/ 3439236 w 6687403"/>
                <a:gd name="connsiteY144" fmla="*/ 3548418 h 3962713"/>
                <a:gd name="connsiteX145" fmla="*/ 3370997 w 6687403"/>
                <a:gd name="connsiteY145" fmla="*/ 3534770 h 3962713"/>
                <a:gd name="connsiteX146" fmla="*/ 3289111 w 6687403"/>
                <a:gd name="connsiteY146" fmla="*/ 3507475 h 3962713"/>
                <a:gd name="connsiteX147" fmla="*/ 3248168 w 6687403"/>
                <a:gd name="connsiteY147" fmla="*/ 3493827 h 3962713"/>
                <a:gd name="connsiteX148" fmla="*/ 3207224 w 6687403"/>
                <a:gd name="connsiteY148" fmla="*/ 3466531 h 3962713"/>
                <a:gd name="connsiteX149" fmla="*/ 3043451 w 6687403"/>
                <a:gd name="connsiteY149" fmla="*/ 3411940 h 3962713"/>
                <a:gd name="connsiteX150" fmla="*/ 3002508 w 6687403"/>
                <a:gd name="connsiteY150" fmla="*/ 3398292 h 3962713"/>
                <a:gd name="connsiteX151" fmla="*/ 2961565 w 6687403"/>
                <a:gd name="connsiteY151" fmla="*/ 3384645 h 3962713"/>
                <a:gd name="connsiteX152" fmla="*/ 2879678 w 6687403"/>
                <a:gd name="connsiteY152" fmla="*/ 3330054 h 3962713"/>
                <a:gd name="connsiteX153" fmla="*/ 2770496 w 6687403"/>
                <a:gd name="connsiteY153" fmla="*/ 3302758 h 3962713"/>
                <a:gd name="connsiteX154" fmla="*/ 2634018 w 6687403"/>
                <a:gd name="connsiteY154" fmla="*/ 3234519 h 3962713"/>
                <a:gd name="connsiteX155" fmla="*/ 2497541 w 6687403"/>
                <a:gd name="connsiteY155" fmla="*/ 3166281 h 3962713"/>
                <a:gd name="connsiteX156" fmla="*/ 2415654 w 6687403"/>
                <a:gd name="connsiteY156" fmla="*/ 3125337 h 3962713"/>
                <a:gd name="connsiteX157" fmla="*/ 2333768 w 6687403"/>
                <a:gd name="connsiteY157" fmla="*/ 3070746 h 3962713"/>
                <a:gd name="connsiteX158" fmla="*/ 2238233 w 6687403"/>
                <a:gd name="connsiteY158" fmla="*/ 3029803 h 3962713"/>
                <a:gd name="connsiteX159" fmla="*/ 2115403 w 6687403"/>
                <a:gd name="connsiteY159" fmla="*/ 2975212 h 3962713"/>
                <a:gd name="connsiteX160" fmla="*/ 2074460 w 6687403"/>
                <a:gd name="connsiteY160" fmla="*/ 2961564 h 3962713"/>
                <a:gd name="connsiteX161" fmla="*/ 1856096 w 6687403"/>
                <a:gd name="connsiteY161" fmla="*/ 2934269 h 3962713"/>
                <a:gd name="connsiteX162" fmla="*/ 1801505 w 6687403"/>
                <a:gd name="connsiteY162" fmla="*/ 2947916 h 3962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6687403" h="3962713">
                  <a:moveTo>
                    <a:pt x="1910687" y="2934269"/>
                  </a:moveTo>
                  <a:lnTo>
                    <a:pt x="1910687" y="2934269"/>
                  </a:lnTo>
                  <a:cubicBezTo>
                    <a:pt x="1828800" y="2929720"/>
                    <a:pt x="1746757" y="2927432"/>
                    <a:pt x="1665027" y="2920621"/>
                  </a:cubicBezTo>
                  <a:cubicBezTo>
                    <a:pt x="1646775" y="2919100"/>
                    <a:pt x="1537752" y="2899037"/>
                    <a:pt x="1514902" y="2893325"/>
                  </a:cubicBezTo>
                  <a:cubicBezTo>
                    <a:pt x="1364265" y="2855666"/>
                    <a:pt x="1614663" y="2910971"/>
                    <a:pt x="1419368" y="2852382"/>
                  </a:cubicBezTo>
                  <a:cubicBezTo>
                    <a:pt x="1392863" y="2844430"/>
                    <a:pt x="1364777" y="2843283"/>
                    <a:pt x="1337481" y="2838734"/>
                  </a:cubicBezTo>
                  <a:cubicBezTo>
                    <a:pt x="1319284" y="2825086"/>
                    <a:pt x="1302774" y="2808838"/>
                    <a:pt x="1282890" y="2797791"/>
                  </a:cubicBezTo>
                  <a:cubicBezTo>
                    <a:pt x="1178021" y="2739530"/>
                    <a:pt x="1033493" y="2754498"/>
                    <a:pt x="928048" y="2743200"/>
                  </a:cubicBezTo>
                  <a:cubicBezTo>
                    <a:pt x="896063" y="2739773"/>
                    <a:pt x="864359" y="2734101"/>
                    <a:pt x="832514" y="2729552"/>
                  </a:cubicBezTo>
                  <a:cubicBezTo>
                    <a:pt x="814317" y="2711355"/>
                    <a:pt x="793999" y="2695056"/>
                    <a:pt x="777923" y="2674961"/>
                  </a:cubicBezTo>
                  <a:cubicBezTo>
                    <a:pt x="757430" y="2649345"/>
                    <a:pt x="750627" y="2611272"/>
                    <a:pt x="723332" y="2593075"/>
                  </a:cubicBezTo>
                  <a:lnTo>
                    <a:pt x="641445" y="2538484"/>
                  </a:lnTo>
                  <a:cubicBezTo>
                    <a:pt x="627797" y="2529385"/>
                    <a:pt x="616063" y="2516375"/>
                    <a:pt x="600502" y="2511188"/>
                  </a:cubicBezTo>
                  <a:cubicBezTo>
                    <a:pt x="549802" y="2494288"/>
                    <a:pt x="564912" y="2503314"/>
                    <a:pt x="518615" y="2470245"/>
                  </a:cubicBezTo>
                  <a:cubicBezTo>
                    <a:pt x="500105" y="2457024"/>
                    <a:pt x="482659" y="2442345"/>
                    <a:pt x="464024" y="2429301"/>
                  </a:cubicBezTo>
                  <a:cubicBezTo>
                    <a:pt x="437149" y="2410488"/>
                    <a:pt x="408382" y="2394393"/>
                    <a:pt x="382138" y="2374710"/>
                  </a:cubicBezTo>
                  <a:cubicBezTo>
                    <a:pt x="316038" y="2325135"/>
                    <a:pt x="349126" y="2340960"/>
                    <a:pt x="286603" y="2320119"/>
                  </a:cubicBezTo>
                  <a:cubicBezTo>
                    <a:pt x="272955" y="2306471"/>
                    <a:pt x="261719" y="2289882"/>
                    <a:pt x="245660" y="2279176"/>
                  </a:cubicBezTo>
                  <a:cubicBezTo>
                    <a:pt x="233690" y="2271196"/>
                    <a:pt x="215951" y="2274515"/>
                    <a:pt x="204717" y="2265528"/>
                  </a:cubicBezTo>
                  <a:cubicBezTo>
                    <a:pt x="191909" y="2255281"/>
                    <a:pt x="187069" y="2237850"/>
                    <a:pt x="177421" y="2224585"/>
                  </a:cubicBezTo>
                  <a:cubicBezTo>
                    <a:pt x="150664" y="2187794"/>
                    <a:pt x="95535" y="2115403"/>
                    <a:pt x="95535" y="2115403"/>
                  </a:cubicBezTo>
                  <a:cubicBezTo>
                    <a:pt x="90986" y="2101755"/>
                    <a:pt x="89867" y="2086430"/>
                    <a:pt x="81887" y="2074460"/>
                  </a:cubicBezTo>
                  <a:cubicBezTo>
                    <a:pt x="71181" y="2058401"/>
                    <a:pt x="53505" y="2048170"/>
                    <a:pt x="40944" y="2033516"/>
                  </a:cubicBezTo>
                  <a:cubicBezTo>
                    <a:pt x="26141" y="2016246"/>
                    <a:pt x="13648" y="1997122"/>
                    <a:pt x="0" y="1978925"/>
                  </a:cubicBezTo>
                  <a:cubicBezTo>
                    <a:pt x="4549" y="1924334"/>
                    <a:pt x="6408" y="1869452"/>
                    <a:pt x="13648" y="1815152"/>
                  </a:cubicBezTo>
                  <a:cubicBezTo>
                    <a:pt x="19653" y="1770113"/>
                    <a:pt x="60401" y="1724551"/>
                    <a:pt x="81887" y="1692322"/>
                  </a:cubicBezTo>
                  <a:cubicBezTo>
                    <a:pt x="119889" y="1635319"/>
                    <a:pt x="97583" y="1662978"/>
                    <a:pt x="150126" y="1610436"/>
                  </a:cubicBezTo>
                  <a:cubicBezTo>
                    <a:pt x="164204" y="1568202"/>
                    <a:pt x="165835" y="1548923"/>
                    <a:pt x="204717" y="1514901"/>
                  </a:cubicBezTo>
                  <a:cubicBezTo>
                    <a:pt x="227567" y="1494908"/>
                    <a:pt x="297422" y="1461725"/>
                    <a:pt x="327547" y="1446663"/>
                  </a:cubicBezTo>
                  <a:cubicBezTo>
                    <a:pt x="341195" y="1433015"/>
                    <a:pt x="353663" y="1418075"/>
                    <a:pt x="368490" y="1405719"/>
                  </a:cubicBezTo>
                  <a:cubicBezTo>
                    <a:pt x="381091" y="1395218"/>
                    <a:pt x="397835" y="1390022"/>
                    <a:pt x="409433" y="1378424"/>
                  </a:cubicBezTo>
                  <a:cubicBezTo>
                    <a:pt x="421031" y="1366826"/>
                    <a:pt x="425131" y="1349079"/>
                    <a:pt x="436729" y="1337481"/>
                  </a:cubicBezTo>
                  <a:cubicBezTo>
                    <a:pt x="448327" y="1325883"/>
                    <a:pt x="465071" y="1320686"/>
                    <a:pt x="477672" y="1310185"/>
                  </a:cubicBezTo>
                  <a:cubicBezTo>
                    <a:pt x="605949" y="1203287"/>
                    <a:pt x="393543" y="1352624"/>
                    <a:pt x="600502" y="1214651"/>
                  </a:cubicBezTo>
                  <a:cubicBezTo>
                    <a:pt x="614150" y="1205552"/>
                    <a:pt x="625884" y="1192542"/>
                    <a:pt x="641445" y="1187355"/>
                  </a:cubicBezTo>
                  <a:cubicBezTo>
                    <a:pt x="700038" y="1167825"/>
                    <a:pt x="727717" y="1162888"/>
                    <a:pt x="777923" y="1132764"/>
                  </a:cubicBezTo>
                  <a:cubicBezTo>
                    <a:pt x="806053" y="1115886"/>
                    <a:pt x="828687" y="1088547"/>
                    <a:pt x="859809" y="1078173"/>
                  </a:cubicBezTo>
                  <a:cubicBezTo>
                    <a:pt x="918547" y="1058594"/>
                    <a:pt x="886796" y="1068014"/>
                    <a:pt x="955344" y="1050878"/>
                  </a:cubicBezTo>
                  <a:cubicBezTo>
                    <a:pt x="973541" y="1041779"/>
                    <a:pt x="993380" y="1035407"/>
                    <a:pt x="1009935" y="1023582"/>
                  </a:cubicBezTo>
                  <a:cubicBezTo>
                    <a:pt x="1025641" y="1012364"/>
                    <a:pt x="1036051" y="994995"/>
                    <a:pt x="1050878" y="982639"/>
                  </a:cubicBezTo>
                  <a:cubicBezTo>
                    <a:pt x="1063479" y="972138"/>
                    <a:pt x="1078173" y="964442"/>
                    <a:pt x="1091821" y="955343"/>
                  </a:cubicBezTo>
                  <a:cubicBezTo>
                    <a:pt x="1110018" y="928048"/>
                    <a:pt x="1138455" y="905282"/>
                    <a:pt x="1146412" y="873457"/>
                  </a:cubicBezTo>
                  <a:cubicBezTo>
                    <a:pt x="1148232" y="866177"/>
                    <a:pt x="1165877" y="789669"/>
                    <a:pt x="1173708" y="777922"/>
                  </a:cubicBezTo>
                  <a:cubicBezTo>
                    <a:pt x="1204488" y="731751"/>
                    <a:pt x="1223264" y="735957"/>
                    <a:pt x="1269242" y="709684"/>
                  </a:cubicBezTo>
                  <a:cubicBezTo>
                    <a:pt x="1343323" y="667352"/>
                    <a:pt x="1276058" y="693764"/>
                    <a:pt x="1351129" y="668740"/>
                  </a:cubicBezTo>
                  <a:cubicBezTo>
                    <a:pt x="1360227" y="655092"/>
                    <a:pt x="1371762" y="642786"/>
                    <a:pt x="1378424" y="627797"/>
                  </a:cubicBezTo>
                  <a:cubicBezTo>
                    <a:pt x="1390109" y="601505"/>
                    <a:pt x="1405720" y="545910"/>
                    <a:pt x="1405720" y="545910"/>
                  </a:cubicBezTo>
                  <a:cubicBezTo>
                    <a:pt x="1396621" y="495868"/>
                    <a:pt x="1380177" y="446617"/>
                    <a:pt x="1378424" y="395785"/>
                  </a:cubicBezTo>
                  <a:cubicBezTo>
                    <a:pt x="1366583" y="52389"/>
                    <a:pt x="1329113" y="211889"/>
                    <a:pt x="1433015" y="122830"/>
                  </a:cubicBezTo>
                  <a:cubicBezTo>
                    <a:pt x="1452554" y="106082"/>
                    <a:pt x="1462640" y="74481"/>
                    <a:pt x="1487606" y="68239"/>
                  </a:cubicBezTo>
                  <a:cubicBezTo>
                    <a:pt x="1576315" y="46062"/>
                    <a:pt x="1669577" y="50042"/>
                    <a:pt x="1760562" y="40943"/>
                  </a:cubicBezTo>
                  <a:cubicBezTo>
                    <a:pt x="1885122" y="-578"/>
                    <a:pt x="1754000" y="39140"/>
                    <a:pt x="2047165" y="13648"/>
                  </a:cubicBezTo>
                  <a:cubicBezTo>
                    <a:pt x="2070274" y="11639"/>
                    <a:pt x="2092657" y="4549"/>
                    <a:pt x="2115403" y="0"/>
                  </a:cubicBezTo>
                  <a:cubicBezTo>
                    <a:pt x="2188191" y="4549"/>
                    <a:pt x="2261730" y="2274"/>
                    <a:pt x="2333768" y="13648"/>
                  </a:cubicBezTo>
                  <a:cubicBezTo>
                    <a:pt x="2349970" y="16206"/>
                    <a:pt x="2359722" y="34281"/>
                    <a:pt x="2374711" y="40943"/>
                  </a:cubicBezTo>
                  <a:cubicBezTo>
                    <a:pt x="2401003" y="52628"/>
                    <a:pt x="2430863" y="55372"/>
                    <a:pt x="2456597" y="68239"/>
                  </a:cubicBezTo>
                  <a:cubicBezTo>
                    <a:pt x="2492991" y="86436"/>
                    <a:pt x="2525122" y="121204"/>
                    <a:pt x="2565779" y="122830"/>
                  </a:cubicBezTo>
                  <a:lnTo>
                    <a:pt x="2906974" y="136478"/>
                  </a:lnTo>
                  <a:cubicBezTo>
                    <a:pt x="2952466" y="154675"/>
                    <a:pt x="3002683" y="163891"/>
                    <a:pt x="3043451" y="191069"/>
                  </a:cubicBezTo>
                  <a:cubicBezTo>
                    <a:pt x="3100001" y="228768"/>
                    <a:pt x="3068481" y="214386"/>
                    <a:pt x="3138985" y="232012"/>
                  </a:cubicBezTo>
                  <a:cubicBezTo>
                    <a:pt x="3180103" y="259423"/>
                    <a:pt x="3186040" y="265825"/>
                    <a:pt x="3234520" y="286603"/>
                  </a:cubicBezTo>
                  <a:cubicBezTo>
                    <a:pt x="3247743" y="292270"/>
                    <a:pt x="3261815" y="295702"/>
                    <a:pt x="3275463" y="300251"/>
                  </a:cubicBezTo>
                  <a:cubicBezTo>
                    <a:pt x="3341968" y="400007"/>
                    <a:pt x="3253453" y="281907"/>
                    <a:pt x="3357350" y="368489"/>
                  </a:cubicBezTo>
                  <a:cubicBezTo>
                    <a:pt x="3369951" y="378990"/>
                    <a:pt x="3373748" y="397173"/>
                    <a:pt x="3384645" y="409433"/>
                  </a:cubicBezTo>
                  <a:cubicBezTo>
                    <a:pt x="3410291" y="438284"/>
                    <a:pt x="3443371" y="460438"/>
                    <a:pt x="3466532" y="491319"/>
                  </a:cubicBezTo>
                  <a:cubicBezTo>
                    <a:pt x="3480180" y="509516"/>
                    <a:pt x="3492259" y="529003"/>
                    <a:pt x="3507475" y="545910"/>
                  </a:cubicBezTo>
                  <a:cubicBezTo>
                    <a:pt x="3533298" y="574603"/>
                    <a:pt x="3567950" y="595678"/>
                    <a:pt x="3589362" y="627797"/>
                  </a:cubicBezTo>
                  <a:lnTo>
                    <a:pt x="3643953" y="709684"/>
                  </a:lnTo>
                  <a:cubicBezTo>
                    <a:pt x="3648502" y="723332"/>
                    <a:pt x="3651166" y="737760"/>
                    <a:pt x="3657600" y="750627"/>
                  </a:cubicBezTo>
                  <a:cubicBezTo>
                    <a:pt x="3664935" y="765298"/>
                    <a:pt x="3678435" y="776494"/>
                    <a:pt x="3684896" y="791570"/>
                  </a:cubicBezTo>
                  <a:cubicBezTo>
                    <a:pt x="3687157" y="796846"/>
                    <a:pt x="3704022" y="876893"/>
                    <a:pt x="3712191" y="887104"/>
                  </a:cubicBezTo>
                  <a:cubicBezTo>
                    <a:pt x="3722438" y="899912"/>
                    <a:pt x="3737457" y="909576"/>
                    <a:pt x="3753135" y="914400"/>
                  </a:cubicBezTo>
                  <a:cubicBezTo>
                    <a:pt x="3797477" y="928044"/>
                    <a:pt x="3889612" y="941695"/>
                    <a:pt x="3889612" y="941695"/>
                  </a:cubicBezTo>
                  <a:cubicBezTo>
                    <a:pt x="3916908" y="959892"/>
                    <a:pt x="3948302" y="973090"/>
                    <a:pt x="3971499" y="996287"/>
                  </a:cubicBezTo>
                  <a:cubicBezTo>
                    <a:pt x="3985147" y="1009935"/>
                    <a:pt x="3997001" y="1025650"/>
                    <a:pt x="4012442" y="1037230"/>
                  </a:cubicBezTo>
                  <a:cubicBezTo>
                    <a:pt x="4033663" y="1053146"/>
                    <a:pt x="4059460" y="1062257"/>
                    <a:pt x="4080681" y="1078173"/>
                  </a:cubicBezTo>
                  <a:cubicBezTo>
                    <a:pt x="4162467" y="1139512"/>
                    <a:pt x="4080453" y="1105392"/>
                    <a:pt x="4162568" y="1132764"/>
                  </a:cubicBezTo>
                  <a:cubicBezTo>
                    <a:pt x="4176216" y="1141863"/>
                    <a:pt x="4188840" y="1152725"/>
                    <a:pt x="4203511" y="1160060"/>
                  </a:cubicBezTo>
                  <a:cubicBezTo>
                    <a:pt x="4254900" y="1185755"/>
                    <a:pt x="4274218" y="1187972"/>
                    <a:pt x="4326341" y="1201003"/>
                  </a:cubicBezTo>
                  <a:cubicBezTo>
                    <a:pt x="4339989" y="1210101"/>
                    <a:pt x="4355686" y="1216700"/>
                    <a:pt x="4367284" y="1228298"/>
                  </a:cubicBezTo>
                  <a:cubicBezTo>
                    <a:pt x="4406280" y="1267295"/>
                    <a:pt x="4378328" y="1275739"/>
                    <a:pt x="4435523" y="1296537"/>
                  </a:cubicBezTo>
                  <a:cubicBezTo>
                    <a:pt x="4470779" y="1309357"/>
                    <a:pt x="4509116" y="1311970"/>
                    <a:pt x="4544705" y="1323833"/>
                  </a:cubicBezTo>
                  <a:cubicBezTo>
                    <a:pt x="4666395" y="1364397"/>
                    <a:pt x="4474362" y="1299495"/>
                    <a:pt x="4653887" y="1364776"/>
                  </a:cubicBezTo>
                  <a:cubicBezTo>
                    <a:pt x="4723140" y="1389959"/>
                    <a:pt x="4758818" y="1398656"/>
                    <a:pt x="4831308" y="1419367"/>
                  </a:cubicBezTo>
                  <a:cubicBezTo>
                    <a:pt x="4867702" y="1410269"/>
                    <a:pt x="4906936" y="1408849"/>
                    <a:pt x="4940490" y="1392072"/>
                  </a:cubicBezTo>
                  <a:cubicBezTo>
                    <a:pt x="4955161" y="1384736"/>
                    <a:pt x="4957110" y="1363582"/>
                    <a:pt x="4967785" y="1351128"/>
                  </a:cubicBezTo>
                  <a:cubicBezTo>
                    <a:pt x="4984533" y="1331589"/>
                    <a:pt x="5005628" y="1316076"/>
                    <a:pt x="5022376" y="1296537"/>
                  </a:cubicBezTo>
                  <a:cubicBezTo>
                    <a:pt x="5033051" y="1284083"/>
                    <a:pt x="5037480" y="1266567"/>
                    <a:pt x="5049672" y="1255594"/>
                  </a:cubicBezTo>
                  <a:cubicBezTo>
                    <a:pt x="5083486" y="1225161"/>
                    <a:pt x="5121002" y="1198942"/>
                    <a:pt x="5158854" y="1173707"/>
                  </a:cubicBezTo>
                  <a:lnTo>
                    <a:pt x="5240741" y="1119116"/>
                  </a:lnTo>
                  <a:cubicBezTo>
                    <a:pt x="5254389" y="1110018"/>
                    <a:pt x="5265771" y="1095799"/>
                    <a:pt x="5281684" y="1091821"/>
                  </a:cubicBezTo>
                  <a:lnTo>
                    <a:pt x="5336275" y="1078173"/>
                  </a:lnTo>
                  <a:cubicBezTo>
                    <a:pt x="5399965" y="1082722"/>
                    <a:pt x="5463929" y="1084360"/>
                    <a:pt x="5527344" y="1091821"/>
                  </a:cubicBezTo>
                  <a:cubicBezTo>
                    <a:pt x="5541631" y="1093502"/>
                    <a:pt x="5558115" y="1095297"/>
                    <a:pt x="5568287" y="1105469"/>
                  </a:cubicBezTo>
                  <a:cubicBezTo>
                    <a:pt x="5578459" y="1115641"/>
                    <a:pt x="5572948" y="1135179"/>
                    <a:pt x="5581935" y="1146412"/>
                  </a:cubicBezTo>
                  <a:cubicBezTo>
                    <a:pt x="5592182" y="1159220"/>
                    <a:pt x="5610277" y="1163206"/>
                    <a:pt x="5622878" y="1173707"/>
                  </a:cubicBezTo>
                  <a:cubicBezTo>
                    <a:pt x="5637705" y="1186063"/>
                    <a:pt x="5652603" y="1198945"/>
                    <a:pt x="5663821" y="1214651"/>
                  </a:cubicBezTo>
                  <a:cubicBezTo>
                    <a:pt x="5684902" y="1244165"/>
                    <a:pt x="5693627" y="1276772"/>
                    <a:pt x="5704765" y="1310185"/>
                  </a:cubicBezTo>
                  <a:cubicBezTo>
                    <a:pt x="5709314" y="1346579"/>
                    <a:pt x="5704790" y="1385313"/>
                    <a:pt x="5718412" y="1419367"/>
                  </a:cubicBezTo>
                  <a:cubicBezTo>
                    <a:pt x="5732120" y="1453636"/>
                    <a:pt x="5827967" y="1458098"/>
                    <a:pt x="5841242" y="1460310"/>
                  </a:cubicBezTo>
                  <a:cubicBezTo>
                    <a:pt x="5923129" y="1455761"/>
                    <a:pt x="6005258" y="1454438"/>
                    <a:pt x="6086902" y="1446663"/>
                  </a:cubicBezTo>
                  <a:cubicBezTo>
                    <a:pt x="6101223" y="1445299"/>
                    <a:pt x="6114013" y="1436967"/>
                    <a:pt x="6127845" y="1433015"/>
                  </a:cubicBezTo>
                  <a:cubicBezTo>
                    <a:pt x="6145880" y="1427862"/>
                    <a:pt x="6164239" y="1423916"/>
                    <a:pt x="6182436" y="1419367"/>
                  </a:cubicBezTo>
                  <a:cubicBezTo>
                    <a:pt x="6192718" y="1421081"/>
                    <a:pt x="6298554" y="1436483"/>
                    <a:pt x="6318914" y="1446663"/>
                  </a:cubicBezTo>
                  <a:cubicBezTo>
                    <a:pt x="6348256" y="1461334"/>
                    <a:pt x="6373505" y="1483057"/>
                    <a:pt x="6400800" y="1501254"/>
                  </a:cubicBezTo>
                  <a:cubicBezTo>
                    <a:pt x="6457807" y="1539258"/>
                    <a:pt x="6430142" y="1516947"/>
                    <a:pt x="6482687" y="1569492"/>
                  </a:cubicBezTo>
                  <a:cubicBezTo>
                    <a:pt x="6544241" y="1692604"/>
                    <a:pt x="6472812" y="1539874"/>
                    <a:pt x="6537278" y="1733266"/>
                  </a:cubicBezTo>
                  <a:lnTo>
                    <a:pt x="6564574" y="1815152"/>
                  </a:lnTo>
                  <a:cubicBezTo>
                    <a:pt x="6569123" y="1846997"/>
                    <a:pt x="6570988" y="1879343"/>
                    <a:pt x="6578221" y="1910687"/>
                  </a:cubicBezTo>
                  <a:cubicBezTo>
                    <a:pt x="6584691" y="1938722"/>
                    <a:pt x="6605517" y="1992573"/>
                    <a:pt x="6605517" y="1992573"/>
                  </a:cubicBezTo>
                  <a:cubicBezTo>
                    <a:pt x="6600968" y="2074460"/>
                    <a:pt x="6602041" y="2156853"/>
                    <a:pt x="6591869" y="2238233"/>
                  </a:cubicBezTo>
                  <a:cubicBezTo>
                    <a:pt x="6588300" y="2266783"/>
                    <a:pt x="6573672" y="2292824"/>
                    <a:pt x="6564574" y="2320119"/>
                  </a:cubicBezTo>
                  <a:lnTo>
                    <a:pt x="6550926" y="2361063"/>
                  </a:lnTo>
                  <a:cubicBezTo>
                    <a:pt x="6555475" y="2465696"/>
                    <a:pt x="6556542" y="2570538"/>
                    <a:pt x="6564574" y="2674961"/>
                  </a:cubicBezTo>
                  <a:cubicBezTo>
                    <a:pt x="6565677" y="2689304"/>
                    <a:pt x="6571788" y="2703037"/>
                    <a:pt x="6578221" y="2715904"/>
                  </a:cubicBezTo>
                  <a:cubicBezTo>
                    <a:pt x="6643106" y="2845675"/>
                    <a:pt x="6562391" y="2627469"/>
                    <a:pt x="6632812" y="2838734"/>
                  </a:cubicBezTo>
                  <a:lnTo>
                    <a:pt x="6646460" y="2879678"/>
                  </a:lnTo>
                  <a:cubicBezTo>
                    <a:pt x="6641911" y="2970663"/>
                    <a:pt x="6650016" y="3063174"/>
                    <a:pt x="6632812" y="3152633"/>
                  </a:cubicBezTo>
                  <a:cubicBezTo>
                    <a:pt x="6626617" y="3184848"/>
                    <a:pt x="6578221" y="3234519"/>
                    <a:pt x="6578221" y="3234519"/>
                  </a:cubicBezTo>
                  <a:cubicBezTo>
                    <a:pt x="6553322" y="3309223"/>
                    <a:pt x="6557906" y="3276403"/>
                    <a:pt x="6578221" y="3398292"/>
                  </a:cubicBezTo>
                  <a:cubicBezTo>
                    <a:pt x="6580586" y="3412483"/>
                    <a:pt x="6584882" y="3426660"/>
                    <a:pt x="6591869" y="3439236"/>
                  </a:cubicBezTo>
                  <a:cubicBezTo>
                    <a:pt x="6607801" y="3467913"/>
                    <a:pt x="6628263" y="3493827"/>
                    <a:pt x="6646460" y="3521122"/>
                  </a:cubicBezTo>
                  <a:lnTo>
                    <a:pt x="6673756" y="3562066"/>
                  </a:lnTo>
                  <a:cubicBezTo>
                    <a:pt x="6678305" y="3575714"/>
                    <a:pt x="6687403" y="3588623"/>
                    <a:pt x="6687403" y="3603009"/>
                  </a:cubicBezTo>
                  <a:cubicBezTo>
                    <a:pt x="6687403" y="3639686"/>
                    <a:pt x="6683406" y="3676806"/>
                    <a:pt x="6673756" y="3712191"/>
                  </a:cubicBezTo>
                  <a:cubicBezTo>
                    <a:pt x="6658358" y="3768651"/>
                    <a:pt x="6575624" y="3791291"/>
                    <a:pt x="6537278" y="3807725"/>
                  </a:cubicBezTo>
                  <a:cubicBezTo>
                    <a:pt x="6471979" y="3835710"/>
                    <a:pt x="6442570" y="3838044"/>
                    <a:pt x="6373505" y="3848669"/>
                  </a:cubicBezTo>
                  <a:cubicBezTo>
                    <a:pt x="6341711" y="3853560"/>
                    <a:pt x="6309857" y="3858065"/>
                    <a:pt x="6277971" y="3862316"/>
                  </a:cubicBezTo>
                  <a:cubicBezTo>
                    <a:pt x="6241615" y="3867163"/>
                    <a:pt x="6205284" y="3872314"/>
                    <a:pt x="6168788" y="3875964"/>
                  </a:cubicBezTo>
                  <a:cubicBezTo>
                    <a:pt x="6114280" y="3881415"/>
                    <a:pt x="6059523" y="3884161"/>
                    <a:pt x="6005015" y="3889612"/>
                  </a:cubicBezTo>
                  <a:cubicBezTo>
                    <a:pt x="5968520" y="3893262"/>
                    <a:pt x="5932227" y="3898711"/>
                    <a:pt x="5895833" y="3903260"/>
                  </a:cubicBezTo>
                  <a:cubicBezTo>
                    <a:pt x="5560488" y="4015036"/>
                    <a:pt x="5794607" y="3942003"/>
                    <a:pt x="4913194" y="3903260"/>
                  </a:cubicBezTo>
                  <a:cubicBezTo>
                    <a:pt x="4812282" y="3898824"/>
                    <a:pt x="4713174" y="3874844"/>
                    <a:pt x="4612944" y="3862316"/>
                  </a:cubicBezTo>
                  <a:cubicBezTo>
                    <a:pt x="4217213" y="3812852"/>
                    <a:pt x="4706400" y="3876695"/>
                    <a:pt x="4435523" y="3835021"/>
                  </a:cubicBezTo>
                  <a:cubicBezTo>
                    <a:pt x="4399272" y="3829444"/>
                    <a:pt x="4362519" y="3827403"/>
                    <a:pt x="4326341" y="3821373"/>
                  </a:cubicBezTo>
                  <a:cubicBezTo>
                    <a:pt x="4307839" y="3818289"/>
                    <a:pt x="4290404" y="3809689"/>
                    <a:pt x="4271750" y="3807725"/>
                  </a:cubicBezTo>
                  <a:cubicBezTo>
                    <a:pt x="4203735" y="3800566"/>
                    <a:pt x="4135272" y="3798627"/>
                    <a:pt x="4067033" y="3794078"/>
                  </a:cubicBezTo>
                  <a:lnTo>
                    <a:pt x="3944203" y="3753134"/>
                  </a:lnTo>
                  <a:lnTo>
                    <a:pt x="3903260" y="3739487"/>
                  </a:lnTo>
                  <a:cubicBezTo>
                    <a:pt x="3889612" y="3730388"/>
                    <a:pt x="3877878" y="3717378"/>
                    <a:pt x="3862317" y="3712191"/>
                  </a:cubicBezTo>
                  <a:cubicBezTo>
                    <a:pt x="3836065" y="3703440"/>
                    <a:pt x="3807276" y="3705254"/>
                    <a:pt x="3780430" y="3698543"/>
                  </a:cubicBezTo>
                  <a:cubicBezTo>
                    <a:pt x="3752517" y="3691565"/>
                    <a:pt x="3726457" y="3678226"/>
                    <a:pt x="3698544" y="3671248"/>
                  </a:cubicBezTo>
                  <a:cubicBezTo>
                    <a:pt x="3680347" y="3666699"/>
                    <a:pt x="3661267" y="3664814"/>
                    <a:pt x="3643953" y="3657600"/>
                  </a:cubicBezTo>
                  <a:cubicBezTo>
                    <a:pt x="3606393" y="3641950"/>
                    <a:pt x="3568627" y="3625580"/>
                    <a:pt x="3534771" y="3603009"/>
                  </a:cubicBezTo>
                  <a:cubicBezTo>
                    <a:pt x="3504819" y="3583041"/>
                    <a:pt x="3473869" y="3559962"/>
                    <a:pt x="3439236" y="3548418"/>
                  </a:cubicBezTo>
                  <a:cubicBezTo>
                    <a:pt x="3417230" y="3541083"/>
                    <a:pt x="3393376" y="3540873"/>
                    <a:pt x="3370997" y="3534770"/>
                  </a:cubicBezTo>
                  <a:cubicBezTo>
                    <a:pt x="3343239" y="3527200"/>
                    <a:pt x="3316406" y="3516573"/>
                    <a:pt x="3289111" y="3507475"/>
                  </a:cubicBezTo>
                  <a:cubicBezTo>
                    <a:pt x="3275463" y="3502926"/>
                    <a:pt x="3260138" y="3501807"/>
                    <a:pt x="3248168" y="3493827"/>
                  </a:cubicBezTo>
                  <a:cubicBezTo>
                    <a:pt x="3234520" y="3484728"/>
                    <a:pt x="3222454" y="3472623"/>
                    <a:pt x="3207224" y="3466531"/>
                  </a:cubicBezTo>
                  <a:cubicBezTo>
                    <a:pt x="3153796" y="3445160"/>
                    <a:pt x="3098042" y="3430137"/>
                    <a:pt x="3043451" y="3411940"/>
                  </a:cubicBezTo>
                  <a:lnTo>
                    <a:pt x="3002508" y="3398292"/>
                  </a:lnTo>
                  <a:lnTo>
                    <a:pt x="2961565" y="3384645"/>
                  </a:lnTo>
                  <a:cubicBezTo>
                    <a:pt x="2934269" y="3366448"/>
                    <a:pt x="2911846" y="3336488"/>
                    <a:pt x="2879678" y="3330054"/>
                  </a:cubicBezTo>
                  <a:cubicBezTo>
                    <a:pt x="2860770" y="3326272"/>
                    <a:pt x="2794103" y="3315873"/>
                    <a:pt x="2770496" y="3302758"/>
                  </a:cubicBezTo>
                  <a:cubicBezTo>
                    <a:pt x="2637551" y="3228900"/>
                    <a:pt x="2740705" y="3261191"/>
                    <a:pt x="2634018" y="3234519"/>
                  </a:cubicBezTo>
                  <a:cubicBezTo>
                    <a:pt x="2536525" y="3169523"/>
                    <a:pt x="2583958" y="3187884"/>
                    <a:pt x="2497541" y="3166281"/>
                  </a:cubicBezTo>
                  <a:cubicBezTo>
                    <a:pt x="2315771" y="3045101"/>
                    <a:pt x="2585170" y="3219514"/>
                    <a:pt x="2415654" y="3125337"/>
                  </a:cubicBezTo>
                  <a:cubicBezTo>
                    <a:pt x="2386977" y="3109405"/>
                    <a:pt x="2364890" y="3081120"/>
                    <a:pt x="2333768" y="3070746"/>
                  </a:cubicBezTo>
                  <a:cubicBezTo>
                    <a:pt x="2287836" y="3055435"/>
                    <a:pt x="2285451" y="3056785"/>
                    <a:pt x="2238233" y="3029803"/>
                  </a:cubicBezTo>
                  <a:cubicBezTo>
                    <a:pt x="2147392" y="2977894"/>
                    <a:pt x="2258384" y="3022872"/>
                    <a:pt x="2115403" y="2975212"/>
                  </a:cubicBezTo>
                  <a:cubicBezTo>
                    <a:pt x="2101755" y="2970663"/>
                    <a:pt x="2088809" y="2962589"/>
                    <a:pt x="2074460" y="2961564"/>
                  </a:cubicBezTo>
                  <a:cubicBezTo>
                    <a:pt x="1873245" y="2947191"/>
                    <a:pt x="1940502" y="2976471"/>
                    <a:pt x="1856096" y="2934269"/>
                  </a:cubicBezTo>
                  <a:lnTo>
                    <a:pt x="1801505" y="2947916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pic>
          <p:nvPicPr>
            <p:cNvPr id="3" name="2 Imagen"/>
            <p:cNvPicPr>
              <a:picLocks noChangeAspect="1"/>
            </p:cNvPicPr>
            <p:nvPr/>
          </p:nvPicPr>
          <p:blipFill rotWithShape="1"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13221" y="1146412"/>
              <a:ext cx="6552728" cy="3737134"/>
            </a:xfrm>
            <a:prstGeom prst="rect">
              <a:avLst/>
            </a:prstGeom>
          </p:spPr>
        </p:pic>
      </p:grpSp>
      <p:sp>
        <p:nvSpPr>
          <p:cNvPr id="13" name="31 CuadroTexto"/>
          <p:cNvSpPr txBox="1">
            <a:spLocks noChangeArrowheads="1"/>
          </p:cNvSpPr>
          <p:nvPr/>
        </p:nvSpPr>
        <p:spPr bwMode="auto">
          <a:xfrm>
            <a:off x="1945645" y="179348"/>
            <a:ext cx="51845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s-SV" b="1" dirty="0" smtClean="0"/>
              <a:t>Geología de </a:t>
            </a:r>
            <a:r>
              <a:rPr lang="es-SV" b="1" dirty="0"/>
              <a:t>El Salvador</a:t>
            </a:r>
            <a:endParaRPr lang="es-SV" b="1" dirty="0">
              <a:effectLst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95536" y="548680"/>
            <a:ext cx="8655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95 % del territorio es de origen volcánico , como resultado de una intensa actividad volcánica desde principios del Terciario , que conduce a la formación de numerosos </a:t>
            </a:r>
            <a:r>
              <a:rPr lang="es-SV" dirty="0" smtClean="0"/>
              <a:t>estrato volcanes, muchos </a:t>
            </a:r>
            <a:r>
              <a:rPr lang="es-SV" dirty="0"/>
              <a:t>con laderas inestables y rocas fracturadas .</a:t>
            </a: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1412776"/>
            <a:ext cx="919314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3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18 Imagen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76" y="1226357"/>
            <a:ext cx="7632848" cy="4537045"/>
          </a:xfrm>
          <a:prstGeom prst="rect">
            <a:avLst/>
          </a:prstGeom>
        </p:spPr>
      </p:pic>
      <p:sp>
        <p:nvSpPr>
          <p:cNvPr id="28" name="27 CuadroTexto"/>
          <p:cNvSpPr txBox="1"/>
          <p:nvPr/>
        </p:nvSpPr>
        <p:spPr>
          <a:xfrm>
            <a:off x="395536" y="188640"/>
            <a:ext cx="8655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Verdana" pitchFamily="34" charset="0"/>
              </a:rPr>
              <a:t>Central </a:t>
            </a:r>
            <a:r>
              <a:rPr lang="en-US" b="1" dirty="0" err="1" smtClean="0">
                <a:latin typeface="Verdana" pitchFamily="34" charset="0"/>
              </a:rPr>
              <a:t>Graben</a:t>
            </a:r>
            <a:r>
              <a:rPr lang="en-US" b="1" dirty="0" smtClean="0">
                <a:latin typeface="Verdana" pitchFamily="34" charset="0"/>
              </a:rPr>
              <a:t> in El Salvador: </a:t>
            </a:r>
            <a:endParaRPr lang="en-US" b="1" dirty="0">
              <a:latin typeface="Verdana" pitchFamily="34" charset="0"/>
            </a:endParaRPr>
          </a:p>
          <a:p>
            <a:r>
              <a:rPr lang="en-US" dirty="0"/>
              <a:t>Within the Central </a:t>
            </a:r>
            <a:r>
              <a:rPr lang="en-US" dirty="0" err="1"/>
              <a:t>Graben</a:t>
            </a:r>
            <a:r>
              <a:rPr lang="en-US" dirty="0"/>
              <a:t> with a tendency towards the southern edge of El Salvador, has been developed volcanism. This prominent structure extends preferential WNW - ESE (</a:t>
            </a:r>
            <a:r>
              <a:rPr lang="en-US" dirty="0" err="1"/>
              <a:t>Abich</a:t>
            </a:r>
            <a:r>
              <a:rPr lang="en-US" dirty="0"/>
              <a:t> Williams &amp; Meyer, 1955; </a:t>
            </a:r>
            <a:r>
              <a:rPr lang="en-US" dirty="0" err="1"/>
              <a:t>Wiesemann</a:t>
            </a:r>
            <a:r>
              <a:rPr lang="en-US" dirty="0"/>
              <a:t>, 1975, SNET, </a:t>
            </a:r>
            <a:r>
              <a:rPr lang="en-US" dirty="0" err="1"/>
              <a:t>nd</a:t>
            </a:r>
            <a:r>
              <a:rPr lang="en-US" dirty="0" smtClean="0"/>
              <a:t>).</a:t>
            </a:r>
            <a:endParaRPr lang="es-SV" dirty="0"/>
          </a:p>
        </p:txBody>
      </p:sp>
      <p:sp>
        <p:nvSpPr>
          <p:cNvPr id="33" name="32 CuadroTexto"/>
          <p:cNvSpPr txBox="1"/>
          <p:nvPr/>
        </p:nvSpPr>
        <p:spPr>
          <a:xfrm rot="17841042">
            <a:off x="5243541" y="5903698"/>
            <a:ext cx="1585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dirty="0" smtClean="0"/>
              <a:t>V. San Miguel </a:t>
            </a:r>
            <a:endParaRPr lang="es-SV" dirty="0"/>
          </a:p>
        </p:txBody>
      </p:sp>
      <p:sp>
        <p:nvSpPr>
          <p:cNvPr id="38" name="37 CuadroTexto"/>
          <p:cNvSpPr txBox="1"/>
          <p:nvPr/>
        </p:nvSpPr>
        <p:spPr>
          <a:xfrm rot="18055146">
            <a:off x="3560516" y="5743144"/>
            <a:ext cx="1507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dirty="0" smtClean="0"/>
              <a:t>V. San Vicente </a:t>
            </a:r>
          </a:p>
        </p:txBody>
      </p:sp>
      <p:sp>
        <p:nvSpPr>
          <p:cNvPr id="39" name="38 CuadroTexto"/>
          <p:cNvSpPr txBox="1"/>
          <p:nvPr/>
        </p:nvSpPr>
        <p:spPr>
          <a:xfrm rot="18263893">
            <a:off x="1612877" y="5265739"/>
            <a:ext cx="1654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dirty="0" smtClean="0"/>
              <a:t>V. San Salvador </a:t>
            </a:r>
            <a:endParaRPr lang="es-SV" dirty="0"/>
          </a:p>
        </p:txBody>
      </p:sp>
      <p:sp>
        <p:nvSpPr>
          <p:cNvPr id="40" name="39 CuadroTexto"/>
          <p:cNvSpPr txBox="1"/>
          <p:nvPr/>
        </p:nvSpPr>
        <p:spPr>
          <a:xfrm rot="18353851">
            <a:off x="619464" y="4691892"/>
            <a:ext cx="138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dirty="0" smtClean="0"/>
              <a:t>V. Santa Ana </a:t>
            </a:r>
            <a:endParaRPr lang="es-SV" dirty="0"/>
          </a:p>
        </p:txBody>
      </p:sp>
      <p:sp>
        <p:nvSpPr>
          <p:cNvPr id="41" name="40 CuadroTexto"/>
          <p:cNvSpPr txBox="1"/>
          <p:nvPr/>
        </p:nvSpPr>
        <p:spPr>
          <a:xfrm rot="18055146">
            <a:off x="2208725" y="5671243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dirty="0" smtClean="0"/>
              <a:t>Ilopango Caldera</a:t>
            </a:r>
            <a:endParaRPr lang="es-SV" dirty="0"/>
          </a:p>
        </p:txBody>
      </p:sp>
      <p:sp>
        <p:nvSpPr>
          <p:cNvPr id="42" name="41 CuadroTexto"/>
          <p:cNvSpPr txBox="1"/>
          <p:nvPr/>
        </p:nvSpPr>
        <p:spPr>
          <a:xfrm rot="17841042">
            <a:off x="6635240" y="6055674"/>
            <a:ext cx="1585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dirty="0" smtClean="0"/>
              <a:t>V. </a:t>
            </a:r>
            <a:r>
              <a:rPr lang="es-SV" dirty="0" err="1" smtClean="0"/>
              <a:t>Conchagua</a:t>
            </a:r>
            <a:r>
              <a:rPr lang="es-SV" dirty="0" smtClean="0"/>
              <a:t> </a:t>
            </a:r>
            <a:endParaRPr lang="es-SV" dirty="0"/>
          </a:p>
        </p:txBody>
      </p:sp>
      <p:cxnSp>
        <p:nvCxnSpPr>
          <p:cNvPr id="36" name="35 Conector recto de flecha"/>
          <p:cNvCxnSpPr>
            <a:stCxn id="40" idx="3"/>
          </p:cNvCxnSpPr>
          <p:nvPr/>
        </p:nvCxnSpPr>
        <p:spPr>
          <a:xfrm flipV="1">
            <a:off x="1715099" y="3269661"/>
            <a:ext cx="696661" cy="10474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 de flecha"/>
          <p:cNvCxnSpPr>
            <a:stCxn id="39" idx="3"/>
          </p:cNvCxnSpPr>
          <p:nvPr/>
        </p:nvCxnSpPr>
        <p:spPr>
          <a:xfrm flipV="1">
            <a:off x="2907457" y="3677736"/>
            <a:ext cx="561004" cy="10900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/>
          <p:nvPr/>
        </p:nvCxnSpPr>
        <p:spPr>
          <a:xfrm flipV="1">
            <a:off x="3610699" y="3900686"/>
            <a:ext cx="539477" cy="12128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48 Conector recto de flecha"/>
          <p:cNvCxnSpPr/>
          <p:nvPr/>
        </p:nvCxnSpPr>
        <p:spPr>
          <a:xfrm flipV="1">
            <a:off x="4499992" y="4145663"/>
            <a:ext cx="353780" cy="12128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50 Conector recto de flecha"/>
          <p:cNvCxnSpPr>
            <a:stCxn id="33" idx="3"/>
          </p:cNvCxnSpPr>
          <p:nvPr/>
        </p:nvCxnSpPr>
        <p:spPr>
          <a:xfrm flipV="1">
            <a:off x="6400654" y="4714928"/>
            <a:ext cx="101535" cy="6692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52 Conector recto de flecha"/>
          <p:cNvCxnSpPr>
            <a:stCxn id="42" idx="3"/>
          </p:cNvCxnSpPr>
          <p:nvPr/>
        </p:nvCxnSpPr>
        <p:spPr>
          <a:xfrm flipV="1">
            <a:off x="7792353" y="5209715"/>
            <a:ext cx="49534" cy="3264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54 CuadroTexto"/>
          <p:cNvSpPr txBox="1"/>
          <p:nvPr/>
        </p:nvSpPr>
        <p:spPr>
          <a:xfrm rot="17841042">
            <a:off x="4347285" y="5837714"/>
            <a:ext cx="1269007" cy="36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dirty="0" smtClean="0"/>
              <a:t>V. </a:t>
            </a:r>
            <a:r>
              <a:rPr lang="es-SV" dirty="0" err="1" smtClean="0"/>
              <a:t>Tecapa</a:t>
            </a:r>
            <a:r>
              <a:rPr lang="es-SV" dirty="0" smtClean="0"/>
              <a:t> </a:t>
            </a:r>
            <a:endParaRPr lang="es-SV" dirty="0"/>
          </a:p>
        </p:txBody>
      </p:sp>
      <p:cxnSp>
        <p:nvCxnSpPr>
          <p:cNvPr id="56" name="55 Conector recto de flecha"/>
          <p:cNvCxnSpPr>
            <a:stCxn id="55" idx="3"/>
          </p:cNvCxnSpPr>
          <p:nvPr/>
        </p:nvCxnSpPr>
        <p:spPr>
          <a:xfrm flipV="1">
            <a:off x="5273302" y="4507127"/>
            <a:ext cx="356558" cy="9502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57 CuadroTexto"/>
          <p:cNvSpPr txBox="1"/>
          <p:nvPr/>
        </p:nvSpPr>
        <p:spPr>
          <a:xfrm rot="18263893">
            <a:off x="881024" y="5206097"/>
            <a:ext cx="1854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dirty="0" err="1" smtClean="0"/>
              <a:t>Jayaque</a:t>
            </a:r>
            <a:r>
              <a:rPr lang="es-SV" dirty="0" smtClean="0"/>
              <a:t> Caldera</a:t>
            </a:r>
            <a:endParaRPr lang="es-SV" dirty="0"/>
          </a:p>
        </p:txBody>
      </p:sp>
      <p:cxnSp>
        <p:nvCxnSpPr>
          <p:cNvPr id="59" name="58 Conector recto de flecha"/>
          <p:cNvCxnSpPr>
            <a:stCxn id="58" idx="3"/>
          </p:cNvCxnSpPr>
          <p:nvPr/>
        </p:nvCxnSpPr>
        <p:spPr>
          <a:xfrm flipV="1">
            <a:off x="2332033" y="3830136"/>
            <a:ext cx="523895" cy="7955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60 CuadroTexto"/>
          <p:cNvSpPr txBox="1"/>
          <p:nvPr/>
        </p:nvSpPr>
        <p:spPr>
          <a:xfrm rot="17841042">
            <a:off x="4995357" y="5909722"/>
            <a:ext cx="1269007" cy="36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dirty="0" smtClean="0"/>
              <a:t>V. Usulután</a:t>
            </a:r>
            <a:endParaRPr lang="es-SV" dirty="0"/>
          </a:p>
        </p:txBody>
      </p:sp>
      <p:cxnSp>
        <p:nvCxnSpPr>
          <p:cNvPr id="62" name="61 Conector recto de flecha"/>
          <p:cNvCxnSpPr>
            <a:stCxn id="61" idx="3"/>
          </p:cNvCxnSpPr>
          <p:nvPr/>
        </p:nvCxnSpPr>
        <p:spPr>
          <a:xfrm flipV="1">
            <a:off x="5921374" y="4714832"/>
            <a:ext cx="16124" cy="8145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52" name="6151 Grupo"/>
          <p:cNvGrpSpPr/>
          <p:nvPr/>
        </p:nvGrpSpPr>
        <p:grpSpPr>
          <a:xfrm>
            <a:off x="611560" y="1193799"/>
            <a:ext cx="8208912" cy="4467449"/>
            <a:chOff x="539552" y="1193799"/>
            <a:chExt cx="8208912" cy="4467449"/>
          </a:xfrm>
        </p:grpSpPr>
        <p:pic>
          <p:nvPicPr>
            <p:cNvPr id="6145" name="6144 Imagen"/>
            <p:cNvPicPr>
              <a:picLocks noChangeAspect="1"/>
            </p:cNvPicPr>
            <p:nvPr/>
          </p:nvPicPr>
          <p:blipFill rotWithShape="1"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552" y="1193799"/>
              <a:ext cx="8031312" cy="4467449"/>
            </a:xfrm>
            <a:prstGeom prst="rect">
              <a:avLst/>
            </a:prstGeom>
          </p:spPr>
        </p:pic>
        <p:grpSp>
          <p:nvGrpSpPr>
            <p:cNvPr id="6151" name="6150 Grupo"/>
            <p:cNvGrpSpPr/>
            <p:nvPr/>
          </p:nvGrpSpPr>
          <p:grpSpPr>
            <a:xfrm>
              <a:off x="6300192" y="1772816"/>
              <a:ext cx="2448272" cy="369332"/>
              <a:chOff x="6300192" y="1772816"/>
              <a:chExt cx="2448272" cy="369332"/>
            </a:xfrm>
          </p:grpSpPr>
          <p:sp>
            <p:nvSpPr>
              <p:cNvPr id="6147" name="6146 Rectángulo"/>
              <p:cNvSpPr/>
              <p:nvPr/>
            </p:nvSpPr>
            <p:spPr>
              <a:xfrm>
                <a:off x="6300192" y="1901509"/>
                <a:ext cx="360040" cy="15933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SV"/>
              </a:p>
            </p:txBody>
          </p:sp>
          <p:sp>
            <p:nvSpPr>
              <p:cNvPr id="6149" name="6148 CuadroTexto"/>
              <p:cNvSpPr txBox="1"/>
              <p:nvPr/>
            </p:nvSpPr>
            <p:spPr>
              <a:xfrm>
                <a:off x="6732240" y="1772816"/>
                <a:ext cx="20162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SV" dirty="0" err="1" smtClean="0"/>
                  <a:t>Urban</a:t>
                </a:r>
                <a:r>
                  <a:rPr lang="es-SV" dirty="0" smtClean="0"/>
                  <a:t> </a:t>
                </a:r>
                <a:r>
                  <a:rPr lang="es-SV" dirty="0" err="1" smtClean="0"/>
                  <a:t>area</a:t>
                </a:r>
                <a:r>
                  <a:rPr lang="es-SV" dirty="0" smtClean="0"/>
                  <a:t> (2010)</a:t>
                </a:r>
                <a:endParaRPr lang="es-SV" dirty="0"/>
              </a:p>
            </p:txBody>
          </p:sp>
        </p:grpSp>
      </p:grpSp>
      <p:pic>
        <p:nvPicPr>
          <p:cNvPr id="6" name="5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70" y="-3495"/>
            <a:ext cx="8875059" cy="6858000"/>
          </a:xfrm>
          <a:prstGeom prst="rect">
            <a:avLst/>
          </a:prstGeom>
        </p:spPr>
      </p:pic>
      <p:grpSp>
        <p:nvGrpSpPr>
          <p:cNvPr id="32" name="31 Grupo"/>
          <p:cNvGrpSpPr/>
          <p:nvPr/>
        </p:nvGrpSpPr>
        <p:grpSpPr>
          <a:xfrm>
            <a:off x="572910" y="337375"/>
            <a:ext cx="7815514" cy="5919979"/>
            <a:chOff x="-8860138" y="332656"/>
            <a:chExt cx="7815514" cy="5919979"/>
          </a:xfrm>
        </p:grpSpPr>
        <p:grpSp>
          <p:nvGrpSpPr>
            <p:cNvPr id="3" name="2 Grupo"/>
            <p:cNvGrpSpPr/>
            <p:nvPr/>
          </p:nvGrpSpPr>
          <p:grpSpPr>
            <a:xfrm>
              <a:off x="-7926610" y="1340768"/>
              <a:ext cx="5184575" cy="3456384"/>
              <a:chOff x="1619673" y="1340768"/>
              <a:chExt cx="5184575" cy="3456384"/>
            </a:xfrm>
          </p:grpSpPr>
          <p:sp>
            <p:nvSpPr>
              <p:cNvPr id="8" name="7 Rectángulo"/>
              <p:cNvSpPr/>
              <p:nvPr/>
            </p:nvSpPr>
            <p:spPr>
              <a:xfrm>
                <a:off x="2915816" y="1340768"/>
                <a:ext cx="1656183" cy="1008112"/>
              </a:xfrm>
              <a:prstGeom prst="rect">
                <a:avLst/>
              </a:prstGeom>
              <a:noFill/>
              <a:ln w="412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SV"/>
              </a:p>
            </p:txBody>
          </p:sp>
          <p:sp>
            <p:nvSpPr>
              <p:cNvPr id="9" name="8 Rectángulo"/>
              <p:cNvSpPr/>
              <p:nvPr/>
            </p:nvSpPr>
            <p:spPr>
              <a:xfrm>
                <a:off x="1619673" y="2852936"/>
                <a:ext cx="1440160" cy="720080"/>
              </a:xfrm>
              <a:prstGeom prst="rect">
                <a:avLst/>
              </a:prstGeom>
              <a:noFill/>
              <a:ln w="412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SV"/>
              </a:p>
            </p:txBody>
          </p:sp>
          <p:sp>
            <p:nvSpPr>
              <p:cNvPr id="10" name="9 Rectángulo"/>
              <p:cNvSpPr/>
              <p:nvPr/>
            </p:nvSpPr>
            <p:spPr>
              <a:xfrm>
                <a:off x="2699792" y="3573016"/>
                <a:ext cx="864096" cy="504056"/>
              </a:xfrm>
              <a:prstGeom prst="rect">
                <a:avLst/>
              </a:prstGeom>
              <a:noFill/>
              <a:ln w="412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SV"/>
              </a:p>
            </p:txBody>
          </p:sp>
          <p:sp>
            <p:nvSpPr>
              <p:cNvPr id="11" name="10 Rectángulo"/>
              <p:cNvSpPr/>
              <p:nvPr/>
            </p:nvSpPr>
            <p:spPr>
              <a:xfrm>
                <a:off x="3724794" y="3465004"/>
                <a:ext cx="847205" cy="720080"/>
              </a:xfrm>
              <a:prstGeom prst="rect">
                <a:avLst/>
              </a:prstGeom>
              <a:noFill/>
              <a:ln w="412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SV"/>
              </a:p>
            </p:txBody>
          </p:sp>
          <p:sp>
            <p:nvSpPr>
              <p:cNvPr id="12" name="11 Rectángulo"/>
              <p:cNvSpPr/>
              <p:nvPr/>
            </p:nvSpPr>
            <p:spPr>
              <a:xfrm>
                <a:off x="4597131" y="3933056"/>
                <a:ext cx="550933" cy="360040"/>
              </a:xfrm>
              <a:prstGeom prst="rect">
                <a:avLst/>
              </a:prstGeom>
              <a:noFill/>
              <a:ln w="412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SV"/>
              </a:p>
            </p:txBody>
          </p:sp>
          <p:sp>
            <p:nvSpPr>
              <p:cNvPr id="13" name="12 Rectángulo"/>
              <p:cNvSpPr/>
              <p:nvPr/>
            </p:nvSpPr>
            <p:spPr>
              <a:xfrm>
                <a:off x="4597968" y="3465003"/>
                <a:ext cx="720080" cy="464717"/>
              </a:xfrm>
              <a:prstGeom prst="rect">
                <a:avLst/>
              </a:prstGeom>
              <a:noFill/>
              <a:ln w="412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SV"/>
              </a:p>
            </p:txBody>
          </p:sp>
          <p:sp>
            <p:nvSpPr>
              <p:cNvPr id="14" name="13 Rectángulo"/>
              <p:cNvSpPr/>
              <p:nvPr/>
            </p:nvSpPr>
            <p:spPr>
              <a:xfrm>
                <a:off x="5508104" y="4167001"/>
                <a:ext cx="1296144" cy="630151"/>
              </a:xfrm>
              <a:prstGeom prst="rect">
                <a:avLst/>
              </a:prstGeom>
              <a:noFill/>
              <a:ln w="412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SV"/>
              </a:p>
            </p:txBody>
          </p:sp>
        </p:grpSp>
        <p:grpSp>
          <p:nvGrpSpPr>
            <p:cNvPr id="7" name="6 Grupo"/>
            <p:cNvGrpSpPr/>
            <p:nvPr/>
          </p:nvGrpSpPr>
          <p:grpSpPr>
            <a:xfrm>
              <a:off x="-8860138" y="332656"/>
              <a:ext cx="7815514" cy="5919979"/>
              <a:chOff x="724795" y="404664"/>
              <a:chExt cx="7815514" cy="5919979"/>
            </a:xfrm>
          </p:grpSpPr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3438" y="5142791"/>
                <a:ext cx="1575803" cy="1181852"/>
              </a:xfrm>
              <a:prstGeom prst="rect">
                <a:avLst/>
              </a:prstGeom>
            </p:spPr>
          </p:pic>
          <p:cxnSp>
            <p:nvCxnSpPr>
              <p:cNvPr id="4" name="3 Conector recto de flecha"/>
              <p:cNvCxnSpPr>
                <a:stCxn id="2" idx="0"/>
              </p:cNvCxnSpPr>
              <p:nvPr/>
            </p:nvCxnSpPr>
            <p:spPr>
              <a:xfrm flipV="1">
                <a:off x="3321340" y="4077072"/>
                <a:ext cx="787901" cy="1065719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" name="4 Imagen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20202" y="404664"/>
                <a:ext cx="1575803" cy="1181852"/>
              </a:xfrm>
              <a:prstGeom prst="rect">
                <a:avLst/>
              </a:prstGeom>
            </p:spPr>
          </p:pic>
          <p:cxnSp>
            <p:nvCxnSpPr>
              <p:cNvPr id="15" name="14 Conector recto de flecha"/>
              <p:cNvCxnSpPr/>
              <p:nvPr/>
            </p:nvCxnSpPr>
            <p:spPr>
              <a:xfrm flipH="1">
                <a:off x="4148396" y="1484784"/>
                <a:ext cx="999668" cy="36004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7" name="Picture 6" descr="http://landslides.usgs.gov/research/other/images/Image65.jpg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805" y="4293096"/>
                <a:ext cx="1789735" cy="11975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8" name="17 Conector recto de flecha"/>
              <p:cNvCxnSpPr/>
              <p:nvPr/>
            </p:nvCxnSpPr>
            <p:spPr>
              <a:xfrm flipV="1">
                <a:off x="2339753" y="3933056"/>
                <a:ext cx="792087" cy="829275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" name="Picture 8" descr="http://elsalvadornoticias.net/wp-content/uploads/2009/12/Verapaz-1a.jpg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4091" y="5157192"/>
                <a:ext cx="1376021" cy="11038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2" name="21 Conector recto de flecha"/>
              <p:cNvCxnSpPr/>
              <p:nvPr/>
            </p:nvCxnSpPr>
            <p:spPr>
              <a:xfrm flipV="1">
                <a:off x="4872597" y="4113076"/>
                <a:ext cx="0" cy="1168086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146" name="Picture 2" descr="http://www.laprensagrafica.com/CMSPages/GetFile.aspx?guid=17dc94d8-8629-461e-b595-c1e8f3c1cdc5&amp;maxsidesize=580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64288" y="5128893"/>
                <a:ext cx="1376021" cy="9157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5" name="24 Conector recto de flecha"/>
              <p:cNvCxnSpPr/>
              <p:nvPr/>
            </p:nvCxnSpPr>
            <p:spPr>
              <a:xfrm flipH="1" flipV="1">
                <a:off x="6588224" y="4609932"/>
                <a:ext cx="576064" cy="54726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148" name="Picture 4" descr="http://1.bp.blogspot.com/-qAgADPxp_aY/U85N7qnKmaI/AAAAAAAAI9U/f82dkTIBaSI/s1600/Coatepeque-lake-desde+el+vol%C3%A1n+de+santa+ana.jpg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795" y="1350732"/>
                <a:ext cx="1614958" cy="9400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0" name="29 Conector recto de flecha"/>
              <p:cNvCxnSpPr/>
              <p:nvPr/>
            </p:nvCxnSpPr>
            <p:spPr>
              <a:xfrm>
                <a:off x="1835696" y="2290822"/>
                <a:ext cx="656457" cy="922154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150" name="Picture 6" descr="http://www.elsalvador.com/noticias/2001/5/9/NACIONAL/curva.GIF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02016" y="1694728"/>
                <a:ext cx="1572416" cy="10629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4" name="33 Conector recto de flecha"/>
              <p:cNvCxnSpPr/>
              <p:nvPr/>
            </p:nvCxnSpPr>
            <p:spPr>
              <a:xfrm flipH="1">
                <a:off x="4958008" y="2731114"/>
                <a:ext cx="1198168" cy="109393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156" name="6155 Grupo"/>
          <p:cNvGrpSpPr/>
          <p:nvPr/>
        </p:nvGrpSpPr>
        <p:grpSpPr>
          <a:xfrm>
            <a:off x="470045" y="1293523"/>
            <a:ext cx="8278419" cy="4007685"/>
            <a:chOff x="470045" y="1293523"/>
            <a:chExt cx="8278419" cy="4007685"/>
          </a:xfrm>
        </p:grpSpPr>
        <p:pic>
          <p:nvPicPr>
            <p:cNvPr id="6153" name="6152 Imagen"/>
            <p:cNvPicPr>
              <a:picLocks noChangeAspect="1"/>
            </p:cNvPicPr>
            <p:nvPr/>
          </p:nvPicPr>
          <p:blipFill>
            <a:blip r:embed="rId1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045" y="1293523"/>
              <a:ext cx="8062395" cy="4007685"/>
            </a:xfrm>
            <a:prstGeom prst="rect">
              <a:avLst/>
            </a:prstGeom>
          </p:spPr>
        </p:pic>
        <p:sp>
          <p:nvSpPr>
            <p:cNvPr id="6154" name="6153 Elipse"/>
            <p:cNvSpPr/>
            <p:nvPr/>
          </p:nvSpPr>
          <p:spPr>
            <a:xfrm>
              <a:off x="6516216" y="2204864"/>
              <a:ext cx="45719" cy="7562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sp>
          <p:nvSpPr>
            <p:cNvPr id="6155" name="6154 CuadroTexto"/>
            <p:cNvSpPr txBox="1"/>
            <p:nvPr/>
          </p:nvSpPr>
          <p:spPr>
            <a:xfrm>
              <a:off x="6827795" y="2060848"/>
              <a:ext cx="19206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SV" dirty="0" err="1" smtClean="0"/>
                <a:t>Landslides</a:t>
              </a:r>
              <a:endParaRPr lang="es-SV" dirty="0"/>
            </a:p>
          </p:txBody>
        </p:sp>
      </p:grpSp>
    </p:spTree>
    <p:extLst>
      <p:ext uri="{BB962C8B-B14F-4D97-AF65-F5344CB8AC3E}">
        <p14:creationId xmlns:p14="http://schemas.microsoft.com/office/powerpoint/2010/main" val="341403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28437</TotalTime>
  <Words>1122</Words>
  <Application>Microsoft Office PowerPoint</Application>
  <PresentationFormat>Presentación en pantalla (4:3)</PresentationFormat>
  <Paragraphs>150</Paragraphs>
  <Slides>37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37</vt:i4>
      </vt:variant>
    </vt:vector>
  </HeadingPairs>
  <TitlesOfParts>
    <vt:vector size="38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LGonzalez</cp:lastModifiedBy>
  <cp:revision>212</cp:revision>
  <dcterms:created xsi:type="dcterms:W3CDTF">2014-08-07T17:53:35Z</dcterms:created>
  <dcterms:modified xsi:type="dcterms:W3CDTF">2018-02-23T21:09:51Z</dcterms:modified>
</cp:coreProperties>
</file>