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5" r:id="rId4"/>
    <p:sldId id="261" r:id="rId5"/>
    <p:sldId id="258" r:id="rId6"/>
    <p:sldId id="259" r:id="rId7"/>
    <p:sldId id="260" r:id="rId8"/>
    <p:sldId id="264" r:id="rId9"/>
    <p:sldId id="263" r:id="rId10"/>
    <p:sldId id="262" r:id="rId11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F88A61-C39F-491D-BD22-96A788E48682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GT"/>
        </a:p>
      </dgm:t>
    </dgm:pt>
    <dgm:pt modelId="{F1C42477-4EA8-44ED-94E4-EE5A0E3F2AE7}">
      <dgm:prSet phldrT="[Texto]"/>
      <dgm:spPr/>
      <dgm:t>
        <a:bodyPr/>
        <a:lstStyle/>
        <a:p>
          <a:r>
            <a:rPr lang="es-GT" dirty="0" smtClean="0"/>
            <a:t>Licitación</a:t>
          </a:r>
          <a:endParaRPr lang="es-GT" dirty="0"/>
        </a:p>
      </dgm:t>
    </dgm:pt>
    <dgm:pt modelId="{EB9B05D2-FEE2-4CB0-A264-0DBD161E8401}" type="parTrans" cxnId="{DA86B6B2-0D2D-4665-B5AD-31142C7D8DC5}">
      <dgm:prSet/>
      <dgm:spPr/>
      <dgm:t>
        <a:bodyPr/>
        <a:lstStyle/>
        <a:p>
          <a:endParaRPr lang="es-GT"/>
        </a:p>
      </dgm:t>
    </dgm:pt>
    <dgm:pt modelId="{EEC0C66D-DF08-4BDD-80D4-7FAD051B4957}" type="sibTrans" cxnId="{DA86B6B2-0D2D-4665-B5AD-31142C7D8DC5}">
      <dgm:prSet/>
      <dgm:spPr/>
      <dgm:t>
        <a:bodyPr/>
        <a:lstStyle/>
        <a:p>
          <a:endParaRPr lang="es-GT"/>
        </a:p>
      </dgm:t>
    </dgm:pt>
    <dgm:pt modelId="{DF6BC07D-E81F-4AAC-8FE5-47DD75A7C464}">
      <dgm:prSet phldrT="[Texto]"/>
      <dgm:spPr/>
      <dgm:t>
        <a:bodyPr/>
        <a:lstStyle/>
        <a:p>
          <a:r>
            <a:rPr lang="es-GT" dirty="0" smtClean="0"/>
            <a:t>Adjudicación</a:t>
          </a:r>
          <a:endParaRPr lang="es-GT" dirty="0"/>
        </a:p>
      </dgm:t>
    </dgm:pt>
    <dgm:pt modelId="{7A6F776D-86D3-4303-91B8-D0D7FB9D2867}" type="parTrans" cxnId="{E23023A3-A1FF-44A3-9DF8-8BAB782A7396}">
      <dgm:prSet/>
      <dgm:spPr/>
      <dgm:t>
        <a:bodyPr/>
        <a:lstStyle/>
        <a:p>
          <a:endParaRPr lang="es-GT"/>
        </a:p>
      </dgm:t>
    </dgm:pt>
    <dgm:pt modelId="{3A0744D3-C9DC-4686-A18E-F7394344535D}" type="sibTrans" cxnId="{E23023A3-A1FF-44A3-9DF8-8BAB782A7396}">
      <dgm:prSet/>
      <dgm:spPr/>
      <dgm:t>
        <a:bodyPr/>
        <a:lstStyle/>
        <a:p>
          <a:endParaRPr lang="es-GT"/>
        </a:p>
      </dgm:t>
    </dgm:pt>
    <dgm:pt modelId="{F7E8E5C4-15ED-46EE-AFD0-FE4C99D69A92}">
      <dgm:prSet phldrT="[Texto]"/>
      <dgm:spPr/>
      <dgm:t>
        <a:bodyPr/>
        <a:lstStyle/>
        <a:p>
          <a:r>
            <a:rPr lang="es-GT" dirty="0" smtClean="0"/>
            <a:t>Garante</a:t>
          </a:r>
          <a:endParaRPr lang="es-GT" dirty="0"/>
        </a:p>
      </dgm:t>
    </dgm:pt>
    <dgm:pt modelId="{B159CCB5-4BA2-4EA9-84C9-A58C53095575}" type="parTrans" cxnId="{61F244EB-3D10-4C65-89E0-3369C8532BDE}">
      <dgm:prSet/>
      <dgm:spPr/>
      <dgm:t>
        <a:bodyPr/>
        <a:lstStyle/>
        <a:p>
          <a:endParaRPr lang="es-GT"/>
        </a:p>
      </dgm:t>
    </dgm:pt>
    <dgm:pt modelId="{AA77CED5-4F97-4E2A-B693-0CAEA221A55C}" type="sibTrans" cxnId="{61F244EB-3D10-4C65-89E0-3369C8532BDE}">
      <dgm:prSet/>
      <dgm:spPr/>
      <dgm:t>
        <a:bodyPr/>
        <a:lstStyle/>
        <a:p>
          <a:endParaRPr lang="es-GT"/>
        </a:p>
      </dgm:t>
    </dgm:pt>
    <dgm:pt modelId="{8AA841A0-386F-4D06-9F33-E5B1EB8CB079}">
      <dgm:prSet/>
      <dgm:spPr/>
      <dgm:t>
        <a:bodyPr/>
        <a:lstStyle/>
        <a:p>
          <a:r>
            <a:rPr lang="es-GT" dirty="0" smtClean="0"/>
            <a:t>Fue un proceso público y legal</a:t>
          </a:r>
          <a:endParaRPr lang="es-GT" dirty="0"/>
        </a:p>
      </dgm:t>
    </dgm:pt>
    <dgm:pt modelId="{EB837B8A-97CC-4A4E-868A-EDC88B5E2419}" type="parTrans" cxnId="{2098BDB2-0A5C-4DC8-8A65-6F7AC34F00E7}">
      <dgm:prSet/>
      <dgm:spPr/>
    </dgm:pt>
    <dgm:pt modelId="{25C1BCFD-E33C-40AE-BA92-B8FDBF8A3E29}" type="sibTrans" cxnId="{2098BDB2-0A5C-4DC8-8A65-6F7AC34F00E7}">
      <dgm:prSet/>
      <dgm:spPr/>
    </dgm:pt>
    <dgm:pt modelId="{F30104C2-8FF5-41E6-B211-DDDD0F72CD7B}">
      <dgm:prSet/>
      <dgm:spPr/>
      <dgm:t>
        <a:bodyPr/>
        <a:lstStyle/>
        <a:p>
          <a:r>
            <a:rPr lang="es-GT" dirty="0" smtClean="0"/>
            <a:t>Se resolvió la adjudicación en virtud de los méritos reconocidos</a:t>
          </a:r>
          <a:endParaRPr lang="es-GT" dirty="0"/>
        </a:p>
      </dgm:t>
    </dgm:pt>
    <dgm:pt modelId="{61889613-2E49-4C9F-B9FE-B35181FB2677}" type="parTrans" cxnId="{5DD28B5A-96DC-4295-A593-E1AFC60C87AF}">
      <dgm:prSet/>
      <dgm:spPr/>
    </dgm:pt>
    <dgm:pt modelId="{1827439C-6BDB-4854-86E9-F04150750907}" type="sibTrans" cxnId="{5DD28B5A-96DC-4295-A593-E1AFC60C87AF}">
      <dgm:prSet/>
      <dgm:spPr/>
    </dgm:pt>
    <dgm:pt modelId="{CEBF3560-F412-4DA8-8AA3-4887489BF5E4}">
      <dgm:prSet/>
      <dgm:spPr/>
      <dgm:t>
        <a:bodyPr/>
        <a:lstStyle/>
        <a:p>
          <a:r>
            <a:rPr lang="es-GT" dirty="0" smtClean="0"/>
            <a:t>Entidades experimentadas en el manejo de recursos naturales se constituyeron en garantes .</a:t>
          </a:r>
          <a:endParaRPr lang="es-GT" dirty="0"/>
        </a:p>
      </dgm:t>
    </dgm:pt>
    <dgm:pt modelId="{B5DD52E8-99CE-4560-BD9E-87C8442491D4}" type="parTrans" cxnId="{5F4B4097-0E4C-4552-B07A-09D873350441}">
      <dgm:prSet/>
      <dgm:spPr/>
    </dgm:pt>
    <dgm:pt modelId="{1C0DBE83-78D7-4066-AC19-129E0F252C07}" type="sibTrans" cxnId="{5F4B4097-0E4C-4552-B07A-09D873350441}">
      <dgm:prSet/>
      <dgm:spPr/>
    </dgm:pt>
    <dgm:pt modelId="{1277434B-3EF1-4BB9-9C28-3C29C1720C54}" type="pres">
      <dgm:prSet presAssocID="{21F88A61-C39F-491D-BD22-96A788E4868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99CDC09B-0596-413F-8B1F-F95CF8EE8FB1}" type="pres">
      <dgm:prSet presAssocID="{F1C42477-4EA8-44ED-94E4-EE5A0E3F2AE7}" presName="parentLin" presStyleCnt="0"/>
      <dgm:spPr/>
    </dgm:pt>
    <dgm:pt modelId="{65F36A93-69F2-47B6-908B-FA4281A22353}" type="pres">
      <dgm:prSet presAssocID="{F1C42477-4EA8-44ED-94E4-EE5A0E3F2AE7}" presName="parentLeftMargin" presStyleLbl="node1" presStyleIdx="0" presStyleCnt="3"/>
      <dgm:spPr/>
      <dgm:t>
        <a:bodyPr/>
        <a:lstStyle/>
        <a:p>
          <a:endParaRPr lang="es-SV"/>
        </a:p>
      </dgm:t>
    </dgm:pt>
    <dgm:pt modelId="{4CABEE7F-F557-443A-B8C4-E488BB2D0AEA}" type="pres">
      <dgm:prSet presAssocID="{F1C42477-4EA8-44ED-94E4-EE5A0E3F2AE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AB5C999D-5783-4738-9BE6-D87627DCE9F3}" type="pres">
      <dgm:prSet presAssocID="{F1C42477-4EA8-44ED-94E4-EE5A0E3F2AE7}" presName="negativeSpace" presStyleCnt="0"/>
      <dgm:spPr/>
    </dgm:pt>
    <dgm:pt modelId="{0E28E7D5-083A-4B3E-AC6F-68F50CDBFD69}" type="pres">
      <dgm:prSet presAssocID="{F1C42477-4EA8-44ED-94E4-EE5A0E3F2AE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8A8ABD5B-7C71-4229-A491-C8ED2B63DC77}" type="pres">
      <dgm:prSet presAssocID="{EEC0C66D-DF08-4BDD-80D4-7FAD051B4957}" presName="spaceBetweenRectangles" presStyleCnt="0"/>
      <dgm:spPr/>
    </dgm:pt>
    <dgm:pt modelId="{7232B4B7-CFBD-47FA-A245-39AC211432BB}" type="pres">
      <dgm:prSet presAssocID="{DF6BC07D-E81F-4AAC-8FE5-47DD75A7C464}" presName="parentLin" presStyleCnt="0"/>
      <dgm:spPr/>
    </dgm:pt>
    <dgm:pt modelId="{DD266E25-D3B7-4090-B86E-5B076A3F700B}" type="pres">
      <dgm:prSet presAssocID="{DF6BC07D-E81F-4AAC-8FE5-47DD75A7C464}" presName="parentLeftMargin" presStyleLbl="node1" presStyleIdx="0" presStyleCnt="3"/>
      <dgm:spPr/>
      <dgm:t>
        <a:bodyPr/>
        <a:lstStyle/>
        <a:p>
          <a:endParaRPr lang="es-SV"/>
        </a:p>
      </dgm:t>
    </dgm:pt>
    <dgm:pt modelId="{6723F1BC-7E54-4F2F-B64B-F863AAD3CC64}" type="pres">
      <dgm:prSet presAssocID="{DF6BC07D-E81F-4AAC-8FE5-47DD75A7C46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CBA6D2BC-D287-450F-B65D-3154204C59A0}" type="pres">
      <dgm:prSet presAssocID="{DF6BC07D-E81F-4AAC-8FE5-47DD75A7C464}" presName="negativeSpace" presStyleCnt="0"/>
      <dgm:spPr/>
    </dgm:pt>
    <dgm:pt modelId="{80F1B91D-EA2E-48FF-928C-A3A0B6EE475C}" type="pres">
      <dgm:prSet presAssocID="{DF6BC07D-E81F-4AAC-8FE5-47DD75A7C46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F9AD1D1F-52FE-42EA-B45A-3C78C840E5DF}" type="pres">
      <dgm:prSet presAssocID="{3A0744D3-C9DC-4686-A18E-F7394344535D}" presName="spaceBetweenRectangles" presStyleCnt="0"/>
      <dgm:spPr/>
    </dgm:pt>
    <dgm:pt modelId="{DCEB544B-6608-408F-A98A-3B4DB55992A1}" type="pres">
      <dgm:prSet presAssocID="{F7E8E5C4-15ED-46EE-AFD0-FE4C99D69A92}" presName="parentLin" presStyleCnt="0"/>
      <dgm:spPr/>
    </dgm:pt>
    <dgm:pt modelId="{7D4DE806-D8E3-4551-BEB1-0005368F5177}" type="pres">
      <dgm:prSet presAssocID="{F7E8E5C4-15ED-46EE-AFD0-FE4C99D69A92}" presName="parentLeftMargin" presStyleLbl="node1" presStyleIdx="1" presStyleCnt="3"/>
      <dgm:spPr/>
      <dgm:t>
        <a:bodyPr/>
        <a:lstStyle/>
        <a:p>
          <a:endParaRPr lang="es-SV"/>
        </a:p>
      </dgm:t>
    </dgm:pt>
    <dgm:pt modelId="{61DE654E-3284-4C5B-AA14-AFBE0FB21D90}" type="pres">
      <dgm:prSet presAssocID="{F7E8E5C4-15ED-46EE-AFD0-FE4C99D69A9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B46E0259-397E-4554-A054-85E72BE1970F}" type="pres">
      <dgm:prSet presAssocID="{F7E8E5C4-15ED-46EE-AFD0-FE4C99D69A92}" presName="negativeSpace" presStyleCnt="0"/>
      <dgm:spPr/>
    </dgm:pt>
    <dgm:pt modelId="{8B955EA4-C5B8-4BEF-8743-9D18F485F6D6}" type="pres">
      <dgm:prSet presAssocID="{F7E8E5C4-15ED-46EE-AFD0-FE4C99D69A92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</dgm:ptLst>
  <dgm:cxnLst>
    <dgm:cxn modelId="{57928FD0-B313-4C46-817E-C5E672C7FC09}" type="presOf" srcId="{CEBF3560-F412-4DA8-8AA3-4887489BF5E4}" destId="{8B955EA4-C5B8-4BEF-8743-9D18F485F6D6}" srcOrd="0" destOrd="0" presId="urn:microsoft.com/office/officeart/2005/8/layout/list1"/>
    <dgm:cxn modelId="{7831335D-8EA9-45C3-A13E-5CFE9720C6DB}" type="presOf" srcId="{DF6BC07D-E81F-4AAC-8FE5-47DD75A7C464}" destId="{6723F1BC-7E54-4F2F-B64B-F863AAD3CC64}" srcOrd="1" destOrd="0" presId="urn:microsoft.com/office/officeart/2005/8/layout/list1"/>
    <dgm:cxn modelId="{EF1A5A15-2D2E-4F1B-B683-6A9083CEFEDE}" type="presOf" srcId="{F7E8E5C4-15ED-46EE-AFD0-FE4C99D69A92}" destId="{7D4DE806-D8E3-4551-BEB1-0005368F5177}" srcOrd="0" destOrd="0" presId="urn:microsoft.com/office/officeart/2005/8/layout/list1"/>
    <dgm:cxn modelId="{8543AE3C-026C-42FD-95AC-E0B4E72EA3B5}" type="presOf" srcId="{21F88A61-C39F-491D-BD22-96A788E48682}" destId="{1277434B-3EF1-4BB9-9C28-3C29C1720C54}" srcOrd="0" destOrd="0" presId="urn:microsoft.com/office/officeart/2005/8/layout/list1"/>
    <dgm:cxn modelId="{86452FAE-77CF-4F62-B278-BB4FFC141508}" type="presOf" srcId="{DF6BC07D-E81F-4AAC-8FE5-47DD75A7C464}" destId="{DD266E25-D3B7-4090-B86E-5B076A3F700B}" srcOrd="0" destOrd="0" presId="urn:microsoft.com/office/officeart/2005/8/layout/list1"/>
    <dgm:cxn modelId="{5F4B4097-0E4C-4552-B07A-09D873350441}" srcId="{F7E8E5C4-15ED-46EE-AFD0-FE4C99D69A92}" destId="{CEBF3560-F412-4DA8-8AA3-4887489BF5E4}" srcOrd="0" destOrd="0" parTransId="{B5DD52E8-99CE-4560-BD9E-87C8442491D4}" sibTransId="{1C0DBE83-78D7-4066-AC19-129E0F252C07}"/>
    <dgm:cxn modelId="{4A82C602-925D-45D3-8526-ADCDCAD3090F}" type="presOf" srcId="{F30104C2-8FF5-41E6-B211-DDDD0F72CD7B}" destId="{80F1B91D-EA2E-48FF-928C-A3A0B6EE475C}" srcOrd="0" destOrd="0" presId="urn:microsoft.com/office/officeart/2005/8/layout/list1"/>
    <dgm:cxn modelId="{A382189C-0853-45D3-A3A8-17F2A16A4AA1}" type="presOf" srcId="{F1C42477-4EA8-44ED-94E4-EE5A0E3F2AE7}" destId="{4CABEE7F-F557-443A-B8C4-E488BB2D0AEA}" srcOrd="1" destOrd="0" presId="urn:microsoft.com/office/officeart/2005/8/layout/list1"/>
    <dgm:cxn modelId="{61F244EB-3D10-4C65-89E0-3369C8532BDE}" srcId="{21F88A61-C39F-491D-BD22-96A788E48682}" destId="{F7E8E5C4-15ED-46EE-AFD0-FE4C99D69A92}" srcOrd="2" destOrd="0" parTransId="{B159CCB5-4BA2-4EA9-84C9-A58C53095575}" sibTransId="{AA77CED5-4F97-4E2A-B693-0CAEA221A55C}"/>
    <dgm:cxn modelId="{5DD28B5A-96DC-4295-A593-E1AFC60C87AF}" srcId="{DF6BC07D-E81F-4AAC-8FE5-47DD75A7C464}" destId="{F30104C2-8FF5-41E6-B211-DDDD0F72CD7B}" srcOrd="0" destOrd="0" parTransId="{61889613-2E49-4C9F-B9FE-B35181FB2677}" sibTransId="{1827439C-6BDB-4854-86E9-F04150750907}"/>
    <dgm:cxn modelId="{DA86B6B2-0D2D-4665-B5AD-31142C7D8DC5}" srcId="{21F88A61-C39F-491D-BD22-96A788E48682}" destId="{F1C42477-4EA8-44ED-94E4-EE5A0E3F2AE7}" srcOrd="0" destOrd="0" parTransId="{EB9B05D2-FEE2-4CB0-A264-0DBD161E8401}" sibTransId="{EEC0C66D-DF08-4BDD-80D4-7FAD051B4957}"/>
    <dgm:cxn modelId="{2098BDB2-0A5C-4DC8-8A65-6F7AC34F00E7}" srcId="{F1C42477-4EA8-44ED-94E4-EE5A0E3F2AE7}" destId="{8AA841A0-386F-4D06-9F33-E5B1EB8CB079}" srcOrd="0" destOrd="0" parTransId="{EB837B8A-97CC-4A4E-868A-EDC88B5E2419}" sibTransId="{25C1BCFD-E33C-40AE-BA92-B8FDBF8A3E29}"/>
    <dgm:cxn modelId="{4974C468-6D58-42BB-B387-C662BBE3AEAA}" type="presOf" srcId="{F7E8E5C4-15ED-46EE-AFD0-FE4C99D69A92}" destId="{61DE654E-3284-4C5B-AA14-AFBE0FB21D90}" srcOrd="1" destOrd="0" presId="urn:microsoft.com/office/officeart/2005/8/layout/list1"/>
    <dgm:cxn modelId="{E23023A3-A1FF-44A3-9DF8-8BAB782A7396}" srcId="{21F88A61-C39F-491D-BD22-96A788E48682}" destId="{DF6BC07D-E81F-4AAC-8FE5-47DD75A7C464}" srcOrd="1" destOrd="0" parTransId="{7A6F776D-86D3-4303-91B8-D0D7FB9D2867}" sibTransId="{3A0744D3-C9DC-4686-A18E-F7394344535D}"/>
    <dgm:cxn modelId="{00AB1CCC-47AC-4524-842F-F5F303E87649}" type="presOf" srcId="{F1C42477-4EA8-44ED-94E4-EE5A0E3F2AE7}" destId="{65F36A93-69F2-47B6-908B-FA4281A22353}" srcOrd="0" destOrd="0" presId="urn:microsoft.com/office/officeart/2005/8/layout/list1"/>
    <dgm:cxn modelId="{EC9F2553-15B3-42A0-9317-EC3FDF3DC4FC}" type="presOf" srcId="{8AA841A0-386F-4D06-9F33-E5B1EB8CB079}" destId="{0E28E7D5-083A-4B3E-AC6F-68F50CDBFD69}" srcOrd="0" destOrd="0" presId="urn:microsoft.com/office/officeart/2005/8/layout/list1"/>
    <dgm:cxn modelId="{0FF90E43-E972-4D6C-813F-CC02B5F457DF}" type="presParOf" srcId="{1277434B-3EF1-4BB9-9C28-3C29C1720C54}" destId="{99CDC09B-0596-413F-8B1F-F95CF8EE8FB1}" srcOrd="0" destOrd="0" presId="urn:microsoft.com/office/officeart/2005/8/layout/list1"/>
    <dgm:cxn modelId="{2612B572-BB68-4F52-A218-D97F5C7CA2B9}" type="presParOf" srcId="{99CDC09B-0596-413F-8B1F-F95CF8EE8FB1}" destId="{65F36A93-69F2-47B6-908B-FA4281A22353}" srcOrd="0" destOrd="0" presId="urn:microsoft.com/office/officeart/2005/8/layout/list1"/>
    <dgm:cxn modelId="{03B841F5-DA54-4F91-B847-3F6973CC4228}" type="presParOf" srcId="{99CDC09B-0596-413F-8B1F-F95CF8EE8FB1}" destId="{4CABEE7F-F557-443A-B8C4-E488BB2D0AEA}" srcOrd="1" destOrd="0" presId="urn:microsoft.com/office/officeart/2005/8/layout/list1"/>
    <dgm:cxn modelId="{4BB2E6C2-FAB1-450C-B5CC-2F8BF585389D}" type="presParOf" srcId="{1277434B-3EF1-4BB9-9C28-3C29C1720C54}" destId="{AB5C999D-5783-4738-9BE6-D87627DCE9F3}" srcOrd="1" destOrd="0" presId="urn:microsoft.com/office/officeart/2005/8/layout/list1"/>
    <dgm:cxn modelId="{90520EB5-C3A6-41C0-825E-D4573D24B411}" type="presParOf" srcId="{1277434B-3EF1-4BB9-9C28-3C29C1720C54}" destId="{0E28E7D5-083A-4B3E-AC6F-68F50CDBFD69}" srcOrd="2" destOrd="0" presId="urn:microsoft.com/office/officeart/2005/8/layout/list1"/>
    <dgm:cxn modelId="{56BC5611-2371-47B9-A65D-498B496E2B71}" type="presParOf" srcId="{1277434B-3EF1-4BB9-9C28-3C29C1720C54}" destId="{8A8ABD5B-7C71-4229-A491-C8ED2B63DC77}" srcOrd="3" destOrd="0" presId="urn:microsoft.com/office/officeart/2005/8/layout/list1"/>
    <dgm:cxn modelId="{B803E483-135D-4E49-8DBC-8BE785654E9A}" type="presParOf" srcId="{1277434B-3EF1-4BB9-9C28-3C29C1720C54}" destId="{7232B4B7-CFBD-47FA-A245-39AC211432BB}" srcOrd="4" destOrd="0" presId="urn:microsoft.com/office/officeart/2005/8/layout/list1"/>
    <dgm:cxn modelId="{95464166-5ECA-400B-AAC3-9866142A9C64}" type="presParOf" srcId="{7232B4B7-CFBD-47FA-A245-39AC211432BB}" destId="{DD266E25-D3B7-4090-B86E-5B076A3F700B}" srcOrd="0" destOrd="0" presId="urn:microsoft.com/office/officeart/2005/8/layout/list1"/>
    <dgm:cxn modelId="{89E8CBB7-437A-4027-BA41-42D52DFD0326}" type="presParOf" srcId="{7232B4B7-CFBD-47FA-A245-39AC211432BB}" destId="{6723F1BC-7E54-4F2F-B64B-F863AAD3CC64}" srcOrd="1" destOrd="0" presId="urn:microsoft.com/office/officeart/2005/8/layout/list1"/>
    <dgm:cxn modelId="{9BC7CB94-A1E6-432D-B389-A824C9805E97}" type="presParOf" srcId="{1277434B-3EF1-4BB9-9C28-3C29C1720C54}" destId="{CBA6D2BC-D287-450F-B65D-3154204C59A0}" srcOrd="5" destOrd="0" presId="urn:microsoft.com/office/officeart/2005/8/layout/list1"/>
    <dgm:cxn modelId="{118584D7-4A7B-4C4E-8EC2-068E8E538D65}" type="presParOf" srcId="{1277434B-3EF1-4BB9-9C28-3C29C1720C54}" destId="{80F1B91D-EA2E-48FF-928C-A3A0B6EE475C}" srcOrd="6" destOrd="0" presId="urn:microsoft.com/office/officeart/2005/8/layout/list1"/>
    <dgm:cxn modelId="{C61A29A1-F642-472B-BD07-A0A2EA7C1E41}" type="presParOf" srcId="{1277434B-3EF1-4BB9-9C28-3C29C1720C54}" destId="{F9AD1D1F-52FE-42EA-B45A-3C78C840E5DF}" srcOrd="7" destOrd="0" presId="urn:microsoft.com/office/officeart/2005/8/layout/list1"/>
    <dgm:cxn modelId="{298C85F1-CCCE-47E4-892A-B27F67F14FE2}" type="presParOf" srcId="{1277434B-3EF1-4BB9-9C28-3C29C1720C54}" destId="{DCEB544B-6608-408F-A98A-3B4DB55992A1}" srcOrd="8" destOrd="0" presId="urn:microsoft.com/office/officeart/2005/8/layout/list1"/>
    <dgm:cxn modelId="{0A51A0B9-5F41-4032-91F8-CC9177B59B45}" type="presParOf" srcId="{DCEB544B-6608-408F-A98A-3B4DB55992A1}" destId="{7D4DE806-D8E3-4551-BEB1-0005368F5177}" srcOrd="0" destOrd="0" presId="urn:microsoft.com/office/officeart/2005/8/layout/list1"/>
    <dgm:cxn modelId="{9AF5C9AD-856E-4B51-A45B-3C4DC061102B}" type="presParOf" srcId="{DCEB544B-6608-408F-A98A-3B4DB55992A1}" destId="{61DE654E-3284-4C5B-AA14-AFBE0FB21D90}" srcOrd="1" destOrd="0" presId="urn:microsoft.com/office/officeart/2005/8/layout/list1"/>
    <dgm:cxn modelId="{2C9D04EA-38D2-490D-B0ED-46AE9EA41F24}" type="presParOf" srcId="{1277434B-3EF1-4BB9-9C28-3C29C1720C54}" destId="{B46E0259-397E-4554-A054-85E72BE1970F}" srcOrd="9" destOrd="0" presId="urn:microsoft.com/office/officeart/2005/8/layout/list1"/>
    <dgm:cxn modelId="{A4EB1D47-E0A0-4C78-8149-BEB6016A9544}" type="presParOf" srcId="{1277434B-3EF1-4BB9-9C28-3C29C1720C54}" destId="{8B955EA4-C5B8-4BEF-8743-9D18F485F6D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65DBD0-A0AA-448A-8FE3-C7ABE074F40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GT"/>
        </a:p>
      </dgm:t>
    </dgm:pt>
    <dgm:pt modelId="{2560C54F-5F44-4AB2-A4EE-851B33680C12}">
      <dgm:prSet phldrT="[Texto]"/>
      <dgm:spPr/>
      <dgm:t>
        <a:bodyPr/>
        <a:lstStyle/>
        <a:p>
          <a:r>
            <a:rPr lang="es-GT" dirty="0" smtClean="0"/>
            <a:t>Determinación de Unidad de Manejo</a:t>
          </a:r>
          <a:endParaRPr lang="es-GT" dirty="0"/>
        </a:p>
      </dgm:t>
    </dgm:pt>
    <dgm:pt modelId="{3DB569F0-49CA-41D4-B841-D7BDC98A8B3B}" type="parTrans" cxnId="{01215668-23F7-49B0-8014-37DD5CF14F15}">
      <dgm:prSet/>
      <dgm:spPr/>
      <dgm:t>
        <a:bodyPr/>
        <a:lstStyle/>
        <a:p>
          <a:endParaRPr lang="es-GT"/>
        </a:p>
      </dgm:t>
    </dgm:pt>
    <dgm:pt modelId="{B2A61763-24D1-415A-B579-0EDBD0AD2039}" type="sibTrans" cxnId="{01215668-23F7-49B0-8014-37DD5CF14F15}">
      <dgm:prSet/>
      <dgm:spPr/>
      <dgm:t>
        <a:bodyPr/>
        <a:lstStyle/>
        <a:p>
          <a:endParaRPr lang="es-GT"/>
        </a:p>
      </dgm:t>
    </dgm:pt>
    <dgm:pt modelId="{31828339-05EB-4AFA-8A3F-44422CB5E73E}">
      <dgm:prSet phldrT="[Texto]"/>
      <dgm:spPr/>
      <dgm:t>
        <a:bodyPr/>
        <a:lstStyle/>
        <a:p>
          <a:r>
            <a:rPr lang="es-GT" dirty="0" smtClean="0"/>
            <a:t>Prórroga del Plazo</a:t>
          </a:r>
          <a:endParaRPr lang="es-GT" dirty="0"/>
        </a:p>
      </dgm:t>
    </dgm:pt>
    <dgm:pt modelId="{CFBC1D0D-702E-47C1-AEC6-CB23042A72A6}" type="parTrans" cxnId="{7BED208D-4BB2-45CE-A722-A8B9235913A0}">
      <dgm:prSet/>
      <dgm:spPr/>
      <dgm:t>
        <a:bodyPr/>
        <a:lstStyle/>
        <a:p>
          <a:endParaRPr lang="es-GT"/>
        </a:p>
      </dgm:t>
    </dgm:pt>
    <dgm:pt modelId="{33166FEC-4F0A-4B04-8BD8-F330A8576A33}" type="sibTrans" cxnId="{7BED208D-4BB2-45CE-A722-A8B9235913A0}">
      <dgm:prSet/>
      <dgm:spPr/>
      <dgm:t>
        <a:bodyPr/>
        <a:lstStyle/>
        <a:p>
          <a:endParaRPr lang="es-GT"/>
        </a:p>
      </dgm:t>
    </dgm:pt>
    <dgm:pt modelId="{96274B82-BE32-4720-AC94-B7BC2542FEFE}">
      <dgm:prSet phldrT="[Texto]"/>
      <dgm:spPr/>
      <dgm:t>
        <a:bodyPr/>
        <a:lstStyle/>
        <a:p>
          <a:r>
            <a:rPr lang="es-GT" dirty="0" smtClean="0"/>
            <a:t>Prohibición de Titular</a:t>
          </a:r>
          <a:endParaRPr lang="es-GT" dirty="0"/>
        </a:p>
      </dgm:t>
    </dgm:pt>
    <dgm:pt modelId="{9A2CBDCB-D0DC-4D50-A72B-1DE4D2FC3500}" type="parTrans" cxnId="{65C07357-7AE2-449D-9D19-80CDA87F8614}">
      <dgm:prSet/>
      <dgm:spPr/>
      <dgm:t>
        <a:bodyPr/>
        <a:lstStyle/>
        <a:p>
          <a:endParaRPr lang="es-GT"/>
        </a:p>
      </dgm:t>
    </dgm:pt>
    <dgm:pt modelId="{1FA5C3C4-4117-4C77-A5A1-F0504778E605}" type="sibTrans" cxnId="{65C07357-7AE2-449D-9D19-80CDA87F8614}">
      <dgm:prSet/>
      <dgm:spPr/>
      <dgm:t>
        <a:bodyPr/>
        <a:lstStyle/>
        <a:p>
          <a:endParaRPr lang="es-GT"/>
        </a:p>
      </dgm:t>
    </dgm:pt>
    <dgm:pt modelId="{58E0AB24-0987-49B1-8CA0-925F3AB497F2}">
      <dgm:prSet/>
      <dgm:spPr/>
      <dgm:t>
        <a:bodyPr/>
        <a:lstStyle/>
        <a:p>
          <a:r>
            <a:rPr lang="es-GT" dirty="0" smtClean="0"/>
            <a:t>Fortaleza porque deja en claro los límites</a:t>
          </a:r>
          <a:endParaRPr lang="es-GT" dirty="0"/>
        </a:p>
      </dgm:t>
    </dgm:pt>
    <dgm:pt modelId="{376742F3-AD2D-46F6-8104-73EB9DEC22AC}" type="parTrans" cxnId="{0D92C3DF-216B-434F-8F46-DF807FEDF0A8}">
      <dgm:prSet/>
      <dgm:spPr/>
      <dgm:t>
        <a:bodyPr/>
        <a:lstStyle/>
        <a:p>
          <a:endParaRPr lang="es-GT"/>
        </a:p>
      </dgm:t>
    </dgm:pt>
    <dgm:pt modelId="{0F25EC72-9F6E-4892-8B1A-98A73BA24535}" type="sibTrans" cxnId="{0D92C3DF-216B-434F-8F46-DF807FEDF0A8}">
      <dgm:prSet/>
      <dgm:spPr/>
      <dgm:t>
        <a:bodyPr/>
        <a:lstStyle/>
        <a:p>
          <a:endParaRPr lang="es-GT"/>
        </a:p>
      </dgm:t>
    </dgm:pt>
    <dgm:pt modelId="{1822DE40-92C7-4037-9E4F-BA078FB2C969}">
      <dgm:prSet/>
      <dgm:spPr/>
      <dgm:t>
        <a:bodyPr/>
        <a:lstStyle/>
        <a:p>
          <a:r>
            <a:rPr lang="es-GT" dirty="0" smtClean="0"/>
            <a:t>Aún cuando permite el plazo, el artículo 96 de la Ley de Contrataciones del Estado obliga a pasar por el Congreso de la República.</a:t>
          </a:r>
          <a:endParaRPr lang="es-GT" dirty="0"/>
        </a:p>
      </dgm:t>
    </dgm:pt>
    <dgm:pt modelId="{DDE85414-5A89-4147-8F23-ADF76869FEE4}" type="parTrans" cxnId="{3467BEE8-61B2-4589-AFD8-B869178878B2}">
      <dgm:prSet/>
      <dgm:spPr/>
      <dgm:t>
        <a:bodyPr/>
        <a:lstStyle/>
        <a:p>
          <a:endParaRPr lang="es-GT"/>
        </a:p>
      </dgm:t>
    </dgm:pt>
    <dgm:pt modelId="{7BEAB3D7-445A-407C-9254-334B1AE8764F}" type="sibTrans" cxnId="{3467BEE8-61B2-4589-AFD8-B869178878B2}">
      <dgm:prSet/>
      <dgm:spPr/>
      <dgm:t>
        <a:bodyPr/>
        <a:lstStyle/>
        <a:p>
          <a:endParaRPr lang="es-GT"/>
        </a:p>
      </dgm:t>
    </dgm:pt>
    <dgm:pt modelId="{7C6D5EA7-7A63-460E-AD2B-CE0D2C0118BE}">
      <dgm:prSet/>
      <dgm:spPr/>
      <dgm:t>
        <a:bodyPr/>
        <a:lstStyle/>
        <a:p>
          <a:r>
            <a:rPr lang="es-GT" dirty="0" smtClean="0"/>
            <a:t>No puede en ningún momento reclamarse derechos de posesión</a:t>
          </a:r>
          <a:endParaRPr lang="es-GT" dirty="0"/>
        </a:p>
      </dgm:t>
    </dgm:pt>
    <dgm:pt modelId="{6F37C582-A10B-4668-A86B-58F38A357D89}" type="parTrans" cxnId="{20DEBCC2-D617-48C8-A7B9-BBEDA28537C8}">
      <dgm:prSet/>
      <dgm:spPr/>
      <dgm:t>
        <a:bodyPr/>
        <a:lstStyle/>
        <a:p>
          <a:endParaRPr lang="es-GT"/>
        </a:p>
      </dgm:t>
    </dgm:pt>
    <dgm:pt modelId="{BE27A3CE-2E59-42D4-AEFC-67C0149AB318}" type="sibTrans" cxnId="{20DEBCC2-D617-48C8-A7B9-BBEDA28537C8}">
      <dgm:prSet/>
      <dgm:spPr/>
      <dgm:t>
        <a:bodyPr/>
        <a:lstStyle/>
        <a:p>
          <a:endParaRPr lang="es-GT"/>
        </a:p>
      </dgm:t>
    </dgm:pt>
    <dgm:pt modelId="{C3DF9312-67A2-48A5-B65E-7D4C2EF9F028}" type="pres">
      <dgm:prSet presAssocID="{EC65DBD0-A0AA-448A-8FE3-C7ABE074F4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C321156E-0710-4911-A4A8-2EBF8FF8107C}" type="pres">
      <dgm:prSet presAssocID="{2560C54F-5F44-4AB2-A4EE-851B33680C12}" presName="parentLin" presStyleCnt="0"/>
      <dgm:spPr/>
    </dgm:pt>
    <dgm:pt modelId="{3C3A38CA-AE00-4AE8-AE0D-BF7D73D41D9C}" type="pres">
      <dgm:prSet presAssocID="{2560C54F-5F44-4AB2-A4EE-851B33680C12}" presName="parentLeftMargin" presStyleLbl="node1" presStyleIdx="0" presStyleCnt="3"/>
      <dgm:spPr/>
      <dgm:t>
        <a:bodyPr/>
        <a:lstStyle/>
        <a:p>
          <a:endParaRPr lang="es-SV"/>
        </a:p>
      </dgm:t>
    </dgm:pt>
    <dgm:pt modelId="{1C73222C-0517-4520-A50D-8EF6306CBFD1}" type="pres">
      <dgm:prSet presAssocID="{2560C54F-5F44-4AB2-A4EE-851B33680C1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56836D9E-9FAF-468A-8B51-AC33C9FC7EEF}" type="pres">
      <dgm:prSet presAssocID="{2560C54F-5F44-4AB2-A4EE-851B33680C12}" presName="negativeSpace" presStyleCnt="0"/>
      <dgm:spPr/>
    </dgm:pt>
    <dgm:pt modelId="{CFCED6F1-53C8-4073-B3EA-2F44EC8F80C0}" type="pres">
      <dgm:prSet presAssocID="{2560C54F-5F44-4AB2-A4EE-851B33680C12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A4DD3435-77C5-4C26-900D-218A18405159}" type="pres">
      <dgm:prSet presAssocID="{B2A61763-24D1-415A-B579-0EDBD0AD2039}" presName="spaceBetweenRectangles" presStyleCnt="0"/>
      <dgm:spPr/>
    </dgm:pt>
    <dgm:pt modelId="{25FE3B2B-444D-4608-B702-B71DDA7797F3}" type="pres">
      <dgm:prSet presAssocID="{31828339-05EB-4AFA-8A3F-44422CB5E73E}" presName="parentLin" presStyleCnt="0"/>
      <dgm:spPr/>
    </dgm:pt>
    <dgm:pt modelId="{BD6EE649-9431-4851-AD9F-B48012891FBE}" type="pres">
      <dgm:prSet presAssocID="{31828339-05EB-4AFA-8A3F-44422CB5E73E}" presName="parentLeftMargin" presStyleLbl="node1" presStyleIdx="0" presStyleCnt="3"/>
      <dgm:spPr/>
      <dgm:t>
        <a:bodyPr/>
        <a:lstStyle/>
        <a:p>
          <a:endParaRPr lang="es-SV"/>
        </a:p>
      </dgm:t>
    </dgm:pt>
    <dgm:pt modelId="{42D61244-CA4B-4E57-B657-A40CF98DF351}" type="pres">
      <dgm:prSet presAssocID="{31828339-05EB-4AFA-8A3F-44422CB5E73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3C24A6F2-9E1F-4715-9D62-B6800C972E12}" type="pres">
      <dgm:prSet presAssocID="{31828339-05EB-4AFA-8A3F-44422CB5E73E}" presName="negativeSpace" presStyleCnt="0"/>
      <dgm:spPr/>
    </dgm:pt>
    <dgm:pt modelId="{41161C9B-0F14-436E-B56D-730EDFF0601F}" type="pres">
      <dgm:prSet presAssocID="{31828339-05EB-4AFA-8A3F-44422CB5E73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E0B0694-2A44-4432-87EA-DEEAE3B6662F}" type="pres">
      <dgm:prSet presAssocID="{33166FEC-4F0A-4B04-8BD8-F330A8576A33}" presName="spaceBetweenRectangles" presStyleCnt="0"/>
      <dgm:spPr/>
    </dgm:pt>
    <dgm:pt modelId="{EA84B303-B6C1-4879-9B8D-E34461539B90}" type="pres">
      <dgm:prSet presAssocID="{96274B82-BE32-4720-AC94-B7BC2542FEFE}" presName="parentLin" presStyleCnt="0"/>
      <dgm:spPr/>
    </dgm:pt>
    <dgm:pt modelId="{E16D09EE-D445-4AEA-8B98-66F56976260E}" type="pres">
      <dgm:prSet presAssocID="{96274B82-BE32-4720-AC94-B7BC2542FEFE}" presName="parentLeftMargin" presStyleLbl="node1" presStyleIdx="1" presStyleCnt="3"/>
      <dgm:spPr/>
      <dgm:t>
        <a:bodyPr/>
        <a:lstStyle/>
        <a:p>
          <a:endParaRPr lang="es-SV"/>
        </a:p>
      </dgm:t>
    </dgm:pt>
    <dgm:pt modelId="{1FDAB401-DB45-4778-8E3D-5665216D242F}" type="pres">
      <dgm:prSet presAssocID="{96274B82-BE32-4720-AC94-B7BC2542FEF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3B58A4CA-FB7B-4FC9-A6D5-9DA368EC27B8}" type="pres">
      <dgm:prSet presAssocID="{96274B82-BE32-4720-AC94-B7BC2542FEFE}" presName="negativeSpace" presStyleCnt="0"/>
      <dgm:spPr/>
    </dgm:pt>
    <dgm:pt modelId="{10B1EB88-37C9-4361-813F-978D5B81FFF4}" type="pres">
      <dgm:prSet presAssocID="{96274B82-BE32-4720-AC94-B7BC2542FEF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</dgm:ptLst>
  <dgm:cxnLst>
    <dgm:cxn modelId="{E4FC37A3-F87F-4C75-9677-EBE8160D2F4F}" type="presOf" srcId="{EC65DBD0-A0AA-448A-8FE3-C7ABE074F40F}" destId="{C3DF9312-67A2-48A5-B65E-7D4C2EF9F028}" srcOrd="0" destOrd="0" presId="urn:microsoft.com/office/officeart/2005/8/layout/list1"/>
    <dgm:cxn modelId="{0D92C3DF-216B-434F-8F46-DF807FEDF0A8}" srcId="{2560C54F-5F44-4AB2-A4EE-851B33680C12}" destId="{58E0AB24-0987-49B1-8CA0-925F3AB497F2}" srcOrd="0" destOrd="0" parTransId="{376742F3-AD2D-46F6-8104-73EB9DEC22AC}" sibTransId="{0F25EC72-9F6E-4892-8B1A-98A73BA24535}"/>
    <dgm:cxn modelId="{F39F9749-A18E-4135-AE2A-9FB17130D7B9}" type="presOf" srcId="{7C6D5EA7-7A63-460E-AD2B-CE0D2C0118BE}" destId="{10B1EB88-37C9-4361-813F-978D5B81FFF4}" srcOrd="0" destOrd="0" presId="urn:microsoft.com/office/officeart/2005/8/layout/list1"/>
    <dgm:cxn modelId="{643F21E3-B992-48D2-A313-E95F28DEE79E}" type="presOf" srcId="{2560C54F-5F44-4AB2-A4EE-851B33680C12}" destId="{3C3A38CA-AE00-4AE8-AE0D-BF7D73D41D9C}" srcOrd="0" destOrd="0" presId="urn:microsoft.com/office/officeart/2005/8/layout/list1"/>
    <dgm:cxn modelId="{F980A663-2299-4FFC-9E2F-A88EA86541E7}" type="presOf" srcId="{2560C54F-5F44-4AB2-A4EE-851B33680C12}" destId="{1C73222C-0517-4520-A50D-8EF6306CBFD1}" srcOrd="1" destOrd="0" presId="urn:microsoft.com/office/officeart/2005/8/layout/list1"/>
    <dgm:cxn modelId="{7BED208D-4BB2-45CE-A722-A8B9235913A0}" srcId="{EC65DBD0-A0AA-448A-8FE3-C7ABE074F40F}" destId="{31828339-05EB-4AFA-8A3F-44422CB5E73E}" srcOrd="1" destOrd="0" parTransId="{CFBC1D0D-702E-47C1-AEC6-CB23042A72A6}" sibTransId="{33166FEC-4F0A-4B04-8BD8-F330A8576A33}"/>
    <dgm:cxn modelId="{01215668-23F7-49B0-8014-37DD5CF14F15}" srcId="{EC65DBD0-A0AA-448A-8FE3-C7ABE074F40F}" destId="{2560C54F-5F44-4AB2-A4EE-851B33680C12}" srcOrd="0" destOrd="0" parTransId="{3DB569F0-49CA-41D4-B841-D7BDC98A8B3B}" sibTransId="{B2A61763-24D1-415A-B579-0EDBD0AD2039}"/>
    <dgm:cxn modelId="{AD891FFF-CF23-4667-8639-B5C9E57736D4}" type="presOf" srcId="{96274B82-BE32-4720-AC94-B7BC2542FEFE}" destId="{1FDAB401-DB45-4778-8E3D-5665216D242F}" srcOrd="1" destOrd="0" presId="urn:microsoft.com/office/officeart/2005/8/layout/list1"/>
    <dgm:cxn modelId="{3467BEE8-61B2-4589-AFD8-B869178878B2}" srcId="{31828339-05EB-4AFA-8A3F-44422CB5E73E}" destId="{1822DE40-92C7-4037-9E4F-BA078FB2C969}" srcOrd="0" destOrd="0" parTransId="{DDE85414-5A89-4147-8F23-ADF76869FEE4}" sibTransId="{7BEAB3D7-445A-407C-9254-334B1AE8764F}"/>
    <dgm:cxn modelId="{3F36870D-0C27-4508-B6AD-61C0C100C138}" type="presOf" srcId="{96274B82-BE32-4720-AC94-B7BC2542FEFE}" destId="{E16D09EE-D445-4AEA-8B98-66F56976260E}" srcOrd="0" destOrd="0" presId="urn:microsoft.com/office/officeart/2005/8/layout/list1"/>
    <dgm:cxn modelId="{20DEBCC2-D617-48C8-A7B9-BBEDA28537C8}" srcId="{96274B82-BE32-4720-AC94-B7BC2542FEFE}" destId="{7C6D5EA7-7A63-460E-AD2B-CE0D2C0118BE}" srcOrd="0" destOrd="0" parTransId="{6F37C582-A10B-4668-A86B-58F38A357D89}" sibTransId="{BE27A3CE-2E59-42D4-AEFC-67C0149AB318}"/>
    <dgm:cxn modelId="{3E85760A-FA33-4E55-BEF2-F28DF3CCA8D5}" type="presOf" srcId="{31828339-05EB-4AFA-8A3F-44422CB5E73E}" destId="{BD6EE649-9431-4851-AD9F-B48012891FBE}" srcOrd="0" destOrd="0" presId="urn:microsoft.com/office/officeart/2005/8/layout/list1"/>
    <dgm:cxn modelId="{682EBB0A-CFC3-47E5-BAC1-17FEB7A24A8B}" type="presOf" srcId="{58E0AB24-0987-49B1-8CA0-925F3AB497F2}" destId="{CFCED6F1-53C8-4073-B3EA-2F44EC8F80C0}" srcOrd="0" destOrd="0" presId="urn:microsoft.com/office/officeart/2005/8/layout/list1"/>
    <dgm:cxn modelId="{7972218A-7C57-465F-AE53-B6CF2AB40958}" type="presOf" srcId="{31828339-05EB-4AFA-8A3F-44422CB5E73E}" destId="{42D61244-CA4B-4E57-B657-A40CF98DF351}" srcOrd="1" destOrd="0" presId="urn:microsoft.com/office/officeart/2005/8/layout/list1"/>
    <dgm:cxn modelId="{0589DB85-952A-4B77-838F-200DD3110137}" type="presOf" srcId="{1822DE40-92C7-4037-9E4F-BA078FB2C969}" destId="{41161C9B-0F14-436E-B56D-730EDFF0601F}" srcOrd="0" destOrd="0" presId="urn:microsoft.com/office/officeart/2005/8/layout/list1"/>
    <dgm:cxn modelId="{65C07357-7AE2-449D-9D19-80CDA87F8614}" srcId="{EC65DBD0-A0AA-448A-8FE3-C7ABE074F40F}" destId="{96274B82-BE32-4720-AC94-B7BC2542FEFE}" srcOrd="2" destOrd="0" parTransId="{9A2CBDCB-D0DC-4D50-A72B-1DE4D2FC3500}" sibTransId="{1FA5C3C4-4117-4C77-A5A1-F0504778E605}"/>
    <dgm:cxn modelId="{0CF33C0C-2404-46C6-9217-A45F6DEE04C7}" type="presParOf" srcId="{C3DF9312-67A2-48A5-B65E-7D4C2EF9F028}" destId="{C321156E-0710-4911-A4A8-2EBF8FF8107C}" srcOrd="0" destOrd="0" presId="urn:microsoft.com/office/officeart/2005/8/layout/list1"/>
    <dgm:cxn modelId="{AC1860F5-D76B-447A-96BD-D9BD864FDDB0}" type="presParOf" srcId="{C321156E-0710-4911-A4A8-2EBF8FF8107C}" destId="{3C3A38CA-AE00-4AE8-AE0D-BF7D73D41D9C}" srcOrd="0" destOrd="0" presId="urn:microsoft.com/office/officeart/2005/8/layout/list1"/>
    <dgm:cxn modelId="{76CEA320-F989-4451-BCCC-32809DBE63DC}" type="presParOf" srcId="{C321156E-0710-4911-A4A8-2EBF8FF8107C}" destId="{1C73222C-0517-4520-A50D-8EF6306CBFD1}" srcOrd="1" destOrd="0" presId="urn:microsoft.com/office/officeart/2005/8/layout/list1"/>
    <dgm:cxn modelId="{8AE3DFA5-5967-448F-AFCB-C143E29F8D9F}" type="presParOf" srcId="{C3DF9312-67A2-48A5-B65E-7D4C2EF9F028}" destId="{56836D9E-9FAF-468A-8B51-AC33C9FC7EEF}" srcOrd="1" destOrd="0" presId="urn:microsoft.com/office/officeart/2005/8/layout/list1"/>
    <dgm:cxn modelId="{CF1CEAA2-55CA-4DE0-9227-478016E49C26}" type="presParOf" srcId="{C3DF9312-67A2-48A5-B65E-7D4C2EF9F028}" destId="{CFCED6F1-53C8-4073-B3EA-2F44EC8F80C0}" srcOrd="2" destOrd="0" presId="urn:microsoft.com/office/officeart/2005/8/layout/list1"/>
    <dgm:cxn modelId="{79C027D2-684F-4446-9800-D1ED41EA09D1}" type="presParOf" srcId="{C3DF9312-67A2-48A5-B65E-7D4C2EF9F028}" destId="{A4DD3435-77C5-4C26-900D-218A18405159}" srcOrd="3" destOrd="0" presId="urn:microsoft.com/office/officeart/2005/8/layout/list1"/>
    <dgm:cxn modelId="{30929172-45B0-4725-AA8C-F76A17E9DB97}" type="presParOf" srcId="{C3DF9312-67A2-48A5-B65E-7D4C2EF9F028}" destId="{25FE3B2B-444D-4608-B702-B71DDA7797F3}" srcOrd="4" destOrd="0" presId="urn:microsoft.com/office/officeart/2005/8/layout/list1"/>
    <dgm:cxn modelId="{B6B3A048-8CE7-4883-92F6-CBCAB20CFADF}" type="presParOf" srcId="{25FE3B2B-444D-4608-B702-B71DDA7797F3}" destId="{BD6EE649-9431-4851-AD9F-B48012891FBE}" srcOrd="0" destOrd="0" presId="urn:microsoft.com/office/officeart/2005/8/layout/list1"/>
    <dgm:cxn modelId="{340EE21A-0ECE-4412-874D-ABEBC0FD4BE4}" type="presParOf" srcId="{25FE3B2B-444D-4608-B702-B71DDA7797F3}" destId="{42D61244-CA4B-4E57-B657-A40CF98DF351}" srcOrd="1" destOrd="0" presId="urn:microsoft.com/office/officeart/2005/8/layout/list1"/>
    <dgm:cxn modelId="{0C5E2E01-2367-462B-880B-0B40F12B5004}" type="presParOf" srcId="{C3DF9312-67A2-48A5-B65E-7D4C2EF9F028}" destId="{3C24A6F2-9E1F-4715-9D62-B6800C972E12}" srcOrd="5" destOrd="0" presId="urn:microsoft.com/office/officeart/2005/8/layout/list1"/>
    <dgm:cxn modelId="{6A01779B-3799-4C35-80C3-EDFAB64169E0}" type="presParOf" srcId="{C3DF9312-67A2-48A5-B65E-7D4C2EF9F028}" destId="{41161C9B-0F14-436E-B56D-730EDFF0601F}" srcOrd="6" destOrd="0" presId="urn:microsoft.com/office/officeart/2005/8/layout/list1"/>
    <dgm:cxn modelId="{64875DC7-2875-4821-B6D6-8B3375239148}" type="presParOf" srcId="{C3DF9312-67A2-48A5-B65E-7D4C2EF9F028}" destId="{0E0B0694-2A44-4432-87EA-DEEAE3B6662F}" srcOrd="7" destOrd="0" presId="urn:microsoft.com/office/officeart/2005/8/layout/list1"/>
    <dgm:cxn modelId="{3C8CE1CD-6F5A-4DEA-97DD-91319696F867}" type="presParOf" srcId="{C3DF9312-67A2-48A5-B65E-7D4C2EF9F028}" destId="{EA84B303-B6C1-4879-9B8D-E34461539B90}" srcOrd="8" destOrd="0" presId="urn:microsoft.com/office/officeart/2005/8/layout/list1"/>
    <dgm:cxn modelId="{F7929606-10B5-491B-B5B6-5A3415EE92D0}" type="presParOf" srcId="{EA84B303-B6C1-4879-9B8D-E34461539B90}" destId="{E16D09EE-D445-4AEA-8B98-66F56976260E}" srcOrd="0" destOrd="0" presId="urn:microsoft.com/office/officeart/2005/8/layout/list1"/>
    <dgm:cxn modelId="{262FB9F0-F550-4913-8E45-DA6E47D41A64}" type="presParOf" srcId="{EA84B303-B6C1-4879-9B8D-E34461539B90}" destId="{1FDAB401-DB45-4778-8E3D-5665216D242F}" srcOrd="1" destOrd="0" presId="urn:microsoft.com/office/officeart/2005/8/layout/list1"/>
    <dgm:cxn modelId="{5246F37D-98E0-41EA-B298-3EC95BFC1274}" type="presParOf" srcId="{C3DF9312-67A2-48A5-B65E-7D4C2EF9F028}" destId="{3B58A4CA-FB7B-4FC9-A6D5-9DA368EC27B8}" srcOrd="9" destOrd="0" presId="urn:microsoft.com/office/officeart/2005/8/layout/list1"/>
    <dgm:cxn modelId="{68827FA0-C12C-47A1-A101-50452642D847}" type="presParOf" srcId="{C3DF9312-67A2-48A5-B65E-7D4C2EF9F028}" destId="{10B1EB88-37C9-4361-813F-978D5B81FFF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28E7D5-083A-4B3E-AC6F-68F50CDBFD69}">
      <dsp:nvSpPr>
        <dsp:cNvPr id="0" name=""/>
        <dsp:cNvSpPr/>
      </dsp:nvSpPr>
      <dsp:spPr>
        <a:xfrm>
          <a:off x="0" y="357388"/>
          <a:ext cx="8229600" cy="893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37388" rIns="638708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2100" kern="1200" dirty="0" smtClean="0"/>
            <a:t>Fue un proceso público y legal</a:t>
          </a:r>
          <a:endParaRPr lang="es-GT" sz="2100" kern="1200" dirty="0"/>
        </a:p>
      </dsp:txBody>
      <dsp:txXfrm>
        <a:off x="0" y="357388"/>
        <a:ext cx="8229600" cy="893025"/>
      </dsp:txXfrm>
    </dsp:sp>
    <dsp:sp modelId="{4CABEE7F-F557-443A-B8C4-E488BB2D0AEA}">
      <dsp:nvSpPr>
        <dsp:cNvPr id="0" name=""/>
        <dsp:cNvSpPr/>
      </dsp:nvSpPr>
      <dsp:spPr>
        <a:xfrm>
          <a:off x="411480" y="47428"/>
          <a:ext cx="5760720" cy="61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100" kern="1200" dirty="0" smtClean="0"/>
            <a:t>Licitación</a:t>
          </a:r>
          <a:endParaRPr lang="es-GT" sz="2100" kern="1200" dirty="0"/>
        </a:p>
      </dsp:txBody>
      <dsp:txXfrm>
        <a:off x="411480" y="47428"/>
        <a:ext cx="5760720" cy="619920"/>
      </dsp:txXfrm>
    </dsp:sp>
    <dsp:sp modelId="{80F1B91D-EA2E-48FF-928C-A3A0B6EE475C}">
      <dsp:nvSpPr>
        <dsp:cNvPr id="0" name=""/>
        <dsp:cNvSpPr/>
      </dsp:nvSpPr>
      <dsp:spPr>
        <a:xfrm>
          <a:off x="0" y="1673774"/>
          <a:ext cx="8229600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37388" rIns="638708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2100" kern="1200" dirty="0" smtClean="0"/>
            <a:t>Se resolvió la adjudicación en virtud de los méritos reconocidos</a:t>
          </a:r>
          <a:endParaRPr lang="es-GT" sz="2100" kern="1200" dirty="0"/>
        </a:p>
      </dsp:txBody>
      <dsp:txXfrm>
        <a:off x="0" y="1673774"/>
        <a:ext cx="8229600" cy="1190700"/>
      </dsp:txXfrm>
    </dsp:sp>
    <dsp:sp modelId="{6723F1BC-7E54-4F2F-B64B-F863AAD3CC64}">
      <dsp:nvSpPr>
        <dsp:cNvPr id="0" name=""/>
        <dsp:cNvSpPr/>
      </dsp:nvSpPr>
      <dsp:spPr>
        <a:xfrm>
          <a:off x="411480" y="1363813"/>
          <a:ext cx="5760720" cy="61992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100" kern="1200" dirty="0" smtClean="0"/>
            <a:t>Adjudicación</a:t>
          </a:r>
          <a:endParaRPr lang="es-GT" sz="2100" kern="1200" dirty="0"/>
        </a:p>
      </dsp:txBody>
      <dsp:txXfrm>
        <a:off x="411480" y="1363813"/>
        <a:ext cx="5760720" cy="619920"/>
      </dsp:txXfrm>
    </dsp:sp>
    <dsp:sp modelId="{8B955EA4-C5B8-4BEF-8743-9D18F485F6D6}">
      <dsp:nvSpPr>
        <dsp:cNvPr id="0" name=""/>
        <dsp:cNvSpPr/>
      </dsp:nvSpPr>
      <dsp:spPr>
        <a:xfrm>
          <a:off x="0" y="3287834"/>
          <a:ext cx="8229600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37388" rIns="638708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2100" kern="1200" dirty="0" smtClean="0"/>
            <a:t>Entidades experimentadas en el manejo de recursos naturales se constituyeron en garantes .</a:t>
          </a:r>
          <a:endParaRPr lang="es-GT" sz="2100" kern="1200" dirty="0"/>
        </a:p>
      </dsp:txBody>
      <dsp:txXfrm>
        <a:off x="0" y="3287834"/>
        <a:ext cx="8229600" cy="1190700"/>
      </dsp:txXfrm>
    </dsp:sp>
    <dsp:sp modelId="{61DE654E-3284-4C5B-AA14-AFBE0FB21D90}">
      <dsp:nvSpPr>
        <dsp:cNvPr id="0" name=""/>
        <dsp:cNvSpPr/>
      </dsp:nvSpPr>
      <dsp:spPr>
        <a:xfrm>
          <a:off x="411480" y="2977874"/>
          <a:ext cx="5760720" cy="61992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100" kern="1200" dirty="0" smtClean="0"/>
            <a:t>Garante</a:t>
          </a:r>
          <a:endParaRPr lang="es-GT" sz="2100" kern="1200" dirty="0"/>
        </a:p>
      </dsp:txBody>
      <dsp:txXfrm>
        <a:off x="411480" y="2977874"/>
        <a:ext cx="5760720" cy="6199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CED6F1-53C8-4073-B3EA-2F44EC8F80C0}">
      <dsp:nvSpPr>
        <dsp:cNvPr id="0" name=""/>
        <dsp:cNvSpPr/>
      </dsp:nvSpPr>
      <dsp:spPr>
        <a:xfrm>
          <a:off x="0" y="448131"/>
          <a:ext cx="82296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2000" kern="1200" dirty="0" smtClean="0"/>
            <a:t>Fortaleza porque deja en claro los límites</a:t>
          </a:r>
          <a:endParaRPr lang="es-GT" sz="2000" kern="1200" dirty="0"/>
        </a:p>
      </dsp:txBody>
      <dsp:txXfrm>
        <a:off x="0" y="448131"/>
        <a:ext cx="8229600" cy="850500"/>
      </dsp:txXfrm>
    </dsp:sp>
    <dsp:sp modelId="{1C73222C-0517-4520-A50D-8EF6306CBFD1}">
      <dsp:nvSpPr>
        <dsp:cNvPr id="0" name=""/>
        <dsp:cNvSpPr/>
      </dsp:nvSpPr>
      <dsp:spPr>
        <a:xfrm>
          <a:off x="411480" y="152931"/>
          <a:ext cx="5760720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kern="1200" dirty="0" smtClean="0"/>
            <a:t>Determinación de Unidad de Manejo</a:t>
          </a:r>
          <a:endParaRPr lang="es-GT" sz="2000" kern="1200" dirty="0"/>
        </a:p>
      </dsp:txBody>
      <dsp:txXfrm>
        <a:off x="411480" y="152931"/>
        <a:ext cx="5760720" cy="590400"/>
      </dsp:txXfrm>
    </dsp:sp>
    <dsp:sp modelId="{41161C9B-0F14-436E-B56D-730EDFF0601F}">
      <dsp:nvSpPr>
        <dsp:cNvPr id="0" name=""/>
        <dsp:cNvSpPr/>
      </dsp:nvSpPr>
      <dsp:spPr>
        <a:xfrm>
          <a:off x="0" y="1701831"/>
          <a:ext cx="8229600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2000" kern="1200" dirty="0" smtClean="0"/>
            <a:t>Aún cuando permite el plazo, el artículo 96 de la Ley de Contrataciones del Estado obliga a pasar por el Congreso de la República.</a:t>
          </a:r>
          <a:endParaRPr lang="es-GT" sz="2000" kern="1200" dirty="0"/>
        </a:p>
      </dsp:txBody>
      <dsp:txXfrm>
        <a:off x="0" y="1701831"/>
        <a:ext cx="8229600" cy="1417500"/>
      </dsp:txXfrm>
    </dsp:sp>
    <dsp:sp modelId="{42D61244-CA4B-4E57-B657-A40CF98DF351}">
      <dsp:nvSpPr>
        <dsp:cNvPr id="0" name=""/>
        <dsp:cNvSpPr/>
      </dsp:nvSpPr>
      <dsp:spPr>
        <a:xfrm>
          <a:off x="411480" y="1406631"/>
          <a:ext cx="5760720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kern="1200" dirty="0" smtClean="0"/>
            <a:t>Prórroga del Plazo</a:t>
          </a:r>
          <a:endParaRPr lang="es-GT" sz="2000" kern="1200" dirty="0"/>
        </a:p>
      </dsp:txBody>
      <dsp:txXfrm>
        <a:off x="411480" y="1406631"/>
        <a:ext cx="5760720" cy="590400"/>
      </dsp:txXfrm>
    </dsp:sp>
    <dsp:sp modelId="{10B1EB88-37C9-4361-813F-978D5B81FFF4}">
      <dsp:nvSpPr>
        <dsp:cNvPr id="0" name=""/>
        <dsp:cNvSpPr/>
      </dsp:nvSpPr>
      <dsp:spPr>
        <a:xfrm>
          <a:off x="0" y="3522531"/>
          <a:ext cx="82296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2000" kern="1200" dirty="0" smtClean="0"/>
            <a:t>No puede en ningún momento reclamarse derechos de posesión</a:t>
          </a:r>
          <a:endParaRPr lang="es-GT" sz="2000" kern="1200" dirty="0"/>
        </a:p>
      </dsp:txBody>
      <dsp:txXfrm>
        <a:off x="0" y="3522531"/>
        <a:ext cx="8229600" cy="850500"/>
      </dsp:txXfrm>
    </dsp:sp>
    <dsp:sp modelId="{1FDAB401-DB45-4778-8E3D-5665216D242F}">
      <dsp:nvSpPr>
        <dsp:cNvPr id="0" name=""/>
        <dsp:cNvSpPr/>
      </dsp:nvSpPr>
      <dsp:spPr>
        <a:xfrm>
          <a:off x="411480" y="3227331"/>
          <a:ext cx="5760720" cy="590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kern="1200" dirty="0" smtClean="0"/>
            <a:t>Prohibición de Titular</a:t>
          </a:r>
          <a:endParaRPr lang="es-GT" sz="2000" kern="1200" dirty="0"/>
        </a:p>
      </dsp:txBody>
      <dsp:txXfrm>
        <a:off x="411480" y="3227331"/>
        <a:ext cx="5760720" cy="590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35B56-9502-40C8-B540-16ADEB70E56B}" type="datetimeFigureOut">
              <a:rPr lang="es-SV" smtClean="0"/>
              <a:t>25/08/2011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35CB7-FE2D-4A3C-8A8C-71D67B339C75}" type="slidenum">
              <a:rPr lang="es-SV" smtClean="0"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5CB7-FE2D-4A3C-8A8C-71D67B339C75}" type="slidenum">
              <a:rPr lang="es-SV" smtClean="0"/>
              <a:t>1</a:t>
            </a:fld>
            <a:endParaRPr lang="es-SV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5CB7-FE2D-4A3C-8A8C-71D67B339C75}" type="slidenum">
              <a:rPr lang="es-SV" smtClean="0"/>
              <a:t>10</a:t>
            </a:fld>
            <a:endParaRPr lang="es-SV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5CB7-FE2D-4A3C-8A8C-71D67B339C75}" type="slidenum">
              <a:rPr lang="es-SV" smtClean="0"/>
              <a:t>2</a:t>
            </a:fld>
            <a:endParaRPr lang="es-SV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5CB7-FE2D-4A3C-8A8C-71D67B339C75}" type="slidenum">
              <a:rPr lang="es-SV" smtClean="0"/>
              <a:t>3</a:t>
            </a:fld>
            <a:endParaRPr lang="es-SV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5CB7-FE2D-4A3C-8A8C-71D67B339C75}" type="slidenum">
              <a:rPr lang="es-SV" smtClean="0"/>
              <a:t>4</a:t>
            </a:fld>
            <a:endParaRPr lang="es-SV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5CB7-FE2D-4A3C-8A8C-71D67B339C75}" type="slidenum">
              <a:rPr lang="es-SV" smtClean="0"/>
              <a:t>5</a:t>
            </a:fld>
            <a:endParaRPr lang="es-SV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5CB7-FE2D-4A3C-8A8C-71D67B339C75}" type="slidenum">
              <a:rPr lang="es-SV" smtClean="0"/>
              <a:t>6</a:t>
            </a:fld>
            <a:endParaRPr lang="es-SV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5CB7-FE2D-4A3C-8A8C-71D67B339C75}" type="slidenum">
              <a:rPr lang="es-SV" smtClean="0"/>
              <a:t>7</a:t>
            </a:fld>
            <a:endParaRPr lang="es-SV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5CB7-FE2D-4A3C-8A8C-71D67B339C75}" type="slidenum">
              <a:rPr lang="es-SV" smtClean="0"/>
              <a:t>8</a:t>
            </a:fld>
            <a:endParaRPr lang="es-SV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5CB7-FE2D-4A3C-8A8C-71D67B339C75}" type="slidenum">
              <a:rPr lang="es-SV" smtClean="0"/>
              <a:t>9</a:t>
            </a:fld>
            <a:endParaRPr lang="es-S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4D5B-BDB1-4AC1-8B21-81DD49BCAAFE}" type="datetimeFigureOut">
              <a:rPr lang="es-GT" smtClean="0"/>
              <a:pPr/>
              <a:t>25/08/2011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8E1-7B78-4F87-80EB-46241D980267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4D5B-BDB1-4AC1-8B21-81DD49BCAAFE}" type="datetimeFigureOut">
              <a:rPr lang="es-GT" smtClean="0"/>
              <a:pPr/>
              <a:t>25/08/2011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8E1-7B78-4F87-80EB-46241D980267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4D5B-BDB1-4AC1-8B21-81DD49BCAAFE}" type="datetimeFigureOut">
              <a:rPr lang="es-GT" smtClean="0"/>
              <a:pPr/>
              <a:t>25/08/2011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8E1-7B78-4F87-80EB-46241D980267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4D5B-BDB1-4AC1-8B21-81DD49BCAAFE}" type="datetimeFigureOut">
              <a:rPr lang="es-GT" smtClean="0"/>
              <a:pPr/>
              <a:t>25/08/2011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8E1-7B78-4F87-80EB-46241D980267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4D5B-BDB1-4AC1-8B21-81DD49BCAAFE}" type="datetimeFigureOut">
              <a:rPr lang="es-GT" smtClean="0"/>
              <a:pPr/>
              <a:t>25/08/2011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8E1-7B78-4F87-80EB-46241D980267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4D5B-BDB1-4AC1-8B21-81DD49BCAAFE}" type="datetimeFigureOut">
              <a:rPr lang="es-GT" smtClean="0"/>
              <a:pPr/>
              <a:t>25/08/2011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8E1-7B78-4F87-80EB-46241D980267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4D5B-BDB1-4AC1-8B21-81DD49BCAAFE}" type="datetimeFigureOut">
              <a:rPr lang="es-GT" smtClean="0"/>
              <a:pPr/>
              <a:t>25/08/2011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8E1-7B78-4F87-80EB-46241D980267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4D5B-BDB1-4AC1-8B21-81DD49BCAAFE}" type="datetimeFigureOut">
              <a:rPr lang="es-GT" smtClean="0"/>
              <a:pPr/>
              <a:t>25/08/2011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8E1-7B78-4F87-80EB-46241D980267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4D5B-BDB1-4AC1-8B21-81DD49BCAAFE}" type="datetimeFigureOut">
              <a:rPr lang="es-GT" smtClean="0"/>
              <a:pPr/>
              <a:t>25/08/2011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8E1-7B78-4F87-80EB-46241D980267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4D5B-BDB1-4AC1-8B21-81DD49BCAAFE}" type="datetimeFigureOut">
              <a:rPr lang="es-GT" smtClean="0"/>
              <a:pPr/>
              <a:t>25/08/2011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8E1-7B78-4F87-80EB-46241D980267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4D5B-BDB1-4AC1-8B21-81DD49BCAAFE}" type="datetimeFigureOut">
              <a:rPr lang="es-GT" smtClean="0"/>
              <a:pPr/>
              <a:t>25/08/2011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8E1-7B78-4F87-80EB-46241D980267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64D5B-BDB1-4AC1-8B21-81DD49BCAAFE}" type="datetimeFigureOut">
              <a:rPr lang="es-GT" smtClean="0"/>
              <a:pPr/>
              <a:t>25/08/2011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F38E1-7B78-4F87-80EB-46241D980267}" type="slidenum">
              <a:rPr lang="es-GT" smtClean="0"/>
              <a:pPr/>
              <a:t>‹Nº›</a:t>
            </a:fld>
            <a:endParaRPr lang="es-G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6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SITUACION DE CERTEZA JURIDICA DE LA TIERRA </a:t>
            </a:r>
            <a:endParaRPr lang="es-GT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USUFRUCTO</a:t>
            </a:r>
            <a:endParaRPr lang="es-GT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GT" b="1" dirty="0" smtClean="0"/>
          </a:p>
          <a:p>
            <a:r>
              <a:rPr lang="es-GT" b="1" dirty="0" smtClean="0"/>
              <a:t>Requisitos :</a:t>
            </a:r>
          </a:p>
          <a:p>
            <a:pPr lvl="1"/>
            <a:r>
              <a:rPr lang="es-GT" dirty="0" smtClean="0"/>
              <a:t>delimitar la finca para </a:t>
            </a:r>
            <a:r>
              <a:rPr lang="es-GT" dirty="0"/>
              <a:t>su inscripción en el Registro de la </a:t>
            </a:r>
            <a:r>
              <a:rPr lang="es-GT" dirty="0" smtClean="0"/>
              <a:t>Propiedad: RIC</a:t>
            </a:r>
          </a:p>
          <a:p>
            <a:pPr lvl="1"/>
            <a:r>
              <a:rPr lang="es-GT" dirty="0" smtClean="0"/>
              <a:t>Se </a:t>
            </a:r>
            <a:r>
              <a:rPr lang="es-GT" dirty="0"/>
              <a:t>propone que </a:t>
            </a:r>
            <a:r>
              <a:rPr lang="es-GT" dirty="0" smtClean="0"/>
              <a:t>la delimitación </a:t>
            </a:r>
            <a:r>
              <a:rPr lang="es-GT" dirty="0"/>
              <a:t>del </a:t>
            </a:r>
            <a:r>
              <a:rPr lang="es-GT" dirty="0" smtClean="0"/>
              <a:t>área objeto del contrato: Unidades </a:t>
            </a:r>
            <a:r>
              <a:rPr lang="es-GT" dirty="0"/>
              <a:t>de </a:t>
            </a:r>
            <a:r>
              <a:rPr lang="es-GT" dirty="0" smtClean="0"/>
              <a:t>Manejo.</a:t>
            </a:r>
          </a:p>
          <a:p>
            <a:pPr lvl="1"/>
            <a:r>
              <a:rPr lang="es-GT" dirty="0" smtClean="0"/>
              <a:t>Opinión favorable de CONAP</a:t>
            </a:r>
          </a:p>
          <a:p>
            <a:pPr lvl="1"/>
            <a:r>
              <a:rPr lang="es-GT" dirty="0" smtClean="0"/>
              <a:t>Suscripción de contrato con Dirección de Bienes del Estado</a:t>
            </a:r>
          </a:p>
          <a:p>
            <a:pPr lvl="1"/>
            <a:r>
              <a:rPr lang="es-GT" dirty="0" smtClean="0"/>
              <a:t>Inscripción en el Registro de la Propiedad.</a:t>
            </a:r>
            <a:endParaRPr lang="es-G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Condiciones de la Certeza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/>
            <a:r>
              <a:rPr lang="es-GT" b="1" dirty="0" smtClean="0"/>
              <a:t>Legalidad:</a:t>
            </a:r>
          </a:p>
          <a:p>
            <a:pPr marL="514350" indent="-514350">
              <a:buNone/>
            </a:pPr>
            <a:r>
              <a:rPr lang="es-GT" dirty="0" smtClean="0"/>
              <a:t>	Porque el contrato debe tener un sustento constitucional, legal y reglamentario</a:t>
            </a:r>
          </a:p>
          <a:p>
            <a:pPr marL="514350" indent="-514350"/>
            <a:r>
              <a:rPr lang="es-GT" b="1" dirty="0" smtClean="0"/>
              <a:t> Institucionalidad:</a:t>
            </a:r>
          </a:p>
          <a:p>
            <a:pPr marL="514350" indent="-514350">
              <a:buNone/>
            </a:pPr>
            <a:r>
              <a:rPr lang="es-GT" dirty="0" smtClean="0"/>
              <a:t>	El ente debe reunir ciertas características que lo hagan beneficiario; y el otorgante debe tener la facultad.</a:t>
            </a:r>
          </a:p>
          <a:p>
            <a:pPr marL="514350" indent="-514350"/>
            <a:r>
              <a:rPr lang="es-GT" b="1" dirty="0" smtClean="0"/>
              <a:t> Real: </a:t>
            </a:r>
          </a:p>
          <a:p>
            <a:pPr marL="514350" indent="-514350">
              <a:buNone/>
            </a:pPr>
            <a:r>
              <a:rPr lang="es-GT" dirty="0" smtClean="0"/>
              <a:t>	Condiciones o limitaciones del inmueble objeto del contrato.</a:t>
            </a:r>
          </a:p>
          <a:p>
            <a:pPr marL="514350" indent="-514350">
              <a:buNone/>
            </a:pPr>
            <a:endParaRPr lang="es-GT" dirty="0" smtClean="0"/>
          </a:p>
          <a:p>
            <a:pPr marL="514350" indent="-514350">
              <a:buFont typeface="+mj-lt"/>
              <a:buAutoNum type="arabicPeriod"/>
            </a:pP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“La tierra no es como la pintan”</a:t>
            </a:r>
            <a:endParaRPr lang="es-GT" dirty="0"/>
          </a:p>
        </p:txBody>
      </p:sp>
      <p:pic>
        <p:nvPicPr>
          <p:cNvPr id="6" name="5 Imagen" descr="rb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340768"/>
            <a:ext cx="9143999" cy="52772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Experiencias Latinoamericanas</a:t>
            </a:r>
            <a:endParaRPr lang="es-GT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dirty="0" smtClean="0"/>
              <a:t>Perú: concesiones</a:t>
            </a:r>
          </a:p>
          <a:p>
            <a:r>
              <a:rPr lang="es-GT" dirty="0" smtClean="0"/>
              <a:t>Bolivia: </a:t>
            </a:r>
            <a:r>
              <a:rPr lang="es-GT" dirty="0" err="1" smtClean="0"/>
              <a:t>Pachamama</a:t>
            </a:r>
            <a:r>
              <a:rPr lang="es-GT" dirty="0" smtClean="0"/>
              <a:t> </a:t>
            </a:r>
          </a:p>
          <a:p>
            <a:r>
              <a:rPr lang="es-GT" dirty="0" smtClean="0"/>
              <a:t>Costa Rica: Servidumbres Ecológicas</a:t>
            </a:r>
          </a:p>
          <a:p>
            <a:r>
              <a:rPr lang="es-GT" dirty="0" smtClean="0"/>
              <a:t>México: Ejidos</a:t>
            </a:r>
          </a:p>
          <a:p>
            <a:r>
              <a:rPr lang="es-GT" dirty="0" smtClean="0"/>
              <a:t>Brasil: RESEX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Elementos de Contratos Concesión</a:t>
            </a:r>
            <a:endParaRPr lang="es-GT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Elementos de Contratos Concesión</a:t>
            </a:r>
            <a:endParaRPr lang="es-GT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UN NUEVO CONTRATO?</a:t>
            </a:r>
            <a:endParaRPr lang="es-GT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GT" dirty="0" smtClean="0"/>
              <a:t>Inconstitucionales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noFill/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GT" sz="3600" dirty="0" smtClean="0"/>
              <a:t>Compraventa</a:t>
            </a:r>
          </a:p>
          <a:p>
            <a:r>
              <a:rPr lang="es-GT" sz="3600" dirty="0" smtClean="0"/>
              <a:t>Donación</a:t>
            </a:r>
            <a:endParaRPr lang="es-GT" sz="3600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GT" dirty="0" smtClean="0"/>
              <a:t>Factibles</a:t>
            </a:r>
            <a:endParaRPr lang="es-GT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GT" sz="3600" b="1" dirty="0" smtClean="0">
                <a:solidFill>
                  <a:schemeClr val="tx1"/>
                </a:solidFill>
              </a:rPr>
              <a:t>Usufructo</a:t>
            </a:r>
          </a:p>
          <a:p>
            <a:r>
              <a:rPr lang="es-GT" sz="3600" b="1" dirty="0" smtClean="0">
                <a:solidFill>
                  <a:schemeClr val="tx1"/>
                </a:solidFill>
              </a:rPr>
              <a:t>Concesión: Apoyada con una Ley</a:t>
            </a:r>
            <a:endParaRPr lang="es-GT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USUFRUCTO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s-GT" dirty="0" smtClean="0"/>
              <a:t>Actualmente las concesiones forestales comunitarias, cumplen requisitos de un contrato de usufructo, pero sin gozar del plazo más extenso.</a:t>
            </a:r>
          </a:p>
          <a:p>
            <a:pPr>
              <a:buNone/>
            </a:pPr>
            <a:endParaRPr lang="es-GT" b="1" dirty="0" smtClean="0"/>
          </a:p>
          <a:p>
            <a:pPr>
              <a:buNone/>
            </a:pPr>
            <a:r>
              <a:rPr lang="es-GT" dirty="0" smtClean="0"/>
              <a:t>	En el caso de bienes del Estado, el Plazo puede ser hasta por 50 años.</a:t>
            </a:r>
          </a:p>
          <a:p>
            <a:endParaRPr lang="es-G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USUFRUCTO</a:t>
            </a:r>
            <a:endParaRPr lang="es-GT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GT" dirty="0" smtClean="0"/>
              <a:t>DERECHOS</a:t>
            </a:r>
            <a:endParaRPr lang="es-GT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s-GT" b="1" dirty="0" smtClean="0"/>
          </a:p>
          <a:p>
            <a:pPr lvl="1"/>
            <a:r>
              <a:rPr lang="es-GT" dirty="0" smtClean="0"/>
              <a:t>Gozar de los frutos naturales: Maderables, no maderables</a:t>
            </a:r>
          </a:p>
          <a:p>
            <a:pPr lvl="1"/>
            <a:r>
              <a:rPr lang="es-GT" dirty="0" smtClean="0"/>
              <a:t>Gozar de los frutos civiles: CARBONO</a:t>
            </a:r>
          </a:p>
          <a:p>
            <a:pPr lvl="1"/>
            <a:r>
              <a:rPr lang="es-GT" dirty="0" smtClean="0"/>
              <a:t>Bienes ordinarios y extraordinarios</a:t>
            </a:r>
          </a:p>
          <a:p>
            <a:pPr lvl="1"/>
            <a:r>
              <a:rPr lang="es-GT" dirty="0" smtClean="0"/>
              <a:t>Enajenar su derecho</a:t>
            </a:r>
          </a:p>
          <a:p>
            <a:endParaRPr lang="es-GT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GT" dirty="0" smtClean="0"/>
              <a:t>OBLIGACIONES</a:t>
            </a:r>
            <a:endParaRPr lang="es-GT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endParaRPr lang="es-GT" dirty="0" smtClean="0"/>
          </a:p>
          <a:p>
            <a:pPr lvl="1"/>
            <a:r>
              <a:rPr lang="es-GT" dirty="0" smtClean="0"/>
              <a:t>Conservar la sustancia por el tiempo que fue otorgado el usufructo, </a:t>
            </a:r>
          </a:p>
          <a:p>
            <a:pPr lvl="1"/>
            <a:r>
              <a:rPr lang="es-GT" dirty="0" smtClean="0"/>
              <a:t>Prestar garantía</a:t>
            </a:r>
          </a:p>
          <a:p>
            <a:pPr lvl="1"/>
            <a:r>
              <a:rPr lang="es-GT" dirty="0" smtClean="0"/>
              <a:t>Conservar y reponer patrimonio forestal</a:t>
            </a:r>
          </a:p>
          <a:p>
            <a:endParaRPr lang="es-G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281</Words>
  <Application>Microsoft Office PowerPoint</Application>
  <PresentationFormat>Presentación en pantalla (4:3)</PresentationFormat>
  <Paragraphs>70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SITUACION DE CERTEZA JURIDICA DE LA TIERRA </vt:lpstr>
      <vt:lpstr>Condiciones de la Certeza</vt:lpstr>
      <vt:lpstr>“La tierra no es como la pintan”</vt:lpstr>
      <vt:lpstr>Experiencias Latinoamericanas</vt:lpstr>
      <vt:lpstr>Elementos de Contratos Concesión</vt:lpstr>
      <vt:lpstr>Elementos de Contratos Concesión</vt:lpstr>
      <vt:lpstr>UN NUEVO CONTRATO?</vt:lpstr>
      <vt:lpstr>USUFRUCTO</vt:lpstr>
      <vt:lpstr>USUFRUCTO</vt:lpstr>
      <vt:lpstr>USUFRUCTO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SITUACION DE CERTEZA JURIDICA DE LA TIERRA</dc:title>
  <dc:creator>Luis</dc:creator>
  <cp:lastModifiedBy>Leonor Gonzalez</cp:lastModifiedBy>
  <cp:revision>22</cp:revision>
  <dcterms:created xsi:type="dcterms:W3CDTF">2011-08-23T18:57:35Z</dcterms:created>
  <dcterms:modified xsi:type="dcterms:W3CDTF">2011-08-25T23:31:53Z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426416</vt:lpwstr>
  </property>
  <property fmtid="{D5CDD505-2E9C-101B-9397-08002B2CF9AE}" pid="3" name="NXPowerLiteVersion">
    <vt:lpwstr>D4.1.0</vt:lpwstr>
  </property>
</Properties>
</file>