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+xml" PartName="/ppt/slides/slide29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7.xml"/>
  <Override ContentType="application/vnd.openxmlformats-officedocument.presentationml.slide+xml" PartName="/ppt/slides/slide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theme+xml" PartName="/ppt/theme/theme1.xml"/>
  <Default ContentType="image/jpeg" Extension="jpeg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Layout+xml" PartName="/ppt/slideLayouts/slideLayout1.xml"/>
  <Default ContentType="audio/wav" Extension="wav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97" r:id="rId4"/>
    <p:sldId id="298" r:id="rId5"/>
    <p:sldId id="300" r:id="rId6"/>
    <p:sldId id="299" r:id="rId7"/>
    <p:sldId id="301" r:id="rId8"/>
    <p:sldId id="302" r:id="rId9"/>
    <p:sldId id="303" r:id="rId10"/>
    <p:sldId id="315" r:id="rId11"/>
    <p:sldId id="304" r:id="rId12"/>
    <p:sldId id="305" r:id="rId13"/>
    <p:sldId id="309" r:id="rId14"/>
    <p:sldId id="310" r:id="rId15"/>
    <p:sldId id="312" r:id="rId16"/>
    <p:sldId id="311" r:id="rId17"/>
    <p:sldId id="313" r:id="rId18"/>
    <p:sldId id="262" r:id="rId19"/>
    <p:sldId id="261" r:id="rId20"/>
    <p:sldId id="263" r:id="rId21"/>
    <p:sldId id="264" r:id="rId22"/>
    <p:sldId id="293" r:id="rId23"/>
    <p:sldId id="265" r:id="rId24"/>
    <p:sldId id="294" r:id="rId25"/>
    <p:sldId id="269" r:id="rId26"/>
    <p:sldId id="270" r:id="rId27"/>
    <p:sldId id="271" r:id="rId28"/>
    <p:sldId id="272" r:id="rId29"/>
    <p:sldId id="306" r:id="rId30"/>
    <p:sldId id="274" r:id="rId31"/>
    <p:sldId id="276" r:id="rId32"/>
    <p:sldId id="281" r:id="rId33"/>
    <p:sldId id="283" r:id="rId34"/>
    <p:sldId id="284" r:id="rId35"/>
    <p:sldId id="308" r:id="rId36"/>
    <p:sldId id="295" r:id="rId3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7" autoAdjust="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Rectángulo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5 Rectángulo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9 Rectángulo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10 Rectángulo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11 Rectángulo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12 Rectángulo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13 Rectángulo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5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267F44-9C37-4695-A246-555395101083}" type="datetimeFigureOut">
              <a:rPr lang="es-ES"/>
              <a:pPr>
                <a:defRPr/>
              </a:pPr>
              <a:t>21/08/2012</a:t>
            </a:fld>
            <a:endParaRPr lang="es-ES"/>
          </a:p>
        </p:txBody>
      </p:sp>
      <p:sp>
        <p:nvSpPr>
          <p:cNvPr id="16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7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0C6F80-5D09-4344-9790-7F188AEB113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4000">
    <p:fade/>
    <p:sndAc>
      <p:stSnd>
        <p:snd r:embed="rId1" name="arrow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1EF26-FA95-40A9-AF6C-DE4FB0DCEC69}" type="datetimeFigureOut">
              <a:rPr lang="es-ES"/>
              <a:pPr>
                <a:defRPr/>
              </a:pPr>
              <a:t>21/08/2012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C5248-3FDC-4207-827D-DBF86A22BF0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4000">
    <p:fade/>
    <p:sndAc>
      <p:stSnd>
        <p:snd r:embed="rId1" name="arrow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88A98-B564-41C8-9809-41D57C2D7D58}" type="datetimeFigureOut">
              <a:rPr lang="es-ES"/>
              <a:pPr>
                <a:defRPr/>
              </a:pPr>
              <a:t>21/08/2012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70F40-F2A9-4E43-BE6E-B9B18CC70A4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4000">
    <p:fade/>
    <p:sndAc>
      <p:stSnd>
        <p:snd r:embed="rId1" name="arrow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FA2FD-4893-41A2-B0F3-33345E5F245B}" type="datetimeFigureOut">
              <a:rPr lang="es-ES"/>
              <a:pPr>
                <a:defRPr/>
              </a:pPr>
              <a:t>21/08/2012</a:t>
            </a:fld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8FE4F-509E-49CE-839A-53C4F4BCEFE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4000">
    <p:fade/>
    <p:sndAc>
      <p:stSnd>
        <p:snd r:embed="rId1" name="arrow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Forma libre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2147483647 h 3648"/>
              <a:gd name="T2" fmla="*/ 1795989939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41935000 h 3648"/>
              <a:gd name="T8" fmla="*/ 1855856217 w 2736"/>
              <a:gd name="T9" fmla="*/ 2147483647 h 3648"/>
              <a:gd name="T10" fmla="*/ 11973255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SV"/>
          </a:p>
        </p:txBody>
      </p:sp>
      <p:sp>
        <p:nvSpPr>
          <p:cNvPr id="5" name="18 Forma libre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SV"/>
          </a:p>
        </p:txBody>
      </p:sp>
      <p:sp>
        <p:nvSpPr>
          <p:cNvPr id="6" name="5 Forma libre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6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13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19 Rectángulo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22 Rectángulo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23 Rectángulo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252CC8-938B-4904-A85C-3C5F28CD6306}" type="datetimeFigureOut">
              <a:rPr lang="es-ES"/>
              <a:pPr>
                <a:defRPr/>
              </a:pPr>
              <a:t>21/08/2012</a:t>
            </a:fld>
            <a:endParaRPr lang="es-ES"/>
          </a:p>
        </p:txBody>
      </p:sp>
      <p:sp>
        <p:nvSpPr>
          <p:cNvPr id="2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8EBD61-6532-4BFF-84AE-FFC9247400D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4000">
    <p:fade/>
    <p:sndAc>
      <p:stSnd>
        <p:snd r:embed="rId1" name="arrow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E834FC0-190A-44FD-B53D-8683EFB7DE49}" type="datetimeFigureOut">
              <a:rPr lang="es-ES"/>
              <a:pPr>
                <a:defRPr/>
              </a:pPr>
              <a:t>21/08/2012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02DECA3-A9DC-4D3F-ACC3-4F3AF2B20B6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4000">
    <p:fade/>
    <p:sndAc>
      <p:stSnd>
        <p:snd r:embed="rId1" name="arrow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Rectángulo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8 Rectángulo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9 Rectángulo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10 Rectángulo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11 Rectángulo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12 Rectángulo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13 Rectángulo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14 Rectángulo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E0F85C-FA66-46FE-B2D6-A3BA427588F0}" type="datetimeFigureOut">
              <a:rPr lang="es-ES"/>
              <a:pPr>
                <a:defRPr/>
              </a:pPr>
              <a:t>21/08/2012</a:t>
            </a:fld>
            <a:endParaRPr lang="es-ES"/>
          </a:p>
        </p:txBody>
      </p:sp>
      <p:sp>
        <p:nvSpPr>
          <p:cNvPr id="1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2918CD-8CF1-4D09-8279-B2DA1D2EF21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4000">
    <p:fade/>
    <p:sndAc>
      <p:stSnd>
        <p:snd r:embed="rId1" name="arrow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1EA6F-C65C-418D-AE5E-148852A4CAE3}" type="datetimeFigureOut">
              <a:rPr lang="es-ES"/>
              <a:pPr>
                <a:defRPr/>
              </a:pPr>
              <a:t>21/08/2012</a:t>
            </a:fld>
            <a:endParaRPr lang="es-ES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5B169-1114-4B51-949D-A99D3421E9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4000">
    <p:fade/>
    <p:sndAc>
      <p:stSnd>
        <p:snd r:embed="rId1" name="arrow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A52829-9278-4BFF-A7B8-3850D444BBA9}" type="datetimeFigureOut">
              <a:rPr lang="es-ES"/>
              <a:pPr>
                <a:defRPr/>
              </a:pPr>
              <a:t>21/08/2012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371229-4F9B-43B3-AB4C-7E9FCD75E9B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4000">
    <p:fade/>
    <p:sndAc>
      <p:stSnd>
        <p:snd r:embed="rId1" name="arrow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8EE3F-0C46-40E7-BF43-5DAB3FD2CEEF}" type="datetimeFigureOut">
              <a:rPr lang="es-ES"/>
              <a:pPr>
                <a:defRPr/>
              </a:pPr>
              <a:t>21/08/2012</a:t>
            </a:fld>
            <a:endParaRPr lang="es-ES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C35D9-216D-4CB7-88EA-45F26A2E135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4000">
    <p:fade/>
    <p:sndAc>
      <p:stSnd>
        <p:snd r:embed="rId1" name="arrow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5 Conector recto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19 Grupo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7 Conector recto"/>
            <p:cNvCxnSpPr/>
            <p:nvPr/>
          </p:nvCxnSpPr>
          <p:spPr>
            <a:xfrm rot="16200000">
              <a:off x="6663593" y="12867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Conector recto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 Conector recto"/>
            <p:cNvCxnSpPr/>
            <p:nvPr/>
          </p:nvCxnSpPr>
          <p:spPr>
            <a:xfrm rot="5400000" flipH="1">
              <a:off x="6744513" y="12857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25 Grupo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11 Conector recto"/>
            <p:cNvCxnSpPr/>
            <p:nvPr/>
          </p:nvCxnSpPr>
          <p:spPr>
            <a:xfrm rot="16200000">
              <a:off x="6663593" y="12867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 rot="5400000" flipH="1">
              <a:off x="6744513" y="12857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29 Grupo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15 Conector recto"/>
            <p:cNvCxnSpPr/>
            <p:nvPr/>
          </p:nvCxnSpPr>
          <p:spPr>
            <a:xfrm rot="16200000">
              <a:off x="6663592" y="12867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"/>
            <p:cNvCxnSpPr/>
            <p:nvPr/>
          </p:nvCxnSpPr>
          <p:spPr>
            <a:xfrm rot="5400000" flipH="1">
              <a:off x="6744512" y="1285798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7E45BE-7F0E-4E7D-B118-96D3E1BA79C8}" type="datetimeFigureOut">
              <a:rPr lang="es-ES"/>
              <a:pPr>
                <a:defRPr/>
              </a:pPr>
              <a:t>21/08/2012</a:t>
            </a:fld>
            <a:endParaRPr lang="es-ES"/>
          </a:p>
        </p:txBody>
      </p:sp>
      <p:sp>
        <p:nvSpPr>
          <p:cNvPr id="20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1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41D365-9ED5-498E-AD55-7EB723F7117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4000">
    <p:fade/>
    <p:sndAc>
      <p:stSnd>
        <p:snd r:embed="rId1" name="arrow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Rectángulo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8 Rectángulo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9 Rectángulo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10 Rectángulo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16 Rectángulo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6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09C2A30-0058-4A06-A287-A36CDFCF3409}" type="datetimeFigureOut">
              <a:rPr lang="es-ES"/>
              <a:pPr>
                <a:defRPr/>
              </a:pPr>
              <a:t>21/08/2012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9EACBB7-C3C0-4772-8F05-59DC2852CC3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09" r:id="rId2"/>
    <p:sldLayoutId id="2147483815" r:id="rId3"/>
    <p:sldLayoutId id="2147483816" r:id="rId4"/>
    <p:sldLayoutId id="2147483817" r:id="rId5"/>
    <p:sldLayoutId id="2147483810" r:id="rId6"/>
    <p:sldLayoutId id="2147483818" r:id="rId7"/>
    <p:sldLayoutId id="2147483811" r:id="rId8"/>
    <p:sldLayoutId id="2147483819" r:id="rId9"/>
    <p:sldLayoutId id="2147483812" r:id="rId10"/>
    <p:sldLayoutId id="2147483813" r:id="rId11"/>
  </p:sldLayoutIdLst>
  <p:transition spd="slow" advClick="0" advTm="4000">
    <p:fade/>
    <p:sndAc>
      <p:stSnd>
        <p:snd r:embed="rId13" name="arrow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media/audio8.wav" Type="http://schemas.openxmlformats.org/officeDocument/2006/relationships/audio"/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4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media/audio10.wav" Type="http://schemas.openxmlformats.org/officeDocument/2006/relationships/audio"/><Relationship Id="rId1" Target="../slideLayouts/slideLayout9.xml" Type="http://schemas.openxmlformats.org/officeDocument/2006/relationships/slideLayout"/><Relationship Id="rId5" Target="../media/image23.jpeg" Type="http://schemas.openxmlformats.org/officeDocument/2006/relationships/image"/><Relationship Id="rId4" Target="../media/image22.png" Type="http://schemas.openxmlformats.org/officeDocument/2006/relationships/image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 ?><Relationships xmlns="http://schemas.openxmlformats.org/package/2006/relationships"><Relationship Id="rId3" Target="../media/image31.jpeg" Type="http://schemas.openxmlformats.org/officeDocument/2006/relationships/image"/><Relationship Id="rId2" Target="../media/audio8.wav" Type="http://schemas.openxmlformats.org/officeDocument/2006/relationships/audio"/><Relationship Id="rId1" Target="../slideLayouts/slideLayout7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3" Target="../media/image32.jpeg" Type="http://schemas.openxmlformats.org/officeDocument/2006/relationships/image"/><Relationship Id="rId2" Target="../media/audio8.wav" Type="http://schemas.openxmlformats.org/officeDocument/2006/relationships/audio"/><Relationship Id="rId1" Target="../slideLayouts/slideLayout7.xml" Type="http://schemas.openxmlformats.org/officeDocument/2006/relationships/slideLayout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3.xml.rels><?xml version="1.0" encoding="UTF-8" standalone="yes" ?><Relationships xmlns="http://schemas.openxmlformats.org/package/2006/relationships"><Relationship Id="rId3" Target="../media/image35.jpeg" Type="http://schemas.openxmlformats.org/officeDocument/2006/relationships/image"/><Relationship Id="rId2" Target="../media/audio8.wav" Type="http://schemas.openxmlformats.org/officeDocument/2006/relationships/audio"/><Relationship Id="rId1" Target="../slideLayouts/slideLayout7.xml" Type="http://schemas.openxmlformats.org/officeDocument/2006/relationships/slideLayout"/><Relationship Id="rId4" Target="../media/image36.jpeg" Type="http://schemas.openxmlformats.org/officeDocument/2006/relationships/image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 ?><Relationships xmlns="http://schemas.openxmlformats.org/package/2006/relationships"><Relationship Id="rId3" Target="../media/image39.jpeg" Type="http://schemas.openxmlformats.org/officeDocument/2006/relationships/image"/><Relationship Id="rId2" Target="../media/audio8.wav" Type="http://schemas.openxmlformats.org/officeDocument/2006/relationships/audio"/><Relationship Id="rId1" Target="../slideLayouts/slideLayout7.xml" Type="http://schemas.openxmlformats.org/officeDocument/2006/relationships/slideLayout"/><Relationship Id="rId5" Target="../media/image41.jpeg" Type="http://schemas.openxmlformats.org/officeDocument/2006/relationships/image"/><Relationship Id="rId4" Target="../media/image40.jpeg" Type="http://schemas.openxmlformats.org/officeDocument/2006/relationships/image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 ?><Relationships xmlns="http://schemas.openxmlformats.org/package/2006/relationships"><Relationship Id="rId3" Target="../media/image43.jpeg" Type="http://schemas.openxmlformats.org/officeDocument/2006/relationships/image"/><Relationship Id="rId2" Target="../media/audio8.wav" Type="http://schemas.openxmlformats.org/officeDocument/2006/relationships/audio"/><Relationship Id="rId1" Target="../slideLayouts/slideLayout7.xml" Type="http://schemas.openxmlformats.org/officeDocument/2006/relationships/slideLayout"/><Relationship Id="rId4" Target="../media/image44.jpeg" Type="http://schemas.openxmlformats.org/officeDocument/2006/relationships/image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 ?><Relationships xmlns="http://schemas.openxmlformats.org/package/2006/relationships"><Relationship Id="rId3" Target="../media/image48.jpeg" Type="http://schemas.openxmlformats.org/officeDocument/2006/relationships/image"/><Relationship Id="rId2" Target="../media/audio8.wav" Type="http://schemas.openxmlformats.org/officeDocument/2006/relationships/audio"/><Relationship Id="rId1" Target="../slideLayouts/slideLayout7.xml" Type="http://schemas.openxmlformats.org/officeDocument/2006/relationships/slideLayout"/><Relationship Id="rId5" Target="../media/image50.jpeg" Type="http://schemas.openxmlformats.org/officeDocument/2006/relationships/image"/><Relationship Id="rId4" Target="../media/image49.jpeg" Type="http://schemas.openxmlformats.org/officeDocument/2006/relationships/image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 ?><Relationships xmlns="http://schemas.openxmlformats.org/package/2006/relationships"><Relationship Id="rId3" Target="../media/image54.jpeg" Type="http://schemas.openxmlformats.org/officeDocument/2006/relationships/image"/><Relationship Id="rId2" Target="../media/audio8.wav" Type="http://schemas.openxmlformats.org/officeDocument/2006/relationships/audio"/><Relationship Id="rId1" Target="../slideLayouts/slideLayout7.xml" Type="http://schemas.openxmlformats.org/officeDocument/2006/relationships/slideLayout"/><Relationship Id="rId4" Target="../media/image55.jpeg" Type="http://schemas.openxmlformats.org/officeDocument/2006/relationships/image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Roxana Revolone\Escritorio\El Tunco\Material para armar presentacion del Tunco\playa_el_tunco_bann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225"/>
            <a:ext cx="9144000" cy="713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fad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4000">
    <p:fade/>
    <p:sndAc>
      <p:stSnd>
        <p:snd r:embed="rId2" name="arrow.wav"/>
      </p:stSnd>
    </p:sndAc>
  </p:transition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41325"/>
            <a:ext cx="6858000" cy="701675"/>
          </a:xfrm>
        </p:spPr>
        <p:txBody>
          <a:bodyPr/>
          <a:lstStyle/>
          <a:p>
            <a:pPr>
              <a:defRPr/>
            </a:pPr>
            <a:r>
              <a:rPr dirty="0" lang="es-ES" smtClean="0"/>
              <a:t>ARTICULACION DE PROYECTOS</a:t>
            </a:r>
            <a:endParaRPr dirty="0" lang="es-ES"/>
          </a:p>
        </p:txBody>
      </p:sp>
      <p:pic>
        <p:nvPicPr>
          <p:cNvPr descr="398417_10151314633700291_641045290_22922446_928353389_n.jpg" id="18435" name="4 Marcador de posición de imagen"/>
          <p:cNvPicPr>
            <a:picLocks noChangeAspect="1" noGrp="1"/>
          </p:cNvPicPr>
          <p:nvPr>
            <p:ph idx="1" type="pic"/>
          </p:nvPr>
        </p:nvPicPr>
        <p:blipFill>
          <a:blip r:embed="rId3"/>
          <a:stretch>
            <a:fillRect/>
          </a:stretch>
        </p:blipFill>
        <p:spPr>
          <a:xfrm>
            <a:off x="368300" y="1893888"/>
            <a:ext cx="8777288" cy="4959350"/>
          </a:xfrm>
        </p:spPr>
      </p:pic>
      <p:sp>
        <p:nvSpPr>
          <p:cNvPr id="18436" name="3 Marcador de texto"/>
          <p:cNvSpPr>
            <a:spLocks noGrp="1"/>
          </p:cNvSpPr>
          <p:nvPr>
            <p:ph idx="2" sz="half" type="body"/>
          </p:nvPr>
        </p:nvSpPr>
        <p:spPr>
          <a:xfrm>
            <a:off x="914400" y="1150938"/>
            <a:ext cx="6858000" cy="685800"/>
          </a:xfrm>
        </p:spPr>
        <p:txBody>
          <a:bodyPr/>
          <a:lstStyle/>
          <a:p>
            <a:pPr marL="26988">
              <a:spcBef>
                <a:spcPct val="0"/>
              </a:spcBef>
            </a:pPr>
            <a:r>
              <a:rPr lang="es-ES" smtClean="0"/>
              <a:t>RED DE AGUA POTABLE</a:t>
            </a:r>
          </a:p>
        </p:txBody>
      </p:sp>
    </p:spTree>
  </p:cSld>
  <p:clrMapOvr>
    <a:masterClrMapping/>
  </p:clrMapOvr>
  <p:transition advClick="0" advTm="4000" spd="slow">
    <p:fade/>
    <p:sndAc>
      <p:stSnd>
        <p:snd name="arrow.wav" r:embed="rId2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288" y="512763"/>
            <a:ext cx="8291512" cy="1403350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UNA COMUNIDAD TRABAJANDO BAJO    UNA VISION</a:t>
            </a:r>
            <a:endParaRPr lang="es-ES" dirty="0"/>
          </a:p>
        </p:txBody>
      </p:sp>
      <p:pic>
        <p:nvPicPr>
          <p:cNvPr id="19459" name="4 Marcador de contenido" descr="phoca_thumb_l_Playa%20El%20Tunco%2016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5138" y="2690813"/>
            <a:ext cx="4038600" cy="2684462"/>
          </a:xfrm>
        </p:spPr>
      </p:pic>
      <p:pic>
        <p:nvPicPr>
          <p:cNvPr id="19460" name="5 Marcador de contenido" descr="proyecto escuela taller 039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56138" y="2519363"/>
            <a:ext cx="4038600" cy="3028950"/>
          </a:xfrm>
        </p:spPr>
      </p:pic>
    </p:spTree>
  </p:cSld>
  <p:clrMapOvr>
    <a:masterClrMapping/>
  </p:clrMapOvr>
  <p:transition spd="slow" advClick="0" advTm="4000">
    <p:fade/>
    <p:sndAc>
      <p:stSnd>
        <p:snd r:embed="rId2" name="arrow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JURAMENTACION DE COOPERATIVA PLAYA EL TUNCO DE R.L.</a:t>
            </a:r>
            <a:endParaRPr lang="es-ES" dirty="0"/>
          </a:p>
        </p:txBody>
      </p:sp>
      <p:pic>
        <p:nvPicPr>
          <p:cNvPr id="20483" name="11 Marcador de contenido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56138" y="2519363"/>
            <a:ext cx="4038600" cy="3028950"/>
          </a:xfrm>
        </p:spPr>
      </p:pic>
      <p:pic>
        <p:nvPicPr>
          <p:cNvPr id="20484" name="10 Marcador de contenido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5138" y="2519363"/>
            <a:ext cx="4038600" cy="3028950"/>
          </a:xfrm>
        </p:spPr>
      </p:pic>
    </p:spTree>
  </p:cSld>
  <p:clrMapOvr>
    <a:masterClrMapping/>
  </p:clrMapOvr>
  <p:transition spd="slow" advClick="0" advTm="4000">
    <p:fade/>
    <p:sndAc>
      <p:stSnd>
        <p:snd r:embed="rId2" name="arrow.wav"/>
      </p:stSnd>
    </p:sndAc>
  </p:transition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914400" y="441325"/>
            <a:ext cx="6858000" cy="701675"/>
          </a:xfrm>
        </p:spPr>
        <p:txBody>
          <a:bodyPr/>
          <a:lstStyle/>
          <a:p>
            <a:pPr>
              <a:defRPr/>
            </a:pPr>
            <a:r>
              <a:rPr dirty="0" lang="es-ES" smtClean="0"/>
              <a:t>PROYECTOS INTER INSTITUCIONALES</a:t>
            </a:r>
            <a:endParaRPr dirty="0" lang="es-ES"/>
          </a:p>
        </p:txBody>
      </p:sp>
      <p:pic>
        <p:nvPicPr>
          <p:cNvPr id="21507" name="9 Marcador de posición de imagen"/>
          <p:cNvPicPr>
            <a:picLocks noChangeAspect="1" noGrp="1"/>
          </p:cNvPicPr>
          <p:nvPr>
            <p:ph idx="1" type="pic"/>
          </p:nvPr>
        </p:nvPicPr>
        <p:blipFill>
          <a:blip r:embed="rId3"/>
          <a:stretch>
            <a:fillRect/>
          </a:stretch>
        </p:blipFill>
        <p:spPr>
          <a:xfrm>
            <a:off x="1042988" y="2060575"/>
            <a:ext cx="7210425" cy="4073525"/>
          </a:xfrm>
        </p:spPr>
      </p:pic>
      <p:sp>
        <p:nvSpPr>
          <p:cNvPr id="21508" name="8 Marcador de texto"/>
          <p:cNvSpPr>
            <a:spLocks noGrp="1"/>
          </p:cNvSpPr>
          <p:nvPr>
            <p:ph idx="2" sz="half" type="body"/>
          </p:nvPr>
        </p:nvSpPr>
        <p:spPr>
          <a:xfrm>
            <a:off x="914400" y="1150938"/>
            <a:ext cx="6858000" cy="685800"/>
          </a:xfrm>
        </p:spPr>
        <p:txBody>
          <a:bodyPr/>
          <a:lstStyle/>
          <a:p>
            <a:pPr marL="26988">
              <a:spcBef>
                <a:spcPct val="0"/>
              </a:spcBef>
            </a:pPr>
            <a:r>
              <a:rPr lang="es-ES" smtClean="0"/>
              <a:t>ANDA </a:t>
            </a:r>
          </a:p>
          <a:p>
            <a:pPr marL="26988">
              <a:spcBef>
                <a:spcPct val="0"/>
              </a:spcBef>
            </a:pPr>
            <a:r>
              <a:rPr lang="es-ES" smtClean="0"/>
              <a:t>INTRODUCCION DE AGUA POTABLE  -PLANTA DE TRATAMIENTO DE AGUAS RESIDUALES – EMISARIO SUB MARINO</a:t>
            </a:r>
          </a:p>
        </p:txBody>
      </p:sp>
      <p:pic>
        <p:nvPicPr>
          <p:cNvPr id="21509" name="Picture 3"/>
          <p:cNvPicPr>
            <a:picLocks noChangeArrowheads="1"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2492375"/>
            <a:ext cx="4967288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rrowheads="1"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29025" y="3357563"/>
            <a:ext cx="35655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" spd="slow">
    <p:fade/>
    <p:sndAc>
      <p:stSnd>
        <p:snd name="arrow.wav" r:embed="rId2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es-ES" sz="2800" dirty="0" smtClean="0"/>
              <a:t>La comunidad de empresarios recibe a el Secretario Técnico de la Presidencia</a:t>
            </a:r>
            <a:endParaRPr lang="es-ES" sz="2800" dirty="0"/>
          </a:p>
        </p:txBody>
      </p:sp>
      <p:pic>
        <p:nvPicPr>
          <p:cNvPr id="22531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87400" y="1770063"/>
            <a:ext cx="3394075" cy="4525962"/>
          </a:xfrm>
        </p:spPr>
      </p:pic>
      <p:pic>
        <p:nvPicPr>
          <p:cNvPr id="22532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978400" y="1770063"/>
            <a:ext cx="3394075" cy="4525962"/>
          </a:xfrm>
        </p:spPr>
      </p:pic>
    </p:spTree>
  </p:cSld>
  <p:clrMapOvr>
    <a:masterClrMapping/>
  </p:clrMapOvr>
  <p:transition spd="slow" advClick="0" advTm="4000">
    <p:fade/>
    <p:sndAc>
      <p:stSnd>
        <p:snd r:embed="rId2" name="arrow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           PROYECTOS </a:t>
            </a:r>
            <a:endParaRPr lang="es-ES" dirty="0"/>
          </a:p>
        </p:txBody>
      </p:sp>
      <p:sp>
        <p:nvSpPr>
          <p:cNvPr id="23555" name="2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339725" indent="-285750">
              <a:buFont typeface="Arial" charset="0"/>
              <a:buChar char="•"/>
            </a:pPr>
            <a:r>
              <a:rPr lang="es-ES" smtClean="0"/>
              <a:t>Estacionamiento</a:t>
            </a:r>
          </a:p>
          <a:p>
            <a:pPr marL="339725" indent="-285750">
              <a:buFont typeface="Arial" charset="0"/>
              <a:buChar char="•"/>
            </a:pPr>
            <a:r>
              <a:rPr lang="es-ES" smtClean="0"/>
              <a:t>Plaza comercial de productos  agricolas y acuicolas de la Microrregion Cumbre del Mar </a:t>
            </a:r>
          </a:p>
          <a:p>
            <a:pPr marL="339725" indent="-285750">
              <a:buFont typeface="Arial" charset="0"/>
              <a:buChar char="•"/>
            </a:pPr>
            <a:r>
              <a:rPr lang="es-ES" smtClean="0"/>
              <a:t>Albergue en caso de emergencias </a:t>
            </a:r>
          </a:p>
          <a:p>
            <a:pPr marL="339725" indent="-285750">
              <a:buFont typeface="Arial" charset="0"/>
              <a:buChar char="•"/>
            </a:pPr>
            <a:r>
              <a:rPr lang="es-ES" smtClean="0"/>
              <a:t>Malecon turistico</a:t>
            </a:r>
          </a:p>
          <a:p>
            <a:pPr marL="339725" indent="-285750">
              <a:buFont typeface="Arial" charset="0"/>
              <a:buChar char="•"/>
            </a:pPr>
            <a:r>
              <a:rPr lang="es-ES" smtClean="0"/>
              <a:t>Conclusion de calle principal .</a:t>
            </a:r>
          </a:p>
          <a:p>
            <a:pPr marL="339725" indent="-285750">
              <a:buFont typeface="Arial" charset="0"/>
              <a:buChar char="•"/>
            </a:pPr>
            <a:r>
              <a:rPr lang="es-ES" smtClean="0"/>
              <a:t>Normas de convivencia – Reglamento.</a:t>
            </a:r>
          </a:p>
        </p:txBody>
      </p:sp>
      <p:pic>
        <p:nvPicPr>
          <p:cNvPr id="23556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29000" y="2178050"/>
            <a:ext cx="5486400" cy="3086100"/>
          </a:xfrm>
        </p:spPr>
      </p:pic>
    </p:spTree>
  </p:cSld>
  <p:clrMapOvr>
    <a:masterClrMapping/>
  </p:clrMapOvr>
  <p:transition spd="slow" advClick="0" advTm="4000">
    <p:fade/>
    <p:sndAc>
      <p:stSnd>
        <p:snd r:embed="rId2" name="arrow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 UNA REALIDAD DE AÑO TRAS AÑO</a:t>
            </a:r>
            <a:endParaRPr lang="es-ES" dirty="0"/>
          </a:p>
        </p:txBody>
      </p:sp>
      <p:pic>
        <p:nvPicPr>
          <p:cNvPr id="24579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5138" y="2697163"/>
            <a:ext cx="4038600" cy="2671762"/>
          </a:xfrm>
        </p:spPr>
      </p:pic>
      <p:pic>
        <p:nvPicPr>
          <p:cNvPr id="24580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56138" y="2519363"/>
            <a:ext cx="4038600" cy="3028950"/>
          </a:xfrm>
        </p:spPr>
      </p:pic>
    </p:spTree>
  </p:cSld>
  <p:clrMapOvr>
    <a:masterClrMapping/>
  </p:clrMapOvr>
  <p:transition spd="slow" advClick="0" advTm="4000">
    <p:fade/>
    <p:sndAc>
      <p:stSnd>
        <p:snd r:embed="rId2" name="arrow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1 Imagen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fad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Roxana Revolone\Escritorio\El Tunco\Material para armar presentacion del Tunco\tekuanika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3" y="0"/>
            <a:ext cx="91201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fad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Roxana Revolone\Escritorio\El Tunco\Material para armar presentacion del Tunco\banner-the-sur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84313"/>
            <a:ext cx="914400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fad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C:\Documents and Settings\Roxana Revolone\Escritorio\El Tunco\Material para armar presentacion del Tunco\untitleda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3" y="61913"/>
            <a:ext cx="8450262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fad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Roxana Revolone\Escritorio\El Tunco\Material para armar presentacion del Tunco\untitledbb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2 CuadroTexto"/>
          <p:cNvSpPr txBox="1">
            <a:spLocks noChangeArrowheads="1"/>
          </p:cNvSpPr>
          <p:nvPr/>
        </p:nvSpPr>
        <p:spPr bwMode="auto">
          <a:xfrm>
            <a:off x="1187450" y="620713"/>
            <a:ext cx="4321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orbel" pitchFamily="34" charset="0"/>
              </a:rPr>
              <a:t>  DALE    DALE  CAFE</a:t>
            </a:r>
          </a:p>
        </p:txBody>
      </p:sp>
    </p:spTree>
  </p:cSld>
  <p:clrMapOvr>
    <a:masterClrMapping/>
  </p:clrMapOvr>
  <p:transition spd="slow" advClick="0" advTm="4000">
    <p:fad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Roxana Revolone\Escritorio\El Tunco\Material para armar presentacion del Tunco\banner-hotel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4076700"/>
            <a:ext cx="9001125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C:\Documents and Settings\Roxana Revolone\Escritorio\El Tunco\Material para armar presentacion del Tunco\71686_144937838886553_100001110141392_216847_1241298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9275"/>
            <a:ext cx="4868863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3 CuadroTexto"/>
          <p:cNvSpPr txBox="1">
            <a:spLocks noChangeArrowheads="1"/>
          </p:cNvSpPr>
          <p:nvPr/>
        </p:nvSpPr>
        <p:spPr bwMode="auto">
          <a:xfrm>
            <a:off x="5508625" y="1484313"/>
            <a:ext cx="2808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orbel" pitchFamily="34" charset="0"/>
              </a:rPr>
              <a:t>   D` ROCAS </a:t>
            </a:r>
          </a:p>
        </p:txBody>
      </p:sp>
    </p:spTree>
  </p:cSld>
  <p:clrMapOvr>
    <a:masterClrMapping/>
  </p:clrMapOvr>
  <p:transition spd="slow" advClick="0" advTm="4000">
    <p:fad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Roxana Revolone\Escritorio\El Tunco\Material para armar presentacion del Tunco\untitledcc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8893175" cy="6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Documents and Settings\Roxana Revolone\Escritorio\El Tunco\Material para armar presentacion del Tunco\n624975027_1058052_58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83088"/>
            <a:ext cx="2700338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fad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Roxana Revolone\Escritorio\El Tunco\Material para armar presentacion del Tunco\banner-restauran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557338"/>
            <a:ext cx="8135937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2 CuadroTexto"/>
          <p:cNvSpPr txBox="1">
            <a:spLocks noChangeArrowheads="1"/>
          </p:cNvSpPr>
          <p:nvPr/>
        </p:nvSpPr>
        <p:spPr bwMode="auto">
          <a:xfrm>
            <a:off x="755650" y="4724400"/>
            <a:ext cx="7272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orbel" pitchFamily="34" charset="0"/>
              </a:rPr>
              <a:t>                  LA      BOCANA</a:t>
            </a:r>
          </a:p>
        </p:txBody>
      </p:sp>
    </p:spTree>
  </p:cSld>
  <p:clrMapOvr>
    <a:masterClrMapping/>
  </p:clrMapOvr>
  <p:transition spd="slow" advClick="0" advTm="4000">
    <p:fad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Roxana Revolone\Escritorio\DSC_13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28738" y="-520700"/>
            <a:ext cx="11801476" cy="790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fad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Roxana Revolone\Escritorio\DSC_13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52513"/>
            <a:ext cx="360045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C:\Documents and Settings\Roxana Revolone\Escritorio\El Tunco\Material para armar presentacion del Tunco\179894_480898300965_616430965_6307925_654039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333375"/>
            <a:ext cx="5084763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C:\Documents and Settings\Roxana Revolone\Escritorio\El Tunco\Material para armar presentacion del Tunco\untitleddd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3644900"/>
            <a:ext cx="4294188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fad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Roxana Revolone\Escritorio\El Tunco\Material para armar presentacion del Tunco\untitledeee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-1588"/>
            <a:ext cx="51435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fad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Roxana Revolone\Escritorio\El Tunco\Material para armar presentacion del Tunco\untitledfff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0"/>
            <a:ext cx="74517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C:\Documents and Settings\Roxana Revolone\Escritorio\El Tunco\Material para armar presentacion del Tunco\untitledkkk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2997200"/>
            <a:ext cx="4824413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fad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es-ES" sz="3200" dirty="0" smtClean="0"/>
              <a:t>TALLER DE TEÑIDOS CON RECURSOS LOCALES</a:t>
            </a:r>
            <a:endParaRPr lang="es-ES" sz="3200" dirty="0"/>
          </a:p>
        </p:txBody>
      </p:sp>
      <p:pic>
        <p:nvPicPr>
          <p:cNvPr id="36867" name="4 Marcador de contenido" descr="DSC0188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1263" y="1770063"/>
            <a:ext cx="2546350" cy="4525962"/>
          </a:xfrm>
        </p:spPr>
      </p:pic>
      <p:pic>
        <p:nvPicPr>
          <p:cNvPr id="36868" name="5 Marcador de contenido" descr="DSC0194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56138" y="2897188"/>
            <a:ext cx="4038600" cy="2271712"/>
          </a:xfrm>
        </p:spPr>
      </p:pic>
    </p:spTree>
  </p:cSld>
  <p:clrMapOvr>
    <a:masterClrMapping/>
  </p:clrMapOvr>
  <p:transition spd="slow" advClick="0" advTm="4000">
    <p:fade/>
    <p:sndAc>
      <p:stSnd>
        <p:snd r:embed="rId2" name="arrow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1 Imagen" descr="Copia de Mapa_Impres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025" y="260350"/>
            <a:ext cx="8816975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fad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Roxana Revolone\Escritorio\El Tunco\Material para armar presentacion del Tunco\rocasunz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052513"/>
            <a:ext cx="839946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2 CuadroTexto"/>
          <p:cNvSpPr txBox="1">
            <a:spLocks noChangeArrowheads="1"/>
          </p:cNvSpPr>
          <p:nvPr/>
        </p:nvSpPr>
        <p:spPr bwMode="auto">
          <a:xfrm>
            <a:off x="2916238" y="404813"/>
            <a:ext cx="3743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orbel" pitchFamily="34" charset="0"/>
              </a:rPr>
              <a:t>HOTEL ROCA SUNZAL</a:t>
            </a:r>
          </a:p>
        </p:txBody>
      </p:sp>
    </p:spTree>
  </p:cSld>
  <p:clrMapOvr>
    <a:masterClrMapping/>
  </p:clrMapOvr>
  <p:transition spd="slow" advClick="0" advTm="4000">
    <p:fad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Roxana Revolone\Escritorio\El Tunco\Material para armar presentacion del Tunco\untitledll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2 CuadroTexto"/>
          <p:cNvSpPr txBox="1">
            <a:spLocks noChangeArrowheads="1"/>
          </p:cNvSpPr>
          <p:nvPr/>
        </p:nvSpPr>
        <p:spPr bwMode="auto">
          <a:xfrm>
            <a:off x="1908175" y="404813"/>
            <a:ext cx="3384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orbel" pitchFamily="34" charset="0"/>
              </a:rPr>
              <a:t>      TUNCO      VELOZ</a:t>
            </a:r>
          </a:p>
        </p:txBody>
      </p:sp>
      <p:pic>
        <p:nvPicPr>
          <p:cNvPr id="38916" name="Picture 3" descr="C:\Documents and Settings\Roxana Revolone\Escritorio\El Tunco\Material para armar presentacion del Tunco\untitledhh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420938"/>
            <a:ext cx="4605338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4" descr="C:\Documents and Settings\Roxana Revolone\Escritorio\DSC_14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476250"/>
            <a:ext cx="366395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fad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Roxana Revolone\Escritorio\El Tunco\Material para armar presentacion del Tunco\30507_130514840298721_112430852107120_373178_648137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7313" y="476250"/>
            <a:ext cx="2706687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 descr="C:\Documents and Settings\Roxana Revolone\Escritorio\El Tunco\Material para armar presentacion del Tunco\30407_132191906797681_112430852107120_382510_2968624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989138"/>
            <a:ext cx="5649912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fad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ocuments and Settings\Roxana Revolone\Escritorio\El Tunco\Material para armar presentacion del Tunco\surfshoolselsalvad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0" y="698500"/>
            <a:ext cx="8191500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fad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Roxana Revolone\Escritorio\El Tunco\Material para armar presentacion del Tunco\untitleddddd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628775"/>
            <a:ext cx="332740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 descr="C:\Documents and Settings\Roxana Revolone\Escritorio\El Tunco\Material para armar presentacion del Tunco\vvv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1484313"/>
            <a:ext cx="3487738" cy="464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3 CuadroTexto"/>
          <p:cNvSpPr txBox="1">
            <a:spLocks noChangeArrowheads="1"/>
          </p:cNvSpPr>
          <p:nvPr/>
        </p:nvSpPr>
        <p:spPr bwMode="auto">
          <a:xfrm>
            <a:off x="1258888" y="908050"/>
            <a:ext cx="6049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Corbel" pitchFamily="34" charset="0"/>
              </a:rPr>
              <a:t>  TABLAS HECHAS EN EL SALVADOR  - JAIME DELGADO</a:t>
            </a:r>
          </a:p>
        </p:txBody>
      </p:sp>
    </p:spTree>
  </p:cSld>
  <p:clrMapOvr>
    <a:masterClrMapping/>
  </p:clrMapOvr>
  <p:transition spd="slow" advClick="0" advTm="4000">
    <p:fad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XALTENCO EL SALVADOR</a:t>
            </a:r>
            <a:endParaRPr lang="es-ES" dirty="0"/>
          </a:p>
        </p:txBody>
      </p:sp>
      <p:pic>
        <p:nvPicPr>
          <p:cNvPr id="43011" name="4 Marcador de contenido" descr="422217_10150682169592394_668637393_11692960_1235653673_n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3429000"/>
            <a:ext cx="4038600" cy="3028950"/>
          </a:xfrm>
        </p:spPr>
      </p:pic>
      <p:pic>
        <p:nvPicPr>
          <p:cNvPr id="43012" name="Picture 2" descr="C:\Documents and Settings\Roxana Revolone\Escritorio\Sunzal art\sunzal 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1412875"/>
            <a:ext cx="2305050" cy="490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3 Marcador de contenido"/>
          <p:cNvPicPr>
            <a:picLocks noGrp="1" noChangeAspect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5076825" y="1238250"/>
            <a:ext cx="3240088" cy="1722438"/>
          </a:xfrm>
        </p:spPr>
      </p:pic>
    </p:spTree>
  </p:cSld>
  <p:clrMapOvr>
    <a:masterClrMapping/>
  </p:clrMapOvr>
  <p:transition spd="slow" advClick="0" advTm="4000">
    <p:fade/>
    <p:sndAc>
      <p:stSnd>
        <p:snd r:embed="rId2" name="arrow.wav"/>
      </p:stSnd>
    </p:sndAc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09875" y="2967335"/>
            <a:ext cx="312425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GRACIAS </a:t>
            </a:r>
          </a:p>
        </p:txBody>
      </p:sp>
    </p:spTree>
  </p:cSld>
  <p:clrMapOvr>
    <a:masterClrMapping/>
  </p:clrMapOvr>
  <p:transition spd="slow" advClick="0" advTm="4000">
    <p:fad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   SURF CONTEST V.P.M</a:t>
            </a:r>
            <a:endParaRPr lang="es-ES" dirty="0"/>
          </a:p>
        </p:txBody>
      </p:sp>
      <p:pic>
        <p:nvPicPr>
          <p:cNvPr id="11267" name="4 Marcador de contenido" descr="430377_10151322119065291_641045290_22957804_1319891863_n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87400" y="1770063"/>
            <a:ext cx="3394075" cy="4525962"/>
          </a:xfrm>
        </p:spPr>
      </p:pic>
      <p:pic>
        <p:nvPicPr>
          <p:cNvPr id="11268" name="5 Marcador de contenido" descr="422240_10151322118125291_641045290_22957795_551292103_n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978400" y="1770063"/>
            <a:ext cx="3394075" cy="4525962"/>
          </a:xfrm>
        </p:spPr>
      </p:pic>
    </p:spTree>
  </p:cSld>
  <p:clrMapOvr>
    <a:masterClrMapping/>
  </p:clrMapOvr>
  <p:transition spd="slow" advClick="0" advTm="4000">
    <p:fad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1 Imagen" descr="430129_118947041565059_100003492914482_71283_469407473_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4813"/>
            <a:ext cx="8951913" cy="596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fad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      NUESTRA COMUNIDAD</a:t>
            </a:r>
            <a:endParaRPr lang="es-ES" dirty="0"/>
          </a:p>
        </p:txBody>
      </p:sp>
      <p:pic>
        <p:nvPicPr>
          <p:cNvPr id="13315" name="4 Marcador de contenido" descr="421816_10151351987010291_641045290_23076664_1940387855_n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5138" y="2519363"/>
            <a:ext cx="4038600" cy="3028950"/>
          </a:xfrm>
        </p:spPr>
      </p:pic>
      <p:pic>
        <p:nvPicPr>
          <p:cNvPr id="13316" name="5 Marcador de contenido" descr="431137_10151351966105291_641045290_23076476_1379701187_n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56138" y="2565400"/>
            <a:ext cx="4038600" cy="2935288"/>
          </a:xfrm>
        </p:spPr>
      </p:pic>
    </p:spTree>
  </p:cSld>
  <p:clrMapOvr>
    <a:masterClrMapping/>
  </p:clrMapOvr>
  <p:transition spd="slow" advClick="0" advTm="4000">
    <p:fad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es-ES" sz="2400" dirty="0" smtClean="0"/>
              <a:t>SALVADOREÑOS DE TODOS LOS RINCONES Y EXTRANJEROS DE TODO EL MUNDO  INTEGRAN NUESTRA COMUNIDAD</a:t>
            </a:r>
            <a:endParaRPr lang="es-ES" sz="2400" dirty="0"/>
          </a:p>
        </p:txBody>
      </p:sp>
      <p:pic>
        <p:nvPicPr>
          <p:cNvPr id="14339" name="4 Marcador de contenido" descr="431103_10151351982335291_641045290_23076620_411707484_n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88988" y="1770063"/>
            <a:ext cx="3390900" cy="4525962"/>
          </a:xfrm>
        </p:spPr>
      </p:pic>
      <p:pic>
        <p:nvPicPr>
          <p:cNvPr id="14340" name="5 Marcador de contenido" descr="423361_10151351970600291_641045290_23076526_2012922436_n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978400" y="1770063"/>
            <a:ext cx="3394075" cy="4525962"/>
          </a:xfrm>
        </p:spPr>
      </p:pic>
    </p:spTree>
  </p:cSld>
  <p:clrMapOvr>
    <a:masterClrMapping/>
  </p:clrMapOvr>
  <p:transition spd="slow" advClick="0" advTm="4000">
    <p:fad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341438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TELE TUNCO : PRO PARQUE INFANTIL DE LA PLAYA EL TUNCO</a:t>
            </a:r>
            <a:endParaRPr lang="es-ES" dirty="0"/>
          </a:p>
        </p:txBody>
      </p:sp>
      <p:pic>
        <p:nvPicPr>
          <p:cNvPr id="15363" name="4 Marcador de contenido" descr="424936_10151333215550291_641045290_22998076_614490211_n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1412875"/>
            <a:ext cx="4038600" cy="3028950"/>
          </a:xfrm>
        </p:spPr>
      </p:pic>
      <p:pic>
        <p:nvPicPr>
          <p:cNvPr id="15364" name="5 Marcador de contenido" descr="DSC01986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402263" y="1770063"/>
            <a:ext cx="2546350" cy="4525962"/>
          </a:xfrm>
        </p:spPr>
      </p:pic>
    </p:spTree>
  </p:cSld>
  <p:clrMapOvr>
    <a:masterClrMapping/>
  </p:clrMapOvr>
  <p:transition spd="slow" advClick="0" advTm="4000">
    <p:fade/>
    <p:sndAc>
      <p:stSnd>
        <p:snd r:embed="rId2" name="arrow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900113" y="512763"/>
            <a:ext cx="7786687" cy="1620837"/>
          </a:xfrm>
        </p:spPr>
        <p:txBody>
          <a:bodyPr/>
          <a:lstStyle/>
          <a:p>
            <a:pPr>
              <a:defRPr/>
            </a:pPr>
            <a:r>
              <a:rPr lang="es-ES" sz="2800" dirty="0" smtClean="0"/>
              <a:t>EL PARQUE INFANTIL UNA REALIDAD GRACIAS A LA COMUNIDAD</a:t>
            </a:r>
            <a:endParaRPr lang="es-ES" sz="2800" dirty="0"/>
          </a:p>
        </p:txBody>
      </p:sp>
      <p:pic>
        <p:nvPicPr>
          <p:cNvPr id="16387" name="6 Marcador de contenido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71600" y="1984375"/>
            <a:ext cx="6858000" cy="4171950"/>
          </a:xfrm>
        </p:spPr>
      </p:pic>
    </p:spTree>
  </p:cSld>
  <p:clrMapOvr>
    <a:masterClrMapping/>
  </p:clrMapOvr>
  <p:transition spd="slow" advClick="0" advTm="4000">
    <p:fade/>
    <p:sndAc>
      <p:stSnd>
        <p:snd r:embed="rId2" name="arrow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400</TotalTime>
  <Words>171</Words>
  <Application>Microsoft Office PowerPoint</Application>
  <PresentationFormat>Presentación en pantalla (4:3)</PresentationFormat>
  <Paragraphs>30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4" baseType="lpstr">
      <vt:lpstr>Arial</vt:lpstr>
      <vt:lpstr>Consolas</vt:lpstr>
      <vt:lpstr>Corbel</vt:lpstr>
      <vt:lpstr>Wingdings</vt:lpstr>
      <vt:lpstr>Wingdings 2</vt:lpstr>
      <vt:lpstr>Wingdings 3</vt:lpstr>
      <vt:lpstr>Calibri</vt:lpstr>
      <vt:lpstr>Metro</vt:lpstr>
      <vt:lpstr>Diapositiva 1</vt:lpstr>
      <vt:lpstr>Diapositiva 2</vt:lpstr>
      <vt:lpstr>Diapositiva 3</vt:lpstr>
      <vt:lpstr>   SURF CONTEST V.P.M</vt:lpstr>
      <vt:lpstr>Diapositiva 5</vt:lpstr>
      <vt:lpstr>      NUESTRA COMUNIDAD</vt:lpstr>
      <vt:lpstr>SALVADOREÑOS DE TODOS LOS RINCONES Y EXTRANJEROS DE TODO EL MUNDO  INTEGRAN NUESTRA COMUNIDAD</vt:lpstr>
      <vt:lpstr>TELE TUNCO : PRO PARQUE INFANTIL DE LA PLAYA EL TUNCO</vt:lpstr>
      <vt:lpstr>EL PARQUE INFANTIL UNA REALIDAD GRACIAS A LA COMUNIDAD</vt:lpstr>
      <vt:lpstr>Diapositiva 10</vt:lpstr>
      <vt:lpstr>ARTICULACION DE PROYECTOS</vt:lpstr>
      <vt:lpstr>UNA COMUNIDAD TRABAJANDO BAJO    UNA VISION</vt:lpstr>
      <vt:lpstr>JURAMENTACION DE COOPERATIVA PLAYA EL TUNCO DE R.L.</vt:lpstr>
      <vt:lpstr>PROYECTOS INTER INSTITUCIONALES</vt:lpstr>
      <vt:lpstr>La comunidad de empresarios recibe a el Secretario Técnico de la Presidencia</vt:lpstr>
      <vt:lpstr>           PROYECTOS </vt:lpstr>
      <vt:lpstr> UNA REALIDAD DE AÑO TRAS AÑO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TALLER DE TEÑIDOS CON RECURSOS LOCALES</vt:lpstr>
      <vt:lpstr>Diapositiva 30</vt:lpstr>
      <vt:lpstr>Diapositiva 31</vt:lpstr>
      <vt:lpstr>Diapositiva 32</vt:lpstr>
      <vt:lpstr>Diapositiva 33</vt:lpstr>
      <vt:lpstr>Diapositiva 34</vt:lpstr>
      <vt:lpstr>XALTENCO EL SALVADOR</vt:lpstr>
      <vt:lpstr>Diapositiva 36</vt:lpstr>
    </vt:vector>
  </TitlesOfParts>
  <Company>www.intercambiosvirtuales.org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Roxana Revolone</dc:creator>
  <cp:lastModifiedBy>Ileana Gómez</cp:lastModifiedBy>
  <cp:revision>85</cp:revision>
  <dcterms:created xsi:type="dcterms:W3CDTF">2011-04-08T03:19:35Z</dcterms:created>
  <dcterms:modified xsi:type="dcterms:W3CDTF">2012-08-21T21:30:38Z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1827899</vt:lpwstr>
  </property>
  <property fmtid="{D5CDD505-2E9C-101B-9397-08002B2CF9AE}" name="NXPowerLiteVersion" pid="3">
    <vt:lpwstr>D4.1.0</vt:lpwstr>
  </property>
</Properties>
</file>