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59" r:id="rId5"/>
    <p:sldId id="267" r:id="rId6"/>
    <p:sldId id="268" r:id="rId7"/>
    <p:sldId id="280" r:id="rId8"/>
    <p:sldId id="272" r:id="rId9"/>
    <p:sldId id="274" r:id="rId10"/>
    <p:sldId id="275" r:id="rId11"/>
    <p:sldId id="276" r:id="rId12"/>
    <p:sldId id="277" r:id="rId13"/>
    <p:sldId id="278" r:id="rId14"/>
    <p:sldId id="279" r:id="rId15"/>
    <p:sldId id="283" r:id="rId16"/>
  </p:sldIdLst>
  <p:sldSz cx="9144000" cy="6858000" type="screen4x3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6000" autoAdjust="0"/>
  </p:normalViewPr>
  <p:slideViewPr>
    <p:cSldViewPr snapToGrid="0">
      <p:cViewPr varScale="1">
        <p:scale>
          <a:sx n="70" d="100"/>
          <a:sy n="70" d="100"/>
        </p:scale>
        <p:origin x="14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0751-CB30-4FE6-A8AD-C9625493C2B2}" type="datetimeFigureOut">
              <a:rPr lang="es-SV" smtClean="0"/>
              <a:t>30/04/2015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CFBF-3D39-4EC0-9CCC-2AC258139FE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0202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0751-CB30-4FE6-A8AD-C9625493C2B2}" type="datetimeFigureOut">
              <a:rPr lang="es-SV" smtClean="0"/>
              <a:t>30/04/2015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CFBF-3D39-4EC0-9CCC-2AC258139FE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53112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0751-CB30-4FE6-A8AD-C9625493C2B2}" type="datetimeFigureOut">
              <a:rPr lang="es-SV" smtClean="0"/>
              <a:t>30/04/2015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CFBF-3D39-4EC0-9CCC-2AC258139FE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57562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0751-CB30-4FE6-A8AD-C9625493C2B2}" type="datetimeFigureOut">
              <a:rPr lang="es-SV" smtClean="0"/>
              <a:t>30/04/2015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CFBF-3D39-4EC0-9CCC-2AC258139FE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14195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0751-CB30-4FE6-A8AD-C9625493C2B2}" type="datetimeFigureOut">
              <a:rPr lang="es-SV" smtClean="0"/>
              <a:t>30/04/2015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CFBF-3D39-4EC0-9CCC-2AC258139FE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287451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0751-CB30-4FE6-A8AD-C9625493C2B2}" type="datetimeFigureOut">
              <a:rPr lang="es-SV" smtClean="0"/>
              <a:t>30/04/2015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CFBF-3D39-4EC0-9CCC-2AC258139FE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5957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0751-CB30-4FE6-A8AD-C9625493C2B2}" type="datetimeFigureOut">
              <a:rPr lang="es-SV" smtClean="0"/>
              <a:t>30/04/2015</a:t>
            </a:fld>
            <a:endParaRPr lang="es-S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CFBF-3D39-4EC0-9CCC-2AC258139FE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25773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0751-CB30-4FE6-A8AD-C9625493C2B2}" type="datetimeFigureOut">
              <a:rPr lang="es-SV" smtClean="0"/>
              <a:t>30/04/2015</a:t>
            </a:fld>
            <a:endParaRPr lang="es-S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CFBF-3D39-4EC0-9CCC-2AC258139FE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73023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0751-CB30-4FE6-A8AD-C9625493C2B2}" type="datetimeFigureOut">
              <a:rPr lang="es-SV" smtClean="0"/>
              <a:t>30/04/2015</a:t>
            </a:fld>
            <a:endParaRPr lang="es-S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CFBF-3D39-4EC0-9CCC-2AC258139FE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12195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0751-CB30-4FE6-A8AD-C9625493C2B2}" type="datetimeFigureOut">
              <a:rPr lang="es-SV" smtClean="0"/>
              <a:t>30/04/2015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CFBF-3D39-4EC0-9CCC-2AC258139FE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54539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0751-CB30-4FE6-A8AD-C9625493C2B2}" type="datetimeFigureOut">
              <a:rPr lang="es-SV" smtClean="0"/>
              <a:t>30/04/2015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ECFBF-3D39-4EC0-9CCC-2AC258139FE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2549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C0751-CB30-4FE6-A8AD-C9625493C2B2}" type="datetimeFigureOut">
              <a:rPr lang="es-SV" smtClean="0"/>
              <a:t>30/04/2015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ECFBF-3D39-4EC0-9CCC-2AC258139FE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59278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213263"/>
            <a:ext cx="7772400" cy="1714501"/>
          </a:xfrm>
        </p:spPr>
        <p:txBody>
          <a:bodyPr>
            <a:normAutofit fontScale="90000"/>
          </a:bodyPr>
          <a:lstStyle/>
          <a:p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  <a:t>MANEJO DE CUENCAS Y RESTAURACIÓN DE ECOSISTEMAS Y PAISAJES</a:t>
            </a:r>
            <a:br>
              <a:rPr lang="es-SV" sz="2400" i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SV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4405745"/>
            <a:ext cx="6858000" cy="1413164"/>
          </a:xfrm>
        </p:spPr>
        <p:txBody>
          <a:bodyPr>
            <a:normAutofit fontScale="77500" lnSpcReduction="20000"/>
          </a:bodyPr>
          <a:lstStyle/>
          <a:p>
            <a:r>
              <a:rPr lang="es-SV" sz="2000" smtClean="0">
                <a:latin typeface="Arial" panose="020B0604020202020204" pitchFamily="34" charset="0"/>
                <a:cs typeface="Arial" panose="020B0604020202020204" pitchFamily="34" charset="0"/>
              </a:rPr>
              <a:t>FORO: SUELO Y PAISAJES</a:t>
            </a:r>
          </a:p>
          <a:p>
            <a:endParaRPr lang="es-SV" sz="2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SV" sz="2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SV" sz="2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SV" sz="1200" smtClean="0">
                <a:latin typeface="Arial" panose="020B0604020202020204" pitchFamily="34" charset="0"/>
                <a:cs typeface="Arial" panose="020B0604020202020204" pitchFamily="34" charset="0"/>
              </a:rPr>
              <a:t>San Salvador, 30 de abril de 2015</a:t>
            </a:r>
          </a:p>
          <a:p>
            <a:endParaRPr lang="es-SV" smtClean="0"/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77438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17601"/>
            <a:ext cx="7772400" cy="508000"/>
          </a:xfrm>
        </p:spPr>
        <p:txBody>
          <a:bodyPr>
            <a:normAutofit fontScale="90000"/>
          </a:bodyPr>
          <a:lstStyle/>
          <a:p>
            <a:pPr algn="just"/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COMO HACEN LA RESTURACIÓN DE ECOSISTEMAS Y PAISAJES?</a:t>
            </a:r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7091" y="1976581"/>
            <a:ext cx="8571345" cy="4248727"/>
          </a:xfrm>
        </p:spPr>
        <p:txBody>
          <a:bodyPr>
            <a:normAutofit lnSpcReduction="10000"/>
          </a:bodyPr>
          <a:lstStyle/>
          <a:p>
            <a:pPr algn="just"/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RESTAURACIÓN DE ECOSISTEMAS TERRESTRES Y ACUÁTICOS: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 quema para sus labores agrícolas y pecuarias.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Manejo de rastrojos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Siembra a curvas a nivel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Uso de acequias de ladera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Labranza mínima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Disminución del uso de plaguicidas especialmente los de viñeta roja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Uso de abonos verdes para mejorar fertilidad de los suelos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Construcción de terraza individuales en frutales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Construcción de barreras de piedra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Construcción de fosas de infiltración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Construcción de palo pique y otros (Diques)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Otras tecnologías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SV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SV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62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17601"/>
            <a:ext cx="7772400" cy="508000"/>
          </a:xfrm>
        </p:spPr>
        <p:txBody>
          <a:bodyPr>
            <a:normAutofit/>
          </a:bodyPr>
          <a:lstStyle/>
          <a:p>
            <a:pPr algn="just"/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restauración de los paisajes en cuencas en El Salvador</a:t>
            </a:r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7091" y="1976581"/>
            <a:ext cx="8571345" cy="4248727"/>
          </a:xfrm>
        </p:spPr>
        <p:txBody>
          <a:bodyPr>
            <a:normAutofit lnSpcReduction="10000"/>
          </a:bodyPr>
          <a:lstStyle/>
          <a:p>
            <a:pPr algn="just"/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Cómo lo hacemos?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Estableciendo sistemas agroforestales a nivel de finca: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Árboles al borde de la finca o parcela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Cercas vivas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Cortinas </a:t>
            </a:r>
            <a:r>
              <a:rPr lang="es-SV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rompevientos</a:t>
            </a:r>
            <a:endParaRPr lang="es-SV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Cultivos en callejones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Sistema </a:t>
            </a:r>
            <a:r>
              <a:rPr lang="es-SV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taungya</a:t>
            </a:r>
            <a:endParaRPr lang="es-SV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Árboles </a:t>
            </a:r>
            <a:r>
              <a:rPr lang="es-SV" sz="1600" smtClean="0">
                <a:latin typeface="Arial" panose="020B0604020202020204" pitchFamily="34" charset="0"/>
                <a:cs typeface="Arial" panose="020B0604020202020204" pitchFamily="34" charset="0"/>
              </a:rPr>
              <a:t>de sombra</a:t>
            </a:r>
            <a:endParaRPr lang="es-SV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Árboles dispersos en la finca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También estableciendo o fortaleciendo los Bosques de Galería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Estableciendo plantaciones forestales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Enriquecimiento de áreas boscosas degradadas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Bosques multipropósitos</a:t>
            </a:r>
          </a:p>
          <a:p>
            <a:pPr algn="just"/>
            <a:endParaRPr lang="es-SV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07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17601"/>
            <a:ext cx="7772400" cy="508000"/>
          </a:xfrm>
        </p:spPr>
        <p:txBody>
          <a:bodyPr>
            <a:normAutofit/>
          </a:bodyPr>
          <a:lstStyle/>
          <a:p>
            <a:pPr algn="just"/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7091" y="1976581"/>
            <a:ext cx="8571345" cy="4248727"/>
          </a:xfrm>
        </p:spPr>
        <p:txBody>
          <a:bodyPr>
            <a:normAutofit/>
          </a:bodyPr>
          <a:lstStyle/>
          <a:p>
            <a:pPr algn="just"/>
            <a:endParaRPr lang="es-SV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SV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SV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SV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  <a:endParaRPr lang="es-SV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SV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3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17601"/>
            <a:ext cx="7772400" cy="508000"/>
          </a:xfrm>
        </p:spPr>
        <p:txBody>
          <a:bodyPr>
            <a:normAutofit/>
          </a:bodyPr>
          <a:lstStyle/>
          <a:p>
            <a:pPr algn="just"/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7091" y="1976581"/>
            <a:ext cx="8571345" cy="4248727"/>
          </a:xfrm>
        </p:spPr>
        <p:txBody>
          <a:bodyPr>
            <a:normAutofit/>
          </a:bodyPr>
          <a:lstStyle/>
          <a:p>
            <a:endParaRPr lang="es-SV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SV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SV" sz="4000" smtClean="0"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  <a:endParaRPr lang="es-SV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2"/>
            <a:ext cx="9139237" cy="633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18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17601"/>
            <a:ext cx="7772400" cy="508000"/>
          </a:xfrm>
        </p:spPr>
        <p:txBody>
          <a:bodyPr>
            <a:normAutofit/>
          </a:bodyPr>
          <a:lstStyle/>
          <a:p>
            <a:pPr algn="just"/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6327" y="1832887"/>
            <a:ext cx="8571345" cy="3899174"/>
          </a:xfrm>
        </p:spPr>
        <p:txBody>
          <a:bodyPr>
            <a:normAutofit/>
          </a:bodyPr>
          <a:lstStyle/>
          <a:p>
            <a:pPr algn="just"/>
            <a:endParaRPr lang="es-SV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scanear00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"/>
          <a:stretch>
            <a:fillRect/>
          </a:stretch>
        </p:blipFill>
        <p:spPr bwMode="auto">
          <a:xfrm>
            <a:off x="332584" y="0"/>
            <a:ext cx="8525088" cy="614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88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17601"/>
            <a:ext cx="7772400" cy="508000"/>
          </a:xfrm>
        </p:spPr>
        <p:txBody>
          <a:bodyPr>
            <a:normAutofit/>
          </a:bodyPr>
          <a:lstStyle/>
          <a:p>
            <a:pPr algn="just"/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7091" y="1976581"/>
            <a:ext cx="8571345" cy="4248727"/>
          </a:xfrm>
        </p:spPr>
        <p:txBody>
          <a:bodyPr>
            <a:normAutofit/>
          </a:bodyPr>
          <a:lstStyle/>
          <a:p>
            <a:endParaRPr lang="es-SV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SV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SV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MUCHAS GRACIAS</a:t>
            </a:r>
            <a:endParaRPr lang="es-SV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9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45308"/>
            <a:ext cx="7772400" cy="240147"/>
          </a:xfrm>
        </p:spPr>
        <p:txBody>
          <a:bodyPr>
            <a:normAutofit fontScale="90000"/>
          </a:bodyPr>
          <a:lstStyle/>
          <a:p>
            <a:pPr algn="l"/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Que es una cuenca?</a:t>
            </a:r>
            <a:b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0982" y="1191491"/>
            <a:ext cx="8442036" cy="4627418"/>
          </a:xfrm>
        </p:spPr>
        <p:txBody>
          <a:bodyPr>
            <a:normAutofit/>
          </a:bodyPr>
          <a:lstStyle/>
          <a:p>
            <a:pPr algn="just"/>
            <a:r>
              <a:rPr lang="es-SV" sz="1600" dirty="0">
                <a:latin typeface="Arial" panose="020B0604020202020204" pitchFamily="34" charset="0"/>
                <a:cs typeface="Arial" panose="020B0604020202020204" pitchFamily="34" charset="0"/>
              </a:rPr>
              <a:t>La Cuenca Hidrográfica se define como la unidad territorial natural que capta </a:t>
            </a: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 precipitación</a:t>
            </a:r>
            <a:r>
              <a:rPr lang="es-SV" sz="1600" dirty="0">
                <a:latin typeface="Arial" panose="020B0604020202020204" pitchFamily="34" charset="0"/>
                <a:cs typeface="Arial" panose="020B0604020202020204" pitchFamily="34" charset="0"/>
              </a:rPr>
              <a:t>, y es por donde transita el escurrimiento hasta un punto de salida en </a:t>
            </a: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 cauce </a:t>
            </a:r>
            <a:r>
              <a:rPr lang="es-SV" sz="1600" dirty="0">
                <a:latin typeface="Arial" panose="020B0604020202020204" pitchFamily="34" charset="0"/>
                <a:cs typeface="Arial" panose="020B0604020202020204" pitchFamily="34" charset="0"/>
              </a:rPr>
              <a:t>principal o sea es un área delimitada por una divisoria topográfica </a:t>
            </a: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denominada parte-agua </a:t>
            </a:r>
            <a:r>
              <a:rPr lang="es-SV" sz="1600" dirty="0">
                <a:latin typeface="Arial" panose="020B0604020202020204" pitchFamily="34" charset="0"/>
                <a:cs typeface="Arial" panose="020B0604020202020204" pitchFamily="34" charset="0"/>
              </a:rPr>
              <a:t>que drena a un cauce común (Brooks ,1985</a:t>
            </a: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s-SV" sz="1600" dirty="0"/>
          </a:p>
          <a:p>
            <a:r>
              <a:rPr lang="es-SV" sz="1600" i="1" dirty="0"/>
              <a:t>Una cuenca incluye ecosistemas terrestres (selvas, bosques, matorrales, pastizales, manglares, entre otros) y ecosistemas acuáticos (ríos, lagos, humedales, etc.), y sus límites se establecen por el parteaguas desde donde escurre el agua que se precipita en el territorio delimitado por éste, hasta un punto de salida”. </a:t>
            </a:r>
            <a:endParaRPr lang="es-SV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SV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SV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SV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SV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 descr="http://www.escuelapedia.com/wp-content/uploads/Cuencas-hidrografica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35" y="3546764"/>
            <a:ext cx="5612130" cy="2272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267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1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 smtClean="0"/>
              <a:t>Llerena 2003</a:t>
            </a:r>
            <a:endParaRPr lang="es-ES" dirty="0"/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2214563" y="115889"/>
            <a:ext cx="4491037" cy="52880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SV" altLang="es-SV" sz="2000" b="1" dirty="0">
                <a:cs typeface="Times New Roman" panose="02020603050405020304" pitchFamily="18" charset="0"/>
              </a:rPr>
              <a:t>LA CUENCA COMO SISTEMA</a:t>
            </a:r>
            <a:endParaRPr lang="es-SV" altLang="es-SV" sz="2000" dirty="0"/>
          </a:p>
        </p:txBody>
      </p:sp>
      <p:sp>
        <p:nvSpPr>
          <p:cNvPr id="11268" name="Freeform 5"/>
          <p:cNvSpPr>
            <a:spLocks/>
          </p:cNvSpPr>
          <p:nvPr/>
        </p:nvSpPr>
        <p:spPr bwMode="auto">
          <a:xfrm>
            <a:off x="3200400" y="1066800"/>
            <a:ext cx="3886200" cy="2376488"/>
          </a:xfrm>
          <a:custGeom>
            <a:avLst/>
            <a:gdLst>
              <a:gd name="T0" fmla="*/ 2147483646 w 6118"/>
              <a:gd name="T1" fmla="*/ 2147483646 h 3744"/>
              <a:gd name="T2" fmla="*/ 2147483646 w 6118"/>
              <a:gd name="T3" fmla="*/ 2147483646 h 3744"/>
              <a:gd name="T4" fmla="*/ 2147483646 w 6118"/>
              <a:gd name="T5" fmla="*/ 2147483646 h 3744"/>
              <a:gd name="T6" fmla="*/ 2147483646 w 6118"/>
              <a:gd name="T7" fmla="*/ 2147483646 h 3744"/>
              <a:gd name="T8" fmla="*/ 2147483646 w 6118"/>
              <a:gd name="T9" fmla="*/ 2147483646 h 3744"/>
              <a:gd name="T10" fmla="*/ 2147483646 w 6118"/>
              <a:gd name="T11" fmla="*/ 2147483646 h 3744"/>
              <a:gd name="T12" fmla="*/ 2147483646 w 6118"/>
              <a:gd name="T13" fmla="*/ 2147483646 h 3744"/>
              <a:gd name="T14" fmla="*/ 2147483646 w 6118"/>
              <a:gd name="T15" fmla="*/ 2147483646 h 3744"/>
              <a:gd name="T16" fmla="*/ 2147483646 w 6118"/>
              <a:gd name="T17" fmla="*/ 2147483646 h 3744"/>
              <a:gd name="T18" fmla="*/ 2147483646 w 6118"/>
              <a:gd name="T19" fmla="*/ 2147483646 h 3744"/>
              <a:gd name="T20" fmla="*/ 2147483646 w 6118"/>
              <a:gd name="T21" fmla="*/ 2147483646 h 3744"/>
              <a:gd name="T22" fmla="*/ 2147483646 w 6118"/>
              <a:gd name="T23" fmla="*/ 2147483646 h 3744"/>
              <a:gd name="T24" fmla="*/ 2147483646 w 6118"/>
              <a:gd name="T25" fmla="*/ 2147483646 h 3744"/>
              <a:gd name="T26" fmla="*/ 2147483646 w 6118"/>
              <a:gd name="T27" fmla="*/ 2147483646 h 3744"/>
              <a:gd name="T28" fmla="*/ 2147483646 w 6118"/>
              <a:gd name="T29" fmla="*/ 2147483646 h 3744"/>
              <a:gd name="T30" fmla="*/ 2147483646 w 6118"/>
              <a:gd name="T31" fmla="*/ 2147483646 h 3744"/>
              <a:gd name="T32" fmla="*/ 2147483646 w 6118"/>
              <a:gd name="T33" fmla="*/ 2147483646 h 3744"/>
              <a:gd name="T34" fmla="*/ 2147483646 w 6118"/>
              <a:gd name="T35" fmla="*/ 2147483646 h 3744"/>
              <a:gd name="T36" fmla="*/ 2147483646 w 6118"/>
              <a:gd name="T37" fmla="*/ 2147483646 h 3744"/>
              <a:gd name="T38" fmla="*/ 2147483646 w 6118"/>
              <a:gd name="T39" fmla="*/ 2147483646 h 3744"/>
              <a:gd name="T40" fmla="*/ 2147483646 w 6118"/>
              <a:gd name="T41" fmla="*/ 2147483646 h 3744"/>
              <a:gd name="T42" fmla="*/ 2147483646 w 6118"/>
              <a:gd name="T43" fmla="*/ 2147483646 h 3744"/>
              <a:gd name="T44" fmla="*/ 2147483646 w 6118"/>
              <a:gd name="T45" fmla="*/ 2147483646 h 3744"/>
              <a:gd name="T46" fmla="*/ 2147483646 w 6118"/>
              <a:gd name="T47" fmla="*/ 2147483646 h 3744"/>
              <a:gd name="T48" fmla="*/ 2147483646 w 6118"/>
              <a:gd name="T49" fmla="*/ 2147483646 h 3744"/>
              <a:gd name="T50" fmla="*/ 2147483646 w 6118"/>
              <a:gd name="T51" fmla="*/ 2147483646 h 3744"/>
              <a:gd name="T52" fmla="*/ 2147483646 w 6118"/>
              <a:gd name="T53" fmla="*/ 2147483646 h 3744"/>
              <a:gd name="T54" fmla="*/ 2147483646 w 6118"/>
              <a:gd name="T55" fmla="*/ 2147483646 h 3744"/>
              <a:gd name="T56" fmla="*/ 2147483646 w 6118"/>
              <a:gd name="T57" fmla="*/ 2147483646 h 3744"/>
              <a:gd name="T58" fmla="*/ 2147483646 w 6118"/>
              <a:gd name="T59" fmla="*/ 2147483646 h 3744"/>
              <a:gd name="T60" fmla="*/ 2147483646 w 6118"/>
              <a:gd name="T61" fmla="*/ 2147483646 h 3744"/>
              <a:gd name="T62" fmla="*/ 2147483646 w 6118"/>
              <a:gd name="T63" fmla="*/ 2147483646 h 3744"/>
              <a:gd name="T64" fmla="*/ 2147483646 w 6118"/>
              <a:gd name="T65" fmla="*/ 2147483646 h 3744"/>
              <a:gd name="T66" fmla="*/ 2147483646 w 6118"/>
              <a:gd name="T67" fmla="*/ 2147483646 h 3744"/>
              <a:gd name="T68" fmla="*/ 2147483646 w 6118"/>
              <a:gd name="T69" fmla="*/ 2147483646 h 3744"/>
              <a:gd name="T70" fmla="*/ 2147483646 w 6118"/>
              <a:gd name="T71" fmla="*/ 2147483646 h 3744"/>
              <a:gd name="T72" fmla="*/ 2147483646 w 6118"/>
              <a:gd name="T73" fmla="*/ 2147483646 h 3744"/>
              <a:gd name="T74" fmla="*/ 2147483646 w 6118"/>
              <a:gd name="T75" fmla="*/ 2147483646 h 3744"/>
              <a:gd name="T76" fmla="*/ 2147483646 w 6118"/>
              <a:gd name="T77" fmla="*/ 2147483646 h 3744"/>
              <a:gd name="T78" fmla="*/ 2147483646 w 6118"/>
              <a:gd name="T79" fmla="*/ 2147483646 h 3744"/>
              <a:gd name="T80" fmla="*/ 2147483646 w 6118"/>
              <a:gd name="T81" fmla="*/ 2147483646 h 3744"/>
              <a:gd name="T82" fmla="*/ 2147483646 w 6118"/>
              <a:gd name="T83" fmla="*/ 2147483646 h 3744"/>
              <a:gd name="T84" fmla="*/ 2147483646 w 6118"/>
              <a:gd name="T85" fmla="*/ 2147483646 h 3744"/>
              <a:gd name="T86" fmla="*/ 2147483646 w 6118"/>
              <a:gd name="T87" fmla="*/ 2147483646 h 3744"/>
              <a:gd name="T88" fmla="*/ 2147483646 w 6118"/>
              <a:gd name="T89" fmla="*/ 2147483646 h 3744"/>
              <a:gd name="T90" fmla="*/ 2147483646 w 6118"/>
              <a:gd name="T91" fmla="*/ 2147483646 h 374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6118"/>
              <a:gd name="T139" fmla="*/ 0 h 3744"/>
              <a:gd name="T140" fmla="*/ 6118 w 6118"/>
              <a:gd name="T141" fmla="*/ 3744 h 374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6118" h="3744">
                <a:moveTo>
                  <a:pt x="3332" y="2804"/>
                </a:moveTo>
                <a:cubicBezTo>
                  <a:pt x="3521" y="2615"/>
                  <a:pt x="3367" y="2738"/>
                  <a:pt x="3918" y="2720"/>
                </a:cubicBezTo>
                <a:cubicBezTo>
                  <a:pt x="3980" y="2728"/>
                  <a:pt x="4054" y="2715"/>
                  <a:pt x="4103" y="2754"/>
                </a:cubicBezTo>
                <a:cubicBezTo>
                  <a:pt x="4119" y="2766"/>
                  <a:pt x="4123" y="2789"/>
                  <a:pt x="4136" y="2804"/>
                </a:cubicBezTo>
                <a:cubicBezTo>
                  <a:pt x="4162" y="2834"/>
                  <a:pt x="4220" y="2888"/>
                  <a:pt x="4220" y="2888"/>
                </a:cubicBezTo>
                <a:cubicBezTo>
                  <a:pt x="4225" y="2905"/>
                  <a:pt x="4227" y="2923"/>
                  <a:pt x="4236" y="2938"/>
                </a:cubicBezTo>
                <a:cubicBezTo>
                  <a:pt x="4244" y="2952"/>
                  <a:pt x="4263" y="2958"/>
                  <a:pt x="4270" y="2972"/>
                </a:cubicBezTo>
                <a:cubicBezTo>
                  <a:pt x="4296" y="3024"/>
                  <a:pt x="4294" y="3087"/>
                  <a:pt x="4320" y="3139"/>
                </a:cubicBezTo>
                <a:cubicBezTo>
                  <a:pt x="4351" y="3199"/>
                  <a:pt x="4439" y="3224"/>
                  <a:pt x="4488" y="3273"/>
                </a:cubicBezTo>
                <a:cubicBezTo>
                  <a:pt x="4527" y="3395"/>
                  <a:pt x="4523" y="3505"/>
                  <a:pt x="4605" y="3608"/>
                </a:cubicBezTo>
                <a:cubicBezTo>
                  <a:pt x="4646" y="3659"/>
                  <a:pt x="4682" y="3717"/>
                  <a:pt x="4756" y="3725"/>
                </a:cubicBezTo>
                <a:cubicBezTo>
                  <a:pt x="4845" y="3734"/>
                  <a:pt x="4934" y="3736"/>
                  <a:pt x="5023" y="3742"/>
                </a:cubicBezTo>
                <a:cubicBezTo>
                  <a:pt x="5107" y="3736"/>
                  <a:pt x="5193" y="3744"/>
                  <a:pt x="5275" y="3725"/>
                </a:cubicBezTo>
                <a:cubicBezTo>
                  <a:pt x="5315" y="3715"/>
                  <a:pt x="5324" y="3577"/>
                  <a:pt x="5325" y="3574"/>
                </a:cubicBezTo>
                <a:cubicBezTo>
                  <a:pt x="5344" y="3517"/>
                  <a:pt x="5361" y="3523"/>
                  <a:pt x="5409" y="3507"/>
                </a:cubicBezTo>
                <a:cubicBezTo>
                  <a:pt x="5460" y="3351"/>
                  <a:pt x="5512" y="3196"/>
                  <a:pt x="5559" y="3039"/>
                </a:cubicBezTo>
                <a:cubicBezTo>
                  <a:pt x="5569" y="3005"/>
                  <a:pt x="5586" y="2973"/>
                  <a:pt x="5593" y="2938"/>
                </a:cubicBezTo>
                <a:cubicBezTo>
                  <a:pt x="5619" y="2809"/>
                  <a:pt x="5651" y="2694"/>
                  <a:pt x="5693" y="2570"/>
                </a:cubicBezTo>
                <a:cubicBezTo>
                  <a:pt x="5698" y="2556"/>
                  <a:pt x="5726" y="2469"/>
                  <a:pt x="5727" y="2469"/>
                </a:cubicBezTo>
                <a:cubicBezTo>
                  <a:pt x="5805" y="2417"/>
                  <a:pt x="5757" y="2439"/>
                  <a:pt x="5877" y="2419"/>
                </a:cubicBezTo>
                <a:cubicBezTo>
                  <a:pt x="5864" y="2307"/>
                  <a:pt x="5896" y="2290"/>
                  <a:pt x="5810" y="2252"/>
                </a:cubicBezTo>
                <a:cubicBezTo>
                  <a:pt x="5778" y="2238"/>
                  <a:pt x="5743" y="2229"/>
                  <a:pt x="5710" y="2218"/>
                </a:cubicBezTo>
                <a:cubicBezTo>
                  <a:pt x="5693" y="2212"/>
                  <a:pt x="5660" y="2201"/>
                  <a:pt x="5660" y="2201"/>
                </a:cubicBezTo>
                <a:cubicBezTo>
                  <a:pt x="5646" y="2180"/>
                  <a:pt x="5606" y="2132"/>
                  <a:pt x="5610" y="2101"/>
                </a:cubicBezTo>
                <a:cubicBezTo>
                  <a:pt x="5617" y="2043"/>
                  <a:pt x="5675" y="1886"/>
                  <a:pt x="5693" y="1833"/>
                </a:cubicBezTo>
                <a:cubicBezTo>
                  <a:pt x="5699" y="1816"/>
                  <a:pt x="5704" y="1800"/>
                  <a:pt x="5710" y="1783"/>
                </a:cubicBezTo>
                <a:cubicBezTo>
                  <a:pt x="5716" y="1766"/>
                  <a:pt x="5710" y="1739"/>
                  <a:pt x="5727" y="1733"/>
                </a:cubicBezTo>
                <a:cubicBezTo>
                  <a:pt x="5859" y="1688"/>
                  <a:pt x="5792" y="1705"/>
                  <a:pt x="5928" y="1682"/>
                </a:cubicBezTo>
                <a:cubicBezTo>
                  <a:pt x="5992" y="1585"/>
                  <a:pt x="5984" y="1602"/>
                  <a:pt x="5944" y="1481"/>
                </a:cubicBezTo>
                <a:cubicBezTo>
                  <a:pt x="5938" y="1464"/>
                  <a:pt x="5933" y="1448"/>
                  <a:pt x="5928" y="1431"/>
                </a:cubicBezTo>
                <a:cubicBezTo>
                  <a:pt x="5922" y="1414"/>
                  <a:pt x="5911" y="1381"/>
                  <a:pt x="5911" y="1381"/>
                </a:cubicBezTo>
                <a:cubicBezTo>
                  <a:pt x="5926" y="1265"/>
                  <a:pt x="5902" y="1217"/>
                  <a:pt x="6011" y="1180"/>
                </a:cubicBezTo>
                <a:cubicBezTo>
                  <a:pt x="6118" y="1073"/>
                  <a:pt x="6090" y="1043"/>
                  <a:pt x="6062" y="845"/>
                </a:cubicBezTo>
                <a:cubicBezTo>
                  <a:pt x="6046" y="735"/>
                  <a:pt x="5988" y="634"/>
                  <a:pt x="5894" y="577"/>
                </a:cubicBezTo>
                <a:cubicBezTo>
                  <a:pt x="5829" y="538"/>
                  <a:pt x="5709" y="535"/>
                  <a:pt x="5643" y="527"/>
                </a:cubicBezTo>
                <a:cubicBezTo>
                  <a:pt x="5616" y="518"/>
                  <a:pt x="5474" y="481"/>
                  <a:pt x="5442" y="460"/>
                </a:cubicBezTo>
                <a:cubicBezTo>
                  <a:pt x="5425" y="449"/>
                  <a:pt x="5410" y="434"/>
                  <a:pt x="5392" y="426"/>
                </a:cubicBezTo>
                <a:cubicBezTo>
                  <a:pt x="5344" y="404"/>
                  <a:pt x="5291" y="393"/>
                  <a:pt x="5241" y="376"/>
                </a:cubicBezTo>
                <a:cubicBezTo>
                  <a:pt x="5224" y="370"/>
                  <a:pt x="5191" y="359"/>
                  <a:pt x="5191" y="359"/>
                </a:cubicBezTo>
                <a:cubicBezTo>
                  <a:pt x="5149" y="318"/>
                  <a:pt x="5103" y="313"/>
                  <a:pt x="5057" y="276"/>
                </a:cubicBezTo>
                <a:cubicBezTo>
                  <a:pt x="4979" y="213"/>
                  <a:pt x="4902" y="123"/>
                  <a:pt x="4806" y="92"/>
                </a:cubicBezTo>
                <a:cubicBezTo>
                  <a:pt x="4714" y="0"/>
                  <a:pt x="4631" y="45"/>
                  <a:pt x="4488" y="58"/>
                </a:cubicBezTo>
                <a:cubicBezTo>
                  <a:pt x="4430" y="63"/>
                  <a:pt x="4296" y="83"/>
                  <a:pt x="4236" y="92"/>
                </a:cubicBezTo>
                <a:cubicBezTo>
                  <a:pt x="3751" y="63"/>
                  <a:pt x="3819" y="60"/>
                  <a:pt x="3148" y="75"/>
                </a:cubicBezTo>
                <a:cubicBezTo>
                  <a:pt x="3048" y="108"/>
                  <a:pt x="2946" y="125"/>
                  <a:pt x="2847" y="159"/>
                </a:cubicBezTo>
                <a:cubicBezTo>
                  <a:pt x="2741" y="153"/>
                  <a:pt x="2634" y="154"/>
                  <a:pt x="2529" y="142"/>
                </a:cubicBezTo>
                <a:cubicBezTo>
                  <a:pt x="2460" y="134"/>
                  <a:pt x="2397" y="100"/>
                  <a:pt x="2328" y="92"/>
                </a:cubicBezTo>
                <a:cubicBezTo>
                  <a:pt x="2143" y="71"/>
                  <a:pt x="2227" y="83"/>
                  <a:pt x="2076" y="58"/>
                </a:cubicBezTo>
                <a:cubicBezTo>
                  <a:pt x="1979" y="72"/>
                  <a:pt x="1936" y="74"/>
                  <a:pt x="1859" y="125"/>
                </a:cubicBezTo>
                <a:cubicBezTo>
                  <a:pt x="1853" y="143"/>
                  <a:pt x="1802" y="247"/>
                  <a:pt x="1792" y="259"/>
                </a:cubicBezTo>
                <a:cubicBezTo>
                  <a:pt x="1762" y="297"/>
                  <a:pt x="1669" y="323"/>
                  <a:pt x="1624" y="326"/>
                </a:cubicBezTo>
                <a:cubicBezTo>
                  <a:pt x="1451" y="336"/>
                  <a:pt x="1278" y="337"/>
                  <a:pt x="1105" y="343"/>
                </a:cubicBezTo>
                <a:cubicBezTo>
                  <a:pt x="881" y="364"/>
                  <a:pt x="660" y="394"/>
                  <a:pt x="436" y="410"/>
                </a:cubicBezTo>
                <a:cubicBezTo>
                  <a:pt x="356" y="435"/>
                  <a:pt x="396" y="414"/>
                  <a:pt x="318" y="493"/>
                </a:cubicBezTo>
                <a:cubicBezTo>
                  <a:pt x="307" y="504"/>
                  <a:pt x="285" y="527"/>
                  <a:pt x="285" y="527"/>
                </a:cubicBezTo>
                <a:cubicBezTo>
                  <a:pt x="339" y="794"/>
                  <a:pt x="249" y="326"/>
                  <a:pt x="318" y="996"/>
                </a:cubicBezTo>
                <a:cubicBezTo>
                  <a:pt x="322" y="1031"/>
                  <a:pt x="341" y="1063"/>
                  <a:pt x="352" y="1096"/>
                </a:cubicBezTo>
                <a:cubicBezTo>
                  <a:pt x="358" y="1113"/>
                  <a:pt x="369" y="1146"/>
                  <a:pt x="369" y="1146"/>
                </a:cubicBezTo>
                <a:cubicBezTo>
                  <a:pt x="366" y="1214"/>
                  <a:pt x="383" y="1560"/>
                  <a:pt x="302" y="1682"/>
                </a:cubicBezTo>
                <a:cubicBezTo>
                  <a:pt x="280" y="1716"/>
                  <a:pt x="248" y="1745"/>
                  <a:pt x="235" y="1783"/>
                </a:cubicBezTo>
                <a:cubicBezTo>
                  <a:pt x="224" y="1816"/>
                  <a:pt x="201" y="1883"/>
                  <a:pt x="201" y="1883"/>
                </a:cubicBezTo>
                <a:cubicBezTo>
                  <a:pt x="195" y="1978"/>
                  <a:pt x="193" y="2073"/>
                  <a:pt x="184" y="2168"/>
                </a:cubicBezTo>
                <a:cubicBezTo>
                  <a:pt x="182" y="2185"/>
                  <a:pt x="180" y="2206"/>
                  <a:pt x="168" y="2218"/>
                </a:cubicBezTo>
                <a:cubicBezTo>
                  <a:pt x="141" y="2245"/>
                  <a:pt x="96" y="2244"/>
                  <a:pt x="67" y="2268"/>
                </a:cubicBezTo>
                <a:cubicBezTo>
                  <a:pt x="43" y="2289"/>
                  <a:pt x="0" y="2335"/>
                  <a:pt x="0" y="2335"/>
                </a:cubicBezTo>
                <a:cubicBezTo>
                  <a:pt x="6" y="2391"/>
                  <a:pt x="9" y="2447"/>
                  <a:pt x="17" y="2503"/>
                </a:cubicBezTo>
                <a:cubicBezTo>
                  <a:pt x="31" y="2610"/>
                  <a:pt x="35" y="2763"/>
                  <a:pt x="134" y="2838"/>
                </a:cubicBezTo>
                <a:cubicBezTo>
                  <a:pt x="299" y="2962"/>
                  <a:pt x="181" y="2851"/>
                  <a:pt x="285" y="2955"/>
                </a:cubicBezTo>
                <a:cubicBezTo>
                  <a:pt x="291" y="2972"/>
                  <a:pt x="293" y="2990"/>
                  <a:pt x="302" y="3005"/>
                </a:cubicBezTo>
                <a:cubicBezTo>
                  <a:pt x="310" y="3019"/>
                  <a:pt x="328" y="3025"/>
                  <a:pt x="335" y="3039"/>
                </a:cubicBezTo>
                <a:cubicBezTo>
                  <a:pt x="351" y="3070"/>
                  <a:pt x="358" y="3106"/>
                  <a:pt x="369" y="3139"/>
                </a:cubicBezTo>
                <a:cubicBezTo>
                  <a:pt x="379" y="3169"/>
                  <a:pt x="436" y="3206"/>
                  <a:pt x="436" y="3206"/>
                </a:cubicBezTo>
                <a:cubicBezTo>
                  <a:pt x="502" y="3412"/>
                  <a:pt x="398" y="3115"/>
                  <a:pt x="486" y="3290"/>
                </a:cubicBezTo>
                <a:cubicBezTo>
                  <a:pt x="510" y="3337"/>
                  <a:pt x="519" y="3390"/>
                  <a:pt x="536" y="3440"/>
                </a:cubicBezTo>
                <a:cubicBezTo>
                  <a:pt x="541" y="3455"/>
                  <a:pt x="560" y="3461"/>
                  <a:pt x="570" y="3474"/>
                </a:cubicBezTo>
                <a:cubicBezTo>
                  <a:pt x="582" y="3490"/>
                  <a:pt x="587" y="3511"/>
                  <a:pt x="603" y="3524"/>
                </a:cubicBezTo>
                <a:cubicBezTo>
                  <a:pt x="614" y="3533"/>
                  <a:pt x="716" y="3557"/>
                  <a:pt x="720" y="3558"/>
                </a:cubicBezTo>
                <a:cubicBezTo>
                  <a:pt x="826" y="3581"/>
                  <a:pt x="841" y="3578"/>
                  <a:pt x="971" y="3591"/>
                </a:cubicBezTo>
                <a:cubicBezTo>
                  <a:pt x="1059" y="3581"/>
                  <a:pt x="1174" y="3591"/>
                  <a:pt x="1239" y="3524"/>
                </a:cubicBezTo>
                <a:cubicBezTo>
                  <a:pt x="1246" y="3504"/>
                  <a:pt x="1299" y="3295"/>
                  <a:pt x="1340" y="3290"/>
                </a:cubicBezTo>
                <a:cubicBezTo>
                  <a:pt x="1456" y="3275"/>
                  <a:pt x="1574" y="3279"/>
                  <a:pt x="1691" y="3273"/>
                </a:cubicBezTo>
                <a:cubicBezTo>
                  <a:pt x="1781" y="3183"/>
                  <a:pt x="1742" y="3056"/>
                  <a:pt x="1809" y="2955"/>
                </a:cubicBezTo>
                <a:cubicBezTo>
                  <a:pt x="1821" y="2936"/>
                  <a:pt x="1852" y="2883"/>
                  <a:pt x="1876" y="2871"/>
                </a:cubicBezTo>
                <a:cubicBezTo>
                  <a:pt x="1907" y="2855"/>
                  <a:pt x="1943" y="2849"/>
                  <a:pt x="1976" y="2838"/>
                </a:cubicBezTo>
                <a:cubicBezTo>
                  <a:pt x="2071" y="2806"/>
                  <a:pt x="2163" y="2774"/>
                  <a:pt x="2261" y="2754"/>
                </a:cubicBezTo>
                <a:cubicBezTo>
                  <a:pt x="2345" y="2760"/>
                  <a:pt x="2429" y="2757"/>
                  <a:pt x="2512" y="2771"/>
                </a:cubicBezTo>
                <a:cubicBezTo>
                  <a:pt x="2532" y="2774"/>
                  <a:pt x="2544" y="2796"/>
                  <a:pt x="2562" y="2804"/>
                </a:cubicBezTo>
                <a:cubicBezTo>
                  <a:pt x="2594" y="2818"/>
                  <a:pt x="2629" y="2827"/>
                  <a:pt x="2663" y="2838"/>
                </a:cubicBezTo>
                <a:cubicBezTo>
                  <a:pt x="2680" y="2844"/>
                  <a:pt x="2713" y="2854"/>
                  <a:pt x="2713" y="2854"/>
                </a:cubicBezTo>
                <a:cubicBezTo>
                  <a:pt x="2869" y="2849"/>
                  <a:pt x="3026" y="2847"/>
                  <a:pt x="3182" y="2838"/>
                </a:cubicBezTo>
                <a:cubicBezTo>
                  <a:pt x="3221" y="2836"/>
                  <a:pt x="3263" y="2837"/>
                  <a:pt x="3299" y="2821"/>
                </a:cubicBezTo>
                <a:cubicBezTo>
                  <a:pt x="3328" y="2808"/>
                  <a:pt x="3344" y="2776"/>
                  <a:pt x="3366" y="2754"/>
                </a:cubicBezTo>
                <a:cubicBezTo>
                  <a:pt x="3380" y="2740"/>
                  <a:pt x="3343" y="2787"/>
                  <a:pt x="3332" y="2804"/>
                </a:cubicBezTo>
                <a:close/>
              </a:path>
            </a:pathLst>
          </a:custGeom>
          <a:solidFill>
            <a:srgbClr val="99FF99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SV"/>
          </a:p>
        </p:txBody>
      </p:sp>
      <p:sp>
        <p:nvSpPr>
          <p:cNvPr id="11269" name="Freeform 6"/>
          <p:cNvSpPr>
            <a:spLocks/>
          </p:cNvSpPr>
          <p:nvPr/>
        </p:nvSpPr>
        <p:spPr bwMode="auto">
          <a:xfrm>
            <a:off x="3589338" y="2757488"/>
            <a:ext cx="3009900" cy="1855787"/>
          </a:xfrm>
          <a:custGeom>
            <a:avLst/>
            <a:gdLst>
              <a:gd name="T0" fmla="*/ 2147483646 w 4740"/>
              <a:gd name="T1" fmla="*/ 2147483646 h 2923"/>
              <a:gd name="T2" fmla="*/ 2147483646 w 4740"/>
              <a:gd name="T3" fmla="*/ 2147483646 h 2923"/>
              <a:gd name="T4" fmla="*/ 2147483646 w 4740"/>
              <a:gd name="T5" fmla="*/ 2147483646 h 2923"/>
              <a:gd name="T6" fmla="*/ 2147483646 w 4740"/>
              <a:gd name="T7" fmla="*/ 2147483646 h 2923"/>
              <a:gd name="T8" fmla="*/ 2147483646 w 4740"/>
              <a:gd name="T9" fmla="*/ 2147483646 h 2923"/>
              <a:gd name="T10" fmla="*/ 2147483646 w 4740"/>
              <a:gd name="T11" fmla="*/ 2147483646 h 2923"/>
              <a:gd name="T12" fmla="*/ 2147483646 w 4740"/>
              <a:gd name="T13" fmla="*/ 2147483646 h 2923"/>
              <a:gd name="T14" fmla="*/ 2147483646 w 4740"/>
              <a:gd name="T15" fmla="*/ 2147483646 h 2923"/>
              <a:gd name="T16" fmla="*/ 2147483646 w 4740"/>
              <a:gd name="T17" fmla="*/ 2147483646 h 2923"/>
              <a:gd name="T18" fmla="*/ 2147483646 w 4740"/>
              <a:gd name="T19" fmla="*/ 2147483646 h 2923"/>
              <a:gd name="T20" fmla="*/ 2147483646 w 4740"/>
              <a:gd name="T21" fmla="*/ 2147483646 h 2923"/>
              <a:gd name="T22" fmla="*/ 2147483646 w 4740"/>
              <a:gd name="T23" fmla="*/ 2147483646 h 2923"/>
              <a:gd name="T24" fmla="*/ 2147483646 w 4740"/>
              <a:gd name="T25" fmla="*/ 2147483646 h 2923"/>
              <a:gd name="T26" fmla="*/ 2147483646 w 4740"/>
              <a:gd name="T27" fmla="*/ 2147483646 h 2923"/>
              <a:gd name="T28" fmla="*/ 2147483646 w 4740"/>
              <a:gd name="T29" fmla="*/ 2147483646 h 2923"/>
              <a:gd name="T30" fmla="*/ 2147483646 w 4740"/>
              <a:gd name="T31" fmla="*/ 2147483646 h 2923"/>
              <a:gd name="T32" fmla="*/ 2147483646 w 4740"/>
              <a:gd name="T33" fmla="*/ 2147483646 h 2923"/>
              <a:gd name="T34" fmla="*/ 2147483646 w 4740"/>
              <a:gd name="T35" fmla="*/ 2147483646 h 2923"/>
              <a:gd name="T36" fmla="*/ 2147483646 w 4740"/>
              <a:gd name="T37" fmla="*/ 2147483646 h 2923"/>
              <a:gd name="T38" fmla="*/ 2147483646 w 4740"/>
              <a:gd name="T39" fmla="*/ 2147483646 h 2923"/>
              <a:gd name="T40" fmla="*/ 2147483646 w 4740"/>
              <a:gd name="T41" fmla="*/ 2147483646 h 2923"/>
              <a:gd name="T42" fmla="*/ 2147483646 w 4740"/>
              <a:gd name="T43" fmla="*/ 2147483646 h 2923"/>
              <a:gd name="T44" fmla="*/ 2147483646 w 4740"/>
              <a:gd name="T45" fmla="*/ 2147483646 h 2923"/>
              <a:gd name="T46" fmla="*/ 2147483646 w 4740"/>
              <a:gd name="T47" fmla="*/ 2147483646 h 2923"/>
              <a:gd name="T48" fmla="*/ 2147483646 w 4740"/>
              <a:gd name="T49" fmla="*/ 2147483646 h 2923"/>
              <a:gd name="T50" fmla="*/ 2147483646 w 4740"/>
              <a:gd name="T51" fmla="*/ 2147483646 h 2923"/>
              <a:gd name="T52" fmla="*/ 2147483646 w 4740"/>
              <a:gd name="T53" fmla="*/ 2147483646 h 2923"/>
              <a:gd name="T54" fmla="*/ 2147483646 w 4740"/>
              <a:gd name="T55" fmla="*/ 2147483646 h 2923"/>
              <a:gd name="T56" fmla="*/ 2147483646 w 4740"/>
              <a:gd name="T57" fmla="*/ 2147483646 h 2923"/>
              <a:gd name="T58" fmla="*/ 2147483646 w 4740"/>
              <a:gd name="T59" fmla="*/ 2147483646 h 2923"/>
              <a:gd name="T60" fmla="*/ 2147483646 w 4740"/>
              <a:gd name="T61" fmla="*/ 2147483646 h 2923"/>
              <a:gd name="T62" fmla="*/ 2147483646 w 4740"/>
              <a:gd name="T63" fmla="*/ 2147483646 h 2923"/>
              <a:gd name="T64" fmla="*/ 2147483646 w 4740"/>
              <a:gd name="T65" fmla="*/ 2147483646 h 2923"/>
              <a:gd name="T66" fmla="*/ 2147483646 w 4740"/>
              <a:gd name="T67" fmla="*/ 2147483646 h 2923"/>
              <a:gd name="T68" fmla="*/ 2147483646 w 4740"/>
              <a:gd name="T69" fmla="*/ 2147483646 h 2923"/>
              <a:gd name="T70" fmla="*/ 2147483646 w 4740"/>
              <a:gd name="T71" fmla="*/ 2147483646 h 2923"/>
              <a:gd name="T72" fmla="*/ 2147483646 w 4740"/>
              <a:gd name="T73" fmla="*/ 2147483646 h 2923"/>
              <a:gd name="T74" fmla="*/ 2147483646 w 4740"/>
              <a:gd name="T75" fmla="*/ 2147483646 h 2923"/>
              <a:gd name="T76" fmla="*/ 2147483646 w 4740"/>
              <a:gd name="T77" fmla="*/ 2147483646 h 2923"/>
              <a:gd name="T78" fmla="*/ 2147483646 w 4740"/>
              <a:gd name="T79" fmla="*/ 2147483646 h 2923"/>
              <a:gd name="T80" fmla="*/ 2147483646 w 4740"/>
              <a:gd name="T81" fmla="*/ 2147483646 h 2923"/>
              <a:gd name="T82" fmla="*/ 2147483646 w 4740"/>
              <a:gd name="T83" fmla="*/ 2147483646 h 2923"/>
              <a:gd name="T84" fmla="*/ 2147483646 w 4740"/>
              <a:gd name="T85" fmla="*/ 2147483646 h 2923"/>
              <a:gd name="T86" fmla="*/ 2147483646 w 4740"/>
              <a:gd name="T87" fmla="*/ 2147483646 h 2923"/>
              <a:gd name="T88" fmla="*/ 2147483646 w 4740"/>
              <a:gd name="T89" fmla="*/ 2147483646 h 2923"/>
              <a:gd name="T90" fmla="*/ 2147483646 w 4740"/>
              <a:gd name="T91" fmla="*/ 2147483646 h 2923"/>
              <a:gd name="T92" fmla="*/ 2147483646 w 4740"/>
              <a:gd name="T93" fmla="*/ 2147483646 h 292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740"/>
              <a:gd name="T142" fmla="*/ 0 h 2923"/>
              <a:gd name="T143" fmla="*/ 4740 w 4740"/>
              <a:gd name="T144" fmla="*/ 2923 h 2923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740" h="2923">
                <a:moveTo>
                  <a:pt x="417" y="2830"/>
                </a:moveTo>
                <a:cubicBezTo>
                  <a:pt x="574" y="2817"/>
                  <a:pt x="609" y="2806"/>
                  <a:pt x="735" y="2846"/>
                </a:cubicBezTo>
                <a:cubicBezTo>
                  <a:pt x="849" y="2923"/>
                  <a:pt x="834" y="2915"/>
                  <a:pt x="986" y="2897"/>
                </a:cubicBezTo>
                <a:cubicBezTo>
                  <a:pt x="1008" y="2875"/>
                  <a:pt x="1031" y="2852"/>
                  <a:pt x="1053" y="2830"/>
                </a:cubicBezTo>
                <a:cubicBezTo>
                  <a:pt x="1064" y="2819"/>
                  <a:pt x="1086" y="2796"/>
                  <a:pt x="1086" y="2796"/>
                </a:cubicBezTo>
                <a:cubicBezTo>
                  <a:pt x="1140" y="2636"/>
                  <a:pt x="1322" y="2688"/>
                  <a:pt x="1471" y="2679"/>
                </a:cubicBezTo>
                <a:cubicBezTo>
                  <a:pt x="1546" y="2654"/>
                  <a:pt x="1591" y="2622"/>
                  <a:pt x="1672" y="2595"/>
                </a:cubicBezTo>
                <a:cubicBezTo>
                  <a:pt x="1689" y="2589"/>
                  <a:pt x="1706" y="2585"/>
                  <a:pt x="1723" y="2579"/>
                </a:cubicBezTo>
                <a:cubicBezTo>
                  <a:pt x="1740" y="2574"/>
                  <a:pt x="1773" y="2562"/>
                  <a:pt x="1773" y="2562"/>
                </a:cubicBezTo>
                <a:cubicBezTo>
                  <a:pt x="1821" y="2421"/>
                  <a:pt x="1754" y="2593"/>
                  <a:pt x="1823" y="2478"/>
                </a:cubicBezTo>
                <a:cubicBezTo>
                  <a:pt x="1832" y="2463"/>
                  <a:pt x="1830" y="2442"/>
                  <a:pt x="1840" y="2428"/>
                </a:cubicBezTo>
                <a:cubicBezTo>
                  <a:pt x="1868" y="2390"/>
                  <a:pt x="1907" y="2361"/>
                  <a:pt x="1940" y="2327"/>
                </a:cubicBezTo>
                <a:cubicBezTo>
                  <a:pt x="1964" y="2303"/>
                  <a:pt x="2007" y="2316"/>
                  <a:pt x="2041" y="2311"/>
                </a:cubicBezTo>
                <a:cubicBezTo>
                  <a:pt x="2058" y="2300"/>
                  <a:pt x="2076" y="2290"/>
                  <a:pt x="2091" y="2277"/>
                </a:cubicBezTo>
                <a:cubicBezTo>
                  <a:pt x="2115" y="2256"/>
                  <a:pt x="2158" y="2210"/>
                  <a:pt x="2158" y="2210"/>
                </a:cubicBezTo>
                <a:cubicBezTo>
                  <a:pt x="2197" y="2091"/>
                  <a:pt x="2234" y="2030"/>
                  <a:pt x="2342" y="1959"/>
                </a:cubicBezTo>
                <a:cubicBezTo>
                  <a:pt x="2370" y="1965"/>
                  <a:pt x="2401" y="1962"/>
                  <a:pt x="2426" y="1976"/>
                </a:cubicBezTo>
                <a:cubicBezTo>
                  <a:pt x="2467" y="2000"/>
                  <a:pt x="2485" y="2104"/>
                  <a:pt x="2493" y="2143"/>
                </a:cubicBezTo>
                <a:cubicBezTo>
                  <a:pt x="2500" y="2176"/>
                  <a:pt x="2485" y="2221"/>
                  <a:pt x="2510" y="2244"/>
                </a:cubicBezTo>
                <a:cubicBezTo>
                  <a:pt x="2549" y="2279"/>
                  <a:pt x="2610" y="2277"/>
                  <a:pt x="2660" y="2294"/>
                </a:cubicBezTo>
                <a:cubicBezTo>
                  <a:pt x="2655" y="2333"/>
                  <a:pt x="2656" y="2374"/>
                  <a:pt x="2644" y="2411"/>
                </a:cubicBezTo>
                <a:cubicBezTo>
                  <a:pt x="2639" y="2426"/>
                  <a:pt x="2620" y="2432"/>
                  <a:pt x="2610" y="2445"/>
                </a:cubicBezTo>
                <a:cubicBezTo>
                  <a:pt x="2574" y="2490"/>
                  <a:pt x="2578" y="2493"/>
                  <a:pt x="2560" y="2545"/>
                </a:cubicBezTo>
                <a:cubicBezTo>
                  <a:pt x="2582" y="2567"/>
                  <a:pt x="2599" y="2598"/>
                  <a:pt x="2627" y="2612"/>
                </a:cubicBezTo>
                <a:cubicBezTo>
                  <a:pt x="2713" y="2656"/>
                  <a:pt x="2804" y="2682"/>
                  <a:pt x="2895" y="2712"/>
                </a:cubicBezTo>
                <a:cubicBezTo>
                  <a:pt x="3075" y="2771"/>
                  <a:pt x="2803" y="2678"/>
                  <a:pt x="2995" y="2763"/>
                </a:cubicBezTo>
                <a:cubicBezTo>
                  <a:pt x="3027" y="2777"/>
                  <a:pt x="3096" y="2796"/>
                  <a:pt x="3096" y="2796"/>
                </a:cubicBezTo>
                <a:cubicBezTo>
                  <a:pt x="3163" y="2790"/>
                  <a:pt x="3231" y="2790"/>
                  <a:pt x="3297" y="2779"/>
                </a:cubicBezTo>
                <a:cubicBezTo>
                  <a:pt x="3332" y="2773"/>
                  <a:pt x="3397" y="2746"/>
                  <a:pt x="3397" y="2746"/>
                </a:cubicBezTo>
                <a:cubicBezTo>
                  <a:pt x="3486" y="2657"/>
                  <a:pt x="3369" y="2763"/>
                  <a:pt x="3481" y="2696"/>
                </a:cubicBezTo>
                <a:cubicBezTo>
                  <a:pt x="3495" y="2688"/>
                  <a:pt x="3500" y="2669"/>
                  <a:pt x="3514" y="2662"/>
                </a:cubicBezTo>
                <a:cubicBezTo>
                  <a:pt x="3601" y="2618"/>
                  <a:pt x="3686" y="2622"/>
                  <a:pt x="3782" y="2612"/>
                </a:cubicBezTo>
                <a:cubicBezTo>
                  <a:pt x="3799" y="2606"/>
                  <a:pt x="3818" y="2605"/>
                  <a:pt x="3832" y="2595"/>
                </a:cubicBezTo>
                <a:cubicBezTo>
                  <a:pt x="3858" y="2577"/>
                  <a:pt x="3899" y="2528"/>
                  <a:pt x="3899" y="2528"/>
                </a:cubicBezTo>
                <a:cubicBezTo>
                  <a:pt x="3933" y="2428"/>
                  <a:pt x="3888" y="2517"/>
                  <a:pt x="3966" y="2461"/>
                </a:cubicBezTo>
                <a:cubicBezTo>
                  <a:pt x="3992" y="2443"/>
                  <a:pt x="4033" y="2394"/>
                  <a:pt x="4033" y="2394"/>
                </a:cubicBezTo>
                <a:cubicBezTo>
                  <a:pt x="4039" y="2377"/>
                  <a:pt x="4042" y="2360"/>
                  <a:pt x="4050" y="2344"/>
                </a:cubicBezTo>
                <a:cubicBezTo>
                  <a:pt x="4059" y="2326"/>
                  <a:pt x="4084" y="2314"/>
                  <a:pt x="4084" y="2294"/>
                </a:cubicBezTo>
                <a:cubicBezTo>
                  <a:pt x="4084" y="2286"/>
                  <a:pt x="4031" y="2081"/>
                  <a:pt x="4017" y="2059"/>
                </a:cubicBezTo>
                <a:cubicBezTo>
                  <a:pt x="3995" y="2026"/>
                  <a:pt x="3950" y="1959"/>
                  <a:pt x="3950" y="1959"/>
                </a:cubicBezTo>
                <a:cubicBezTo>
                  <a:pt x="3919" y="1839"/>
                  <a:pt x="3927" y="1898"/>
                  <a:pt x="3950" y="1708"/>
                </a:cubicBezTo>
                <a:cubicBezTo>
                  <a:pt x="3952" y="1695"/>
                  <a:pt x="3971" y="1584"/>
                  <a:pt x="3983" y="1574"/>
                </a:cubicBezTo>
                <a:cubicBezTo>
                  <a:pt x="4001" y="1560"/>
                  <a:pt x="4028" y="1564"/>
                  <a:pt x="4050" y="1557"/>
                </a:cubicBezTo>
                <a:cubicBezTo>
                  <a:pt x="4237" y="1501"/>
                  <a:pt x="4073" y="1531"/>
                  <a:pt x="4351" y="1507"/>
                </a:cubicBezTo>
                <a:cubicBezTo>
                  <a:pt x="4418" y="1484"/>
                  <a:pt x="4485" y="1463"/>
                  <a:pt x="4552" y="1440"/>
                </a:cubicBezTo>
                <a:cubicBezTo>
                  <a:pt x="4569" y="1434"/>
                  <a:pt x="4586" y="1429"/>
                  <a:pt x="4603" y="1423"/>
                </a:cubicBezTo>
                <a:cubicBezTo>
                  <a:pt x="4620" y="1417"/>
                  <a:pt x="4653" y="1406"/>
                  <a:pt x="4653" y="1406"/>
                </a:cubicBezTo>
                <a:cubicBezTo>
                  <a:pt x="4698" y="1269"/>
                  <a:pt x="4681" y="1341"/>
                  <a:pt x="4703" y="1189"/>
                </a:cubicBezTo>
                <a:cubicBezTo>
                  <a:pt x="4684" y="1006"/>
                  <a:pt x="4740" y="1003"/>
                  <a:pt x="4603" y="1038"/>
                </a:cubicBezTo>
                <a:cubicBezTo>
                  <a:pt x="4586" y="1042"/>
                  <a:pt x="4569" y="1049"/>
                  <a:pt x="4552" y="1055"/>
                </a:cubicBezTo>
                <a:cubicBezTo>
                  <a:pt x="4452" y="1155"/>
                  <a:pt x="4448" y="1122"/>
                  <a:pt x="4285" y="1105"/>
                </a:cubicBezTo>
                <a:cubicBezTo>
                  <a:pt x="4233" y="1088"/>
                  <a:pt x="4229" y="1091"/>
                  <a:pt x="4184" y="1055"/>
                </a:cubicBezTo>
                <a:cubicBezTo>
                  <a:pt x="4172" y="1045"/>
                  <a:pt x="4165" y="1028"/>
                  <a:pt x="4151" y="1021"/>
                </a:cubicBezTo>
                <a:cubicBezTo>
                  <a:pt x="4119" y="1005"/>
                  <a:pt x="4050" y="988"/>
                  <a:pt x="4050" y="988"/>
                </a:cubicBezTo>
                <a:cubicBezTo>
                  <a:pt x="4008" y="944"/>
                  <a:pt x="3985" y="905"/>
                  <a:pt x="3933" y="871"/>
                </a:cubicBezTo>
                <a:cubicBezTo>
                  <a:pt x="3891" y="745"/>
                  <a:pt x="3947" y="897"/>
                  <a:pt x="3883" y="770"/>
                </a:cubicBezTo>
                <a:cubicBezTo>
                  <a:pt x="3863" y="730"/>
                  <a:pt x="3859" y="677"/>
                  <a:pt x="3849" y="636"/>
                </a:cubicBezTo>
                <a:cubicBezTo>
                  <a:pt x="3845" y="619"/>
                  <a:pt x="3842" y="600"/>
                  <a:pt x="3832" y="586"/>
                </a:cubicBezTo>
                <a:cubicBezTo>
                  <a:pt x="3814" y="560"/>
                  <a:pt x="3765" y="519"/>
                  <a:pt x="3765" y="519"/>
                </a:cubicBezTo>
                <a:cubicBezTo>
                  <a:pt x="3737" y="432"/>
                  <a:pt x="3761" y="480"/>
                  <a:pt x="3665" y="385"/>
                </a:cubicBezTo>
                <a:cubicBezTo>
                  <a:pt x="3654" y="374"/>
                  <a:pt x="3642" y="363"/>
                  <a:pt x="3631" y="352"/>
                </a:cubicBezTo>
                <a:cubicBezTo>
                  <a:pt x="3620" y="341"/>
                  <a:pt x="3598" y="318"/>
                  <a:pt x="3598" y="318"/>
                </a:cubicBezTo>
                <a:cubicBezTo>
                  <a:pt x="3596" y="305"/>
                  <a:pt x="3582" y="195"/>
                  <a:pt x="3565" y="167"/>
                </a:cubicBezTo>
                <a:cubicBezTo>
                  <a:pt x="3539" y="124"/>
                  <a:pt x="3439" y="21"/>
                  <a:pt x="3397" y="17"/>
                </a:cubicBezTo>
                <a:cubicBezTo>
                  <a:pt x="3330" y="11"/>
                  <a:pt x="3263" y="6"/>
                  <a:pt x="3196" y="0"/>
                </a:cubicBezTo>
                <a:cubicBezTo>
                  <a:pt x="3107" y="6"/>
                  <a:pt x="3017" y="8"/>
                  <a:pt x="2928" y="17"/>
                </a:cubicBezTo>
                <a:cubicBezTo>
                  <a:pt x="2852" y="24"/>
                  <a:pt x="2785" y="75"/>
                  <a:pt x="2711" y="84"/>
                </a:cubicBezTo>
                <a:cubicBezTo>
                  <a:pt x="2532" y="105"/>
                  <a:pt x="2353" y="125"/>
                  <a:pt x="2175" y="151"/>
                </a:cubicBezTo>
                <a:cubicBezTo>
                  <a:pt x="2068" y="222"/>
                  <a:pt x="1941" y="189"/>
                  <a:pt x="1823" y="151"/>
                </a:cubicBezTo>
                <a:cubicBezTo>
                  <a:pt x="1685" y="13"/>
                  <a:pt x="1788" y="82"/>
                  <a:pt x="1455" y="100"/>
                </a:cubicBezTo>
                <a:cubicBezTo>
                  <a:pt x="1375" y="127"/>
                  <a:pt x="1315" y="138"/>
                  <a:pt x="1254" y="201"/>
                </a:cubicBezTo>
                <a:cubicBezTo>
                  <a:pt x="1231" y="268"/>
                  <a:pt x="1210" y="335"/>
                  <a:pt x="1187" y="402"/>
                </a:cubicBezTo>
                <a:cubicBezTo>
                  <a:pt x="1181" y="419"/>
                  <a:pt x="1182" y="440"/>
                  <a:pt x="1170" y="452"/>
                </a:cubicBezTo>
                <a:cubicBezTo>
                  <a:pt x="1125" y="497"/>
                  <a:pt x="1065" y="566"/>
                  <a:pt x="1003" y="586"/>
                </a:cubicBezTo>
                <a:cubicBezTo>
                  <a:pt x="885" y="624"/>
                  <a:pt x="756" y="646"/>
                  <a:pt x="668" y="737"/>
                </a:cubicBezTo>
                <a:cubicBezTo>
                  <a:pt x="640" y="819"/>
                  <a:pt x="618" y="860"/>
                  <a:pt x="534" y="887"/>
                </a:cubicBezTo>
                <a:cubicBezTo>
                  <a:pt x="517" y="898"/>
                  <a:pt x="502" y="913"/>
                  <a:pt x="484" y="921"/>
                </a:cubicBezTo>
                <a:cubicBezTo>
                  <a:pt x="452" y="935"/>
                  <a:pt x="383" y="954"/>
                  <a:pt x="383" y="954"/>
                </a:cubicBezTo>
                <a:cubicBezTo>
                  <a:pt x="165" y="918"/>
                  <a:pt x="246" y="943"/>
                  <a:pt x="132" y="904"/>
                </a:cubicBezTo>
                <a:cubicBezTo>
                  <a:pt x="117" y="889"/>
                  <a:pt x="78" y="842"/>
                  <a:pt x="48" y="854"/>
                </a:cubicBezTo>
                <a:cubicBezTo>
                  <a:pt x="29" y="861"/>
                  <a:pt x="26" y="887"/>
                  <a:pt x="15" y="904"/>
                </a:cubicBezTo>
                <a:cubicBezTo>
                  <a:pt x="52" y="1100"/>
                  <a:pt x="0" y="914"/>
                  <a:pt x="65" y="1021"/>
                </a:cubicBezTo>
                <a:cubicBezTo>
                  <a:pt x="127" y="1122"/>
                  <a:pt x="29" y="1022"/>
                  <a:pt x="115" y="1122"/>
                </a:cubicBezTo>
                <a:cubicBezTo>
                  <a:pt x="136" y="1146"/>
                  <a:pt x="182" y="1189"/>
                  <a:pt x="182" y="1189"/>
                </a:cubicBezTo>
                <a:cubicBezTo>
                  <a:pt x="191" y="1399"/>
                  <a:pt x="152" y="1574"/>
                  <a:pt x="266" y="1741"/>
                </a:cubicBezTo>
                <a:cubicBezTo>
                  <a:pt x="312" y="1878"/>
                  <a:pt x="284" y="2027"/>
                  <a:pt x="182" y="2126"/>
                </a:cubicBezTo>
                <a:cubicBezTo>
                  <a:pt x="176" y="2143"/>
                  <a:pt x="173" y="2161"/>
                  <a:pt x="165" y="2177"/>
                </a:cubicBezTo>
                <a:cubicBezTo>
                  <a:pt x="156" y="2195"/>
                  <a:pt x="133" y="2207"/>
                  <a:pt x="132" y="2227"/>
                </a:cubicBezTo>
                <a:cubicBezTo>
                  <a:pt x="132" y="2230"/>
                  <a:pt x="148" y="2478"/>
                  <a:pt x="165" y="2528"/>
                </a:cubicBezTo>
                <a:cubicBezTo>
                  <a:pt x="171" y="2547"/>
                  <a:pt x="190" y="2561"/>
                  <a:pt x="199" y="2579"/>
                </a:cubicBezTo>
                <a:cubicBezTo>
                  <a:pt x="207" y="2595"/>
                  <a:pt x="205" y="2615"/>
                  <a:pt x="216" y="2629"/>
                </a:cubicBezTo>
                <a:cubicBezTo>
                  <a:pt x="229" y="2645"/>
                  <a:pt x="249" y="2651"/>
                  <a:pt x="266" y="2662"/>
                </a:cubicBezTo>
                <a:cubicBezTo>
                  <a:pt x="277" y="2696"/>
                  <a:pt x="288" y="2729"/>
                  <a:pt x="299" y="2763"/>
                </a:cubicBezTo>
                <a:cubicBezTo>
                  <a:pt x="321" y="2829"/>
                  <a:pt x="300" y="2808"/>
                  <a:pt x="366" y="2830"/>
                </a:cubicBezTo>
                <a:cubicBezTo>
                  <a:pt x="639" y="2813"/>
                  <a:pt x="724" y="2813"/>
                  <a:pt x="618" y="2813"/>
                </a:cubicBezTo>
              </a:path>
            </a:pathLst>
          </a:custGeom>
          <a:solidFill>
            <a:srgbClr val="FFFF99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SV"/>
          </a:p>
        </p:txBody>
      </p:sp>
      <p:sp>
        <p:nvSpPr>
          <p:cNvPr id="11270" name="Freeform 7"/>
          <p:cNvSpPr>
            <a:spLocks/>
          </p:cNvSpPr>
          <p:nvPr/>
        </p:nvSpPr>
        <p:spPr bwMode="auto">
          <a:xfrm>
            <a:off x="3505200" y="3962400"/>
            <a:ext cx="2308225" cy="2201863"/>
          </a:xfrm>
          <a:custGeom>
            <a:avLst/>
            <a:gdLst>
              <a:gd name="T0" fmla="*/ 2147483646 w 3633"/>
              <a:gd name="T1" fmla="*/ 2147483646 h 3467"/>
              <a:gd name="T2" fmla="*/ 2147483646 w 3633"/>
              <a:gd name="T3" fmla="*/ 2147483646 h 3467"/>
              <a:gd name="T4" fmla="*/ 2147483646 w 3633"/>
              <a:gd name="T5" fmla="*/ 2147483646 h 3467"/>
              <a:gd name="T6" fmla="*/ 2147483646 w 3633"/>
              <a:gd name="T7" fmla="*/ 2147483646 h 3467"/>
              <a:gd name="T8" fmla="*/ 2147483646 w 3633"/>
              <a:gd name="T9" fmla="*/ 2147483646 h 3467"/>
              <a:gd name="T10" fmla="*/ 2147483646 w 3633"/>
              <a:gd name="T11" fmla="*/ 2147483646 h 3467"/>
              <a:gd name="T12" fmla="*/ 2147483646 w 3633"/>
              <a:gd name="T13" fmla="*/ 2147483646 h 3467"/>
              <a:gd name="T14" fmla="*/ 2147483646 w 3633"/>
              <a:gd name="T15" fmla="*/ 2147483646 h 3467"/>
              <a:gd name="T16" fmla="*/ 2147483646 w 3633"/>
              <a:gd name="T17" fmla="*/ 2147483646 h 3467"/>
              <a:gd name="T18" fmla="*/ 2147483646 w 3633"/>
              <a:gd name="T19" fmla="*/ 2147483646 h 3467"/>
              <a:gd name="T20" fmla="*/ 2147483646 w 3633"/>
              <a:gd name="T21" fmla="*/ 2147483646 h 3467"/>
              <a:gd name="T22" fmla="*/ 2147483646 w 3633"/>
              <a:gd name="T23" fmla="*/ 2147483646 h 3467"/>
              <a:gd name="T24" fmla="*/ 2147483646 w 3633"/>
              <a:gd name="T25" fmla="*/ 2147483646 h 3467"/>
              <a:gd name="T26" fmla="*/ 2147483646 w 3633"/>
              <a:gd name="T27" fmla="*/ 2147483646 h 3467"/>
              <a:gd name="T28" fmla="*/ 2147483646 w 3633"/>
              <a:gd name="T29" fmla="*/ 2147483646 h 3467"/>
              <a:gd name="T30" fmla="*/ 2147483646 w 3633"/>
              <a:gd name="T31" fmla="*/ 2147483646 h 3467"/>
              <a:gd name="T32" fmla="*/ 2147483646 w 3633"/>
              <a:gd name="T33" fmla="*/ 2147483646 h 3467"/>
              <a:gd name="T34" fmla="*/ 2147483646 w 3633"/>
              <a:gd name="T35" fmla="*/ 2147483646 h 3467"/>
              <a:gd name="T36" fmla="*/ 2147483646 w 3633"/>
              <a:gd name="T37" fmla="*/ 2147483646 h 3467"/>
              <a:gd name="T38" fmla="*/ 2147483646 w 3633"/>
              <a:gd name="T39" fmla="*/ 2147483646 h 3467"/>
              <a:gd name="T40" fmla="*/ 2147483646 w 3633"/>
              <a:gd name="T41" fmla="*/ 2147483646 h 3467"/>
              <a:gd name="T42" fmla="*/ 2147483646 w 3633"/>
              <a:gd name="T43" fmla="*/ 2147483646 h 3467"/>
              <a:gd name="T44" fmla="*/ 2147483646 w 3633"/>
              <a:gd name="T45" fmla="*/ 2147483646 h 3467"/>
              <a:gd name="T46" fmla="*/ 2147483646 w 3633"/>
              <a:gd name="T47" fmla="*/ 2147483646 h 3467"/>
              <a:gd name="T48" fmla="*/ 2147483646 w 3633"/>
              <a:gd name="T49" fmla="*/ 2147483646 h 3467"/>
              <a:gd name="T50" fmla="*/ 2147483646 w 3633"/>
              <a:gd name="T51" fmla="*/ 2147483646 h 3467"/>
              <a:gd name="T52" fmla="*/ 2147483646 w 3633"/>
              <a:gd name="T53" fmla="*/ 2147483646 h 3467"/>
              <a:gd name="T54" fmla="*/ 2147483646 w 3633"/>
              <a:gd name="T55" fmla="*/ 2147483646 h 3467"/>
              <a:gd name="T56" fmla="*/ 2147483646 w 3633"/>
              <a:gd name="T57" fmla="*/ 2147483646 h 3467"/>
              <a:gd name="T58" fmla="*/ 2147483646 w 3633"/>
              <a:gd name="T59" fmla="*/ 2147483646 h 3467"/>
              <a:gd name="T60" fmla="*/ 2147483646 w 3633"/>
              <a:gd name="T61" fmla="*/ 2147483646 h 3467"/>
              <a:gd name="T62" fmla="*/ 2147483646 w 3633"/>
              <a:gd name="T63" fmla="*/ 2147483646 h 3467"/>
              <a:gd name="T64" fmla="*/ 2147483646 w 3633"/>
              <a:gd name="T65" fmla="*/ 2147483646 h 3467"/>
              <a:gd name="T66" fmla="*/ 2147483646 w 3633"/>
              <a:gd name="T67" fmla="*/ 2147483646 h 3467"/>
              <a:gd name="T68" fmla="*/ 2147483646 w 3633"/>
              <a:gd name="T69" fmla="*/ 2147483646 h 3467"/>
              <a:gd name="T70" fmla="*/ 2147483646 w 3633"/>
              <a:gd name="T71" fmla="*/ 2147483646 h 3467"/>
              <a:gd name="T72" fmla="*/ 2147483646 w 3633"/>
              <a:gd name="T73" fmla="*/ 2147483646 h 3467"/>
              <a:gd name="T74" fmla="*/ 2147483646 w 3633"/>
              <a:gd name="T75" fmla="*/ 2147483646 h 3467"/>
              <a:gd name="T76" fmla="*/ 2147483646 w 3633"/>
              <a:gd name="T77" fmla="*/ 2147483646 h 3467"/>
              <a:gd name="T78" fmla="*/ 2147483646 w 3633"/>
              <a:gd name="T79" fmla="*/ 2147483646 h 3467"/>
              <a:gd name="T80" fmla="*/ 2147483646 w 3633"/>
              <a:gd name="T81" fmla="*/ 2147483646 h 3467"/>
              <a:gd name="T82" fmla="*/ 2147483646 w 3633"/>
              <a:gd name="T83" fmla="*/ 2147483646 h 3467"/>
              <a:gd name="T84" fmla="*/ 2147483646 w 3633"/>
              <a:gd name="T85" fmla="*/ 2147483646 h 3467"/>
              <a:gd name="T86" fmla="*/ 2147483646 w 3633"/>
              <a:gd name="T87" fmla="*/ 2147483646 h 3467"/>
              <a:gd name="T88" fmla="*/ 2147483646 w 3633"/>
              <a:gd name="T89" fmla="*/ 2147483646 h 3467"/>
              <a:gd name="T90" fmla="*/ 2147483646 w 3633"/>
              <a:gd name="T91" fmla="*/ 2147483646 h 3467"/>
              <a:gd name="T92" fmla="*/ 2147483646 w 3633"/>
              <a:gd name="T93" fmla="*/ 2147483646 h 3467"/>
              <a:gd name="T94" fmla="*/ 2147483646 w 3633"/>
              <a:gd name="T95" fmla="*/ 2147483646 h 3467"/>
              <a:gd name="T96" fmla="*/ 2147483646 w 3633"/>
              <a:gd name="T97" fmla="*/ 2147483646 h 3467"/>
              <a:gd name="T98" fmla="*/ 2147483646 w 3633"/>
              <a:gd name="T99" fmla="*/ 2147483646 h 3467"/>
              <a:gd name="T100" fmla="*/ 2147483646 w 3633"/>
              <a:gd name="T101" fmla="*/ 2147483646 h 3467"/>
              <a:gd name="T102" fmla="*/ 2147483646 w 3633"/>
              <a:gd name="T103" fmla="*/ 2147483646 h 3467"/>
              <a:gd name="T104" fmla="*/ 2147483646 w 3633"/>
              <a:gd name="T105" fmla="*/ 2147483646 h 346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633"/>
              <a:gd name="T160" fmla="*/ 0 h 3467"/>
              <a:gd name="T161" fmla="*/ 3633 w 3633"/>
              <a:gd name="T162" fmla="*/ 3467 h 346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633" h="3467">
                <a:moveTo>
                  <a:pt x="2947" y="3366"/>
                </a:moveTo>
                <a:cubicBezTo>
                  <a:pt x="3002" y="3283"/>
                  <a:pt x="2966" y="3330"/>
                  <a:pt x="3064" y="3232"/>
                </a:cubicBezTo>
                <a:cubicBezTo>
                  <a:pt x="3152" y="3144"/>
                  <a:pt x="3046" y="3216"/>
                  <a:pt x="3131" y="3148"/>
                </a:cubicBezTo>
                <a:cubicBezTo>
                  <a:pt x="3180" y="3109"/>
                  <a:pt x="3178" y="3127"/>
                  <a:pt x="3215" y="3081"/>
                </a:cubicBezTo>
                <a:cubicBezTo>
                  <a:pt x="3228" y="3065"/>
                  <a:pt x="3257" y="3007"/>
                  <a:pt x="3282" y="2998"/>
                </a:cubicBezTo>
                <a:cubicBezTo>
                  <a:pt x="3330" y="2980"/>
                  <a:pt x="3383" y="2981"/>
                  <a:pt x="3432" y="2964"/>
                </a:cubicBezTo>
                <a:cubicBezTo>
                  <a:pt x="3443" y="2953"/>
                  <a:pt x="3452" y="2939"/>
                  <a:pt x="3466" y="2931"/>
                </a:cubicBezTo>
                <a:cubicBezTo>
                  <a:pt x="3481" y="2922"/>
                  <a:pt x="3504" y="2926"/>
                  <a:pt x="3516" y="2914"/>
                </a:cubicBezTo>
                <a:cubicBezTo>
                  <a:pt x="3528" y="2902"/>
                  <a:pt x="3524" y="2879"/>
                  <a:pt x="3533" y="2864"/>
                </a:cubicBezTo>
                <a:cubicBezTo>
                  <a:pt x="3541" y="2850"/>
                  <a:pt x="3555" y="2841"/>
                  <a:pt x="3566" y="2830"/>
                </a:cubicBezTo>
                <a:cubicBezTo>
                  <a:pt x="3587" y="2769"/>
                  <a:pt x="3614" y="2757"/>
                  <a:pt x="3633" y="2696"/>
                </a:cubicBezTo>
                <a:cubicBezTo>
                  <a:pt x="3621" y="2258"/>
                  <a:pt x="3610" y="1812"/>
                  <a:pt x="3583" y="1374"/>
                </a:cubicBezTo>
                <a:cubicBezTo>
                  <a:pt x="3580" y="1325"/>
                  <a:pt x="3516" y="1249"/>
                  <a:pt x="3499" y="1223"/>
                </a:cubicBezTo>
                <a:cubicBezTo>
                  <a:pt x="3451" y="1152"/>
                  <a:pt x="3413" y="1076"/>
                  <a:pt x="3365" y="1005"/>
                </a:cubicBezTo>
                <a:cubicBezTo>
                  <a:pt x="3354" y="972"/>
                  <a:pt x="3336" y="940"/>
                  <a:pt x="3332" y="905"/>
                </a:cubicBezTo>
                <a:cubicBezTo>
                  <a:pt x="3326" y="860"/>
                  <a:pt x="3328" y="814"/>
                  <a:pt x="3315" y="771"/>
                </a:cubicBezTo>
                <a:cubicBezTo>
                  <a:pt x="3300" y="719"/>
                  <a:pt x="3208" y="725"/>
                  <a:pt x="3181" y="720"/>
                </a:cubicBezTo>
                <a:cubicBezTo>
                  <a:pt x="3109" y="707"/>
                  <a:pt x="3034" y="689"/>
                  <a:pt x="2964" y="670"/>
                </a:cubicBezTo>
                <a:cubicBezTo>
                  <a:pt x="2898" y="652"/>
                  <a:pt x="2861" y="645"/>
                  <a:pt x="2813" y="603"/>
                </a:cubicBezTo>
                <a:cubicBezTo>
                  <a:pt x="2789" y="582"/>
                  <a:pt x="2746" y="536"/>
                  <a:pt x="2746" y="536"/>
                </a:cubicBezTo>
                <a:cubicBezTo>
                  <a:pt x="2720" y="458"/>
                  <a:pt x="2740" y="393"/>
                  <a:pt x="2796" y="335"/>
                </a:cubicBezTo>
                <a:cubicBezTo>
                  <a:pt x="2779" y="267"/>
                  <a:pt x="2762" y="233"/>
                  <a:pt x="2712" y="185"/>
                </a:cubicBezTo>
                <a:cubicBezTo>
                  <a:pt x="2669" y="48"/>
                  <a:pt x="2728" y="209"/>
                  <a:pt x="2662" y="101"/>
                </a:cubicBezTo>
                <a:cubicBezTo>
                  <a:pt x="2653" y="86"/>
                  <a:pt x="2654" y="66"/>
                  <a:pt x="2645" y="51"/>
                </a:cubicBezTo>
                <a:cubicBezTo>
                  <a:pt x="2622" y="12"/>
                  <a:pt x="2602" y="14"/>
                  <a:pt x="2562" y="0"/>
                </a:cubicBezTo>
                <a:cubicBezTo>
                  <a:pt x="2556" y="1"/>
                  <a:pt x="2413" y="15"/>
                  <a:pt x="2394" y="34"/>
                </a:cubicBezTo>
                <a:cubicBezTo>
                  <a:pt x="2382" y="46"/>
                  <a:pt x="2386" y="69"/>
                  <a:pt x="2377" y="84"/>
                </a:cubicBezTo>
                <a:cubicBezTo>
                  <a:pt x="2318" y="183"/>
                  <a:pt x="2368" y="41"/>
                  <a:pt x="2311" y="168"/>
                </a:cubicBezTo>
                <a:cubicBezTo>
                  <a:pt x="2297" y="200"/>
                  <a:pt x="2302" y="243"/>
                  <a:pt x="2277" y="268"/>
                </a:cubicBezTo>
                <a:cubicBezTo>
                  <a:pt x="2186" y="359"/>
                  <a:pt x="2239" y="325"/>
                  <a:pt x="2110" y="369"/>
                </a:cubicBezTo>
                <a:cubicBezTo>
                  <a:pt x="2093" y="375"/>
                  <a:pt x="2059" y="386"/>
                  <a:pt x="2059" y="386"/>
                </a:cubicBezTo>
                <a:cubicBezTo>
                  <a:pt x="2048" y="403"/>
                  <a:pt x="2039" y="421"/>
                  <a:pt x="2026" y="436"/>
                </a:cubicBezTo>
                <a:cubicBezTo>
                  <a:pt x="2005" y="460"/>
                  <a:pt x="1959" y="503"/>
                  <a:pt x="1959" y="503"/>
                </a:cubicBezTo>
                <a:cubicBezTo>
                  <a:pt x="1955" y="514"/>
                  <a:pt x="1924" y="681"/>
                  <a:pt x="1875" y="687"/>
                </a:cubicBezTo>
                <a:cubicBezTo>
                  <a:pt x="1747" y="702"/>
                  <a:pt x="1618" y="698"/>
                  <a:pt x="1490" y="704"/>
                </a:cubicBezTo>
                <a:cubicBezTo>
                  <a:pt x="1418" y="728"/>
                  <a:pt x="1344" y="747"/>
                  <a:pt x="1272" y="771"/>
                </a:cubicBezTo>
                <a:cubicBezTo>
                  <a:pt x="1245" y="855"/>
                  <a:pt x="1273" y="815"/>
                  <a:pt x="1155" y="854"/>
                </a:cubicBezTo>
                <a:cubicBezTo>
                  <a:pt x="1138" y="860"/>
                  <a:pt x="1122" y="865"/>
                  <a:pt x="1105" y="871"/>
                </a:cubicBezTo>
                <a:cubicBezTo>
                  <a:pt x="1088" y="877"/>
                  <a:pt x="1055" y="888"/>
                  <a:pt x="1055" y="888"/>
                </a:cubicBezTo>
                <a:cubicBezTo>
                  <a:pt x="1005" y="882"/>
                  <a:pt x="954" y="879"/>
                  <a:pt x="904" y="871"/>
                </a:cubicBezTo>
                <a:cubicBezTo>
                  <a:pt x="836" y="859"/>
                  <a:pt x="771" y="821"/>
                  <a:pt x="703" y="804"/>
                </a:cubicBezTo>
                <a:cubicBezTo>
                  <a:pt x="642" y="810"/>
                  <a:pt x="577" y="802"/>
                  <a:pt x="519" y="821"/>
                </a:cubicBezTo>
                <a:cubicBezTo>
                  <a:pt x="502" y="827"/>
                  <a:pt x="494" y="855"/>
                  <a:pt x="502" y="871"/>
                </a:cubicBezTo>
                <a:cubicBezTo>
                  <a:pt x="510" y="887"/>
                  <a:pt x="535" y="882"/>
                  <a:pt x="552" y="888"/>
                </a:cubicBezTo>
                <a:cubicBezTo>
                  <a:pt x="574" y="910"/>
                  <a:pt x="611" y="924"/>
                  <a:pt x="619" y="955"/>
                </a:cubicBezTo>
                <a:cubicBezTo>
                  <a:pt x="630" y="1000"/>
                  <a:pt x="633" y="1048"/>
                  <a:pt x="653" y="1089"/>
                </a:cubicBezTo>
                <a:cubicBezTo>
                  <a:pt x="664" y="1111"/>
                  <a:pt x="677" y="1133"/>
                  <a:pt x="686" y="1156"/>
                </a:cubicBezTo>
                <a:cubicBezTo>
                  <a:pt x="694" y="1178"/>
                  <a:pt x="696" y="1201"/>
                  <a:pt x="703" y="1223"/>
                </a:cubicBezTo>
                <a:cubicBezTo>
                  <a:pt x="713" y="1257"/>
                  <a:pt x="737" y="1323"/>
                  <a:pt x="737" y="1323"/>
                </a:cubicBezTo>
                <a:cubicBezTo>
                  <a:pt x="731" y="1368"/>
                  <a:pt x="733" y="1414"/>
                  <a:pt x="720" y="1457"/>
                </a:cubicBezTo>
                <a:cubicBezTo>
                  <a:pt x="700" y="1523"/>
                  <a:pt x="529" y="1520"/>
                  <a:pt x="502" y="1524"/>
                </a:cubicBezTo>
                <a:cubicBezTo>
                  <a:pt x="479" y="1528"/>
                  <a:pt x="457" y="1534"/>
                  <a:pt x="435" y="1541"/>
                </a:cubicBezTo>
                <a:cubicBezTo>
                  <a:pt x="401" y="1551"/>
                  <a:pt x="335" y="1574"/>
                  <a:pt x="335" y="1574"/>
                </a:cubicBezTo>
                <a:cubicBezTo>
                  <a:pt x="276" y="1613"/>
                  <a:pt x="257" y="1641"/>
                  <a:pt x="234" y="1708"/>
                </a:cubicBezTo>
                <a:cubicBezTo>
                  <a:pt x="225" y="1834"/>
                  <a:pt x="245" y="1980"/>
                  <a:pt x="151" y="2077"/>
                </a:cubicBezTo>
                <a:cubicBezTo>
                  <a:pt x="100" y="2228"/>
                  <a:pt x="173" y="2038"/>
                  <a:pt x="100" y="2160"/>
                </a:cubicBezTo>
                <a:cubicBezTo>
                  <a:pt x="91" y="2175"/>
                  <a:pt x="94" y="2196"/>
                  <a:pt x="84" y="2211"/>
                </a:cubicBezTo>
                <a:cubicBezTo>
                  <a:pt x="66" y="2237"/>
                  <a:pt x="17" y="2278"/>
                  <a:pt x="17" y="2278"/>
                </a:cubicBezTo>
                <a:cubicBezTo>
                  <a:pt x="11" y="2295"/>
                  <a:pt x="0" y="2310"/>
                  <a:pt x="0" y="2328"/>
                </a:cubicBezTo>
                <a:cubicBezTo>
                  <a:pt x="0" y="2464"/>
                  <a:pt x="243" y="2440"/>
                  <a:pt x="301" y="2445"/>
                </a:cubicBezTo>
                <a:cubicBezTo>
                  <a:pt x="357" y="2501"/>
                  <a:pt x="413" y="2487"/>
                  <a:pt x="485" y="2512"/>
                </a:cubicBezTo>
                <a:cubicBezTo>
                  <a:pt x="572" y="2599"/>
                  <a:pt x="459" y="2497"/>
                  <a:pt x="569" y="2562"/>
                </a:cubicBezTo>
                <a:cubicBezTo>
                  <a:pt x="583" y="2570"/>
                  <a:pt x="590" y="2586"/>
                  <a:pt x="603" y="2596"/>
                </a:cubicBezTo>
                <a:cubicBezTo>
                  <a:pt x="635" y="2620"/>
                  <a:pt x="674" y="2635"/>
                  <a:pt x="703" y="2663"/>
                </a:cubicBezTo>
                <a:cubicBezTo>
                  <a:pt x="737" y="2696"/>
                  <a:pt x="796" y="2757"/>
                  <a:pt x="837" y="2763"/>
                </a:cubicBezTo>
                <a:cubicBezTo>
                  <a:pt x="977" y="2783"/>
                  <a:pt x="916" y="2770"/>
                  <a:pt x="1021" y="2797"/>
                </a:cubicBezTo>
                <a:cubicBezTo>
                  <a:pt x="1085" y="2733"/>
                  <a:pt x="1093" y="2658"/>
                  <a:pt x="1055" y="2562"/>
                </a:cubicBezTo>
                <a:cubicBezTo>
                  <a:pt x="1048" y="2545"/>
                  <a:pt x="1021" y="2551"/>
                  <a:pt x="1004" y="2546"/>
                </a:cubicBezTo>
                <a:cubicBezTo>
                  <a:pt x="929" y="2471"/>
                  <a:pt x="858" y="2403"/>
                  <a:pt x="770" y="2345"/>
                </a:cubicBezTo>
                <a:cubicBezTo>
                  <a:pt x="781" y="2334"/>
                  <a:pt x="788" y="2314"/>
                  <a:pt x="804" y="2311"/>
                </a:cubicBezTo>
                <a:cubicBezTo>
                  <a:pt x="846" y="2304"/>
                  <a:pt x="890" y="2340"/>
                  <a:pt x="921" y="2361"/>
                </a:cubicBezTo>
                <a:cubicBezTo>
                  <a:pt x="979" y="2546"/>
                  <a:pt x="1217" y="2525"/>
                  <a:pt x="1373" y="2562"/>
                </a:cubicBezTo>
                <a:cubicBezTo>
                  <a:pt x="1406" y="2557"/>
                  <a:pt x="1441" y="2558"/>
                  <a:pt x="1473" y="2546"/>
                </a:cubicBezTo>
                <a:cubicBezTo>
                  <a:pt x="1517" y="2530"/>
                  <a:pt x="1505" y="2494"/>
                  <a:pt x="1524" y="2462"/>
                </a:cubicBezTo>
                <a:cubicBezTo>
                  <a:pt x="1548" y="2422"/>
                  <a:pt x="1566" y="2425"/>
                  <a:pt x="1607" y="2412"/>
                </a:cubicBezTo>
                <a:cubicBezTo>
                  <a:pt x="1696" y="2417"/>
                  <a:pt x="1786" y="2420"/>
                  <a:pt x="1875" y="2428"/>
                </a:cubicBezTo>
                <a:cubicBezTo>
                  <a:pt x="1909" y="2431"/>
                  <a:pt x="1976" y="2411"/>
                  <a:pt x="1976" y="2445"/>
                </a:cubicBezTo>
                <a:cubicBezTo>
                  <a:pt x="1976" y="2481"/>
                  <a:pt x="1909" y="2468"/>
                  <a:pt x="1875" y="2479"/>
                </a:cubicBezTo>
                <a:cubicBezTo>
                  <a:pt x="1776" y="2512"/>
                  <a:pt x="1826" y="2495"/>
                  <a:pt x="1657" y="2512"/>
                </a:cubicBezTo>
                <a:cubicBezTo>
                  <a:pt x="1629" y="2599"/>
                  <a:pt x="1660" y="2530"/>
                  <a:pt x="1607" y="2596"/>
                </a:cubicBezTo>
                <a:cubicBezTo>
                  <a:pt x="1503" y="2727"/>
                  <a:pt x="1683" y="2639"/>
                  <a:pt x="1289" y="2663"/>
                </a:cubicBezTo>
                <a:cubicBezTo>
                  <a:pt x="1242" y="2734"/>
                  <a:pt x="1247" y="2738"/>
                  <a:pt x="1306" y="2797"/>
                </a:cubicBezTo>
                <a:cubicBezTo>
                  <a:pt x="1312" y="2814"/>
                  <a:pt x="1312" y="2833"/>
                  <a:pt x="1323" y="2847"/>
                </a:cubicBezTo>
                <a:cubicBezTo>
                  <a:pt x="1413" y="2968"/>
                  <a:pt x="1413" y="2932"/>
                  <a:pt x="1574" y="2947"/>
                </a:cubicBezTo>
                <a:cubicBezTo>
                  <a:pt x="1609" y="2959"/>
                  <a:pt x="1663" y="2975"/>
                  <a:pt x="1691" y="2998"/>
                </a:cubicBezTo>
                <a:cubicBezTo>
                  <a:pt x="1740" y="3040"/>
                  <a:pt x="1711" y="3089"/>
                  <a:pt x="1791" y="3115"/>
                </a:cubicBezTo>
                <a:cubicBezTo>
                  <a:pt x="1825" y="3126"/>
                  <a:pt x="1858" y="3137"/>
                  <a:pt x="1892" y="3148"/>
                </a:cubicBezTo>
                <a:cubicBezTo>
                  <a:pt x="1909" y="3154"/>
                  <a:pt x="1942" y="3165"/>
                  <a:pt x="1942" y="3165"/>
                </a:cubicBezTo>
                <a:cubicBezTo>
                  <a:pt x="2007" y="3230"/>
                  <a:pt x="1940" y="3170"/>
                  <a:pt x="2043" y="3232"/>
                </a:cubicBezTo>
                <a:cubicBezTo>
                  <a:pt x="2077" y="3253"/>
                  <a:pt x="2143" y="3299"/>
                  <a:pt x="2143" y="3299"/>
                </a:cubicBezTo>
                <a:cubicBezTo>
                  <a:pt x="2149" y="3282"/>
                  <a:pt x="2160" y="3267"/>
                  <a:pt x="2160" y="3249"/>
                </a:cubicBezTo>
                <a:cubicBezTo>
                  <a:pt x="2160" y="3231"/>
                  <a:pt x="2147" y="3216"/>
                  <a:pt x="2143" y="3199"/>
                </a:cubicBezTo>
                <a:cubicBezTo>
                  <a:pt x="2136" y="3166"/>
                  <a:pt x="2143" y="3128"/>
                  <a:pt x="2126" y="3098"/>
                </a:cubicBezTo>
                <a:cubicBezTo>
                  <a:pt x="2117" y="3083"/>
                  <a:pt x="2091" y="3090"/>
                  <a:pt x="2076" y="3081"/>
                </a:cubicBezTo>
                <a:cubicBezTo>
                  <a:pt x="2041" y="3061"/>
                  <a:pt x="1976" y="3014"/>
                  <a:pt x="1976" y="3014"/>
                </a:cubicBezTo>
                <a:cubicBezTo>
                  <a:pt x="1970" y="2995"/>
                  <a:pt x="1931" y="2912"/>
                  <a:pt x="1976" y="2897"/>
                </a:cubicBezTo>
                <a:cubicBezTo>
                  <a:pt x="2019" y="2883"/>
                  <a:pt x="2065" y="2908"/>
                  <a:pt x="2110" y="2914"/>
                </a:cubicBezTo>
                <a:cubicBezTo>
                  <a:pt x="2151" y="2928"/>
                  <a:pt x="2181" y="2927"/>
                  <a:pt x="2193" y="2981"/>
                </a:cubicBezTo>
                <a:cubicBezTo>
                  <a:pt x="2238" y="3191"/>
                  <a:pt x="2144" y="3143"/>
                  <a:pt x="2260" y="3182"/>
                </a:cubicBezTo>
                <a:cubicBezTo>
                  <a:pt x="2339" y="3261"/>
                  <a:pt x="2297" y="3239"/>
                  <a:pt x="2377" y="3266"/>
                </a:cubicBezTo>
                <a:cubicBezTo>
                  <a:pt x="2399" y="3288"/>
                  <a:pt x="2414" y="3323"/>
                  <a:pt x="2444" y="3333"/>
                </a:cubicBezTo>
                <a:cubicBezTo>
                  <a:pt x="2478" y="3344"/>
                  <a:pt x="2511" y="3355"/>
                  <a:pt x="2545" y="3366"/>
                </a:cubicBezTo>
                <a:cubicBezTo>
                  <a:pt x="2564" y="3372"/>
                  <a:pt x="2577" y="3392"/>
                  <a:pt x="2595" y="3400"/>
                </a:cubicBezTo>
                <a:cubicBezTo>
                  <a:pt x="2677" y="3436"/>
                  <a:pt x="2762" y="3439"/>
                  <a:pt x="2846" y="3467"/>
                </a:cubicBezTo>
                <a:cubicBezTo>
                  <a:pt x="2895" y="3455"/>
                  <a:pt x="2920" y="3460"/>
                  <a:pt x="2947" y="3416"/>
                </a:cubicBezTo>
                <a:cubicBezTo>
                  <a:pt x="2956" y="3401"/>
                  <a:pt x="2950" y="3376"/>
                  <a:pt x="2964" y="3366"/>
                </a:cubicBezTo>
                <a:cubicBezTo>
                  <a:pt x="2993" y="3346"/>
                  <a:pt x="3064" y="3333"/>
                  <a:pt x="3064" y="3333"/>
                </a:cubicBezTo>
              </a:path>
            </a:pathLst>
          </a:custGeom>
          <a:solidFill>
            <a:srgbClr val="FFCC99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SV"/>
          </a:p>
        </p:txBody>
      </p:sp>
      <p:grpSp>
        <p:nvGrpSpPr>
          <p:cNvPr id="11271" name="Group 8"/>
          <p:cNvGrpSpPr>
            <a:grpSpLocks/>
          </p:cNvGrpSpPr>
          <p:nvPr/>
        </p:nvGrpSpPr>
        <p:grpSpPr bwMode="auto">
          <a:xfrm>
            <a:off x="2627313" y="1295400"/>
            <a:ext cx="4370387" cy="4933950"/>
            <a:chOff x="4873" y="2164"/>
            <a:chExt cx="6881" cy="7772"/>
          </a:xfrm>
        </p:grpSpPr>
        <p:grpSp>
          <p:nvGrpSpPr>
            <p:cNvPr id="11298" name="Group 9"/>
            <p:cNvGrpSpPr>
              <a:grpSpLocks/>
            </p:cNvGrpSpPr>
            <p:nvPr/>
          </p:nvGrpSpPr>
          <p:grpSpPr bwMode="auto">
            <a:xfrm>
              <a:off x="6180" y="2164"/>
              <a:ext cx="5574" cy="3033"/>
              <a:chOff x="6180" y="2164"/>
              <a:chExt cx="5574" cy="3033"/>
            </a:xfrm>
          </p:grpSpPr>
          <p:sp>
            <p:nvSpPr>
              <p:cNvPr id="11314" name="Freeform 10"/>
              <p:cNvSpPr>
                <a:spLocks/>
              </p:cNvSpPr>
              <p:nvPr/>
            </p:nvSpPr>
            <p:spPr bwMode="auto">
              <a:xfrm>
                <a:off x="8784" y="2736"/>
                <a:ext cx="2528" cy="2461"/>
              </a:xfrm>
              <a:custGeom>
                <a:avLst/>
                <a:gdLst>
                  <a:gd name="T0" fmla="*/ 0 w 2528"/>
                  <a:gd name="T1" fmla="*/ 2461 h 2461"/>
                  <a:gd name="T2" fmla="*/ 134 w 2528"/>
                  <a:gd name="T3" fmla="*/ 2277 h 2461"/>
                  <a:gd name="T4" fmla="*/ 201 w 2528"/>
                  <a:gd name="T5" fmla="*/ 2143 h 2461"/>
                  <a:gd name="T6" fmla="*/ 234 w 2528"/>
                  <a:gd name="T7" fmla="*/ 1708 h 2461"/>
                  <a:gd name="T8" fmla="*/ 351 w 2528"/>
                  <a:gd name="T9" fmla="*/ 1674 h 2461"/>
                  <a:gd name="T10" fmla="*/ 603 w 2528"/>
                  <a:gd name="T11" fmla="*/ 1440 h 2461"/>
                  <a:gd name="T12" fmla="*/ 653 w 2528"/>
                  <a:gd name="T13" fmla="*/ 1273 h 2461"/>
                  <a:gd name="T14" fmla="*/ 686 w 2528"/>
                  <a:gd name="T15" fmla="*/ 1222 h 2461"/>
                  <a:gd name="T16" fmla="*/ 770 w 2528"/>
                  <a:gd name="T17" fmla="*/ 1072 h 2461"/>
                  <a:gd name="T18" fmla="*/ 1172 w 2528"/>
                  <a:gd name="T19" fmla="*/ 837 h 2461"/>
                  <a:gd name="T20" fmla="*/ 1540 w 2528"/>
                  <a:gd name="T21" fmla="*/ 754 h 2461"/>
                  <a:gd name="T22" fmla="*/ 1590 w 2528"/>
                  <a:gd name="T23" fmla="*/ 687 h 2461"/>
                  <a:gd name="T24" fmla="*/ 1691 w 2528"/>
                  <a:gd name="T25" fmla="*/ 620 h 2461"/>
                  <a:gd name="T26" fmla="*/ 1892 w 2528"/>
                  <a:gd name="T27" fmla="*/ 486 h 2461"/>
                  <a:gd name="T28" fmla="*/ 2059 w 2528"/>
                  <a:gd name="T29" fmla="*/ 402 h 2461"/>
                  <a:gd name="T30" fmla="*/ 2193 w 2528"/>
                  <a:gd name="T31" fmla="*/ 301 h 2461"/>
                  <a:gd name="T32" fmla="*/ 2294 w 2528"/>
                  <a:gd name="T33" fmla="*/ 268 h 2461"/>
                  <a:gd name="T34" fmla="*/ 2528 w 2528"/>
                  <a:gd name="T35" fmla="*/ 0 h 246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528"/>
                  <a:gd name="T55" fmla="*/ 0 h 2461"/>
                  <a:gd name="T56" fmla="*/ 2528 w 2528"/>
                  <a:gd name="T57" fmla="*/ 2461 h 246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528" h="2461">
                    <a:moveTo>
                      <a:pt x="0" y="2461"/>
                    </a:moveTo>
                    <a:cubicBezTo>
                      <a:pt x="44" y="2396"/>
                      <a:pt x="79" y="2332"/>
                      <a:pt x="134" y="2277"/>
                    </a:cubicBezTo>
                    <a:cubicBezTo>
                      <a:pt x="152" y="2221"/>
                      <a:pt x="183" y="2198"/>
                      <a:pt x="201" y="2143"/>
                    </a:cubicBezTo>
                    <a:cubicBezTo>
                      <a:pt x="191" y="2036"/>
                      <a:pt x="132" y="1791"/>
                      <a:pt x="234" y="1708"/>
                    </a:cubicBezTo>
                    <a:cubicBezTo>
                      <a:pt x="245" y="1699"/>
                      <a:pt x="346" y="1675"/>
                      <a:pt x="351" y="1674"/>
                    </a:cubicBezTo>
                    <a:cubicBezTo>
                      <a:pt x="453" y="1607"/>
                      <a:pt x="529" y="1537"/>
                      <a:pt x="603" y="1440"/>
                    </a:cubicBezTo>
                    <a:cubicBezTo>
                      <a:pt x="620" y="1386"/>
                      <a:pt x="628" y="1324"/>
                      <a:pt x="653" y="1273"/>
                    </a:cubicBezTo>
                    <a:cubicBezTo>
                      <a:pt x="662" y="1255"/>
                      <a:pt x="677" y="1240"/>
                      <a:pt x="686" y="1222"/>
                    </a:cubicBezTo>
                    <a:cubicBezTo>
                      <a:pt x="714" y="1166"/>
                      <a:pt x="723" y="1118"/>
                      <a:pt x="770" y="1072"/>
                    </a:cubicBezTo>
                    <a:cubicBezTo>
                      <a:pt x="822" y="915"/>
                      <a:pt x="1027" y="858"/>
                      <a:pt x="1172" y="837"/>
                    </a:cubicBezTo>
                    <a:cubicBezTo>
                      <a:pt x="1300" y="794"/>
                      <a:pt x="1425" y="830"/>
                      <a:pt x="1540" y="754"/>
                    </a:cubicBezTo>
                    <a:cubicBezTo>
                      <a:pt x="1557" y="732"/>
                      <a:pt x="1569" y="705"/>
                      <a:pt x="1590" y="687"/>
                    </a:cubicBezTo>
                    <a:cubicBezTo>
                      <a:pt x="1620" y="660"/>
                      <a:pt x="1663" y="649"/>
                      <a:pt x="1691" y="620"/>
                    </a:cubicBezTo>
                    <a:cubicBezTo>
                      <a:pt x="1749" y="560"/>
                      <a:pt x="1818" y="522"/>
                      <a:pt x="1892" y="486"/>
                    </a:cubicBezTo>
                    <a:cubicBezTo>
                      <a:pt x="1983" y="395"/>
                      <a:pt x="1928" y="424"/>
                      <a:pt x="2059" y="402"/>
                    </a:cubicBezTo>
                    <a:cubicBezTo>
                      <a:pt x="2104" y="368"/>
                      <a:pt x="2144" y="329"/>
                      <a:pt x="2193" y="301"/>
                    </a:cubicBezTo>
                    <a:cubicBezTo>
                      <a:pt x="2224" y="283"/>
                      <a:pt x="2264" y="286"/>
                      <a:pt x="2294" y="268"/>
                    </a:cubicBezTo>
                    <a:cubicBezTo>
                      <a:pt x="2390" y="211"/>
                      <a:pt x="2451" y="77"/>
                      <a:pt x="2528" y="0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15" name="Freeform 11"/>
              <p:cNvSpPr>
                <a:spLocks/>
              </p:cNvSpPr>
              <p:nvPr/>
            </p:nvSpPr>
            <p:spPr bwMode="auto">
              <a:xfrm>
                <a:off x="6180" y="2452"/>
                <a:ext cx="2728" cy="2156"/>
              </a:xfrm>
              <a:custGeom>
                <a:avLst/>
                <a:gdLst>
                  <a:gd name="T0" fmla="*/ 2728 w 2728"/>
                  <a:gd name="T1" fmla="*/ 2156 h 2156"/>
                  <a:gd name="T2" fmla="*/ 2577 w 2728"/>
                  <a:gd name="T3" fmla="*/ 1972 h 2156"/>
                  <a:gd name="T4" fmla="*/ 2493 w 2728"/>
                  <a:gd name="T5" fmla="*/ 1855 h 2156"/>
                  <a:gd name="T6" fmla="*/ 2427 w 2728"/>
                  <a:gd name="T7" fmla="*/ 1737 h 2156"/>
                  <a:gd name="T8" fmla="*/ 2276 w 2728"/>
                  <a:gd name="T9" fmla="*/ 1570 h 2156"/>
                  <a:gd name="T10" fmla="*/ 2041 w 2728"/>
                  <a:gd name="T11" fmla="*/ 1302 h 2156"/>
                  <a:gd name="T12" fmla="*/ 1941 w 2728"/>
                  <a:gd name="T13" fmla="*/ 1201 h 2156"/>
                  <a:gd name="T14" fmla="*/ 1840 w 2728"/>
                  <a:gd name="T15" fmla="*/ 1168 h 2156"/>
                  <a:gd name="T16" fmla="*/ 1773 w 2728"/>
                  <a:gd name="T17" fmla="*/ 1135 h 2156"/>
                  <a:gd name="T18" fmla="*/ 1606 w 2728"/>
                  <a:gd name="T19" fmla="*/ 1051 h 2156"/>
                  <a:gd name="T20" fmla="*/ 1405 w 2728"/>
                  <a:gd name="T21" fmla="*/ 867 h 2156"/>
                  <a:gd name="T22" fmla="*/ 1254 w 2728"/>
                  <a:gd name="T23" fmla="*/ 682 h 2156"/>
                  <a:gd name="T24" fmla="*/ 1137 w 2728"/>
                  <a:gd name="T25" fmla="*/ 565 h 2156"/>
                  <a:gd name="T26" fmla="*/ 920 w 2728"/>
                  <a:gd name="T27" fmla="*/ 465 h 2156"/>
                  <a:gd name="T28" fmla="*/ 752 w 2728"/>
                  <a:gd name="T29" fmla="*/ 415 h 2156"/>
                  <a:gd name="T30" fmla="*/ 601 w 2728"/>
                  <a:gd name="T31" fmla="*/ 281 h 2156"/>
                  <a:gd name="T32" fmla="*/ 484 w 2728"/>
                  <a:gd name="T33" fmla="*/ 163 h 2156"/>
                  <a:gd name="T34" fmla="*/ 283 w 2728"/>
                  <a:gd name="T35" fmla="*/ 96 h 2156"/>
                  <a:gd name="T36" fmla="*/ 233 w 2728"/>
                  <a:gd name="T37" fmla="*/ 63 h 2156"/>
                  <a:gd name="T38" fmla="*/ 66 w 2728"/>
                  <a:gd name="T39" fmla="*/ 29 h 215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728"/>
                  <a:gd name="T61" fmla="*/ 0 h 2156"/>
                  <a:gd name="T62" fmla="*/ 2728 w 2728"/>
                  <a:gd name="T63" fmla="*/ 2156 h 215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728" h="2156">
                    <a:moveTo>
                      <a:pt x="2728" y="2156"/>
                    </a:moveTo>
                    <a:cubicBezTo>
                      <a:pt x="2705" y="1997"/>
                      <a:pt x="2726" y="2021"/>
                      <a:pt x="2577" y="1972"/>
                    </a:cubicBezTo>
                    <a:cubicBezTo>
                      <a:pt x="2551" y="1932"/>
                      <a:pt x="2517" y="1897"/>
                      <a:pt x="2493" y="1855"/>
                    </a:cubicBezTo>
                    <a:cubicBezTo>
                      <a:pt x="2423" y="1732"/>
                      <a:pt x="2559" y="1889"/>
                      <a:pt x="2427" y="1737"/>
                    </a:cubicBezTo>
                    <a:cubicBezTo>
                      <a:pt x="2373" y="1676"/>
                      <a:pt x="2324" y="1635"/>
                      <a:pt x="2276" y="1570"/>
                    </a:cubicBezTo>
                    <a:cubicBezTo>
                      <a:pt x="2234" y="1447"/>
                      <a:pt x="2134" y="1381"/>
                      <a:pt x="2041" y="1302"/>
                    </a:cubicBezTo>
                    <a:cubicBezTo>
                      <a:pt x="2028" y="1291"/>
                      <a:pt x="1963" y="1224"/>
                      <a:pt x="1941" y="1201"/>
                    </a:cubicBezTo>
                    <a:cubicBezTo>
                      <a:pt x="1916" y="1176"/>
                      <a:pt x="1873" y="1181"/>
                      <a:pt x="1840" y="1168"/>
                    </a:cubicBezTo>
                    <a:cubicBezTo>
                      <a:pt x="1817" y="1159"/>
                      <a:pt x="1795" y="1146"/>
                      <a:pt x="1773" y="1135"/>
                    </a:cubicBezTo>
                    <a:cubicBezTo>
                      <a:pt x="1708" y="1069"/>
                      <a:pt x="1694" y="1073"/>
                      <a:pt x="1606" y="1051"/>
                    </a:cubicBezTo>
                    <a:cubicBezTo>
                      <a:pt x="1529" y="998"/>
                      <a:pt x="1485" y="920"/>
                      <a:pt x="1405" y="867"/>
                    </a:cubicBezTo>
                    <a:cubicBezTo>
                      <a:pt x="1357" y="803"/>
                      <a:pt x="1302" y="745"/>
                      <a:pt x="1254" y="682"/>
                    </a:cubicBezTo>
                    <a:cubicBezTo>
                      <a:pt x="1164" y="563"/>
                      <a:pt x="1231" y="597"/>
                      <a:pt x="1137" y="565"/>
                    </a:cubicBezTo>
                    <a:cubicBezTo>
                      <a:pt x="1065" y="493"/>
                      <a:pt x="1022" y="481"/>
                      <a:pt x="920" y="465"/>
                    </a:cubicBezTo>
                    <a:cubicBezTo>
                      <a:pt x="864" y="446"/>
                      <a:pt x="808" y="433"/>
                      <a:pt x="752" y="415"/>
                    </a:cubicBezTo>
                    <a:cubicBezTo>
                      <a:pt x="704" y="366"/>
                      <a:pt x="651" y="331"/>
                      <a:pt x="601" y="281"/>
                    </a:cubicBezTo>
                    <a:cubicBezTo>
                      <a:pt x="558" y="238"/>
                      <a:pt x="547" y="188"/>
                      <a:pt x="484" y="163"/>
                    </a:cubicBezTo>
                    <a:cubicBezTo>
                      <a:pt x="418" y="137"/>
                      <a:pt x="342" y="135"/>
                      <a:pt x="283" y="96"/>
                    </a:cubicBezTo>
                    <a:cubicBezTo>
                      <a:pt x="266" y="85"/>
                      <a:pt x="252" y="68"/>
                      <a:pt x="233" y="63"/>
                    </a:cubicBezTo>
                    <a:cubicBezTo>
                      <a:pt x="0" y="0"/>
                      <a:pt x="163" y="79"/>
                      <a:pt x="66" y="29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16" name="Freeform 12"/>
              <p:cNvSpPr>
                <a:spLocks/>
              </p:cNvSpPr>
              <p:nvPr/>
            </p:nvSpPr>
            <p:spPr bwMode="auto">
              <a:xfrm>
                <a:off x="8015" y="2183"/>
                <a:ext cx="308" cy="1584"/>
              </a:xfrm>
              <a:custGeom>
                <a:avLst/>
                <a:gdLst>
                  <a:gd name="T0" fmla="*/ 257 w 308"/>
                  <a:gd name="T1" fmla="*/ 1584 h 1584"/>
                  <a:gd name="T2" fmla="*/ 206 w 308"/>
                  <a:gd name="T3" fmla="*/ 1166 h 1584"/>
                  <a:gd name="T4" fmla="*/ 139 w 308"/>
                  <a:gd name="T5" fmla="*/ 764 h 1584"/>
                  <a:gd name="T6" fmla="*/ 206 w 308"/>
                  <a:gd name="T7" fmla="*/ 563 h 1584"/>
                  <a:gd name="T8" fmla="*/ 257 w 308"/>
                  <a:gd name="T9" fmla="*/ 446 h 1584"/>
                  <a:gd name="T10" fmla="*/ 240 w 308"/>
                  <a:gd name="T11" fmla="*/ 245 h 1584"/>
                  <a:gd name="T12" fmla="*/ 89 w 308"/>
                  <a:gd name="T13" fmla="*/ 128 h 1584"/>
                  <a:gd name="T14" fmla="*/ 56 w 308"/>
                  <a:gd name="T15" fmla="*/ 94 h 1584"/>
                  <a:gd name="T16" fmla="*/ 22 w 308"/>
                  <a:gd name="T17" fmla="*/ 27 h 15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8"/>
                  <a:gd name="T28" fmla="*/ 0 h 1584"/>
                  <a:gd name="T29" fmla="*/ 308 w 308"/>
                  <a:gd name="T30" fmla="*/ 1584 h 15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8" h="1584">
                    <a:moveTo>
                      <a:pt x="257" y="1584"/>
                    </a:moveTo>
                    <a:cubicBezTo>
                      <a:pt x="290" y="1448"/>
                      <a:pt x="269" y="1291"/>
                      <a:pt x="206" y="1166"/>
                    </a:cubicBezTo>
                    <a:cubicBezTo>
                      <a:pt x="190" y="1030"/>
                      <a:pt x="156" y="900"/>
                      <a:pt x="139" y="764"/>
                    </a:cubicBezTo>
                    <a:cubicBezTo>
                      <a:pt x="173" y="492"/>
                      <a:pt x="120" y="734"/>
                      <a:pt x="206" y="563"/>
                    </a:cubicBezTo>
                    <a:cubicBezTo>
                      <a:pt x="308" y="358"/>
                      <a:pt x="140" y="619"/>
                      <a:pt x="257" y="446"/>
                    </a:cubicBezTo>
                    <a:cubicBezTo>
                      <a:pt x="251" y="379"/>
                      <a:pt x="253" y="311"/>
                      <a:pt x="240" y="245"/>
                    </a:cubicBezTo>
                    <a:cubicBezTo>
                      <a:pt x="227" y="183"/>
                      <a:pt x="136" y="151"/>
                      <a:pt x="89" y="128"/>
                    </a:cubicBezTo>
                    <a:cubicBezTo>
                      <a:pt x="78" y="117"/>
                      <a:pt x="64" y="108"/>
                      <a:pt x="56" y="94"/>
                    </a:cubicBezTo>
                    <a:cubicBezTo>
                      <a:pt x="0" y="0"/>
                      <a:pt x="68" y="73"/>
                      <a:pt x="22" y="27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17" name="Freeform 13"/>
              <p:cNvSpPr>
                <a:spLocks/>
              </p:cNvSpPr>
              <p:nvPr/>
            </p:nvSpPr>
            <p:spPr bwMode="auto">
              <a:xfrm>
                <a:off x="6232" y="3133"/>
                <a:ext cx="1256" cy="392"/>
              </a:xfrm>
              <a:custGeom>
                <a:avLst/>
                <a:gdLst>
                  <a:gd name="T0" fmla="*/ 1256 w 1256"/>
                  <a:gd name="T1" fmla="*/ 74 h 392"/>
                  <a:gd name="T2" fmla="*/ 737 w 1256"/>
                  <a:gd name="T3" fmla="*/ 241 h 392"/>
                  <a:gd name="T4" fmla="*/ 670 w 1256"/>
                  <a:gd name="T5" fmla="*/ 342 h 392"/>
                  <a:gd name="T6" fmla="*/ 570 w 1256"/>
                  <a:gd name="T7" fmla="*/ 375 h 392"/>
                  <a:gd name="T8" fmla="*/ 519 w 1256"/>
                  <a:gd name="T9" fmla="*/ 392 h 392"/>
                  <a:gd name="T10" fmla="*/ 0 w 1256"/>
                  <a:gd name="T11" fmla="*/ 375 h 3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56"/>
                  <a:gd name="T19" fmla="*/ 0 h 392"/>
                  <a:gd name="T20" fmla="*/ 1256 w 1256"/>
                  <a:gd name="T21" fmla="*/ 392 h 3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56" h="392">
                    <a:moveTo>
                      <a:pt x="1256" y="74"/>
                    </a:moveTo>
                    <a:cubicBezTo>
                      <a:pt x="1040" y="0"/>
                      <a:pt x="879" y="99"/>
                      <a:pt x="737" y="241"/>
                    </a:cubicBezTo>
                    <a:cubicBezTo>
                      <a:pt x="723" y="269"/>
                      <a:pt x="705" y="325"/>
                      <a:pt x="670" y="342"/>
                    </a:cubicBezTo>
                    <a:cubicBezTo>
                      <a:pt x="639" y="358"/>
                      <a:pt x="603" y="364"/>
                      <a:pt x="570" y="375"/>
                    </a:cubicBezTo>
                    <a:cubicBezTo>
                      <a:pt x="553" y="381"/>
                      <a:pt x="519" y="392"/>
                      <a:pt x="519" y="392"/>
                    </a:cubicBezTo>
                    <a:cubicBezTo>
                      <a:pt x="23" y="375"/>
                      <a:pt x="196" y="375"/>
                      <a:pt x="0" y="375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18" name="Freeform 14"/>
              <p:cNvSpPr>
                <a:spLocks/>
              </p:cNvSpPr>
              <p:nvPr/>
            </p:nvSpPr>
            <p:spPr bwMode="auto">
              <a:xfrm>
                <a:off x="9477" y="2344"/>
                <a:ext cx="787" cy="1474"/>
              </a:xfrm>
              <a:custGeom>
                <a:avLst/>
                <a:gdLst>
                  <a:gd name="T0" fmla="*/ 50 w 787"/>
                  <a:gd name="T1" fmla="*/ 1474 h 1474"/>
                  <a:gd name="T2" fmla="*/ 34 w 787"/>
                  <a:gd name="T3" fmla="*/ 636 h 1474"/>
                  <a:gd name="T4" fmla="*/ 218 w 787"/>
                  <a:gd name="T5" fmla="*/ 486 h 1474"/>
                  <a:gd name="T6" fmla="*/ 251 w 787"/>
                  <a:gd name="T7" fmla="*/ 436 h 1474"/>
                  <a:gd name="T8" fmla="*/ 335 w 787"/>
                  <a:gd name="T9" fmla="*/ 352 h 1474"/>
                  <a:gd name="T10" fmla="*/ 452 w 787"/>
                  <a:gd name="T11" fmla="*/ 235 h 1474"/>
                  <a:gd name="T12" fmla="*/ 754 w 787"/>
                  <a:gd name="T13" fmla="*/ 34 h 1474"/>
                  <a:gd name="T14" fmla="*/ 787 w 787"/>
                  <a:gd name="T15" fmla="*/ 0 h 14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87"/>
                  <a:gd name="T25" fmla="*/ 0 h 1474"/>
                  <a:gd name="T26" fmla="*/ 787 w 787"/>
                  <a:gd name="T27" fmla="*/ 1474 h 14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87" h="1474">
                    <a:moveTo>
                      <a:pt x="50" y="1474"/>
                    </a:moveTo>
                    <a:cubicBezTo>
                      <a:pt x="37" y="1190"/>
                      <a:pt x="0" y="921"/>
                      <a:pt x="34" y="636"/>
                    </a:cubicBezTo>
                    <a:cubicBezTo>
                      <a:pt x="42" y="567"/>
                      <a:pt x="185" y="505"/>
                      <a:pt x="218" y="486"/>
                    </a:cubicBezTo>
                    <a:cubicBezTo>
                      <a:pt x="229" y="469"/>
                      <a:pt x="238" y="451"/>
                      <a:pt x="251" y="436"/>
                    </a:cubicBezTo>
                    <a:cubicBezTo>
                      <a:pt x="277" y="406"/>
                      <a:pt x="313" y="385"/>
                      <a:pt x="335" y="352"/>
                    </a:cubicBezTo>
                    <a:cubicBezTo>
                      <a:pt x="373" y="296"/>
                      <a:pt x="400" y="276"/>
                      <a:pt x="452" y="235"/>
                    </a:cubicBezTo>
                    <a:cubicBezTo>
                      <a:pt x="549" y="157"/>
                      <a:pt x="632" y="72"/>
                      <a:pt x="754" y="34"/>
                    </a:cubicBezTo>
                    <a:cubicBezTo>
                      <a:pt x="765" y="23"/>
                      <a:pt x="787" y="0"/>
                      <a:pt x="787" y="0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19" name="Freeform 15"/>
              <p:cNvSpPr>
                <a:spLocks/>
              </p:cNvSpPr>
              <p:nvPr/>
            </p:nvSpPr>
            <p:spPr bwMode="auto">
              <a:xfrm>
                <a:off x="10331" y="3464"/>
                <a:ext cx="1189" cy="136"/>
              </a:xfrm>
              <a:custGeom>
                <a:avLst/>
                <a:gdLst>
                  <a:gd name="T0" fmla="*/ 0 w 1189"/>
                  <a:gd name="T1" fmla="*/ 19 h 136"/>
                  <a:gd name="T2" fmla="*/ 118 w 1189"/>
                  <a:gd name="T3" fmla="*/ 2 h 136"/>
                  <a:gd name="T4" fmla="*/ 319 w 1189"/>
                  <a:gd name="T5" fmla="*/ 35 h 136"/>
                  <a:gd name="T6" fmla="*/ 1189 w 1189"/>
                  <a:gd name="T7" fmla="*/ 136 h 1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89"/>
                  <a:gd name="T13" fmla="*/ 0 h 136"/>
                  <a:gd name="T14" fmla="*/ 1189 w 1189"/>
                  <a:gd name="T15" fmla="*/ 136 h 1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89" h="136">
                    <a:moveTo>
                      <a:pt x="0" y="19"/>
                    </a:moveTo>
                    <a:cubicBezTo>
                      <a:pt x="39" y="13"/>
                      <a:pt x="78" y="0"/>
                      <a:pt x="118" y="2"/>
                    </a:cubicBezTo>
                    <a:cubicBezTo>
                      <a:pt x="186" y="5"/>
                      <a:pt x="319" y="35"/>
                      <a:pt x="319" y="35"/>
                    </a:cubicBezTo>
                    <a:cubicBezTo>
                      <a:pt x="603" y="132"/>
                      <a:pt x="890" y="136"/>
                      <a:pt x="1189" y="136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20" name="Freeform 16"/>
              <p:cNvSpPr>
                <a:spLocks/>
              </p:cNvSpPr>
              <p:nvPr/>
            </p:nvSpPr>
            <p:spPr bwMode="auto">
              <a:xfrm>
                <a:off x="6577" y="3748"/>
                <a:ext cx="1775" cy="519"/>
              </a:xfrm>
              <a:custGeom>
                <a:avLst/>
                <a:gdLst>
                  <a:gd name="T0" fmla="*/ 1775 w 1775"/>
                  <a:gd name="T1" fmla="*/ 112 h 519"/>
                  <a:gd name="T2" fmla="*/ 937 w 1775"/>
                  <a:gd name="T3" fmla="*/ 95 h 519"/>
                  <a:gd name="T4" fmla="*/ 586 w 1775"/>
                  <a:gd name="T5" fmla="*/ 196 h 519"/>
                  <a:gd name="T6" fmla="*/ 402 w 1775"/>
                  <a:gd name="T7" fmla="*/ 346 h 519"/>
                  <a:gd name="T8" fmla="*/ 184 w 1775"/>
                  <a:gd name="T9" fmla="*/ 380 h 519"/>
                  <a:gd name="T10" fmla="*/ 50 w 1775"/>
                  <a:gd name="T11" fmla="*/ 413 h 519"/>
                  <a:gd name="T12" fmla="*/ 0 w 1775"/>
                  <a:gd name="T13" fmla="*/ 514 h 5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75"/>
                  <a:gd name="T22" fmla="*/ 0 h 519"/>
                  <a:gd name="T23" fmla="*/ 1775 w 1775"/>
                  <a:gd name="T24" fmla="*/ 519 h 5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75" h="519">
                    <a:moveTo>
                      <a:pt x="1775" y="112"/>
                    </a:moveTo>
                    <a:cubicBezTo>
                      <a:pt x="1441" y="0"/>
                      <a:pt x="1710" y="77"/>
                      <a:pt x="937" y="95"/>
                    </a:cubicBezTo>
                    <a:cubicBezTo>
                      <a:pt x="814" y="113"/>
                      <a:pt x="695" y="134"/>
                      <a:pt x="586" y="196"/>
                    </a:cubicBezTo>
                    <a:cubicBezTo>
                      <a:pt x="516" y="235"/>
                      <a:pt x="477" y="318"/>
                      <a:pt x="402" y="346"/>
                    </a:cubicBezTo>
                    <a:cubicBezTo>
                      <a:pt x="358" y="362"/>
                      <a:pt x="213" y="375"/>
                      <a:pt x="184" y="380"/>
                    </a:cubicBezTo>
                    <a:cubicBezTo>
                      <a:pt x="139" y="388"/>
                      <a:pt x="50" y="413"/>
                      <a:pt x="50" y="413"/>
                    </a:cubicBezTo>
                    <a:cubicBezTo>
                      <a:pt x="14" y="519"/>
                      <a:pt x="52" y="514"/>
                      <a:pt x="0" y="514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21" name="Freeform 17"/>
              <p:cNvSpPr>
                <a:spLocks/>
              </p:cNvSpPr>
              <p:nvPr/>
            </p:nvSpPr>
            <p:spPr bwMode="auto">
              <a:xfrm>
                <a:off x="7100" y="2277"/>
                <a:ext cx="284" cy="720"/>
              </a:xfrm>
              <a:custGeom>
                <a:avLst/>
                <a:gdLst>
                  <a:gd name="T0" fmla="*/ 284 w 284"/>
                  <a:gd name="T1" fmla="*/ 720 h 720"/>
                  <a:gd name="T2" fmla="*/ 234 w 284"/>
                  <a:gd name="T3" fmla="*/ 503 h 720"/>
                  <a:gd name="T4" fmla="*/ 50 w 284"/>
                  <a:gd name="T5" fmla="*/ 352 h 720"/>
                  <a:gd name="T6" fmla="*/ 0 w 284"/>
                  <a:gd name="T7" fmla="*/ 0 h 7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4"/>
                  <a:gd name="T13" fmla="*/ 0 h 720"/>
                  <a:gd name="T14" fmla="*/ 284 w 284"/>
                  <a:gd name="T15" fmla="*/ 720 h 7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4" h="720">
                    <a:moveTo>
                      <a:pt x="284" y="720"/>
                    </a:moveTo>
                    <a:cubicBezTo>
                      <a:pt x="260" y="651"/>
                      <a:pt x="267" y="568"/>
                      <a:pt x="234" y="503"/>
                    </a:cubicBezTo>
                    <a:cubicBezTo>
                      <a:pt x="214" y="463"/>
                      <a:pt x="99" y="401"/>
                      <a:pt x="50" y="352"/>
                    </a:cubicBezTo>
                    <a:cubicBezTo>
                      <a:pt x="11" y="237"/>
                      <a:pt x="0" y="122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22" name="Freeform 18"/>
              <p:cNvSpPr>
                <a:spLocks/>
              </p:cNvSpPr>
              <p:nvPr/>
            </p:nvSpPr>
            <p:spPr bwMode="auto">
              <a:xfrm>
                <a:off x="6246" y="2863"/>
                <a:ext cx="720" cy="34"/>
              </a:xfrm>
              <a:custGeom>
                <a:avLst/>
                <a:gdLst>
                  <a:gd name="T0" fmla="*/ 720 w 720"/>
                  <a:gd name="T1" fmla="*/ 0 h 34"/>
                  <a:gd name="T2" fmla="*/ 0 w 720"/>
                  <a:gd name="T3" fmla="*/ 34 h 34"/>
                  <a:gd name="T4" fmla="*/ 0 60000 65536"/>
                  <a:gd name="T5" fmla="*/ 0 60000 65536"/>
                  <a:gd name="T6" fmla="*/ 0 w 720"/>
                  <a:gd name="T7" fmla="*/ 0 h 34"/>
                  <a:gd name="T8" fmla="*/ 720 w 720"/>
                  <a:gd name="T9" fmla="*/ 34 h 3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20" h="34">
                    <a:moveTo>
                      <a:pt x="720" y="0"/>
                    </a:moveTo>
                    <a:cubicBezTo>
                      <a:pt x="473" y="12"/>
                      <a:pt x="246" y="34"/>
                      <a:pt x="0" y="34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23" name="Freeform 19"/>
              <p:cNvSpPr>
                <a:spLocks/>
              </p:cNvSpPr>
              <p:nvPr/>
            </p:nvSpPr>
            <p:spPr bwMode="auto">
              <a:xfrm>
                <a:off x="9832" y="3604"/>
                <a:ext cx="536" cy="335"/>
              </a:xfrm>
              <a:custGeom>
                <a:avLst/>
                <a:gdLst>
                  <a:gd name="T0" fmla="*/ 0 w 536"/>
                  <a:gd name="T1" fmla="*/ 0 h 335"/>
                  <a:gd name="T2" fmla="*/ 536 w 536"/>
                  <a:gd name="T3" fmla="*/ 335 h 335"/>
                  <a:gd name="T4" fmla="*/ 0 60000 65536"/>
                  <a:gd name="T5" fmla="*/ 0 60000 65536"/>
                  <a:gd name="T6" fmla="*/ 0 w 536"/>
                  <a:gd name="T7" fmla="*/ 0 h 335"/>
                  <a:gd name="T8" fmla="*/ 536 w 536"/>
                  <a:gd name="T9" fmla="*/ 335 h 33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36" h="335">
                    <a:moveTo>
                      <a:pt x="0" y="0"/>
                    </a:moveTo>
                    <a:cubicBezTo>
                      <a:pt x="179" y="112"/>
                      <a:pt x="536" y="335"/>
                      <a:pt x="536" y="335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24" name="Freeform 20"/>
              <p:cNvSpPr>
                <a:spLocks/>
              </p:cNvSpPr>
              <p:nvPr/>
            </p:nvSpPr>
            <p:spPr bwMode="auto">
              <a:xfrm>
                <a:off x="9511" y="2193"/>
                <a:ext cx="117" cy="771"/>
              </a:xfrm>
              <a:custGeom>
                <a:avLst/>
                <a:gdLst>
                  <a:gd name="T0" fmla="*/ 0 w 117"/>
                  <a:gd name="T1" fmla="*/ 771 h 771"/>
                  <a:gd name="T2" fmla="*/ 50 w 117"/>
                  <a:gd name="T3" fmla="*/ 134 h 771"/>
                  <a:gd name="T4" fmla="*/ 83 w 117"/>
                  <a:gd name="T5" fmla="*/ 34 h 771"/>
                  <a:gd name="T6" fmla="*/ 117 w 117"/>
                  <a:gd name="T7" fmla="*/ 0 h 7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"/>
                  <a:gd name="T13" fmla="*/ 0 h 771"/>
                  <a:gd name="T14" fmla="*/ 117 w 117"/>
                  <a:gd name="T15" fmla="*/ 771 h 7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" h="771">
                    <a:moveTo>
                      <a:pt x="0" y="771"/>
                    </a:moveTo>
                    <a:cubicBezTo>
                      <a:pt x="50" y="561"/>
                      <a:pt x="29" y="348"/>
                      <a:pt x="50" y="134"/>
                    </a:cubicBezTo>
                    <a:cubicBezTo>
                      <a:pt x="53" y="99"/>
                      <a:pt x="58" y="59"/>
                      <a:pt x="83" y="34"/>
                    </a:cubicBezTo>
                    <a:cubicBezTo>
                      <a:pt x="94" y="23"/>
                      <a:pt x="117" y="0"/>
                      <a:pt x="117" y="0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25" name="Freeform 21"/>
              <p:cNvSpPr>
                <a:spLocks/>
              </p:cNvSpPr>
              <p:nvPr/>
            </p:nvSpPr>
            <p:spPr bwMode="auto">
              <a:xfrm>
                <a:off x="10697" y="2164"/>
                <a:ext cx="184" cy="954"/>
              </a:xfrm>
              <a:custGeom>
                <a:avLst/>
                <a:gdLst>
                  <a:gd name="T0" fmla="*/ 84 w 184"/>
                  <a:gd name="T1" fmla="*/ 954 h 954"/>
                  <a:gd name="T2" fmla="*/ 0 w 184"/>
                  <a:gd name="T3" fmla="*/ 670 h 954"/>
                  <a:gd name="T4" fmla="*/ 184 w 184"/>
                  <a:gd name="T5" fmla="*/ 385 h 954"/>
                  <a:gd name="T6" fmla="*/ 151 w 184"/>
                  <a:gd name="T7" fmla="*/ 218 h 954"/>
                  <a:gd name="T8" fmla="*/ 117 w 184"/>
                  <a:gd name="T9" fmla="*/ 184 h 954"/>
                  <a:gd name="T10" fmla="*/ 84 w 184"/>
                  <a:gd name="T11" fmla="*/ 0 h 9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4"/>
                  <a:gd name="T19" fmla="*/ 0 h 954"/>
                  <a:gd name="T20" fmla="*/ 184 w 184"/>
                  <a:gd name="T21" fmla="*/ 954 h 9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4" h="954">
                    <a:moveTo>
                      <a:pt x="84" y="954"/>
                    </a:moveTo>
                    <a:cubicBezTo>
                      <a:pt x="64" y="854"/>
                      <a:pt x="45" y="761"/>
                      <a:pt x="0" y="670"/>
                    </a:cubicBezTo>
                    <a:cubicBezTo>
                      <a:pt x="36" y="561"/>
                      <a:pt x="146" y="498"/>
                      <a:pt x="184" y="385"/>
                    </a:cubicBezTo>
                    <a:cubicBezTo>
                      <a:pt x="173" y="329"/>
                      <a:pt x="169" y="272"/>
                      <a:pt x="151" y="218"/>
                    </a:cubicBezTo>
                    <a:cubicBezTo>
                      <a:pt x="146" y="203"/>
                      <a:pt x="124" y="198"/>
                      <a:pt x="117" y="184"/>
                    </a:cubicBezTo>
                    <a:cubicBezTo>
                      <a:pt x="75" y="100"/>
                      <a:pt x="84" y="85"/>
                      <a:pt x="84" y="0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26" name="Freeform 22"/>
              <p:cNvSpPr>
                <a:spLocks/>
              </p:cNvSpPr>
              <p:nvPr/>
            </p:nvSpPr>
            <p:spPr bwMode="auto">
              <a:xfrm>
                <a:off x="8238" y="2294"/>
                <a:ext cx="569" cy="904"/>
              </a:xfrm>
              <a:custGeom>
                <a:avLst/>
                <a:gdLst>
                  <a:gd name="T0" fmla="*/ 0 w 569"/>
                  <a:gd name="T1" fmla="*/ 904 h 904"/>
                  <a:gd name="T2" fmla="*/ 168 w 569"/>
                  <a:gd name="T3" fmla="*/ 720 h 904"/>
                  <a:gd name="T4" fmla="*/ 218 w 569"/>
                  <a:gd name="T5" fmla="*/ 636 h 904"/>
                  <a:gd name="T6" fmla="*/ 352 w 569"/>
                  <a:gd name="T7" fmla="*/ 502 h 904"/>
                  <a:gd name="T8" fmla="*/ 486 w 569"/>
                  <a:gd name="T9" fmla="*/ 486 h 904"/>
                  <a:gd name="T10" fmla="*/ 569 w 569"/>
                  <a:gd name="T11" fmla="*/ 335 h 904"/>
                  <a:gd name="T12" fmla="*/ 553 w 569"/>
                  <a:gd name="T13" fmla="*/ 0 h 9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9"/>
                  <a:gd name="T22" fmla="*/ 0 h 904"/>
                  <a:gd name="T23" fmla="*/ 569 w 569"/>
                  <a:gd name="T24" fmla="*/ 904 h 90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9" h="904">
                    <a:moveTo>
                      <a:pt x="0" y="904"/>
                    </a:moveTo>
                    <a:cubicBezTo>
                      <a:pt x="68" y="859"/>
                      <a:pt x="122" y="788"/>
                      <a:pt x="168" y="720"/>
                    </a:cubicBezTo>
                    <a:cubicBezTo>
                      <a:pt x="205" y="605"/>
                      <a:pt x="157" y="728"/>
                      <a:pt x="218" y="636"/>
                    </a:cubicBezTo>
                    <a:cubicBezTo>
                      <a:pt x="260" y="572"/>
                      <a:pt x="266" y="523"/>
                      <a:pt x="352" y="502"/>
                    </a:cubicBezTo>
                    <a:cubicBezTo>
                      <a:pt x="396" y="491"/>
                      <a:pt x="441" y="491"/>
                      <a:pt x="486" y="486"/>
                    </a:cubicBezTo>
                    <a:cubicBezTo>
                      <a:pt x="535" y="436"/>
                      <a:pt x="553" y="404"/>
                      <a:pt x="569" y="335"/>
                    </a:cubicBezTo>
                    <a:cubicBezTo>
                      <a:pt x="551" y="56"/>
                      <a:pt x="553" y="168"/>
                      <a:pt x="553" y="0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27" name="Freeform 23"/>
              <p:cNvSpPr>
                <a:spLocks/>
              </p:cNvSpPr>
              <p:nvPr/>
            </p:nvSpPr>
            <p:spPr bwMode="auto">
              <a:xfrm>
                <a:off x="9243" y="2780"/>
                <a:ext cx="234" cy="602"/>
              </a:xfrm>
              <a:custGeom>
                <a:avLst/>
                <a:gdLst>
                  <a:gd name="T0" fmla="*/ 234 w 234"/>
                  <a:gd name="T1" fmla="*/ 602 h 602"/>
                  <a:gd name="T2" fmla="*/ 201 w 234"/>
                  <a:gd name="T3" fmla="*/ 552 h 602"/>
                  <a:gd name="T4" fmla="*/ 184 w 234"/>
                  <a:gd name="T5" fmla="*/ 502 h 602"/>
                  <a:gd name="T6" fmla="*/ 100 w 234"/>
                  <a:gd name="T7" fmla="*/ 418 h 602"/>
                  <a:gd name="T8" fmla="*/ 33 w 234"/>
                  <a:gd name="T9" fmla="*/ 301 h 602"/>
                  <a:gd name="T10" fmla="*/ 0 w 234"/>
                  <a:gd name="T11" fmla="*/ 0 h 6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4"/>
                  <a:gd name="T19" fmla="*/ 0 h 602"/>
                  <a:gd name="T20" fmla="*/ 234 w 234"/>
                  <a:gd name="T21" fmla="*/ 602 h 60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4" h="602">
                    <a:moveTo>
                      <a:pt x="234" y="602"/>
                    </a:moveTo>
                    <a:cubicBezTo>
                      <a:pt x="223" y="585"/>
                      <a:pt x="210" y="570"/>
                      <a:pt x="201" y="552"/>
                    </a:cubicBezTo>
                    <a:cubicBezTo>
                      <a:pt x="193" y="536"/>
                      <a:pt x="195" y="516"/>
                      <a:pt x="184" y="502"/>
                    </a:cubicBezTo>
                    <a:cubicBezTo>
                      <a:pt x="160" y="470"/>
                      <a:pt x="128" y="446"/>
                      <a:pt x="100" y="418"/>
                    </a:cubicBezTo>
                    <a:cubicBezTo>
                      <a:pt x="78" y="396"/>
                      <a:pt x="45" y="324"/>
                      <a:pt x="33" y="301"/>
                    </a:cubicBezTo>
                    <a:cubicBezTo>
                      <a:pt x="0" y="165"/>
                      <a:pt x="0" y="177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28" name="Freeform 24"/>
              <p:cNvSpPr>
                <a:spLocks/>
              </p:cNvSpPr>
              <p:nvPr/>
            </p:nvSpPr>
            <p:spPr bwMode="auto">
              <a:xfrm>
                <a:off x="10967" y="2524"/>
                <a:ext cx="787" cy="597"/>
              </a:xfrm>
              <a:custGeom>
                <a:avLst/>
                <a:gdLst>
                  <a:gd name="T0" fmla="*/ 0 w 787"/>
                  <a:gd name="T1" fmla="*/ 552 h 597"/>
                  <a:gd name="T2" fmla="*/ 486 w 787"/>
                  <a:gd name="T3" fmla="*/ 552 h 597"/>
                  <a:gd name="T4" fmla="*/ 637 w 787"/>
                  <a:gd name="T5" fmla="*/ 569 h 597"/>
                  <a:gd name="T6" fmla="*/ 754 w 787"/>
                  <a:gd name="T7" fmla="*/ 134 h 597"/>
                  <a:gd name="T8" fmla="*/ 787 w 787"/>
                  <a:gd name="T9" fmla="*/ 0 h 5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7"/>
                  <a:gd name="T16" fmla="*/ 0 h 597"/>
                  <a:gd name="T17" fmla="*/ 787 w 787"/>
                  <a:gd name="T18" fmla="*/ 597 h 5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7" h="597">
                    <a:moveTo>
                      <a:pt x="0" y="552"/>
                    </a:moveTo>
                    <a:cubicBezTo>
                      <a:pt x="202" y="511"/>
                      <a:pt x="210" y="525"/>
                      <a:pt x="486" y="552"/>
                    </a:cubicBezTo>
                    <a:cubicBezTo>
                      <a:pt x="603" y="592"/>
                      <a:pt x="553" y="597"/>
                      <a:pt x="637" y="569"/>
                    </a:cubicBezTo>
                    <a:cubicBezTo>
                      <a:pt x="754" y="448"/>
                      <a:pt x="652" y="284"/>
                      <a:pt x="754" y="134"/>
                    </a:cubicBezTo>
                    <a:cubicBezTo>
                      <a:pt x="768" y="91"/>
                      <a:pt x="787" y="46"/>
                      <a:pt x="787" y="0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29" name="Freeform 25"/>
              <p:cNvSpPr>
                <a:spLocks/>
              </p:cNvSpPr>
              <p:nvPr/>
            </p:nvSpPr>
            <p:spPr bwMode="auto">
              <a:xfrm>
                <a:off x="8925" y="3265"/>
                <a:ext cx="335" cy="1022"/>
              </a:xfrm>
              <a:custGeom>
                <a:avLst/>
                <a:gdLst>
                  <a:gd name="T0" fmla="*/ 335 w 335"/>
                  <a:gd name="T1" fmla="*/ 1022 h 1022"/>
                  <a:gd name="T2" fmla="*/ 251 w 335"/>
                  <a:gd name="T3" fmla="*/ 737 h 1022"/>
                  <a:gd name="T4" fmla="*/ 134 w 335"/>
                  <a:gd name="T5" fmla="*/ 636 h 1022"/>
                  <a:gd name="T6" fmla="*/ 83 w 335"/>
                  <a:gd name="T7" fmla="*/ 486 h 1022"/>
                  <a:gd name="T8" fmla="*/ 67 w 335"/>
                  <a:gd name="T9" fmla="*/ 435 h 1022"/>
                  <a:gd name="T10" fmla="*/ 0 w 335"/>
                  <a:gd name="T11" fmla="*/ 0 h 10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5"/>
                  <a:gd name="T19" fmla="*/ 0 h 1022"/>
                  <a:gd name="T20" fmla="*/ 335 w 335"/>
                  <a:gd name="T21" fmla="*/ 1022 h 10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5" h="1022">
                    <a:moveTo>
                      <a:pt x="335" y="1022"/>
                    </a:moveTo>
                    <a:cubicBezTo>
                      <a:pt x="321" y="925"/>
                      <a:pt x="315" y="817"/>
                      <a:pt x="251" y="737"/>
                    </a:cubicBezTo>
                    <a:cubicBezTo>
                      <a:pt x="218" y="696"/>
                      <a:pt x="171" y="674"/>
                      <a:pt x="134" y="636"/>
                    </a:cubicBezTo>
                    <a:cubicBezTo>
                      <a:pt x="117" y="586"/>
                      <a:pt x="99" y="536"/>
                      <a:pt x="83" y="486"/>
                    </a:cubicBezTo>
                    <a:cubicBezTo>
                      <a:pt x="77" y="469"/>
                      <a:pt x="67" y="435"/>
                      <a:pt x="67" y="435"/>
                    </a:cubicBezTo>
                    <a:cubicBezTo>
                      <a:pt x="57" y="254"/>
                      <a:pt x="70" y="148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</p:grpSp>
        <p:grpSp>
          <p:nvGrpSpPr>
            <p:cNvPr id="11299" name="Group 26"/>
            <p:cNvGrpSpPr>
              <a:grpSpLocks/>
            </p:cNvGrpSpPr>
            <p:nvPr/>
          </p:nvGrpSpPr>
          <p:grpSpPr bwMode="auto">
            <a:xfrm>
              <a:off x="4873" y="4228"/>
              <a:ext cx="5553" cy="5708"/>
              <a:chOff x="4873" y="4228"/>
              <a:chExt cx="5553" cy="5708"/>
            </a:xfrm>
          </p:grpSpPr>
          <p:sp>
            <p:nvSpPr>
              <p:cNvPr id="11300" name="Freeform 27"/>
              <p:cNvSpPr>
                <a:spLocks/>
              </p:cNvSpPr>
              <p:nvPr/>
            </p:nvSpPr>
            <p:spPr bwMode="auto">
              <a:xfrm rot="66481">
                <a:off x="8191" y="5040"/>
                <a:ext cx="815" cy="3751"/>
              </a:xfrm>
              <a:custGeom>
                <a:avLst/>
                <a:gdLst>
                  <a:gd name="T0" fmla="*/ 57 w 815"/>
                  <a:gd name="T1" fmla="*/ 3751 h 3751"/>
                  <a:gd name="T2" fmla="*/ 191 w 815"/>
                  <a:gd name="T3" fmla="*/ 3717 h 3751"/>
                  <a:gd name="T4" fmla="*/ 258 w 815"/>
                  <a:gd name="T5" fmla="*/ 3634 h 3751"/>
                  <a:gd name="T6" fmla="*/ 242 w 815"/>
                  <a:gd name="T7" fmla="*/ 3516 h 3751"/>
                  <a:gd name="T8" fmla="*/ 108 w 815"/>
                  <a:gd name="T9" fmla="*/ 3433 h 3751"/>
                  <a:gd name="T10" fmla="*/ 7 w 815"/>
                  <a:gd name="T11" fmla="*/ 3249 h 3751"/>
                  <a:gd name="T12" fmla="*/ 124 w 815"/>
                  <a:gd name="T13" fmla="*/ 3064 h 3751"/>
                  <a:gd name="T14" fmla="*/ 225 w 815"/>
                  <a:gd name="T15" fmla="*/ 3031 h 3751"/>
                  <a:gd name="T16" fmla="*/ 275 w 815"/>
                  <a:gd name="T17" fmla="*/ 3014 h 3751"/>
                  <a:gd name="T18" fmla="*/ 309 w 815"/>
                  <a:gd name="T19" fmla="*/ 2981 h 3751"/>
                  <a:gd name="T20" fmla="*/ 359 w 815"/>
                  <a:gd name="T21" fmla="*/ 2964 h 3751"/>
                  <a:gd name="T22" fmla="*/ 376 w 815"/>
                  <a:gd name="T23" fmla="*/ 2914 h 3751"/>
                  <a:gd name="T24" fmla="*/ 359 w 815"/>
                  <a:gd name="T25" fmla="*/ 2813 h 3751"/>
                  <a:gd name="T26" fmla="*/ 292 w 815"/>
                  <a:gd name="T27" fmla="*/ 2746 h 3751"/>
                  <a:gd name="T28" fmla="*/ 258 w 815"/>
                  <a:gd name="T29" fmla="*/ 2713 h 3751"/>
                  <a:gd name="T30" fmla="*/ 191 w 815"/>
                  <a:gd name="T31" fmla="*/ 2562 h 3751"/>
                  <a:gd name="T32" fmla="*/ 225 w 815"/>
                  <a:gd name="T33" fmla="*/ 2395 h 3751"/>
                  <a:gd name="T34" fmla="*/ 275 w 815"/>
                  <a:gd name="T35" fmla="*/ 2361 h 3751"/>
                  <a:gd name="T36" fmla="*/ 342 w 815"/>
                  <a:gd name="T37" fmla="*/ 2294 h 3751"/>
                  <a:gd name="T38" fmla="*/ 392 w 815"/>
                  <a:gd name="T39" fmla="*/ 2261 h 3751"/>
                  <a:gd name="T40" fmla="*/ 476 w 815"/>
                  <a:gd name="T41" fmla="*/ 2177 h 3751"/>
                  <a:gd name="T42" fmla="*/ 660 w 815"/>
                  <a:gd name="T43" fmla="*/ 2043 h 3751"/>
                  <a:gd name="T44" fmla="*/ 677 w 815"/>
                  <a:gd name="T45" fmla="*/ 1993 h 3751"/>
                  <a:gd name="T46" fmla="*/ 710 w 815"/>
                  <a:gd name="T47" fmla="*/ 1943 h 3751"/>
                  <a:gd name="T48" fmla="*/ 744 w 815"/>
                  <a:gd name="T49" fmla="*/ 1842 h 3751"/>
                  <a:gd name="T50" fmla="*/ 811 w 815"/>
                  <a:gd name="T51" fmla="*/ 737 h 3751"/>
                  <a:gd name="T52" fmla="*/ 761 w 815"/>
                  <a:gd name="T53" fmla="*/ 335 h 3751"/>
                  <a:gd name="T54" fmla="*/ 660 w 815"/>
                  <a:gd name="T55" fmla="*/ 201 h 3751"/>
                  <a:gd name="T56" fmla="*/ 643 w 815"/>
                  <a:gd name="T57" fmla="*/ 0 h 375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815"/>
                  <a:gd name="T88" fmla="*/ 0 h 3751"/>
                  <a:gd name="T89" fmla="*/ 815 w 815"/>
                  <a:gd name="T90" fmla="*/ 3751 h 3751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815" h="3751">
                    <a:moveTo>
                      <a:pt x="57" y="3751"/>
                    </a:moveTo>
                    <a:cubicBezTo>
                      <a:pt x="101" y="3736"/>
                      <a:pt x="149" y="3735"/>
                      <a:pt x="191" y="3717"/>
                    </a:cubicBezTo>
                    <a:cubicBezTo>
                      <a:pt x="215" y="3707"/>
                      <a:pt x="247" y="3651"/>
                      <a:pt x="258" y="3634"/>
                    </a:cubicBezTo>
                    <a:cubicBezTo>
                      <a:pt x="253" y="3595"/>
                      <a:pt x="258" y="3552"/>
                      <a:pt x="242" y="3516"/>
                    </a:cubicBezTo>
                    <a:cubicBezTo>
                      <a:pt x="210" y="3445"/>
                      <a:pt x="168" y="3447"/>
                      <a:pt x="108" y="3433"/>
                    </a:cubicBezTo>
                    <a:cubicBezTo>
                      <a:pt x="0" y="3325"/>
                      <a:pt x="31" y="3388"/>
                      <a:pt x="7" y="3249"/>
                    </a:cubicBezTo>
                    <a:cubicBezTo>
                      <a:pt x="24" y="3147"/>
                      <a:pt x="24" y="3104"/>
                      <a:pt x="124" y="3064"/>
                    </a:cubicBezTo>
                    <a:cubicBezTo>
                      <a:pt x="157" y="3051"/>
                      <a:pt x="191" y="3042"/>
                      <a:pt x="225" y="3031"/>
                    </a:cubicBezTo>
                    <a:cubicBezTo>
                      <a:pt x="242" y="3025"/>
                      <a:pt x="275" y="3014"/>
                      <a:pt x="275" y="3014"/>
                    </a:cubicBezTo>
                    <a:cubicBezTo>
                      <a:pt x="286" y="3003"/>
                      <a:pt x="295" y="2989"/>
                      <a:pt x="309" y="2981"/>
                    </a:cubicBezTo>
                    <a:cubicBezTo>
                      <a:pt x="324" y="2972"/>
                      <a:pt x="347" y="2976"/>
                      <a:pt x="359" y="2964"/>
                    </a:cubicBezTo>
                    <a:cubicBezTo>
                      <a:pt x="371" y="2952"/>
                      <a:pt x="370" y="2931"/>
                      <a:pt x="376" y="2914"/>
                    </a:cubicBezTo>
                    <a:cubicBezTo>
                      <a:pt x="370" y="2880"/>
                      <a:pt x="374" y="2844"/>
                      <a:pt x="359" y="2813"/>
                    </a:cubicBezTo>
                    <a:cubicBezTo>
                      <a:pt x="345" y="2785"/>
                      <a:pt x="314" y="2768"/>
                      <a:pt x="292" y="2746"/>
                    </a:cubicBezTo>
                    <a:cubicBezTo>
                      <a:pt x="281" y="2735"/>
                      <a:pt x="258" y="2713"/>
                      <a:pt x="258" y="2713"/>
                    </a:cubicBezTo>
                    <a:cubicBezTo>
                      <a:pt x="240" y="2658"/>
                      <a:pt x="210" y="2617"/>
                      <a:pt x="191" y="2562"/>
                    </a:cubicBezTo>
                    <a:cubicBezTo>
                      <a:pt x="199" y="2506"/>
                      <a:pt x="190" y="2439"/>
                      <a:pt x="225" y="2395"/>
                    </a:cubicBezTo>
                    <a:cubicBezTo>
                      <a:pt x="238" y="2379"/>
                      <a:pt x="260" y="2374"/>
                      <a:pt x="275" y="2361"/>
                    </a:cubicBezTo>
                    <a:cubicBezTo>
                      <a:pt x="299" y="2340"/>
                      <a:pt x="320" y="2316"/>
                      <a:pt x="342" y="2294"/>
                    </a:cubicBezTo>
                    <a:cubicBezTo>
                      <a:pt x="356" y="2280"/>
                      <a:pt x="377" y="2274"/>
                      <a:pt x="392" y="2261"/>
                    </a:cubicBezTo>
                    <a:cubicBezTo>
                      <a:pt x="422" y="2235"/>
                      <a:pt x="448" y="2205"/>
                      <a:pt x="476" y="2177"/>
                    </a:cubicBezTo>
                    <a:cubicBezTo>
                      <a:pt x="487" y="2166"/>
                      <a:pt x="633" y="2061"/>
                      <a:pt x="660" y="2043"/>
                    </a:cubicBezTo>
                    <a:cubicBezTo>
                      <a:pt x="666" y="2026"/>
                      <a:pt x="669" y="2009"/>
                      <a:pt x="677" y="1993"/>
                    </a:cubicBezTo>
                    <a:cubicBezTo>
                      <a:pt x="686" y="1975"/>
                      <a:pt x="702" y="1961"/>
                      <a:pt x="710" y="1943"/>
                    </a:cubicBezTo>
                    <a:cubicBezTo>
                      <a:pt x="724" y="1911"/>
                      <a:pt x="744" y="1842"/>
                      <a:pt x="744" y="1842"/>
                    </a:cubicBezTo>
                    <a:cubicBezTo>
                      <a:pt x="729" y="1479"/>
                      <a:pt x="691" y="1089"/>
                      <a:pt x="811" y="737"/>
                    </a:cubicBezTo>
                    <a:cubicBezTo>
                      <a:pt x="791" y="423"/>
                      <a:pt x="815" y="556"/>
                      <a:pt x="761" y="335"/>
                    </a:cubicBezTo>
                    <a:cubicBezTo>
                      <a:pt x="748" y="281"/>
                      <a:pt x="660" y="201"/>
                      <a:pt x="660" y="201"/>
                    </a:cubicBezTo>
                    <a:cubicBezTo>
                      <a:pt x="627" y="103"/>
                      <a:pt x="643" y="169"/>
                      <a:pt x="643" y="0"/>
                    </a:cubicBez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01" name="Freeform 28"/>
              <p:cNvSpPr>
                <a:spLocks/>
              </p:cNvSpPr>
              <p:nvPr/>
            </p:nvSpPr>
            <p:spPr bwMode="auto">
              <a:xfrm>
                <a:off x="8525" y="7728"/>
                <a:ext cx="736" cy="234"/>
              </a:xfrm>
              <a:custGeom>
                <a:avLst/>
                <a:gdLst>
                  <a:gd name="T0" fmla="*/ 0 w 736"/>
                  <a:gd name="T1" fmla="*/ 234 h 234"/>
                  <a:gd name="T2" fmla="*/ 569 w 736"/>
                  <a:gd name="T3" fmla="*/ 167 h 234"/>
                  <a:gd name="T4" fmla="*/ 653 w 736"/>
                  <a:gd name="T5" fmla="*/ 83 h 234"/>
                  <a:gd name="T6" fmla="*/ 686 w 736"/>
                  <a:gd name="T7" fmla="*/ 33 h 234"/>
                  <a:gd name="T8" fmla="*/ 736 w 736"/>
                  <a:gd name="T9" fmla="*/ 0 h 2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6"/>
                  <a:gd name="T16" fmla="*/ 0 h 234"/>
                  <a:gd name="T17" fmla="*/ 736 w 736"/>
                  <a:gd name="T18" fmla="*/ 234 h 2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6" h="234">
                    <a:moveTo>
                      <a:pt x="0" y="234"/>
                    </a:moveTo>
                    <a:cubicBezTo>
                      <a:pt x="320" y="154"/>
                      <a:pt x="132" y="187"/>
                      <a:pt x="569" y="167"/>
                    </a:cubicBezTo>
                    <a:cubicBezTo>
                      <a:pt x="597" y="139"/>
                      <a:pt x="625" y="111"/>
                      <a:pt x="653" y="83"/>
                    </a:cubicBezTo>
                    <a:cubicBezTo>
                      <a:pt x="667" y="69"/>
                      <a:pt x="672" y="47"/>
                      <a:pt x="686" y="33"/>
                    </a:cubicBezTo>
                    <a:cubicBezTo>
                      <a:pt x="700" y="19"/>
                      <a:pt x="736" y="0"/>
                      <a:pt x="736" y="0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02" name="Freeform 29"/>
              <p:cNvSpPr>
                <a:spLocks/>
              </p:cNvSpPr>
              <p:nvPr/>
            </p:nvSpPr>
            <p:spPr bwMode="auto">
              <a:xfrm>
                <a:off x="7466" y="7652"/>
                <a:ext cx="638" cy="452"/>
              </a:xfrm>
              <a:custGeom>
                <a:avLst/>
                <a:gdLst>
                  <a:gd name="T0" fmla="*/ 638 w 638"/>
                  <a:gd name="T1" fmla="*/ 452 h 452"/>
                  <a:gd name="T2" fmla="*/ 605 w 638"/>
                  <a:gd name="T3" fmla="*/ 402 h 452"/>
                  <a:gd name="T4" fmla="*/ 588 w 638"/>
                  <a:gd name="T5" fmla="*/ 335 h 452"/>
                  <a:gd name="T6" fmla="*/ 487 w 638"/>
                  <a:gd name="T7" fmla="*/ 268 h 452"/>
                  <a:gd name="T8" fmla="*/ 119 w 638"/>
                  <a:gd name="T9" fmla="*/ 184 h 452"/>
                  <a:gd name="T10" fmla="*/ 86 w 638"/>
                  <a:gd name="T11" fmla="*/ 134 h 452"/>
                  <a:gd name="T12" fmla="*/ 19 w 638"/>
                  <a:gd name="T13" fmla="*/ 67 h 452"/>
                  <a:gd name="T14" fmla="*/ 2 w 638"/>
                  <a:gd name="T15" fmla="*/ 0 h 4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38"/>
                  <a:gd name="T25" fmla="*/ 0 h 452"/>
                  <a:gd name="T26" fmla="*/ 638 w 638"/>
                  <a:gd name="T27" fmla="*/ 452 h 45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38" h="452">
                    <a:moveTo>
                      <a:pt x="638" y="452"/>
                    </a:moveTo>
                    <a:cubicBezTo>
                      <a:pt x="627" y="435"/>
                      <a:pt x="613" y="420"/>
                      <a:pt x="605" y="402"/>
                    </a:cubicBezTo>
                    <a:cubicBezTo>
                      <a:pt x="596" y="381"/>
                      <a:pt x="599" y="355"/>
                      <a:pt x="588" y="335"/>
                    </a:cubicBezTo>
                    <a:cubicBezTo>
                      <a:pt x="554" y="275"/>
                      <a:pt x="539" y="290"/>
                      <a:pt x="487" y="268"/>
                    </a:cubicBezTo>
                    <a:cubicBezTo>
                      <a:pt x="361" y="214"/>
                      <a:pt x="257" y="198"/>
                      <a:pt x="119" y="184"/>
                    </a:cubicBezTo>
                    <a:cubicBezTo>
                      <a:pt x="108" y="167"/>
                      <a:pt x="99" y="149"/>
                      <a:pt x="86" y="134"/>
                    </a:cubicBezTo>
                    <a:cubicBezTo>
                      <a:pt x="65" y="110"/>
                      <a:pt x="19" y="67"/>
                      <a:pt x="19" y="67"/>
                    </a:cubicBezTo>
                    <a:cubicBezTo>
                      <a:pt x="0" y="12"/>
                      <a:pt x="2" y="35"/>
                      <a:pt x="2" y="0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03" name="Freeform 30"/>
              <p:cNvSpPr>
                <a:spLocks/>
              </p:cNvSpPr>
              <p:nvPr/>
            </p:nvSpPr>
            <p:spPr bwMode="auto">
              <a:xfrm>
                <a:off x="8936" y="5501"/>
                <a:ext cx="1440" cy="469"/>
              </a:xfrm>
              <a:custGeom>
                <a:avLst/>
                <a:gdLst>
                  <a:gd name="T0" fmla="*/ 0 w 1440"/>
                  <a:gd name="T1" fmla="*/ 469 h 469"/>
                  <a:gd name="T2" fmla="*/ 117 w 1440"/>
                  <a:gd name="T3" fmla="*/ 385 h 469"/>
                  <a:gd name="T4" fmla="*/ 284 w 1440"/>
                  <a:gd name="T5" fmla="*/ 251 h 469"/>
                  <a:gd name="T6" fmla="*/ 787 w 1440"/>
                  <a:gd name="T7" fmla="*/ 234 h 469"/>
                  <a:gd name="T8" fmla="*/ 1004 w 1440"/>
                  <a:gd name="T9" fmla="*/ 184 h 469"/>
                  <a:gd name="T10" fmla="*/ 1155 w 1440"/>
                  <a:gd name="T11" fmla="*/ 83 h 469"/>
                  <a:gd name="T12" fmla="*/ 1189 w 1440"/>
                  <a:gd name="T13" fmla="*/ 50 h 469"/>
                  <a:gd name="T14" fmla="*/ 1440 w 1440"/>
                  <a:gd name="T15" fmla="*/ 0 h 46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40"/>
                  <a:gd name="T25" fmla="*/ 0 h 469"/>
                  <a:gd name="T26" fmla="*/ 1440 w 1440"/>
                  <a:gd name="T27" fmla="*/ 469 h 46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40" h="469">
                    <a:moveTo>
                      <a:pt x="0" y="469"/>
                    </a:moveTo>
                    <a:cubicBezTo>
                      <a:pt x="38" y="440"/>
                      <a:pt x="83" y="419"/>
                      <a:pt x="117" y="385"/>
                    </a:cubicBezTo>
                    <a:cubicBezTo>
                      <a:pt x="168" y="334"/>
                      <a:pt x="198" y="256"/>
                      <a:pt x="284" y="251"/>
                    </a:cubicBezTo>
                    <a:cubicBezTo>
                      <a:pt x="451" y="241"/>
                      <a:pt x="619" y="240"/>
                      <a:pt x="787" y="234"/>
                    </a:cubicBezTo>
                    <a:cubicBezTo>
                      <a:pt x="857" y="210"/>
                      <a:pt x="939" y="220"/>
                      <a:pt x="1004" y="184"/>
                    </a:cubicBezTo>
                    <a:cubicBezTo>
                      <a:pt x="1057" y="155"/>
                      <a:pt x="1112" y="125"/>
                      <a:pt x="1155" y="83"/>
                    </a:cubicBezTo>
                    <a:cubicBezTo>
                      <a:pt x="1166" y="72"/>
                      <a:pt x="1175" y="57"/>
                      <a:pt x="1189" y="50"/>
                    </a:cubicBezTo>
                    <a:cubicBezTo>
                      <a:pt x="1268" y="10"/>
                      <a:pt x="1353" y="0"/>
                      <a:pt x="1440" y="0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04" name="Freeform 31"/>
              <p:cNvSpPr>
                <a:spLocks/>
              </p:cNvSpPr>
              <p:nvPr/>
            </p:nvSpPr>
            <p:spPr bwMode="auto">
              <a:xfrm>
                <a:off x="7060" y="5852"/>
                <a:ext cx="1859" cy="804"/>
              </a:xfrm>
              <a:custGeom>
                <a:avLst/>
                <a:gdLst>
                  <a:gd name="T0" fmla="*/ 1859 w 1859"/>
                  <a:gd name="T1" fmla="*/ 804 h 804"/>
                  <a:gd name="T2" fmla="*/ 1775 w 1859"/>
                  <a:gd name="T3" fmla="*/ 503 h 804"/>
                  <a:gd name="T4" fmla="*/ 1708 w 1859"/>
                  <a:gd name="T5" fmla="*/ 436 h 804"/>
                  <a:gd name="T6" fmla="*/ 1691 w 1859"/>
                  <a:gd name="T7" fmla="*/ 385 h 804"/>
                  <a:gd name="T8" fmla="*/ 1474 w 1859"/>
                  <a:gd name="T9" fmla="*/ 402 h 804"/>
                  <a:gd name="T10" fmla="*/ 1256 w 1859"/>
                  <a:gd name="T11" fmla="*/ 385 h 804"/>
                  <a:gd name="T12" fmla="*/ 1206 w 1859"/>
                  <a:gd name="T13" fmla="*/ 352 h 804"/>
                  <a:gd name="T14" fmla="*/ 1122 w 1859"/>
                  <a:gd name="T15" fmla="*/ 268 h 804"/>
                  <a:gd name="T16" fmla="*/ 1022 w 1859"/>
                  <a:gd name="T17" fmla="*/ 201 h 804"/>
                  <a:gd name="T18" fmla="*/ 938 w 1859"/>
                  <a:gd name="T19" fmla="*/ 134 h 804"/>
                  <a:gd name="T20" fmla="*/ 318 w 1859"/>
                  <a:gd name="T21" fmla="*/ 101 h 804"/>
                  <a:gd name="T22" fmla="*/ 0 w 1859"/>
                  <a:gd name="T23" fmla="*/ 0 h 8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859"/>
                  <a:gd name="T37" fmla="*/ 0 h 804"/>
                  <a:gd name="T38" fmla="*/ 1859 w 1859"/>
                  <a:gd name="T39" fmla="*/ 804 h 8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859" h="804">
                    <a:moveTo>
                      <a:pt x="1859" y="804"/>
                    </a:moveTo>
                    <a:cubicBezTo>
                      <a:pt x="1844" y="701"/>
                      <a:pt x="1833" y="594"/>
                      <a:pt x="1775" y="503"/>
                    </a:cubicBezTo>
                    <a:cubicBezTo>
                      <a:pt x="1758" y="476"/>
                      <a:pt x="1708" y="436"/>
                      <a:pt x="1708" y="436"/>
                    </a:cubicBezTo>
                    <a:cubicBezTo>
                      <a:pt x="1702" y="419"/>
                      <a:pt x="1709" y="388"/>
                      <a:pt x="1691" y="385"/>
                    </a:cubicBezTo>
                    <a:cubicBezTo>
                      <a:pt x="1619" y="375"/>
                      <a:pt x="1547" y="402"/>
                      <a:pt x="1474" y="402"/>
                    </a:cubicBezTo>
                    <a:cubicBezTo>
                      <a:pt x="1401" y="402"/>
                      <a:pt x="1329" y="391"/>
                      <a:pt x="1256" y="385"/>
                    </a:cubicBezTo>
                    <a:cubicBezTo>
                      <a:pt x="1239" y="374"/>
                      <a:pt x="1221" y="365"/>
                      <a:pt x="1206" y="352"/>
                    </a:cubicBezTo>
                    <a:cubicBezTo>
                      <a:pt x="1176" y="326"/>
                      <a:pt x="1155" y="290"/>
                      <a:pt x="1122" y="268"/>
                    </a:cubicBezTo>
                    <a:cubicBezTo>
                      <a:pt x="1089" y="246"/>
                      <a:pt x="1051" y="229"/>
                      <a:pt x="1022" y="201"/>
                    </a:cubicBezTo>
                    <a:cubicBezTo>
                      <a:pt x="1006" y="186"/>
                      <a:pt x="959" y="136"/>
                      <a:pt x="938" y="134"/>
                    </a:cubicBezTo>
                    <a:cubicBezTo>
                      <a:pt x="732" y="113"/>
                      <a:pt x="525" y="112"/>
                      <a:pt x="318" y="101"/>
                    </a:cubicBezTo>
                    <a:cubicBezTo>
                      <a:pt x="218" y="88"/>
                      <a:pt x="77" y="77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05" name="Freeform 32"/>
              <p:cNvSpPr>
                <a:spLocks/>
              </p:cNvSpPr>
              <p:nvPr/>
            </p:nvSpPr>
            <p:spPr bwMode="auto">
              <a:xfrm>
                <a:off x="8969" y="4228"/>
                <a:ext cx="1457" cy="1072"/>
              </a:xfrm>
              <a:custGeom>
                <a:avLst/>
                <a:gdLst>
                  <a:gd name="T0" fmla="*/ 0 w 1457"/>
                  <a:gd name="T1" fmla="*/ 1072 h 1072"/>
                  <a:gd name="T2" fmla="*/ 84 w 1457"/>
                  <a:gd name="T3" fmla="*/ 988 h 1072"/>
                  <a:gd name="T4" fmla="*/ 101 w 1457"/>
                  <a:gd name="T5" fmla="*/ 938 h 1072"/>
                  <a:gd name="T6" fmla="*/ 168 w 1457"/>
                  <a:gd name="T7" fmla="*/ 871 h 1072"/>
                  <a:gd name="T8" fmla="*/ 184 w 1457"/>
                  <a:gd name="T9" fmla="*/ 821 h 1072"/>
                  <a:gd name="T10" fmla="*/ 385 w 1457"/>
                  <a:gd name="T11" fmla="*/ 703 h 1072"/>
                  <a:gd name="T12" fmla="*/ 586 w 1457"/>
                  <a:gd name="T13" fmla="*/ 503 h 1072"/>
                  <a:gd name="T14" fmla="*/ 620 w 1457"/>
                  <a:gd name="T15" fmla="*/ 469 h 1072"/>
                  <a:gd name="T16" fmla="*/ 971 w 1457"/>
                  <a:gd name="T17" fmla="*/ 452 h 1072"/>
                  <a:gd name="T18" fmla="*/ 1122 w 1457"/>
                  <a:gd name="T19" fmla="*/ 419 h 1072"/>
                  <a:gd name="T20" fmla="*/ 1239 w 1457"/>
                  <a:gd name="T21" fmla="*/ 318 h 1072"/>
                  <a:gd name="T22" fmla="*/ 1390 w 1457"/>
                  <a:gd name="T23" fmla="*/ 168 h 1072"/>
                  <a:gd name="T24" fmla="*/ 1407 w 1457"/>
                  <a:gd name="T25" fmla="*/ 117 h 1072"/>
                  <a:gd name="T26" fmla="*/ 1440 w 1457"/>
                  <a:gd name="T27" fmla="*/ 67 h 1072"/>
                  <a:gd name="T28" fmla="*/ 1457 w 1457"/>
                  <a:gd name="T29" fmla="*/ 0 h 107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57"/>
                  <a:gd name="T46" fmla="*/ 0 h 1072"/>
                  <a:gd name="T47" fmla="*/ 1457 w 1457"/>
                  <a:gd name="T48" fmla="*/ 1072 h 107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57" h="1072">
                    <a:moveTo>
                      <a:pt x="0" y="1072"/>
                    </a:moveTo>
                    <a:cubicBezTo>
                      <a:pt x="49" y="1038"/>
                      <a:pt x="56" y="1043"/>
                      <a:pt x="84" y="988"/>
                    </a:cubicBezTo>
                    <a:cubicBezTo>
                      <a:pt x="92" y="972"/>
                      <a:pt x="91" y="952"/>
                      <a:pt x="101" y="938"/>
                    </a:cubicBezTo>
                    <a:cubicBezTo>
                      <a:pt x="119" y="912"/>
                      <a:pt x="168" y="871"/>
                      <a:pt x="168" y="871"/>
                    </a:cubicBezTo>
                    <a:cubicBezTo>
                      <a:pt x="173" y="854"/>
                      <a:pt x="174" y="835"/>
                      <a:pt x="184" y="821"/>
                    </a:cubicBezTo>
                    <a:cubicBezTo>
                      <a:pt x="255" y="726"/>
                      <a:pt x="285" y="737"/>
                      <a:pt x="385" y="703"/>
                    </a:cubicBezTo>
                    <a:cubicBezTo>
                      <a:pt x="454" y="634"/>
                      <a:pt x="509" y="564"/>
                      <a:pt x="586" y="503"/>
                    </a:cubicBezTo>
                    <a:cubicBezTo>
                      <a:pt x="599" y="493"/>
                      <a:pt x="604" y="471"/>
                      <a:pt x="620" y="469"/>
                    </a:cubicBezTo>
                    <a:cubicBezTo>
                      <a:pt x="736" y="454"/>
                      <a:pt x="854" y="458"/>
                      <a:pt x="971" y="452"/>
                    </a:cubicBezTo>
                    <a:cubicBezTo>
                      <a:pt x="1021" y="440"/>
                      <a:pt x="1074" y="437"/>
                      <a:pt x="1122" y="419"/>
                    </a:cubicBezTo>
                    <a:cubicBezTo>
                      <a:pt x="1180" y="397"/>
                      <a:pt x="1187" y="353"/>
                      <a:pt x="1239" y="318"/>
                    </a:cubicBezTo>
                    <a:cubicBezTo>
                      <a:pt x="1304" y="275"/>
                      <a:pt x="1335" y="221"/>
                      <a:pt x="1390" y="168"/>
                    </a:cubicBezTo>
                    <a:cubicBezTo>
                      <a:pt x="1396" y="151"/>
                      <a:pt x="1399" y="133"/>
                      <a:pt x="1407" y="117"/>
                    </a:cubicBezTo>
                    <a:cubicBezTo>
                      <a:pt x="1416" y="99"/>
                      <a:pt x="1432" y="85"/>
                      <a:pt x="1440" y="67"/>
                    </a:cubicBezTo>
                    <a:cubicBezTo>
                      <a:pt x="1449" y="46"/>
                      <a:pt x="1457" y="0"/>
                      <a:pt x="1457" y="0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06" name="Freeform 33"/>
              <p:cNvSpPr>
                <a:spLocks/>
              </p:cNvSpPr>
              <p:nvPr/>
            </p:nvSpPr>
            <p:spPr bwMode="auto">
              <a:xfrm>
                <a:off x="7295" y="4559"/>
                <a:ext cx="1691" cy="1059"/>
              </a:xfrm>
              <a:custGeom>
                <a:avLst/>
                <a:gdLst>
                  <a:gd name="T0" fmla="*/ 1691 w 1691"/>
                  <a:gd name="T1" fmla="*/ 1059 h 1059"/>
                  <a:gd name="T2" fmla="*/ 1423 w 1691"/>
                  <a:gd name="T3" fmla="*/ 992 h 1059"/>
                  <a:gd name="T4" fmla="*/ 1356 w 1691"/>
                  <a:gd name="T5" fmla="*/ 925 h 1059"/>
                  <a:gd name="T6" fmla="*/ 1306 w 1691"/>
                  <a:gd name="T7" fmla="*/ 875 h 1059"/>
                  <a:gd name="T8" fmla="*/ 1272 w 1691"/>
                  <a:gd name="T9" fmla="*/ 774 h 1059"/>
                  <a:gd name="T10" fmla="*/ 1239 w 1691"/>
                  <a:gd name="T11" fmla="*/ 724 h 1059"/>
                  <a:gd name="T12" fmla="*/ 1155 w 1691"/>
                  <a:gd name="T13" fmla="*/ 573 h 1059"/>
                  <a:gd name="T14" fmla="*/ 1122 w 1691"/>
                  <a:gd name="T15" fmla="*/ 506 h 1059"/>
                  <a:gd name="T16" fmla="*/ 787 w 1691"/>
                  <a:gd name="T17" fmla="*/ 389 h 1059"/>
                  <a:gd name="T18" fmla="*/ 569 w 1691"/>
                  <a:gd name="T19" fmla="*/ 305 h 1059"/>
                  <a:gd name="T20" fmla="*/ 268 w 1691"/>
                  <a:gd name="T21" fmla="*/ 238 h 1059"/>
                  <a:gd name="T22" fmla="*/ 217 w 1691"/>
                  <a:gd name="T23" fmla="*/ 155 h 1059"/>
                  <a:gd name="T24" fmla="*/ 50 w 1691"/>
                  <a:gd name="T25" fmla="*/ 38 h 1059"/>
                  <a:gd name="T26" fmla="*/ 0 w 1691"/>
                  <a:gd name="T27" fmla="*/ 4 h 10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691"/>
                  <a:gd name="T43" fmla="*/ 0 h 1059"/>
                  <a:gd name="T44" fmla="*/ 1691 w 1691"/>
                  <a:gd name="T45" fmla="*/ 1059 h 105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691" h="1059">
                    <a:moveTo>
                      <a:pt x="1691" y="1059"/>
                    </a:moveTo>
                    <a:cubicBezTo>
                      <a:pt x="1600" y="1041"/>
                      <a:pt x="1511" y="1022"/>
                      <a:pt x="1423" y="992"/>
                    </a:cubicBezTo>
                    <a:cubicBezTo>
                      <a:pt x="1401" y="970"/>
                      <a:pt x="1378" y="947"/>
                      <a:pt x="1356" y="925"/>
                    </a:cubicBezTo>
                    <a:cubicBezTo>
                      <a:pt x="1339" y="908"/>
                      <a:pt x="1306" y="875"/>
                      <a:pt x="1306" y="875"/>
                    </a:cubicBezTo>
                    <a:cubicBezTo>
                      <a:pt x="1295" y="841"/>
                      <a:pt x="1292" y="804"/>
                      <a:pt x="1272" y="774"/>
                    </a:cubicBezTo>
                    <a:cubicBezTo>
                      <a:pt x="1261" y="757"/>
                      <a:pt x="1248" y="742"/>
                      <a:pt x="1239" y="724"/>
                    </a:cubicBezTo>
                    <a:cubicBezTo>
                      <a:pt x="1211" y="668"/>
                      <a:pt x="1201" y="619"/>
                      <a:pt x="1155" y="573"/>
                    </a:cubicBezTo>
                    <a:cubicBezTo>
                      <a:pt x="1144" y="551"/>
                      <a:pt x="1138" y="525"/>
                      <a:pt x="1122" y="506"/>
                    </a:cubicBezTo>
                    <a:cubicBezTo>
                      <a:pt x="1047" y="417"/>
                      <a:pt x="889" y="424"/>
                      <a:pt x="787" y="389"/>
                    </a:cubicBezTo>
                    <a:cubicBezTo>
                      <a:pt x="717" y="321"/>
                      <a:pt x="666" y="322"/>
                      <a:pt x="569" y="305"/>
                    </a:cubicBezTo>
                    <a:cubicBezTo>
                      <a:pt x="416" y="278"/>
                      <a:pt x="409" y="274"/>
                      <a:pt x="268" y="238"/>
                    </a:cubicBezTo>
                    <a:cubicBezTo>
                      <a:pt x="149" y="122"/>
                      <a:pt x="320" y="299"/>
                      <a:pt x="217" y="155"/>
                    </a:cubicBezTo>
                    <a:cubicBezTo>
                      <a:pt x="174" y="96"/>
                      <a:pt x="117" y="60"/>
                      <a:pt x="50" y="38"/>
                    </a:cubicBezTo>
                    <a:cubicBezTo>
                      <a:pt x="12" y="0"/>
                      <a:pt x="32" y="4"/>
                      <a:pt x="0" y="4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07" name="Freeform 34"/>
              <p:cNvSpPr>
                <a:spLocks/>
              </p:cNvSpPr>
              <p:nvPr/>
            </p:nvSpPr>
            <p:spPr bwMode="auto">
              <a:xfrm>
                <a:off x="7281" y="5132"/>
                <a:ext cx="734" cy="854"/>
              </a:xfrm>
              <a:custGeom>
                <a:avLst/>
                <a:gdLst>
                  <a:gd name="T0" fmla="*/ 734 w 734"/>
                  <a:gd name="T1" fmla="*/ 854 h 854"/>
                  <a:gd name="T2" fmla="*/ 684 w 734"/>
                  <a:gd name="T3" fmla="*/ 754 h 854"/>
                  <a:gd name="T4" fmla="*/ 600 w 734"/>
                  <a:gd name="T5" fmla="*/ 637 h 854"/>
                  <a:gd name="T6" fmla="*/ 382 w 734"/>
                  <a:gd name="T7" fmla="*/ 385 h 854"/>
                  <a:gd name="T8" fmla="*/ 97 w 734"/>
                  <a:gd name="T9" fmla="*/ 335 h 854"/>
                  <a:gd name="T10" fmla="*/ 14 w 734"/>
                  <a:gd name="T11" fmla="*/ 0 h 8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4"/>
                  <a:gd name="T19" fmla="*/ 0 h 854"/>
                  <a:gd name="T20" fmla="*/ 734 w 734"/>
                  <a:gd name="T21" fmla="*/ 854 h 8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4" h="854">
                    <a:moveTo>
                      <a:pt x="734" y="854"/>
                    </a:moveTo>
                    <a:cubicBezTo>
                      <a:pt x="717" y="821"/>
                      <a:pt x="703" y="786"/>
                      <a:pt x="684" y="754"/>
                    </a:cubicBezTo>
                    <a:cubicBezTo>
                      <a:pt x="656" y="708"/>
                      <a:pt x="623" y="684"/>
                      <a:pt x="600" y="637"/>
                    </a:cubicBezTo>
                    <a:cubicBezTo>
                      <a:pt x="557" y="550"/>
                      <a:pt x="496" y="410"/>
                      <a:pt x="382" y="385"/>
                    </a:cubicBezTo>
                    <a:cubicBezTo>
                      <a:pt x="187" y="342"/>
                      <a:pt x="282" y="358"/>
                      <a:pt x="97" y="335"/>
                    </a:cubicBezTo>
                    <a:cubicBezTo>
                      <a:pt x="0" y="205"/>
                      <a:pt x="14" y="187"/>
                      <a:pt x="14" y="0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08" name="Freeform 35"/>
              <p:cNvSpPr>
                <a:spLocks/>
              </p:cNvSpPr>
              <p:nvPr/>
            </p:nvSpPr>
            <p:spPr bwMode="auto">
              <a:xfrm>
                <a:off x="7529" y="6235"/>
                <a:ext cx="754" cy="279"/>
              </a:xfrm>
              <a:custGeom>
                <a:avLst/>
                <a:gdLst>
                  <a:gd name="T0" fmla="*/ 754 w 754"/>
                  <a:gd name="T1" fmla="*/ 2 h 279"/>
                  <a:gd name="T2" fmla="*/ 486 w 754"/>
                  <a:gd name="T3" fmla="*/ 36 h 279"/>
                  <a:gd name="T4" fmla="*/ 385 w 754"/>
                  <a:gd name="T5" fmla="*/ 103 h 279"/>
                  <a:gd name="T6" fmla="*/ 369 w 754"/>
                  <a:gd name="T7" fmla="*/ 153 h 279"/>
                  <a:gd name="T8" fmla="*/ 318 w 754"/>
                  <a:gd name="T9" fmla="*/ 187 h 279"/>
                  <a:gd name="T10" fmla="*/ 218 w 754"/>
                  <a:gd name="T11" fmla="*/ 270 h 279"/>
                  <a:gd name="T12" fmla="*/ 0 w 754"/>
                  <a:gd name="T13" fmla="*/ 270 h 2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4"/>
                  <a:gd name="T22" fmla="*/ 0 h 279"/>
                  <a:gd name="T23" fmla="*/ 754 w 754"/>
                  <a:gd name="T24" fmla="*/ 279 h 27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4" h="279">
                    <a:moveTo>
                      <a:pt x="754" y="2"/>
                    </a:moveTo>
                    <a:cubicBezTo>
                      <a:pt x="741" y="3"/>
                      <a:pt x="551" y="0"/>
                      <a:pt x="486" y="36"/>
                    </a:cubicBezTo>
                    <a:cubicBezTo>
                      <a:pt x="451" y="56"/>
                      <a:pt x="385" y="103"/>
                      <a:pt x="385" y="103"/>
                    </a:cubicBezTo>
                    <a:cubicBezTo>
                      <a:pt x="380" y="120"/>
                      <a:pt x="380" y="139"/>
                      <a:pt x="369" y="153"/>
                    </a:cubicBezTo>
                    <a:cubicBezTo>
                      <a:pt x="356" y="169"/>
                      <a:pt x="334" y="174"/>
                      <a:pt x="318" y="187"/>
                    </a:cubicBezTo>
                    <a:cubicBezTo>
                      <a:pt x="301" y="201"/>
                      <a:pt x="248" y="266"/>
                      <a:pt x="218" y="270"/>
                    </a:cubicBezTo>
                    <a:cubicBezTo>
                      <a:pt x="146" y="279"/>
                      <a:pt x="73" y="270"/>
                      <a:pt x="0" y="270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09" name="Freeform 36"/>
              <p:cNvSpPr>
                <a:spLocks/>
              </p:cNvSpPr>
              <p:nvPr/>
            </p:nvSpPr>
            <p:spPr bwMode="auto">
              <a:xfrm>
                <a:off x="9321" y="4912"/>
                <a:ext cx="753" cy="187"/>
              </a:xfrm>
              <a:custGeom>
                <a:avLst/>
                <a:gdLst>
                  <a:gd name="T0" fmla="*/ 0 w 753"/>
                  <a:gd name="T1" fmla="*/ 53 h 187"/>
                  <a:gd name="T2" fmla="*/ 402 w 753"/>
                  <a:gd name="T3" fmla="*/ 120 h 187"/>
                  <a:gd name="T4" fmla="*/ 753 w 753"/>
                  <a:gd name="T5" fmla="*/ 187 h 187"/>
                  <a:gd name="T6" fmla="*/ 0 60000 65536"/>
                  <a:gd name="T7" fmla="*/ 0 60000 65536"/>
                  <a:gd name="T8" fmla="*/ 0 60000 65536"/>
                  <a:gd name="T9" fmla="*/ 0 w 753"/>
                  <a:gd name="T10" fmla="*/ 0 h 187"/>
                  <a:gd name="T11" fmla="*/ 753 w 753"/>
                  <a:gd name="T12" fmla="*/ 187 h 1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53" h="187">
                    <a:moveTo>
                      <a:pt x="0" y="53"/>
                    </a:moveTo>
                    <a:cubicBezTo>
                      <a:pt x="157" y="0"/>
                      <a:pt x="261" y="92"/>
                      <a:pt x="402" y="120"/>
                    </a:cubicBezTo>
                    <a:cubicBezTo>
                      <a:pt x="501" y="185"/>
                      <a:pt x="638" y="187"/>
                      <a:pt x="753" y="187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10" name="Freeform 37"/>
              <p:cNvSpPr>
                <a:spLocks/>
              </p:cNvSpPr>
              <p:nvPr/>
            </p:nvSpPr>
            <p:spPr bwMode="auto">
              <a:xfrm>
                <a:off x="8182" y="4412"/>
                <a:ext cx="285" cy="737"/>
              </a:xfrm>
              <a:custGeom>
                <a:avLst/>
                <a:gdLst>
                  <a:gd name="T0" fmla="*/ 285 w 285"/>
                  <a:gd name="T1" fmla="*/ 737 h 737"/>
                  <a:gd name="T2" fmla="*/ 184 w 285"/>
                  <a:gd name="T3" fmla="*/ 486 h 737"/>
                  <a:gd name="T4" fmla="*/ 117 w 285"/>
                  <a:gd name="T5" fmla="*/ 419 h 737"/>
                  <a:gd name="T6" fmla="*/ 84 w 285"/>
                  <a:gd name="T7" fmla="*/ 385 h 737"/>
                  <a:gd name="T8" fmla="*/ 0 w 285"/>
                  <a:gd name="T9" fmla="*/ 0 h 7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5"/>
                  <a:gd name="T16" fmla="*/ 0 h 737"/>
                  <a:gd name="T17" fmla="*/ 285 w 285"/>
                  <a:gd name="T18" fmla="*/ 737 h 7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5" h="737">
                    <a:moveTo>
                      <a:pt x="285" y="737"/>
                    </a:moveTo>
                    <a:cubicBezTo>
                      <a:pt x="267" y="610"/>
                      <a:pt x="264" y="578"/>
                      <a:pt x="184" y="486"/>
                    </a:cubicBezTo>
                    <a:cubicBezTo>
                      <a:pt x="163" y="462"/>
                      <a:pt x="139" y="441"/>
                      <a:pt x="117" y="419"/>
                    </a:cubicBezTo>
                    <a:cubicBezTo>
                      <a:pt x="106" y="408"/>
                      <a:pt x="84" y="385"/>
                      <a:pt x="84" y="385"/>
                    </a:cubicBezTo>
                    <a:cubicBezTo>
                      <a:pt x="42" y="262"/>
                      <a:pt x="0" y="130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11" name="Freeform 38"/>
              <p:cNvSpPr>
                <a:spLocks/>
              </p:cNvSpPr>
              <p:nvPr/>
            </p:nvSpPr>
            <p:spPr bwMode="auto">
              <a:xfrm>
                <a:off x="9556" y="5769"/>
                <a:ext cx="503" cy="402"/>
              </a:xfrm>
              <a:custGeom>
                <a:avLst/>
                <a:gdLst>
                  <a:gd name="T0" fmla="*/ 0 w 503"/>
                  <a:gd name="T1" fmla="*/ 0 h 402"/>
                  <a:gd name="T2" fmla="*/ 151 w 503"/>
                  <a:gd name="T3" fmla="*/ 33 h 402"/>
                  <a:gd name="T4" fmla="*/ 251 w 503"/>
                  <a:gd name="T5" fmla="*/ 134 h 402"/>
                  <a:gd name="T6" fmla="*/ 369 w 503"/>
                  <a:gd name="T7" fmla="*/ 217 h 402"/>
                  <a:gd name="T8" fmla="*/ 436 w 503"/>
                  <a:gd name="T9" fmla="*/ 301 h 402"/>
                  <a:gd name="T10" fmla="*/ 503 w 503"/>
                  <a:gd name="T11" fmla="*/ 402 h 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3"/>
                  <a:gd name="T19" fmla="*/ 0 h 402"/>
                  <a:gd name="T20" fmla="*/ 503 w 503"/>
                  <a:gd name="T21" fmla="*/ 402 h 40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3" h="402">
                    <a:moveTo>
                      <a:pt x="0" y="0"/>
                    </a:moveTo>
                    <a:cubicBezTo>
                      <a:pt x="49" y="16"/>
                      <a:pt x="105" y="10"/>
                      <a:pt x="151" y="33"/>
                    </a:cubicBezTo>
                    <a:cubicBezTo>
                      <a:pt x="155" y="35"/>
                      <a:pt x="233" y="115"/>
                      <a:pt x="251" y="134"/>
                    </a:cubicBezTo>
                    <a:cubicBezTo>
                      <a:pt x="299" y="183"/>
                      <a:pt x="320" y="178"/>
                      <a:pt x="369" y="217"/>
                    </a:cubicBezTo>
                    <a:cubicBezTo>
                      <a:pt x="400" y="242"/>
                      <a:pt x="414" y="268"/>
                      <a:pt x="436" y="301"/>
                    </a:cubicBezTo>
                    <a:cubicBezTo>
                      <a:pt x="452" y="351"/>
                      <a:pt x="467" y="366"/>
                      <a:pt x="503" y="402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12" name="Freeform 39"/>
              <p:cNvSpPr>
                <a:spLocks/>
              </p:cNvSpPr>
              <p:nvPr/>
            </p:nvSpPr>
            <p:spPr bwMode="auto">
              <a:xfrm>
                <a:off x="4873" y="8455"/>
                <a:ext cx="4788" cy="1481"/>
              </a:xfrm>
              <a:custGeom>
                <a:avLst/>
                <a:gdLst>
                  <a:gd name="T0" fmla="*/ 0 w 4788"/>
                  <a:gd name="T1" fmla="*/ 0 h 1481"/>
                  <a:gd name="T2" fmla="*/ 401 w 4788"/>
                  <a:gd name="T3" fmla="*/ 84 h 1481"/>
                  <a:gd name="T4" fmla="*/ 870 w 4788"/>
                  <a:gd name="T5" fmla="*/ 100 h 1481"/>
                  <a:gd name="T6" fmla="*/ 1105 w 4788"/>
                  <a:gd name="T7" fmla="*/ 167 h 1481"/>
                  <a:gd name="T8" fmla="*/ 1423 w 4788"/>
                  <a:gd name="T9" fmla="*/ 201 h 1481"/>
                  <a:gd name="T10" fmla="*/ 1624 w 4788"/>
                  <a:gd name="T11" fmla="*/ 301 h 1481"/>
                  <a:gd name="T12" fmla="*/ 1741 w 4788"/>
                  <a:gd name="T13" fmla="*/ 318 h 1481"/>
                  <a:gd name="T14" fmla="*/ 1808 w 4788"/>
                  <a:gd name="T15" fmla="*/ 351 h 1481"/>
                  <a:gd name="T16" fmla="*/ 1858 w 4788"/>
                  <a:gd name="T17" fmla="*/ 385 h 1481"/>
                  <a:gd name="T18" fmla="*/ 1959 w 4788"/>
                  <a:gd name="T19" fmla="*/ 435 h 1481"/>
                  <a:gd name="T20" fmla="*/ 2042 w 4788"/>
                  <a:gd name="T21" fmla="*/ 519 h 1481"/>
                  <a:gd name="T22" fmla="*/ 2076 w 4788"/>
                  <a:gd name="T23" fmla="*/ 552 h 1481"/>
                  <a:gd name="T24" fmla="*/ 2310 w 4788"/>
                  <a:gd name="T25" fmla="*/ 619 h 1481"/>
                  <a:gd name="T26" fmla="*/ 2461 w 4788"/>
                  <a:gd name="T27" fmla="*/ 653 h 1481"/>
                  <a:gd name="T28" fmla="*/ 2561 w 4788"/>
                  <a:gd name="T29" fmla="*/ 552 h 1481"/>
                  <a:gd name="T30" fmla="*/ 2595 w 4788"/>
                  <a:gd name="T31" fmla="*/ 519 h 1481"/>
                  <a:gd name="T32" fmla="*/ 2628 w 4788"/>
                  <a:gd name="T33" fmla="*/ 485 h 1481"/>
                  <a:gd name="T34" fmla="*/ 2779 w 4788"/>
                  <a:gd name="T35" fmla="*/ 418 h 1481"/>
                  <a:gd name="T36" fmla="*/ 3097 w 4788"/>
                  <a:gd name="T37" fmla="*/ 318 h 1481"/>
                  <a:gd name="T38" fmla="*/ 3131 w 4788"/>
                  <a:gd name="T39" fmla="*/ 284 h 1481"/>
                  <a:gd name="T40" fmla="*/ 3181 w 4788"/>
                  <a:gd name="T41" fmla="*/ 251 h 1481"/>
                  <a:gd name="T42" fmla="*/ 3131 w 4788"/>
                  <a:gd name="T43" fmla="*/ 234 h 1481"/>
                  <a:gd name="T44" fmla="*/ 3047 w 4788"/>
                  <a:gd name="T45" fmla="*/ 301 h 1481"/>
                  <a:gd name="T46" fmla="*/ 2980 w 4788"/>
                  <a:gd name="T47" fmla="*/ 435 h 1481"/>
                  <a:gd name="T48" fmla="*/ 2595 w 4788"/>
                  <a:gd name="T49" fmla="*/ 485 h 1481"/>
                  <a:gd name="T50" fmla="*/ 2578 w 4788"/>
                  <a:gd name="T51" fmla="*/ 536 h 1481"/>
                  <a:gd name="T52" fmla="*/ 2528 w 4788"/>
                  <a:gd name="T53" fmla="*/ 569 h 1481"/>
                  <a:gd name="T54" fmla="*/ 2662 w 4788"/>
                  <a:gd name="T55" fmla="*/ 670 h 1481"/>
                  <a:gd name="T56" fmla="*/ 3064 w 4788"/>
                  <a:gd name="T57" fmla="*/ 854 h 1481"/>
                  <a:gd name="T58" fmla="*/ 3231 w 4788"/>
                  <a:gd name="T59" fmla="*/ 1004 h 1481"/>
                  <a:gd name="T60" fmla="*/ 3633 w 4788"/>
                  <a:gd name="T61" fmla="*/ 1155 h 1481"/>
                  <a:gd name="T62" fmla="*/ 3616 w 4788"/>
                  <a:gd name="T63" fmla="*/ 1105 h 1481"/>
                  <a:gd name="T64" fmla="*/ 3583 w 4788"/>
                  <a:gd name="T65" fmla="*/ 1071 h 1481"/>
                  <a:gd name="T66" fmla="*/ 3549 w 4788"/>
                  <a:gd name="T67" fmla="*/ 904 h 1481"/>
                  <a:gd name="T68" fmla="*/ 3482 w 4788"/>
                  <a:gd name="T69" fmla="*/ 837 h 1481"/>
                  <a:gd name="T70" fmla="*/ 3499 w 4788"/>
                  <a:gd name="T71" fmla="*/ 787 h 1481"/>
                  <a:gd name="T72" fmla="*/ 3549 w 4788"/>
                  <a:gd name="T73" fmla="*/ 804 h 1481"/>
                  <a:gd name="T74" fmla="*/ 3583 w 4788"/>
                  <a:gd name="T75" fmla="*/ 988 h 1481"/>
                  <a:gd name="T76" fmla="*/ 3633 w 4788"/>
                  <a:gd name="T77" fmla="*/ 1021 h 1481"/>
                  <a:gd name="T78" fmla="*/ 3817 w 4788"/>
                  <a:gd name="T79" fmla="*/ 1138 h 1481"/>
                  <a:gd name="T80" fmla="*/ 3951 w 4788"/>
                  <a:gd name="T81" fmla="*/ 1222 h 1481"/>
                  <a:gd name="T82" fmla="*/ 4085 w 4788"/>
                  <a:gd name="T83" fmla="*/ 1306 h 1481"/>
                  <a:gd name="T84" fmla="*/ 4370 w 4788"/>
                  <a:gd name="T85" fmla="*/ 1323 h 1481"/>
                  <a:gd name="T86" fmla="*/ 4587 w 4788"/>
                  <a:gd name="T87" fmla="*/ 1339 h 1481"/>
                  <a:gd name="T88" fmla="*/ 4688 w 4788"/>
                  <a:gd name="T89" fmla="*/ 1406 h 1481"/>
                  <a:gd name="T90" fmla="*/ 4788 w 4788"/>
                  <a:gd name="T91" fmla="*/ 1473 h 148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788"/>
                  <a:gd name="T139" fmla="*/ 0 h 1481"/>
                  <a:gd name="T140" fmla="*/ 4788 w 4788"/>
                  <a:gd name="T141" fmla="*/ 1481 h 148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788" h="1481">
                    <a:moveTo>
                      <a:pt x="0" y="0"/>
                    </a:moveTo>
                    <a:cubicBezTo>
                      <a:pt x="164" y="22"/>
                      <a:pt x="257" y="35"/>
                      <a:pt x="401" y="84"/>
                    </a:cubicBezTo>
                    <a:cubicBezTo>
                      <a:pt x="549" y="134"/>
                      <a:pt x="714" y="95"/>
                      <a:pt x="870" y="100"/>
                    </a:cubicBezTo>
                    <a:cubicBezTo>
                      <a:pt x="953" y="121"/>
                      <a:pt x="1042" y="106"/>
                      <a:pt x="1105" y="167"/>
                    </a:cubicBezTo>
                    <a:cubicBezTo>
                      <a:pt x="1250" y="156"/>
                      <a:pt x="1330" y="108"/>
                      <a:pt x="1423" y="201"/>
                    </a:cubicBezTo>
                    <a:cubicBezTo>
                      <a:pt x="1460" y="310"/>
                      <a:pt x="1508" y="285"/>
                      <a:pt x="1624" y="301"/>
                    </a:cubicBezTo>
                    <a:cubicBezTo>
                      <a:pt x="1663" y="306"/>
                      <a:pt x="1702" y="312"/>
                      <a:pt x="1741" y="318"/>
                    </a:cubicBezTo>
                    <a:cubicBezTo>
                      <a:pt x="1763" y="329"/>
                      <a:pt x="1786" y="339"/>
                      <a:pt x="1808" y="351"/>
                    </a:cubicBezTo>
                    <a:cubicBezTo>
                      <a:pt x="1825" y="361"/>
                      <a:pt x="1840" y="376"/>
                      <a:pt x="1858" y="385"/>
                    </a:cubicBezTo>
                    <a:cubicBezTo>
                      <a:pt x="1924" y="419"/>
                      <a:pt x="1897" y="381"/>
                      <a:pt x="1959" y="435"/>
                    </a:cubicBezTo>
                    <a:cubicBezTo>
                      <a:pt x="1989" y="461"/>
                      <a:pt x="2014" y="491"/>
                      <a:pt x="2042" y="519"/>
                    </a:cubicBezTo>
                    <a:cubicBezTo>
                      <a:pt x="2053" y="530"/>
                      <a:pt x="2061" y="547"/>
                      <a:pt x="2076" y="552"/>
                    </a:cubicBezTo>
                    <a:cubicBezTo>
                      <a:pt x="2158" y="580"/>
                      <a:pt x="2226" y="603"/>
                      <a:pt x="2310" y="619"/>
                    </a:cubicBezTo>
                    <a:cubicBezTo>
                      <a:pt x="2365" y="674"/>
                      <a:pt x="2386" y="672"/>
                      <a:pt x="2461" y="653"/>
                    </a:cubicBezTo>
                    <a:cubicBezTo>
                      <a:pt x="2495" y="619"/>
                      <a:pt x="2527" y="586"/>
                      <a:pt x="2561" y="552"/>
                    </a:cubicBezTo>
                    <a:cubicBezTo>
                      <a:pt x="2572" y="541"/>
                      <a:pt x="2584" y="530"/>
                      <a:pt x="2595" y="519"/>
                    </a:cubicBezTo>
                    <a:cubicBezTo>
                      <a:pt x="2606" y="508"/>
                      <a:pt x="2628" y="485"/>
                      <a:pt x="2628" y="485"/>
                    </a:cubicBezTo>
                    <a:cubicBezTo>
                      <a:pt x="2661" y="387"/>
                      <a:pt x="2623" y="451"/>
                      <a:pt x="2779" y="418"/>
                    </a:cubicBezTo>
                    <a:cubicBezTo>
                      <a:pt x="2881" y="396"/>
                      <a:pt x="2997" y="352"/>
                      <a:pt x="3097" y="318"/>
                    </a:cubicBezTo>
                    <a:cubicBezTo>
                      <a:pt x="3108" y="307"/>
                      <a:pt x="3118" y="294"/>
                      <a:pt x="3131" y="284"/>
                    </a:cubicBezTo>
                    <a:cubicBezTo>
                      <a:pt x="3147" y="272"/>
                      <a:pt x="3181" y="271"/>
                      <a:pt x="3181" y="251"/>
                    </a:cubicBezTo>
                    <a:cubicBezTo>
                      <a:pt x="3181" y="233"/>
                      <a:pt x="3148" y="240"/>
                      <a:pt x="3131" y="234"/>
                    </a:cubicBezTo>
                    <a:cubicBezTo>
                      <a:pt x="3076" y="252"/>
                      <a:pt x="3073" y="242"/>
                      <a:pt x="3047" y="301"/>
                    </a:cubicBezTo>
                    <a:cubicBezTo>
                      <a:pt x="3028" y="345"/>
                      <a:pt x="3031" y="409"/>
                      <a:pt x="2980" y="435"/>
                    </a:cubicBezTo>
                    <a:cubicBezTo>
                      <a:pt x="2858" y="496"/>
                      <a:pt x="2730" y="477"/>
                      <a:pt x="2595" y="485"/>
                    </a:cubicBezTo>
                    <a:cubicBezTo>
                      <a:pt x="2589" y="502"/>
                      <a:pt x="2589" y="522"/>
                      <a:pt x="2578" y="536"/>
                    </a:cubicBezTo>
                    <a:cubicBezTo>
                      <a:pt x="2566" y="552"/>
                      <a:pt x="2535" y="550"/>
                      <a:pt x="2528" y="569"/>
                    </a:cubicBezTo>
                    <a:cubicBezTo>
                      <a:pt x="2499" y="641"/>
                      <a:pt x="2637" y="665"/>
                      <a:pt x="2662" y="670"/>
                    </a:cubicBezTo>
                    <a:cubicBezTo>
                      <a:pt x="2730" y="870"/>
                      <a:pt x="2879" y="840"/>
                      <a:pt x="3064" y="854"/>
                    </a:cubicBezTo>
                    <a:cubicBezTo>
                      <a:pt x="3110" y="924"/>
                      <a:pt x="3152" y="979"/>
                      <a:pt x="3231" y="1004"/>
                    </a:cubicBezTo>
                    <a:cubicBezTo>
                      <a:pt x="3335" y="1108"/>
                      <a:pt x="3493" y="1135"/>
                      <a:pt x="3633" y="1155"/>
                    </a:cubicBezTo>
                    <a:cubicBezTo>
                      <a:pt x="3627" y="1138"/>
                      <a:pt x="3625" y="1120"/>
                      <a:pt x="3616" y="1105"/>
                    </a:cubicBezTo>
                    <a:cubicBezTo>
                      <a:pt x="3608" y="1091"/>
                      <a:pt x="3588" y="1086"/>
                      <a:pt x="3583" y="1071"/>
                    </a:cubicBezTo>
                    <a:cubicBezTo>
                      <a:pt x="3580" y="1063"/>
                      <a:pt x="3571" y="935"/>
                      <a:pt x="3549" y="904"/>
                    </a:cubicBezTo>
                    <a:cubicBezTo>
                      <a:pt x="3531" y="878"/>
                      <a:pt x="3482" y="837"/>
                      <a:pt x="3482" y="837"/>
                    </a:cubicBezTo>
                    <a:cubicBezTo>
                      <a:pt x="3488" y="820"/>
                      <a:pt x="3483" y="795"/>
                      <a:pt x="3499" y="787"/>
                    </a:cubicBezTo>
                    <a:cubicBezTo>
                      <a:pt x="3515" y="779"/>
                      <a:pt x="3542" y="788"/>
                      <a:pt x="3549" y="804"/>
                    </a:cubicBezTo>
                    <a:cubicBezTo>
                      <a:pt x="3574" y="861"/>
                      <a:pt x="3544" y="939"/>
                      <a:pt x="3583" y="988"/>
                    </a:cubicBezTo>
                    <a:cubicBezTo>
                      <a:pt x="3595" y="1004"/>
                      <a:pt x="3617" y="1009"/>
                      <a:pt x="3633" y="1021"/>
                    </a:cubicBezTo>
                    <a:cubicBezTo>
                      <a:pt x="3693" y="1069"/>
                      <a:pt x="3743" y="1114"/>
                      <a:pt x="3817" y="1138"/>
                    </a:cubicBezTo>
                    <a:cubicBezTo>
                      <a:pt x="3859" y="1180"/>
                      <a:pt x="3895" y="1203"/>
                      <a:pt x="3951" y="1222"/>
                    </a:cubicBezTo>
                    <a:cubicBezTo>
                      <a:pt x="3993" y="1264"/>
                      <a:pt x="4029" y="1287"/>
                      <a:pt x="4085" y="1306"/>
                    </a:cubicBezTo>
                    <a:cubicBezTo>
                      <a:pt x="4182" y="1401"/>
                      <a:pt x="4086" y="1323"/>
                      <a:pt x="4370" y="1323"/>
                    </a:cubicBezTo>
                    <a:cubicBezTo>
                      <a:pt x="4443" y="1323"/>
                      <a:pt x="4515" y="1334"/>
                      <a:pt x="4587" y="1339"/>
                    </a:cubicBezTo>
                    <a:cubicBezTo>
                      <a:pt x="4621" y="1361"/>
                      <a:pt x="4659" y="1377"/>
                      <a:pt x="4688" y="1406"/>
                    </a:cubicBezTo>
                    <a:cubicBezTo>
                      <a:pt x="4763" y="1481"/>
                      <a:pt x="4723" y="1473"/>
                      <a:pt x="4788" y="1473"/>
                    </a:cubicBez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  <p:sp>
            <p:nvSpPr>
              <p:cNvPr id="11313" name="Freeform 40"/>
              <p:cNvSpPr>
                <a:spLocks/>
              </p:cNvSpPr>
              <p:nvPr/>
            </p:nvSpPr>
            <p:spPr bwMode="auto">
              <a:xfrm>
                <a:off x="8493" y="4350"/>
                <a:ext cx="375" cy="720"/>
              </a:xfrm>
              <a:custGeom>
                <a:avLst/>
                <a:gdLst>
                  <a:gd name="T0" fmla="*/ 375 w 375"/>
                  <a:gd name="T1" fmla="*/ 720 h 720"/>
                  <a:gd name="T2" fmla="*/ 330 w 375"/>
                  <a:gd name="T3" fmla="*/ 525 h 720"/>
                  <a:gd name="T4" fmla="*/ 300 w 375"/>
                  <a:gd name="T5" fmla="*/ 375 h 720"/>
                  <a:gd name="T6" fmla="*/ 255 w 375"/>
                  <a:gd name="T7" fmla="*/ 360 h 720"/>
                  <a:gd name="T8" fmla="*/ 210 w 375"/>
                  <a:gd name="T9" fmla="*/ 330 h 720"/>
                  <a:gd name="T10" fmla="*/ 90 w 375"/>
                  <a:gd name="T11" fmla="*/ 150 h 720"/>
                  <a:gd name="T12" fmla="*/ 0 w 375"/>
                  <a:gd name="T13" fmla="*/ 0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5"/>
                  <a:gd name="T22" fmla="*/ 0 h 720"/>
                  <a:gd name="T23" fmla="*/ 375 w 375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5" h="720">
                    <a:moveTo>
                      <a:pt x="375" y="720"/>
                    </a:moveTo>
                    <a:cubicBezTo>
                      <a:pt x="354" y="656"/>
                      <a:pt x="351" y="589"/>
                      <a:pt x="330" y="525"/>
                    </a:cubicBezTo>
                    <a:cubicBezTo>
                      <a:pt x="329" y="520"/>
                      <a:pt x="317" y="392"/>
                      <a:pt x="300" y="375"/>
                    </a:cubicBezTo>
                    <a:cubicBezTo>
                      <a:pt x="289" y="364"/>
                      <a:pt x="269" y="367"/>
                      <a:pt x="255" y="360"/>
                    </a:cubicBezTo>
                    <a:cubicBezTo>
                      <a:pt x="239" y="352"/>
                      <a:pt x="225" y="340"/>
                      <a:pt x="210" y="330"/>
                    </a:cubicBezTo>
                    <a:cubicBezTo>
                      <a:pt x="193" y="305"/>
                      <a:pt x="103" y="188"/>
                      <a:pt x="90" y="150"/>
                    </a:cubicBezTo>
                    <a:cubicBezTo>
                      <a:pt x="71" y="93"/>
                      <a:pt x="43" y="43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SV"/>
              </a:p>
            </p:txBody>
          </p:sp>
        </p:grpSp>
      </p:grpSp>
      <p:grpSp>
        <p:nvGrpSpPr>
          <p:cNvPr id="11272" name="Group 41"/>
          <p:cNvGrpSpPr>
            <a:grpSpLocks/>
          </p:cNvGrpSpPr>
          <p:nvPr/>
        </p:nvGrpSpPr>
        <p:grpSpPr bwMode="auto">
          <a:xfrm>
            <a:off x="3195638" y="1069975"/>
            <a:ext cx="3881437" cy="5059363"/>
            <a:chOff x="2013" y="674"/>
            <a:chExt cx="2445" cy="3187"/>
          </a:xfrm>
        </p:grpSpPr>
        <p:sp>
          <p:nvSpPr>
            <p:cNvPr id="11295" name="Freeform 42"/>
            <p:cNvSpPr>
              <a:spLocks/>
            </p:cNvSpPr>
            <p:nvPr/>
          </p:nvSpPr>
          <p:spPr bwMode="auto">
            <a:xfrm>
              <a:off x="2013" y="807"/>
              <a:ext cx="506" cy="2603"/>
            </a:xfrm>
            <a:custGeom>
              <a:avLst/>
              <a:gdLst>
                <a:gd name="T0" fmla="*/ 209 w 506"/>
                <a:gd name="T1" fmla="*/ 2603 h 2603"/>
                <a:gd name="T2" fmla="*/ 227 w 506"/>
                <a:gd name="T3" fmla="*/ 2576 h 2603"/>
                <a:gd name="T4" fmla="*/ 255 w 506"/>
                <a:gd name="T5" fmla="*/ 2523 h 2603"/>
                <a:gd name="T6" fmla="*/ 294 w 506"/>
                <a:gd name="T7" fmla="*/ 2448 h 2603"/>
                <a:gd name="T8" fmla="*/ 294 w 506"/>
                <a:gd name="T9" fmla="*/ 2364 h 2603"/>
                <a:gd name="T10" fmla="*/ 355 w 506"/>
                <a:gd name="T11" fmla="*/ 2302 h 2603"/>
                <a:gd name="T12" fmla="*/ 489 w 506"/>
                <a:gd name="T13" fmla="*/ 2265 h 2603"/>
                <a:gd name="T14" fmla="*/ 477 w 506"/>
                <a:gd name="T15" fmla="*/ 2157 h 2603"/>
                <a:gd name="T16" fmla="*/ 459 w 506"/>
                <a:gd name="T17" fmla="*/ 2094 h 2603"/>
                <a:gd name="T18" fmla="*/ 444 w 506"/>
                <a:gd name="T19" fmla="*/ 2061 h 2603"/>
                <a:gd name="T20" fmla="*/ 384 w 506"/>
                <a:gd name="T21" fmla="*/ 2055 h 2603"/>
                <a:gd name="T22" fmla="*/ 375 w 506"/>
                <a:gd name="T23" fmla="*/ 2028 h 2603"/>
                <a:gd name="T24" fmla="*/ 351 w 506"/>
                <a:gd name="T25" fmla="*/ 1995 h 2603"/>
                <a:gd name="T26" fmla="*/ 321 w 506"/>
                <a:gd name="T27" fmla="*/ 1947 h 2603"/>
                <a:gd name="T28" fmla="*/ 309 w 506"/>
                <a:gd name="T29" fmla="*/ 1893 h 2603"/>
                <a:gd name="T30" fmla="*/ 297 w 506"/>
                <a:gd name="T31" fmla="*/ 1824 h 2603"/>
                <a:gd name="T32" fmla="*/ 357 w 506"/>
                <a:gd name="T33" fmla="*/ 1728 h 2603"/>
                <a:gd name="T34" fmla="*/ 321 w 506"/>
                <a:gd name="T35" fmla="*/ 1551 h 2603"/>
                <a:gd name="T36" fmla="*/ 285 w 506"/>
                <a:gd name="T37" fmla="*/ 1374 h 2603"/>
                <a:gd name="T38" fmla="*/ 207 w 506"/>
                <a:gd name="T39" fmla="*/ 1230 h 2603"/>
                <a:gd name="T40" fmla="*/ 186 w 506"/>
                <a:gd name="T41" fmla="*/ 1161 h 2603"/>
                <a:gd name="T42" fmla="*/ 135 w 506"/>
                <a:gd name="T43" fmla="*/ 1095 h 2603"/>
                <a:gd name="T44" fmla="*/ 45 w 506"/>
                <a:gd name="T45" fmla="*/ 987 h 2603"/>
                <a:gd name="T46" fmla="*/ 18 w 506"/>
                <a:gd name="T47" fmla="*/ 927 h 2603"/>
                <a:gd name="T48" fmla="*/ 3 w 506"/>
                <a:gd name="T49" fmla="*/ 837 h 2603"/>
                <a:gd name="T50" fmla="*/ 0 w 506"/>
                <a:gd name="T51" fmla="*/ 804 h 2603"/>
                <a:gd name="T52" fmla="*/ 72 w 506"/>
                <a:gd name="T53" fmla="*/ 750 h 2603"/>
                <a:gd name="T54" fmla="*/ 90 w 506"/>
                <a:gd name="T55" fmla="*/ 612 h 2603"/>
                <a:gd name="T56" fmla="*/ 114 w 506"/>
                <a:gd name="T57" fmla="*/ 558 h 2603"/>
                <a:gd name="T58" fmla="*/ 138 w 506"/>
                <a:gd name="T59" fmla="*/ 501 h 2603"/>
                <a:gd name="T60" fmla="*/ 150 w 506"/>
                <a:gd name="T61" fmla="*/ 369 h 2603"/>
                <a:gd name="T62" fmla="*/ 138 w 506"/>
                <a:gd name="T63" fmla="*/ 279 h 2603"/>
                <a:gd name="T64" fmla="*/ 117 w 506"/>
                <a:gd name="T65" fmla="*/ 90 h 2603"/>
                <a:gd name="T66" fmla="*/ 153 w 506"/>
                <a:gd name="T67" fmla="*/ 45 h 2603"/>
                <a:gd name="T68" fmla="*/ 285 w 506"/>
                <a:gd name="T69" fmla="*/ 21 h 2603"/>
                <a:gd name="T70" fmla="*/ 462 w 506"/>
                <a:gd name="T71" fmla="*/ 0 h 260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6"/>
                <a:gd name="T109" fmla="*/ 0 h 2603"/>
                <a:gd name="T110" fmla="*/ 506 w 506"/>
                <a:gd name="T111" fmla="*/ 2603 h 260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6" h="2603">
                  <a:moveTo>
                    <a:pt x="209" y="2603"/>
                  </a:moveTo>
                  <a:cubicBezTo>
                    <a:pt x="215" y="2594"/>
                    <a:pt x="220" y="2584"/>
                    <a:pt x="227" y="2576"/>
                  </a:cubicBezTo>
                  <a:cubicBezTo>
                    <a:pt x="241" y="2560"/>
                    <a:pt x="255" y="2523"/>
                    <a:pt x="255" y="2523"/>
                  </a:cubicBezTo>
                  <a:cubicBezTo>
                    <a:pt x="261" y="2498"/>
                    <a:pt x="285" y="2474"/>
                    <a:pt x="294" y="2448"/>
                  </a:cubicBezTo>
                  <a:cubicBezTo>
                    <a:pt x="300" y="2422"/>
                    <a:pt x="284" y="2388"/>
                    <a:pt x="294" y="2364"/>
                  </a:cubicBezTo>
                  <a:cubicBezTo>
                    <a:pt x="307" y="2324"/>
                    <a:pt x="313" y="2316"/>
                    <a:pt x="355" y="2302"/>
                  </a:cubicBezTo>
                  <a:cubicBezTo>
                    <a:pt x="386" y="2269"/>
                    <a:pt x="446" y="2272"/>
                    <a:pt x="489" y="2265"/>
                  </a:cubicBezTo>
                  <a:cubicBezTo>
                    <a:pt x="498" y="2214"/>
                    <a:pt x="506" y="2186"/>
                    <a:pt x="477" y="2157"/>
                  </a:cubicBezTo>
                  <a:cubicBezTo>
                    <a:pt x="474" y="2142"/>
                    <a:pt x="467" y="2107"/>
                    <a:pt x="459" y="2094"/>
                  </a:cubicBezTo>
                  <a:cubicBezTo>
                    <a:pt x="454" y="2086"/>
                    <a:pt x="452" y="2066"/>
                    <a:pt x="444" y="2061"/>
                  </a:cubicBezTo>
                  <a:cubicBezTo>
                    <a:pt x="384" y="2023"/>
                    <a:pt x="460" y="2080"/>
                    <a:pt x="384" y="2055"/>
                  </a:cubicBezTo>
                  <a:cubicBezTo>
                    <a:pt x="381" y="2046"/>
                    <a:pt x="380" y="2036"/>
                    <a:pt x="375" y="2028"/>
                  </a:cubicBezTo>
                  <a:cubicBezTo>
                    <a:pt x="371" y="2020"/>
                    <a:pt x="355" y="2003"/>
                    <a:pt x="351" y="1995"/>
                  </a:cubicBezTo>
                  <a:cubicBezTo>
                    <a:pt x="346" y="1985"/>
                    <a:pt x="324" y="1957"/>
                    <a:pt x="321" y="1947"/>
                  </a:cubicBezTo>
                  <a:cubicBezTo>
                    <a:pt x="318" y="1938"/>
                    <a:pt x="312" y="1902"/>
                    <a:pt x="309" y="1893"/>
                  </a:cubicBezTo>
                  <a:cubicBezTo>
                    <a:pt x="306" y="1884"/>
                    <a:pt x="297" y="1824"/>
                    <a:pt x="297" y="1824"/>
                  </a:cubicBezTo>
                  <a:cubicBezTo>
                    <a:pt x="305" y="1772"/>
                    <a:pt x="327" y="1771"/>
                    <a:pt x="357" y="1728"/>
                  </a:cubicBezTo>
                  <a:cubicBezTo>
                    <a:pt x="374" y="1676"/>
                    <a:pt x="334" y="1604"/>
                    <a:pt x="321" y="1551"/>
                  </a:cubicBezTo>
                  <a:cubicBezTo>
                    <a:pt x="316" y="1477"/>
                    <a:pt x="333" y="1425"/>
                    <a:pt x="285" y="1374"/>
                  </a:cubicBezTo>
                  <a:cubicBezTo>
                    <a:pt x="264" y="1317"/>
                    <a:pt x="251" y="1274"/>
                    <a:pt x="207" y="1230"/>
                  </a:cubicBezTo>
                  <a:cubicBezTo>
                    <a:pt x="204" y="1221"/>
                    <a:pt x="192" y="1169"/>
                    <a:pt x="186" y="1161"/>
                  </a:cubicBezTo>
                  <a:cubicBezTo>
                    <a:pt x="173" y="1144"/>
                    <a:pt x="135" y="1095"/>
                    <a:pt x="135" y="1095"/>
                  </a:cubicBezTo>
                  <a:cubicBezTo>
                    <a:pt x="116" y="1045"/>
                    <a:pt x="81" y="1025"/>
                    <a:pt x="45" y="987"/>
                  </a:cubicBezTo>
                  <a:cubicBezTo>
                    <a:pt x="33" y="951"/>
                    <a:pt x="30" y="963"/>
                    <a:pt x="18" y="927"/>
                  </a:cubicBezTo>
                  <a:cubicBezTo>
                    <a:pt x="12" y="909"/>
                    <a:pt x="9" y="855"/>
                    <a:pt x="3" y="837"/>
                  </a:cubicBezTo>
                  <a:cubicBezTo>
                    <a:pt x="0" y="828"/>
                    <a:pt x="0" y="804"/>
                    <a:pt x="0" y="804"/>
                  </a:cubicBezTo>
                  <a:cubicBezTo>
                    <a:pt x="14" y="763"/>
                    <a:pt x="49" y="785"/>
                    <a:pt x="72" y="750"/>
                  </a:cubicBezTo>
                  <a:cubicBezTo>
                    <a:pt x="87" y="704"/>
                    <a:pt x="75" y="658"/>
                    <a:pt x="90" y="612"/>
                  </a:cubicBezTo>
                  <a:cubicBezTo>
                    <a:pt x="93" y="603"/>
                    <a:pt x="111" y="567"/>
                    <a:pt x="114" y="558"/>
                  </a:cubicBezTo>
                  <a:cubicBezTo>
                    <a:pt x="117" y="549"/>
                    <a:pt x="138" y="501"/>
                    <a:pt x="138" y="501"/>
                  </a:cubicBezTo>
                  <a:cubicBezTo>
                    <a:pt x="142" y="446"/>
                    <a:pt x="147" y="424"/>
                    <a:pt x="150" y="369"/>
                  </a:cubicBezTo>
                  <a:cubicBezTo>
                    <a:pt x="150" y="331"/>
                    <a:pt x="143" y="323"/>
                    <a:pt x="138" y="279"/>
                  </a:cubicBezTo>
                  <a:cubicBezTo>
                    <a:pt x="133" y="233"/>
                    <a:pt x="114" y="129"/>
                    <a:pt x="117" y="90"/>
                  </a:cubicBezTo>
                  <a:cubicBezTo>
                    <a:pt x="118" y="79"/>
                    <a:pt x="143" y="51"/>
                    <a:pt x="153" y="45"/>
                  </a:cubicBezTo>
                  <a:cubicBezTo>
                    <a:pt x="181" y="31"/>
                    <a:pt x="234" y="28"/>
                    <a:pt x="285" y="21"/>
                  </a:cubicBezTo>
                  <a:cubicBezTo>
                    <a:pt x="336" y="14"/>
                    <a:pt x="425" y="4"/>
                    <a:pt x="46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SV"/>
            </a:p>
          </p:txBody>
        </p:sp>
        <p:sp>
          <p:nvSpPr>
            <p:cNvPr id="11296" name="Freeform 43"/>
            <p:cNvSpPr>
              <a:spLocks/>
            </p:cNvSpPr>
            <p:nvPr/>
          </p:nvSpPr>
          <p:spPr bwMode="auto">
            <a:xfrm>
              <a:off x="2475" y="674"/>
              <a:ext cx="1983" cy="2023"/>
            </a:xfrm>
            <a:custGeom>
              <a:avLst/>
              <a:gdLst>
                <a:gd name="T0" fmla="*/ 0 w 1983"/>
                <a:gd name="T1" fmla="*/ 133 h 2023"/>
                <a:gd name="T2" fmla="*/ 81 w 1983"/>
                <a:gd name="T3" fmla="*/ 133 h 2023"/>
                <a:gd name="T4" fmla="*/ 237 w 1983"/>
                <a:gd name="T5" fmla="*/ 124 h 2023"/>
                <a:gd name="T6" fmla="*/ 309 w 1983"/>
                <a:gd name="T7" fmla="*/ 34 h 2023"/>
                <a:gd name="T8" fmla="*/ 393 w 1983"/>
                <a:gd name="T9" fmla="*/ 22 h 2023"/>
                <a:gd name="T10" fmla="*/ 471 w 1983"/>
                <a:gd name="T11" fmla="*/ 34 h 2023"/>
                <a:gd name="T12" fmla="*/ 648 w 1983"/>
                <a:gd name="T13" fmla="*/ 61 h 2023"/>
                <a:gd name="T14" fmla="*/ 888 w 1983"/>
                <a:gd name="T15" fmla="*/ 25 h 2023"/>
                <a:gd name="T16" fmla="*/ 1146 w 1983"/>
                <a:gd name="T17" fmla="*/ 25 h 2023"/>
                <a:gd name="T18" fmla="*/ 1281 w 1983"/>
                <a:gd name="T19" fmla="*/ 31 h 2023"/>
                <a:gd name="T20" fmla="*/ 1425 w 1983"/>
                <a:gd name="T21" fmla="*/ 16 h 2023"/>
                <a:gd name="T22" fmla="*/ 1593 w 1983"/>
                <a:gd name="T23" fmla="*/ 127 h 2023"/>
                <a:gd name="T24" fmla="*/ 1677 w 1983"/>
                <a:gd name="T25" fmla="*/ 157 h 2023"/>
                <a:gd name="T26" fmla="*/ 1743 w 1983"/>
                <a:gd name="T27" fmla="*/ 193 h 2023"/>
                <a:gd name="T28" fmla="*/ 1869 w 1983"/>
                <a:gd name="T29" fmla="*/ 220 h 2023"/>
                <a:gd name="T30" fmla="*/ 1923 w 1983"/>
                <a:gd name="T31" fmla="*/ 250 h 2023"/>
                <a:gd name="T32" fmla="*/ 1971 w 1983"/>
                <a:gd name="T33" fmla="*/ 355 h 2023"/>
                <a:gd name="T34" fmla="*/ 1980 w 1983"/>
                <a:gd name="T35" fmla="*/ 412 h 2023"/>
                <a:gd name="T36" fmla="*/ 1968 w 1983"/>
                <a:gd name="T37" fmla="*/ 454 h 2023"/>
                <a:gd name="T38" fmla="*/ 1914 w 1983"/>
                <a:gd name="T39" fmla="*/ 502 h 2023"/>
                <a:gd name="T40" fmla="*/ 1929 w 1983"/>
                <a:gd name="T41" fmla="*/ 625 h 2023"/>
                <a:gd name="T42" fmla="*/ 1857 w 1983"/>
                <a:gd name="T43" fmla="*/ 682 h 2023"/>
                <a:gd name="T44" fmla="*/ 1812 w 1983"/>
                <a:gd name="T45" fmla="*/ 733 h 2023"/>
                <a:gd name="T46" fmla="*/ 1785 w 1983"/>
                <a:gd name="T47" fmla="*/ 856 h 2023"/>
                <a:gd name="T48" fmla="*/ 1881 w 1983"/>
                <a:gd name="T49" fmla="*/ 907 h 2023"/>
                <a:gd name="T50" fmla="*/ 1887 w 1983"/>
                <a:gd name="T51" fmla="*/ 967 h 2023"/>
                <a:gd name="T52" fmla="*/ 1839 w 1983"/>
                <a:gd name="T53" fmla="*/ 985 h 2023"/>
                <a:gd name="T54" fmla="*/ 1804 w 1983"/>
                <a:gd name="T55" fmla="*/ 1063 h 2023"/>
                <a:gd name="T56" fmla="*/ 1752 w 1983"/>
                <a:gd name="T57" fmla="*/ 1249 h 2023"/>
                <a:gd name="T58" fmla="*/ 1728 w 1983"/>
                <a:gd name="T59" fmla="*/ 1336 h 2023"/>
                <a:gd name="T60" fmla="*/ 1716 w 1983"/>
                <a:gd name="T61" fmla="*/ 1375 h 2023"/>
                <a:gd name="T62" fmla="*/ 1671 w 1983"/>
                <a:gd name="T63" fmla="*/ 1429 h 2023"/>
                <a:gd name="T64" fmla="*/ 1667 w 1983"/>
                <a:gd name="T65" fmla="*/ 1484 h 2023"/>
                <a:gd name="T66" fmla="*/ 1629 w 1983"/>
                <a:gd name="T67" fmla="*/ 1633 h 2023"/>
                <a:gd name="T68" fmla="*/ 1542 w 1983"/>
                <a:gd name="T69" fmla="*/ 1666 h 2023"/>
                <a:gd name="T70" fmla="*/ 1473 w 1983"/>
                <a:gd name="T71" fmla="*/ 1672 h 2023"/>
                <a:gd name="T72" fmla="*/ 1422 w 1983"/>
                <a:gd name="T73" fmla="*/ 1687 h 2023"/>
                <a:gd name="T74" fmla="*/ 1392 w 1983"/>
                <a:gd name="T75" fmla="*/ 1693 h 2023"/>
                <a:gd name="T76" fmla="*/ 1368 w 1983"/>
                <a:gd name="T77" fmla="*/ 1741 h 2023"/>
                <a:gd name="T78" fmla="*/ 1362 w 1983"/>
                <a:gd name="T79" fmla="*/ 1837 h 2023"/>
                <a:gd name="T80" fmla="*/ 1392 w 1983"/>
                <a:gd name="T81" fmla="*/ 1891 h 2023"/>
                <a:gd name="T82" fmla="*/ 1416 w 1983"/>
                <a:gd name="T83" fmla="*/ 1978 h 2023"/>
                <a:gd name="T84" fmla="*/ 1392 w 1983"/>
                <a:gd name="T85" fmla="*/ 2023 h 202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83"/>
                <a:gd name="T130" fmla="*/ 0 h 2023"/>
                <a:gd name="T131" fmla="*/ 1983 w 1983"/>
                <a:gd name="T132" fmla="*/ 2023 h 202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83" h="2023">
                  <a:moveTo>
                    <a:pt x="0" y="133"/>
                  </a:moveTo>
                  <a:cubicBezTo>
                    <a:pt x="15" y="130"/>
                    <a:pt x="65" y="134"/>
                    <a:pt x="81" y="133"/>
                  </a:cubicBezTo>
                  <a:cubicBezTo>
                    <a:pt x="139" y="128"/>
                    <a:pt x="180" y="132"/>
                    <a:pt x="237" y="124"/>
                  </a:cubicBezTo>
                  <a:cubicBezTo>
                    <a:pt x="248" y="123"/>
                    <a:pt x="299" y="38"/>
                    <a:pt x="309" y="34"/>
                  </a:cubicBezTo>
                  <a:cubicBezTo>
                    <a:pt x="342" y="20"/>
                    <a:pt x="358" y="33"/>
                    <a:pt x="393" y="22"/>
                  </a:cubicBezTo>
                  <a:cubicBezTo>
                    <a:pt x="420" y="31"/>
                    <a:pt x="443" y="25"/>
                    <a:pt x="471" y="34"/>
                  </a:cubicBezTo>
                  <a:cubicBezTo>
                    <a:pt x="509" y="36"/>
                    <a:pt x="579" y="62"/>
                    <a:pt x="648" y="61"/>
                  </a:cubicBezTo>
                  <a:cubicBezTo>
                    <a:pt x="717" y="60"/>
                    <a:pt x="805" y="31"/>
                    <a:pt x="888" y="25"/>
                  </a:cubicBezTo>
                  <a:cubicBezTo>
                    <a:pt x="971" y="15"/>
                    <a:pt x="1058" y="27"/>
                    <a:pt x="1146" y="25"/>
                  </a:cubicBezTo>
                  <a:cubicBezTo>
                    <a:pt x="1211" y="26"/>
                    <a:pt x="1235" y="32"/>
                    <a:pt x="1281" y="31"/>
                  </a:cubicBezTo>
                  <a:cubicBezTo>
                    <a:pt x="1327" y="30"/>
                    <a:pt x="1373" y="0"/>
                    <a:pt x="1425" y="16"/>
                  </a:cubicBezTo>
                  <a:cubicBezTo>
                    <a:pt x="1502" y="35"/>
                    <a:pt x="1527" y="83"/>
                    <a:pt x="1593" y="127"/>
                  </a:cubicBezTo>
                  <a:cubicBezTo>
                    <a:pt x="1602" y="133"/>
                    <a:pt x="1668" y="151"/>
                    <a:pt x="1677" y="157"/>
                  </a:cubicBezTo>
                  <a:cubicBezTo>
                    <a:pt x="1693" y="168"/>
                    <a:pt x="1743" y="193"/>
                    <a:pt x="1743" y="193"/>
                  </a:cubicBezTo>
                  <a:cubicBezTo>
                    <a:pt x="1789" y="223"/>
                    <a:pt x="1818" y="207"/>
                    <a:pt x="1869" y="220"/>
                  </a:cubicBezTo>
                  <a:cubicBezTo>
                    <a:pt x="1888" y="225"/>
                    <a:pt x="1923" y="250"/>
                    <a:pt x="1923" y="250"/>
                  </a:cubicBezTo>
                  <a:cubicBezTo>
                    <a:pt x="1970" y="298"/>
                    <a:pt x="1956" y="310"/>
                    <a:pt x="1971" y="355"/>
                  </a:cubicBezTo>
                  <a:cubicBezTo>
                    <a:pt x="1977" y="373"/>
                    <a:pt x="1974" y="394"/>
                    <a:pt x="1980" y="412"/>
                  </a:cubicBezTo>
                  <a:cubicBezTo>
                    <a:pt x="1983" y="421"/>
                    <a:pt x="1968" y="454"/>
                    <a:pt x="1968" y="454"/>
                  </a:cubicBezTo>
                  <a:cubicBezTo>
                    <a:pt x="1948" y="484"/>
                    <a:pt x="1944" y="482"/>
                    <a:pt x="1914" y="502"/>
                  </a:cubicBezTo>
                  <a:cubicBezTo>
                    <a:pt x="1879" y="556"/>
                    <a:pt x="1912" y="573"/>
                    <a:pt x="1929" y="625"/>
                  </a:cubicBezTo>
                  <a:cubicBezTo>
                    <a:pt x="1917" y="662"/>
                    <a:pt x="1895" y="670"/>
                    <a:pt x="1857" y="682"/>
                  </a:cubicBezTo>
                  <a:cubicBezTo>
                    <a:pt x="1794" y="725"/>
                    <a:pt x="1844" y="688"/>
                    <a:pt x="1812" y="733"/>
                  </a:cubicBezTo>
                  <a:cubicBezTo>
                    <a:pt x="1815" y="776"/>
                    <a:pt x="1775" y="815"/>
                    <a:pt x="1785" y="856"/>
                  </a:cubicBezTo>
                  <a:cubicBezTo>
                    <a:pt x="1790" y="877"/>
                    <a:pt x="1881" y="907"/>
                    <a:pt x="1881" y="907"/>
                  </a:cubicBezTo>
                  <a:cubicBezTo>
                    <a:pt x="1895" y="922"/>
                    <a:pt x="1894" y="954"/>
                    <a:pt x="1887" y="967"/>
                  </a:cubicBezTo>
                  <a:cubicBezTo>
                    <a:pt x="1880" y="980"/>
                    <a:pt x="1853" y="969"/>
                    <a:pt x="1839" y="985"/>
                  </a:cubicBezTo>
                  <a:cubicBezTo>
                    <a:pt x="1825" y="1001"/>
                    <a:pt x="1818" y="1019"/>
                    <a:pt x="1804" y="1063"/>
                  </a:cubicBezTo>
                  <a:cubicBezTo>
                    <a:pt x="1796" y="1111"/>
                    <a:pt x="1767" y="1203"/>
                    <a:pt x="1752" y="1249"/>
                  </a:cubicBezTo>
                  <a:cubicBezTo>
                    <a:pt x="1741" y="1294"/>
                    <a:pt x="1734" y="1315"/>
                    <a:pt x="1728" y="1336"/>
                  </a:cubicBezTo>
                  <a:cubicBezTo>
                    <a:pt x="1722" y="1357"/>
                    <a:pt x="1725" y="1360"/>
                    <a:pt x="1716" y="1375"/>
                  </a:cubicBezTo>
                  <a:cubicBezTo>
                    <a:pt x="1705" y="1406"/>
                    <a:pt x="1679" y="1411"/>
                    <a:pt x="1671" y="1429"/>
                  </a:cubicBezTo>
                  <a:cubicBezTo>
                    <a:pt x="1663" y="1447"/>
                    <a:pt x="1674" y="1450"/>
                    <a:pt x="1667" y="1484"/>
                  </a:cubicBezTo>
                  <a:cubicBezTo>
                    <a:pt x="1662" y="1550"/>
                    <a:pt x="1676" y="1583"/>
                    <a:pt x="1629" y="1633"/>
                  </a:cubicBezTo>
                  <a:cubicBezTo>
                    <a:pt x="1626" y="1642"/>
                    <a:pt x="1548" y="1659"/>
                    <a:pt x="1542" y="1666"/>
                  </a:cubicBezTo>
                  <a:cubicBezTo>
                    <a:pt x="1518" y="1696"/>
                    <a:pt x="1505" y="1662"/>
                    <a:pt x="1473" y="1672"/>
                  </a:cubicBezTo>
                  <a:cubicBezTo>
                    <a:pt x="1464" y="1675"/>
                    <a:pt x="1431" y="1684"/>
                    <a:pt x="1422" y="1687"/>
                  </a:cubicBezTo>
                  <a:cubicBezTo>
                    <a:pt x="1413" y="1690"/>
                    <a:pt x="1401" y="1690"/>
                    <a:pt x="1392" y="1693"/>
                  </a:cubicBezTo>
                  <a:cubicBezTo>
                    <a:pt x="1383" y="1696"/>
                    <a:pt x="1368" y="1741"/>
                    <a:pt x="1368" y="1741"/>
                  </a:cubicBezTo>
                  <a:cubicBezTo>
                    <a:pt x="1362" y="1747"/>
                    <a:pt x="1363" y="1828"/>
                    <a:pt x="1362" y="1837"/>
                  </a:cubicBezTo>
                  <a:cubicBezTo>
                    <a:pt x="1357" y="1879"/>
                    <a:pt x="1390" y="1853"/>
                    <a:pt x="1392" y="1891"/>
                  </a:cubicBezTo>
                  <a:cubicBezTo>
                    <a:pt x="1399" y="1914"/>
                    <a:pt x="1416" y="1956"/>
                    <a:pt x="1416" y="1978"/>
                  </a:cubicBezTo>
                  <a:cubicBezTo>
                    <a:pt x="1416" y="2000"/>
                    <a:pt x="1397" y="2014"/>
                    <a:pt x="1392" y="202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SV"/>
            </a:p>
          </p:txBody>
        </p:sp>
        <p:sp>
          <p:nvSpPr>
            <p:cNvPr id="11297" name="Freeform 44"/>
            <p:cNvSpPr>
              <a:spLocks/>
            </p:cNvSpPr>
            <p:nvPr/>
          </p:nvSpPr>
          <p:spPr bwMode="auto">
            <a:xfrm>
              <a:off x="3381" y="2697"/>
              <a:ext cx="496" cy="1164"/>
            </a:xfrm>
            <a:custGeom>
              <a:avLst/>
              <a:gdLst>
                <a:gd name="T0" fmla="*/ 496 w 496"/>
                <a:gd name="T1" fmla="*/ 0 h 1164"/>
                <a:gd name="T2" fmla="*/ 408 w 496"/>
                <a:gd name="T3" fmla="*/ 78 h 1164"/>
                <a:gd name="T4" fmla="*/ 354 w 496"/>
                <a:gd name="T5" fmla="*/ 87 h 1164"/>
                <a:gd name="T6" fmla="*/ 279 w 496"/>
                <a:gd name="T7" fmla="*/ 108 h 1164"/>
                <a:gd name="T8" fmla="*/ 225 w 496"/>
                <a:gd name="T9" fmla="*/ 144 h 1164"/>
                <a:gd name="T10" fmla="*/ 176 w 496"/>
                <a:gd name="T11" fmla="*/ 146 h 1164"/>
                <a:gd name="T12" fmla="*/ 212 w 496"/>
                <a:gd name="T13" fmla="*/ 229 h 1164"/>
                <a:gd name="T14" fmla="*/ 261 w 496"/>
                <a:gd name="T15" fmla="*/ 327 h 1164"/>
                <a:gd name="T16" fmla="*/ 276 w 496"/>
                <a:gd name="T17" fmla="*/ 582 h 1164"/>
                <a:gd name="T18" fmla="*/ 282 w 496"/>
                <a:gd name="T19" fmla="*/ 846 h 1164"/>
                <a:gd name="T20" fmla="*/ 231 w 496"/>
                <a:gd name="T21" fmla="*/ 951 h 1164"/>
                <a:gd name="T22" fmla="*/ 139 w 496"/>
                <a:gd name="T23" fmla="*/ 988 h 1164"/>
                <a:gd name="T24" fmla="*/ 121 w 496"/>
                <a:gd name="T25" fmla="*/ 1015 h 1164"/>
                <a:gd name="T26" fmla="*/ 84 w 496"/>
                <a:gd name="T27" fmla="*/ 1047 h 1164"/>
                <a:gd name="T28" fmla="*/ 48 w 496"/>
                <a:gd name="T29" fmla="*/ 1092 h 1164"/>
                <a:gd name="T30" fmla="*/ 0 w 496"/>
                <a:gd name="T31" fmla="*/ 1164 h 116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96"/>
                <a:gd name="T49" fmla="*/ 0 h 1164"/>
                <a:gd name="T50" fmla="*/ 496 w 496"/>
                <a:gd name="T51" fmla="*/ 1164 h 116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96" h="1164">
                  <a:moveTo>
                    <a:pt x="496" y="0"/>
                  </a:moveTo>
                  <a:cubicBezTo>
                    <a:pt x="481" y="10"/>
                    <a:pt x="432" y="63"/>
                    <a:pt x="408" y="78"/>
                  </a:cubicBezTo>
                  <a:cubicBezTo>
                    <a:pt x="384" y="93"/>
                    <a:pt x="375" y="82"/>
                    <a:pt x="354" y="87"/>
                  </a:cubicBezTo>
                  <a:cubicBezTo>
                    <a:pt x="333" y="94"/>
                    <a:pt x="300" y="99"/>
                    <a:pt x="279" y="108"/>
                  </a:cubicBezTo>
                  <a:cubicBezTo>
                    <a:pt x="258" y="117"/>
                    <a:pt x="242" y="138"/>
                    <a:pt x="225" y="144"/>
                  </a:cubicBezTo>
                  <a:cubicBezTo>
                    <a:pt x="217" y="147"/>
                    <a:pt x="177" y="134"/>
                    <a:pt x="176" y="146"/>
                  </a:cubicBezTo>
                  <a:cubicBezTo>
                    <a:pt x="171" y="187"/>
                    <a:pt x="199" y="199"/>
                    <a:pt x="212" y="229"/>
                  </a:cubicBezTo>
                  <a:cubicBezTo>
                    <a:pt x="226" y="262"/>
                    <a:pt x="249" y="292"/>
                    <a:pt x="261" y="327"/>
                  </a:cubicBezTo>
                  <a:cubicBezTo>
                    <a:pt x="273" y="382"/>
                    <a:pt x="273" y="492"/>
                    <a:pt x="276" y="582"/>
                  </a:cubicBezTo>
                  <a:cubicBezTo>
                    <a:pt x="279" y="668"/>
                    <a:pt x="289" y="785"/>
                    <a:pt x="282" y="846"/>
                  </a:cubicBezTo>
                  <a:cubicBezTo>
                    <a:pt x="279" y="905"/>
                    <a:pt x="255" y="927"/>
                    <a:pt x="231" y="951"/>
                  </a:cubicBezTo>
                  <a:cubicBezTo>
                    <a:pt x="207" y="975"/>
                    <a:pt x="157" y="977"/>
                    <a:pt x="139" y="988"/>
                  </a:cubicBezTo>
                  <a:cubicBezTo>
                    <a:pt x="133" y="997"/>
                    <a:pt x="126" y="1005"/>
                    <a:pt x="121" y="1015"/>
                  </a:cubicBezTo>
                  <a:cubicBezTo>
                    <a:pt x="117" y="1023"/>
                    <a:pt x="89" y="1039"/>
                    <a:pt x="84" y="1047"/>
                  </a:cubicBezTo>
                  <a:cubicBezTo>
                    <a:pt x="73" y="1066"/>
                    <a:pt x="48" y="1092"/>
                    <a:pt x="48" y="1092"/>
                  </a:cubicBezTo>
                  <a:cubicBezTo>
                    <a:pt x="18" y="1128"/>
                    <a:pt x="27" y="1137"/>
                    <a:pt x="0" y="116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11273" name="Group 45"/>
          <p:cNvGrpSpPr>
            <a:grpSpLocks/>
          </p:cNvGrpSpPr>
          <p:nvPr/>
        </p:nvGrpSpPr>
        <p:grpSpPr bwMode="auto">
          <a:xfrm rot="1256280">
            <a:off x="3038475" y="5715000"/>
            <a:ext cx="2438400" cy="609600"/>
            <a:chOff x="2601" y="9004"/>
            <a:chExt cx="6120" cy="1800"/>
          </a:xfrm>
        </p:grpSpPr>
        <p:sp>
          <p:nvSpPr>
            <p:cNvPr id="11293" name="Oval 46"/>
            <p:cNvSpPr>
              <a:spLocks noChangeArrowheads="1"/>
            </p:cNvSpPr>
            <p:nvPr/>
          </p:nvSpPr>
          <p:spPr bwMode="auto">
            <a:xfrm>
              <a:off x="2601" y="9004"/>
              <a:ext cx="6120" cy="1800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SV" altLang="es-SV"/>
            </a:p>
          </p:txBody>
        </p:sp>
        <p:sp>
          <p:nvSpPr>
            <p:cNvPr id="11294" name="Freeform 47"/>
            <p:cNvSpPr>
              <a:spLocks/>
            </p:cNvSpPr>
            <p:nvPr/>
          </p:nvSpPr>
          <p:spPr bwMode="auto">
            <a:xfrm>
              <a:off x="3630" y="9240"/>
              <a:ext cx="4110" cy="1320"/>
            </a:xfrm>
            <a:custGeom>
              <a:avLst/>
              <a:gdLst>
                <a:gd name="T0" fmla="*/ 0 w 4110"/>
                <a:gd name="T1" fmla="*/ 0 h 1320"/>
                <a:gd name="T2" fmla="*/ 180 w 4110"/>
                <a:gd name="T3" fmla="*/ 150 h 1320"/>
                <a:gd name="T4" fmla="*/ 630 w 4110"/>
                <a:gd name="T5" fmla="*/ 270 h 1320"/>
                <a:gd name="T6" fmla="*/ 720 w 4110"/>
                <a:gd name="T7" fmla="*/ 360 h 1320"/>
                <a:gd name="T8" fmla="*/ 900 w 4110"/>
                <a:gd name="T9" fmla="*/ 420 h 1320"/>
                <a:gd name="T10" fmla="*/ 1560 w 4110"/>
                <a:gd name="T11" fmla="*/ 540 h 1320"/>
                <a:gd name="T12" fmla="*/ 1740 w 4110"/>
                <a:gd name="T13" fmla="*/ 510 h 1320"/>
                <a:gd name="T14" fmla="*/ 1710 w 4110"/>
                <a:gd name="T15" fmla="*/ 330 h 1320"/>
                <a:gd name="T16" fmla="*/ 1320 w 4110"/>
                <a:gd name="T17" fmla="*/ 300 h 1320"/>
                <a:gd name="T18" fmla="*/ 1230 w 4110"/>
                <a:gd name="T19" fmla="*/ 270 h 1320"/>
                <a:gd name="T20" fmla="*/ 1290 w 4110"/>
                <a:gd name="T21" fmla="*/ 180 h 1320"/>
                <a:gd name="T22" fmla="*/ 1530 w 4110"/>
                <a:gd name="T23" fmla="*/ 210 h 1320"/>
                <a:gd name="T24" fmla="*/ 1740 w 4110"/>
                <a:gd name="T25" fmla="*/ 270 h 1320"/>
                <a:gd name="T26" fmla="*/ 1920 w 4110"/>
                <a:gd name="T27" fmla="*/ 300 h 1320"/>
                <a:gd name="T28" fmla="*/ 2100 w 4110"/>
                <a:gd name="T29" fmla="*/ 420 h 1320"/>
                <a:gd name="T30" fmla="*/ 2220 w 4110"/>
                <a:gd name="T31" fmla="*/ 390 h 1320"/>
                <a:gd name="T32" fmla="*/ 2310 w 4110"/>
                <a:gd name="T33" fmla="*/ 330 h 1320"/>
                <a:gd name="T34" fmla="*/ 2460 w 4110"/>
                <a:gd name="T35" fmla="*/ 300 h 1320"/>
                <a:gd name="T36" fmla="*/ 2490 w 4110"/>
                <a:gd name="T37" fmla="*/ 210 h 1320"/>
                <a:gd name="T38" fmla="*/ 2670 w 4110"/>
                <a:gd name="T39" fmla="*/ 510 h 1320"/>
                <a:gd name="T40" fmla="*/ 2340 w 4110"/>
                <a:gd name="T41" fmla="*/ 570 h 1320"/>
                <a:gd name="T42" fmla="*/ 2160 w 4110"/>
                <a:gd name="T43" fmla="*/ 630 h 1320"/>
                <a:gd name="T44" fmla="*/ 2130 w 4110"/>
                <a:gd name="T45" fmla="*/ 720 h 1320"/>
                <a:gd name="T46" fmla="*/ 2220 w 4110"/>
                <a:gd name="T47" fmla="*/ 780 h 1320"/>
                <a:gd name="T48" fmla="*/ 2670 w 4110"/>
                <a:gd name="T49" fmla="*/ 750 h 1320"/>
                <a:gd name="T50" fmla="*/ 2850 w 4110"/>
                <a:gd name="T51" fmla="*/ 420 h 1320"/>
                <a:gd name="T52" fmla="*/ 3210 w 4110"/>
                <a:gd name="T53" fmla="*/ 510 h 1320"/>
                <a:gd name="T54" fmla="*/ 3330 w 4110"/>
                <a:gd name="T55" fmla="*/ 540 h 1320"/>
                <a:gd name="T56" fmla="*/ 3510 w 4110"/>
                <a:gd name="T57" fmla="*/ 720 h 1320"/>
                <a:gd name="T58" fmla="*/ 3090 w 4110"/>
                <a:gd name="T59" fmla="*/ 810 h 1320"/>
                <a:gd name="T60" fmla="*/ 3060 w 4110"/>
                <a:gd name="T61" fmla="*/ 1080 h 1320"/>
                <a:gd name="T62" fmla="*/ 3720 w 4110"/>
                <a:gd name="T63" fmla="*/ 1020 h 1320"/>
                <a:gd name="T64" fmla="*/ 3960 w 4110"/>
                <a:gd name="T65" fmla="*/ 1110 h 1320"/>
                <a:gd name="T66" fmla="*/ 3990 w 4110"/>
                <a:gd name="T67" fmla="*/ 1260 h 1320"/>
                <a:gd name="T68" fmla="*/ 4080 w 4110"/>
                <a:gd name="T69" fmla="*/ 1290 h 1320"/>
                <a:gd name="T70" fmla="*/ 4110 w 4110"/>
                <a:gd name="T71" fmla="*/ 1320 h 13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110"/>
                <a:gd name="T109" fmla="*/ 0 h 1320"/>
                <a:gd name="T110" fmla="*/ 4110 w 4110"/>
                <a:gd name="T111" fmla="*/ 1320 h 13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110" h="1320">
                  <a:moveTo>
                    <a:pt x="0" y="0"/>
                  </a:moveTo>
                  <a:cubicBezTo>
                    <a:pt x="66" y="66"/>
                    <a:pt x="96" y="108"/>
                    <a:pt x="180" y="150"/>
                  </a:cubicBezTo>
                  <a:cubicBezTo>
                    <a:pt x="303" y="212"/>
                    <a:pt x="490" y="223"/>
                    <a:pt x="630" y="270"/>
                  </a:cubicBezTo>
                  <a:cubicBezTo>
                    <a:pt x="660" y="300"/>
                    <a:pt x="683" y="339"/>
                    <a:pt x="720" y="360"/>
                  </a:cubicBezTo>
                  <a:cubicBezTo>
                    <a:pt x="775" y="391"/>
                    <a:pt x="840" y="400"/>
                    <a:pt x="900" y="420"/>
                  </a:cubicBezTo>
                  <a:cubicBezTo>
                    <a:pt x="1112" y="491"/>
                    <a:pt x="1339" y="508"/>
                    <a:pt x="1560" y="540"/>
                  </a:cubicBezTo>
                  <a:cubicBezTo>
                    <a:pt x="1606" y="555"/>
                    <a:pt x="1713" y="617"/>
                    <a:pt x="1740" y="510"/>
                  </a:cubicBezTo>
                  <a:cubicBezTo>
                    <a:pt x="1755" y="451"/>
                    <a:pt x="1764" y="357"/>
                    <a:pt x="1710" y="330"/>
                  </a:cubicBezTo>
                  <a:cubicBezTo>
                    <a:pt x="1593" y="272"/>
                    <a:pt x="1450" y="310"/>
                    <a:pt x="1320" y="300"/>
                  </a:cubicBezTo>
                  <a:cubicBezTo>
                    <a:pt x="1290" y="290"/>
                    <a:pt x="1238" y="301"/>
                    <a:pt x="1230" y="270"/>
                  </a:cubicBezTo>
                  <a:cubicBezTo>
                    <a:pt x="1221" y="235"/>
                    <a:pt x="1255" y="187"/>
                    <a:pt x="1290" y="180"/>
                  </a:cubicBezTo>
                  <a:cubicBezTo>
                    <a:pt x="1369" y="164"/>
                    <a:pt x="1450" y="200"/>
                    <a:pt x="1530" y="210"/>
                  </a:cubicBezTo>
                  <a:cubicBezTo>
                    <a:pt x="1600" y="230"/>
                    <a:pt x="1669" y="254"/>
                    <a:pt x="1740" y="270"/>
                  </a:cubicBezTo>
                  <a:cubicBezTo>
                    <a:pt x="1799" y="284"/>
                    <a:pt x="1864" y="277"/>
                    <a:pt x="1920" y="300"/>
                  </a:cubicBezTo>
                  <a:cubicBezTo>
                    <a:pt x="1987" y="328"/>
                    <a:pt x="2100" y="420"/>
                    <a:pt x="2100" y="420"/>
                  </a:cubicBezTo>
                  <a:cubicBezTo>
                    <a:pt x="2140" y="410"/>
                    <a:pt x="2182" y="406"/>
                    <a:pt x="2220" y="390"/>
                  </a:cubicBezTo>
                  <a:cubicBezTo>
                    <a:pt x="2253" y="376"/>
                    <a:pt x="2276" y="343"/>
                    <a:pt x="2310" y="330"/>
                  </a:cubicBezTo>
                  <a:cubicBezTo>
                    <a:pt x="2358" y="312"/>
                    <a:pt x="2410" y="310"/>
                    <a:pt x="2460" y="300"/>
                  </a:cubicBezTo>
                  <a:cubicBezTo>
                    <a:pt x="2470" y="270"/>
                    <a:pt x="2465" y="190"/>
                    <a:pt x="2490" y="210"/>
                  </a:cubicBezTo>
                  <a:cubicBezTo>
                    <a:pt x="2581" y="283"/>
                    <a:pt x="2605" y="413"/>
                    <a:pt x="2670" y="510"/>
                  </a:cubicBezTo>
                  <a:cubicBezTo>
                    <a:pt x="2560" y="532"/>
                    <a:pt x="2448" y="543"/>
                    <a:pt x="2340" y="570"/>
                  </a:cubicBezTo>
                  <a:cubicBezTo>
                    <a:pt x="2279" y="585"/>
                    <a:pt x="2160" y="630"/>
                    <a:pt x="2160" y="630"/>
                  </a:cubicBezTo>
                  <a:cubicBezTo>
                    <a:pt x="2150" y="660"/>
                    <a:pt x="2118" y="691"/>
                    <a:pt x="2130" y="720"/>
                  </a:cubicBezTo>
                  <a:cubicBezTo>
                    <a:pt x="2143" y="753"/>
                    <a:pt x="2184" y="778"/>
                    <a:pt x="2220" y="780"/>
                  </a:cubicBezTo>
                  <a:cubicBezTo>
                    <a:pt x="2370" y="788"/>
                    <a:pt x="2520" y="760"/>
                    <a:pt x="2670" y="750"/>
                  </a:cubicBezTo>
                  <a:cubicBezTo>
                    <a:pt x="2820" y="525"/>
                    <a:pt x="2763" y="637"/>
                    <a:pt x="2850" y="420"/>
                  </a:cubicBezTo>
                  <a:cubicBezTo>
                    <a:pt x="2970" y="450"/>
                    <a:pt x="3090" y="480"/>
                    <a:pt x="3210" y="510"/>
                  </a:cubicBezTo>
                  <a:cubicBezTo>
                    <a:pt x="3250" y="520"/>
                    <a:pt x="3330" y="540"/>
                    <a:pt x="3330" y="540"/>
                  </a:cubicBezTo>
                  <a:cubicBezTo>
                    <a:pt x="3390" y="600"/>
                    <a:pt x="3590" y="693"/>
                    <a:pt x="3510" y="720"/>
                  </a:cubicBezTo>
                  <a:cubicBezTo>
                    <a:pt x="3368" y="767"/>
                    <a:pt x="3239" y="789"/>
                    <a:pt x="3090" y="810"/>
                  </a:cubicBezTo>
                  <a:cubicBezTo>
                    <a:pt x="3043" y="841"/>
                    <a:pt x="2780" y="975"/>
                    <a:pt x="3060" y="1080"/>
                  </a:cubicBezTo>
                  <a:cubicBezTo>
                    <a:pt x="3114" y="1100"/>
                    <a:pt x="3597" y="1035"/>
                    <a:pt x="3720" y="1020"/>
                  </a:cubicBezTo>
                  <a:cubicBezTo>
                    <a:pt x="3774" y="1031"/>
                    <a:pt x="3920" y="1040"/>
                    <a:pt x="3960" y="1110"/>
                  </a:cubicBezTo>
                  <a:cubicBezTo>
                    <a:pt x="3985" y="1154"/>
                    <a:pt x="3962" y="1218"/>
                    <a:pt x="3990" y="1260"/>
                  </a:cubicBezTo>
                  <a:cubicBezTo>
                    <a:pt x="4008" y="1286"/>
                    <a:pt x="4052" y="1276"/>
                    <a:pt x="4080" y="1290"/>
                  </a:cubicBezTo>
                  <a:cubicBezTo>
                    <a:pt x="4093" y="1296"/>
                    <a:pt x="4100" y="1310"/>
                    <a:pt x="4110" y="1320"/>
                  </a:cubicBezTo>
                </a:path>
              </a:pathLst>
            </a:custGeom>
            <a:solidFill>
              <a:srgbClr val="99CCFF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SV"/>
            </a:p>
          </p:txBody>
        </p:sp>
      </p:grpSp>
      <p:sp>
        <p:nvSpPr>
          <p:cNvPr id="11274" name="Text Box 49"/>
          <p:cNvSpPr txBox="1">
            <a:spLocks noChangeArrowheads="1"/>
          </p:cNvSpPr>
          <p:nvPr/>
        </p:nvSpPr>
        <p:spPr bwMode="auto">
          <a:xfrm rot="1506035">
            <a:off x="3267075" y="5813425"/>
            <a:ext cx="21859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_tradnl" altLang="es-SV" sz="1400" b="1">
                <a:solidFill>
                  <a:srgbClr val="000000"/>
                </a:solidFill>
              </a:rPr>
              <a:t>Manglares, Arrecifes</a:t>
            </a:r>
          </a:p>
          <a:p>
            <a:r>
              <a:rPr lang="es-ES_tradnl" altLang="es-SV" sz="1400" b="1">
                <a:solidFill>
                  <a:srgbClr val="000000"/>
                </a:solidFill>
              </a:rPr>
              <a:t>Pastos marinos</a:t>
            </a:r>
            <a:endParaRPr lang="es-ES_tradnl" altLang="es-SV" sz="1600" b="1">
              <a:solidFill>
                <a:srgbClr val="000000"/>
              </a:solidFill>
            </a:endParaRPr>
          </a:p>
        </p:txBody>
      </p:sp>
      <p:sp>
        <p:nvSpPr>
          <p:cNvPr id="11275" name="Comment 50"/>
          <p:cNvSpPr>
            <a:spLocks noChangeArrowheads="1"/>
          </p:cNvSpPr>
          <p:nvPr/>
        </p:nvSpPr>
        <p:spPr bwMode="auto">
          <a:xfrm>
            <a:off x="1295400" y="2914650"/>
            <a:ext cx="1447800" cy="368300"/>
          </a:xfrm>
          <a:prstGeom prst="wedgeRoundRectCallout">
            <a:avLst>
              <a:gd name="adj1" fmla="val 118750"/>
              <a:gd name="adj2" fmla="val 182759"/>
              <a:gd name="adj3" fmla="val 16667"/>
            </a:avLst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CR" altLang="es-SV" sz="1600" b="1">
                <a:solidFill>
                  <a:srgbClr val="000000"/>
                </a:solidFill>
              </a:rPr>
              <a:t>Parte media</a:t>
            </a:r>
            <a:endParaRPr lang="es-CR" altLang="es-SV" sz="1600">
              <a:solidFill>
                <a:srgbClr val="000000"/>
              </a:solidFill>
            </a:endParaRPr>
          </a:p>
        </p:txBody>
      </p:sp>
      <p:sp>
        <p:nvSpPr>
          <p:cNvPr id="11276" name="Comment 51"/>
          <p:cNvSpPr>
            <a:spLocks noChangeArrowheads="1"/>
          </p:cNvSpPr>
          <p:nvPr/>
        </p:nvSpPr>
        <p:spPr bwMode="auto">
          <a:xfrm>
            <a:off x="1295400" y="1381125"/>
            <a:ext cx="1295400" cy="368300"/>
          </a:xfrm>
          <a:prstGeom prst="wedgeRoundRectCallout">
            <a:avLst>
              <a:gd name="adj1" fmla="val 109190"/>
              <a:gd name="adj2" fmla="val 195690"/>
              <a:gd name="adj3" fmla="val 16667"/>
            </a:avLst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CR" altLang="es-SV" sz="1600" b="1">
                <a:solidFill>
                  <a:srgbClr val="000000"/>
                </a:solidFill>
              </a:rPr>
              <a:t>Parte alta</a:t>
            </a:r>
            <a:endParaRPr lang="es-CR" altLang="es-SV" sz="1600">
              <a:solidFill>
                <a:srgbClr val="000000"/>
              </a:solidFill>
            </a:endParaRPr>
          </a:p>
        </p:txBody>
      </p:sp>
      <p:sp>
        <p:nvSpPr>
          <p:cNvPr id="11277" name="Comment 52"/>
          <p:cNvSpPr>
            <a:spLocks noChangeArrowheads="1"/>
          </p:cNvSpPr>
          <p:nvPr/>
        </p:nvSpPr>
        <p:spPr bwMode="auto">
          <a:xfrm>
            <a:off x="1295400" y="4210050"/>
            <a:ext cx="1428750" cy="368300"/>
          </a:xfrm>
          <a:prstGeom prst="wedgeRoundRectCallout">
            <a:avLst>
              <a:gd name="adj1" fmla="val 119000"/>
              <a:gd name="adj2" fmla="val 172412"/>
              <a:gd name="adj3" fmla="val 16667"/>
            </a:avLst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CR" altLang="es-SV" sz="1600" b="1">
                <a:solidFill>
                  <a:srgbClr val="000000"/>
                </a:solidFill>
              </a:rPr>
              <a:t>Parte baja</a:t>
            </a:r>
            <a:endParaRPr lang="es-CR" altLang="es-SV" sz="1600">
              <a:solidFill>
                <a:srgbClr val="000000"/>
              </a:solidFill>
            </a:endParaRPr>
          </a:p>
        </p:txBody>
      </p:sp>
      <p:sp>
        <p:nvSpPr>
          <p:cNvPr id="11278" name="Line 53"/>
          <p:cNvSpPr>
            <a:spLocks noChangeShapeType="1"/>
          </p:cNvSpPr>
          <p:nvPr/>
        </p:nvSpPr>
        <p:spPr bwMode="auto">
          <a:xfrm>
            <a:off x="1676400" y="1911350"/>
            <a:ext cx="0" cy="811213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s-SV"/>
          </a:p>
        </p:txBody>
      </p:sp>
      <p:sp>
        <p:nvSpPr>
          <p:cNvPr id="11279" name="Line 54"/>
          <p:cNvSpPr>
            <a:spLocks noChangeShapeType="1"/>
          </p:cNvSpPr>
          <p:nvPr/>
        </p:nvSpPr>
        <p:spPr bwMode="auto">
          <a:xfrm rot="10786010">
            <a:off x="1933575" y="1908175"/>
            <a:ext cx="1588" cy="811213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s-SV"/>
          </a:p>
        </p:txBody>
      </p:sp>
      <p:sp>
        <p:nvSpPr>
          <p:cNvPr id="11280" name="Line 55"/>
          <p:cNvSpPr>
            <a:spLocks noChangeShapeType="1"/>
          </p:cNvSpPr>
          <p:nvPr/>
        </p:nvSpPr>
        <p:spPr bwMode="auto">
          <a:xfrm>
            <a:off x="1676400" y="3487738"/>
            <a:ext cx="0" cy="568325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s-SV"/>
          </a:p>
        </p:txBody>
      </p:sp>
      <p:sp>
        <p:nvSpPr>
          <p:cNvPr id="11281" name="Line 56"/>
          <p:cNvSpPr>
            <a:spLocks noChangeShapeType="1"/>
          </p:cNvSpPr>
          <p:nvPr/>
        </p:nvSpPr>
        <p:spPr bwMode="auto">
          <a:xfrm flipV="1">
            <a:off x="1924050" y="3459163"/>
            <a:ext cx="0" cy="568325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s-SV"/>
          </a:p>
        </p:txBody>
      </p:sp>
      <p:sp>
        <p:nvSpPr>
          <p:cNvPr id="11282" name="AutoShape 57"/>
          <p:cNvSpPr>
            <a:spLocks noChangeArrowheads="1"/>
          </p:cNvSpPr>
          <p:nvPr/>
        </p:nvSpPr>
        <p:spPr bwMode="auto">
          <a:xfrm>
            <a:off x="7543800" y="1579563"/>
            <a:ext cx="1400175" cy="384175"/>
          </a:xfrm>
          <a:prstGeom prst="flowChartAlternateProcess">
            <a:avLst/>
          </a:prstGeom>
          <a:solidFill>
            <a:srgbClr val="FFFF99"/>
          </a:solidFill>
          <a:ln w="25400">
            <a:solidFill>
              <a:srgbClr val="CC33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_tradnl" altLang="es-SV" sz="1600" b="1">
                <a:solidFill>
                  <a:srgbClr val="000000"/>
                </a:solidFill>
              </a:rPr>
              <a:t>Causas</a:t>
            </a:r>
            <a:endParaRPr lang="es-ES_tradnl" altLang="es-SV" sz="2400" b="1">
              <a:solidFill>
                <a:srgbClr val="000000"/>
              </a:solidFill>
            </a:endParaRPr>
          </a:p>
        </p:txBody>
      </p:sp>
      <p:sp>
        <p:nvSpPr>
          <p:cNvPr id="11283" name="AutoShape 58"/>
          <p:cNvSpPr>
            <a:spLocks noChangeArrowheads="1"/>
          </p:cNvSpPr>
          <p:nvPr/>
        </p:nvSpPr>
        <p:spPr bwMode="auto">
          <a:xfrm>
            <a:off x="7518400" y="3141663"/>
            <a:ext cx="1425575" cy="384175"/>
          </a:xfrm>
          <a:prstGeom prst="flowChartAlternateProcess">
            <a:avLst/>
          </a:prstGeom>
          <a:solidFill>
            <a:srgbClr val="FFFF99"/>
          </a:solidFill>
          <a:ln w="25400">
            <a:solidFill>
              <a:srgbClr val="CC33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_tradnl" altLang="es-SV" sz="1600" b="1">
                <a:solidFill>
                  <a:srgbClr val="000000"/>
                </a:solidFill>
              </a:rPr>
              <a:t>Problemas</a:t>
            </a:r>
          </a:p>
        </p:txBody>
      </p:sp>
      <p:sp>
        <p:nvSpPr>
          <p:cNvPr id="11284" name="AutoShape 59"/>
          <p:cNvSpPr>
            <a:spLocks noChangeArrowheads="1"/>
          </p:cNvSpPr>
          <p:nvPr/>
        </p:nvSpPr>
        <p:spPr bwMode="auto">
          <a:xfrm>
            <a:off x="7559675" y="4713288"/>
            <a:ext cx="1384300" cy="384175"/>
          </a:xfrm>
          <a:prstGeom prst="flowChartAlternateProcess">
            <a:avLst/>
          </a:prstGeom>
          <a:solidFill>
            <a:srgbClr val="FFFF99"/>
          </a:solidFill>
          <a:ln w="25400">
            <a:solidFill>
              <a:srgbClr val="CC33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_tradnl" altLang="es-SV" sz="1600" b="1">
                <a:solidFill>
                  <a:srgbClr val="000000"/>
                </a:solidFill>
              </a:rPr>
              <a:t>Efectos</a:t>
            </a:r>
          </a:p>
        </p:txBody>
      </p:sp>
      <p:sp>
        <p:nvSpPr>
          <p:cNvPr id="11285" name="Comment 60"/>
          <p:cNvSpPr>
            <a:spLocks noChangeArrowheads="1"/>
          </p:cNvSpPr>
          <p:nvPr/>
        </p:nvSpPr>
        <p:spPr bwMode="auto">
          <a:xfrm>
            <a:off x="896938" y="5276850"/>
            <a:ext cx="1882775" cy="368300"/>
          </a:xfrm>
          <a:prstGeom prst="wedgeRoundRectCallout">
            <a:avLst>
              <a:gd name="adj1" fmla="val 76981"/>
              <a:gd name="adj2" fmla="val 40088"/>
              <a:gd name="adj3" fmla="val 16667"/>
            </a:avLst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CR" altLang="es-SV" sz="1600" b="1">
                <a:solidFill>
                  <a:srgbClr val="000000"/>
                </a:solidFill>
              </a:rPr>
              <a:t>Costero-marina</a:t>
            </a:r>
            <a:endParaRPr lang="es-CR" altLang="es-SV" sz="1600">
              <a:solidFill>
                <a:srgbClr val="000000"/>
              </a:solidFill>
            </a:endParaRPr>
          </a:p>
        </p:txBody>
      </p:sp>
      <p:sp>
        <p:nvSpPr>
          <p:cNvPr id="11286" name="Line 61"/>
          <p:cNvSpPr>
            <a:spLocks noChangeShapeType="1"/>
          </p:cNvSpPr>
          <p:nvPr/>
        </p:nvSpPr>
        <p:spPr bwMode="auto">
          <a:xfrm>
            <a:off x="1676400" y="4799013"/>
            <a:ext cx="0" cy="384175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s-SV"/>
          </a:p>
        </p:txBody>
      </p:sp>
      <p:sp>
        <p:nvSpPr>
          <p:cNvPr id="11287" name="Line 62"/>
          <p:cNvSpPr>
            <a:spLocks noChangeShapeType="1"/>
          </p:cNvSpPr>
          <p:nvPr/>
        </p:nvSpPr>
        <p:spPr bwMode="auto">
          <a:xfrm flipV="1">
            <a:off x="1905000" y="4789488"/>
            <a:ext cx="0" cy="384175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s-SV"/>
          </a:p>
        </p:txBody>
      </p:sp>
      <p:sp>
        <p:nvSpPr>
          <p:cNvPr id="11288" name="Line 63"/>
          <p:cNvSpPr>
            <a:spLocks noChangeShapeType="1"/>
          </p:cNvSpPr>
          <p:nvPr/>
        </p:nvSpPr>
        <p:spPr bwMode="auto">
          <a:xfrm>
            <a:off x="8172450" y="2159000"/>
            <a:ext cx="0" cy="755650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s-SV"/>
          </a:p>
        </p:txBody>
      </p:sp>
      <p:sp>
        <p:nvSpPr>
          <p:cNvPr id="11289" name="Line 64"/>
          <p:cNvSpPr>
            <a:spLocks noChangeShapeType="1"/>
          </p:cNvSpPr>
          <p:nvPr/>
        </p:nvSpPr>
        <p:spPr bwMode="auto">
          <a:xfrm>
            <a:off x="8191500" y="3721100"/>
            <a:ext cx="0" cy="755650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s-SV"/>
          </a:p>
        </p:txBody>
      </p:sp>
      <p:sp>
        <p:nvSpPr>
          <p:cNvPr id="11290" name="AutoShape 65"/>
          <p:cNvSpPr>
            <a:spLocks noChangeArrowheads="1"/>
          </p:cNvSpPr>
          <p:nvPr/>
        </p:nvSpPr>
        <p:spPr bwMode="auto">
          <a:xfrm>
            <a:off x="6315075" y="5732463"/>
            <a:ext cx="1876425" cy="384175"/>
          </a:xfrm>
          <a:prstGeom prst="flowChartAlternateProcess">
            <a:avLst/>
          </a:prstGeom>
          <a:solidFill>
            <a:srgbClr val="FFCC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_tradnl" altLang="es-SV" sz="1600" b="1">
                <a:solidFill>
                  <a:srgbClr val="000000"/>
                </a:solidFill>
              </a:rPr>
              <a:t>Potencialidades</a:t>
            </a:r>
          </a:p>
        </p:txBody>
      </p:sp>
      <p:sp>
        <p:nvSpPr>
          <p:cNvPr id="11291" name="Text Box 66"/>
          <p:cNvSpPr txBox="1">
            <a:spLocks noChangeArrowheads="1"/>
          </p:cNvSpPr>
          <p:nvPr/>
        </p:nvSpPr>
        <p:spPr bwMode="auto">
          <a:xfrm>
            <a:off x="346075" y="1055688"/>
            <a:ext cx="322263" cy="498475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_tradnl" altLang="es-SV" sz="1400" b="1">
                <a:solidFill>
                  <a:srgbClr val="0033CC"/>
                </a:solidFill>
              </a:rPr>
              <a:t>A</a:t>
            </a:r>
          </a:p>
          <a:p>
            <a:pPr algn="ctr"/>
            <a:r>
              <a:rPr lang="es-ES_tradnl" altLang="es-SV" sz="1400" b="1">
                <a:solidFill>
                  <a:srgbClr val="0033CC"/>
                </a:solidFill>
              </a:rPr>
              <a:t>G</a:t>
            </a:r>
          </a:p>
          <a:p>
            <a:pPr algn="ctr"/>
            <a:r>
              <a:rPr lang="es-ES_tradnl" altLang="es-SV" sz="1400" b="1">
                <a:solidFill>
                  <a:srgbClr val="0033CC"/>
                </a:solidFill>
              </a:rPr>
              <a:t>U</a:t>
            </a:r>
          </a:p>
          <a:p>
            <a:pPr algn="ctr"/>
            <a:r>
              <a:rPr lang="es-ES_tradnl" altLang="es-SV" sz="1400" b="1">
                <a:solidFill>
                  <a:srgbClr val="0033CC"/>
                </a:solidFill>
              </a:rPr>
              <a:t>A</a:t>
            </a:r>
          </a:p>
          <a:p>
            <a:pPr algn="ctr"/>
            <a:endParaRPr lang="es-ES_tradnl" altLang="es-SV" sz="1400" b="1">
              <a:solidFill>
                <a:srgbClr val="0033CC"/>
              </a:solidFill>
            </a:endParaRPr>
          </a:p>
          <a:p>
            <a:pPr algn="ctr"/>
            <a:r>
              <a:rPr lang="es-ES_tradnl" altLang="es-SV" sz="1400" b="1">
                <a:solidFill>
                  <a:srgbClr val="0033CC"/>
                </a:solidFill>
              </a:rPr>
              <a:t>R</a:t>
            </a:r>
          </a:p>
          <a:p>
            <a:pPr algn="ctr"/>
            <a:r>
              <a:rPr lang="es-ES_tradnl" altLang="es-SV" sz="1400" b="1">
                <a:solidFill>
                  <a:srgbClr val="0033CC"/>
                </a:solidFill>
              </a:rPr>
              <a:t>E</a:t>
            </a:r>
          </a:p>
          <a:p>
            <a:pPr algn="ctr"/>
            <a:r>
              <a:rPr lang="es-ES_tradnl" altLang="es-SV" sz="1400" b="1">
                <a:solidFill>
                  <a:srgbClr val="0033CC"/>
                </a:solidFill>
              </a:rPr>
              <a:t>C</a:t>
            </a:r>
          </a:p>
          <a:p>
            <a:pPr algn="ctr"/>
            <a:r>
              <a:rPr lang="es-ES_tradnl" altLang="es-SV" sz="1400" b="1">
                <a:solidFill>
                  <a:srgbClr val="0033CC"/>
                </a:solidFill>
              </a:rPr>
              <a:t>U</a:t>
            </a:r>
          </a:p>
          <a:p>
            <a:pPr algn="ctr"/>
            <a:r>
              <a:rPr lang="es-ES_tradnl" altLang="es-SV" sz="1400" b="1">
                <a:solidFill>
                  <a:srgbClr val="0033CC"/>
                </a:solidFill>
              </a:rPr>
              <a:t>R</a:t>
            </a:r>
          </a:p>
          <a:p>
            <a:pPr algn="ctr"/>
            <a:r>
              <a:rPr lang="es-ES_tradnl" altLang="es-SV" sz="1400" b="1">
                <a:solidFill>
                  <a:srgbClr val="0033CC"/>
                </a:solidFill>
              </a:rPr>
              <a:t>S</a:t>
            </a:r>
          </a:p>
          <a:p>
            <a:pPr algn="ctr"/>
            <a:r>
              <a:rPr lang="es-ES_tradnl" altLang="es-SV" sz="1400" b="1">
                <a:solidFill>
                  <a:srgbClr val="0033CC"/>
                </a:solidFill>
              </a:rPr>
              <a:t>O</a:t>
            </a:r>
          </a:p>
          <a:p>
            <a:pPr algn="ctr"/>
            <a:endParaRPr lang="es-ES_tradnl" altLang="es-SV" sz="1400" b="1">
              <a:solidFill>
                <a:srgbClr val="0033CC"/>
              </a:solidFill>
            </a:endParaRPr>
          </a:p>
          <a:p>
            <a:pPr algn="ctr"/>
            <a:r>
              <a:rPr lang="es-ES_tradnl" altLang="es-SV" sz="1400" b="1">
                <a:solidFill>
                  <a:srgbClr val="0033CC"/>
                </a:solidFill>
              </a:rPr>
              <a:t>I</a:t>
            </a:r>
          </a:p>
          <a:p>
            <a:pPr algn="ctr"/>
            <a:r>
              <a:rPr lang="es-ES_tradnl" altLang="es-SV" sz="1400" b="1">
                <a:solidFill>
                  <a:srgbClr val="0033CC"/>
                </a:solidFill>
              </a:rPr>
              <a:t>N</a:t>
            </a:r>
          </a:p>
          <a:p>
            <a:pPr algn="ctr"/>
            <a:r>
              <a:rPr lang="es-ES_tradnl" altLang="es-SV" sz="1400" b="1">
                <a:solidFill>
                  <a:srgbClr val="0033CC"/>
                </a:solidFill>
              </a:rPr>
              <a:t>T</a:t>
            </a:r>
          </a:p>
          <a:p>
            <a:pPr algn="ctr"/>
            <a:r>
              <a:rPr lang="es-ES_tradnl" altLang="es-SV" sz="1400" b="1">
                <a:solidFill>
                  <a:srgbClr val="0033CC"/>
                </a:solidFill>
              </a:rPr>
              <a:t>E</a:t>
            </a:r>
          </a:p>
          <a:p>
            <a:pPr algn="ctr"/>
            <a:r>
              <a:rPr lang="es-ES_tradnl" altLang="es-SV" sz="1400" b="1">
                <a:solidFill>
                  <a:srgbClr val="0033CC"/>
                </a:solidFill>
              </a:rPr>
              <a:t>G</a:t>
            </a:r>
          </a:p>
          <a:p>
            <a:pPr algn="ctr"/>
            <a:r>
              <a:rPr lang="es-ES_tradnl" altLang="es-SV" sz="1400" b="1">
                <a:solidFill>
                  <a:srgbClr val="0033CC"/>
                </a:solidFill>
              </a:rPr>
              <a:t>R</a:t>
            </a:r>
          </a:p>
          <a:p>
            <a:pPr algn="ctr"/>
            <a:r>
              <a:rPr lang="es-ES_tradnl" altLang="es-SV" sz="1400" b="1">
                <a:solidFill>
                  <a:srgbClr val="0033CC"/>
                </a:solidFill>
              </a:rPr>
              <a:t>A</a:t>
            </a:r>
          </a:p>
          <a:p>
            <a:pPr algn="ctr"/>
            <a:r>
              <a:rPr lang="es-ES_tradnl" altLang="es-SV" sz="1400" b="1">
                <a:solidFill>
                  <a:srgbClr val="0033CC"/>
                </a:solidFill>
              </a:rPr>
              <a:t>D</a:t>
            </a:r>
          </a:p>
          <a:p>
            <a:pPr algn="ctr"/>
            <a:r>
              <a:rPr lang="es-ES_tradnl" altLang="es-SV" sz="1400" b="1">
                <a:solidFill>
                  <a:srgbClr val="0033CC"/>
                </a:solidFill>
              </a:rPr>
              <a:t>O</a:t>
            </a:r>
          </a:p>
          <a:p>
            <a:pPr algn="ctr"/>
            <a:r>
              <a:rPr lang="es-ES_tradnl" altLang="es-SV" sz="1400" b="1">
                <a:solidFill>
                  <a:srgbClr val="0033CC"/>
                </a:solidFill>
              </a:rPr>
              <a:t>R</a:t>
            </a:r>
            <a:endParaRPr lang="es-ES_tradnl" altLang="es-SV" sz="2400" b="1">
              <a:solidFill>
                <a:srgbClr val="000000"/>
              </a:solidFill>
            </a:endParaRPr>
          </a:p>
        </p:txBody>
      </p:sp>
      <p:sp>
        <p:nvSpPr>
          <p:cNvPr id="11292" name="Line 67"/>
          <p:cNvSpPr>
            <a:spLocks noChangeShapeType="1"/>
          </p:cNvSpPr>
          <p:nvPr/>
        </p:nvSpPr>
        <p:spPr bwMode="auto">
          <a:xfrm flipH="1" flipV="1">
            <a:off x="6081713" y="4476750"/>
            <a:ext cx="1004887" cy="1238250"/>
          </a:xfrm>
          <a:prstGeom prst="line">
            <a:avLst/>
          </a:prstGeom>
          <a:noFill/>
          <a:ln w="25400">
            <a:solidFill>
              <a:srgbClr val="33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1035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17601"/>
            <a:ext cx="7772400" cy="508000"/>
          </a:xfrm>
        </p:spPr>
        <p:txBody>
          <a:bodyPr>
            <a:normAutofit/>
          </a:bodyPr>
          <a:lstStyle/>
          <a:p>
            <a:pPr algn="just"/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Funciones de una cuenca:</a:t>
            </a:r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7091" y="1976581"/>
            <a:ext cx="8571345" cy="4248727"/>
          </a:xfrm>
        </p:spPr>
        <p:txBody>
          <a:bodyPr>
            <a:normAutofit/>
          </a:bodyPr>
          <a:lstStyle/>
          <a:p>
            <a:pPr algn="just"/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Función ambiental: </a:t>
            </a: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sumidero de CO2, bancos de germoplasma, regula recarga hídrica y ciclos geoquímicos, conserva biodiversidad, mantiene la integridad y diversidad de suelos.</a:t>
            </a:r>
            <a:endParaRPr lang="es-SV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Función ecológica:</a:t>
            </a: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Diversidad de sitios y rutas de interacción de calidad física y química del agua, hábitat de flora y fauna que son los elementos biológicos del ecosistema y con interacción con características físicas y químicas del agua.</a:t>
            </a:r>
          </a:p>
          <a:p>
            <a:pPr algn="just"/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Función hidrológica: </a:t>
            </a: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Capta agua de diferentes fuentes, almacena agua en diferentes formas y tiempos, descarga de agua en cauces y nacimientos.</a:t>
            </a:r>
          </a:p>
          <a:p>
            <a:pPr algn="just"/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Función </a:t>
            </a:r>
            <a:r>
              <a:rPr lang="es-SV" sz="2000" smtClean="0">
                <a:latin typeface="Arial" panose="020B0604020202020204" pitchFamily="34" charset="0"/>
                <a:cs typeface="Arial" panose="020B0604020202020204" pitchFamily="34" charset="0"/>
              </a:rPr>
              <a:t>socieconómica</a:t>
            </a:r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Suministra recursos naturales para el desarrollo de actividades productivas que dan sustento a la población, provee de un espacio para el desarrollo cultural de la sociedad</a:t>
            </a:r>
          </a:p>
          <a:p>
            <a:pPr algn="just"/>
            <a:endParaRPr lang="es-SV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17" y="5135419"/>
            <a:ext cx="1699491" cy="13346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34" y="4707722"/>
            <a:ext cx="1413166" cy="17623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4581" y="4734730"/>
            <a:ext cx="1667162" cy="17353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7309" y="4734729"/>
            <a:ext cx="1616941" cy="173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3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  <a:p>
            <a:pPr>
              <a:defRPr/>
            </a:pPr>
            <a:r>
              <a:rPr lang="es-MX" sz="1000" dirty="0" smtClean="0"/>
              <a:t> </a:t>
            </a:r>
            <a:endParaRPr lang="es-ES" sz="1000" dirty="0"/>
          </a:p>
        </p:txBody>
      </p:sp>
      <p:pic>
        <p:nvPicPr>
          <p:cNvPr id="5123" name="Picture 2" descr="dibujoCuencacort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390842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23850" y="549275"/>
            <a:ext cx="3240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MX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Plan de Manejo</a:t>
            </a:r>
            <a:endParaRPr lang="es-ES" sz="32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6516688" y="2132013"/>
            <a:ext cx="2303462" cy="2089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MX" sz="28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Diagnóstico</a:t>
            </a:r>
            <a:endParaRPr lang="es-ES" sz="28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4211638" y="2054225"/>
            <a:ext cx="2016125" cy="366713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altLang="es-SV" b="1">
                <a:solidFill>
                  <a:schemeClr val="bg1"/>
                </a:solidFill>
              </a:rPr>
              <a:t>Caracterización</a:t>
            </a:r>
            <a:endParaRPr lang="es-ES" altLang="es-SV" b="1">
              <a:solidFill>
                <a:schemeClr val="bg1"/>
              </a:solidFill>
            </a:endParaRPr>
          </a:p>
        </p:txBody>
      </p:sp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4210050" y="2708275"/>
            <a:ext cx="2017713" cy="2017713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altLang="es-SV" b="1">
                <a:solidFill>
                  <a:schemeClr val="bg1"/>
                </a:solidFill>
              </a:rPr>
              <a:t>Problemas</a:t>
            </a:r>
          </a:p>
          <a:p>
            <a:pPr eaLnBrk="1" hangingPunct="1">
              <a:spcBef>
                <a:spcPct val="50000"/>
              </a:spcBef>
            </a:pPr>
            <a:r>
              <a:rPr lang="es-MX" altLang="es-SV" b="1">
                <a:solidFill>
                  <a:schemeClr val="bg1"/>
                </a:solidFill>
              </a:rPr>
              <a:t>Potencialidades</a:t>
            </a:r>
          </a:p>
          <a:p>
            <a:pPr eaLnBrk="1" hangingPunct="1">
              <a:spcBef>
                <a:spcPct val="50000"/>
              </a:spcBef>
            </a:pPr>
            <a:r>
              <a:rPr lang="es-MX" altLang="es-SV" b="1">
                <a:solidFill>
                  <a:schemeClr val="bg1"/>
                </a:solidFill>
              </a:rPr>
              <a:t>Oportunidades</a:t>
            </a:r>
          </a:p>
          <a:p>
            <a:pPr eaLnBrk="1" hangingPunct="1">
              <a:spcBef>
                <a:spcPct val="50000"/>
              </a:spcBef>
            </a:pPr>
            <a:r>
              <a:rPr lang="es-MX" altLang="es-SV" b="1">
                <a:solidFill>
                  <a:schemeClr val="bg1"/>
                </a:solidFill>
              </a:rPr>
              <a:t>Restricciones</a:t>
            </a:r>
          </a:p>
          <a:p>
            <a:pPr eaLnBrk="1" hangingPunct="1">
              <a:spcBef>
                <a:spcPct val="50000"/>
              </a:spcBef>
            </a:pPr>
            <a:r>
              <a:rPr lang="es-MX" altLang="es-SV" b="1">
                <a:solidFill>
                  <a:schemeClr val="bg1"/>
                </a:solidFill>
              </a:rPr>
              <a:t>Contexto</a:t>
            </a:r>
            <a:endParaRPr lang="es-ES" altLang="es-SV" b="1">
              <a:solidFill>
                <a:schemeClr val="bg1"/>
              </a:solidFill>
            </a:endParaRPr>
          </a:p>
        </p:txBody>
      </p:sp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4356100" y="1125538"/>
            <a:ext cx="4608513" cy="576262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MX" sz="3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Análisis de contexto</a:t>
            </a:r>
            <a:endParaRPr lang="es-ES" sz="32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5129" name="Line 8"/>
          <p:cNvSpPr>
            <a:spLocks noChangeShapeType="1"/>
          </p:cNvSpPr>
          <p:nvPr/>
        </p:nvSpPr>
        <p:spPr bwMode="auto">
          <a:xfrm>
            <a:off x="6084888" y="2349500"/>
            <a:ext cx="8636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SV"/>
          </a:p>
        </p:txBody>
      </p:sp>
      <p:sp>
        <p:nvSpPr>
          <p:cNvPr id="5130" name="Line 9"/>
          <p:cNvSpPr>
            <a:spLocks noChangeShapeType="1"/>
          </p:cNvSpPr>
          <p:nvPr/>
        </p:nvSpPr>
        <p:spPr bwMode="auto">
          <a:xfrm flipH="1">
            <a:off x="6011863" y="3429000"/>
            <a:ext cx="792162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SV"/>
          </a:p>
        </p:txBody>
      </p:sp>
      <p:sp>
        <p:nvSpPr>
          <p:cNvPr id="21514" name="AutoShape 10"/>
          <p:cNvSpPr>
            <a:spLocks noChangeArrowheads="1"/>
          </p:cNvSpPr>
          <p:nvPr/>
        </p:nvSpPr>
        <p:spPr bwMode="auto">
          <a:xfrm>
            <a:off x="5435600" y="5013325"/>
            <a:ext cx="3457575" cy="576263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MX" sz="3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Zonificación OT</a:t>
            </a:r>
            <a:endParaRPr lang="es-ES" sz="32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1515" name="AutoShape 11"/>
          <p:cNvSpPr>
            <a:spLocks noChangeArrowheads="1"/>
          </p:cNvSpPr>
          <p:nvPr/>
        </p:nvSpPr>
        <p:spPr bwMode="auto">
          <a:xfrm>
            <a:off x="6011863" y="5805488"/>
            <a:ext cx="2881312" cy="576262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MX" sz="3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Marco lógico</a:t>
            </a:r>
            <a:endParaRPr lang="es-ES" sz="32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1516" name="AutoShape 12"/>
          <p:cNvSpPr>
            <a:spLocks noChangeArrowheads="1"/>
          </p:cNvSpPr>
          <p:nvPr/>
        </p:nvSpPr>
        <p:spPr bwMode="auto">
          <a:xfrm>
            <a:off x="107950" y="5805488"/>
            <a:ext cx="4608513" cy="576262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MX" sz="3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Programas y Proyectos</a:t>
            </a:r>
            <a:endParaRPr lang="es-ES" sz="32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09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0" y="6443663"/>
            <a:ext cx="9144000" cy="476250"/>
          </a:xfrm>
        </p:spPr>
        <p:txBody>
          <a:bodyPr/>
          <a:lstStyle/>
          <a:p>
            <a:pPr>
              <a:defRPr/>
            </a:pPr>
            <a:endParaRPr lang="es-ES" dirty="0"/>
          </a:p>
          <a:p>
            <a:pPr>
              <a:defRPr/>
            </a:pPr>
            <a:r>
              <a:rPr lang="es-MX" sz="1000" dirty="0" smtClean="0"/>
              <a:t> </a:t>
            </a:r>
            <a:endParaRPr lang="es-ES" sz="1000" dirty="0"/>
          </a:p>
        </p:txBody>
      </p:sp>
      <p:pic>
        <p:nvPicPr>
          <p:cNvPr id="6147" name="Picture 4" descr="Diapositiv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2133600"/>
            <a:ext cx="2722562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81075"/>
            <a:ext cx="27114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3" descr="cont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724400"/>
            <a:ext cx="16224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4" descr="acequia de lade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4724400"/>
            <a:ext cx="12001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144463" y="549275"/>
            <a:ext cx="33480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MX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Plan de Gestión</a:t>
            </a:r>
            <a:endParaRPr lang="es-ES" sz="32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0506" name="Oval 26"/>
          <p:cNvSpPr>
            <a:spLocks noChangeArrowheads="1"/>
          </p:cNvSpPr>
          <p:nvPr/>
        </p:nvSpPr>
        <p:spPr bwMode="auto">
          <a:xfrm>
            <a:off x="3778250" y="1557338"/>
            <a:ext cx="2089150" cy="172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MX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Modelo de </a:t>
            </a:r>
          </a:p>
          <a:p>
            <a:pPr algn="ctr" eaLnBrk="1" hangingPunct="1">
              <a:defRPr/>
            </a:pPr>
            <a:r>
              <a:rPr lang="es-MX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Gestión</a:t>
            </a:r>
            <a:endParaRPr lang="es-ES" sz="24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0507" name="AutoShape 27"/>
          <p:cNvSpPr>
            <a:spLocks noChangeArrowheads="1"/>
          </p:cNvSpPr>
          <p:nvPr/>
        </p:nvSpPr>
        <p:spPr bwMode="auto">
          <a:xfrm>
            <a:off x="250825" y="1268413"/>
            <a:ext cx="3529013" cy="576262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MX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Actores de la gestión</a:t>
            </a:r>
            <a:endParaRPr lang="es-ES" sz="24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154" name="Text Box 28"/>
          <p:cNvSpPr txBox="1">
            <a:spLocks noChangeArrowheads="1"/>
          </p:cNvSpPr>
          <p:nvPr/>
        </p:nvSpPr>
        <p:spPr bwMode="auto">
          <a:xfrm>
            <a:off x="323850" y="2133600"/>
            <a:ext cx="3240088" cy="1192213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altLang="es-SV" b="1">
                <a:solidFill>
                  <a:schemeClr val="bg1"/>
                </a:solidFill>
              </a:rPr>
              <a:t>Experiencias y capacidades</a:t>
            </a:r>
          </a:p>
          <a:p>
            <a:pPr eaLnBrk="1" hangingPunct="1">
              <a:spcBef>
                <a:spcPct val="50000"/>
              </a:spcBef>
            </a:pPr>
            <a:r>
              <a:rPr lang="es-MX" altLang="es-SV" b="1">
                <a:solidFill>
                  <a:schemeClr val="bg1"/>
                </a:solidFill>
              </a:rPr>
              <a:t>Objetivo de la gestión</a:t>
            </a:r>
          </a:p>
          <a:p>
            <a:pPr eaLnBrk="1" hangingPunct="1">
              <a:spcBef>
                <a:spcPct val="50000"/>
              </a:spcBef>
            </a:pPr>
            <a:r>
              <a:rPr lang="es-MX" altLang="es-SV" b="1">
                <a:solidFill>
                  <a:schemeClr val="bg1"/>
                </a:solidFill>
              </a:rPr>
              <a:t>Instrumentos, mecanismos,</a:t>
            </a:r>
            <a:endParaRPr lang="es-ES" altLang="es-SV" b="1">
              <a:solidFill>
                <a:schemeClr val="bg1"/>
              </a:solidFill>
            </a:endParaRPr>
          </a:p>
        </p:txBody>
      </p:sp>
      <p:sp>
        <p:nvSpPr>
          <p:cNvPr id="6155" name="Line 29"/>
          <p:cNvSpPr>
            <a:spLocks noChangeShapeType="1"/>
          </p:cNvSpPr>
          <p:nvPr/>
        </p:nvSpPr>
        <p:spPr bwMode="auto">
          <a:xfrm flipV="1">
            <a:off x="3348038" y="2492375"/>
            <a:ext cx="8636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SV"/>
          </a:p>
        </p:txBody>
      </p:sp>
      <p:sp>
        <p:nvSpPr>
          <p:cNvPr id="20510" name="AutoShape 30"/>
          <p:cNvSpPr>
            <a:spLocks noChangeArrowheads="1"/>
          </p:cNvSpPr>
          <p:nvPr/>
        </p:nvSpPr>
        <p:spPr bwMode="auto">
          <a:xfrm>
            <a:off x="323850" y="3500438"/>
            <a:ext cx="4392613" cy="576262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MX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Organización para la gestión</a:t>
            </a:r>
            <a:endParaRPr lang="es-ES" sz="24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0511" name="AutoShape 31"/>
          <p:cNvSpPr>
            <a:spLocks noChangeArrowheads="1"/>
          </p:cNvSpPr>
          <p:nvPr/>
        </p:nvSpPr>
        <p:spPr bwMode="auto">
          <a:xfrm>
            <a:off x="323850" y="4292600"/>
            <a:ext cx="4392613" cy="576263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MX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Gestión de recursos</a:t>
            </a:r>
            <a:r>
              <a:rPr lang="es-MX" sz="16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(Fondo MC)</a:t>
            </a:r>
            <a:endParaRPr lang="es-ES" sz="1600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0512" name="AutoShape 32"/>
          <p:cNvSpPr>
            <a:spLocks noChangeArrowheads="1"/>
          </p:cNvSpPr>
          <p:nvPr/>
        </p:nvSpPr>
        <p:spPr bwMode="auto">
          <a:xfrm>
            <a:off x="323850" y="5084763"/>
            <a:ext cx="4392613" cy="576262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Programa de inversiones</a:t>
            </a:r>
            <a:endParaRPr lang="es-ES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0513" name="AutoShape 33"/>
          <p:cNvSpPr>
            <a:spLocks noChangeArrowheads="1"/>
          </p:cNvSpPr>
          <p:nvPr/>
        </p:nvSpPr>
        <p:spPr bwMode="auto">
          <a:xfrm>
            <a:off x="323850" y="5805488"/>
            <a:ext cx="4392613" cy="576262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MX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Monitoreo y evaluación</a:t>
            </a:r>
            <a:endParaRPr lang="es-ES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0515" name="AutoShape 35"/>
          <p:cNvSpPr>
            <a:spLocks noChangeArrowheads="1"/>
          </p:cNvSpPr>
          <p:nvPr/>
        </p:nvSpPr>
        <p:spPr bwMode="auto">
          <a:xfrm rot="16200000">
            <a:off x="4067176" y="4221162"/>
            <a:ext cx="2952750" cy="1368425"/>
          </a:xfrm>
          <a:prstGeom prst="flowChartAlternateProcess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MX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Fortalecimiento de</a:t>
            </a:r>
          </a:p>
          <a:p>
            <a:pPr algn="ctr" eaLnBrk="1" hangingPunct="1">
              <a:defRPr/>
            </a:pPr>
            <a:r>
              <a:rPr lang="es-MX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Capacidades y </a:t>
            </a:r>
          </a:p>
          <a:p>
            <a:pPr algn="ctr" eaLnBrk="1" hangingPunct="1">
              <a:defRPr/>
            </a:pPr>
            <a:r>
              <a:rPr lang="es-MX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Participación</a:t>
            </a:r>
            <a:endParaRPr lang="es-ES" sz="2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64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1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SV" altLang="es-SV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s-MX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EL CICLO DEL MANEJO Y GESTIÓN DE CUENCAS</a:t>
            </a:r>
            <a:endParaRPr lang="es-ES" sz="28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4648200" y="1711325"/>
            <a:ext cx="1371600" cy="314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SV" sz="1400" b="1">
                <a:solidFill>
                  <a:srgbClr val="000000"/>
                </a:solidFill>
                <a:latin typeface="Tahoma" panose="020B0604030504040204" pitchFamily="34" charset="0"/>
              </a:rPr>
              <a:t>Grupo gestor</a:t>
            </a:r>
            <a:endParaRPr lang="es-ES" altLang="es-SV" sz="1400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6934200" y="1828800"/>
            <a:ext cx="1828800" cy="739775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SV" sz="1400" b="1">
                <a:solidFill>
                  <a:schemeClr val="bg1"/>
                </a:solidFill>
                <a:latin typeface="Tahoma" panose="020B0604030504040204" pitchFamily="34" charset="0"/>
              </a:rPr>
              <a:t>Necesidad del manejo de cuencas</a:t>
            </a:r>
            <a:endParaRPr lang="es-ES" altLang="es-SV" sz="14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6781800" y="2667000"/>
            <a:ext cx="1981200" cy="6492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SV" sz="1200" b="1">
                <a:solidFill>
                  <a:srgbClr val="000000"/>
                </a:solidFill>
                <a:latin typeface="Tahoma" panose="020B0604030504040204" pitchFamily="34" charset="0"/>
              </a:rPr>
              <a:t>Organización del proceso de gestión, Actores de Gestión</a:t>
            </a:r>
            <a:endParaRPr lang="es-ES" altLang="es-SV" sz="1200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6629400" y="3616325"/>
            <a:ext cx="2133600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SV" sz="1400" b="1">
                <a:solidFill>
                  <a:schemeClr val="bg1"/>
                </a:solidFill>
                <a:latin typeface="Tahoma" panose="020B0604030504040204" pitchFamily="34" charset="0"/>
              </a:rPr>
              <a:t>Diagnóstico o AC</a:t>
            </a:r>
            <a:endParaRPr lang="es-ES" altLang="es-SV" sz="14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6248400" y="4225925"/>
            <a:ext cx="2514600" cy="314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SV" sz="1400" b="1">
                <a:solidFill>
                  <a:srgbClr val="000000"/>
                </a:solidFill>
                <a:latin typeface="Tahoma" panose="020B0604030504040204" pitchFamily="34" charset="0"/>
              </a:rPr>
              <a:t>Ordenamiento territorial</a:t>
            </a:r>
            <a:endParaRPr lang="es-ES" altLang="es-SV" sz="1400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6781800" y="4835525"/>
            <a:ext cx="1905000" cy="314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SV" sz="1400" b="1">
                <a:solidFill>
                  <a:srgbClr val="000000"/>
                </a:solidFill>
                <a:latin typeface="Tahoma" panose="020B0604030504040204" pitchFamily="34" charset="0"/>
              </a:rPr>
              <a:t>Línea base</a:t>
            </a:r>
            <a:endParaRPr lang="es-ES" altLang="es-SV" sz="1400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4114800" y="5445125"/>
            <a:ext cx="3124200" cy="314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SV" sz="1400" b="1">
                <a:solidFill>
                  <a:srgbClr val="000000"/>
                </a:solidFill>
                <a:latin typeface="Tahoma" panose="020B0604030504040204" pitchFamily="34" charset="0"/>
              </a:rPr>
              <a:t>Formulación de planes Man-Ges </a:t>
            </a:r>
            <a:endParaRPr lang="es-ES" altLang="es-SV" sz="1400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6396" name="Text Box 13"/>
          <p:cNvSpPr txBox="1">
            <a:spLocks noChangeArrowheads="1"/>
          </p:cNvSpPr>
          <p:nvPr/>
        </p:nvSpPr>
        <p:spPr bwMode="auto">
          <a:xfrm>
            <a:off x="304800" y="4419600"/>
            <a:ext cx="2438400" cy="527050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SV" sz="1400" b="1">
                <a:solidFill>
                  <a:schemeClr val="bg1"/>
                </a:solidFill>
                <a:latin typeface="Tahoma" panose="020B0604030504040204" pitchFamily="34" charset="0"/>
              </a:rPr>
              <a:t>Gestión para la implementación del plan</a:t>
            </a:r>
            <a:endParaRPr lang="es-ES" altLang="es-SV" sz="14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6397" name="Text Box 14"/>
          <p:cNvSpPr txBox="1">
            <a:spLocks noChangeArrowheads="1"/>
          </p:cNvSpPr>
          <p:nvPr/>
        </p:nvSpPr>
        <p:spPr bwMode="auto">
          <a:xfrm>
            <a:off x="76200" y="3733800"/>
            <a:ext cx="2971800" cy="314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SV" sz="1400" b="1">
                <a:solidFill>
                  <a:srgbClr val="000000"/>
                </a:solidFill>
                <a:latin typeface="Tahoma" panose="020B0604030504040204" pitchFamily="34" charset="0"/>
              </a:rPr>
              <a:t>Organización para la ejecución</a:t>
            </a:r>
            <a:endParaRPr lang="es-ES" altLang="es-SV" sz="1400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6398" name="Text Box 15"/>
          <p:cNvSpPr txBox="1">
            <a:spLocks noChangeArrowheads="1"/>
          </p:cNvSpPr>
          <p:nvPr/>
        </p:nvSpPr>
        <p:spPr bwMode="auto">
          <a:xfrm>
            <a:off x="304800" y="2819400"/>
            <a:ext cx="2286000" cy="527050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SV" sz="1400" b="1">
                <a:solidFill>
                  <a:schemeClr val="bg1"/>
                </a:solidFill>
                <a:latin typeface="Tahoma" panose="020B0604030504040204" pitchFamily="34" charset="0"/>
              </a:rPr>
              <a:t>Sistema de monitoreo y evaluación</a:t>
            </a:r>
            <a:endParaRPr lang="es-ES" altLang="es-SV" sz="14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6399" name="Text Box 16"/>
          <p:cNvSpPr txBox="1">
            <a:spLocks noChangeArrowheads="1"/>
          </p:cNvSpPr>
          <p:nvPr/>
        </p:nvSpPr>
        <p:spPr bwMode="auto">
          <a:xfrm>
            <a:off x="304800" y="1905000"/>
            <a:ext cx="2895600" cy="527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SV" sz="1400" b="1">
                <a:solidFill>
                  <a:srgbClr val="000000"/>
                </a:solidFill>
                <a:latin typeface="Tahoma" panose="020B0604030504040204" pitchFamily="34" charset="0"/>
              </a:rPr>
              <a:t>Sistematización de experiencias y comunicación</a:t>
            </a:r>
            <a:endParaRPr lang="es-ES" altLang="es-SV" sz="1400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6400" name="Text Box 17"/>
          <p:cNvSpPr txBox="1">
            <a:spLocks noChangeArrowheads="1"/>
          </p:cNvSpPr>
          <p:nvPr/>
        </p:nvSpPr>
        <p:spPr bwMode="auto">
          <a:xfrm>
            <a:off x="3124200" y="981075"/>
            <a:ext cx="2384425" cy="590550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SV" sz="1600" b="1">
                <a:solidFill>
                  <a:schemeClr val="bg1"/>
                </a:solidFill>
                <a:latin typeface="Tahoma" panose="020B0604030504040204" pitchFamily="34" charset="0"/>
              </a:rPr>
              <a:t>Organismo de cuencas</a:t>
            </a:r>
            <a:endParaRPr lang="es-ES" altLang="es-SV" sz="16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019800" y="5834063"/>
            <a:ext cx="2800350" cy="619125"/>
          </a:xfrm>
          <a:prstGeom prst="rect">
            <a:avLst/>
          </a:prstGeom>
          <a:solidFill>
            <a:srgbClr val="FFA72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SV" sz="1400" b="1">
                <a:solidFill>
                  <a:srgbClr val="000000"/>
                </a:solidFill>
                <a:latin typeface="Tahoma" panose="020B0604030504040204" pitchFamily="34" charset="0"/>
              </a:rPr>
              <a:t>* Marco Lógico</a:t>
            </a:r>
          </a:p>
          <a:p>
            <a:pPr eaLnBrk="1" hangingPunct="1"/>
            <a:r>
              <a:rPr lang="es-MX" altLang="es-SV" sz="2000" b="1">
                <a:solidFill>
                  <a:srgbClr val="000000"/>
                </a:solidFill>
              </a:rPr>
              <a:t>*</a:t>
            </a:r>
            <a:r>
              <a:rPr lang="es-MX" altLang="es-SV"/>
              <a:t> </a:t>
            </a:r>
            <a:r>
              <a:rPr lang="es-MX" altLang="es-SV" sz="1400" b="1">
                <a:solidFill>
                  <a:srgbClr val="000000"/>
                </a:solidFill>
                <a:latin typeface="Tahoma" panose="020B0604030504040204" pitchFamily="34" charset="0"/>
              </a:rPr>
              <a:t>Programas y Proyectos</a:t>
            </a:r>
            <a:endParaRPr lang="es-ES" altLang="es-SV" sz="1400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>
            <a:off x="304800" y="6038850"/>
            <a:ext cx="1143000" cy="314325"/>
          </a:xfrm>
          <a:prstGeom prst="rect">
            <a:avLst/>
          </a:prstGeom>
          <a:solidFill>
            <a:srgbClr val="FFA72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altLang="es-SV" sz="1400" b="1">
                <a:solidFill>
                  <a:srgbClr val="000000"/>
                </a:solidFill>
                <a:latin typeface="Tahoma" panose="020B0604030504040204" pitchFamily="34" charset="0"/>
              </a:rPr>
              <a:t>Fondo MC</a:t>
            </a:r>
            <a:endParaRPr lang="es-ES" altLang="es-SV" sz="1400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6403" name="Text Box 20"/>
          <p:cNvSpPr txBox="1">
            <a:spLocks noChangeArrowheads="1"/>
          </p:cNvSpPr>
          <p:nvPr/>
        </p:nvSpPr>
        <p:spPr bwMode="auto">
          <a:xfrm>
            <a:off x="1524000" y="5334000"/>
            <a:ext cx="2133600" cy="1111250"/>
          </a:xfrm>
          <a:prstGeom prst="rect">
            <a:avLst/>
          </a:prstGeom>
          <a:solidFill>
            <a:srgbClr val="FFA72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187325" indent="-187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s-MX" altLang="es-SV" sz="1400" b="1">
                <a:solidFill>
                  <a:srgbClr val="000000"/>
                </a:solidFill>
                <a:latin typeface="Tahoma" panose="020B0604030504040204" pitchFamily="34" charset="0"/>
              </a:rPr>
              <a:t>* Gestión de recursos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s-MX" altLang="es-SV" sz="1400" b="1">
                <a:solidFill>
                  <a:srgbClr val="000000"/>
                </a:solidFill>
                <a:latin typeface="Tahoma" panose="020B0604030504040204" pitchFamily="34" charset="0"/>
              </a:rPr>
              <a:t>* Plan de inversiones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s-MX" altLang="es-SV" sz="1400" b="1">
                <a:solidFill>
                  <a:srgbClr val="000000"/>
                </a:solidFill>
                <a:latin typeface="Tahoma" panose="020B0604030504040204" pitchFamily="34" charset="0"/>
              </a:rPr>
              <a:t>* Banco de proyectos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es-MX" altLang="es-SV" sz="1400" b="1">
                <a:solidFill>
                  <a:srgbClr val="000000"/>
                </a:solidFill>
                <a:latin typeface="Tahoma" panose="020B0604030504040204" pitchFamily="34" charset="0"/>
              </a:rPr>
              <a:t>* Fortalecimiento de capacidades</a:t>
            </a:r>
            <a:endParaRPr lang="es-ES" altLang="es-SV" sz="1400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6404" name="AutoShape 21"/>
          <p:cNvSpPr>
            <a:spLocks noChangeArrowheads="1"/>
          </p:cNvSpPr>
          <p:nvPr/>
        </p:nvSpPr>
        <p:spPr bwMode="auto">
          <a:xfrm>
            <a:off x="6096000" y="1828800"/>
            <a:ext cx="838200" cy="228600"/>
          </a:xfrm>
          <a:prstGeom prst="rightArrow">
            <a:avLst>
              <a:gd name="adj1" fmla="val 50000"/>
              <a:gd name="adj2" fmla="val 91667"/>
            </a:avLst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s-SV" altLang="es-SV" sz="2400">
              <a:solidFill>
                <a:srgbClr val="0000CC"/>
              </a:solidFill>
              <a:latin typeface="Tahoma" panose="020B0604030504040204" pitchFamily="34" charset="0"/>
            </a:endParaRPr>
          </a:p>
        </p:txBody>
      </p:sp>
      <p:sp>
        <p:nvSpPr>
          <p:cNvPr id="16405" name="AutoShape 22"/>
          <p:cNvSpPr>
            <a:spLocks noChangeArrowheads="1"/>
          </p:cNvSpPr>
          <p:nvPr/>
        </p:nvSpPr>
        <p:spPr bwMode="auto">
          <a:xfrm>
            <a:off x="7696200" y="24384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SV" altLang="es-SV"/>
          </a:p>
        </p:txBody>
      </p:sp>
      <p:sp>
        <p:nvSpPr>
          <p:cNvPr id="16406" name="AutoShape 23"/>
          <p:cNvSpPr>
            <a:spLocks noChangeArrowheads="1"/>
          </p:cNvSpPr>
          <p:nvPr/>
        </p:nvSpPr>
        <p:spPr bwMode="auto">
          <a:xfrm>
            <a:off x="7696200" y="33528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SV" altLang="es-SV"/>
          </a:p>
        </p:txBody>
      </p:sp>
      <p:sp>
        <p:nvSpPr>
          <p:cNvPr id="16407" name="AutoShape 24"/>
          <p:cNvSpPr>
            <a:spLocks noChangeArrowheads="1"/>
          </p:cNvSpPr>
          <p:nvPr/>
        </p:nvSpPr>
        <p:spPr bwMode="auto">
          <a:xfrm>
            <a:off x="7696200" y="39624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SV" altLang="es-SV"/>
          </a:p>
        </p:txBody>
      </p:sp>
      <p:sp>
        <p:nvSpPr>
          <p:cNvPr id="16408" name="AutoShape 25"/>
          <p:cNvSpPr>
            <a:spLocks noChangeArrowheads="1"/>
          </p:cNvSpPr>
          <p:nvPr/>
        </p:nvSpPr>
        <p:spPr bwMode="auto">
          <a:xfrm>
            <a:off x="7696200" y="45720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SV" altLang="es-SV"/>
          </a:p>
        </p:txBody>
      </p:sp>
      <p:sp>
        <p:nvSpPr>
          <p:cNvPr id="16409" name="Line 26"/>
          <p:cNvSpPr>
            <a:spLocks noChangeShapeType="1"/>
          </p:cNvSpPr>
          <p:nvPr/>
        </p:nvSpPr>
        <p:spPr bwMode="auto">
          <a:xfrm flipH="1">
            <a:off x="7315200" y="5181600"/>
            <a:ext cx="533400" cy="4572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SV"/>
          </a:p>
        </p:txBody>
      </p:sp>
      <p:sp>
        <p:nvSpPr>
          <p:cNvPr id="16410" name="AutoShape 27"/>
          <p:cNvSpPr>
            <a:spLocks noChangeArrowheads="1"/>
          </p:cNvSpPr>
          <p:nvPr/>
        </p:nvSpPr>
        <p:spPr bwMode="auto">
          <a:xfrm>
            <a:off x="5715000" y="5791200"/>
            <a:ext cx="304800" cy="533400"/>
          </a:xfrm>
          <a:prstGeom prst="curvedRightArrow">
            <a:avLst>
              <a:gd name="adj1" fmla="val 35000"/>
              <a:gd name="adj2" fmla="val 70000"/>
              <a:gd name="adj3" fmla="val 33333"/>
            </a:avLst>
          </a:prstGeom>
          <a:gradFill rotWithShape="0">
            <a:gsLst>
              <a:gs pos="0">
                <a:srgbClr val="66330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SV" altLang="es-SV"/>
          </a:p>
        </p:txBody>
      </p:sp>
      <p:sp>
        <p:nvSpPr>
          <p:cNvPr id="16411" name="Line 28"/>
          <p:cNvSpPr>
            <a:spLocks noChangeShapeType="1"/>
          </p:cNvSpPr>
          <p:nvPr/>
        </p:nvSpPr>
        <p:spPr bwMode="auto">
          <a:xfrm flipH="1" flipV="1">
            <a:off x="2819400" y="4876800"/>
            <a:ext cx="1295400" cy="6096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SV"/>
          </a:p>
        </p:txBody>
      </p:sp>
      <p:sp>
        <p:nvSpPr>
          <p:cNvPr id="16412" name="AutoShape 29"/>
          <p:cNvSpPr>
            <a:spLocks noChangeArrowheads="1"/>
          </p:cNvSpPr>
          <p:nvPr/>
        </p:nvSpPr>
        <p:spPr bwMode="auto">
          <a:xfrm>
            <a:off x="1371600" y="41148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SV" altLang="es-SV"/>
          </a:p>
        </p:txBody>
      </p:sp>
      <p:sp>
        <p:nvSpPr>
          <p:cNvPr id="16413" name="AutoShape 30"/>
          <p:cNvSpPr>
            <a:spLocks noChangeArrowheads="1"/>
          </p:cNvSpPr>
          <p:nvPr/>
        </p:nvSpPr>
        <p:spPr bwMode="auto">
          <a:xfrm>
            <a:off x="1371600" y="34290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SV" altLang="es-SV"/>
          </a:p>
        </p:txBody>
      </p:sp>
      <p:sp>
        <p:nvSpPr>
          <p:cNvPr id="16414" name="AutoShape 31"/>
          <p:cNvSpPr>
            <a:spLocks noChangeArrowheads="1"/>
          </p:cNvSpPr>
          <p:nvPr/>
        </p:nvSpPr>
        <p:spPr bwMode="auto">
          <a:xfrm>
            <a:off x="1371600" y="25146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SV" altLang="es-SV"/>
          </a:p>
        </p:txBody>
      </p:sp>
      <p:sp>
        <p:nvSpPr>
          <p:cNvPr id="16415" name="Line 32"/>
          <p:cNvSpPr>
            <a:spLocks noChangeShapeType="1"/>
          </p:cNvSpPr>
          <p:nvPr/>
        </p:nvSpPr>
        <p:spPr bwMode="auto">
          <a:xfrm flipV="1">
            <a:off x="1828800" y="1447800"/>
            <a:ext cx="1295400" cy="4572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SV"/>
          </a:p>
        </p:txBody>
      </p:sp>
      <p:sp>
        <p:nvSpPr>
          <p:cNvPr id="16416" name="AutoShape 33"/>
          <p:cNvSpPr>
            <a:spLocks noChangeArrowheads="1"/>
          </p:cNvSpPr>
          <p:nvPr/>
        </p:nvSpPr>
        <p:spPr bwMode="auto">
          <a:xfrm>
            <a:off x="5486400" y="1371600"/>
            <a:ext cx="381000" cy="381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gradFill rotWithShape="0">
            <a:gsLst>
              <a:gs pos="0">
                <a:srgbClr val="0000CC"/>
              </a:gs>
              <a:gs pos="100000">
                <a:srgbClr val="FFFFFF"/>
              </a:gs>
            </a:gsLst>
            <a:lin ang="5400000" scaled="1"/>
          </a:gra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SV"/>
          </a:p>
        </p:txBody>
      </p:sp>
      <p:sp>
        <p:nvSpPr>
          <p:cNvPr id="16417" name="Line 34"/>
          <p:cNvSpPr>
            <a:spLocks noChangeShapeType="1"/>
          </p:cNvSpPr>
          <p:nvPr/>
        </p:nvSpPr>
        <p:spPr bwMode="auto">
          <a:xfrm>
            <a:off x="685800" y="5029200"/>
            <a:ext cx="0" cy="99060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SV"/>
          </a:p>
        </p:txBody>
      </p:sp>
      <p:sp>
        <p:nvSpPr>
          <p:cNvPr id="16418" name="AutoShape 35"/>
          <p:cNvSpPr>
            <a:spLocks noChangeArrowheads="1"/>
          </p:cNvSpPr>
          <p:nvPr/>
        </p:nvSpPr>
        <p:spPr bwMode="auto">
          <a:xfrm>
            <a:off x="1295400" y="5029200"/>
            <a:ext cx="228600" cy="609600"/>
          </a:xfrm>
          <a:prstGeom prst="curvedRightArrow">
            <a:avLst>
              <a:gd name="adj1" fmla="val 53333"/>
              <a:gd name="adj2" fmla="val 106667"/>
              <a:gd name="adj3" fmla="val 33333"/>
            </a:avLst>
          </a:prstGeom>
          <a:gradFill rotWithShape="0">
            <a:gsLst>
              <a:gs pos="0">
                <a:srgbClr val="66330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SV" altLang="es-SV"/>
          </a:p>
        </p:txBody>
      </p:sp>
      <p:sp>
        <p:nvSpPr>
          <p:cNvPr id="16419" name="WordArt 36"/>
          <p:cNvSpPr>
            <a:spLocks noChangeArrowheads="1" noChangeShapeType="1" noTextEdit="1"/>
          </p:cNvSpPr>
          <p:nvPr/>
        </p:nvSpPr>
        <p:spPr bwMode="auto">
          <a:xfrm>
            <a:off x="3290888" y="3048000"/>
            <a:ext cx="3186112" cy="2209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s-SV" sz="3600" b="1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Procesos de largo plazo</a:t>
            </a:r>
          </a:p>
        </p:txBody>
      </p:sp>
      <p:sp>
        <p:nvSpPr>
          <p:cNvPr id="16420" name="WordArt 37"/>
          <p:cNvSpPr>
            <a:spLocks noChangeArrowheads="1" noChangeShapeType="1" noTextEdit="1"/>
          </p:cNvSpPr>
          <p:nvPr/>
        </p:nvSpPr>
        <p:spPr bwMode="auto">
          <a:xfrm>
            <a:off x="5945188" y="990600"/>
            <a:ext cx="2514600" cy="219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SV" sz="3600" b="1" kern="10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Institucionalidad</a:t>
            </a:r>
          </a:p>
        </p:txBody>
      </p:sp>
      <p:sp>
        <p:nvSpPr>
          <p:cNvPr id="16421" name="WordArt 38"/>
          <p:cNvSpPr>
            <a:spLocks noChangeArrowheads="1" noChangeShapeType="1" noTextEdit="1"/>
          </p:cNvSpPr>
          <p:nvPr/>
        </p:nvSpPr>
        <p:spPr bwMode="auto">
          <a:xfrm>
            <a:off x="990600" y="990600"/>
            <a:ext cx="1981200" cy="219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SV" sz="3600" b="1" kern="10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Sostenibilidad</a:t>
            </a:r>
          </a:p>
        </p:txBody>
      </p:sp>
    </p:spTree>
    <p:extLst>
      <p:ext uri="{BB962C8B-B14F-4D97-AF65-F5344CB8AC3E}">
        <p14:creationId xmlns:p14="http://schemas.microsoft.com/office/powerpoint/2010/main" val="25217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17601"/>
            <a:ext cx="7772400" cy="508000"/>
          </a:xfrm>
        </p:spPr>
        <p:txBody>
          <a:bodyPr>
            <a:normAutofit/>
          </a:bodyPr>
          <a:lstStyle/>
          <a:p>
            <a:pPr algn="just"/>
            <a:r>
              <a:rPr lang="es-SV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Las Regiones Hidrográficas de El Salvador</a:t>
            </a:r>
            <a:endParaRPr lang="es-SV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7091" y="1803401"/>
            <a:ext cx="8571345" cy="4349749"/>
          </a:xfrm>
        </p:spPr>
        <p:txBody>
          <a:bodyPr>
            <a:normAutofit/>
          </a:bodyPr>
          <a:lstStyle/>
          <a:p>
            <a:pPr algn="just"/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</a:t>
            </a:r>
            <a:endParaRPr lang="es-SV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695543"/>
              </p:ext>
            </p:extLst>
          </p:nvPr>
        </p:nvGraphicFramePr>
        <p:xfrm>
          <a:off x="1885950" y="2028828"/>
          <a:ext cx="4714875" cy="410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163"/>
                <a:gridCol w="904176"/>
                <a:gridCol w="3360536"/>
              </a:tblGrid>
              <a:tr h="368901">
                <a:tc>
                  <a:txBody>
                    <a:bodyPr/>
                    <a:lstStyle/>
                    <a:p>
                      <a:r>
                        <a:rPr lang="es-SV" dirty="0" smtClean="0"/>
                        <a:t>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Región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Río</a:t>
                      </a:r>
                      <a:endParaRPr lang="es-SV" dirty="0"/>
                    </a:p>
                  </a:txBody>
                  <a:tcPr/>
                </a:tc>
              </a:tr>
              <a:tr h="351092"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RÍO</a:t>
                      </a:r>
                      <a:r>
                        <a:rPr lang="es-SV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LEMPA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1092"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RÍO PAZ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1092"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RÍO CARA SUCIA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94232"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RÍO GRANDE DE SONSONATE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2249"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RÍO MANDINGA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1092"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RÍO JIBOA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1092"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ESTERO</a:t>
                      </a:r>
                      <a:r>
                        <a:rPr lang="es-SV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JALTEPEQUE</a:t>
                      </a:r>
                      <a:endParaRPr lang="es-SV" sz="1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78862"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BAHÍA</a:t>
                      </a:r>
                      <a:r>
                        <a:rPr lang="es-SV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JIQUILISCO</a:t>
                      </a:r>
                      <a:endParaRPr lang="es-SV" sz="1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1092"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RÍO GRANDE DE SAN MIGUEL</a:t>
                      </a:r>
                    </a:p>
                  </a:txBody>
                  <a:tcPr/>
                </a:tc>
              </a:tr>
              <a:tr h="351092"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RÍO SIRAMA</a:t>
                      </a:r>
                    </a:p>
                  </a:txBody>
                  <a:tcPr/>
                </a:tc>
              </a:tr>
              <a:tr h="351092"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es-SV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RÍO GOASCORÁN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19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17601"/>
            <a:ext cx="7772400" cy="508000"/>
          </a:xfrm>
        </p:spPr>
        <p:txBody>
          <a:bodyPr>
            <a:normAutofit fontScale="90000"/>
          </a:bodyPr>
          <a:lstStyle/>
          <a:p>
            <a:pPr algn="just"/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ORGANIZACIONES QUE TRABAJAN CON ENFOQUE DE CUENCAS Y RESTAURACION DE ECOSISTEMAS Y PAISAJES</a:t>
            </a:r>
            <a:endParaRPr lang="es-SV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7091" y="1762125"/>
            <a:ext cx="8571345" cy="4463183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CATIE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FAO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CRS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MARN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PRISMA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FIAES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UES (FACULTAD DE AGRONOMÍA)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SV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OTRAS ONG</a:t>
            </a:r>
          </a:p>
          <a:p>
            <a:pPr algn="just"/>
            <a:endParaRPr lang="es-SV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9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709</TotalTime>
  <Words>706</Words>
  <Application>Microsoft Office PowerPoint</Application>
  <PresentationFormat>Presentación en pantalla (4:3)</PresentationFormat>
  <Paragraphs>191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Times New Roman</vt:lpstr>
      <vt:lpstr>Wingdings</vt:lpstr>
      <vt:lpstr>Tema de Office</vt:lpstr>
      <vt:lpstr>                             MANEJO DE CUENCAS Y RESTAURACIÓN DE ECOSISTEMAS Y PAISAJES </vt:lpstr>
      <vt:lpstr>Que es una cuenca? </vt:lpstr>
      <vt:lpstr>Presentación de PowerPoint</vt:lpstr>
      <vt:lpstr>Funciones de una cuenca:</vt:lpstr>
      <vt:lpstr>Presentación de PowerPoint</vt:lpstr>
      <vt:lpstr>Presentación de PowerPoint</vt:lpstr>
      <vt:lpstr>Presentación de PowerPoint</vt:lpstr>
      <vt:lpstr>Las Regiones Hidrográficas de El Salvador</vt:lpstr>
      <vt:lpstr>ORGANIZACIONES QUE TRABAJAN CON ENFOQUE DE CUENCAS Y RESTAURACION DE ECOSISTEMAS Y PAISAJES</vt:lpstr>
      <vt:lpstr>COMO HACEN LA RESTURACIÓN DE ECOSISTEMAS Y PAISAJES?</vt:lpstr>
      <vt:lpstr>La restauración de los paisajes en cuencas en El Salvador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Walter Garcia</dc:creator>
  <cp:lastModifiedBy>Modesto Juarez (CATIE)</cp:lastModifiedBy>
  <cp:revision>58</cp:revision>
  <dcterms:created xsi:type="dcterms:W3CDTF">2015-04-29T16:17:28Z</dcterms:created>
  <dcterms:modified xsi:type="dcterms:W3CDTF">2015-04-30T11:42:30Z</dcterms:modified>
</cp:coreProperties>
</file>