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22"/>
  </p:notesMasterIdLst>
  <p:sldIdLst>
    <p:sldId id="256" r:id="rId2"/>
    <p:sldId id="427" r:id="rId3"/>
    <p:sldId id="432" r:id="rId4"/>
    <p:sldId id="437" r:id="rId5"/>
    <p:sldId id="359" r:id="rId6"/>
    <p:sldId id="447" r:id="rId7"/>
    <p:sldId id="433" r:id="rId8"/>
    <p:sldId id="364" r:id="rId9"/>
    <p:sldId id="428" r:id="rId10"/>
    <p:sldId id="426" r:id="rId11"/>
    <p:sldId id="370" r:id="rId12"/>
    <p:sldId id="438" r:id="rId13"/>
    <p:sldId id="444" r:id="rId14"/>
    <p:sldId id="440" r:id="rId15"/>
    <p:sldId id="434" r:id="rId16"/>
    <p:sldId id="423" r:id="rId17"/>
    <p:sldId id="445" r:id="rId18"/>
    <p:sldId id="446" r:id="rId19"/>
    <p:sldId id="435" r:id="rId20"/>
    <p:sldId id="42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win Garcia" initials="EG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BDB"/>
    <a:srgbClr val="FAFDFD"/>
    <a:srgbClr val="E3F2EE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3896" autoAdjust="0"/>
  </p:normalViewPr>
  <p:slideViewPr>
    <p:cSldViewPr snapToGrid="0" snapToObjects="1">
      <p:cViewPr varScale="1">
        <p:scale>
          <a:sx n="110" d="100"/>
          <a:sy n="110" d="100"/>
        </p:scale>
        <p:origin x="-17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359D0-0ED0-274B-A248-3ED67898F1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9EC63-4C9E-5748-93B4-8184002A550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00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9EC63-4C9E-5748-93B4-8184002A550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4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30415A-1797-4E3F-A3DA-DBCD40E09E13}" type="slidenum">
              <a:rPr lang="es-ES" smtClean="0"/>
              <a:pPr/>
              <a:t>2</a:t>
            </a:fld>
            <a:endParaRPr lang="es-E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5650" cy="3425825"/>
          </a:xfrm>
          <a:ln w="12700" cap="flat"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519"/>
            <a:ext cx="5029200" cy="4114243"/>
          </a:xfrm>
          <a:noFill/>
          <a:ln/>
        </p:spPr>
        <p:txBody>
          <a:bodyPr lIns="91822" tIns="46664" rIns="91822" bIns="46664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8619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E7DFF-7617-4D09-B622-92F5772AD74F}" type="slidenum">
              <a:rPr lang="en-US"/>
              <a:pPr/>
              <a:t>4</a:t>
            </a:fld>
            <a:endParaRPr lang="en-US"/>
          </a:p>
        </p:txBody>
      </p:sp>
      <p:sp>
        <p:nvSpPr>
          <p:cNvPr id="198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b"/>
          <a:lstStyle/>
          <a:p>
            <a:pPr algn="r"/>
            <a:fld id="{4B1A4FEB-142B-41E5-A209-0478DE6E79F9}" type="slidenum">
              <a:rPr lang="es-MX" sz="1200">
                <a:latin typeface="Arial" charset="0"/>
              </a:rPr>
              <a:pPr algn="r"/>
              <a:t>4</a:t>
            </a:fld>
            <a:endParaRPr lang="es-MX" sz="1200">
              <a:latin typeface="Arial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8" tIns="45719" rIns="91438" bIns="45719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805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99C19-B484-4310-859F-E6160DEE1DE4}" type="slidenum">
              <a:rPr lang="en-US"/>
              <a:pPr/>
              <a:t>8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8460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63366B-CBAD-415B-85F9-5FA25E268C95}" type="slidenum">
              <a:rPr lang="en-US"/>
              <a:pPr/>
              <a:t>11</a:t>
            </a:fld>
            <a:endParaRPr lang="en-US"/>
          </a:p>
        </p:txBody>
      </p:sp>
      <p:sp>
        <p:nvSpPr>
          <p:cNvPr id="165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b"/>
          <a:lstStyle/>
          <a:p>
            <a:pPr algn="r"/>
            <a:fld id="{B88DB552-B08C-4393-A9AB-E175BB38DDC2}" type="slidenum">
              <a:rPr lang="es-MX" sz="1200">
                <a:latin typeface="Arial" charset="0"/>
              </a:rPr>
              <a:pPr algn="r"/>
              <a:t>11</a:t>
            </a:fld>
            <a:endParaRPr lang="es-MX" sz="1200">
              <a:latin typeface="Arial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8" tIns="45719" rIns="91438" bIns="45719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550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E7DFF-7617-4D09-B622-92F5772AD74F}" type="slidenum">
              <a:rPr lang="en-US"/>
              <a:pPr/>
              <a:t>12</a:t>
            </a:fld>
            <a:endParaRPr lang="en-US"/>
          </a:p>
        </p:txBody>
      </p:sp>
      <p:sp>
        <p:nvSpPr>
          <p:cNvPr id="198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b"/>
          <a:lstStyle/>
          <a:p>
            <a:pPr algn="r"/>
            <a:fld id="{4B1A4FEB-142B-41E5-A209-0478DE6E79F9}" type="slidenum">
              <a:rPr lang="es-MX" sz="1200">
                <a:latin typeface="Arial" charset="0"/>
              </a:rPr>
              <a:pPr algn="r"/>
              <a:t>12</a:t>
            </a:fld>
            <a:endParaRPr lang="es-MX" sz="1200">
              <a:latin typeface="Arial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8" tIns="45719" rIns="91438" bIns="45719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7778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E7DFF-7617-4D09-B622-92F5772AD74F}" type="slidenum">
              <a:rPr lang="en-US"/>
              <a:pPr/>
              <a:t>13</a:t>
            </a:fld>
            <a:endParaRPr lang="en-US"/>
          </a:p>
        </p:txBody>
      </p:sp>
      <p:sp>
        <p:nvSpPr>
          <p:cNvPr id="198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b"/>
          <a:lstStyle/>
          <a:p>
            <a:pPr algn="r"/>
            <a:fld id="{4B1A4FEB-142B-41E5-A209-0478DE6E79F9}" type="slidenum">
              <a:rPr lang="es-MX" sz="1200">
                <a:latin typeface="Arial" charset="0"/>
              </a:rPr>
              <a:pPr algn="r"/>
              <a:t>13</a:t>
            </a:fld>
            <a:endParaRPr lang="es-MX" sz="1200">
              <a:latin typeface="Arial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8" tIns="45719" rIns="91438" bIns="45719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777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717-B048-467D-AA0D-10683F62550F}" type="datetimeFigureOut">
              <a:rPr lang="es-SV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16/10/2013</a:t>
            </a:fld>
            <a:endParaRPr lang="es-SV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DD109-7360-4AF4-865A-DED385C178E8}" type="slidenum">
              <a:rPr lang="es-SV" smtClean="0">
                <a:solidFill>
                  <a:srgbClr val="EAEBDE">
                    <a:shade val="90000"/>
                  </a:srgbClr>
                </a:solidFill>
              </a:rPr>
              <a:pPr/>
              <a:t>‹Nº›</a:t>
            </a:fld>
            <a:endParaRPr lang="es-SV" dirty="0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SV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717-B048-467D-AA0D-10683F62550F}" type="datetimeFigureOut">
              <a:rPr lang="es-SV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16/10/2013</a:t>
            </a:fld>
            <a:endParaRPr lang="es-SV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D109-7360-4AF4-865A-DED385C178E8}" type="slidenum">
              <a:rPr lang="es-SV" smtClean="0">
                <a:solidFill>
                  <a:srgbClr val="EAEBDE">
                    <a:shade val="90000"/>
                  </a:srgbClr>
                </a:solidFill>
              </a:rPr>
              <a:pPr/>
              <a:t>‹Nº›</a:t>
            </a:fld>
            <a:endParaRPr lang="es-SV" dirty="0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717-B048-467D-AA0D-10683F62550F}" type="datetimeFigureOut">
              <a:rPr lang="es-SV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16/10/2013</a:t>
            </a:fld>
            <a:endParaRPr lang="es-SV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D109-7360-4AF4-865A-DED385C178E8}" type="slidenum">
              <a:rPr lang="es-SV" smtClean="0">
                <a:solidFill>
                  <a:srgbClr val="EAEBDE">
                    <a:shade val="90000"/>
                  </a:srgbClr>
                </a:solidFill>
              </a:rPr>
              <a:pPr/>
              <a:t>‹Nº›</a:t>
            </a:fld>
            <a:endParaRPr lang="es-SV" dirty="0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72FDBF82-75BE-4900-9DA5-71392B45344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6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717-B048-467D-AA0D-10683F62550F}" type="datetimeFigureOut">
              <a:rPr lang="es-SV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16/10/2013</a:t>
            </a:fld>
            <a:endParaRPr lang="es-SV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DD109-7360-4AF4-865A-DED385C178E8}" type="slidenum">
              <a:rPr lang="es-SV" smtClean="0">
                <a:solidFill>
                  <a:srgbClr val="EAEBDE">
                    <a:shade val="90000"/>
                  </a:srgbClr>
                </a:solidFill>
              </a:rPr>
              <a:pPr/>
              <a:t>‹Nº›</a:t>
            </a:fld>
            <a:endParaRPr lang="es-SV" dirty="0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SV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717-B048-467D-AA0D-10683F62550F}" type="datetimeFigureOut">
              <a:rPr lang="es-SV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16/10/2013</a:t>
            </a:fld>
            <a:endParaRPr lang="es-SV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DD109-7360-4AF4-865A-DED385C178E8}" type="slidenum">
              <a:rPr lang="es-SV" smtClean="0">
                <a:solidFill>
                  <a:srgbClr val="EAEBDE">
                    <a:shade val="90000"/>
                  </a:srgbClr>
                </a:solidFill>
              </a:rPr>
              <a:pPr/>
              <a:t>‹Nº›</a:t>
            </a:fld>
            <a:endParaRPr lang="es-SV" dirty="0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SV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717-B048-467D-AA0D-10683F62550F}" type="datetimeFigureOut">
              <a:rPr lang="es-SV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16/10/2013</a:t>
            </a:fld>
            <a:endParaRPr lang="es-SV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DD109-7360-4AF4-865A-DED385C178E8}" type="slidenum">
              <a:rPr lang="es-SV" smtClean="0">
                <a:solidFill>
                  <a:srgbClr val="EAEBDE">
                    <a:shade val="90000"/>
                  </a:srgbClr>
                </a:solidFill>
              </a:rPr>
              <a:pPr/>
              <a:t>‹Nº›</a:t>
            </a:fld>
            <a:endParaRPr lang="es-SV" dirty="0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SV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717-B048-467D-AA0D-10683F62550F}" type="datetimeFigureOut">
              <a:rPr lang="es-SV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16/10/2013</a:t>
            </a:fld>
            <a:endParaRPr lang="es-SV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DD109-7360-4AF4-865A-DED385C178E8}" type="slidenum">
              <a:rPr lang="es-SV" smtClean="0">
                <a:solidFill>
                  <a:srgbClr val="EAEBDE">
                    <a:shade val="90000"/>
                  </a:srgbClr>
                </a:solidFill>
              </a:rPr>
              <a:pPr/>
              <a:t>‹Nº›</a:t>
            </a:fld>
            <a:endParaRPr lang="es-SV" dirty="0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SV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717-B048-467D-AA0D-10683F62550F}" type="datetimeFigureOut">
              <a:rPr lang="es-SV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16/10/2013</a:t>
            </a:fld>
            <a:endParaRPr lang="es-SV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DD109-7360-4AF4-865A-DED385C178E8}" type="slidenum">
              <a:rPr lang="es-SV" smtClean="0">
                <a:solidFill>
                  <a:srgbClr val="EAEBDE">
                    <a:shade val="90000"/>
                  </a:srgbClr>
                </a:solidFill>
              </a:rPr>
              <a:pPr/>
              <a:t>‹Nº›</a:t>
            </a:fld>
            <a:endParaRPr lang="es-SV" dirty="0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SV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717-B048-467D-AA0D-10683F62550F}" type="datetimeFigureOut">
              <a:rPr lang="es-SV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16/10/2013</a:t>
            </a:fld>
            <a:endParaRPr lang="es-SV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DD109-7360-4AF4-865A-DED385C178E8}" type="slidenum">
              <a:rPr lang="es-SV" smtClean="0">
                <a:solidFill>
                  <a:srgbClr val="EAEBDE">
                    <a:shade val="90000"/>
                  </a:srgbClr>
                </a:solidFill>
              </a:rPr>
              <a:pPr/>
              <a:t>‹Nº›</a:t>
            </a:fld>
            <a:endParaRPr lang="es-SV" dirty="0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SV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717-B048-467D-AA0D-10683F62550F}" type="datetimeFigureOut">
              <a:rPr lang="es-SV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16/10/2013</a:t>
            </a:fld>
            <a:endParaRPr lang="es-SV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DD109-7360-4AF4-865A-DED385C178E8}" type="slidenum">
              <a:rPr lang="es-SV" smtClean="0">
                <a:solidFill>
                  <a:srgbClr val="EAEBDE">
                    <a:shade val="90000"/>
                  </a:srgbClr>
                </a:solidFill>
              </a:rPr>
              <a:pPr/>
              <a:t>‹Nº›</a:t>
            </a:fld>
            <a:endParaRPr lang="es-SV" dirty="0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SV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717-B048-467D-AA0D-10683F62550F}" type="datetimeFigureOut">
              <a:rPr lang="es-SV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16/10/2013</a:t>
            </a:fld>
            <a:endParaRPr lang="es-SV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DD109-7360-4AF4-865A-DED385C178E8}" type="slidenum">
              <a:rPr lang="es-SV" smtClean="0">
                <a:solidFill>
                  <a:srgbClr val="EAEBDE">
                    <a:shade val="90000"/>
                  </a:srgbClr>
                </a:solidFill>
              </a:rPr>
              <a:pPr/>
              <a:t>‹Nº›</a:t>
            </a:fld>
            <a:endParaRPr lang="es-SV" dirty="0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SV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14E3717-B048-467D-AA0D-10683F62550F}" type="datetimeFigureOut">
              <a:rPr lang="es-SV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16/10/2013</a:t>
            </a:fld>
            <a:endParaRPr lang="es-SV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s-SV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AFDD109-7360-4AF4-865A-DED385C178E8}" type="slidenum">
              <a:rPr lang="es-SV" smtClean="0">
                <a:solidFill>
                  <a:srgbClr val="EAEBDE">
                    <a:shade val="90000"/>
                  </a:srgbClr>
                </a:solidFill>
              </a:rPr>
              <a:pPr/>
              <a:t>‹Nº›</a:t>
            </a:fld>
            <a:endParaRPr lang="es-SV" dirty="0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5694" y="6062928"/>
            <a:ext cx="8848070" cy="71237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05" y="1110456"/>
            <a:ext cx="8599754" cy="4833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39318" y="631272"/>
            <a:ext cx="9144000" cy="1422400"/>
          </a:xfrm>
          <a:noFill/>
        </p:spPr>
        <p:txBody>
          <a:bodyPr>
            <a:noAutofit/>
          </a:bodyPr>
          <a:lstStyle/>
          <a:p>
            <a:pPr algn="ctr"/>
            <a:r>
              <a:rPr lang="es-HN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HN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HN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Agroforestería</a:t>
            </a:r>
            <a:r>
              <a:rPr lang="es-HN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HN" sz="3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Poda y </a:t>
            </a:r>
            <a:r>
              <a:rPr lang="es-HN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Cobertura: un sistema  para hacer frente al cambio climático</a:t>
            </a:r>
            <a:br>
              <a:rPr lang="es-HN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HN" sz="3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HN" sz="3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HN" sz="30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ABEZOTE_LINEA ARRIBA_ESP copy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DFBFF"/>
              </a:clrFrom>
              <a:clrTo>
                <a:srgbClr val="FD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638" y="6103797"/>
            <a:ext cx="1766323" cy="677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349" y="6062928"/>
            <a:ext cx="718175" cy="71817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981201" y="6026193"/>
            <a:ext cx="2098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4800" b="1" dirty="0" smtClean="0">
                <a:solidFill>
                  <a:schemeClr val="accent6">
                    <a:lumMod val="75000"/>
                  </a:schemeClr>
                </a:solidFill>
              </a:rPr>
              <a:t>ITC</a:t>
            </a:r>
            <a:endParaRPr lang="es-HN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532682" y="6049280"/>
            <a:ext cx="2719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2000" b="1" dirty="0" smtClean="0">
                <a:solidFill>
                  <a:schemeClr val="accent6">
                    <a:lumMod val="75000"/>
                  </a:schemeClr>
                </a:solidFill>
              </a:rPr>
              <a:t>Municipalidad</a:t>
            </a:r>
          </a:p>
          <a:p>
            <a:pPr algn="ctr"/>
            <a:r>
              <a:rPr lang="es-HN" sz="2000" b="1" dirty="0" smtClean="0">
                <a:solidFill>
                  <a:schemeClr val="accent6">
                    <a:lumMod val="75000"/>
                  </a:schemeClr>
                </a:solidFill>
              </a:rPr>
              <a:t>Candelaria</a:t>
            </a:r>
            <a:endParaRPr lang="es-HN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6603" y="228600"/>
            <a:ext cx="8434316" cy="838200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Aplicación del Sistema</a:t>
            </a: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100_507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4570" y="2376985"/>
            <a:ext cx="2383809" cy="1787857"/>
          </a:xfrm>
          <a:prstGeom prst="rect">
            <a:avLst/>
          </a:prstGeom>
          <a:noFill/>
        </p:spPr>
      </p:pic>
      <p:pic>
        <p:nvPicPr>
          <p:cNvPr id="8" name="Picture 3" descr="100_370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6420" y="4694682"/>
            <a:ext cx="2464063" cy="1848705"/>
          </a:xfrm>
          <a:prstGeom prst="rect">
            <a:avLst/>
          </a:prstGeom>
          <a:noFill/>
        </p:spPr>
      </p:pic>
      <p:sp>
        <p:nvSpPr>
          <p:cNvPr id="14" name="13 Flecha curvada hacia la izquierda"/>
          <p:cNvSpPr/>
          <p:nvPr/>
        </p:nvSpPr>
        <p:spPr bwMode="auto">
          <a:xfrm rot="1714088">
            <a:off x="5094327" y="4191000"/>
            <a:ext cx="672064" cy="1476836"/>
          </a:xfrm>
          <a:prstGeom prst="curvedLeftArrow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5" name="14 Flecha curvada hacia la izquierda"/>
          <p:cNvSpPr/>
          <p:nvPr/>
        </p:nvSpPr>
        <p:spPr bwMode="auto">
          <a:xfrm rot="19821101" flipH="1" flipV="1">
            <a:off x="1372188" y="4251738"/>
            <a:ext cx="627797" cy="1444240"/>
          </a:xfrm>
          <a:prstGeom prst="curvedLeftArrow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pic>
        <p:nvPicPr>
          <p:cNvPr id="9" name="5 Imagen" descr="100_1151b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5865" y="1259293"/>
            <a:ext cx="2391530" cy="177818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15 Flecha derecha"/>
          <p:cNvSpPr/>
          <p:nvPr/>
        </p:nvSpPr>
        <p:spPr bwMode="auto">
          <a:xfrm rot="8544338">
            <a:off x="5438568" y="1887799"/>
            <a:ext cx="1016830" cy="26447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15 Flecha derecha"/>
          <p:cNvSpPr/>
          <p:nvPr/>
        </p:nvSpPr>
        <p:spPr bwMode="auto">
          <a:xfrm rot="18471364">
            <a:off x="4871972" y="4448317"/>
            <a:ext cx="3592615" cy="259520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12" name="Picture 2" descr="Imagen 18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41" y="2376985"/>
            <a:ext cx="2289490" cy="1828800"/>
          </a:xfrm>
          <a:prstGeom prst="rect">
            <a:avLst/>
          </a:prstGeom>
          <a:noFill/>
        </p:spPr>
      </p:pic>
      <p:sp>
        <p:nvSpPr>
          <p:cNvPr id="19" name="14 Flecha curvada hacia la izquierda"/>
          <p:cNvSpPr/>
          <p:nvPr/>
        </p:nvSpPr>
        <p:spPr bwMode="auto">
          <a:xfrm rot="5400000" flipH="1" flipV="1">
            <a:off x="2962146" y="1084483"/>
            <a:ext cx="627797" cy="1654088"/>
          </a:xfrm>
          <a:prstGeom prst="curvedLeftArrow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18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0" grpId="0" animBg="1"/>
      <p:bldP spid="11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6700"/>
            <a:ext cx="3276600" cy="1143000"/>
          </a:xfrm>
        </p:spPr>
        <p:txBody>
          <a:bodyPr/>
          <a:lstStyle/>
          <a:p>
            <a:pPr algn="l"/>
            <a:r>
              <a:rPr lang="es-MX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Aplicación:</a:t>
            </a:r>
            <a:endParaRPr lang="es-MX" sz="3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4013"/>
            <a:ext cx="3813175" cy="121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Pequeñas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parcelas (0.5-1.0 ha) insertas en el paisaje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endParaRPr lang="es-MX" sz="1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722812" y="533400"/>
            <a:ext cx="4344988" cy="5562600"/>
            <a:chOff x="3061" y="663"/>
            <a:chExt cx="2556" cy="3411"/>
          </a:xfrm>
        </p:grpSpPr>
        <p:pic>
          <p:nvPicPr>
            <p:cNvPr id="164869" name="Picture 4" descr="QSMAS in landscape (aerial)"/>
            <p:cNvPicPr preferRelativeResize="0"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061" y="672"/>
              <a:ext cx="2556" cy="34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4870" name="Freeform 5"/>
            <p:cNvSpPr>
              <a:spLocks noChangeAspect="1"/>
            </p:cNvSpPr>
            <p:nvPr/>
          </p:nvSpPr>
          <p:spPr bwMode="auto">
            <a:xfrm>
              <a:off x="4048" y="953"/>
              <a:ext cx="1555" cy="2619"/>
            </a:xfrm>
            <a:custGeom>
              <a:avLst/>
              <a:gdLst>
                <a:gd name="T0" fmla="*/ 1345 w 1353"/>
                <a:gd name="T1" fmla="*/ 131 h 2279"/>
                <a:gd name="T2" fmla="*/ 1021 w 1353"/>
                <a:gd name="T3" fmla="*/ 0 h 2279"/>
                <a:gd name="T4" fmla="*/ 808 w 1353"/>
                <a:gd name="T5" fmla="*/ 0 h 2279"/>
                <a:gd name="T6" fmla="*/ 376 w 1353"/>
                <a:gd name="T7" fmla="*/ 119 h 2279"/>
                <a:gd name="T8" fmla="*/ 75 w 1353"/>
                <a:gd name="T9" fmla="*/ 419 h 2279"/>
                <a:gd name="T10" fmla="*/ 0 w 1353"/>
                <a:gd name="T11" fmla="*/ 720 h 2279"/>
                <a:gd name="T12" fmla="*/ 75 w 1353"/>
                <a:gd name="T13" fmla="*/ 1096 h 2279"/>
                <a:gd name="T14" fmla="*/ 376 w 1353"/>
                <a:gd name="T15" fmla="*/ 1396 h 2279"/>
                <a:gd name="T16" fmla="*/ 1353 w 1353"/>
                <a:gd name="T17" fmla="*/ 2279 h 2279"/>
                <a:gd name="T18" fmla="*/ 1353 w 1353"/>
                <a:gd name="T19" fmla="*/ 2072 h 2279"/>
                <a:gd name="T20" fmla="*/ 1345 w 1353"/>
                <a:gd name="T21" fmla="*/ 131 h 22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53"/>
                <a:gd name="T34" fmla="*/ 0 h 2279"/>
                <a:gd name="T35" fmla="*/ 1353 w 1353"/>
                <a:gd name="T36" fmla="*/ 2279 h 22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53" h="2279">
                  <a:moveTo>
                    <a:pt x="1345" y="131"/>
                  </a:moveTo>
                  <a:lnTo>
                    <a:pt x="1021" y="0"/>
                  </a:lnTo>
                  <a:lnTo>
                    <a:pt x="808" y="0"/>
                  </a:lnTo>
                  <a:cubicBezTo>
                    <a:pt x="700" y="20"/>
                    <a:pt x="498" y="49"/>
                    <a:pt x="376" y="119"/>
                  </a:cubicBezTo>
                  <a:cubicBezTo>
                    <a:pt x="254" y="189"/>
                    <a:pt x="138" y="319"/>
                    <a:pt x="75" y="419"/>
                  </a:cubicBezTo>
                  <a:cubicBezTo>
                    <a:pt x="13" y="520"/>
                    <a:pt x="0" y="607"/>
                    <a:pt x="0" y="720"/>
                  </a:cubicBezTo>
                  <a:cubicBezTo>
                    <a:pt x="0" y="833"/>
                    <a:pt x="13" y="983"/>
                    <a:pt x="75" y="1096"/>
                  </a:cubicBezTo>
                  <a:cubicBezTo>
                    <a:pt x="138" y="1208"/>
                    <a:pt x="163" y="1199"/>
                    <a:pt x="376" y="1396"/>
                  </a:cubicBezTo>
                  <a:cubicBezTo>
                    <a:pt x="589" y="1593"/>
                    <a:pt x="1190" y="2166"/>
                    <a:pt x="1353" y="2279"/>
                  </a:cubicBezTo>
                  <a:lnTo>
                    <a:pt x="1353" y="2072"/>
                  </a:lnTo>
                  <a:cubicBezTo>
                    <a:pt x="1352" y="1714"/>
                    <a:pt x="1345" y="131"/>
                    <a:pt x="1345" y="131"/>
                  </a:cubicBezTo>
                  <a:close/>
                </a:path>
              </a:pathLst>
            </a:custGeom>
            <a:noFill/>
            <a:ln w="25400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Arial" charset="0"/>
              </a:endParaRPr>
            </a:p>
          </p:txBody>
        </p:sp>
        <p:sp>
          <p:nvSpPr>
            <p:cNvPr id="164871" name="Text Box 6"/>
            <p:cNvSpPr txBox="1">
              <a:spLocks noChangeArrowheads="1"/>
            </p:cNvSpPr>
            <p:nvPr/>
          </p:nvSpPr>
          <p:spPr bwMode="auto">
            <a:xfrm>
              <a:off x="4084" y="663"/>
              <a:ext cx="935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HN" sz="2400" b="1" dirty="0">
                  <a:solidFill>
                    <a:srgbClr val="FFC000"/>
                  </a:solidFill>
                  <a:latin typeface="Arial" charset="0"/>
                </a:rPr>
                <a:t>Parcela SAQ</a:t>
              </a:r>
            </a:p>
          </p:txBody>
        </p:sp>
        <p:sp>
          <p:nvSpPr>
            <p:cNvPr id="60423" name="Text Box 7"/>
            <p:cNvSpPr txBox="1">
              <a:spLocks noChangeArrowheads="1"/>
            </p:cNvSpPr>
            <p:nvPr/>
          </p:nvSpPr>
          <p:spPr bwMode="auto">
            <a:xfrm>
              <a:off x="3068" y="3457"/>
              <a:ext cx="1270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HN" sz="2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Bosque secundario</a:t>
              </a:r>
            </a:p>
          </p:txBody>
        </p:sp>
      </p:grpSp>
      <p:pic>
        <p:nvPicPr>
          <p:cNvPr id="11" name="10 Imagen" descr="100_136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95" y="3286561"/>
            <a:ext cx="4071084" cy="305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4463"/>
            <a:ext cx="7588250" cy="904875"/>
          </a:xfrm>
        </p:spPr>
        <p:txBody>
          <a:bodyPr>
            <a:normAutofit/>
          </a:bodyPr>
          <a:lstStyle/>
          <a:p>
            <a:pPr lvl="0"/>
            <a:r>
              <a:rPr lang="es-MX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claves para la </a:t>
            </a:r>
            <a:r>
              <a:rPr lang="es-MX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adopción</a:t>
            </a:r>
            <a:r>
              <a:rPr lang="es-MX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MX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35638"/>
            <a:ext cx="3108440" cy="2530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44878" y="1964973"/>
            <a:ext cx="5904420" cy="1997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1792" lvl="1" indent="-228600">
              <a:lnSpc>
                <a:spcPct val="150000"/>
              </a:lnSpc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Escasez de alimentos</a:t>
            </a:r>
          </a:p>
          <a:p>
            <a:pPr marL="621792" lvl="1" indent="-228600">
              <a:lnSpc>
                <a:spcPct val="150000"/>
              </a:lnSpc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agua</a:t>
            </a:r>
          </a:p>
          <a:p>
            <a:pPr marL="621792" lvl="1" indent="-228600">
              <a:lnSpc>
                <a:spcPct val="150000"/>
              </a:lnSpc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Carencia de leña y madera</a:t>
            </a:r>
          </a:p>
          <a:p>
            <a:pPr marL="621792" lvl="1" indent="-228600">
              <a:lnSpc>
                <a:spcPct val="150000"/>
              </a:lnSpc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70114" y="1328057"/>
            <a:ext cx="277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3200" dirty="0" smtClean="0"/>
              <a:t>Crisis:</a:t>
            </a:r>
            <a:endParaRPr lang="es-HN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771" y="4332392"/>
            <a:ext cx="3367479" cy="2525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742" y="4332392"/>
            <a:ext cx="3429238" cy="2571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85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4463"/>
            <a:ext cx="7588250" cy="904875"/>
          </a:xfrm>
        </p:spPr>
        <p:txBody>
          <a:bodyPr>
            <a:normAutofit/>
          </a:bodyPr>
          <a:lstStyle/>
          <a:p>
            <a:pPr lvl="0"/>
            <a:r>
              <a:rPr lang="es-MX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claves para la </a:t>
            </a:r>
            <a:r>
              <a:rPr lang="es-MX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adopción</a:t>
            </a:r>
            <a:r>
              <a:rPr lang="es-MX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MX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84506" y="1950010"/>
            <a:ext cx="5866774" cy="227059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736092" lvl="1" indent="-342900">
              <a:lnSpc>
                <a:spcPct val="150000"/>
              </a:lnSpc>
              <a:spcBef>
                <a:spcPts val="324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institucional</a:t>
            </a:r>
          </a:p>
          <a:p>
            <a:pPr marL="736092" lvl="1" indent="-342900">
              <a:lnSpc>
                <a:spcPct val="150000"/>
              </a:lnSpc>
              <a:spcBef>
                <a:spcPts val="324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Organización del tejido social</a:t>
            </a:r>
          </a:p>
          <a:p>
            <a:pPr marL="736092" lvl="1" indent="-342900">
              <a:lnSpc>
                <a:spcPct val="150000"/>
              </a:lnSpc>
              <a:spcBef>
                <a:spcPts val="324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formal y no formal</a:t>
            </a:r>
          </a:p>
          <a:p>
            <a:pPr marL="736092" lvl="1" indent="-342900">
              <a:lnSpc>
                <a:spcPct val="150000"/>
              </a:lnSpc>
              <a:spcBef>
                <a:spcPts val="324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colectiva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5" y="4550034"/>
            <a:ext cx="3053641" cy="2186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IMG_1516 (1)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7720" y="4550034"/>
            <a:ext cx="2943703" cy="2186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156" y="4525318"/>
            <a:ext cx="3002508" cy="225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CuadroTexto"/>
          <p:cNvSpPr txBox="1"/>
          <p:nvPr/>
        </p:nvSpPr>
        <p:spPr>
          <a:xfrm>
            <a:off x="892629" y="1371600"/>
            <a:ext cx="4093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3200" dirty="0" smtClean="0"/>
              <a:t>Institucionalidad:</a:t>
            </a:r>
            <a:endParaRPr lang="es-HN" sz="3200" dirty="0"/>
          </a:p>
        </p:txBody>
      </p:sp>
    </p:spTree>
    <p:extLst>
      <p:ext uri="{BB962C8B-B14F-4D97-AF65-F5344CB8AC3E}">
        <p14:creationId xmlns:p14="http://schemas.microsoft.com/office/powerpoint/2010/main" val="3796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6 Imagen" descr="100_166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648" y="4483289"/>
            <a:ext cx="3002508" cy="225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58338" y="1713039"/>
            <a:ext cx="8366076" cy="2497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1792" lvl="1" indent="-228600">
              <a:lnSpc>
                <a:spcPct val="150000"/>
              </a:lnSpc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Incentivos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(premios, insumos, financiamiento, mercado).</a:t>
            </a:r>
          </a:p>
          <a:p>
            <a:pPr marL="621792" lvl="1" indent="-228600">
              <a:lnSpc>
                <a:spcPct val="150000"/>
              </a:lnSpc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Normativa “No Quema”</a:t>
            </a:r>
          </a:p>
          <a:p>
            <a:pPr marL="621792" lvl="1" indent="-228600">
              <a:lnSpc>
                <a:spcPct val="150000"/>
              </a:lnSpc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 de los ITC (Adecuación curricular).</a:t>
            </a:r>
          </a:p>
          <a:p>
            <a:pPr marL="621792" lvl="1" indent="-228600">
              <a:lnSpc>
                <a:spcPct val="150000"/>
              </a:lnSpc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1792" lvl="1" indent="-228600">
              <a:lnSpc>
                <a:spcPct val="150000"/>
              </a:lnSpc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en escuelas de educación primaria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9180" y="143867"/>
            <a:ext cx="7588155" cy="905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claves para la adopción:</a:t>
            </a:r>
            <a:endParaRPr lang="es-MX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9 Imagen" descr="Ensayo Toño 2do. ciclo 0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80" y="4483289"/>
            <a:ext cx="3002509" cy="2251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951" y="4483289"/>
            <a:ext cx="4003347" cy="225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CuadroTexto"/>
          <p:cNvSpPr txBox="1"/>
          <p:nvPr/>
        </p:nvSpPr>
        <p:spPr>
          <a:xfrm>
            <a:off x="602265" y="1064875"/>
            <a:ext cx="5531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3200" dirty="0" smtClean="0"/>
              <a:t>Estrategias y políticas:</a:t>
            </a:r>
            <a:endParaRPr lang="es-HN" sz="3200" dirty="0"/>
          </a:p>
        </p:txBody>
      </p:sp>
    </p:spTree>
    <p:extLst>
      <p:ext uri="{BB962C8B-B14F-4D97-AF65-F5344CB8AC3E}">
        <p14:creationId xmlns:p14="http://schemas.microsoft.com/office/powerpoint/2010/main" val="30922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615" y="327546"/>
            <a:ext cx="3138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Retos…</a:t>
            </a:r>
            <a:endParaRPr lang="es-HN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7930" y="1996208"/>
            <a:ext cx="327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Ganadería sostenible</a:t>
            </a:r>
            <a:endParaRPr lang="es-H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805" y="3930164"/>
            <a:ext cx="3519714" cy="2639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805" y="1137980"/>
            <a:ext cx="3519714" cy="2639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4"/>
          <p:cNvSpPr txBox="1"/>
          <p:nvPr/>
        </p:nvSpPr>
        <p:spPr>
          <a:xfrm>
            <a:off x="1070329" y="4786094"/>
            <a:ext cx="327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Dar valor agregado</a:t>
            </a:r>
            <a:endParaRPr lang="es-H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2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8615" y="327546"/>
            <a:ext cx="3138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Retos…</a:t>
            </a:r>
            <a:endParaRPr lang="es-HN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867" y="2029108"/>
            <a:ext cx="318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Diversificación</a:t>
            </a:r>
            <a:endParaRPr lang="es-H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866" y="4262490"/>
            <a:ext cx="3186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Regulación del uso de agroquímicos</a:t>
            </a:r>
            <a:endParaRPr lang="es-H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9180" y="1170880"/>
            <a:ext cx="3520899" cy="2639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41" y="4135271"/>
            <a:ext cx="3516938" cy="2461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574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518615" y="327546"/>
            <a:ext cx="3138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Desafío…</a:t>
            </a:r>
            <a:endParaRPr lang="es-HN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18615" y="1480458"/>
            <a:ext cx="8146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HN" sz="2400" dirty="0" smtClean="0"/>
              <a:t>Influir en políticas de estado, para hacer de estos sistemas una normativa para la actividad agropecuaria en el país.</a:t>
            </a:r>
            <a:endParaRPr lang="es-HN" sz="2400" dirty="0"/>
          </a:p>
        </p:txBody>
      </p:sp>
      <p:pic>
        <p:nvPicPr>
          <p:cNvPr id="19" name="Picture 16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967" y="3483429"/>
            <a:ext cx="3588063" cy="304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551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518615" y="327546"/>
            <a:ext cx="3138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Desafío…</a:t>
            </a:r>
            <a:endParaRPr lang="es-HN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18615" y="1502229"/>
            <a:ext cx="8146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HN" sz="2400" dirty="0" smtClean="0"/>
              <a:t>Gestionar para que países industrializados compensen a comunidades que generan servicios eco-sistémicos.</a:t>
            </a:r>
            <a:endParaRPr lang="es-HN" sz="2400" dirty="0"/>
          </a:p>
        </p:txBody>
      </p:sp>
      <p:pic>
        <p:nvPicPr>
          <p:cNvPr id="19" name="Picture 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90113" y="3370997"/>
            <a:ext cx="4174917" cy="289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293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854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8540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09684"/>
            <a:ext cx="9143999" cy="6116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854076"/>
            <a:ext cx="8797925" cy="1359896"/>
          </a:xfrm>
        </p:spPr>
        <p:txBody>
          <a:bodyPr>
            <a:noAutofit/>
          </a:bodyPr>
          <a:lstStyle/>
          <a:p>
            <a:pPr algn="ctr"/>
            <a:r>
              <a:rPr lang="es-HN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de agroforestería para la biodiversidad y servicios ecosistémicos </a:t>
            </a:r>
            <a:br>
              <a:rPr lang="es-HN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HN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(ABES)</a:t>
            </a:r>
            <a:endParaRPr lang="es-HN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7809" y="5499255"/>
            <a:ext cx="8797925" cy="1001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HN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Restauración y conservación de la biodiversidad en El Salvador mediante la adaptación y diseminación de un sistema agroforestal de poda y cobertura</a:t>
            </a:r>
            <a:endParaRPr lang="es-HN" sz="2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5294" y="138060"/>
            <a:ext cx="2199120" cy="35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8050" y="120926"/>
            <a:ext cx="1130531" cy="437804"/>
          </a:xfrm>
          <a:prstGeom prst="rect">
            <a:avLst/>
          </a:prstGeom>
          <a:noFill/>
        </p:spPr>
      </p:pic>
      <p:pic>
        <p:nvPicPr>
          <p:cNvPr id="7" name="9 Imagen" descr="images (2).jpg"/>
          <p:cNvPicPr/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390377" y="95583"/>
            <a:ext cx="1315778" cy="360218"/>
          </a:xfrm>
          <a:prstGeom prst="rect">
            <a:avLst/>
          </a:prstGeom>
        </p:spPr>
      </p:pic>
      <p:pic>
        <p:nvPicPr>
          <p:cNvPr id="9" name="Picture 31" descr="Logo: United States Agency for International Development. U.S. AID, from the American people.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809" y="69031"/>
            <a:ext cx="2103850" cy="48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413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41" name="Picture 5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26193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85800" y="2438400"/>
            <a:ext cx="2755900" cy="3884613"/>
            <a:chOff x="432" y="1536"/>
            <a:chExt cx="1736" cy="2447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432" y="1536"/>
              <a:ext cx="1736" cy="2447"/>
              <a:chOff x="432" y="1536"/>
              <a:chExt cx="1736" cy="2447"/>
            </a:xfrm>
          </p:grpSpPr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432" y="1536"/>
                <a:ext cx="1736" cy="2447"/>
                <a:chOff x="432" y="1536"/>
                <a:chExt cx="1736" cy="2447"/>
              </a:xfrm>
            </p:grpSpPr>
            <p:grpSp>
              <p:nvGrpSpPr>
                <p:cNvPr id="6" name="Group 9"/>
                <p:cNvGrpSpPr>
                  <a:grpSpLocks/>
                </p:cNvGrpSpPr>
                <p:nvPr/>
              </p:nvGrpSpPr>
              <p:grpSpPr bwMode="auto">
                <a:xfrm>
                  <a:off x="433" y="1536"/>
                  <a:ext cx="1727" cy="2447"/>
                  <a:chOff x="433" y="1536"/>
                  <a:chExt cx="1727" cy="2447"/>
                </a:xfrm>
              </p:grpSpPr>
              <p:sp>
                <p:nvSpPr>
                  <p:cNvPr id="101399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" y="1680"/>
                    <a:ext cx="528" cy="225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01400" name="Line 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" y="1536"/>
                    <a:ext cx="528" cy="100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01401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536"/>
                    <a:ext cx="960" cy="100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01402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680"/>
                    <a:ext cx="960" cy="225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0140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009" y="1537"/>
                    <a:ext cx="190" cy="14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  <p:sp>
                <p:nvSpPr>
                  <p:cNvPr id="101404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33" y="2545"/>
                    <a:ext cx="1726" cy="1438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MX"/>
                  </a:p>
                </p:txBody>
              </p:sp>
            </p:grpSp>
            <p:pic>
              <p:nvPicPr>
                <p:cNvPr id="101398" name="Picture 16"/>
                <p:cNvPicPr>
                  <a:picLocks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" y="2544"/>
                  <a:ext cx="1736" cy="142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sp>
            <p:nvSpPr>
              <p:cNvPr id="101396" name="Rectangle 17"/>
              <p:cNvSpPr>
                <a:spLocks noChangeArrowheads="1"/>
              </p:cNvSpPr>
              <p:nvPr/>
            </p:nvSpPr>
            <p:spPr bwMode="auto">
              <a:xfrm>
                <a:off x="1296" y="3072"/>
                <a:ext cx="5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200">
                    <a:solidFill>
                      <a:srgbClr val="FFFF00"/>
                    </a:solidFill>
                  </a:rPr>
                  <a:t>Honduras</a:t>
                </a:r>
              </a:p>
            </p:txBody>
          </p:sp>
        </p:grpSp>
        <p:sp>
          <p:nvSpPr>
            <p:cNvPr id="101392" name="Rectangle 18"/>
            <p:cNvSpPr>
              <a:spLocks noChangeArrowheads="1"/>
            </p:cNvSpPr>
            <p:nvPr/>
          </p:nvSpPr>
          <p:spPr bwMode="auto">
            <a:xfrm>
              <a:off x="720" y="3343"/>
              <a:ext cx="6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/>
                <a:t>El Salvador</a:t>
              </a:r>
            </a:p>
          </p:txBody>
        </p:sp>
        <p:sp>
          <p:nvSpPr>
            <p:cNvPr id="101393" name="Rectangle 19"/>
            <p:cNvSpPr>
              <a:spLocks noChangeArrowheads="1"/>
            </p:cNvSpPr>
            <p:nvPr/>
          </p:nvSpPr>
          <p:spPr bwMode="auto">
            <a:xfrm>
              <a:off x="1488" y="3504"/>
              <a:ext cx="5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/>
                <a:t>Nicaragua</a:t>
              </a:r>
            </a:p>
          </p:txBody>
        </p:sp>
        <p:sp>
          <p:nvSpPr>
            <p:cNvPr id="101394" name="Rectangle 20"/>
            <p:cNvSpPr>
              <a:spLocks noChangeArrowheads="1"/>
            </p:cNvSpPr>
            <p:nvPr/>
          </p:nvSpPr>
          <p:spPr bwMode="auto">
            <a:xfrm>
              <a:off x="432" y="3055"/>
              <a:ext cx="60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/>
                <a:t>Guatemala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1677988" y="1449388"/>
            <a:ext cx="6778625" cy="4951412"/>
            <a:chOff x="1057" y="913"/>
            <a:chExt cx="4270" cy="3119"/>
          </a:xfrm>
        </p:grpSpPr>
        <p:sp>
          <p:nvSpPr>
            <p:cNvPr id="101384" name="Rectangle 22"/>
            <p:cNvSpPr>
              <a:spLocks noChangeArrowheads="1"/>
            </p:cNvSpPr>
            <p:nvPr/>
          </p:nvSpPr>
          <p:spPr bwMode="auto">
            <a:xfrm>
              <a:off x="2509" y="3120"/>
              <a:ext cx="81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Lempira</a:t>
              </a:r>
            </a:p>
          </p:txBody>
        </p: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057" y="913"/>
              <a:ext cx="4270" cy="3119"/>
              <a:chOff x="1057" y="913"/>
              <a:chExt cx="4270" cy="3119"/>
            </a:xfrm>
          </p:grpSpPr>
          <p:sp>
            <p:nvSpPr>
              <p:cNvPr id="101387" name="Line 24"/>
              <p:cNvSpPr>
                <a:spLocks noChangeShapeType="1"/>
              </p:cNvSpPr>
              <p:nvPr/>
            </p:nvSpPr>
            <p:spPr bwMode="auto">
              <a:xfrm flipH="1">
                <a:off x="1104" y="1104"/>
                <a:ext cx="2544" cy="2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1388" name="Line 25"/>
              <p:cNvSpPr>
                <a:spLocks noChangeShapeType="1"/>
              </p:cNvSpPr>
              <p:nvPr/>
            </p:nvSpPr>
            <p:spPr bwMode="auto">
              <a:xfrm flipH="1" flipV="1">
                <a:off x="1104" y="3360"/>
                <a:ext cx="2928" cy="6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1389" name="Oval 26"/>
              <p:cNvSpPr>
                <a:spLocks noChangeArrowheads="1"/>
              </p:cNvSpPr>
              <p:nvPr/>
            </p:nvSpPr>
            <p:spPr bwMode="auto">
              <a:xfrm>
                <a:off x="1057" y="3217"/>
                <a:ext cx="94" cy="14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01390" name="Oval 27"/>
              <p:cNvSpPr>
                <a:spLocks noChangeArrowheads="1"/>
              </p:cNvSpPr>
              <p:nvPr/>
            </p:nvSpPr>
            <p:spPr bwMode="auto">
              <a:xfrm>
                <a:off x="3073" y="913"/>
                <a:ext cx="2254" cy="311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pic>
          <p:nvPicPr>
            <p:cNvPr id="101386" name="Picture 28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" y="1052"/>
              <a:ext cx="2073" cy="28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75165" name="Rectangle 29"/>
          <p:cNvSpPr>
            <a:spLocks noChangeArrowheads="1"/>
          </p:cNvSpPr>
          <p:nvPr/>
        </p:nvSpPr>
        <p:spPr bwMode="auto">
          <a:xfrm>
            <a:off x="262719" y="367082"/>
            <a:ext cx="3589361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s-E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</a:t>
            </a: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5166" name="Oval 30"/>
          <p:cNvSpPr>
            <a:spLocks noChangeArrowheads="1"/>
          </p:cNvSpPr>
          <p:nvPr/>
        </p:nvSpPr>
        <p:spPr bwMode="auto">
          <a:xfrm rot="1157474">
            <a:off x="5432460" y="4760094"/>
            <a:ext cx="2073123" cy="121243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76616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516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40" y="1719618"/>
            <a:ext cx="6259773" cy="4694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2 Título"/>
          <p:cNvSpPr txBox="1">
            <a:spLocks/>
          </p:cNvSpPr>
          <p:nvPr/>
        </p:nvSpPr>
        <p:spPr>
          <a:xfrm>
            <a:off x="5183555" y="576618"/>
            <a:ext cx="4342577" cy="1143000"/>
          </a:xfrm>
          <a:prstGeom prst="rect">
            <a:avLst/>
          </a:prstGeom>
          <a:noFill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S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endParaRPr lang="es-ES" sz="8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85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 txBox="1">
            <a:spLocks/>
          </p:cNvSpPr>
          <p:nvPr/>
        </p:nvSpPr>
        <p:spPr>
          <a:xfrm>
            <a:off x="170596" y="341680"/>
            <a:ext cx="8802807" cy="2789070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a 7 meses de época seca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 promedio 17 a 25 °C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Precipitación 1200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1800 </a:t>
            </a:r>
            <a:r>
              <a:rPr lang="es-E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mm.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Pendientes  5 -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Elevación 200 a 1200 m.s.n.m.				</a:t>
            </a:r>
            <a:endParaRPr lang="es-ES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403921"/>
            <a:ext cx="9144000" cy="345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80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8227"/>
            <a:ext cx="6710363" cy="1143000"/>
          </a:xfrm>
        </p:spPr>
        <p:txBody>
          <a:bodyPr/>
          <a:lstStyle/>
          <a:p>
            <a:pPr algn="l"/>
            <a:r>
              <a:rPr lang="es-MX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Contexto socioeconómico:</a:t>
            </a:r>
            <a:endParaRPr lang="es-MX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4938"/>
            <a:ext cx="8107363" cy="2668587"/>
          </a:xfrm>
        </p:spPr>
        <p:txBody>
          <a:bodyPr>
            <a:noAutofit/>
          </a:bodyPr>
          <a:lstStyle/>
          <a:p>
            <a:pPr lvl="1">
              <a:lnSpc>
                <a:spcPct val="200000"/>
              </a:lnSpc>
            </a:pPr>
            <a:endParaRPr lang="es-MX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200000"/>
              </a:lnSpc>
            </a:pP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rural: 100 km de  cabecera departamental</a:t>
            </a:r>
          </a:p>
          <a:p>
            <a:pPr lvl="1">
              <a:lnSpc>
                <a:spcPct val="200000"/>
              </a:lnSpc>
            </a:pP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 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pequeñas fincas (80% 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menores a 5 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ha)</a:t>
            </a:r>
          </a:p>
          <a:p>
            <a:pPr lvl="1">
              <a:lnSpc>
                <a:spcPct val="200000"/>
              </a:lnSpc>
            </a:pP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Cultivo de granos básicos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más 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</a:p>
          <a:p>
            <a:pPr lvl="1">
              <a:lnSpc>
                <a:spcPct val="200000"/>
              </a:lnSpc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ctividad ganadera en crecimiento</a:t>
            </a:r>
          </a:p>
          <a:p>
            <a:pPr lvl="1">
              <a:lnSpc>
                <a:spcPct val="200000"/>
              </a:lnSpc>
            </a:pP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Árboles 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alto valor 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económico (valiosos para el productor).</a:t>
            </a: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200000"/>
              </a:lnSpc>
              <a:buFont typeface="Wingdings" pitchFamily="2" charset="2"/>
              <a:buNone/>
            </a:pP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8 Imagen" descr="100_201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056" y="4640239"/>
            <a:ext cx="3299482" cy="2199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2" y="4640239"/>
            <a:ext cx="2938818" cy="2204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59"/>
          <a:stretch/>
        </p:blipFill>
        <p:spPr>
          <a:xfrm>
            <a:off x="6365544" y="4620197"/>
            <a:ext cx="2582513" cy="2377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68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20" name="Picture 8"/>
          <p:cNvPicPr>
            <a:picLocks noChangeAspect="1" noChangeArrowheads="1"/>
          </p:cNvPicPr>
          <p:nvPr/>
        </p:nvPicPr>
        <p:blipFill>
          <a:blip r:embed="rId2" cstate="email">
            <a:lum bright="-12000"/>
          </a:blip>
          <a:srcRect/>
          <a:stretch>
            <a:fillRect/>
          </a:stretch>
        </p:blipFill>
        <p:spPr bwMode="auto">
          <a:xfrm>
            <a:off x="0" y="3652179"/>
            <a:ext cx="4608270" cy="3205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100_1151b.jpg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4500589" y="3652179"/>
            <a:ext cx="4643411" cy="3205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15494" y="1017486"/>
            <a:ext cx="4417969" cy="198515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342900" indent="-342900" algn="l">
              <a:spcAft>
                <a:spcPts val="600"/>
              </a:spcAft>
              <a:buClr>
                <a:schemeClr val="tx2"/>
              </a:buClr>
              <a:buSzPct val="90000"/>
              <a:defRPr/>
            </a:pP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Mediados de los 80´s</a:t>
            </a:r>
            <a:endParaRPr kumimoji="0" lang="es-MX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/>
            </a:pPr>
            <a:r>
              <a:rPr kumimoji="0"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Suelos degradados</a:t>
            </a:r>
          </a:p>
          <a:p>
            <a:pPr marL="342900" indent="-342900" algn="l">
              <a:spcAft>
                <a:spcPts val="60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/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Escasa vegetación</a:t>
            </a:r>
            <a:endParaRPr kumimoji="0"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/>
            </a:pPr>
            <a:r>
              <a:rPr kumimoji="0"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Escasez de </a:t>
            </a:r>
            <a:r>
              <a:rPr kumimoji="0"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 </a:t>
            </a:r>
          </a:p>
          <a:p>
            <a:pPr marL="342900" indent="-342900" algn="l">
              <a:spcAft>
                <a:spcPts val="60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/>
            </a:pPr>
            <a:r>
              <a:rPr kumimoji="0"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Colapso de biodiversidad</a:t>
            </a:r>
          </a:p>
          <a:p>
            <a:pPr marL="342900" indent="-342900" algn="l">
              <a:spcAft>
                <a:spcPts val="600"/>
              </a:spcAft>
              <a:buClr>
                <a:schemeClr val="tx2"/>
              </a:buClr>
              <a:buSzPct val="90000"/>
              <a:buFont typeface="Arial" pitchFamily="34" charset="0"/>
              <a:buChar char="•"/>
              <a:defRPr/>
            </a:pPr>
            <a:r>
              <a:rPr kumimoji="0"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Poca </a:t>
            </a:r>
            <a:r>
              <a:rPr kumimoji="0"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ninguna </a:t>
            </a:r>
            <a:r>
              <a:rPr kumimoji="0" lang="es-MX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resiliencia</a:t>
            </a:r>
            <a:endParaRPr kumimoji="0"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933463" y="1017486"/>
            <a:ext cx="3777662" cy="284693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buClr>
                <a:schemeClr val="tx2"/>
              </a:buClr>
              <a:buSzPct val="90000"/>
              <a:defRPr/>
            </a:pPr>
            <a:r>
              <a:rPr kumimoji="0"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visibles 2003</a:t>
            </a: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/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presencia de vegetación</a:t>
            </a:r>
            <a:endParaRPr kumimoji="0" lang="es-MX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/>
            </a:pPr>
            <a:r>
              <a:rPr kumimoji="0"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Suelos mas fértiles</a:t>
            </a:r>
          </a:p>
          <a:p>
            <a:pPr marL="342900" indent="-342900" algn="l">
              <a:spcBef>
                <a:spcPts val="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/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caudal de fuentes de agua</a:t>
            </a:r>
          </a:p>
          <a:p>
            <a:pPr marL="342900" indent="-342900" algn="l">
              <a:spcBef>
                <a:spcPts val="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/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Abundancia de aves y pequeños mamíferos.</a:t>
            </a:r>
          </a:p>
          <a:p>
            <a:pPr marL="342900" indent="-342900" algn="l">
              <a:spcBef>
                <a:spcPts val="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/>
            </a:pPr>
            <a:r>
              <a:rPr lang="es-MX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Resiliencia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climas extremos</a:t>
            </a:r>
            <a:endParaRPr kumimoji="0"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  <a:defRPr/>
            </a:pPr>
            <a:endParaRPr kumimoji="0" lang="es-MX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>
              <a:spcBef>
                <a:spcPts val="600"/>
              </a:spcBef>
              <a:defRPr/>
            </a:pPr>
            <a:endParaRPr kumimoji="0"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5818" y="92171"/>
            <a:ext cx="7886700" cy="672104"/>
          </a:xfrm>
        </p:spPr>
        <p:txBody>
          <a:bodyPr>
            <a:normAutofit/>
          </a:bodyPr>
          <a:lstStyle/>
          <a:p>
            <a:r>
              <a:rPr lang="es-H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 ambiente…</a:t>
            </a:r>
            <a:endParaRPr lang="es-HN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20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5338" y="4110387"/>
            <a:ext cx="3565521" cy="2674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703" y="4110387"/>
            <a:ext cx="3571815" cy="2678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15494" y="863344"/>
            <a:ext cx="4417969" cy="32470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342900" indent="-342900" algn="l">
              <a:spcAft>
                <a:spcPts val="600"/>
              </a:spcAft>
              <a:buClr>
                <a:schemeClr val="tx2"/>
              </a:buClr>
              <a:buSzPct val="90000"/>
              <a:defRPr/>
            </a:pP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Mediados de los 80´s</a:t>
            </a:r>
            <a:endParaRPr kumimoji="0" lang="es-MX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Inseguridad alimentaria</a:t>
            </a:r>
          </a:p>
          <a:p>
            <a:pPr marL="342900" indent="-342900" algn="l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“Cero” producción de frijol</a:t>
            </a:r>
          </a:p>
          <a:p>
            <a:pPr marL="342900" indent="-342900" algn="l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“Cero” producción de leche</a:t>
            </a:r>
          </a:p>
          <a:p>
            <a:pPr marL="342900" indent="-342900" algn="l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 migratoria</a:t>
            </a:r>
          </a:p>
          <a:p>
            <a:pPr marL="342900" indent="-342900" algn="l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Emigración</a:t>
            </a:r>
          </a:p>
          <a:p>
            <a:pPr marL="342900" indent="-342900" algn="l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0 % de analfabetismo</a:t>
            </a:r>
          </a:p>
          <a:p>
            <a:pPr marL="342900" indent="-342900" algn="l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centro de salud (1 medico; 1 enfermero).</a:t>
            </a:r>
          </a:p>
          <a:p>
            <a:pPr marL="342900" indent="-342900" algn="l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mortalidad materna e infantil</a:t>
            </a:r>
            <a:endParaRPr kumimoji="0" lang="es-MX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itchFamily="34" charset="0"/>
              <a:buChar char="•"/>
              <a:defRPr/>
            </a:pPr>
            <a:endParaRPr kumimoji="0"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933463" y="876992"/>
            <a:ext cx="3777662" cy="3339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buClr>
                <a:schemeClr val="tx2"/>
              </a:buClr>
              <a:buSzPct val="90000"/>
              <a:defRPr/>
            </a:pPr>
            <a:r>
              <a:rPr kumimoji="0"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Resultados, 2013</a:t>
            </a:r>
          </a:p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kumimoji="0"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 alimentaria</a:t>
            </a:r>
          </a:p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kumimoji="0"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90 % de los niños en edad escolar están estudiando.</a:t>
            </a:r>
          </a:p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centros de salud + 1 clínica materno-infantil (6 médicos; 16 enfermeros (as)).</a:t>
            </a:r>
          </a:p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Gente organizada</a:t>
            </a:r>
          </a:p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kumimoji="0"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 fuerte</a:t>
            </a:r>
          </a:p>
          <a:p>
            <a:pPr marL="342900" indent="-342900" algn="l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Ecoturismo</a:t>
            </a:r>
            <a:endParaRPr kumimoji="0" lang="es-MX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>
              <a:spcBef>
                <a:spcPts val="600"/>
              </a:spcBef>
              <a:defRPr/>
            </a:pPr>
            <a:endParaRPr kumimoji="0"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5818" y="92171"/>
            <a:ext cx="7886700" cy="672104"/>
          </a:xfrm>
        </p:spPr>
        <p:txBody>
          <a:bodyPr>
            <a:normAutofit/>
          </a:bodyPr>
          <a:lstStyle/>
          <a:p>
            <a:r>
              <a:rPr lang="es-H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Socioeconómico…</a:t>
            </a:r>
            <a:endParaRPr lang="es-HN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879940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2104"/>
          </a:xfrm>
        </p:spPr>
        <p:txBody>
          <a:bodyPr>
            <a:normAutofit/>
          </a:bodyPr>
          <a:lstStyle/>
          <a:p>
            <a:r>
              <a:rPr lang="es-H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Cambios…</a:t>
            </a:r>
            <a:endParaRPr lang="es-HN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8934" y="3623705"/>
            <a:ext cx="2204932" cy="165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100_507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b="-1611"/>
          <a:stretch/>
        </p:blipFill>
        <p:spPr bwMode="auto">
          <a:xfrm>
            <a:off x="6498934" y="5120164"/>
            <a:ext cx="2248955" cy="1737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24" y="5104651"/>
            <a:ext cx="2337799" cy="1753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153247" y="1203025"/>
            <a:ext cx="2896306" cy="2254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024714" y="1589935"/>
            <a:ext cx="37257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H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Cero quema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H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Manejo de cobertura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H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Regeneración natural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H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Mínimo disturbio de suelo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H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Fertilización </a:t>
            </a:r>
            <a:r>
              <a:rPr lang="es-H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H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racional</a:t>
            </a:r>
            <a:endParaRPr lang="es-H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4 Imagen" descr="DSC_0617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75"/>
          <a:stretch/>
        </p:blipFill>
        <p:spPr>
          <a:xfrm>
            <a:off x="550276" y="1037231"/>
            <a:ext cx="2239191" cy="2896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foto3"/>
          <p:cNvPicPr>
            <a:picLocks noChangeAspect="1" noChangeArrowheads="1"/>
          </p:cNvPicPr>
          <p:nvPr/>
        </p:nvPicPr>
        <p:blipFill>
          <a:blip r:embed="rId7" cstate="email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679" y="3782784"/>
            <a:ext cx="2318444" cy="1645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120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6819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302714" y="152400"/>
            <a:ext cx="88412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Sistema Agroforestal </a:t>
            </a:r>
            <a:r>
              <a:rPr lang="es-MX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De Poda y Cobertura</a:t>
            </a:r>
            <a:endParaRPr lang="es-MX" sz="3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02714" y="5367271"/>
            <a:ext cx="662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También llamado “</a:t>
            </a:r>
            <a:r>
              <a:rPr lang="es-MX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Quesungual</a:t>
            </a:r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”</a:t>
            </a:r>
          </a:p>
          <a:p>
            <a:endParaRPr lang="es-MX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Origen: conocimiento local + técnico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5 Conector recto"/>
          <p:cNvCxnSpPr/>
          <p:nvPr/>
        </p:nvCxnSpPr>
        <p:spPr>
          <a:xfrm>
            <a:off x="0" y="698500"/>
            <a:ext cx="9144000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3 Marcador de contenido"/>
          <p:cNvSpPr txBox="1">
            <a:spLocks/>
          </p:cNvSpPr>
          <p:nvPr/>
        </p:nvSpPr>
        <p:spPr>
          <a:xfrm>
            <a:off x="5996019" y="6096000"/>
            <a:ext cx="2919381" cy="609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s-HN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Seis veces menos pérdida de suelo por erosión</a:t>
            </a:r>
          </a:p>
        </p:txBody>
      </p:sp>
      <p:sp>
        <p:nvSpPr>
          <p:cNvPr id="23" name="3 Marcador de contenido"/>
          <p:cNvSpPr txBox="1">
            <a:spLocks/>
          </p:cNvSpPr>
          <p:nvPr/>
        </p:nvSpPr>
        <p:spPr>
          <a:xfrm>
            <a:off x="6103871" y="5133172"/>
            <a:ext cx="2919381" cy="609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s-HN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Diez veces menos pérdida de nutrientes (N, P, K)</a:t>
            </a:r>
          </a:p>
        </p:txBody>
      </p:sp>
      <p:sp>
        <p:nvSpPr>
          <p:cNvPr id="24" name="3 Marcador de contenido"/>
          <p:cNvSpPr txBox="1">
            <a:spLocks/>
          </p:cNvSpPr>
          <p:nvPr/>
        </p:nvSpPr>
        <p:spPr>
          <a:xfrm>
            <a:off x="5996019" y="4218772"/>
            <a:ext cx="2919381" cy="609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s-HN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Capacidad de retención de agua </a:t>
            </a:r>
            <a:r>
              <a:rPr lang="es-H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20% </a:t>
            </a:r>
            <a:r>
              <a:rPr lang="es-HN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mayor</a:t>
            </a:r>
          </a:p>
        </p:txBody>
      </p:sp>
      <p:sp>
        <p:nvSpPr>
          <p:cNvPr id="26" name="3 Marcador de contenido"/>
          <p:cNvSpPr txBox="1">
            <a:spLocks/>
          </p:cNvSpPr>
          <p:nvPr/>
        </p:nvSpPr>
        <p:spPr>
          <a:xfrm>
            <a:off x="5996017" y="3472460"/>
            <a:ext cx="2919381" cy="609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s-HN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Mejor uso de agua en maíz (0.2 veces) y frijol (1.2 veces)</a:t>
            </a:r>
          </a:p>
        </p:txBody>
      </p:sp>
      <p:sp>
        <p:nvSpPr>
          <p:cNvPr id="29" name="3 Marcador de contenido"/>
          <p:cNvSpPr txBox="1">
            <a:spLocks/>
          </p:cNvSpPr>
          <p:nvPr/>
        </p:nvSpPr>
        <p:spPr>
          <a:xfrm>
            <a:off x="5996019" y="2601795"/>
            <a:ext cx="2919381" cy="640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s-HN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Mayor productividad de maíz (42%) y frijol (38%)</a:t>
            </a:r>
          </a:p>
        </p:txBody>
      </p:sp>
      <p:sp>
        <p:nvSpPr>
          <p:cNvPr id="35" name="3 Marcador de contenido"/>
          <p:cNvSpPr txBox="1">
            <a:spLocks/>
          </p:cNvSpPr>
          <p:nvPr/>
        </p:nvSpPr>
        <p:spPr>
          <a:xfrm>
            <a:off x="5996018" y="1226563"/>
            <a:ext cx="2919381" cy="10420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s-HN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Honduras: 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s-HN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Posible sostener productividad de maíz con 35% menos fertilizante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4800" y="1308100"/>
            <a:ext cx="4876799" cy="5397500"/>
            <a:chOff x="0" y="0"/>
            <a:chExt cx="5919819" cy="6858000"/>
          </a:xfrm>
        </p:grpSpPr>
        <p:pic>
          <p:nvPicPr>
            <p:cNvPr id="13" name="12 Imagen" descr="100_1151b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919819" cy="685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15 Forma libre"/>
            <p:cNvSpPr/>
            <p:nvPr/>
          </p:nvSpPr>
          <p:spPr>
            <a:xfrm>
              <a:off x="3185231" y="2401992"/>
              <a:ext cx="1648773" cy="678816"/>
            </a:xfrm>
            <a:custGeom>
              <a:avLst/>
              <a:gdLst>
                <a:gd name="connsiteX0" fmla="*/ 5644 w 1648773"/>
                <a:gd name="connsiteY0" fmla="*/ 602616 h 678816"/>
                <a:gd name="connsiteX1" fmla="*/ 98777 w 1648773"/>
                <a:gd name="connsiteY1" fmla="*/ 560283 h 678816"/>
                <a:gd name="connsiteX2" fmla="*/ 132644 w 1648773"/>
                <a:gd name="connsiteY2" fmla="*/ 526416 h 678816"/>
                <a:gd name="connsiteX3" fmla="*/ 183444 w 1648773"/>
                <a:gd name="connsiteY3" fmla="*/ 475616 h 678816"/>
                <a:gd name="connsiteX4" fmla="*/ 217311 w 1648773"/>
                <a:gd name="connsiteY4" fmla="*/ 441750 h 678816"/>
                <a:gd name="connsiteX5" fmla="*/ 242711 w 1648773"/>
                <a:gd name="connsiteY5" fmla="*/ 433283 h 678816"/>
                <a:gd name="connsiteX6" fmla="*/ 293511 w 1648773"/>
                <a:gd name="connsiteY6" fmla="*/ 390950 h 678816"/>
                <a:gd name="connsiteX7" fmla="*/ 327377 w 1648773"/>
                <a:gd name="connsiteY7" fmla="*/ 348616 h 678816"/>
                <a:gd name="connsiteX8" fmla="*/ 352777 w 1648773"/>
                <a:gd name="connsiteY8" fmla="*/ 331683 h 678816"/>
                <a:gd name="connsiteX9" fmla="*/ 395111 w 1648773"/>
                <a:gd name="connsiteY9" fmla="*/ 289350 h 678816"/>
                <a:gd name="connsiteX10" fmla="*/ 420511 w 1648773"/>
                <a:gd name="connsiteY10" fmla="*/ 280883 h 678816"/>
                <a:gd name="connsiteX11" fmla="*/ 479777 w 1648773"/>
                <a:gd name="connsiteY11" fmla="*/ 255483 h 678816"/>
                <a:gd name="connsiteX12" fmla="*/ 496711 w 1648773"/>
                <a:gd name="connsiteY12" fmla="*/ 230083 h 678816"/>
                <a:gd name="connsiteX13" fmla="*/ 564444 w 1648773"/>
                <a:gd name="connsiteY13" fmla="*/ 213150 h 678816"/>
                <a:gd name="connsiteX14" fmla="*/ 581377 w 1648773"/>
                <a:gd name="connsiteY14" fmla="*/ 196216 h 678816"/>
                <a:gd name="connsiteX15" fmla="*/ 606777 w 1648773"/>
                <a:gd name="connsiteY15" fmla="*/ 179283 h 678816"/>
                <a:gd name="connsiteX16" fmla="*/ 623711 w 1648773"/>
                <a:gd name="connsiteY16" fmla="*/ 153883 h 678816"/>
                <a:gd name="connsiteX17" fmla="*/ 657577 w 1648773"/>
                <a:gd name="connsiteY17" fmla="*/ 120016 h 678816"/>
                <a:gd name="connsiteX18" fmla="*/ 682977 w 1648773"/>
                <a:gd name="connsiteY18" fmla="*/ 94616 h 678816"/>
                <a:gd name="connsiteX19" fmla="*/ 776111 w 1648773"/>
                <a:gd name="connsiteY19" fmla="*/ 69216 h 678816"/>
                <a:gd name="connsiteX20" fmla="*/ 801511 w 1648773"/>
                <a:gd name="connsiteY20" fmla="*/ 52283 h 678816"/>
                <a:gd name="connsiteX21" fmla="*/ 835377 w 1648773"/>
                <a:gd name="connsiteY21" fmla="*/ 43816 h 678816"/>
                <a:gd name="connsiteX22" fmla="*/ 860777 w 1648773"/>
                <a:gd name="connsiteY22" fmla="*/ 35350 h 678816"/>
                <a:gd name="connsiteX23" fmla="*/ 953911 w 1648773"/>
                <a:gd name="connsiteY23" fmla="*/ 1483 h 678816"/>
                <a:gd name="connsiteX24" fmla="*/ 1131711 w 1648773"/>
                <a:gd name="connsiteY24" fmla="*/ 18416 h 678816"/>
                <a:gd name="connsiteX25" fmla="*/ 1317977 w 1648773"/>
                <a:gd name="connsiteY25" fmla="*/ 43816 h 678816"/>
                <a:gd name="connsiteX26" fmla="*/ 1351844 w 1648773"/>
                <a:gd name="connsiteY26" fmla="*/ 52283 h 678816"/>
                <a:gd name="connsiteX27" fmla="*/ 1453444 w 1648773"/>
                <a:gd name="connsiteY27" fmla="*/ 69216 h 678816"/>
                <a:gd name="connsiteX28" fmla="*/ 1495777 w 1648773"/>
                <a:gd name="connsiteY28" fmla="*/ 103083 h 678816"/>
                <a:gd name="connsiteX29" fmla="*/ 1529644 w 1648773"/>
                <a:gd name="connsiteY29" fmla="*/ 145416 h 678816"/>
                <a:gd name="connsiteX30" fmla="*/ 1521177 w 1648773"/>
                <a:gd name="connsiteY30" fmla="*/ 170816 h 678816"/>
                <a:gd name="connsiteX31" fmla="*/ 1487311 w 1648773"/>
                <a:gd name="connsiteY31" fmla="*/ 179283 h 678816"/>
                <a:gd name="connsiteX32" fmla="*/ 1461911 w 1648773"/>
                <a:gd name="connsiteY32" fmla="*/ 187750 h 678816"/>
                <a:gd name="connsiteX33" fmla="*/ 1453444 w 1648773"/>
                <a:gd name="connsiteY33" fmla="*/ 238550 h 678816"/>
                <a:gd name="connsiteX34" fmla="*/ 1461911 w 1648773"/>
                <a:gd name="connsiteY34" fmla="*/ 323216 h 678816"/>
                <a:gd name="connsiteX35" fmla="*/ 1478844 w 1648773"/>
                <a:gd name="connsiteY35" fmla="*/ 340150 h 678816"/>
                <a:gd name="connsiteX36" fmla="*/ 1588911 w 1648773"/>
                <a:gd name="connsiteY36" fmla="*/ 365550 h 678816"/>
                <a:gd name="connsiteX37" fmla="*/ 1631244 w 1648773"/>
                <a:gd name="connsiteY37" fmla="*/ 382483 h 678816"/>
                <a:gd name="connsiteX38" fmla="*/ 1622777 w 1648773"/>
                <a:gd name="connsiteY38" fmla="*/ 433283 h 678816"/>
                <a:gd name="connsiteX39" fmla="*/ 1478844 w 1648773"/>
                <a:gd name="connsiteY39" fmla="*/ 458683 h 678816"/>
                <a:gd name="connsiteX40" fmla="*/ 1428044 w 1648773"/>
                <a:gd name="connsiteY40" fmla="*/ 475616 h 678816"/>
                <a:gd name="connsiteX41" fmla="*/ 1368777 w 1648773"/>
                <a:gd name="connsiteY41" fmla="*/ 517950 h 678816"/>
                <a:gd name="connsiteX42" fmla="*/ 1326444 w 1648773"/>
                <a:gd name="connsiteY42" fmla="*/ 568750 h 678816"/>
                <a:gd name="connsiteX43" fmla="*/ 1292577 w 1648773"/>
                <a:gd name="connsiteY43" fmla="*/ 577216 h 678816"/>
                <a:gd name="connsiteX44" fmla="*/ 1241777 w 1648773"/>
                <a:gd name="connsiteY44" fmla="*/ 611083 h 678816"/>
                <a:gd name="connsiteX45" fmla="*/ 1182511 w 1648773"/>
                <a:gd name="connsiteY45" fmla="*/ 636483 h 678816"/>
                <a:gd name="connsiteX46" fmla="*/ 1157111 w 1648773"/>
                <a:gd name="connsiteY46" fmla="*/ 653416 h 678816"/>
                <a:gd name="connsiteX47" fmla="*/ 1140177 w 1648773"/>
                <a:gd name="connsiteY47" fmla="*/ 670350 h 678816"/>
                <a:gd name="connsiteX48" fmla="*/ 1114777 w 1648773"/>
                <a:gd name="connsiteY48" fmla="*/ 678816 h 678816"/>
                <a:gd name="connsiteX49" fmla="*/ 1047044 w 1648773"/>
                <a:gd name="connsiteY49" fmla="*/ 661883 h 678816"/>
                <a:gd name="connsiteX50" fmla="*/ 1021644 w 1648773"/>
                <a:gd name="connsiteY50" fmla="*/ 644950 h 678816"/>
                <a:gd name="connsiteX51" fmla="*/ 953911 w 1648773"/>
                <a:gd name="connsiteY51" fmla="*/ 628016 h 678816"/>
                <a:gd name="connsiteX52" fmla="*/ 886177 w 1648773"/>
                <a:gd name="connsiteY52" fmla="*/ 636483 h 678816"/>
                <a:gd name="connsiteX53" fmla="*/ 860777 w 1648773"/>
                <a:gd name="connsiteY53" fmla="*/ 644950 h 678816"/>
                <a:gd name="connsiteX54" fmla="*/ 742244 w 1648773"/>
                <a:gd name="connsiteY54" fmla="*/ 636483 h 678816"/>
                <a:gd name="connsiteX55" fmla="*/ 716844 w 1648773"/>
                <a:gd name="connsiteY55" fmla="*/ 628016 h 678816"/>
                <a:gd name="connsiteX56" fmla="*/ 708377 w 1648773"/>
                <a:gd name="connsiteY56" fmla="*/ 602616 h 678816"/>
                <a:gd name="connsiteX57" fmla="*/ 674511 w 1648773"/>
                <a:gd name="connsiteY57" fmla="*/ 594150 h 678816"/>
                <a:gd name="connsiteX58" fmla="*/ 530577 w 1648773"/>
                <a:gd name="connsiteY58" fmla="*/ 560283 h 678816"/>
                <a:gd name="connsiteX59" fmla="*/ 462844 w 1648773"/>
                <a:gd name="connsiteY59" fmla="*/ 585683 h 678816"/>
                <a:gd name="connsiteX60" fmla="*/ 412044 w 1648773"/>
                <a:gd name="connsiteY60" fmla="*/ 602616 h 678816"/>
                <a:gd name="connsiteX61" fmla="*/ 386644 w 1648773"/>
                <a:gd name="connsiteY61" fmla="*/ 628016 h 678816"/>
                <a:gd name="connsiteX62" fmla="*/ 369711 w 1648773"/>
                <a:gd name="connsiteY62" fmla="*/ 653416 h 678816"/>
                <a:gd name="connsiteX63" fmla="*/ 344311 w 1648773"/>
                <a:gd name="connsiteY63" fmla="*/ 661883 h 678816"/>
                <a:gd name="connsiteX64" fmla="*/ 318911 w 1648773"/>
                <a:gd name="connsiteY64" fmla="*/ 678816 h 678816"/>
                <a:gd name="connsiteX65" fmla="*/ 217311 w 1648773"/>
                <a:gd name="connsiteY65" fmla="*/ 661883 h 678816"/>
                <a:gd name="connsiteX66" fmla="*/ 166511 w 1648773"/>
                <a:gd name="connsiteY66" fmla="*/ 628016 h 678816"/>
                <a:gd name="connsiteX67" fmla="*/ 158044 w 1648773"/>
                <a:gd name="connsiteY67" fmla="*/ 602616 h 678816"/>
                <a:gd name="connsiteX68" fmla="*/ 132644 w 1648773"/>
                <a:gd name="connsiteY68" fmla="*/ 594150 h 678816"/>
                <a:gd name="connsiteX69" fmla="*/ 5644 w 1648773"/>
                <a:gd name="connsiteY69" fmla="*/ 602616 h 678816"/>
                <a:gd name="connsiteX0" fmla="*/ 5644 w 1648773"/>
                <a:gd name="connsiteY0" fmla="*/ 602616 h 678816"/>
                <a:gd name="connsiteX1" fmla="*/ 98777 w 1648773"/>
                <a:gd name="connsiteY1" fmla="*/ 560283 h 678816"/>
                <a:gd name="connsiteX2" fmla="*/ 132644 w 1648773"/>
                <a:gd name="connsiteY2" fmla="*/ 526416 h 678816"/>
                <a:gd name="connsiteX3" fmla="*/ 183444 w 1648773"/>
                <a:gd name="connsiteY3" fmla="*/ 475616 h 678816"/>
                <a:gd name="connsiteX4" fmla="*/ 217311 w 1648773"/>
                <a:gd name="connsiteY4" fmla="*/ 441750 h 678816"/>
                <a:gd name="connsiteX5" fmla="*/ 242711 w 1648773"/>
                <a:gd name="connsiteY5" fmla="*/ 433283 h 678816"/>
                <a:gd name="connsiteX6" fmla="*/ 293511 w 1648773"/>
                <a:gd name="connsiteY6" fmla="*/ 390950 h 678816"/>
                <a:gd name="connsiteX7" fmla="*/ 327377 w 1648773"/>
                <a:gd name="connsiteY7" fmla="*/ 348616 h 678816"/>
                <a:gd name="connsiteX8" fmla="*/ 352777 w 1648773"/>
                <a:gd name="connsiteY8" fmla="*/ 331683 h 678816"/>
                <a:gd name="connsiteX9" fmla="*/ 395111 w 1648773"/>
                <a:gd name="connsiteY9" fmla="*/ 289350 h 678816"/>
                <a:gd name="connsiteX10" fmla="*/ 420511 w 1648773"/>
                <a:gd name="connsiteY10" fmla="*/ 280883 h 678816"/>
                <a:gd name="connsiteX11" fmla="*/ 479777 w 1648773"/>
                <a:gd name="connsiteY11" fmla="*/ 255483 h 678816"/>
                <a:gd name="connsiteX12" fmla="*/ 496711 w 1648773"/>
                <a:gd name="connsiteY12" fmla="*/ 230083 h 678816"/>
                <a:gd name="connsiteX13" fmla="*/ 564444 w 1648773"/>
                <a:gd name="connsiteY13" fmla="*/ 213150 h 678816"/>
                <a:gd name="connsiteX14" fmla="*/ 581377 w 1648773"/>
                <a:gd name="connsiteY14" fmla="*/ 196216 h 678816"/>
                <a:gd name="connsiteX15" fmla="*/ 606777 w 1648773"/>
                <a:gd name="connsiteY15" fmla="*/ 179283 h 678816"/>
                <a:gd name="connsiteX16" fmla="*/ 623711 w 1648773"/>
                <a:gd name="connsiteY16" fmla="*/ 153883 h 678816"/>
                <a:gd name="connsiteX17" fmla="*/ 657577 w 1648773"/>
                <a:gd name="connsiteY17" fmla="*/ 120016 h 678816"/>
                <a:gd name="connsiteX18" fmla="*/ 776111 w 1648773"/>
                <a:gd name="connsiteY18" fmla="*/ 69216 h 678816"/>
                <a:gd name="connsiteX19" fmla="*/ 801511 w 1648773"/>
                <a:gd name="connsiteY19" fmla="*/ 52283 h 678816"/>
                <a:gd name="connsiteX20" fmla="*/ 835377 w 1648773"/>
                <a:gd name="connsiteY20" fmla="*/ 43816 h 678816"/>
                <a:gd name="connsiteX21" fmla="*/ 860777 w 1648773"/>
                <a:gd name="connsiteY21" fmla="*/ 35350 h 678816"/>
                <a:gd name="connsiteX22" fmla="*/ 953911 w 1648773"/>
                <a:gd name="connsiteY22" fmla="*/ 1483 h 678816"/>
                <a:gd name="connsiteX23" fmla="*/ 1131711 w 1648773"/>
                <a:gd name="connsiteY23" fmla="*/ 18416 h 678816"/>
                <a:gd name="connsiteX24" fmla="*/ 1317977 w 1648773"/>
                <a:gd name="connsiteY24" fmla="*/ 43816 h 678816"/>
                <a:gd name="connsiteX25" fmla="*/ 1351844 w 1648773"/>
                <a:gd name="connsiteY25" fmla="*/ 52283 h 678816"/>
                <a:gd name="connsiteX26" fmla="*/ 1453444 w 1648773"/>
                <a:gd name="connsiteY26" fmla="*/ 69216 h 678816"/>
                <a:gd name="connsiteX27" fmla="*/ 1495777 w 1648773"/>
                <a:gd name="connsiteY27" fmla="*/ 103083 h 678816"/>
                <a:gd name="connsiteX28" fmla="*/ 1529644 w 1648773"/>
                <a:gd name="connsiteY28" fmla="*/ 145416 h 678816"/>
                <a:gd name="connsiteX29" fmla="*/ 1521177 w 1648773"/>
                <a:gd name="connsiteY29" fmla="*/ 170816 h 678816"/>
                <a:gd name="connsiteX30" fmla="*/ 1487311 w 1648773"/>
                <a:gd name="connsiteY30" fmla="*/ 179283 h 678816"/>
                <a:gd name="connsiteX31" fmla="*/ 1461911 w 1648773"/>
                <a:gd name="connsiteY31" fmla="*/ 187750 h 678816"/>
                <a:gd name="connsiteX32" fmla="*/ 1453444 w 1648773"/>
                <a:gd name="connsiteY32" fmla="*/ 238550 h 678816"/>
                <a:gd name="connsiteX33" fmla="*/ 1461911 w 1648773"/>
                <a:gd name="connsiteY33" fmla="*/ 323216 h 678816"/>
                <a:gd name="connsiteX34" fmla="*/ 1478844 w 1648773"/>
                <a:gd name="connsiteY34" fmla="*/ 340150 h 678816"/>
                <a:gd name="connsiteX35" fmla="*/ 1588911 w 1648773"/>
                <a:gd name="connsiteY35" fmla="*/ 365550 h 678816"/>
                <a:gd name="connsiteX36" fmla="*/ 1631244 w 1648773"/>
                <a:gd name="connsiteY36" fmla="*/ 382483 h 678816"/>
                <a:gd name="connsiteX37" fmla="*/ 1622777 w 1648773"/>
                <a:gd name="connsiteY37" fmla="*/ 433283 h 678816"/>
                <a:gd name="connsiteX38" fmla="*/ 1478844 w 1648773"/>
                <a:gd name="connsiteY38" fmla="*/ 458683 h 678816"/>
                <a:gd name="connsiteX39" fmla="*/ 1428044 w 1648773"/>
                <a:gd name="connsiteY39" fmla="*/ 475616 h 678816"/>
                <a:gd name="connsiteX40" fmla="*/ 1368777 w 1648773"/>
                <a:gd name="connsiteY40" fmla="*/ 517950 h 678816"/>
                <a:gd name="connsiteX41" fmla="*/ 1326444 w 1648773"/>
                <a:gd name="connsiteY41" fmla="*/ 568750 h 678816"/>
                <a:gd name="connsiteX42" fmla="*/ 1292577 w 1648773"/>
                <a:gd name="connsiteY42" fmla="*/ 577216 h 678816"/>
                <a:gd name="connsiteX43" fmla="*/ 1241777 w 1648773"/>
                <a:gd name="connsiteY43" fmla="*/ 611083 h 678816"/>
                <a:gd name="connsiteX44" fmla="*/ 1182511 w 1648773"/>
                <a:gd name="connsiteY44" fmla="*/ 636483 h 678816"/>
                <a:gd name="connsiteX45" fmla="*/ 1157111 w 1648773"/>
                <a:gd name="connsiteY45" fmla="*/ 653416 h 678816"/>
                <a:gd name="connsiteX46" fmla="*/ 1140177 w 1648773"/>
                <a:gd name="connsiteY46" fmla="*/ 670350 h 678816"/>
                <a:gd name="connsiteX47" fmla="*/ 1114777 w 1648773"/>
                <a:gd name="connsiteY47" fmla="*/ 678816 h 678816"/>
                <a:gd name="connsiteX48" fmla="*/ 1047044 w 1648773"/>
                <a:gd name="connsiteY48" fmla="*/ 661883 h 678816"/>
                <a:gd name="connsiteX49" fmla="*/ 1021644 w 1648773"/>
                <a:gd name="connsiteY49" fmla="*/ 644950 h 678816"/>
                <a:gd name="connsiteX50" fmla="*/ 953911 w 1648773"/>
                <a:gd name="connsiteY50" fmla="*/ 628016 h 678816"/>
                <a:gd name="connsiteX51" fmla="*/ 886177 w 1648773"/>
                <a:gd name="connsiteY51" fmla="*/ 636483 h 678816"/>
                <a:gd name="connsiteX52" fmla="*/ 860777 w 1648773"/>
                <a:gd name="connsiteY52" fmla="*/ 644950 h 678816"/>
                <a:gd name="connsiteX53" fmla="*/ 742244 w 1648773"/>
                <a:gd name="connsiteY53" fmla="*/ 636483 h 678816"/>
                <a:gd name="connsiteX54" fmla="*/ 716844 w 1648773"/>
                <a:gd name="connsiteY54" fmla="*/ 628016 h 678816"/>
                <a:gd name="connsiteX55" fmla="*/ 708377 w 1648773"/>
                <a:gd name="connsiteY55" fmla="*/ 602616 h 678816"/>
                <a:gd name="connsiteX56" fmla="*/ 674511 w 1648773"/>
                <a:gd name="connsiteY56" fmla="*/ 594150 h 678816"/>
                <a:gd name="connsiteX57" fmla="*/ 530577 w 1648773"/>
                <a:gd name="connsiteY57" fmla="*/ 560283 h 678816"/>
                <a:gd name="connsiteX58" fmla="*/ 462844 w 1648773"/>
                <a:gd name="connsiteY58" fmla="*/ 585683 h 678816"/>
                <a:gd name="connsiteX59" fmla="*/ 412044 w 1648773"/>
                <a:gd name="connsiteY59" fmla="*/ 602616 h 678816"/>
                <a:gd name="connsiteX60" fmla="*/ 386644 w 1648773"/>
                <a:gd name="connsiteY60" fmla="*/ 628016 h 678816"/>
                <a:gd name="connsiteX61" fmla="*/ 369711 w 1648773"/>
                <a:gd name="connsiteY61" fmla="*/ 653416 h 678816"/>
                <a:gd name="connsiteX62" fmla="*/ 344311 w 1648773"/>
                <a:gd name="connsiteY62" fmla="*/ 661883 h 678816"/>
                <a:gd name="connsiteX63" fmla="*/ 318911 w 1648773"/>
                <a:gd name="connsiteY63" fmla="*/ 678816 h 678816"/>
                <a:gd name="connsiteX64" fmla="*/ 217311 w 1648773"/>
                <a:gd name="connsiteY64" fmla="*/ 661883 h 678816"/>
                <a:gd name="connsiteX65" fmla="*/ 166511 w 1648773"/>
                <a:gd name="connsiteY65" fmla="*/ 628016 h 678816"/>
                <a:gd name="connsiteX66" fmla="*/ 158044 w 1648773"/>
                <a:gd name="connsiteY66" fmla="*/ 602616 h 678816"/>
                <a:gd name="connsiteX67" fmla="*/ 132644 w 1648773"/>
                <a:gd name="connsiteY67" fmla="*/ 594150 h 678816"/>
                <a:gd name="connsiteX68" fmla="*/ 5644 w 1648773"/>
                <a:gd name="connsiteY68" fmla="*/ 602616 h 678816"/>
                <a:gd name="connsiteX0" fmla="*/ 5644 w 1648773"/>
                <a:gd name="connsiteY0" fmla="*/ 602616 h 678816"/>
                <a:gd name="connsiteX1" fmla="*/ 98777 w 1648773"/>
                <a:gd name="connsiteY1" fmla="*/ 560283 h 678816"/>
                <a:gd name="connsiteX2" fmla="*/ 132644 w 1648773"/>
                <a:gd name="connsiteY2" fmla="*/ 526416 h 678816"/>
                <a:gd name="connsiteX3" fmla="*/ 183444 w 1648773"/>
                <a:gd name="connsiteY3" fmla="*/ 475616 h 678816"/>
                <a:gd name="connsiteX4" fmla="*/ 217311 w 1648773"/>
                <a:gd name="connsiteY4" fmla="*/ 441750 h 678816"/>
                <a:gd name="connsiteX5" fmla="*/ 242711 w 1648773"/>
                <a:gd name="connsiteY5" fmla="*/ 433283 h 678816"/>
                <a:gd name="connsiteX6" fmla="*/ 293511 w 1648773"/>
                <a:gd name="connsiteY6" fmla="*/ 390950 h 678816"/>
                <a:gd name="connsiteX7" fmla="*/ 327377 w 1648773"/>
                <a:gd name="connsiteY7" fmla="*/ 348616 h 678816"/>
                <a:gd name="connsiteX8" fmla="*/ 352777 w 1648773"/>
                <a:gd name="connsiteY8" fmla="*/ 331683 h 678816"/>
                <a:gd name="connsiteX9" fmla="*/ 395111 w 1648773"/>
                <a:gd name="connsiteY9" fmla="*/ 289350 h 678816"/>
                <a:gd name="connsiteX10" fmla="*/ 420511 w 1648773"/>
                <a:gd name="connsiteY10" fmla="*/ 280883 h 678816"/>
                <a:gd name="connsiteX11" fmla="*/ 479777 w 1648773"/>
                <a:gd name="connsiteY11" fmla="*/ 255483 h 678816"/>
                <a:gd name="connsiteX12" fmla="*/ 496711 w 1648773"/>
                <a:gd name="connsiteY12" fmla="*/ 230083 h 678816"/>
                <a:gd name="connsiteX13" fmla="*/ 564444 w 1648773"/>
                <a:gd name="connsiteY13" fmla="*/ 213150 h 678816"/>
                <a:gd name="connsiteX14" fmla="*/ 581377 w 1648773"/>
                <a:gd name="connsiteY14" fmla="*/ 196216 h 678816"/>
                <a:gd name="connsiteX15" fmla="*/ 606777 w 1648773"/>
                <a:gd name="connsiteY15" fmla="*/ 179283 h 678816"/>
                <a:gd name="connsiteX16" fmla="*/ 623711 w 1648773"/>
                <a:gd name="connsiteY16" fmla="*/ 153883 h 678816"/>
                <a:gd name="connsiteX17" fmla="*/ 657577 w 1648773"/>
                <a:gd name="connsiteY17" fmla="*/ 120016 h 678816"/>
                <a:gd name="connsiteX18" fmla="*/ 776111 w 1648773"/>
                <a:gd name="connsiteY18" fmla="*/ 69216 h 678816"/>
                <a:gd name="connsiteX19" fmla="*/ 801511 w 1648773"/>
                <a:gd name="connsiteY19" fmla="*/ 52283 h 678816"/>
                <a:gd name="connsiteX20" fmla="*/ 835377 w 1648773"/>
                <a:gd name="connsiteY20" fmla="*/ 43816 h 678816"/>
                <a:gd name="connsiteX21" fmla="*/ 860777 w 1648773"/>
                <a:gd name="connsiteY21" fmla="*/ 35350 h 678816"/>
                <a:gd name="connsiteX22" fmla="*/ 953911 w 1648773"/>
                <a:gd name="connsiteY22" fmla="*/ 1483 h 678816"/>
                <a:gd name="connsiteX23" fmla="*/ 1131711 w 1648773"/>
                <a:gd name="connsiteY23" fmla="*/ 18416 h 678816"/>
                <a:gd name="connsiteX24" fmla="*/ 1317977 w 1648773"/>
                <a:gd name="connsiteY24" fmla="*/ 43816 h 678816"/>
                <a:gd name="connsiteX25" fmla="*/ 1351844 w 1648773"/>
                <a:gd name="connsiteY25" fmla="*/ 52283 h 678816"/>
                <a:gd name="connsiteX26" fmla="*/ 1453444 w 1648773"/>
                <a:gd name="connsiteY26" fmla="*/ 69216 h 678816"/>
                <a:gd name="connsiteX27" fmla="*/ 1495777 w 1648773"/>
                <a:gd name="connsiteY27" fmla="*/ 103083 h 678816"/>
                <a:gd name="connsiteX28" fmla="*/ 1529644 w 1648773"/>
                <a:gd name="connsiteY28" fmla="*/ 145416 h 678816"/>
                <a:gd name="connsiteX29" fmla="*/ 1521177 w 1648773"/>
                <a:gd name="connsiteY29" fmla="*/ 170816 h 678816"/>
                <a:gd name="connsiteX30" fmla="*/ 1487311 w 1648773"/>
                <a:gd name="connsiteY30" fmla="*/ 179283 h 678816"/>
                <a:gd name="connsiteX31" fmla="*/ 1461911 w 1648773"/>
                <a:gd name="connsiteY31" fmla="*/ 187750 h 678816"/>
                <a:gd name="connsiteX32" fmla="*/ 1453444 w 1648773"/>
                <a:gd name="connsiteY32" fmla="*/ 238550 h 678816"/>
                <a:gd name="connsiteX33" fmla="*/ 1461911 w 1648773"/>
                <a:gd name="connsiteY33" fmla="*/ 323216 h 678816"/>
                <a:gd name="connsiteX34" fmla="*/ 1588911 w 1648773"/>
                <a:gd name="connsiteY34" fmla="*/ 365550 h 678816"/>
                <a:gd name="connsiteX35" fmla="*/ 1631244 w 1648773"/>
                <a:gd name="connsiteY35" fmla="*/ 382483 h 678816"/>
                <a:gd name="connsiteX36" fmla="*/ 1622777 w 1648773"/>
                <a:gd name="connsiteY36" fmla="*/ 433283 h 678816"/>
                <a:gd name="connsiteX37" fmla="*/ 1478844 w 1648773"/>
                <a:gd name="connsiteY37" fmla="*/ 458683 h 678816"/>
                <a:gd name="connsiteX38" fmla="*/ 1428044 w 1648773"/>
                <a:gd name="connsiteY38" fmla="*/ 475616 h 678816"/>
                <a:gd name="connsiteX39" fmla="*/ 1368777 w 1648773"/>
                <a:gd name="connsiteY39" fmla="*/ 517950 h 678816"/>
                <a:gd name="connsiteX40" fmla="*/ 1326444 w 1648773"/>
                <a:gd name="connsiteY40" fmla="*/ 568750 h 678816"/>
                <a:gd name="connsiteX41" fmla="*/ 1292577 w 1648773"/>
                <a:gd name="connsiteY41" fmla="*/ 577216 h 678816"/>
                <a:gd name="connsiteX42" fmla="*/ 1241777 w 1648773"/>
                <a:gd name="connsiteY42" fmla="*/ 611083 h 678816"/>
                <a:gd name="connsiteX43" fmla="*/ 1182511 w 1648773"/>
                <a:gd name="connsiteY43" fmla="*/ 636483 h 678816"/>
                <a:gd name="connsiteX44" fmla="*/ 1157111 w 1648773"/>
                <a:gd name="connsiteY44" fmla="*/ 653416 h 678816"/>
                <a:gd name="connsiteX45" fmla="*/ 1140177 w 1648773"/>
                <a:gd name="connsiteY45" fmla="*/ 670350 h 678816"/>
                <a:gd name="connsiteX46" fmla="*/ 1114777 w 1648773"/>
                <a:gd name="connsiteY46" fmla="*/ 678816 h 678816"/>
                <a:gd name="connsiteX47" fmla="*/ 1047044 w 1648773"/>
                <a:gd name="connsiteY47" fmla="*/ 661883 h 678816"/>
                <a:gd name="connsiteX48" fmla="*/ 1021644 w 1648773"/>
                <a:gd name="connsiteY48" fmla="*/ 644950 h 678816"/>
                <a:gd name="connsiteX49" fmla="*/ 953911 w 1648773"/>
                <a:gd name="connsiteY49" fmla="*/ 628016 h 678816"/>
                <a:gd name="connsiteX50" fmla="*/ 886177 w 1648773"/>
                <a:gd name="connsiteY50" fmla="*/ 636483 h 678816"/>
                <a:gd name="connsiteX51" fmla="*/ 860777 w 1648773"/>
                <a:gd name="connsiteY51" fmla="*/ 644950 h 678816"/>
                <a:gd name="connsiteX52" fmla="*/ 742244 w 1648773"/>
                <a:gd name="connsiteY52" fmla="*/ 636483 h 678816"/>
                <a:gd name="connsiteX53" fmla="*/ 716844 w 1648773"/>
                <a:gd name="connsiteY53" fmla="*/ 628016 h 678816"/>
                <a:gd name="connsiteX54" fmla="*/ 708377 w 1648773"/>
                <a:gd name="connsiteY54" fmla="*/ 602616 h 678816"/>
                <a:gd name="connsiteX55" fmla="*/ 674511 w 1648773"/>
                <a:gd name="connsiteY55" fmla="*/ 594150 h 678816"/>
                <a:gd name="connsiteX56" fmla="*/ 530577 w 1648773"/>
                <a:gd name="connsiteY56" fmla="*/ 560283 h 678816"/>
                <a:gd name="connsiteX57" fmla="*/ 462844 w 1648773"/>
                <a:gd name="connsiteY57" fmla="*/ 585683 h 678816"/>
                <a:gd name="connsiteX58" fmla="*/ 412044 w 1648773"/>
                <a:gd name="connsiteY58" fmla="*/ 602616 h 678816"/>
                <a:gd name="connsiteX59" fmla="*/ 386644 w 1648773"/>
                <a:gd name="connsiteY59" fmla="*/ 628016 h 678816"/>
                <a:gd name="connsiteX60" fmla="*/ 369711 w 1648773"/>
                <a:gd name="connsiteY60" fmla="*/ 653416 h 678816"/>
                <a:gd name="connsiteX61" fmla="*/ 344311 w 1648773"/>
                <a:gd name="connsiteY61" fmla="*/ 661883 h 678816"/>
                <a:gd name="connsiteX62" fmla="*/ 318911 w 1648773"/>
                <a:gd name="connsiteY62" fmla="*/ 678816 h 678816"/>
                <a:gd name="connsiteX63" fmla="*/ 217311 w 1648773"/>
                <a:gd name="connsiteY63" fmla="*/ 661883 h 678816"/>
                <a:gd name="connsiteX64" fmla="*/ 166511 w 1648773"/>
                <a:gd name="connsiteY64" fmla="*/ 628016 h 678816"/>
                <a:gd name="connsiteX65" fmla="*/ 158044 w 1648773"/>
                <a:gd name="connsiteY65" fmla="*/ 602616 h 678816"/>
                <a:gd name="connsiteX66" fmla="*/ 132644 w 1648773"/>
                <a:gd name="connsiteY66" fmla="*/ 594150 h 678816"/>
                <a:gd name="connsiteX67" fmla="*/ 5644 w 1648773"/>
                <a:gd name="connsiteY67" fmla="*/ 602616 h 678816"/>
                <a:gd name="connsiteX0" fmla="*/ 1588911 w 1648773"/>
                <a:gd name="connsiteY0" fmla="*/ 365550 h 678816"/>
                <a:gd name="connsiteX1" fmla="*/ 1631244 w 1648773"/>
                <a:gd name="connsiteY1" fmla="*/ 382483 h 678816"/>
                <a:gd name="connsiteX2" fmla="*/ 1622777 w 1648773"/>
                <a:gd name="connsiteY2" fmla="*/ 433283 h 678816"/>
                <a:gd name="connsiteX3" fmla="*/ 1478844 w 1648773"/>
                <a:gd name="connsiteY3" fmla="*/ 458683 h 678816"/>
                <a:gd name="connsiteX4" fmla="*/ 1428044 w 1648773"/>
                <a:gd name="connsiteY4" fmla="*/ 475616 h 678816"/>
                <a:gd name="connsiteX5" fmla="*/ 1368777 w 1648773"/>
                <a:gd name="connsiteY5" fmla="*/ 517950 h 678816"/>
                <a:gd name="connsiteX6" fmla="*/ 1326444 w 1648773"/>
                <a:gd name="connsiteY6" fmla="*/ 568750 h 678816"/>
                <a:gd name="connsiteX7" fmla="*/ 1292577 w 1648773"/>
                <a:gd name="connsiteY7" fmla="*/ 577216 h 678816"/>
                <a:gd name="connsiteX8" fmla="*/ 1241777 w 1648773"/>
                <a:gd name="connsiteY8" fmla="*/ 611083 h 678816"/>
                <a:gd name="connsiteX9" fmla="*/ 1182511 w 1648773"/>
                <a:gd name="connsiteY9" fmla="*/ 636483 h 678816"/>
                <a:gd name="connsiteX10" fmla="*/ 1157111 w 1648773"/>
                <a:gd name="connsiteY10" fmla="*/ 653416 h 678816"/>
                <a:gd name="connsiteX11" fmla="*/ 1140177 w 1648773"/>
                <a:gd name="connsiteY11" fmla="*/ 670350 h 678816"/>
                <a:gd name="connsiteX12" fmla="*/ 1114777 w 1648773"/>
                <a:gd name="connsiteY12" fmla="*/ 678816 h 678816"/>
                <a:gd name="connsiteX13" fmla="*/ 1047044 w 1648773"/>
                <a:gd name="connsiteY13" fmla="*/ 661883 h 678816"/>
                <a:gd name="connsiteX14" fmla="*/ 1021644 w 1648773"/>
                <a:gd name="connsiteY14" fmla="*/ 644950 h 678816"/>
                <a:gd name="connsiteX15" fmla="*/ 953911 w 1648773"/>
                <a:gd name="connsiteY15" fmla="*/ 628016 h 678816"/>
                <a:gd name="connsiteX16" fmla="*/ 886177 w 1648773"/>
                <a:gd name="connsiteY16" fmla="*/ 636483 h 678816"/>
                <a:gd name="connsiteX17" fmla="*/ 860777 w 1648773"/>
                <a:gd name="connsiteY17" fmla="*/ 644950 h 678816"/>
                <a:gd name="connsiteX18" fmla="*/ 742244 w 1648773"/>
                <a:gd name="connsiteY18" fmla="*/ 636483 h 678816"/>
                <a:gd name="connsiteX19" fmla="*/ 716844 w 1648773"/>
                <a:gd name="connsiteY19" fmla="*/ 628016 h 678816"/>
                <a:gd name="connsiteX20" fmla="*/ 708377 w 1648773"/>
                <a:gd name="connsiteY20" fmla="*/ 602616 h 678816"/>
                <a:gd name="connsiteX21" fmla="*/ 674511 w 1648773"/>
                <a:gd name="connsiteY21" fmla="*/ 594150 h 678816"/>
                <a:gd name="connsiteX22" fmla="*/ 530577 w 1648773"/>
                <a:gd name="connsiteY22" fmla="*/ 560283 h 678816"/>
                <a:gd name="connsiteX23" fmla="*/ 462844 w 1648773"/>
                <a:gd name="connsiteY23" fmla="*/ 585683 h 678816"/>
                <a:gd name="connsiteX24" fmla="*/ 412044 w 1648773"/>
                <a:gd name="connsiteY24" fmla="*/ 602616 h 678816"/>
                <a:gd name="connsiteX25" fmla="*/ 386644 w 1648773"/>
                <a:gd name="connsiteY25" fmla="*/ 628016 h 678816"/>
                <a:gd name="connsiteX26" fmla="*/ 369711 w 1648773"/>
                <a:gd name="connsiteY26" fmla="*/ 653416 h 678816"/>
                <a:gd name="connsiteX27" fmla="*/ 344311 w 1648773"/>
                <a:gd name="connsiteY27" fmla="*/ 661883 h 678816"/>
                <a:gd name="connsiteX28" fmla="*/ 318911 w 1648773"/>
                <a:gd name="connsiteY28" fmla="*/ 678816 h 678816"/>
                <a:gd name="connsiteX29" fmla="*/ 217311 w 1648773"/>
                <a:gd name="connsiteY29" fmla="*/ 661883 h 678816"/>
                <a:gd name="connsiteX30" fmla="*/ 166511 w 1648773"/>
                <a:gd name="connsiteY30" fmla="*/ 628016 h 678816"/>
                <a:gd name="connsiteX31" fmla="*/ 158044 w 1648773"/>
                <a:gd name="connsiteY31" fmla="*/ 602616 h 678816"/>
                <a:gd name="connsiteX32" fmla="*/ 132644 w 1648773"/>
                <a:gd name="connsiteY32" fmla="*/ 594150 h 678816"/>
                <a:gd name="connsiteX33" fmla="*/ 5644 w 1648773"/>
                <a:gd name="connsiteY33" fmla="*/ 602616 h 678816"/>
                <a:gd name="connsiteX34" fmla="*/ 98777 w 1648773"/>
                <a:gd name="connsiteY34" fmla="*/ 560283 h 678816"/>
                <a:gd name="connsiteX35" fmla="*/ 132644 w 1648773"/>
                <a:gd name="connsiteY35" fmla="*/ 526416 h 678816"/>
                <a:gd name="connsiteX36" fmla="*/ 183444 w 1648773"/>
                <a:gd name="connsiteY36" fmla="*/ 475616 h 678816"/>
                <a:gd name="connsiteX37" fmla="*/ 217311 w 1648773"/>
                <a:gd name="connsiteY37" fmla="*/ 441750 h 678816"/>
                <a:gd name="connsiteX38" fmla="*/ 242711 w 1648773"/>
                <a:gd name="connsiteY38" fmla="*/ 433283 h 678816"/>
                <a:gd name="connsiteX39" fmla="*/ 293511 w 1648773"/>
                <a:gd name="connsiteY39" fmla="*/ 390950 h 678816"/>
                <a:gd name="connsiteX40" fmla="*/ 327377 w 1648773"/>
                <a:gd name="connsiteY40" fmla="*/ 348616 h 678816"/>
                <a:gd name="connsiteX41" fmla="*/ 352777 w 1648773"/>
                <a:gd name="connsiteY41" fmla="*/ 331683 h 678816"/>
                <a:gd name="connsiteX42" fmla="*/ 395111 w 1648773"/>
                <a:gd name="connsiteY42" fmla="*/ 289350 h 678816"/>
                <a:gd name="connsiteX43" fmla="*/ 420511 w 1648773"/>
                <a:gd name="connsiteY43" fmla="*/ 280883 h 678816"/>
                <a:gd name="connsiteX44" fmla="*/ 479777 w 1648773"/>
                <a:gd name="connsiteY44" fmla="*/ 255483 h 678816"/>
                <a:gd name="connsiteX45" fmla="*/ 496711 w 1648773"/>
                <a:gd name="connsiteY45" fmla="*/ 230083 h 678816"/>
                <a:gd name="connsiteX46" fmla="*/ 564444 w 1648773"/>
                <a:gd name="connsiteY46" fmla="*/ 213150 h 678816"/>
                <a:gd name="connsiteX47" fmla="*/ 581377 w 1648773"/>
                <a:gd name="connsiteY47" fmla="*/ 196216 h 678816"/>
                <a:gd name="connsiteX48" fmla="*/ 606777 w 1648773"/>
                <a:gd name="connsiteY48" fmla="*/ 179283 h 678816"/>
                <a:gd name="connsiteX49" fmla="*/ 623711 w 1648773"/>
                <a:gd name="connsiteY49" fmla="*/ 153883 h 678816"/>
                <a:gd name="connsiteX50" fmla="*/ 657577 w 1648773"/>
                <a:gd name="connsiteY50" fmla="*/ 120016 h 678816"/>
                <a:gd name="connsiteX51" fmla="*/ 776111 w 1648773"/>
                <a:gd name="connsiteY51" fmla="*/ 69216 h 678816"/>
                <a:gd name="connsiteX52" fmla="*/ 801511 w 1648773"/>
                <a:gd name="connsiteY52" fmla="*/ 52283 h 678816"/>
                <a:gd name="connsiteX53" fmla="*/ 835377 w 1648773"/>
                <a:gd name="connsiteY53" fmla="*/ 43816 h 678816"/>
                <a:gd name="connsiteX54" fmla="*/ 860777 w 1648773"/>
                <a:gd name="connsiteY54" fmla="*/ 35350 h 678816"/>
                <a:gd name="connsiteX55" fmla="*/ 953911 w 1648773"/>
                <a:gd name="connsiteY55" fmla="*/ 1483 h 678816"/>
                <a:gd name="connsiteX56" fmla="*/ 1131711 w 1648773"/>
                <a:gd name="connsiteY56" fmla="*/ 18416 h 678816"/>
                <a:gd name="connsiteX57" fmla="*/ 1317977 w 1648773"/>
                <a:gd name="connsiteY57" fmla="*/ 43816 h 678816"/>
                <a:gd name="connsiteX58" fmla="*/ 1351844 w 1648773"/>
                <a:gd name="connsiteY58" fmla="*/ 52283 h 678816"/>
                <a:gd name="connsiteX59" fmla="*/ 1453444 w 1648773"/>
                <a:gd name="connsiteY59" fmla="*/ 69216 h 678816"/>
                <a:gd name="connsiteX60" fmla="*/ 1495777 w 1648773"/>
                <a:gd name="connsiteY60" fmla="*/ 103083 h 678816"/>
                <a:gd name="connsiteX61" fmla="*/ 1529644 w 1648773"/>
                <a:gd name="connsiteY61" fmla="*/ 145416 h 678816"/>
                <a:gd name="connsiteX62" fmla="*/ 1521177 w 1648773"/>
                <a:gd name="connsiteY62" fmla="*/ 170816 h 678816"/>
                <a:gd name="connsiteX63" fmla="*/ 1487311 w 1648773"/>
                <a:gd name="connsiteY63" fmla="*/ 179283 h 678816"/>
                <a:gd name="connsiteX64" fmla="*/ 1461911 w 1648773"/>
                <a:gd name="connsiteY64" fmla="*/ 187750 h 678816"/>
                <a:gd name="connsiteX65" fmla="*/ 1453444 w 1648773"/>
                <a:gd name="connsiteY65" fmla="*/ 238550 h 678816"/>
                <a:gd name="connsiteX66" fmla="*/ 1553351 w 1648773"/>
                <a:gd name="connsiteY66" fmla="*/ 414656 h 678816"/>
                <a:gd name="connsiteX0" fmla="*/ 1588911 w 1648773"/>
                <a:gd name="connsiteY0" fmla="*/ 365550 h 678816"/>
                <a:gd name="connsiteX1" fmla="*/ 1631244 w 1648773"/>
                <a:gd name="connsiteY1" fmla="*/ 382483 h 678816"/>
                <a:gd name="connsiteX2" fmla="*/ 1622777 w 1648773"/>
                <a:gd name="connsiteY2" fmla="*/ 433283 h 678816"/>
                <a:gd name="connsiteX3" fmla="*/ 1478844 w 1648773"/>
                <a:gd name="connsiteY3" fmla="*/ 458683 h 678816"/>
                <a:gd name="connsiteX4" fmla="*/ 1428044 w 1648773"/>
                <a:gd name="connsiteY4" fmla="*/ 475616 h 678816"/>
                <a:gd name="connsiteX5" fmla="*/ 1368777 w 1648773"/>
                <a:gd name="connsiteY5" fmla="*/ 517950 h 678816"/>
                <a:gd name="connsiteX6" fmla="*/ 1326444 w 1648773"/>
                <a:gd name="connsiteY6" fmla="*/ 568750 h 678816"/>
                <a:gd name="connsiteX7" fmla="*/ 1292577 w 1648773"/>
                <a:gd name="connsiteY7" fmla="*/ 577216 h 678816"/>
                <a:gd name="connsiteX8" fmla="*/ 1241777 w 1648773"/>
                <a:gd name="connsiteY8" fmla="*/ 611083 h 678816"/>
                <a:gd name="connsiteX9" fmla="*/ 1182511 w 1648773"/>
                <a:gd name="connsiteY9" fmla="*/ 636483 h 678816"/>
                <a:gd name="connsiteX10" fmla="*/ 1157111 w 1648773"/>
                <a:gd name="connsiteY10" fmla="*/ 653416 h 678816"/>
                <a:gd name="connsiteX11" fmla="*/ 1140177 w 1648773"/>
                <a:gd name="connsiteY11" fmla="*/ 670350 h 678816"/>
                <a:gd name="connsiteX12" fmla="*/ 1114777 w 1648773"/>
                <a:gd name="connsiteY12" fmla="*/ 678816 h 678816"/>
                <a:gd name="connsiteX13" fmla="*/ 1047044 w 1648773"/>
                <a:gd name="connsiteY13" fmla="*/ 661883 h 678816"/>
                <a:gd name="connsiteX14" fmla="*/ 1021644 w 1648773"/>
                <a:gd name="connsiteY14" fmla="*/ 644950 h 678816"/>
                <a:gd name="connsiteX15" fmla="*/ 953911 w 1648773"/>
                <a:gd name="connsiteY15" fmla="*/ 628016 h 678816"/>
                <a:gd name="connsiteX16" fmla="*/ 886177 w 1648773"/>
                <a:gd name="connsiteY16" fmla="*/ 636483 h 678816"/>
                <a:gd name="connsiteX17" fmla="*/ 860777 w 1648773"/>
                <a:gd name="connsiteY17" fmla="*/ 644950 h 678816"/>
                <a:gd name="connsiteX18" fmla="*/ 742244 w 1648773"/>
                <a:gd name="connsiteY18" fmla="*/ 636483 h 678816"/>
                <a:gd name="connsiteX19" fmla="*/ 716844 w 1648773"/>
                <a:gd name="connsiteY19" fmla="*/ 628016 h 678816"/>
                <a:gd name="connsiteX20" fmla="*/ 708377 w 1648773"/>
                <a:gd name="connsiteY20" fmla="*/ 602616 h 678816"/>
                <a:gd name="connsiteX21" fmla="*/ 674511 w 1648773"/>
                <a:gd name="connsiteY21" fmla="*/ 594150 h 678816"/>
                <a:gd name="connsiteX22" fmla="*/ 530577 w 1648773"/>
                <a:gd name="connsiteY22" fmla="*/ 560283 h 678816"/>
                <a:gd name="connsiteX23" fmla="*/ 462844 w 1648773"/>
                <a:gd name="connsiteY23" fmla="*/ 585683 h 678816"/>
                <a:gd name="connsiteX24" fmla="*/ 412044 w 1648773"/>
                <a:gd name="connsiteY24" fmla="*/ 602616 h 678816"/>
                <a:gd name="connsiteX25" fmla="*/ 386644 w 1648773"/>
                <a:gd name="connsiteY25" fmla="*/ 628016 h 678816"/>
                <a:gd name="connsiteX26" fmla="*/ 369711 w 1648773"/>
                <a:gd name="connsiteY26" fmla="*/ 653416 h 678816"/>
                <a:gd name="connsiteX27" fmla="*/ 344311 w 1648773"/>
                <a:gd name="connsiteY27" fmla="*/ 661883 h 678816"/>
                <a:gd name="connsiteX28" fmla="*/ 318911 w 1648773"/>
                <a:gd name="connsiteY28" fmla="*/ 678816 h 678816"/>
                <a:gd name="connsiteX29" fmla="*/ 217311 w 1648773"/>
                <a:gd name="connsiteY29" fmla="*/ 661883 h 678816"/>
                <a:gd name="connsiteX30" fmla="*/ 166511 w 1648773"/>
                <a:gd name="connsiteY30" fmla="*/ 628016 h 678816"/>
                <a:gd name="connsiteX31" fmla="*/ 158044 w 1648773"/>
                <a:gd name="connsiteY31" fmla="*/ 602616 h 678816"/>
                <a:gd name="connsiteX32" fmla="*/ 132644 w 1648773"/>
                <a:gd name="connsiteY32" fmla="*/ 594150 h 678816"/>
                <a:gd name="connsiteX33" fmla="*/ 5644 w 1648773"/>
                <a:gd name="connsiteY33" fmla="*/ 602616 h 678816"/>
                <a:gd name="connsiteX34" fmla="*/ 98777 w 1648773"/>
                <a:gd name="connsiteY34" fmla="*/ 560283 h 678816"/>
                <a:gd name="connsiteX35" fmla="*/ 132644 w 1648773"/>
                <a:gd name="connsiteY35" fmla="*/ 526416 h 678816"/>
                <a:gd name="connsiteX36" fmla="*/ 183444 w 1648773"/>
                <a:gd name="connsiteY36" fmla="*/ 475616 h 678816"/>
                <a:gd name="connsiteX37" fmla="*/ 217311 w 1648773"/>
                <a:gd name="connsiteY37" fmla="*/ 441750 h 678816"/>
                <a:gd name="connsiteX38" fmla="*/ 242711 w 1648773"/>
                <a:gd name="connsiteY38" fmla="*/ 433283 h 678816"/>
                <a:gd name="connsiteX39" fmla="*/ 293511 w 1648773"/>
                <a:gd name="connsiteY39" fmla="*/ 390950 h 678816"/>
                <a:gd name="connsiteX40" fmla="*/ 327377 w 1648773"/>
                <a:gd name="connsiteY40" fmla="*/ 348616 h 678816"/>
                <a:gd name="connsiteX41" fmla="*/ 352777 w 1648773"/>
                <a:gd name="connsiteY41" fmla="*/ 331683 h 678816"/>
                <a:gd name="connsiteX42" fmla="*/ 395111 w 1648773"/>
                <a:gd name="connsiteY42" fmla="*/ 289350 h 678816"/>
                <a:gd name="connsiteX43" fmla="*/ 420511 w 1648773"/>
                <a:gd name="connsiteY43" fmla="*/ 280883 h 678816"/>
                <a:gd name="connsiteX44" fmla="*/ 479777 w 1648773"/>
                <a:gd name="connsiteY44" fmla="*/ 255483 h 678816"/>
                <a:gd name="connsiteX45" fmla="*/ 496711 w 1648773"/>
                <a:gd name="connsiteY45" fmla="*/ 230083 h 678816"/>
                <a:gd name="connsiteX46" fmla="*/ 564444 w 1648773"/>
                <a:gd name="connsiteY46" fmla="*/ 213150 h 678816"/>
                <a:gd name="connsiteX47" fmla="*/ 581377 w 1648773"/>
                <a:gd name="connsiteY47" fmla="*/ 196216 h 678816"/>
                <a:gd name="connsiteX48" fmla="*/ 606777 w 1648773"/>
                <a:gd name="connsiteY48" fmla="*/ 179283 h 678816"/>
                <a:gd name="connsiteX49" fmla="*/ 623711 w 1648773"/>
                <a:gd name="connsiteY49" fmla="*/ 153883 h 678816"/>
                <a:gd name="connsiteX50" fmla="*/ 657577 w 1648773"/>
                <a:gd name="connsiteY50" fmla="*/ 120016 h 678816"/>
                <a:gd name="connsiteX51" fmla="*/ 776111 w 1648773"/>
                <a:gd name="connsiteY51" fmla="*/ 69216 h 678816"/>
                <a:gd name="connsiteX52" fmla="*/ 801511 w 1648773"/>
                <a:gd name="connsiteY52" fmla="*/ 52283 h 678816"/>
                <a:gd name="connsiteX53" fmla="*/ 835377 w 1648773"/>
                <a:gd name="connsiteY53" fmla="*/ 43816 h 678816"/>
                <a:gd name="connsiteX54" fmla="*/ 860777 w 1648773"/>
                <a:gd name="connsiteY54" fmla="*/ 35350 h 678816"/>
                <a:gd name="connsiteX55" fmla="*/ 953911 w 1648773"/>
                <a:gd name="connsiteY55" fmla="*/ 1483 h 678816"/>
                <a:gd name="connsiteX56" fmla="*/ 1131711 w 1648773"/>
                <a:gd name="connsiteY56" fmla="*/ 18416 h 678816"/>
                <a:gd name="connsiteX57" fmla="*/ 1317977 w 1648773"/>
                <a:gd name="connsiteY57" fmla="*/ 43816 h 678816"/>
                <a:gd name="connsiteX58" fmla="*/ 1351844 w 1648773"/>
                <a:gd name="connsiteY58" fmla="*/ 52283 h 678816"/>
                <a:gd name="connsiteX59" fmla="*/ 1453444 w 1648773"/>
                <a:gd name="connsiteY59" fmla="*/ 69216 h 678816"/>
                <a:gd name="connsiteX60" fmla="*/ 1495777 w 1648773"/>
                <a:gd name="connsiteY60" fmla="*/ 103083 h 678816"/>
                <a:gd name="connsiteX61" fmla="*/ 1529644 w 1648773"/>
                <a:gd name="connsiteY61" fmla="*/ 145416 h 678816"/>
                <a:gd name="connsiteX62" fmla="*/ 1521177 w 1648773"/>
                <a:gd name="connsiteY62" fmla="*/ 170816 h 678816"/>
                <a:gd name="connsiteX63" fmla="*/ 1487311 w 1648773"/>
                <a:gd name="connsiteY63" fmla="*/ 179283 h 678816"/>
                <a:gd name="connsiteX64" fmla="*/ 1461911 w 1648773"/>
                <a:gd name="connsiteY64" fmla="*/ 187750 h 678816"/>
                <a:gd name="connsiteX65" fmla="*/ 1453444 w 1648773"/>
                <a:gd name="connsiteY65" fmla="*/ 238550 h 678816"/>
                <a:gd name="connsiteX0" fmla="*/ 1588911 w 1648773"/>
                <a:gd name="connsiteY0" fmla="*/ 365550 h 678816"/>
                <a:gd name="connsiteX1" fmla="*/ 1631244 w 1648773"/>
                <a:gd name="connsiteY1" fmla="*/ 382483 h 678816"/>
                <a:gd name="connsiteX2" fmla="*/ 1622777 w 1648773"/>
                <a:gd name="connsiteY2" fmla="*/ 433283 h 678816"/>
                <a:gd name="connsiteX3" fmla="*/ 1478844 w 1648773"/>
                <a:gd name="connsiteY3" fmla="*/ 458683 h 678816"/>
                <a:gd name="connsiteX4" fmla="*/ 1428044 w 1648773"/>
                <a:gd name="connsiteY4" fmla="*/ 475616 h 678816"/>
                <a:gd name="connsiteX5" fmla="*/ 1368777 w 1648773"/>
                <a:gd name="connsiteY5" fmla="*/ 517950 h 678816"/>
                <a:gd name="connsiteX6" fmla="*/ 1326444 w 1648773"/>
                <a:gd name="connsiteY6" fmla="*/ 568750 h 678816"/>
                <a:gd name="connsiteX7" fmla="*/ 1292577 w 1648773"/>
                <a:gd name="connsiteY7" fmla="*/ 577216 h 678816"/>
                <a:gd name="connsiteX8" fmla="*/ 1241777 w 1648773"/>
                <a:gd name="connsiteY8" fmla="*/ 611083 h 678816"/>
                <a:gd name="connsiteX9" fmla="*/ 1182511 w 1648773"/>
                <a:gd name="connsiteY9" fmla="*/ 636483 h 678816"/>
                <a:gd name="connsiteX10" fmla="*/ 1157111 w 1648773"/>
                <a:gd name="connsiteY10" fmla="*/ 653416 h 678816"/>
                <a:gd name="connsiteX11" fmla="*/ 1140177 w 1648773"/>
                <a:gd name="connsiteY11" fmla="*/ 670350 h 678816"/>
                <a:gd name="connsiteX12" fmla="*/ 1114777 w 1648773"/>
                <a:gd name="connsiteY12" fmla="*/ 678816 h 678816"/>
                <a:gd name="connsiteX13" fmla="*/ 1047044 w 1648773"/>
                <a:gd name="connsiteY13" fmla="*/ 661883 h 678816"/>
                <a:gd name="connsiteX14" fmla="*/ 1021644 w 1648773"/>
                <a:gd name="connsiteY14" fmla="*/ 644950 h 678816"/>
                <a:gd name="connsiteX15" fmla="*/ 953911 w 1648773"/>
                <a:gd name="connsiteY15" fmla="*/ 628016 h 678816"/>
                <a:gd name="connsiteX16" fmla="*/ 886177 w 1648773"/>
                <a:gd name="connsiteY16" fmla="*/ 636483 h 678816"/>
                <a:gd name="connsiteX17" fmla="*/ 860777 w 1648773"/>
                <a:gd name="connsiteY17" fmla="*/ 644950 h 678816"/>
                <a:gd name="connsiteX18" fmla="*/ 742244 w 1648773"/>
                <a:gd name="connsiteY18" fmla="*/ 636483 h 678816"/>
                <a:gd name="connsiteX19" fmla="*/ 716844 w 1648773"/>
                <a:gd name="connsiteY19" fmla="*/ 628016 h 678816"/>
                <a:gd name="connsiteX20" fmla="*/ 708377 w 1648773"/>
                <a:gd name="connsiteY20" fmla="*/ 602616 h 678816"/>
                <a:gd name="connsiteX21" fmla="*/ 674511 w 1648773"/>
                <a:gd name="connsiteY21" fmla="*/ 594150 h 678816"/>
                <a:gd name="connsiteX22" fmla="*/ 530577 w 1648773"/>
                <a:gd name="connsiteY22" fmla="*/ 560283 h 678816"/>
                <a:gd name="connsiteX23" fmla="*/ 462844 w 1648773"/>
                <a:gd name="connsiteY23" fmla="*/ 585683 h 678816"/>
                <a:gd name="connsiteX24" fmla="*/ 412044 w 1648773"/>
                <a:gd name="connsiteY24" fmla="*/ 602616 h 678816"/>
                <a:gd name="connsiteX25" fmla="*/ 386644 w 1648773"/>
                <a:gd name="connsiteY25" fmla="*/ 628016 h 678816"/>
                <a:gd name="connsiteX26" fmla="*/ 369711 w 1648773"/>
                <a:gd name="connsiteY26" fmla="*/ 653416 h 678816"/>
                <a:gd name="connsiteX27" fmla="*/ 344311 w 1648773"/>
                <a:gd name="connsiteY27" fmla="*/ 661883 h 678816"/>
                <a:gd name="connsiteX28" fmla="*/ 318911 w 1648773"/>
                <a:gd name="connsiteY28" fmla="*/ 678816 h 678816"/>
                <a:gd name="connsiteX29" fmla="*/ 217311 w 1648773"/>
                <a:gd name="connsiteY29" fmla="*/ 661883 h 678816"/>
                <a:gd name="connsiteX30" fmla="*/ 166511 w 1648773"/>
                <a:gd name="connsiteY30" fmla="*/ 628016 h 678816"/>
                <a:gd name="connsiteX31" fmla="*/ 158044 w 1648773"/>
                <a:gd name="connsiteY31" fmla="*/ 602616 h 678816"/>
                <a:gd name="connsiteX32" fmla="*/ 132644 w 1648773"/>
                <a:gd name="connsiteY32" fmla="*/ 594150 h 678816"/>
                <a:gd name="connsiteX33" fmla="*/ 5644 w 1648773"/>
                <a:gd name="connsiteY33" fmla="*/ 602616 h 678816"/>
                <a:gd name="connsiteX34" fmla="*/ 98777 w 1648773"/>
                <a:gd name="connsiteY34" fmla="*/ 560283 h 678816"/>
                <a:gd name="connsiteX35" fmla="*/ 132644 w 1648773"/>
                <a:gd name="connsiteY35" fmla="*/ 526416 h 678816"/>
                <a:gd name="connsiteX36" fmla="*/ 183444 w 1648773"/>
                <a:gd name="connsiteY36" fmla="*/ 475616 h 678816"/>
                <a:gd name="connsiteX37" fmla="*/ 217311 w 1648773"/>
                <a:gd name="connsiteY37" fmla="*/ 441750 h 678816"/>
                <a:gd name="connsiteX38" fmla="*/ 242711 w 1648773"/>
                <a:gd name="connsiteY38" fmla="*/ 433283 h 678816"/>
                <a:gd name="connsiteX39" fmla="*/ 293511 w 1648773"/>
                <a:gd name="connsiteY39" fmla="*/ 390950 h 678816"/>
                <a:gd name="connsiteX40" fmla="*/ 327377 w 1648773"/>
                <a:gd name="connsiteY40" fmla="*/ 348616 h 678816"/>
                <a:gd name="connsiteX41" fmla="*/ 352777 w 1648773"/>
                <a:gd name="connsiteY41" fmla="*/ 331683 h 678816"/>
                <a:gd name="connsiteX42" fmla="*/ 395111 w 1648773"/>
                <a:gd name="connsiteY42" fmla="*/ 289350 h 678816"/>
                <a:gd name="connsiteX43" fmla="*/ 420511 w 1648773"/>
                <a:gd name="connsiteY43" fmla="*/ 280883 h 678816"/>
                <a:gd name="connsiteX44" fmla="*/ 479777 w 1648773"/>
                <a:gd name="connsiteY44" fmla="*/ 255483 h 678816"/>
                <a:gd name="connsiteX45" fmla="*/ 496711 w 1648773"/>
                <a:gd name="connsiteY45" fmla="*/ 230083 h 678816"/>
                <a:gd name="connsiteX46" fmla="*/ 564444 w 1648773"/>
                <a:gd name="connsiteY46" fmla="*/ 213150 h 678816"/>
                <a:gd name="connsiteX47" fmla="*/ 581377 w 1648773"/>
                <a:gd name="connsiteY47" fmla="*/ 196216 h 678816"/>
                <a:gd name="connsiteX48" fmla="*/ 606777 w 1648773"/>
                <a:gd name="connsiteY48" fmla="*/ 179283 h 678816"/>
                <a:gd name="connsiteX49" fmla="*/ 623711 w 1648773"/>
                <a:gd name="connsiteY49" fmla="*/ 153883 h 678816"/>
                <a:gd name="connsiteX50" fmla="*/ 657577 w 1648773"/>
                <a:gd name="connsiteY50" fmla="*/ 120016 h 678816"/>
                <a:gd name="connsiteX51" fmla="*/ 776111 w 1648773"/>
                <a:gd name="connsiteY51" fmla="*/ 69216 h 678816"/>
                <a:gd name="connsiteX52" fmla="*/ 801511 w 1648773"/>
                <a:gd name="connsiteY52" fmla="*/ 52283 h 678816"/>
                <a:gd name="connsiteX53" fmla="*/ 835377 w 1648773"/>
                <a:gd name="connsiteY53" fmla="*/ 43816 h 678816"/>
                <a:gd name="connsiteX54" fmla="*/ 860777 w 1648773"/>
                <a:gd name="connsiteY54" fmla="*/ 35350 h 678816"/>
                <a:gd name="connsiteX55" fmla="*/ 953911 w 1648773"/>
                <a:gd name="connsiteY55" fmla="*/ 1483 h 678816"/>
                <a:gd name="connsiteX56" fmla="*/ 1131711 w 1648773"/>
                <a:gd name="connsiteY56" fmla="*/ 18416 h 678816"/>
                <a:gd name="connsiteX57" fmla="*/ 1317977 w 1648773"/>
                <a:gd name="connsiteY57" fmla="*/ 43816 h 678816"/>
                <a:gd name="connsiteX58" fmla="*/ 1351844 w 1648773"/>
                <a:gd name="connsiteY58" fmla="*/ 52283 h 678816"/>
                <a:gd name="connsiteX59" fmla="*/ 1453444 w 1648773"/>
                <a:gd name="connsiteY59" fmla="*/ 69216 h 678816"/>
                <a:gd name="connsiteX60" fmla="*/ 1495777 w 1648773"/>
                <a:gd name="connsiteY60" fmla="*/ 103083 h 678816"/>
                <a:gd name="connsiteX61" fmla="*/ 1529644 w 1648773"/>
                <a:gd name="connsiteY61" fmla="*/ 145416 h 678816"/>
                <a:gd name="connsiteX62" fmla="*/ 1521177 w 1648773"/>
                <a:gd name="connsiteY62" fmla="*/ 170816 h 678816"/>
                <a:gd name="connsiteX63" fmla="*/ 1487311 w 1648773"/>
                <a:gd name="connsiteY63" fmla="*/ 179283 h 678816"/>
                <a:gd name="connsiteX64" fmla="*/ 1461911 w 1648773"/>
                <a:gd name="connsiteY64" fmla="*/ 187750 h 678816"/>
                <a:gd name="connsiteX65" fmla="*/ 1453444 w 1648773"/>
                <a:gd name="connsiteY65" fmla="*/ 238550 h 678816"/>
                <a:gd name="connsiteX66" fmla="*/ 1588911 w 1648773"/>
                <a:gd name="connsiteY66" fmla="*/ 365550 h 678816"/>
                <a:gd name="connsiteX0" fmla="*/ 1588911 w 1648773"/>
                <a:gd name="connsiteY0" fmla="*/ 294088 h 678816"/>
                <a:gd name="connsiteX1" fmla="*/ 1631244 w 1648773"/>
                <a:gd name="connsiteY1" fmla="*/ 382483 h 678816"/>
                <a:gd name="connsiteX2" fmla="*/ 1622777 w 1648773"/>
                <a:gd name="connsiteY2" fmla="*/ 433283 h 678816"/>
                <a:gd name="connsiteX3" fmla="*/ 1478844 w 1648773"/>
                <a:gd name="connsiteY3" fmla="*/ 458683 h 678816"/>
                <a:gd name="connsiteX4" fmla="*/ 1428044 w 1648773"/>
                <a:gd name="connsiteY4" fmla="*/ 475616 h 678816"/>
                <a:gd name="connsiteX5" fmla="*/ 1368777 w 1648773"/>
                <a:gd name="connsiteY5" fmla="*/ 517950 h 678816"/>
                <a:gd name="connsiteX6" fmla="*/ 1326444 w 1648773"/>
                <a:gd name="connsiteY6" fmla="*/ 568750 h 678816"/>
                <a:gd name="connsiteX7" fmla="*/ 1292577 w 1648773"/>
                <a:gd name="connsiteY7" fmla="*/ 577216 h 678816"/>
                <a:gd name="connsiteX8" fmla="*/ 1241777 w 1648773"/>
                <a:gd name="connsiteY8" fmla="*/ 611083 h 678816"/>
                <a:gd name="connsiteX9" fmla="*/ 1182511 w 1648773"/>
                <a:gd name="connsiteY9" fmla="*/ 636483 h 678816"/>
                <a:gd name="connsiteX10" fmla="*/ 1157111 w 1648773"/>
                <a:gd name="connsiteY10" fmla="*/ 653416 h 678816"/>
                <a:gd name="connsiteX11" fmla="*/ 1140177 w 1648773"/>
                <a:gd name="connsiteY11" fmla="*/ 670350 h 678816"/>
                <a:gd name="connsiteX12" fmla="*/ 1114777 w 1648773"/>
                <a:gd name="connsiteY12" fmla="*/ 678816 h 678816"/>
                <a:gd name="connsiteX13" fmla="*/ 1047044 w 1648773"/>
                <a:gd name="connsiteY13" fmla="*/ 661883 h 678816"/>
                <a:gd name="connsiteX14" fmla="*/ 1021644 w 1648773"/>
                <a:gd name="connsiteY14" fmla="*/ 644950 h 678816"/>
                <a:gd name="connsiteX15" fmla="*/ 953911 w 1648773"/>
                <a:gd name="connsiteY15" fmla="*/ 628016 h 678816"/>
                <a:gd name="connsiteX16" fmla="*/ 886177 w 1648773"/>
                <a:gd name="connsiteY16" fmla="*/ 636483 h 678816"/>
                <a:gd name="connsiteX17" fmla="*/ 860777 w 1648773"/>
                <a:gd name="connsiteY17" fmla="*/ 644950 h 678816"/>
                <a:gd name="connsiteX18" fmla="*/ 742244 w 1648773"/>
                <a:gd name="connsiteY18" fmla="*/ 636483 h 678816"/>
                <a:gd name="connsiteX19" fmla="*/ 716844 w 1648773"/>
                <a:gd name="connsiteY19" fmla="*/ 628016 h 678816"/>
                <a:gd name="connsiteX20" fmla="*/ 708377 w 1648773"/>
                <a:gd name="connsiteY20" fmla="*/ 602616 h 678816"/>
                <a:gd name="connsiteX21" fmla="*/ 674511 w 1648773"/>
                <a:gd name="connsiteY21" fmla="*/ 594150 h 678816"/>
                <a:gd name="connsiteX22" fmla="*/ 530577 w 1648773"/>
                <a:gd name="connsiteY22" fmla="*/ 560283 h 678816"/>
                <a:gd name="connsiteX23" fmla="*/ 462844 w 1648773"/>
                <a:gd name="connsiteY23" fmla="*/ 585683 h 678816"/>
                <a:gd name="connsiteX24" fmla="*/ 412044 w 1648773"/>
                <a:gd name="connsiteY24" fmla="*/ 602616 h 678816"/>
                <a:gd name="connsiteX25" fmla="*/ 386644 w 1648773"/>
                <a:gd name="connsiteY25" fmla="*/ 628016 h 678816"/>
                <a:gd name="connsiteX26" fmla="*/ 369711 w 1648773"/>
                <a:gd name="connsiteY26" fmla="*/ 653416 h 678816"/>
                <a:gd name="connsiteX27" fmla="*/ 344311 w 1648773"/>
                <a:gd name="connsiteY27" fmla="*/ 661883 h 678816"/>
                <a:gd name="connsiteX28" fmla="*/ 318911 w 1648773"/>
                <a:gd name="connsiteY28" fmla="*/ 678816 h 678816"/>
                <a:gd name="connsiteX29" fmla="*/ 217311 w 1648773"/>
                <a:gd name="connsiteY29" fmla="*/ 661883 h 678816"/>
                <a:gd name="connsiteX30" fmla="*/ 166511 w 1648773"/>
                <a:gd name="connsiteY30" fmla="*/ 628016 h 678816"/>
                <a:gd name="connsiteX31" fmla="*/ 158044 w 1648773"/>
                <a:gd name="connsiteY31" fmla="*/ 602616 h 678816"/>
                <a:gd name="connsiteX32" fmla="*/ 132644 w 1648773"/>
                <a:gd name="connsiteY32" fmla="*/ 594150 h 678816"/>
                <a:gd name="connsiteX33" fmla="*/ 5644 w 1648773"/>
                <a:gd name="connsiteY33" fmla="*/ 602616 h 678816"/>
                <a:gd name="connsiteX34" fmla="*/ 98777 w 1648773"/>
                <a:gd name="connsiteY34" fmla="*/ 560283 h 678816"/>
                <a:gd name="connsiteX35" fmla="*/ 132644 w 1648773"/>
                <a:gd name="connsiteY35" fmla="*/ 526416 h 678816"/>
                <a:gd name="connsiteX36" fmla="*/ 183444 w 1648773"/>
                <a:gd name="connsiteY36" fmla="*/ 475616 h 678816"/>
                <a:gd name="connsiteX37" fmla="*/ 217311 w 1648773"/>
                <a:gd name="connsiteY37" fmla="*/ 441750 h 678816"/>
                <a:gd name="connsiteX38" fmla="*/ 242711 w 1648773"/>
                <a:gd name="connsiteY38" fmla="*/ 433283 h 678816"/>
                <a:gd name="connsiteX39" fmla="*/ 293511 w 1648773"/>
                <a:gd name="connsiteY39" fmla="*/ 390950 h 678816"/>
                <a:gd name="connsiteX40" fmla="*/ 327377 w 1648773"/>
                <a:gd name="connsiteY40" fmla="*/ 348616 h 678816"/>
                <a:gd name="connsiteX41" fmla="*/ 352777 w 1648773"/>
                <a:gd name="connsiteY41" fmla="*/ 331683 h 678816"/>
                <a:gd name="connsiteX42" fmla="*/ 395111 w 1648773"/>
                <a:gd name="connsiteY42" fmla="*/ 289350 h 678816"/>
                <a:gd name="connsiteX43" fmla="*/ 420511 w 1648773"/>
                <a:gd name="connsiteY43" fmla="*/ 280883 h 678816"/>
                <a:gd name="connsiteX44" fmla="*/ 479777 w 1648773"/>
                <a:gd name="connsiteY44" fmla="*/ 255483 h 678816"/>
                <a:gd name="connsiteX45" fmla="*/ 496711 w 1648773"/>
                <a:gd name="connsiteY45" fmla="*/ 230083 h 678816"/>
                <a:gd name="connsiteX46" fmla="*/ 564444 w 1648773"/>
                <a:gd name="connsiteY46" fmla="*/ 213150 h 678816"/>
                <a:gd name="connsiteX47" fmla="*/ 581377 w 1648773"/>
                <a:gd name="connsiteY47" fmla="*/ 196216 h 678816"/>
                <a:gd name="connsiteX48" fmla="*/ 606777 w 1648773"/>
                <a:gd name="connsiteY48" fmla="*/ 179283 h 678816"/>
                <a:gd name="connsiteX49" fmla="*/ 623711 w 1648773"/>
                <a:gd name="connsiteY49" fmla="*/ 153883 h 678816"/>
                <a:gd name="connsiteX50" fmla="*/ 657577 w 1648773"/>
                <a:gd name="connsiteY50" fmla="*/ 120016 h 678816"/>
                <a:gd name="connsiteX51" fmla="*/ 776111 w 1648773"/>
                <a:gd name="connsiteY51" fmla="*/ 69216 h 678816"/>
                <a:gd name="connsiteX52" fmla="*/ 801511 w 1648773"/>
                <a:gd name="connsiteY52" fmla="*/ 52283 h 678816"/>
                <a:gd name="connsiteX53" fmla="*/ 835377 w 1648773"/>
                <a:gd name="connsiteY53" fmla="*/ 43816 h 678816"/>
                <a:gd name="connsiteX54" fmla="*/ 860777 w 1648773"/>
                <a:gd name="connsiteY54" fmla="*/ 35350 h 678816"/>
                <a:gd name="connsiteX55" fmla="*/ 953911 w 1648773"/>
                <a:gd name="connsiteY55" fmla="*/ 1483 h 678816"/>
                <a:gd name="connsiteX56" fmla="*/ 1131711 w 1648773"/>
                <a:gd name="connsiteY56" fmla="*/ 18416 h 678816"/>
                <a:gd name="connsiteX57" fmla="*/ 1317977 w 1648773"/>
                <a:gd name="connsiteY57" fmla="*/ 43816 h 678816"/>
                <a:gd name="connsiteX58" fmla="*/ 1351844 w 1648773"/>
                <a:gd name="connsiteY58" fmla="*/ 52283 h 678816"/>
                <a:gd name="connsiteX59" fmla="*/ 1453444 w 1648773"/>
                <a:gd name="connsiteY59" fmla="*/ 69216 h 678816"/>
                <a:gd name="connsiteX60" fmla="*/ 1495777 w 1648773"/>
                <a:gd name="connsiteY60" fmla="*/ 103083 h 678816"/>
                <a:gd name="connsiteX61" fmla="*/ 1529644 w 1648773"/>
                <a:gd name="connsiteY61" fmla="*/ 145416 h 678816"/>
                <a:gd name="connsiteX62" fmla="*/ 1521177 w 1648773"/>
                <a:gd name="connsiteY62" fmla="*/ 170816 h 678816"/>
                <a:gd name="connsiteX63" fmla="*/ 1487311 w 1648773"/>
                <a:gd name="connsiteY63" fmla="*/ 179283 h 678816"/>
                <a:gd name="connsiteX64" fmla="*/ 1461911 w 1648773"/>
                <a:gd name="connsiteY64" fmla="*/ 187750 h 678816"/>
                <a:gd name="connsiteX65" fmla="*/ 1453444 w 1648773"/>
                <a:gd name="connsiteY65" fmla="*/ 238550 h 678816"/>
                <a:gd name="connsiteX66" fmla="*/ 1588911 w 1648773"/>
                <a:gd name="connsiteY66" fmla="*/ 294088 h 678816"/>
                <a:gd name="connsiteX0" fmla="*/ 1588911 w 1648773"/>
                <a:gd name="connsiteY0" fmla="*/ 294088 h 678816"/>
                <a:gd name="connsiteX1" fmla="*/ 1631244 w 1648773"/>
                <a:gd name="connsiteY1" fmla="*/ 382483 h 678816"/>
                <a:gd name="connsiteX2" fmla="*/ 1622777 w 1648773"/>
                <a:gd name="connsiteY2" fmla="*/ 433283 h 678816"/>
                <a:gd name="connsiteX3" fmla="*/ 1478844 w 1648773"/>
                <a:gd name="connsiteY3" fmla="*/ 458683 h 678816"/>
                <a:gd name="connsiteX4" fmla="*/ 1428044 w 1648773"/>
                <a:gd name="connsiteY4" fmla="*/ 475616 h 678816"/>
                <a:gd name="connsiteX5" fmla="*/ 1368777 w 1648773"/>
                <a:gd name="connsiteY5" fmla="*/ 517950 h 678816"/>
                <a:gd name="connsiteX6" fmla="*/ 1326444 w 1648773"/>
                <a:gd name="connsiteY6" fmla="*/ 568750 h 678816"/>
                <a:gd name="connsiteX7" fmla="*/ 1292577 w 1648773"/>
                <a:gd name="connsiteY7" fmla="*/ 577216 h 678816"/>
                <a:gd name="connsiteX8" fmla="*/ 1241777 w 1648773"/>
                <a:gd name="connsiteY8" fmla="*/ 611083 h 678816"/>
                <a:gd name="connsiteX9" fmla="*/ 1182511 w 1648773"/>
                <a:gd name="connsiteY9" fmla="*/ 636483 h 678816"/>
                <a:gd name="connsiteX10" fmla="*/ 1157111 w 1648773"/>
                <a:gd name="connsiteY10" fmla="*/ 653416 h 678816"/>
                <a:gd name="connsiteX11" fmla="*/ 1140177 w 1648773"/>
                <a:gd name="connsiteY11" fmla="*/ 670350 h 678816"/>
                <a:gd name="connsiteX12" fmla="*/ 1114777 w 1648773"/>
                <a:gd name="connsiteY12" fmla="*/ 678816 h 678816"/>
                <a:gd name="connsiteX13" fmla="*/ 1047044 w 1648773"/>
                <a:gd name="connsiteY13" fmla="*/ 661883 h 678816"/>
                <a:gd name="connsiteX14" fmla="*/ 1021644 w 1648773"/>
                <a:gd name="connsiteY14" fmla="*/ 644950 h 678816"/>
                <a:gd name="connsiteX15" fmla="*/ 953911 w 1648773"/>
                <a:gd name="connsiteY15" fmla="*/ 628016 h 678816"/>
                <a:gd name="connsiteX16" fmla="*/ 886177 w 1648773"/>
                <a:gd name="connsiteY16" fmla="*/ 636483 h 678816"/>
                <a:gd name="connsiteX17" fmla="*/ 860777 w 1648773"/>
                <a:gd name="connsiteY17" fmla="*/ 644950 h 678816"/>
                <a:gd name="connsiteX18" fmla="*/ 742244 w 1648773"/>
                <a:gd name="connsiteY18" fmla="*/ 636483 h 678816"/>
                <a:gd name="connsiteX19" fmla="*/ 716844 w 1648773"/>
                <a:gd name="connsiteY19" fmla="*/ 628016 h 678816"/>
                <a:gd name="connsiteX20" fmla="*/ 708377 w 1648773"/>
                <a:gd name="connsiteY20" fmla="*/ 602616 h 678816"/>
                <a:gd name="connsiteX21" fmla="*/ 674511 w 1648773"/>
                <a:gd name="connsiteY21" fmla="*/ 594150 h 678816"/>
                <a:gd name="connsiteX22" fmla="*/ 530577 w 1648773"/>
                <a:gd name="connsiteY22" fmla="*/ 560283 h 678816"/>
                <a:gd name="connsiteX23" fmla="*/ 462844 w 1648773"/>
                <a:gd name="connsiteY23" fmla="*/ 585683 h 678816"/>
                <a:gd name="connsiteX24" fmla="*/ 412044 w 1648773"/>
                <a:gd name="connsiteY24" fmla="*/ 602616 h 678816"/>
                <a:gd name="connsiteX25" fmla="*/ 386644 w 1648773"/>
                <a:gd name="connsiteY25" fmla="*/ 628016 h 678816"/>
                <a:gd name="connsiteX26" fmla="*/ 369711 w 1648773"/>
                <a:gd name="connsiteY26" fmla="*/ 653416 h 678816"/>
                <a:gd name="connsiteX27" fmla="*/ 344311 w 1648773"/>
                <a:gd name="connsiteY27" fmla="*/ 661883 h 678816"/>
                <a:gd name="connsiteX28" fmla="*/ 318911 w 1648773"/>
                <a:gd name="connsiteY28" fmla="*/ 678816 h 678816"/>
                <a:gd name="connsiteX29" fmla="*/ 217311 w 1648773"/>
                <a:gd name="connsiteY29" fmla="*/ 661883 h 678816"/>
                <a:gd name="connsiteX30" fmla="*/ 166511 w 1648773"/>
                <a:gd name="connsiteY30" fmla="*/ 628016 h 678816"/>
                <a:gd name="connsiteX31" fmla="*/ 158044 w 1648773"/>
                <a:gd name="connsiteY31" fmla="*/ 602616 h 678816"/>
                <a:gd name="connsiteX32" fmla="*/ 132644 w 1648773"/>
                <a:gd name="connsiteY32" fmla="*/ 594150 h 678816"/>
                <a:gd name="connsiteX33" fmla="*/ 5644 w 1648773"/>
                <a:gd name="connsiteY33" fmla="*/ 602616 h 678816"/>
                <a:gd name="connsiteX34" fmla="*/ 98777 w 1648773"/>
                <a:gd name="connsiteY34" fmla="*/ 560283 h 678816"/>
                <a:gd name="connsiteX35" fmla="*/ 132644 w 1648773"/>
                <a:gd name="connsiteY35" fmla="*/ 526416 h 678816"/>
                <a:gd name="connsiteX36" fmla="*/ 183444 w 1648773"/>
                <a:gd name="connsiteY36" fmla="*/ 475616 h 678816"/>
                <a:gd name="connsiteX37" fmla="*/ 217311 w 1648773"/>
                <a:gd name="connsiteY37" fmla="*/ 441750 h 678816"/>
                <a:gd name="connsiteX38" fmla="*/ 242711 w 1648773"/>
                <a:gd name="connsiteY38" fmla="*/ 433283 h 678816"/>
                <a:gd name="connsiteX39" fmla="*/ 293511 w 1648773"/>
                <a:gd name="connsiteY39" fmla="*/ 390950 h 678816"/>
                <a:gd name="connsiteX40" fmla="*/ 327377 w 1648773"/>
                <a:gd name="connsiteY40" fmla="*/ 348616 h 678816"/>
                <a:gd name="connsiteX41" fmla="*/ 352777 w 1648773"/>
                <a:gd name="connsiteY41" fmla="*/ 331683 h 678816"/>
                <a:gd name="connsiteX42" fmla="*/ 395111 w 1648773"/>
                <a:gd name="connsiteY42" fmla="*/ 289350 h 678816"/>
                <a:gd name="connsiteX43" fmla="*/ 420511 w 1648773"/>
                <a:gd name="connsiteY43" fmla="*/ 280883 h 678816"/>
                <a:gd name="connsiteX44" fmla="*/ 479777 w 1648773"/>
                <a:gd name="connsiteY44" fmla="*/ 255483 h 678816"/>
                <a:gd name="connsiteX45" fmla="*/ 496711 w 1648773"/>
                <a:gd name="connsiteY45" fmla="*/ 230083 h 678816"/>
                <a:gd name="connsiteX46" fmla="*/ 564444 w 1648773"/>
                <a:gd name="connsiteY46" fmla="*/ 213150 h 678816"/>
                <a:gd name="connsiteX47" fmla="*/ 581377 w 1648773"/>
                <a:gd name="connsiteY47" fmla="*/ 196216 h 678816"/>
                <a:gd name="connsiteX48" fmla="*/ 606777 w 1648773"/>
                <a:gd name="connsiteY48" fmla="*/ 179283 h 678816"/>
                <a:gd name="connsiteX49" fmla="*/ 623711 w 1648773"/>
                <a:gd name="connsiteY49" fmla="*/ 153883 h 678816"/>
                <a:gd name="connsiteX50" fmla="*/ 657577 w 1648773"/>
                <a:gd name="connsiteY50" fmla="*/ 120016 h 678816"/>
                <a:gd name="connsiteX51" fmla="*/ 776111 w 1648773"/>
                <a:gd name="connsiteY51" fmla="*/ 69216 h 678816"/>
                <a:gd name="connsiteX52" fmla="*/ 801511 w 1648773"/>
                <a:gd name="connsiteY52" fmla="*/ 52283 h 678816"/>
                <a:gd name="connsiteX53" fmla="*/ 835377 w 1648773"/>
                <a:gd name="connsiteY53" fmla="*/ 43816 h 678816"/>
                <a:gd name="connsiteX54" fmla="*/ 860777 w 1648773"/>
                <a:gd name="connsiteY54" fmla="*/ 35350 h 678816"/>
                <a:gd name="connsiteX55" fmla="*/ 953911 w 1648773"/>
                <a:gd name="connsiteY55" fmla="*/ 1483 h 678816"/>
                <a:gd name="connsiteX56" fmla="*/ 1131711 w 1648773"/>
                <a:gd name="connsiteY56" fmla="*/ 18416 h 678816"/>
                <a:gd name="connsiteX57" fmla="*/ 1317977 w 1648773"/>
                <a:gd name="connsiteY57" fmla="*/ 43816 h 678816"/>
                <a:gd name="connsiteX58" fmla="*/ 1351844 w 1648773"/>
                <a:gd name="connsiteY58" fmla="*/ 52283 h 678816"/>
                <a:gd name="connsiteX59" fmla="*/ 1453444 w 1648773"/>
                <a:gd name="connsiteY59" fmla="*/ 69216 h 678816"/>
                <a:gd name="connsiteX60" fmla="*/ 1495777 w 1648773"/>
                <a:gd name="connsiteY60" fmla="*/ 103083 h 678816"/>
                <a:gd name="connsiteX61" fmla="*/ 1529644 w 1648773"/>
                <a:gd name="connsiteY61" fmla="*/ 145416 h 678816"/>
                <a:gd name="connsiteX62" fmla="*/ 1521177 w 1648773"/>
                <a:gd name="connsiteY62" fmla="*/ 170816 h 678816"/>
                <a:gd name="connsiteX63" fmla="*/ 1487311 w 1648773"/>
                <a:gd name="connsiteY63" fmla="*/ 179283 h 678816"/>
                <a:gd name="connsiteX64" fmla="*/ 1461911 w 1648773"/>
                <a:gd name="connsiteY64" fmla="*/ 187750 h 678816"/>
                <a:gd name="connsiteX65" fmla="*/ 1453444 w 1648773"/>
                <a:gd name="connsiteY65" fmla="*/ 238550 h 678816"/>
                <a:gd name="connsiteX66" fmla="*/ 1588911 w 1648773"/>
                <a:gd name="connsiteY66" fmla="*/ 294088 h 678816"/>
                <a:gd name="connsiteX0" fmla="*/ 1588911 w 1648773"/>
                <a:gd name="connsiteY0" fmla="*/ 294088 h 678816"/>
                <a:gd name="connsiteX1" fmla="*/ 1631244 w 1648773"/>
                <a:gd name="connsiteY1" fmla="*/ 382483 h 678816"/>
                <a:gd name="connsiteX2" fmla="*/ 1622777 w 1648773"/>
                <a:gd name="connsiteY2" fmla="*/ 433283 h 678816"/>
                <a:gd name="connsiteX3" fmla="*/ 1478844 w 1648773"/>
                <a:gd name="connsiteY3" fmla="*/ 458683 h 678816"/>
                <a:gd name="connsiteX4" fmla="*/ 1428044 w 1648773"/>
                <a:gd name="connsiteY4" fmla="*/ 475616 h 678816"/>
                <a:gd name="connsiteX5" fmla="*/ 1368777 w 1648773"/>
                <a:gd name="connsiteY5" fmla="*/ 517950 h 678816"/>
                <a:gd name="connsiteX6" fmla="*/ 1326444 w 1648773"/>
                <a:gd name="connsiteY6" fmla="*/ 568750 h 678816"/>
                <a:gd name="connsiteX7" fmla="*/ 1292577 w 1648773"/>
                <a:gd name="connsiteY7" fmla="*/ 577216 h 678816"/>
                <a:gd name="connsiteX8" fmla="*/ 1241777 w 1648773"/>
                <a:gd name="connsiteY8" fmla="*/ 611083 h 678816"/>
                <a:gd name="connsiteX9" fmla="*/ 1182511 w 1648773"/>
                <a:gd name="connsiteY9" fmla="*/ 636483 h 678816"/>
                <a:gd name="connsiteX10" fmla="*/ 1157111 w 1648773"/>
                <a:gd name="connsiteY10" fmla="*/ 653416 h 678816"/>
                <a:gd name="connsiteX11" fmla="*/ 1140177 w 1648773"/>
                <a:gd name="connsiteY11" fmla="*/ 670350 h 678816"/>
                <a:gd name="connsiteX12" fmla="*/ 1114777 w 1648773"/>
                <a:gd name="connsiteY12" fmla="*/ 678816 h 678816"/>
                <a:gd name="connsiteX13" fmla="*/ 1047044 w 1648773"/>
                <a:gd name="connsiteY13" fmla="*/ 661883 h 678816"/>
                <a:gd name="connsiteX14" fmla="*/ 1021644 w 1648773"/>
                <a:gd name="connsiteY14" fmla="*/ 644950 h 678816"/>
                <a:gd name="connsiteX15" fmla="*/ 953911 w 1648773"/>
                <a:gd name="connsiteY15" fmla="*/ 628016 h 678816"/>
                <a:gd name="connsiteX16" fmla="*/ 886177 w 1648773"/>
                <a:gd name="connsiteY16" fmla="*/ 636483 h 678816"/>
                <a:gd name="connsiteX17" fmla="*/ 860777 w 1648773"/>
                <a:gd name="connsiteY17" fmla="*/ 644950 h 678816"/>
                <a:gd name="connsiteX18" fmla="*/ 742244 w 1648773"/>
                <a:gd name="connsiteY18" fmla="*/ 636483 h 678816"/>
                <a:gd name="connsiteX19" fmla="*/ 716844 w 1648773"/>
                <a:gd name="connsiteY19" fmla="*/ 628016 h 678816"/>
                <a:gd name="connsiteX20" fmla="*/ 708377 w 1648773"/>
                <a:gd name="connsiteY20" fmla="*/ 602616 h 678816"/>
                <a:gd name="connsiteX21" fmla="*/ 674511 w 1648773"/>
                <a:gd name="connsiteY21" fmla="*/ 594150 h 678816"/>
                <a:gd name="connsiteX22" fmla="*/ 530577 w 1648773"/>
                <a:gd name="connsiteY22" fmla="*/ 560283 h 678816"/>
                <a:gd name="connsiteX23" fmla="*/ 462844 w 1648773"/>
                <a:gd name="connsiteY23" fmla="*/ 585683 h 678816"/>
                <a:gd name="connsiteX24" fmla="*/ 412044 w 1648773"/>
                <a:gd name="connsiteY24" fmla="*/ 602616 h 678816"/>
                <a:gd name="connsiteX25" fmla="*/ 386644 w 1648773"/>
                <a:gd name="connsiteY25" fmla="*/ 628016 h 678816"/>
                <a:gd name="connsiteX26" fmla="*/ 369711 w 1648773"/>
                <a:gd name="connsiteY26" fmla="*/ 653416 h 678816"/>
                <a:gd name="connsiteX27" fmla="*/ 344311 w 1648773"/>
                <a:gd name="connsiteY27" fmla="*/ 661883 h 678816"/>
                <a:gd name="connsiteX28" fmla="*/ 318911 w 1648773"/>
                <a:gd name="connsiteY28" fmla="*/ 678816 h 678816"/>
                <a:gd name="connsiteX29" fmla="*/ 217311 w 1648773"/>
                <a:gd name="connsiteY29" fmla="*/ 661883 h 678816"/>
                <a:gd name="connsiteX30" fmla="*/ 166511 w 1648773"/>
                <a:gd name="connsiteY30" fmla="*/ 628016 h 678816"/>
                <a:gd name="connsiteX31" fmla="*/ 158044 w 1648773"/>
                <a:gd name="connsiteY31" fmla="*/ 602616 h 678816"/>
                <a:gd name="connsiteX32" fmla="*/ 132644 w 1648773"/>
                <a:gd name="connsiteY32" fmla="*/ 594150 h 678816"/>
                <a:gd name="connsiteX33" fmla="*/ 5644 w 1648773"/>
                <a:gd name="connsiteY33" fmla="*/ 602616 h 678816"/>
                <a:gd name="connsiteX34" fmla="*/ 98777 w 1648773"/>
                <a:gd name="connsiteY34" fmla="*/ 560283 h 678816"/>
                <a:gd name="connsiteX35" fmla="*/ 132644 w 1648773"/>
                <a:gd name="connsiteY35" fmla="*/ 526416 h 678816"/>
                <a:gd name="connsiteX36" fmla="*/ 183444 w 1648773"/>
                <a:gd name="connsiteY36" fmla="*/ 475616 h 678816"/>
                <a:gd name="connsiteX37" fmla="*/ 217311 w 1648773"/>
                <a:gd name="connsiteY37" fmla="*/ 441750 h 678816"/>
                <a:gd name="connsiteX38" fmla="*/ 242711 w 1648773"/>
                <a:gd name="connsiteY38" fmla="*/ 433283 h 678816"/>
                <a:gd name="connsiteX39" fmla="*/ 293511 w 1648773"/>
                <a:gd name="connsiteY39" fmla="*/ 390950 h 678816"/>
                <a:gd name="connsiteX40" fmla="*/ 327377 w 1648773"/>
                <a:gd name="connsiteY40" fmla="*/ 348616 h 678816"/>
                <a:gd name="connsiteX41" fmla="*/ 352777 w 1648773"/>
                <a:gd name="connsiteY41" fmla="*/ 331683 h 678816"/>
                <a:gd name="connsiteX42" fmla="*/ 395111 w 1648773"/>
                <a:gd name="connsiteY42" fmla="*/ 289350 h 678816"/>
                <a:gd name="connsiteX43" fmla="*/ 420511 w 1648773"/>
                <a:gd name="connsiteY43" fmla="*/ 280883 h 678816"/>
                <a:gd name="connsiteX44" fmla="*/ 479777 w 1648773"/>
                <a:gd name="connsiteY44" fmla="*/ 255483 h 678816"/>
                <a:gd name="connsiteX45" fmla="*/ 496711 w 1648773"/>
                <a:gd name="connsiteY45" fmla="*/ 230083 h 678816"/>
                <a:gd name="connsiteX46" fmla="*/ 564444 w 1648773"/>
                <a:gd name="connsiteY46" fmla="*/ 213150 h 678816"/>
                <a:gd name="connsiteX47" fmla="*/ 581377 w 1648773"/>
                <a:gd name="connsiteY47" fmla="*/ 196216 h 678816"/>
                <a:gd name="connsiteX48" fmla="*/ 606777 w 1648773"/>
                <a:gd name="connsiteY48" fmla="*/ 179283 h 678816"/>
                <a:gd name="connsiteX49" fmla="*/ 623711 w 1648773"/>
                <a:gd name="connsiteY49" fmla="*/ 153883 h 678816"/>
                <a:gd name="connsiteX50" fmla="*/ 657577 w 1648773"/>
                <a:gd name="connsiteY50" fmla="*/ 120016 h 678816"/>
                <a:gd name="connsiteX51" fmla="*/ 776111 w 1648773"/>
                <a:gd name="connsiteY51" fmla="*/ 69216 h 678816"/>
                <a:gd name="connsiteX52" fmla="*/ 801511 w 1648773"/>
                <a:gd name="connsiteY52" fmla="*/ 52283 h 678816"/>
                <a:gd name="connsiteX53" fmla="*/ 835377 w 1648773"/>
                <a:gd name="connsiteY53" fmla="*/ 43816 h 678816"/>
                <a:gd name="connsiteX54" fmla="*/ 860777 w 1648773"/>
                <a:gd name="connsiteY54" fmla="*/ 35350 h 678816"/>
                <a:gd name="connsiteX55" fmla="*/ 953911 w 1648773"/>
                <a:gd name="connsiteY55" fmla="*/ 1483 h 678816"/>
                <a:gd name="connsiteX56" fmla="*/ 1131711 w 1648773"/>
                <a:gd name="connsiteY56" fmla="*/ 18416 h 678816"/>
                <a:gd name="connsiteX57" fmla="*/ 1317977 w 1648773"/>
                <a:gd name="connsiteY57" fmla="*/ 43816 h 678816"/>
                <a:gd name="connsiteX58" fmla="*/ 1351844 w 1648773"/>
                <a:gd name="connsiteY58" fmla="*/ 52283 h 678816"/>
                <a:gd name="connsiteX59" fmla="*/ 1453444 w 1648773"/>
                <a:gd name="connsiteY59" fmla="*/ 69216 h 678816"/>
                <a:gd name="connsiteX60" fmla="*/ 1495777 w 1648773"/>
                <a:gd name="connsiteY60" fmla="*/ 103083 h 678816"/>
                <a:gd name="connsiteX61" fmla="*/ 1529644 w 1648773"/>
                <a:gd name="connsiteY61" fmla="*/ 145416 h 678816"/>
                <a:gd name="connsiteX62" fmla="*/ 1521177 w 1648773"/>
                <a:gd name="connsiteY62" fmla="*/ 170816 h 678816"/>
                <a:gd name="connsiteX63" fmla="*/ 1487311 w 1648773"/>
                <a:gd name="connsiteY63" fmla="*/ 179283 h 678816"/>
                <a:gd name="connsiteX64" fmla="*/ 1461911 w 1648773"/>
                <a:gd name="connsiteY64" fmla="*/ 187750 h 678816"/>
                <a:gd name="connsiteX65" fmla="*/ 1453444 w 1648773"/>
                <a:gd name="connsiteY65" fmla="*/ 238550 h 678816"/>
                <a:gd name="connsiteX66" fmla="*/ 1588911 w 1648773"/>
                <a:gd name="connsiteY66" fmla="*/ 294088 h 678816"/>
                <a:gd name="connsiteX0" fmla="*/ 1588911 w 1648773"/>
                <a:gd name="connsiteY0" fmla="*/ 294088 h 678816"/>
                <a:gd name="connsiteX1" fmla="*/ 1631244 w 1648773"/>
                <a:gd name="connsiteY1" fmla="*/ 382483 h 678816"/>
                <a:gd name="connsiteX2" fmla="*/ 1622777 w 1648773"/>
                <a:gd name="connsiteY2" fmla="*/ 433283 h 678816"/>
                <a:gd name="connsiteX3" fmla="*/ 1478844 w 1648773"/>
                <a:gd name="connsiteY3" fmla="*/ 458683 h 678816"/>
                <a:gd name="connsiteX4" fmla="*/ 1428044 w 1648773"/>
                <a:gd name="connsiteY4" fmla="*/ 475616 h 678816"/>
                <a:gd name="connsiteX5" fmla="*/ 1368777 w 1648773"/>
                <a:gd name="connsiteY5" fmla="*/ 517950 h 678816"/>
                <a:gd name="connsiteX6" fmla="*/ 1326444 w 1648773"/>
                <a:gd name="connsiteY6" fmla="*/ 568750 h 678816"/>
                <a:gd name="connsiteX7" fmla="*/ 1292577 w 1648773"/>
                <a:gd name="connsiteY7" fmla="*/ 577216 h 678816"/>
                <a:gd name="connsiteX8" fmla="*/ 1241777 w 1648773"/>
                <a:gd name="connsiteY8" fmla="*/ 611083 h 678816"/>
                <a:gd name="connsiteX9" fmla="*/ 1182511 w 1648773"/>
                <a:gd name="connsiteY9" fmla="*/ 636483 h 678816"/>
                <a:gd name="connsiteX10" fmla="*/ 1157111 w 1648773"/>
                <a:gd name="connsiteY10" fmla="*/ 653416 h 678816"/>
                <a:gd name="connsiteX11" fmla="*/ 1140177 w 1648773"/>
                <a:gd name="connsiteY11" fmla="*/ 670350 h 678816"/>
                <a:gd name="connsiteX12" fmla="*/ 1114777 w 1648773"/>
                <a:gd name="connsiteY12" fmla="*/ 678816 h 678816"/>
                <a:gd name="connsiteX13" fmla="*/ 1047044 w 1648773"/>
                <a:gd name="connsiteY13" fmla="*/ 661883 h 678816"/>
                <a:gd name="connsiteX14" fmla="*/ 1021644 w 1648773"/>
                <a:gd name="connsiteY14" fmla="*/ 644950 h 678816"/>
                <a:gd name="connsiteX15" fmla="*/ 953911 w 1648773"/>
                <a:gd name="connsiteY15" fmla="*/ 628016 h 678816"/>
                <a:gd name="connsiteX16" fmla="*/ 886177 w 1648773"/>
                <a:gd name="connsiteY16" fmla="*/ 636483 h 678816"/>
                <a:gd name="connsiteX17" fmla="*/ 860777 w 1648773"/>
                <a:gd name="connsiteY17" fmla="*/ 644950 h 678816"/>
                <a:gd name="connsiteX18" fmla="*/ 742244 w 1648773"/>
                <a:gd name="connsiteY18" fmla="*/ 636483 h 678816"/>
                <a:gd name="connsiteX19" fmla="*/ 716844 w 1648773"/>
                <a:gd name="connsiteY19" fmla="*/ 628016 h 678816"/>
                <a:gd name="connsiteX20" fmla="*/ 708377 w 1648773"/>
                <a:gd name="connsiteY20" fmla="*/ 602616 h 678816"/>
                <a:gd name="connsiteX21" fmla="*/ 674511 w 1648773"/>
                <a:gd name="connsiteY21" fmla="*/ 594150 h 678816"/>
                <a:gd name="connsiteX22" fmla="*/ 530577 w 1648773"/>
                <a:gd name="connsiteY22" fmla="*/ 560283 h 678816"/>
                <a:gd name="connsiteX23" fmla="*/ 462844 w 1648773"/>
                <a:gd name="connsiteY23" fmla="*/ 585683 h 678816"/>
                <a:gd name="connsiteX24" fmla="*/ 412044 w 1648773"/>
                <a:gd name="connsiteY24" fmla="*/ 602616 h 678816"/>
                <a:gd name="connsiteX25" fmla="*/ 386644 w 1648773"/>
                <a:gd name="connsiteY25" fmla="*/ 628016 h 678816"/>
                <a:gd name="connsiteX26" fmla="*/ 369711 w 1648773"/>
                <a:gd name="connsiteY26" fmla="*/ 653416 h 678816"/>
                <a:gd name="connsiteX27" fmla="*/ 344311 w 1648773"/>
                <a:gd name="connsiteY27" fmla="*/ 661883 h 678816"/>
                <a:gd name="connsiteX28" fmla="*/ 318911 w 1648773"/>
                <a:gd name="connsiteY28" fmla="*/ 678816 h 678816"/>
                <a:gd name="connsiteX29" fmla="*/ 217311 w 1648773"/>
                <a:gd name="connsiteY29" fmla="*/ 661883 h 678816"/>
                <a:gd name="connsiteX30" fmla="*/ 166511 w 1648773"/>
                <a:gd name="connsiteY30" fmla="*/ 628016 h 678816"/>
                <a:gd name="connsiteX31" fmla="*/ 158044 w 1648773"/>
                <a:gd name="connsiteY31" fmla="*/ 602616 h 678816"/>
                <a:gd name="connsiteX32" fmla="*/ 132644 w 1648773"/>
                <a:gd name="connsiteY32" fmla="*/ 594150 h 678816"/>
                <a:gd name="connsiteX33" fmla="*/ 5644 w 1648773"/>
                <a:gd name="connsiteY33" fmla="*/ 602616 h 678816"/>
                <a:gd name="connsiteX34" fmla="*/ 98777 w 1648773"/>
                <a:gd name="connsiteY34" fmla="*/ 560283 h 678816"/>
                <a:gd name="connsiteX35" fmla="*/ 132644 w 1648773"/>
                <a:gd name="connsiteY35" fmla="*/ 526416 h 678816"/>
                <a:gd name="connsiteX36" fmla="*/ 183444 w 1648773"/>
                <a:gd name="connsiteY36" fmla="*/ 475616 h 678816"/>
                <a:gd name="connsiteX37" fmla="*/ 217311 w 1648773"/>
                <a:gd name="connsiteY37" fmla="*/ 441750 h 678816"/>
                <a:gd name="connsiteX38" fmla="*/ 242711 w 1648773"/>
                <a:gd name="connsiteY38" fmla="*/ 433283 h 678816"/>
                <a:gd name="connsiteX39" fmla="*/ 293511 w 1648773"/>
                <a:gd name="connsiteY39" fmla="*/ 390950 h 678816"/>
                <a:gd name="connsiteX40" fmla="*/ 327377 w 1648773"/>
                <a:gd name="connsiteY40" fmla="*/ 348616 h 678816"/>
                <a:gd name="connsiteX41" fmla="*/ 352777 w 1648773"/>
                <a:gd name="connsiteY41" fmla="*/ 331683 h 678816"/>
                <a:gd name="connsiteX42" fmla="*/ 395111 w 1648773"/>
                <a:gd name="connsiteY42" fmla="*/ 289350 h 678816"/>
                <a:gd name="connsiteX43" fmla="*/ 420511 w 1648773"/>
                <a:gd name="connsiteY43" fmla="*/ 280883 h 678816"/>
                <a:gd name="connsiteX44" fmla="*/ 479777 w 1648773"/>
                <a:gd name="connsiteY44" fmla="*/ 255483 h 678816"/>
                <a:gd name="connsiteX45" fmla="*/ 496711 w 1648773"/>
                <a:gd name="connsiteY45" fmla="*/ 230083 h 678816"/>
                <a:gd name="connsiteX46" fmla="*/ 564444 w 1648773"/>
                <a:gd name="connsiteY46" fmla="*/ 213150 h 678816"/>
                <a:gd name="connsiteX47" fmla="*/ 581377 w 1648773"/>
                <a:gd name="connsiteY47" fmla="*/ 196216 h 678816"/>
                <a:gd name="connsiteX48" fmla="*/ 606777 w 1648773"/>
                <a:gd name="connsiteY48" fmla="*/ 179283 h 678816"/>
                <a:gd name="connsiteX49" fmla="*/ 623711 w 1648773"/>
                <a:gd name="connsiteY49" fmla="*/ 153883 h 678816"/>
                <a:gd name="connsiteX50" fmla="*/ 657577 w 1648773"/>
                <a:gd name="connsiteY50" fmla="*/ 120016 h 678816"/>
                <a:gd name="connsiteX51" fmla="*/ 776111 w 1648773"/>
                <a:gd name="connsiteY51" fmla="*/ 69216 h 678816"/>
                <a:gd name="connsiteX52" fmla="*/ 801511 w 1648773"/>
                <a:gd name="connsiteY52" fmla="*/ 52283 h 678816"/>
                <a:gd name="connsiteX53" fmla="*/ 835377 w 1648773"/>
                <a:gd name="connsiteY53" fmla="*/ 43816 h 678816"/>
                <a:gd name="connsiteX54" fmla="*/ 860777 w 1648773"/>
                <a:gd name="connsiteY54" fmla="*/ 35350 h 678816"/>
                <a:gd name="connsiteX55" fmla="*/ 953911 w 1648773"/>
                <a:gd name="connsiteY55" fmla="*/ 1483 h 678816"/>
                <a:gd name="connsiteX56" fmla="*/ 1131711 w 1648773"/>
                <a:gd name="connsiteY56" fmla="*/ 18416 h 678816"/>
                <a:gd name="connsiteX57" fmla="*/ 1317977 w 1648773"/>
                <a:gd name="connsiteY57" fmla="*/ 43816 h 678816"/>
                <a:gd name="connsiteX58" fmla="*/ 1351844 w 1648773"/>
                <a:gd name="connsiteY58" fmla="*/ 52283 h 678816"/>
                <a:gd name="connsiteX59" fmla="*/ 1453444 w 1648773"/>
                <a:gd name="connsiteY59" fmla="*/ 69216 h 678816"/>
                <a:gd name="connsiteX60" fmla="*/ 1495777 w 1648773"/>
                <a:gd name="connsiteY60" fmla="*/ 103083 h 678816"/>
                <a:gd name="connsiteX61" fmla="*/ 1529644 w 1648773"/>
                <a:gd name="connsiteY61" fmla="*/ 145416 h 678816"/>
                <a:gd name="connsiteX62" fmla="*/ 1521177 w 1648773"/>
                <a:gd name="connsiteY62" fmla="*/ 170816 h 678816"/>
                <a:gd name="connsiteX63" fmla="*/ 1487311 w 1648773"/>
                <a:gd name="connsiteY63" fmla="*/ 179283 h 678816"/>
                <a:gd name="connsiteX64" fmla="*/ 1461911 w 1648773"/>
                <a:gd name="connsiteY64" fmla="*/ 187750 h 678816"/>
                <a:gd name="connsiteX65" fmla="*/ 1453444 w 1648773"/>
                <a:gd name="connsiteY65" fmla="*/ 238550 h 678816"/>
                <a:gd name="connsiteX66" fmla="*/ 1588911 w 1648773"/>
                <a:gd name="connsiteY66" fmla="*/ 294088 h 678816"/>
                <a:gd name="connsiteX0" fmla="*/ 1588911 w 1648773"/>
                <a:gd name="connsiteY0" fmla="*/ 294088 h 678816"/>
                <a:gd name="connsiteX1" fmla="*/ 1631244 w 1648773"/>
                <a:gd name="connsiteY1" fmla="*/ 382483 h 678816"/>
                <a:gd name="connsiteX2" fmla="*/ 1622777 w 1648773"/>
                <a:gd name="connsiteY2" fmla="*/ 433283 h 678816"/>
                <a:gd name="connsiteX3" fmla="*/ 1478844 w 1648773"/>
                <a:gd name="connsiteY3" fmla="*/ 458683 h 678816"/>
                <a:gd name="connsiteX4" fmla="*/ 1428044 w 1648773"/>
                <a:gd name="connsiteY4" fmla="*/ 475616 h 678816"/>
                <a:gd name="connsiteX5" fmla="*/ 1368777 w 1648773"/>
                <a:gd name="connsiteY5" fmla="*/ 517950 h 678816"/>
                <a:gd name="connsiteX6" fmla="*/ 1326444 w 1648773"/>
                <a:gd name="connsiteY6" fmla="*/ 568750 h 678816"/>
                <a:gd name="connsiteX7" fmla="*/ 1292577 w 1648773"/>
                <a:gd name="connsiteY7" fmla="*/ 577216 h 678816"/>
                <a:gd name="connsiteX8" fmla="*/ 1241777 w 1648773"/>
                <a:gd name="connsiteY8" fmla="*/ 611083 h 678816"/>
                <a:gd name="connsiteX9" fmla="*/ 1182511 w 1648773"/>
                <a:gd name="connsiteY9" fmla="*/ 636483 h 678816"/>
                <a:gd name="connsiteX10" fmla="*/ 1157111 w 1648773"/>
                <a:gd name="connsiteY10" fmla="*/ 653416 h 678816"/>
                <a:gd name="connsiteX11" fmla="*/ 1140177 w 1648773"/>
                <a:gd name="connsiteY11" fmla="*/ 670350 h 678816"/>
                <a:gd name="connsiteX12" fmla="*/ 1114777 w 1648773"/>
                <a:gd name="connsiteY12" fmla="*/ 678816 h 678816"/>
                <a:gd name="connsiteX13" fmla="*/ 1047044 w 1648773"/>
                <a:gd name="connsiteY13" fmla="*/ 661883 h 678816"/>
                <a:gd name="connsiteX14" fmla="*/ 1021644 w 1648773"/>
                <a:gd name="connsiteY14" fmla="*/ 644950 h 678816"/>
                <a:gd name="connsiteX15" fmla="*/ 953911 w 1648773"/>
                <a:gd name="connsiteY15" fmla="*/ 628016 h 678816"/>
                <a:gd name="connsiteX16" fmla="*/ 886177 w 1648773"/>
                <a:gd name="connsiteY16" fmla="*/ 636483 h 678816"/>
                <a:gd name="connsiteX17" fmla="*/ 860777 w 1648773"/>
                <a:gd name="connsiteY17" fmla="*/ 644950 h 678816"/>
                <a:gd name="connsiteX18" fmla="*/ 742244 w 1648773"/>
                <a:gd name="connsiteY18" fmla="*/ 636483 h 678816"/>
                <a:gd name="connsiteX19" fmla="*/ 716844 w 1648773"/>
                <a:gd name="connsiteY19" fmla="*/ 628016 h 678816"/>
                <a:gd name="connsiteX20" fmla="*/ 708377 w 1648773"/>
                <a:gd name="connsiteY20" fmla="*/ 602616 h 678816"/>
                <a:gd name="connsiteX21" fmla="*/ 674511 w 1648773"/>
                <a:gd name="connsiteY21" fmla="*/ 594150 h 678816"/>
                <a:gd name="connsiteX22" fmla="*/ 530577 w 1648773"/>
                <a:gd name="connsiteY22" fmla="*/ 560283 h 678816"/>
                <a:gd name="connsiteX23" fmla="*/ 462844 w 1648773"/>
                <a:gd name="connsiteY23" fmla="*/ 585683 h 678816"/>
                <a:gd name="connsiteX24" fmla="*/ 412044 w 1648773"/>
                <a:gd name="connsiteY24" fmla="*/ 602616 h 678816"/>
                <a:gd name="connsiteX25" fmla="*/ 386644 w 1648773"/>
                <a:gd name="connsiteY25" fmla="*/ 628016 h 678816"/>
                <a:gd name="connsiteX26" fmla="*/ 369711 w 1648773"/>
                <a:gd name="connsiteY26" fmla="*/ 653416 h 678816"/>
                <a:gd name="connsiteX27" fmla="*/ 344311 w 1648773"/>
                <a:gd name="connsiteY27" fmla="*/ 661883 h 678816"/>
                <a:gd name="connsiteX28" fmla="*/ 318911 w 1648773"/>
                <a:gd name="connsiteY28" fmla="*/ 678816 h 678816"/>
                <a:gd name="connsiteX29" fmla="*/ 217311 w 1648773"/>
                <a:gd name="connsiteY29" fmla="*/ 661883 h 678816"/>
                <a:gd name="connsiteX30" fmla="*/ 166511 w 1648773"/>
                <a:gd name="connsiteY30" fmla="*/ 628016 h 678816"/>
                <a:gd name="connsiteX31" fmla="*/ 158044 w 1648773"/>
                <a:gd name="connsiteY31" fmla="*/ 602616 h 678816"/>
                <a:gd name="connsiteX32" fmla="*/ 132644 w 1648773"/>
                <a:gd name="connsiteY32" fmla="*/ 594150 h 678816"/>
                <a:gd name="connsiteX33" fmla="*/ 5644 w 1648773"/>
                <a:gd name="connsiteY33" fmla="*/ 602616 h 678816"/>
                <a:gd name="connsiteX34" fmla="*/ 98777 w 1648773"/>
                <a:gd name="connsiteY34" fmla="*/ 560283 h 678816"/>
                <a:gd name="connsiteX35" fmla="*/ 132644 w 1648773"/>
                <a:gd name="connsiteY35" fmla="*/ 526416 h 678816"/>
                <a:gd name="connsiteX36" fmla="*/ 183444 w 1648773"/>
                <a:gd name="connsiteY36" fmla="*/ 475616 h 678816"/>
                <a:gd name="connsiteX37" fmla="*/ 217311 w 1648773"/>
                <a:gd name="connsiteY37" fmla="*/ 441750 h 678816"/>
                <a:gd name="connsiteX38" fmla="*/ 242711 w 1648773"/>
                <a:gd name="connsiteY38" fmla="*/ 433283 h 678816"/>
                <a:gd name="connsiteX39" fmla="*/ 293511 w 1648773"/>
                <a:gd name="connsiteY39" fmla="*/ 390950 h 678816"/>
                <a:gd name="connsiteX40" fmla="*/ 327377 w 1648773"/>
                <a:gd name="connsiteY40" fmla="*/ 348616 h 678816"/>
                <a:gd name="connsiteX41" fmla="*/ 352777 w 1648773"/>
                <a:gd name="connsiteY41" fmla="*/ 331683 h 678816"/>
                <a:gd name="connsiteX42" fmla="*/ 395111 w 1648773"/>
                <a:gd name="connsiteY42" fmla="*/ 289350 h 678816"/>
                <a:gd name="connsiteX43" fmla="*/ 420511 w 1648773"/>
                <a:gd name="connsiteY43" fmla="*/ 280883 h 678816"/>
                <a:gd name="connsiteX44" fmla="*/ 479777 w 1648773"/>
                <a:gd name="connsiteY44" fmla="*/ 255483 h 678816"/>
                <a:gd name="connsiteX45" fmla="*/ 496711 w 1648773"/>
                <a:gd name="connsiteY45" fmla="*/ 230083 h 678816"/>
                <a:gd name="connsiteX46" fmla="*/ 564444 w 1648773"/>
                <a:gd name="connsiteY46" fmla="*/ 213150 h 678816"/>
                <a:gd name="connsiteX47" fmla="*/ 581377 w 1648773"/>
                <a:gd name="connsiteY47" fmla="*/ 196216 h 678816"/>
                <a:gd name="connsiteX48" fmla="*/ 606777 w 1648773"/>
                <a:gd name="connsiteY48" fmla="*/ 179283 h 678816"/>
                <a:gd name="connsiteX49" fmla="*/ 623711 w 1648773"/>
                <a:gd name="connsiteY49" fmla="*/ 153883 h 678816"/>
                <a:gd name="connsiteX50" fmla="*/ 657577 w 1648773"/>
                <a:gd name="connsiteY50" fmla="*/ 120016 h 678816"/>
                <a:gd name="connsiteX51" fmla="*/ 776111 w 1648773"/>
                <a:gd name="connsiteY51" fmla="*/ 69216 h 678816"/>
                <a:gd name="connsiteX52" fmla="*/ 801511 w 1648773"/>
                <a:gd name="connsiteY52" fmla="*/ 52283 h 678816"/>
                <a:gd name="connsiteX53" fmla="*/ 835377 w 1648773"/>
                <a:gd name="connsiteY53" fmla="*/ 43816 h 678816"/>
                <a:gd name="connsiteX54" fmla="*/ 860777 w 1648773"/>
                <a:gd name="connsiteY54" fmla="*/ 35350 h 678816"/>
                <a:gd name="connsiteX55" fmla="*/ 953911 w 1648773"/>
                <a:gd name="connsiteY55" fmla="*/ 1483 h 678816"/>
                <a:gd name="connsiteX56" fmla="*/ 1131711 w 1648773"/>
                <a:gd name="connsiteY56" fmla="*/ 18416 h 678816"/>
                <a:gd name="connsiteX57" fmla="*/ 1317977 w 1648773"/>
                <a:gd name="connsiteY57" fmla="*/ 43816 h 678816"/>
                <a:gd name="connsiteX58" fmla="*/ 1351844 w 1648773"/>
                <a:gd name="connsiteY58" fmla="*/ 52283 h 678816"/>
                <a:gd name="connsiteX59" fmla="*/ 1453444 w 1648773"/>
                <a:gd name="connsiteY59" fmla="*/ 69216 h 678816"/>
                <a:gd name="connsiteX60" fmla="*/ 1495777 w 1648773"/>
                <a:gd name="connsiteY60" fmla="*/ 103083 h 678816"/>
                <a:gd name="connsiteX61" fmla="*/ 1529644 w 1648773"/>
                <a:gd name="connsiteY61" fmla="*/ 145416 h 678816"/>
                <a:gd name="connsiteX62" fmla="*/ 1521177 w 1648773"/>
                <a:gd name="connsiteY62" fmla="*/ 170816 h 678816"/>
                <a:gd name="connsiteX63" fmla="*/ 1487311 w 1648773"/>
                <a:gd name="connsiteY63" fmla="*/ 179283 h 678816"/>
                <a:gd name="connsiteX64" fmla="*/ 1461911 w 1648773"/>
                <a:gd name="connsiteY64" fmla="*/ 187750 h 678816"/>
                <a:gd name="connsiteX65" fmla="*/ 1453444 w 1648773"/>
                <a:gd name="connsiteY65" fmla="*/ 238550 h 678816"/>
                <a:gd name="connsiteX66" fmla="*/ 1588911 w 1648773"/>
                <a:gd name="connsiteY66" fmla="*/ 294088 h 678816"/>
                <a:gd name="connsiteX0" fmla="*/ 1588911 w 1648773"/>
                <a:gd name="connsiteY0" fmla="*/ 294088 h 678816"/>
                <a:gd name="connsiteX1" fmla="*/ 1631244 w 1648773"/>
                <a:gd name="connsiteY1" fmla="*/ 382483 h 678816"/>
                <a:gd name="connsiteX2" fmla="*/ 1622777 w 1648773"/>
                <a:gd name="connsiteY2" fmla="*/ 433283 h 678816"/>
                <a:gd name="connsiteX3" fmla="*/ 1478844 w 1648773"/>
                <a:gd name="connsiteY3" fmla="*/ 458683 h 678816"/>
                <a:gd name="connsiteX4" fmla="*/ 1428044 w 1648773"/>
                <a:gd name="connsiteY4" fmla="*/ 475616 h 678816"/>
                <a:gd name="connsiteX5" fmla="*/ 1368777 w 1648773"/>
                <a:gd name="connsiteY5" fmla="*/ 517950 h 678816"/>
                <a:gd name="connsiteX6" fmla="*/ 1326444 w 1648773"/>
                <a:gd name="connsiteY6" fmla="*/ 568750 h 678816"/>
                <a:gd name="connsiteX7" fmla="*/ 1292577 w 1648773"/>
                <a:gd name="connsiteY7" fmla="*/ 577216 h 678816"/>
                <a:gd name="connsiteX8" fmla="*/ 1241777 w 1648773"/>
                <a:gd name="connsiteY8" fmla="*/ 611083 h 678816"/>
                <a:gd name="connsiteX9" fmla="*/ 1182511 w 1648773"/>
                <a:gd name="connsiteY9" fmla="*/ 636483 h 678816"/>
                <a:gd name="connsiteX10" fmla="*/ 1157111 w 1648773"/>
                <a:gd name="connsiteY10" fmla="*/ 653416 h 678816"/>
                <a:gd name="connsiteX11" fmla="*/ 1140177 w 1648773"/>
                <a:gd name="connsiteY11" fmla="*/ 670350 h 678816"/>
                <a:gd name="connsiteX12" fmla="*/ 1114777 w 1648773"/>
                <a:gd name="connsiteY12" fmla="*/ 678816 h 678816"/>
                <a:gd name="connsiteX13" fmla="*/ 1047044 w 1648773"/>
                <a:gd name="connsiteY13" fmla="*/ 661883 h 678816"/>
                <a:gd name="connsiteX14" fmla="*/ 1021644 w 1648773"/>
                <a:gd name="connsiteY14" fmla="*/ 644950 h 678816"/>
                <a:gd name="connsiteX15" fmla="*/ 953911 w 1648773"/>
                <a:gd name="connsiteY15" fmla="*/ 628016 h 678816"/>
                <a:gd name="connsiteX16" fmla="*/ 886177 w 1648773"/>
                <a:gd name="connsiteY16" fmla="*/ 636483 h 678816"/>
                <a:gd name="connsiteX17" fmla="*/ 860777 w 1648773"/>
                <a:gd name="connsiteY17" fmla="*/ 644950 h 678816"/>
                <a:gd name="connsiteX18" fmla="*/ 742244 w 1648773"/>
                <a:gd name="connsiteY18" fmla="*/ 636483 h 678816"/>
                <a:gd name="connsiteX19" fmla="*/ 716844 w 1648773"/>
                <a:gd name="connsiteY19" fmla="*/ 628016 h 678816"/>
                <a:gd name="connsiteX20" fmla="*/ 708377 w 1648773"/>
                <a:gd name="connsiteY20" fmla="*/ 602616 h 678816"/>
                <a:gd name="connsiteX21" fmla="*/ 674511 w 1648773"/>
                <a:gd name="connsiteY21" fmla="*/ 594150 h 678816"/>
                <a:gd name="connsiteX22" fmla="*/ 615244 w 1648773"/>
                <a:gd name="connsiteY22" fmla="*/ 550758 h 678816"/>
                <a:gd name="connsiteX23" fmla="*/ 530577 w 1648773"/>
                <a:gd name="connsiteY23" fmla="*/ 560283 h 678816"/>
                <a:gd name="connsiteX24" fmla="*/ 462844 w 1648773"/>
                <a:gd name="connsiteY24" fmla="*/ 585683 h 678816"/>
                <a:gd name="connsiteX25" fmla="*/ 412044 w 1648773"/>
                <a:gd name="connsiteY25" fmla="*/ 602616 h 678816"/>
                <a:gd name="connsiteX26" fmla="*/ 386644 w 1648773"/>
                <a:gd name="connsiteY26" fmla="*/ 628016 h 678816"/>
                <a:gd name="connsiteX27" fmla="*/ 369711 w 1648773"/>
                <a:gd name="connsiteY27" fmla="*/ 653416 h 678816"/>
                <a:gd name="connsiteX28" fmla="*/ 344311 w 1648773"/>
                <a:gd name="connsiteY28" fmla="*/ 661883 h 678816"/>
                <a:gd name="connsiteX29" fmla="*/ 318911 w 1648773"/>
                <a:gd name="connsiteY29" fmla="*/ 678816 h 678816"/>
                <a:gd name="connsiteX30" fmla="*/ 217311 w 1648773"/>
                <a:gd name="connsiteY30" fmla="*/ 661883 h 678816"/>
                <a:gd name="connsiteX31" fmla="*/ 166511 w 1648773"/>
                <a:gd name="connsiteY31" fmla="*/ 628016 h 678816"/>
                <a:gd name="connsiteX32" fmla="*/ 158044 w 1648773"/>
                <a:gd name="connsiteY32" fmla="*/ 602616 h 678816"/>
                <a:gd name="connsiteX33" fmla="*/ 132644 w 1648773"/>
                <a:gd name="connsiteY33" fmla="*/ 594150 h 678816"/>
                <a:gd name="connsiteX34" fmla="*/ 5644 w 1648773"/>
                <a:gd name="connsiteY34" fmla="*/ 602616 h 678816"/>
                <a:gd name="connsiteX35" fmla="*/ 98777 w 1648773"/>
                <a:gd name="connsiteY35" fmla="*/ 560283 h 678816"/>
                <a:gd name="connsiteX36" fmla="*/ 132644 w 1648773"/>
                <a:gd name="connsiteY36" fmla="*/ 526416 h 678816"/>
                <a:gd name="connsiteX37" fmla="*/ 183444 w 1648773"/>
                <a:gd name="connsiteY37" fmla="*/ 475616 h 678816"/>
                <a:gd name="connsiteX38" fmla="*/ 217311 w 1648773"/>
                <a:gd name="connsiteY38" fmla="*/ 441750 h 678816"/>
                <a:gd name="connsiteX39" fmla="*/ 242711 w 1648773"/>
                <a:gd name="connsiteY39" fmla="*/ 433283 h 678816"/>
                <a:gd name="connsiteX40" fmla="*/ 293511 w 1648773"/>
                <a:gd name="connsiteY40" fmla="*/ 390950 h 678816"/>
                <a:gd name="connsiteX41" fmla="*/ 327377 w 1648773"/>
                <a:gd name="connsiteY41" fmla="*/ 348616 h 678816"/>
                <a:gd name="connsiteX42" fmla="*/ 352777 w 1648773"/>
                <a:gd name="connsiteY42" fmla="*/ 331683 h 678816"/>
                <a:gd name="connsiteX43" fmla="*/ 395111 w 1648773"/>
                <a:gd name="connsiteY43" fmla="*/ 289350 h 678816"/>
                <a:gd name="connsiteX44" fmla="*/ 420511 w 1648773"/>
                <a:gd name="connsiteY44" fmla="*/ 280883 h 678816"/>
                <a:gd name="connsiteX45" fmla="*/ 479777 w 1648773"/>
                <a:gd name="connsiteY45" fmla="*/ 255483 h 678816"/>
                <a:gd name="connsiteX46" fmla="*/ 496711 w 1648773"/>
                <a:gd name="connsiteY46" fmla="*/ 230083 h 678816"/>
                <a:gd name="connsiteX47" fmla="*/ 564444 w 1648773"/>
                <a:gd name="connsiteY47" fmla="*/ 213150 h 678816"/>
                <a:gd name="connsiteX48" fmla="*/ 581377 w 1648773"/>
                <a:gd name="connsiteY48" fmla="*/ 196216 h 678816"/>
                <a:gd name="connsiteX49" fmla="*/ 606777 w 1648773"/>
                <a:gd name="connsiteY49" fmla="*/ 179283 h 678816"/>
                <a:gd name="connsiteX50" fmla="*/ 623711 w 1648773"/>
                <a:gd name="connsiteY50" fmla="*/ 153883 h 678816"/>
                <a:gd name="connsiteX51" fmla="*/ 657577 w 1648773"/>
                <a:gd name="connsiteY51" fmla="*/ 120016 h 678816"/>
                <a:gd name="connsiteX52" fmla="*/ 776111 w 1648773"/>
                <a:gd name="connsiteY52" fmla="*/ 69216 h 678816"/>
                <a:gd name="connsiteX53" fmla="*/ 801511 w 1648773"/>
                <a:gd name="connsiteY53" fmla="*/ 52283 h 678816"/>
                <a:gd name="connsiteX54" fmla="*/ 835377 w 1648773"/>
                <a:gd name="connsiteY54" fmla="*/ 43816 h 678816"/>
                <a:gd name="connsiteX55" fmla="*/ 860777 w 1648773"/>
                <a:gd name="connsiteY55" fmla="*/ 35350 h 678816"/>
                <a:gd name="connsiteX56" fmla="*/ 953911 w 1648773"/>
                <a:gd name="connsiteY56" fmla="*/ 1483 h 678816"/>
                <a:gd name="connsiteX57" fmla="*/ 1131711 w 1648773"/>
                <a:gd name="connsiteY57" fmla="*/ 18416 h 678816"/>
                <a:gd name="connsiteX58" fmla="*/ 1317977 w 1648773"/>
                <a:gd name="connsiteY58" fmla="*/ 43816 h 678816"/>
                <a:gd name="connsiteX59" fmla="*/ 1351844 w 1648773"/>
                <a:gd name="connsiteY59" fmla="*/ 52283 h 678816"/>
                <a:gd name="connsiteX60" fmla="*/ 1453444 w 1648773"/>
                <a:gd name="connsiteY60" fmla="*/ 69216 h 678816"/>
                <a:gd name="connsiteX61" fmla="*/ 1495777 w 1648773"/>
                <a:gd name="connsiteY61" fmla="*/ 103083 h 678816"/>
                <a:gd name="connsiteX62" fmla="*/ 1529644 w 1648773"/>
                <a:gd name="connsiteY62" fmla="*/ 145416 h 678816"/>
                <a:gd name="connsiteX63" fmla="*/ 1521177 w 1648773"/>
                <a:gd name="connsiteY63" fmla="*/ 170816 h 678816"/>
                <a:gd name="connsiteX64" fmla="*/ 1487311 w 1648773"/>
                <a:gd name="connsiteY64" fmla="*/ 179283 h 678816"/>
                <a:gd name="connsiteX65" fmla="*/ 1461911 w 1648773"/>
                <a:gd name="connsiteY65" fmla="*/ 187750 h 678816"/>
                <a:gd name="connsiteX66" fmla="*/ 1453444 w 1648773"/>
                <a:gd name="connsiteY66" fmla="*/ 238550 h 678816"/>
                <a:gd name="connsiteX67" fmla="*/ 1588911 w 1648773"/>
                <a:gd name="connsiteY67" fmla="*/ 294088 h 678816"/>
                <a:gd name="connsiteX0" fmla="*/ 1588911 w 1648773"/>
                <a:gd name="connsiteY0" fmla="*/ 294088 h 678816"/>
                <a:gd name="connsiteX1" fmla="*/ 1631244 w 1648773"/>
                <a:gd name="connsiteY1" fmla="*/ 382483 h 678816"/>
                <a:gd name="connsiteX2" fmla="*/ 1622777 w 1648773"/>
                <a:gd name="connsiteY2" fmla="*/ 433283 h 678816"/>
                <a:gd name="connsiteX3" fmla="*/ 1478844 w 1648773"/>
                <a:gd name="connsiteY3" fmla="*/ 458683 h 678816"/>
                <a:gd name="connsiteX4" fmla="*/ 1428044 w 1648773"/>
                <a:gd name="connsiteY4" fmla="*/ 475616 h 678816"/>
                <a:gd name="connsiteX5" fmla="*/ 1368777 w 1648773"/>
                <a:gd name="connsiteY5" fmla="*/ 517950 h 678816"/>
                <a:gd name="connsiteX6" fmla="*/ 1326444 w 1648773"/>
                <a:gd name="connsiteY6" fmla="*/ 568750 h 678816"/>
                <a:gd name="connsiteX7" fmla="*/ 1292577 w 1648773"/>
                <a:gd name="connsiteY7" fmla="*/ 577216 h 678816"/>
                <a:gd name="connsiteX8" fmla="*/ 1241777 w 1648773"/>
                <a:gd name="connsiteY8" fmla="*/ 611083 h 678816"/>
                <a:gd name="connsiteX9" fmla="*/ 1182511 w 1648773"/>
                <a:gd name="connsiteY9" fmla="*/ 636483 h 678816"/>
                <a:gd name="connsiteX10" fmla="*/ 1157111 w 1648773"/>
                <a:gd name="connsiteY10" fmla="*/ 653416 h 678816"/>
                <a:gd name="connsiteX11" fmla="*/ 1140177 w 1648773"/>
                <a:gd name="connsiteY11" fmla="*/ 670350 h 678816"/>
                <a:gd name="connsiteX12" fmla="*/ 1114777 w 1648773"/>
                <a:gd name="connsiteY12" fmla="*/ 678816 h 678816"/>
                <a:gd name="connsiteX13" fmla="*/ 1047044 w 1648773"/>
                <a:gd name="connsiteY13" fmla="*/ 661883 h 678816"/>
                <a:gd name="connsiteX14" fmla="*/ 1021644 w 1648773"/>
                <a:gd name="connsiteY14" fmla="*/ 644950 h 678816"/>
                <a:gd name="connsiteX15" fmla="*/ 953911 w 1648773"/>
                <a:gd name="connsiteY15" fmla="*/ 628016 h 678816"/>
                <a:gd name="connsiteX16" fmla="*/ 886177 w 1648773"/>
                <a:gd name="connsiteY16" fmla="*/ 636483 h 678816"/>
                <a:gd name="connsiteX17" fmla="*/ 860777 w 1648773"/>
                <a:gd name="connsiteY17" fmla="*/ 644950 h 678816"/>
                <a:gd name="connsiteX18" fmla="*/ 742244 w 1648773"/>
                <a:gd name="connsiteY18" fmla="*/ 636483 h 678816"/>
                <a:gd name="connsiteX19" fmla="*/ 716844 w 1648773"/>
                <a:gd name="connsiteY19" fmla="*/ 628016 h 678816"/>
                <a:gd name="connsiteX20" fmla="*/ 708377 w 1648773"/>
                <a:gd name="connsiteY20" fmla="*/ 602616 h 678816"/>
                <a:gd name="connsiteX21" fmla="*/ 674511 w 1648773"/>
                <a:gd name="connsiteY21" fmla="*/ 594150 h 678816"/>
                <a:gd name="connsiteX22" fmla="*/ 615244 w 1648773"/>
                <a:gd name="connsiteY22" fmla="*/ 550758 h 678816"/>
                <a:gd name="connsiteX23" fmla="*/ 530577 w 1648773"/>
                <a:gd name="connsiteY23" fmla="*/ 560283 h 678816"/>
                <a:gd name="connsiteX24" fmla="*/ 462844 w 1648773"/>
                <a:gd name="connsiteY24" fmla="*/ 585683 h 678816"/>
                <a:gd name="connsiteX25" fmla="*/ 412044 w 1648773"/>
                <a:gd name="connsiteY25" fmla="*/ 602616 h 678816"/>
                <a:gd name="connsiteX26" fmla="*/ 386644 w 1648773"/>
                <a:gd name="connsiteY26" fmla="*/ 628016 h 678816"/>
                <a:gd name="connsiteX27" fmla="*/ 369711 w 1648773"/>
                <a:gd name="connsiteY27" fmla="*/ 653416 h 678816"/>
                <a:gd name="connsiteX28" fmla="*/ 344311 w 1648773"/>
                <a:gd name="connsiteY28" fmla="*/ 661883 h 678816"/>
                <a:gd name="connsiteX29" fmla="*/ 318911 w 1648773"/>
                <a:gd name="connsiteY29" fmla="*/ 678816 h 678816"/>
                <a:gd name="connsiteX30" fmla="*/ 217311 w 1648773"/>
                <a:gd name="connsiteY30" fmla="*/ 661883 h 678816"/>
                <a:gd name="connsiteX31" fmla="*/ 166511 w 1648773"/>
                <a:gd name="connsiteY31" fmla="*/ 628016 h 678816"/>
                <a:gd name="connsiteX32" fmla="*/ 158044 w 1648773"/>
                <a:gd name="connsiteY32" fmla="*/ 602616 h 678816"/>
                <a:gd name="connsiteX33" fmla="*/ 132644 w 1648773"/>
                <a:gd name="connsiteY33" fmla="*/ 594150 h 678816"/>
                <a:gd name="connsiteX34" fmla="*/ 5644 w 1648773"/>
                <a:gd name="connsiteY34" fmla="*/ 602616 h 678816"/>
                <a:gd name="connsiteX35" fmla="*/ 98777 w 1648773"/>
                <a:gd name="connsiteY35" fmla="*/ 560283 h 678816"/>
                <a:gd name="connsiteX36" fmla="*/ 132644 w 1648773"/>
                <a:gd name="connsiteY36" fmla="*/ 526416 h 678816"/>
                <a:gd name="connsiteX37" fmla="*/ 183444 w 1648773"/>
                <a:gd name="connsiteY37" fmla="*/ 475616 h 678816"/>
                <a:gd name="connsiteX38" fmla="*/ 217311 w 1648773"/>
                <a:gd name="connsiteY38" fmla="*/ 441750 h 678816"/>
                <a:gd name="connsiteX39" fmla="*/ 242711 w 1648773"/>
                <a:gd name="connsiteY39" fmla="*/ 433283 h 678816"/>
                <a:gd name="connsiteX40" fmla="*/ 293511 w 1648773"/>
                <a:gd name="connsiteY40" fmla="*/ 390950 h 678816"/>
                <a:gd name="connsiteX41" fmla="*/ 327377 w 1648773"/>
                <a:gd name="connsiteY41" fmla="*/ 348616 h 678816"/>
                <a:gd name="connsiteX42" fmla="*/ 352777 w 1648773"/>
                <a:gd name="connsiteY42" fmla="*/ 331683 h 678816"/>
                <a:gd name="connsiteX43" fmla="*/ 395111 w 1648773"/>
                <a:gd name="connsiteY43" fmla="*/ 289350 h 678816"/>
                <a:gd name="connsiteX44" fmla="*/ 479777 w 1648773"/>
                <a:gd name="connsiteY44" fmla="*/ 255483 h 678816"/>
                <a:gd name="connsiteX45" fmla="*/ 496711 w 1648773"/>
                <a:gd name="connsiteY45" fmla="*/ 230083 h 678816"/>
                <a:gd name="connsiteX46" fmla="*/ 564444 w 1648773"/>
                <a:gd name="connsiteY46" fmla="*/ 213150 h 678816"/>
                <a:gd name="connsiteX47" fmla="*/ 581377 w 1648773"/>
                <a:gd name="connsiteY47" fmla="*/ 196216 h 678816"/>
                <a:gd name="connsiteX48" fmla="*/ 606777 w 1648773"/>
                <a:gd name="connsiteY48" fmla="*/ 179283 h 678816"/>
                <a:gd name="connsiteX49" fmla="*/ 623711 w 1648773"/>
                <a:gd name="connsiteY49" fmla="*/ 153883 h 678816"/>
                <a:gd name="connsiteX50" fmla="*/ 657577 w 1648773"/>
                <a:gd name="connsiteY50" fmla="*/ 120016 h 678816"/>
                <a:gd name="connsiteX51" fmla="*/ 776111 w 1648773"/>
                <a:gd name="connsiteY51" fmla="*/ 69216 h 678816"/>
                <a:gd name="connsiteX52" fmla="*/ 801511 w 1648773"/>
                <a:gd name="connsiteY52" fmla="*/ 52283 h 678816"/>
                <a:gd name="connsiteX53" fmla="*/ 835377 w 1648773"/>
                <a:gd name="connsiteY53" fmla="*/ 43816 h 678816"/>
                <a:gd name="connsiteX54" fmla="*/ 860777 w 1648773"/>
                <a:gd name="connsiteY54" fmla="*/ 35350 h 678816"/>
                <a:gd name="connsiteX55" fmla="*/ 953911 w 1648773"/>
                <a:gd name="connsiteY55" fmla="*/ 1483 h 678816"/>
                <a:gd name="connsiteX56" fmla="*/ 1131711 w 1648773"/>
                <a:gd name="connsiteY56" fmla="*/ 18416 h 678816"/>
                <a:gd name="connsiteX57" fmla="*/ 1317977 w 1648773"/>
                <a:gd name="connsiteY57" fmla="*/ 43816 h 678816"/>
                <a:gd name="connsiteX58" fmla="*/ 1351844 w 1648773"/>
                <a:gd name="connsiteY58" fmla="*/ 52283 h 678816"/>
                <a:gd name="connsiteX59" fmla="*/ 1453444 w 1648773"/>
                <a:gd name="connsiteY59" fmla="*/ 69216 h 678816"/>
                <a:gd name="connsiteX60" fmla="*/ 1495777 w 1648773"/>
                <a:gd name="connsiteY60" fmla="*/ 103083 h 678816"/>
                <a:gd name="connsiteX61" fmla="*/ 1529644 w 1648773"/>
                <a:gd name="connsiteY61" fmla="*/ 145416 h 678816"/>
                <a:gd name="connsiteX62" fmla="*/ 1521177 w 1648773"/>
                <a:gd name="connsiteY62" fmla="*/ 170816 h 678816"/>
                <a:gd name="connsiteX63" fmla="*/ 1487311 w 1648773"/>
                <a:gd name="connsiteY63" fmla="*/ 179283 h 678816"/>
                <a:gd name="connsiteX64" fmla="*/ 1461911 w 1648773"/>
                <a:gd name="connsiteY64" fmla="*/ 187750 h 678816"/>
                <a:gd name="connsiteX65" fmla="*/ 1453444 w 1648773"/>
                <a:gd name="connsiteY65" fmla="*/ 238550 h 678816"/>
                <a:gd name="connsiteX66" fmla="*/ 1588911 w 1648773"/>
                <a:gd name="connsiteY66" fmla="*/ 294088 h 678816"/>
                <a:gd name="connsiteX0" fmla="*/ 1588911 w 1648773"/>
                <a:gd name="connsiteY0" fmla="*/ 294088 h 678816"/>
                <a:gd name="connsiteX1" fmla="*/ 1631244 w 1648773"/>
                <a:gd name="connsiteY1" fmla="*/ 382483 h 678816"/>
                <a:gd name="connsiteX2" fmla="*/ 1622777 w 1648773"/>
                <a:gd name="connsiteY2" fmla="*/ 433283 h 678816"/>
                <a:gd name="connsiteX3" fmla="*/ 1478844 w 1648773"/>
                <a:gd name="connsiteY3" fmla="*/ 458683 h 678816"/>
                <a:gd name="connsiteX4" fmla="*/ 1428044 w 1648773"/>
                <a:gd name="connsiteY4" fmla="*/ 475616 h 678816"/>
                <a:gd name="connsiteX5" fmla="*/ 1368777 w 1648773"/>
                <a:gd name="connsiteY5" fmla="*/ 517950 h 678816"/>
                <a:gd name="connsiteX6" fmla="*/ 1326444 w 1648773"/>
                <a:gd name="connsiteY6" fmla="*/ 568750 h 678816"/>
                <a:gd name="connsiteX7" fmla="*/ 1292577 w 1648773"/>
                <a:gd name="connsiteY7" fmla="*/ 577216 h 678816"/>
                <a:gd name="connsiteX8" fmla="*/ 1241777 w 1648773"/>
                <a:gd name="connsiteY8" fmla="*/ 611083 h 678816"/>
                <a:gd name="connsiteX9" fmla="*/ 1182511 w 1648773"/>
                <a:gd name="connsiteY9" fmla="*/ 636483 h 678816"/>
                <a:gd name="connsiteX10" fmla="*/ 1157111 w 1648773"/>
                <a:gd name="connsiteY10" fmla="*/ 653416 h 678816"/>
                <a:gd name="connsiteX11" fmla="*/ 1140177 w 1648773"/>
                <a:gd name="connsiteY11" fmla="*/ 670350 h 678816"/>
                <a:gd name="connsiteX12" fmla="*/ 1114777 w 1648773"/>
                <a:gd name="connsiteY12" fmla="*/ 678816 h 678816"/>
                <a:gd name="connsiteX13" fmla="*/ 1047044 w 1648773"/>
                <a:gd name="connsiteY13" fmla="*/ 661883 h 678816"/>
                <a:gd name="connsiteX14" fmla="*/ 1021644 w 1648773"/>
                <a:gd name="connsiteY14" fmla="*/ 644950 h 678816"/>
                <a:gd name="connsiteX15" fmla="*/ 953911 w 1648773"/>
                <a:gd name="connsiteY15" fmla="*/ 628016 h 678816"/>
                <a:gd name="connsiteX16" fmla="*/ 886177 w 1648773"/>
                <a:gd name="connsiteY16" fmla="*/ 636483 h 678816"/>
                <a:gd name="connsiteX17" fmla="*/ 860777 w 1648773"/>
                <a:gd name="connsiteY17" fmla="*/ 644950 h 678816"/>
                <a:gd name="connsiteX18" fmla="*/ 742244 w 1648773"/>
                <a:gd name="connsiteY18" fmla="*/ 636483 h 678816"/>
                <a:gd name="connsiteX19" fmla="*/ 716844 w 1648773"/>
                <a:gd name="connsiteY19" fmla="*/ 628016 h 678816"/>
                <a:gd name="connsiteX20" fmla="*/ 708377 w 1648773"/>
                <a:gd name="connsiteY20" fmla="*/ 602616 h 678816"/>
                <a:gd name="connsiteX21" fmla="*/ 674511 w 1648773"/>
                <a:gd name="connsiteY21" fmla="*/ 594150 h 678816"/>
                <a:gd name="connsiteX22" fmla="*/ 615244 w 1648773"/>
                <a:gd name="connsiteY22" fmla="*/ 550758 h 678816"/>
                <a:gd name="connsiteX23" fmla="*/ 530577 w 1648773"/>
                <a:gd name="connsiteY23" fmla="*/ 560283 h 678816"/>
                <a:gd name="connsiteX24" fmla="*/ 462844 w 1648773"/>
                <a:gd name="connsiteY24" fmla="*/ 585683 h 678816"/>
                <a:gd name="connsiteX25" fmla="*/ 412044 w 1648773"/>
                <a:gd name="connsiteY25" fmla="*/ 602616 h 678816"/>
                <a:gd name="connsiteX26" fmla="*/ 386644 w 1648773"/>
                <a:gd name="connsiteY26" fmla="*/ 628016 h 678816"/>
                <a:gd name="connsiteX27" fmla="*/ 369711 w 1648773"/>
                <a:gd name="connsiteY27" fmla="*/ 653416 h 678816"/>
                <a:gd name="connsiteX28" fmla="*/ 344311 w 1648773"/>
                <a:gd name="connsiteY28" fmla="*/ 661883 h 678816"/>
                <a:gd name="connsiteX29" fmla="*/ 318911 w 1648773"/>
                <a:gd name="connsiteY29" fmla="*/ 678816 h 678816"/>
                <a:gd name="connsiteX30" fmla="*/ 217311 w 1648773"/>
                <a:gd name="connsiteY30" fmla="*/ 661883 h 678816"/>
                <a:gd name="connsiteX31" fmla="*/ 166511 w 1648773"/>
                <a:gd name="connsiteY31" fmla="*/ 628016 h 678816"/>
                <a:gd name="connsiteX32" fmla="*/ 158044 w 1648773"/>
                <a:gd name="connsiteY32" fmla="*/ 602616 h 678816"/>
                <a:gd name="connsiteX33" fmla="*/ 132644 w 1648773"/>
                <a:gd name="connsiteY33" fmla="*/ 594150 h 678816"/>
                <a:gd name="connsiteX34" fmla="*/ 5644 w 1648773"/>
                <a:gd name="connsiteY34" fmla="*/ 602616 h 678816"/>
                <a:gd name="connsiteX35" fmla="*/ 98777 w 1648773"/>
                <a:gd name="connsiteY35" fmla="*/ 560283 h 678816"/>
                <a:gd name="connsiteX36" fmla="*/ 132644 w 1648773"/>
                <a:gd name="connsiteY36" fmla="*/ 526416 h 678816"/>
                <a:gd name="connsiteX37" fmla="*/ 183444 w 1648773"/>
                <a:gd name="connsiteY37" fmla="*/ 475616 h 678816"/>
                <a:gd name="connsiteX38" fmla="*/ 217311 w 1648773"/>
                <a:gd name="connsiteY38" fmla="*/ 441750 h 678816"/>
                <a:gd name="connsiteX39" fmla="*/ 242711 w 1648773"/>
                <a:gd name="connsiteY39" fmla="*/ 433283 h 678816"/>
                <a:gd name="connsiteX40" fmla="*/ 293511 w 1648773"/>
                <a:gd name="connsiteY40" fmla="*/ 390950 h 678816"/>
                <a:gd name="connsiteX41" fmla="*/ 327377 w 1648773"/>
                <a:gd name="connsiteY41" fmla="*/ 348616 h 678816"/>
                <a:gd name="connsiteX42" fmla="*/ 352777 w 1648773"/>
                <a:gd name="connsiteY42" fmla="*/ 331683 h 678816"/>
                <a:gd name="connsiteX43" fmla="*/ 479777 w 1648773"/>
                <a:gd name="connsiteY43" fmla="*/ 255483 h 678816"/>
                <a:gd name="connsiteX44" fmla="*/ 496711 w 1648773"/>
                <a:gd name="connsiteY44" fmla="*/ 230083 h 678816"/>
                <a:gd name="connsiteX45" fmla="*/ 564444 w 1648773"/>
                <a:gd name="connsiteY45" fmla="*/ 213150 h 678816"/>
                <a:gd name="connsiteX46" fmla="*/ 581377 w 1648773"/>
                <a:gd name="connsiteY46" fmla="*/ 196216 h 678816"/>
                <a:gd name="connsiteX47" fmla="*/ 606777 w 1648773"/>
                <a:gd name="connsiteY47" fmla="*/ 179283 h 678816"/>
                <a:gd name="connsiteX48" fmla="*/ 623711 w 1648773"/>
                <a:gd name="connsiteY48" fmla="*/ 153883 h 678816"/>
                <a:gd name="connsiteX49" fmla="*/ 657577 w 1648773"/>
                <a:gd name="connsiteY49" fmla="*/ 120016 h 678816"/>
                <a:gd name="connsiteX50" fmla="*/ 776111 w 1648773"/>
                <a:gd name="connsiteY50" fmla="*/ 69216 h 678816"/>
                <a:gd name="connsiteX51" fmla="*/ 801511 w 1648773"/>
                <a:gd name="connsiteY51" fmla="*/ 52283 h 678816"/>
                <a:gd name="connsiteX52" fmla="*/ 835377 w 1648773"/>
                <a:gd name="connsiteY52" fmla="*/ 43816 h 678816"/>
                <a:gd name="connsiteX53" fmla="*/ 860777 w 1648773"/>
                <a:gd name="connsiteY53" fmla="*/ 35350 h 678816"/>
                <a:gd name="connsiteX54" fmla="*/ 953911 w 1648773"/>
                <a:gd name="connsiteY54" fmla="*/ 1483 h 678816"/>
                <a:gd name="connsiteX55" fmla="*/ 1131711 w 1648773"/>
                <a:gd name="connsiteY55" fmla="*/ 18416 h 678816"/>
                <a:gd name="connsiteX56" fmla="*/ 1317977 w 1648773"/>
                <a:gd name="connsiteY56" fmla="*/ 43816 h 678816"/>
                <a:gd name="connsiteX57" fmla="*/ 1351844 w 1648773"/>
                <a:gd name="connsiteY57" fmla="*/ 52283 h 678816"/>
                <a:gd name="connsiteX58" fmla="*/ 1453444 w 1648773"/>
                <a:gd name="connsiteY58" fmla="*/ 69216 h 678816"/>
                <a:gd name="connsiteX59" fmla="*/ 1495777 w 1648773"/>
                <a:gd name="connsiteY59" fmla="*/ 103083 h 678816"/>
                <a:gd name="connsiteX60" fmla="*/ 1529644 w 1648773"/>
                <a:gd name="connsiteY60" fmla="*/ 145416 h 678816"/>
                <a:gd name="connsiteX61" fmla="*/ 1521177 w 1648773"/>
                <a:gd name="connsiteY61" fmla="*/ 170816 h 678816"/>
                <a:gd name="connsiteX62" fmla="*/ 1487311 w 1648773"/>
                <a:gd name="connsiteY62" fmla="*/ 179283 h 678816"/>
                <a:gd name="connsiteX63" fmla="*/ 1461911 w 1648773"/>
                <a:gd name="connsiteY63" fmla="*/ 187750 h 678816"/>
                <a:gd name="connsiteX64" fmla="*/ 1453444 w 1648773"/>
                <a:gd name="connsiteY64" fmla="*/ 238550 h 678816"/>
                <a:gd name="connsiteX65" fmla="*/ 1588911 w 1648773"/>
                <a:gd name="connsiteY65" fmla="*/ 294088 h 678816"/>
                <a:gd name="connsiteX0" fmla="*/ 479777 w 1648773"/>
                <a:gd name="connsiteY0" fmla="*/ 255483 h 678816"/>
                <a:gd name="connsiteX1" fmla="*/ 496711 w 1648773"/>
                <a:gd name="connsiteY1" fmla="*/ 230083 h 678816"/>
                <a:gd name="connsiteX2" fmla="*/ 564444 w 1648773"/>
                <a:gd name="connsiteY2" fmla="*/ 213150 h 678816"/>
                <a:gd name="connsiteX3" fmla="*/ 581377 w 1648773"/>
                <a:gd name="connsiteY3" fmla="*/ 196216 h 678816"/>
                <a:gd name="connsiteX4" fmla="*/ 606777 w 1648773"/>
                <a:gd name="connsiteY4" fmla="*/ 179283 h 678816"/>
                <a:gd name="connsiteX5" fmla="*/ 623711 w 1648773"/>
                <a:gd name="connsiteY5" fmla="*/ 153883 h 678816"/>
                <a:gd name="connsiteX6" fmla="*/ 657577 w 1648773"/>
                <a:gd name="connsiteY6" fmla="*/ 120016 h 678816"/>
                <a:gd name="connsiteX7" fmla="*/ 776111 w 1648773"/>
                <a:gd name="connsiteY7" fmla="*/ 69216 h 678816"/>
                <a:gd name="connsiteX8" fmla="*/ 801511 w 1648773"/>
                <a:gd name="connsiteY8" fmla="*/ 52283 h 678816"/>
                <a:gd name="connsiteX9" fmla="*/ 835377 w 1648773"/>
                <a:gd name="connsiteY9" fmla="*/ 43816 h 678816"/>
                <a:gd name="connsiteX10" fmla="*/ 860777 w 1648773"/>
                <a:gd name="connsiteY10" fmla="*/ 35350 h 678816"/>
                <a:gd name="connsiteX11" fmla="*/ 953911 w 1648773"/>
                <a:gd name="connsiteY11" fmla="*/ 1483 h 678816"/>
                <a:gd name="connsiteX12" fmla="*/ 1131711 w 1648773"/>
                <a:gd name="connsiteY12" fmla="*/ 18416 h 678816"/>
                <a:gd name="connsiteX13" fmla="*/ 1317977 w 1648773"/>
                <a:gd name="connsiteY13" fmla="*/ 43816 h 678816"/>
                <a:gd name="connsiteX14" fmla="*/ 1351844 w 1648773"/>
                <a:gd name="connsiteY14" fmla="*/ 52283 h 678816"/>
                <a:gd name="connsiteX15" fmla="*/ 1453444 w 1648773"/>
                <a:gd name="connsiteY15" fmla="*/ 69216 h 678816"/>
                <a:gd name="connsiteX16" fmla="*/ 1495777 w 1648773"/>
                <a:gd name="connsiteY16" fmla="*/ 103083 h 678816"/>
                <a:gd name="connsiteX17" fmla="*/ 1529644 w 1648773"/>
                <a:gd name="connsiteY17" fmla="*/ 145416 h 678816"/>
                <a:gd name="connsiteX18" fmla="*/ 1521177 w 1648773"/>
                <a:gd name="connsiteY18" fmla="*/ 170816 h 678816"/>
                <a:gd name="connsiteX19" fmla="*/ 1487311 w 1648773"/>
                <a:gd name="connsiteY19" fmla="*/ 179283 h 678816"/>
                <a:gd name="connsiteX20" fmla="*/ 1461911 w 1648773"/>
                <a:gd name="connsiteY20" fmla="*/ 187750 h 678816"/>
                <a:gd name="connsiteX21" fmla="*/ 1453444 w 1648773"/>
                <a:gd name="connsiteY21" fmla="*/ 238550 h 678816"/>
                <a:gd name="connsiteX22" fmla="*/ 1588911 w 1648773"/>
                <a:gd name="connsiteY22" fmla="*/ 294088 h 678816"/>
                <a:gd name="connsiteX23" fmla="*/ 1631244 w 1648773"/>
                <a:gd name="connsiteY23" fmla="*/ 382483 h 678816"/>
                <a:gd name="connsiteX24" fmla="*/ 1622777 w 1648773"/>
                <a:gd name="connsiteY24" fmla="*/ 433283 h 678816"/>
                <a:gd name="connsiteX25" fmla="*/ 1478844 w 1648773"/>
                <a:gd name="connsiteY25" fmla="*/ 458683 h 678816"/>
                <a:gd name="connsiteX26" fmla="*/ 1428044 w 1648773"/>
                <a:gd name="connsiteY26" fmla="*/ 475616 h 678816"/>
                <a:gd name="connsiteX27" fmla="*/ 1368777 w 1648773"/>
                <a:gd name="connsiteY27" fmla="*/ 517950 h 678816"/>
                <a:gd name="connsiteX28" fmla="*/ 1326444 w 1648773"/>
                <a:gd name="connsiteY28" fmla="*/ 568750 h 678816"/>
                <a:gd name="connsiteX29" fmla="*/ 1292577 w 1648773"/>
                <a:gd name="connsiteY29" fmla="*/ 577216 h 678816"/>
                <a:gd name="connsiteX30" fmla="*/ 1241777 w 1648773"/>
                <a:gd name="connsiteY30" fmla="*/ 611083 h 678816"/>
                <a:gd name="connsiteX31" fmla="*/ 1182511 w 1648773"/>
                <a:gd name="connsiteY31" fmla="*/ 636483 h 678816"/>
                <a:gd name="connsiteX32" fmla="*/ 1157111 w 1648773"/>
                <a:gd name="connsiteY32" fmla="*/ 653416 h 678816"/>
                <a:gd name="connsiteX33" fmla="*/ 1140177 w 1648773"/>
                <a:gd name="connsiteY33" fmla="*/ 670350 h 678816"/>
                <a:gd name="connsiteX34" fmla="*/ 1114777 w 1648773"/>
                <a:gd name="connsiteY34" fmla="*/ 678816 h 678816"/>
                <a:gd name="connsiteX35" fmla="*/ 1047044 w 1648773"/>
                <a:gd name="connsiteY35" fmla="*/ 661883 h 678816"/>
                <a:gd name="connsiteX36" fmla="*/ 1021644 w 1648773"/>
                <a:gd name="connsiteY36" fmla="*/ 644950 h 678816"/>
                <a:gd name="connsiteX37" fmla="*/ 953911 w 1648773"/>
                <a:gd name="connsiteY37" fmla="*/ 628016 h 678816"/>
                <a:gd name="connsiteX38" fmla="*/ 886177 w 1648773"/>
                <a:gd name="connsiteY38" fmla="*/ 636483 h 678816"/>
                <a:gd name="connsiteX39" fmla="*/ 860777 w 1648773"/>
                <a:gd name="connsiteY39" fmla="*/ 644950 h 678816"/>
                <a:gd name="connsiteX40" fmla="*/ 742244 w 1648773"/>
                <a:gd name="connsiteY40" fmla="*/ 636483 h 678816"/>
                <a:gd name="connsiteX41" fmla="*/ 716844 w 1648773"/>
                <a:gd name="connsiteY41" fmla="*/ 628016 h 678816"/>
                <a:gd name="connsiteX42" fmla="*/ 708377 w 1648773"/>
                <a:gd name="connsiteY42" fmla="*/ 602616 h 678816"/>
                <a:gd name="connsiteX43" fmla="*/ 674511 w 1648773"/>
                <a:gd name="connsiteY43" fmla="*/ 594150 h 678816"/>
                <a:gd name="connsiteX44" fmla="*/ 615244 w 1648773"/>
                <a:gd name="connsiteY44" fmla="*/ 550758 h 678816"/>
                <a:gd name="connsiteX45" fmla="*/ 530577 w 1648773"/>
                <a:gd name="connsiteY45" fmla="*/ 560283 h 678816"/>
                <a:gd name="connsiteX46" fmla="*/ 462844 w 1648773"/>
                <a:gd name="connsiteY46" fmla="*/ 585683 h 678816"/>
                <a:gd name="connsiteX47" fmla="*/ 412044 w 1648773"/>
                <a:gd name="connsiteY47" fmla="*/ 602616 h 678816"/>
                <a:gd name="connsiteX48" fmla="*/ 386644 w 1648773"/>
                <a:gd name="connsiteY48" fmla="*/ 628016 h 678816"/>
                <a:gd name="connsiteX49" fmla="*/ 369711 w 1648773"/>
                <a:gd name="connsiteY49" fmla="*/ 653416 h 678816"/>
                <a:gd name="connsiteX50" fmla="*/ 344311 w 1648773"/>
                <a:gd name="connsiteY50" fmla="*/ 661883 h 678816"/>
                <a:gd name="connsiteX51" fmla="*/ 318911 w 1648773"/>
                <a:gd name="connsiteY51" fmla="*/ 678816 h 678816"/>
                <a:gd name="connsiteX52" fmla="*/ 217311 w 1648773"/>
                <a:gd name="connsiteY52" fmla="*/ 661883 h 678816"/>
                <a:gd name="connsiteX53" fmla="*/ 166511 w 1648773"/>
                <a:gd name="connsiteY53" fmla="*/ 628016 h 678816"/>
                <a:gd name="connsiteX54" fmla="*/ 158044 w 1648773"/>
                <a:gd name="connsiteY54" fmla="*/ 602616 h 678816"/>
                <a:gd name="connsiteX55" fmla="*/ 132644 w 1648773"/>
                <a:gd name="connsiteY55" fmla="*/ 594150 h 678816"/>
                <a:gd name="connsiteX56" fmla="*/ 5644 w 1648773"/>
                <a:gd name="connsiteY56" fmla="*/ 602616 h 678816"/>
                <a:gd name="connsiteX57" fmla="*/ 98777 w 1648773"/>
                <a:gd name="connsiteY57" fmla="*/ 560283 h 678816"/>
                <a:gd name="connsiteX58" fmla="*/ 132644 w 1648773"/>
                <a:gd name="connsiteY58" fmla="*/ 526416 h 678816"/>
                <a:gd name="connsiteX59" fmla="*/ 183444 w 1648773"/>
                <a:gd name="connsiteY59" fmla="*/ 475616 h 678816"/>
                <a:gd name="connsiteX60" fmla="*/ 217311 w 1648773"/>
                <a:gd name="connsiteY60" fmla="*/ 441750 h 678816"/>
                <a:gd name="connsiteX61" fmla="*/ 242711 w 1648773"/>
                <a:gd name="connsiteY61" fmla="*/ 433283 h 678816"/>
                <a:gd name="connsiteX62" fmla="*/ 293511 w 1648773"/>
                <a:gd name="connsiteY62" fmla="*/ 390950 h 678816"/>
                <a:gd name="connsiteX63" fmla="*/ 327377 w 1648773"/>
                <a:gd name="connsiteY63" fmla="*/ 348616 h 678816"/>
                <a:gd name="connsiteX64" fmla="*/ 444217 w 1648773"/>
                <a:gd name="connsiteY64" fmla="*/ 423123 h 678816"/>
                <a:gd name="connsiteX0" fmla="*/ 479777 w 1648773"/>
                <a:gd name="connsiteY0" fmla="*/ 255483 h 678816"/>
                <a:gd name="connsiteX1" fmla="*/ 496711 w 1648773"/>
                <a:gd name="connsiteY1" fmla="*/ 230083 h 678816"/>
                <a:gd name="connsiteX2" fmla="*/ 564444 w 1648773"/>
                <a:gd name="connsiteY2" fmla="*/ 213150 h 678816"/>
                <a:gd name="connsiteX3" fmla="*/ 581377 w 1648773"/>
                <a:gd name="connsiteY3" fmla="*/ 196216 h 678816"/>
                <a:gd name="connsiteX4" fmla="*/ 606777 w 1648773"/>
                <a:gd name="connsiteY4" fmla="*/ 179283 h 678816"/>
                <a:gd name="connsiteX5" fmla="*/ 623711 w 1648773"/>
                <a:gd name="connsiteY5" fmla="*/ 153883 h 678816"/>
                <a:gd name="connsiteX6" fmla="*/ 657577 w 1648773"/>
                <a:gd name="connsiteY6" fmla="*/ 120016 h 678816"/>
                <a:gd name="connsiteX7" fmla="*/ 776111 w 1648773"/>
                <a:gd name="connsiteY7" fmla="*/ 69216 h 678816"/>
                <a:gd name="connsiteX8" fmla="*/ 801511 w 1648773"/>
                <a:gd name="connsiteY8" fmla="*/ 52283 h 678816"/>
                <a:gd name="connsiteX9" fmla="*/ 835377 w 1648773"/>
                <a:gd name="connsiteY9" fmla="*/ 43816 h 678816"/>
                <a:gd name="connsiteX10" fmla="*/ 860777 w 1648773"/>
                <a:gd name="connsiteY10" fmla="*/ 35350 h 678816"/>
                <a:gd name="connsiteX11" fmla="*/ 953911 w 1648773"/>
                <a:gd name="connsiteY11" fmla="*/ 1483 h 678816"/>
                <a:gd name="connsiteX12" fmla="*/ 1131711 w 1648773"/>
                <a:gd name="connsiteY12" fmla="*/ 18416 h 678816"/>
                <a:gd name="connsiteX13" fmla="*/ 1317977 w 1648773"/>
                <a:gd name="connsiteY13" fmla="*/ 43816 h 678816"/>
                <a:gd name="connsiteX14" fmla="*/ 1351844 w 1648773"/>
                <a:gd name="connsiteY14" fmla="*/ 52283 h 678816"/>
                <a:gd name="connsiteX15" fmla="*/ 1453444 w 1648773"/>
                <a:gd name="connsiteY15" fmla="*/ 69216 h 678816"/>
                <a:gd name="connsiteX16" fmla="*/ 1495777 w 1648773"/>
                <a:gd name="connsiteY16" fmla="*/ 103083 h 678816"/>
                <a:gd name="connsiteX17" fmla="*/ 1529644 w 1648773"/>
                <a:gd name="connsiteY17" fmla="*/ 145416 h 678816"/>
                <a:gd name="connsiteX18" fmla="*/ 1521177 w 1648773"/>
                <a:gd name="connsiteY18" fmla="*/ 170816 h 678816"/>
                <a:gd name="connsiteX19" fmla="*/ 1487311 w 1648773"/>
                <a:gd name="connsiteY19" fmla="*/ 179283 h 678816"/>
                <a:gd name="connsiteX20" fmla="*/ 1461911 w 1648773"/>
                <a:gd name="connsiteY20" fmla="*/ 187750 h 678816"/>
                <a:gd name="connsiteX21" fmla="*/ 1453444 w 1648773"/>
                <a:gd name="connsiteY21" fmla="*/ 238550 h 678816"/>
                <a:gd name="connsiteX22" fmla="*/ 1588911 w 1648773"/>
                <a:gd name="connsiteY22" fmla="*/ 294088 h 678816"/>
                <a:gd name="connsiteX23" fmla="*/ 1631244 w 1648773"/>
                <a:gd name="connsiteY23" fmla="*/ 382483 h 678816"/>
                <a:gd name="connsiteX24" fmla="*/ 1622777 w 1648773"/>
                <a:gd name="connsiteY24" fmla="*/ 433283 h 678816"/>
                <a:gd name="connsiteX25" fmla="*/ 1478844 w 1648773"/>
                <a:gd name="connsiteY25" fmla="*/ 458683 h 678816"/>
                <a:gd name="connsiteX26" fmla="*/ 1428044 w 1648773"/>
                <a:gd name="connsiteY26" fmla="*/ 475616 h 678816"/>
                <a:gd name="connsiteX27" fmla="*/ 1368777 w 1648773"/>
                <a:gd name="connsiteY27" fmla="*/ 517950 h 678816"/>
                <a:gd name="connsiteX28" fmla="*/ 1326444 w 1648773"/>
                <a:gd name="connsiteY28" fmla="*/ 568750 h 678816"/>
                <a:gd name="connsiteX29" fmla="*/ 1292577 w 1648773"/>
                <a:gd name="connsiteY29" fmla="*/ 577216 h 678816"/>
                <a:gd name="connsiteX30" fmla="*/ 1241777 w 1648773"/>
                <a:gd name="connsiteY30" fmla="*/ 611083 h 678816"/>
                <a:gd name="connsiteX31" fmla="*/ 1182511 w 1648773"/>
                <a:gd name="connsiteY31" fmla="*/ 636483 h 678816"/>
                <a:gd name="connsiteX32" fmla="*/ 1157111 w 1648773"/>
                <a:gd name="connsiteY32" fmla="*/ 653416 h 678816"/>
                <a:gd name="connsiteX33" fmla="*/ 1140177 w 1648773"/>
                <a:gd name="connsiteY33" fmla="*/ 670350 h 678816"/>
                <a:gd name="connsiteX34" fmla="*/ 1114777 w 1648773"/>
                <a:gd name="connsiteY34" fmla="*/ 678816 h 678816"/>
                <a:gd name="connsiteX35" fmla="*/ 1047044 w 1648773"/>
                <a:gd name="connsiteY35" fmla="*/ 661883 h 678816"/>
                <a:gd name="connsiteX36" fmla="*/ 1021644 w 1648773"/>
                <a:gd name="connsiteY36" fmla="*/ 644950 h 678816"/>
                <a:gd name="connsiteX37" fmla="*/ 953911 w 1648773"/>
                <a:gd name="connsiteY37" fmla="*/ 628016 h 678816"/>
                <a:gd name="connsiteX38" fmla="*/ 886177 w 1648773"/>
                <a:gd name="connsiteY38" fmla="*/ 636483 h 678816"/>
                <a:gd name="connsiteX39" fmla="*/ 860777 w 1648773"/>
                <a:gd name="connsiteY39" fmla="*/ 644950 h 678816"/>
                <a:gd name="connsiteX40" fmla="*/ 742244 w 1648773"/>
                <a:gd name="connsiteY40" fmla="*/ 636483 h 678816"/>
                <a:gd name="connsiteX41" fmla="*/ 716844 w 1648773"/>
                <a:gd name="connsiteY41" fmla="*/ 628016 h 678816"/>
                <a:gd name="connsiteX42" fmla="*/ 708377 w 1648773"/>
                <a:gd name="connsiteY42" fmla="*/ 602616 h 678816"/>
                <a:gd name="connsiteX43" fmla="*/ 674511 w 1648773"/>
                <a:gd name="connsiteY43" fmla="*/ 594150 h 678816"/>
                <a:gd name="connsiteX44" fmla="*/ 615244 w 1648773"/>
                <a:gd name="connsiteY44" fmla="*/ 550758 h 678816"/>
                <a:gd name="connsiteX45" fmla="*/ 530577 w 1648773"/>
                <a:gd name="connsiteY45" fmla="*/ 560283 h 678816"/>
                <a:gd name="connsiteX46" fmla="*/ 462844 w 1648773"/>
                <a:gd name="connsiteY46" fmla="*/ 585683 h 678816"/>
                <a:gd name="connsiteX47" fmla="*/ 412044 w 1648773"/>
                <a:gd name="connsiteY47" fmla="*/ 602616 h 678816"/>
                <a:gd name="connsiteX48" fmla="*/ 386644 w 1648773"/>
                <a:gd name="connsiteY48" fmla="*/ 628016 h 678816"/>
                <a:gd name="connsiteX49" fmla="*/ 369711 w 1648773"/>
                <a:gd name="connsiteY49" fmla="*/ 653416 h 678816"/>
                <a:gd name="connsiteX50" fmla="*/ 344311 w 1648773"/>
                <a:gd name="connsiteY50" fmla="*/ 661883 h 678816"/>
                <a:gd name="connsiteX51" fmla="*/ 318911 w 1648773"/>
                <a:gd name="connsiteY51" fmla="*/ 678816 h 678816"/>
                <a:gd name="connsiteX52" fmla="*/ 217311 w 1648773"/>
                <a:gd name="connsiteY52" fmla="*/ 661883 h 678816"/>
                <a:gd name="connsiteX53" fmla="*/ 166511 w 1648773"/>
                <a:gd name="connsiteY53" fmla="*/ 628016 h 678816"/>
                <a:gd name="connsiteX54" fmla="*/ 158044 w 1648773"/>
                <a:gd name="connsiteY54" fmla="*/ 602616 h 678816"/>
                <a:gd name="connsiteX55" fmla="*/ 132644 w 1648773"/>
                <a:gd name="connsiteY55" fmla="*/ 594150 h 678816"/>
                <a:gd name="connsiteX56" fmla="*/ 5644 w 1648773"/>
                <a:gd name="connsiteY56" fmla="*/ 602616 h 678816"/>
                <a:gd name="connsiteX57" fmla="*/ 98777 w 1648773"/>
                <a:gd name="connsiteY57" fmla="*/ 560283 h 678816"/>
                <a:gd name="connsiteX58" fmla="*/ 132644 w 1648773"/>
                <a:gd name="connsiteY58" fmla="*/ 526416 h 678816"/>
                <a:gd name="connsiteX59" fmla="*/ 183444 w 1648773"/>
                <a:gd name="connsiteY59" fmla="*/ 475616 h 678816"/>
                <a:gd name="connsiteX60" fmla="*/ 217311 w 1648773"/>
                <a:gd name="connsiteY60" fmla="*/ 441750 h 678816"/>
                <a:gd name="connsiteX61" fmla="*/ 242711 w 1648773"/>
                <a:gd name="connsiteY61" fmla="*/ 433283 h 678816"/>
                <a:gd name="connsiteX62" fmla="*/ 293511 w 1648773"/>
                <a:gd name="connsiteY62" fmla="*/ 390950 h 678816"/>
                <a:gd name="connsiteX63" fmla="*/ 444217 w 1648773"/>
                <a:gd name="connsiteY63" fmla="*/ 423123 h 678816"/>
                <a:gd name="connsiteX0" fmla="*/ 479777 w 1648773"/>
                <a:gd name="connsiteY0" fmla="*/ 255483 h 678816"/>
                <a:gd name="connsiteX1" fmla="*/ 496711 w 1648773"/>
                <a:gd name="connsiteY1" fmla="*/ 230083 h 678816"/>
                <a:gd name="connsiteX2" fmla="*/ 564444 w 1648773"/>
                <a:gd name="connsiteY2" fmla="*/ 213150 h 678816"/>
                <a:gd name="connsiteX3" fmla="*/ 581377 w 1648773"/>
                <a:gd name="connsiteY3" fmla="*/ 196216 h 678816"/>
                <a:gd name="connsiteX4" fmla="*/ 606777 w 1648773"/>
                <a:gd name="connsiteY4" fmla="*/ 179283 h 678816"/>
                <a:gd name="connsiteX5" fmla="*/ 623711 w 1648773"/>
                <a:gd name="connsiteY5" fmla="*/ 153883 h 678816"/>
                <a:gd name="connsiteX6" fmla="*/ 657577 w 1648773"/>
                <a:gd name="connsiteY6" fmla="*/ 120016 h 678816"/>
                <a:gd name="connsiteX7" fmla="*/ 776111 w 1648773"/>
                <a:gd name="connsiteY7" fmla="*/ 69216 h 678816"/>
                <a:gd name="connsiteX8" fmla="*/ 801511 w 1648773"/>
                <a:gd name="connsiteY8" fmla="*/ 52283 h 678816"/>
                <a:gd name="connsiteX9" fmla="*/ 835377 w 1648773"/>
                <a:gd name="connsiteY9" fmla="*/ 43816 h 678816"/>
                <a:gd name="connsiteX10" fmla="*/ 860777 w 1648773"/>
                <a:gd name="connsiteY10" fmla="*/ 35350 h 678816"/>
                <a:gd name="connsiteX11" fmla="*/ 953911 w 1648773"/>
                <a:gd name="connsiteY11" fmla="*/ 1483 h 678816"/>
                <a:gd name="connsiteX12" fmla="*/ 1131711 w 1648773"/>
                <a:gd name="connsiteY12" fmla="*/ 18416 h 678816"/>
                <a:gd name="connsiteX13" fmla="*/ 1317977 w 1648773"/>
                <a:gd name="connsiteY13" fmla="*/ 43816 h 678816"/>
                <a:gd name="connsiteX14" fmla="*/ 1351844 w 1648773"/>
                <a:gd name="connsiteY14" fmla="*/ 52283 h 678816"/>
                <a:gd name="connsiteX15" fmla="*/ 1453444 w 1648773"/>
                <a:gd name="connsiteY15" fmla="*/ 69216 h 678816"/>
                <a:gd name="connsiteX16" fmla="*/ 1495777 w 1648773"/>
                <a:gd name="connsiteY16" fmla="*/ 103083 h 678816"/>
                <a:gd name="connsiteX17" fmla="*/ 1529644 w 1648773"/>
                <a:gd name="connsiteY17" fmla="*/ 145416 h 678816"/>
                <a:gd name="connsiteX18" fmla="*/ 1521177 w 1648773"/>
                <a:gd name="connsiteY18" fmla="*/ 170816 h 678816"/>
                <a:gd name="connsiteX19" fmla="*/ 1487311 w 1648773"/>
                <a:gd name="connsiteY19" fmla="*/ 179283 h 678816"/>
                <a:gd name="connsiteX20" fmla="*/ 1461911 w 1648773"/>
                <a:gd name="connsiteY20" fmla="*/ 187750 h 678816"/>
                <a:gd name="connsiteX21" fmla="*/ 1453444 w 1648773"/>
                <a:gd name="connsiteY21" fmla="*/ 238550 h 678816"/>
                <a:gd name="connsiteX22" fmla="*/ 1588911 w 1648773"/>
                <a:gd name="connsiteY22" fmla="*/ 294088 h 678816"/>
                <a:gd name="connsiteX23" fmla="*/ 1631244 w 1648773"/>
                <a:gd name="connsiteY23" fmla="*/ 382483 h 678816"/>
                <a:gd name="connsiteX24" fmla="*/ 1622777 w 1648773"/>
                <a:gd name="connsiteY24" fmla="*/ 433283 h 678816"/>
                <a:gd name="connsiteX25" fmla="*/ 1478844 w 1648773"/>
                <a:gd name="connsiteY25" fmla="*/ 458683 h 678816"/>
                <a:gd name="connsiteX26" fmla="*/ 1428044 w 1648773"/>
                <a:gd name="connsiteY26" fmla="*/ 475616 h 678816"/>
                <a:gd name="connsiteX27" fmla="*/ 1368777 w 1648773"/>
                <a:gd name="connsiteY27" fmla="*/ 517950 h 678816"/>
                <a:gd name="connsiteX28" fmla="*/ 1326444 w 1648773"/>
                <a:gd name="connsiteY28" fmla="*/ 568750 h 678816"/>
                <a:gd name="connsiteX29" fmla="*/ 1292577 w 1648773"/>
                <a:gd name="connsiteY29" fmla="*/ 577216 h 678816"/>
                <a:gd name="connsiteX30" fmla="*/ 1241777 w 1648773"/>
                <a:gd name="connsiteY30" fmla="*/ 611083 h 678816"/>
                <a:gd name="connsiteX31" fmla="*/ 1182511 w 1648773"/>
                <a:gd name="connsiteY31" fmla="*/ 636483 h 678816"/>
                <a:gd name="connsiteX32" fmla="*/ 1157111 w 1648773"/>
                <a:gd name="connsiteY32" fmla="*/ 653416 h 678816"/>
                <a:gd name="connsiteX33" fmla="*/ 1140177 w 1648773"/>
                <a:gd name="connsiteY33" fmla="*/ 670350 h 678816"/>
                <a:gd name="connsiteX34" fmla="*/ 1114777 w 1648773"/>
                <a:gd name="connsiteY34" fmla="*/ 678816 h 678816"/>
                <a:gd name="connsiteX35" fmla="*/ 1047044 w 1648773"/>
                <a:gd name="connsiteY35" fmla="*/ 661883 h 678816"/>
                <a:gd name="connsiteX36" fmla="*/ 1021644 w 1648773"/>
                <a:gd name="connsiteY36" fmla="*/ 644950 h 678816"/>
                <a:gd name="connsiteX37" fmla="*/ 953911 w 1648773"/>
                <a:gd name="connsiteY37" fmla="*/ 628016 h 678816"/>
                <a:gd name="connsiteX38" fmla="*/ 886177 w 1648773"/>
                <a:gd name="connsiteY38" fmla="*/ 636483 h 678816"/>
                <a:gd name="connsiteX39" fmla="*/ 860777 w 1648773"/>
                <a:gd name="connsiteY39" fmla="*/ 644950 h 678816"/>
                <a:gd name="connsiteX40" fmla="*/ 742244 w 1648773"/>
                <a:gd name="connsiteY40" fmla="*/ 636483 h 678816"/>
                <a:gd name="connsiteX41" fmla="*/ 716844 w 1648773"/>
                <a:gd name="connsiteY41" fmla="*/ 628016 h 678816"/>
                <a:gd name="connsiteX42" fmla="*/ 708377 w 1648773"/>
                <a:gd name="connsiteY42" fmla="*/ 602616 h 678816"/>
                <a:gd name="connsiteX43" fmla="*/ 674511 w 1648773"/>
                <a:gd name="connsiteY43" fmla="*/ 594150 h 678816"/>
                <a:gd name="connsiteX44" fmla="*/ 615244 w 1648773"/>
                <a:gd name="connsiteY44" fmla="*/ 550758 h 678816"/>
                <a:gd name="connsiteX45" fmla="*/ 530577 w 1648773"/>
                <a:gd name="connsiteY45" fmla="*/ 560283 h 678816"/>
                <a:gd name="connsiteX46" fmla="*/ 462844 w 1648773"/>
                <a:gd name="connsiteY46" fmla="*/ 585683 h 678816"/>
                <a:gd name="connsiteX47" fmla="*/ 412044 w 1648773"/>
                <a:gd name="connsiteY47" fmla="*/ 602616 h 678816"/>
                <a:gd name="connsiteX48" fmla="*/ 386644 w 1648773"/>
                <a:gd name="connsiteY48" fmla="*/ 628016 h 678816"/>
                <a:gd name="connsiteX49" fmla="*/ 369711 w 1648773"/>
                <a:gd name="connsiteY49" fmla="*/ 653416 h 678816"/>
                <a:gd name="connsiteX50" fmla="*/ 344311 w 1648773"/>
                <a:gd name="connsiteY50" fmla="*/ 661883 h 678816"/>
                <a:gd name="connsiteX51" fmla="*/ 318911 w 1648773"/>
                <a:gd name="connsiteY51" fmla="*/ 678816 h 678816"/>
                <a:gd name="connsiteX52" fmla="*/ 217311 w 1648773"/>
                <a:gd name="connsiteY52" fmla="*/ 661883 h 678816"/>
                <a:gd name="connsiteX53" fmla="*/ 166511 w 1648773"/>
                <a:gd name="connsiteY53" fmla="*/ 628016 h 678816"/>
                <a:gd name="connsiteX54" fmla="*/ 158044 w 1648773"/>
                <a:gd name="connsiteY54" fmla="*/ 602616 h 678816"/>
                <a:gd name="connsiteX55" fmla="*/ 132644 w 1648773"/>
                <a:gd name="connsiteY55" fmla="*/ 594150 h 678816"/>
                <a:gd name="connsiteX56" fmla="*/ 5644 w 1648773"/>
                <a:gd name="connsiteY56" fmla="*/ 602616 h 678816"/>
                <a:gd name="connsiteX57" fmla="*/ 98777 w 1648773"/>
                <a:gd name="connsiteY57" fmla="*/ 560283 h 678816"/>
                <a:gd name="connsiteX58" fmla="*/ 132644 w 1648773"/>
                <a:gd name="connsiteY58" fmla="*/ 526416 h 678816"/>
                <a:gd name="connsiteX59" fmla="*/ 183444 w 1648773"/>
                <a:gd name="connsiteY59" fmla="*/ 475616 h 678816"/>
                <a:gd name="connsiteX60" fmla="*/ 217311 w 1648773"/>
                <a:gd name="connsiteY60" fmla="*/ 441750 h 678816"/>
                <a:gd name="connsiteX61" fmla="*/ 242711 w 1648773"/>
                <a:gd name="connsiteY61" fmla="*/ 433283 h 678816"/>
                <a:gd name="connsiteX62" fmla="*/ 293511 w 1648773"/>
                <a:gd name="connsiteY62" fmla="*/ 390950 h 678816"/>
                <a:gd name="connsiteX0" fmla="*/ 479777 w 1648773"/>
                <a:gd name="connsiteY0" fmla="*/ 255483 h 678816"/>
                <a:gd name="connsiteX1" fmla="*/ 564444 w 1648773"/>
                <a:gd name="connsiteY1" fmla="*/ 213150 h 678816"/>
                <a:gd name="connsiteX2" fmla="*/ 581377 w 1648773"/>
                <a:gd name="connsiteY2" fmla="*/ 196216 h 678816"/>
                <a:gd name="connsiteX3" fmla="*/ 606777 w 1648773"/>
                <a:gd name="connsiteY3" fmla="*/ 179283 h 678816"/>
                <a:gd name="connsiteX4" fmla="*/ 623711 w 1648773"/>
                <a:gd name="connsiteY4" fmla="*/ 153883 h 678816"/>
                <a:gd name="connsiteX5" fmla="*/ 657577 w 1648773"/>
                <a:gd name="connsiteY5" fmla="*/ 120016 h 678816"/>
                <a:gd name="connsiteX6" fmla="*/ 776111 w 1648773"/>
                <a:gd name="connsiteY6" fmla="*/ 69216 h 678816"/>
                <a:gd name="connsiteX7" fmla="*/ 801511 w 1648773"/>
                <a:gd name="connsiteY7" fmla="*/ 52283 h 678816"/>
                <a:gd name="connsiteX8" fmla="*/ 835377 w 1648773"/>
                <a:gd name="connsiteY8" fmla="*/ 43816 h 678816"/>
                <a:gd name="connsiteX9" fmla="*/ 860777 w 1648773"/>
                <a:gd name="connsiteY9" fmla="*/ 35350 h 678816"/>
                <a:gd name="connsiteX10" fmla="*/ 953911 w 1648773"/>
                <a:gd name="connsiteY10" fmla="*/ 1483 h 678816"/>
                <a:gd name="connsiteX11" fmla="*/ 1131711 w 1648773"/>
                <a:gd name="connsiteY11" fmla="*/ 18416 h 678816"/>
                <a:gd name="connsiteX12" fmla="*/ 1317977 w 1648773"/>
                <a:gd name="connsiteY12" fmla="*/ 43816 h 678816"/>
                <a:gd name="connsiteX13" fmla="*/ 1351844 w 1648773"/>
                <a:gd name="connsiteY13" fmla="*/ 52283 h 678816"/>
                <a:gd name="connsiteX14" fmla="*/ 1453444 w 1648773"/>
                <a:gd name="connsiteY14" fmla="*/ 69216 h 678816"/>
                <a:gd name="connsiteX15" fmla="*/ 1495777 w 1648773"/>
                <a:gd name="connsiteY15" fmla="*/ 103083 h 678816"/>
                <a:gd name="connsiteX16" fmla="*/ 1529644 w 1648773"/>
                <a:gd name="connsiteY16" fmla="*/ 145416 h 678816"/>
                <a:gd name="connsiteX17" fmla="*/ 1521177 w 1648773"/>
                <a:gd name="connsiteY17" fmla="*/ 170816 h 678816"/>
                <a:gd name="connsiteX18" fmla="*/ 1487311 w 1648773"/>
                <a:gd name="connsiteY18" fmla="*/ 179283 h 678816"/>
                <a:gd name="connsiteX19" fmla="*/ 1461911 w 1648773"/>
                <a:gd name="connsiteY19" fmla="*/ 187750 h 678816"/>
                <a:gd name="connsiteX20" fmla="*/ 1453444 w 1648773"/>
                <a:gd name="connsiteY20" fmla="*/ 238550 h 678816"/>
                <a:gd name="connsiteX21" fmla="*/ 1588911 w 1648773"/>
                <a:gd name="connsiteY21" fmla="*/ 294088 h 678816"/>
                <a:gd name="connsiteX22" fmla="*/ 1631244 w 1648773"/>
                <a:gd name="connsiteY22" fmla="*/ 382483 h 678816"/>
                <a:gd name="connsiteX23" fmla="*/ 1622777 w 1648773"/>
                <a:gd name="connsiteY23" fmla="*/ 433283 h 678816"/>
                <a:gd name="connsiteX24" fmla="*/ 1478844 w 1648773"/>
                <a:gd name="connsiteY24" fmla="*/ 458683 h 678816"/>
                <a:gd name="connsiteX25" fmla="*/ 1428044 w 1648773"/>
                <a:gd name="connsiteY25" fmla="*/ 475616 h 678816"/>
                <a:gd name="connsiteX26" fmla="*/ 1368777 w 1648773"/>
                <a:gd name="connsiteY26" fmla="*/ 517950 h 678816"/>
                <a:gd name="connsiteX27" fmla="*/ 1326444 w 1648773"/>
                <a:gd name="connsiteY27" fmla="*/ 568750 h 678816"/>
                <a:gd name="connsiteX28" fmla="*/ 1292577 w 1648773"/>
                <a:gd name="connsiteY28" fmla="*/ 577216 h 678816"/>
                <a:gd name="connsiteX29" fmla="*/ 1241777 w 1648773"/>
                <a:gd name="connsiteY29" fmla="*/ 611083 h 678816"/>
                <a:gd name="connsiteX30" fmla="*/ 1182511 w 1648773"/>
                <a:gd name="connsiteY30" fmla="*/ 636483 h 678816"/>
                <a:gd name="connsiteX31" fmla="*/ 1157111 w 1648773"/>
                <a:gd name="connsiteY31" fmla="*/ 653416 h 678816"/>
                <a:gd name="connsiteX32" fmla="*/ 1140177 w 1648773"/>
                <a:gd name="connsiteY32" fmla="*/ 670350 h 678816"/>
                <a:gd name="connsiteX33" fmla="*/ 1114777 w 1648773"/>
                <a:gd name="connsiteY33" fmla="*/ 678816 h 678816"/>
                <a:gd name="connsiteX34" fmla="*/ 1047044 w 1648773"/>
                <a:gd name="connsiteY34" fmla="*/ 661883 h 678816"/>
                <a:gd name="connsiteX35" fmla="*/ 1021644 w 1648773"/>
                <a:gd name="connsiteY35" fmla="*/ 644950 h 678816"/>
                <a:gd name="connsiteX36" fmla="*/ 953911 w 1648773"/>
                <a:gd name="connsiteY36" fmla="*/ 628016 h 678816"/>
                <a:gd name="connsiteX37" fmla="*/ 886177 w 1648773"/>
                <a:gd name="connsiteY37" fmla="*/ 636483 h 678816"/>
                <a:gd name="connsiteX38" fmla="*/ 860777 w 1648773"/>
                <a:gd name="connsiteY38" fmla="*/ 644950 h 678816"/>
                <a:gd name="connsiteX39" fmla="*/ 742244 w 1648773"/>
                <a:gd name="connsiteY39" fmla="*/ 636483 h 678816"/>
                <a:gd name="connsiteX40" fmla="*/ 716844 w 1648773"/>
                <a:gd name="connsiteY40" fmla="*/ 628016 h 678816"/>
                <a:gd name="connsiteX41" fmla="*/ 708377 w 1648773"/>
                <a:gd name="connsiteY41" fmla="*/ 602616 h 678816"/>
                <a:gd name="connsiteX42" fmla="*/ 674511 w 1648773"/>
                <a:gd name="connsiteY42" fmla="*/ 594150 h 678816"/>
                <a:gd name="connsiteX43" fmla="*/ 615244 w 1648773"/>
                <a:gd name="connsiteY43" fmla="*/ 550758 h 678816"/>
                <a:gd name="connsiteX44" fmla="*/ 530577 w 1648773"/>
                <a:gd name="connsiteY44" fmla="*/ 560283 h 678816"/>
                <a:gd name="connsiteX45" fmla="*/ 462844 w 1648773"/>
                <a:gd name="connsiteY45" fmla="*/ 585683 h 678816"/>
                <a:gd name="connsiteX46" fmla="*/ 412044 w 1648773"/>
                <a:gd name="connsiteY46" fmla="*/ 602616 h 678816"/>
                <a:gd name="connsiteX47" fmla="*/ 386644 w 1648773"/>
                <a:gd name="connsiteY47" fmla="*/ 628016 h 678816"/>
                <a:gd name="connsiteX48" fmla="*/ 369711 w 1648773"/>
                <a:gd name="connsiteY48" fmla="*/ 653416 h 678816"/>
                <a:gd name="connsiteX49" fmla="*/ 344311 w 1648773"/>
                <a:gd name="connsiteY49" fmla="*/ 661883 h 678816"/>
                <a:gd name="connsiteX50" fmla="*/ 318911 w 1648773"/>
                <a:gd name="connsiteY50" fmla="*/ 678816 h 678816"/>
                <a:gd name="connsiteX51" fmla="*/ 217311 w 1648773"/>
                <a:gd name="connsiteY51" fmla="*/ 661883 h 678816"/>
                <a:gd name="connsiteX52" fmla="*/ 166511 w 1648773"/>
                <a:gd name="connsiteY52" fmla="*/ 628016 h 678816"/>
                <a:gd name="connsiteX53" fmla="*/ 158044 w 1648773"/>
                <a:gd name="connsiteY53" fmla="*/ 602616 h 678816"/>
                <a:gd name="connsiteX54" fmla="*/ 132644 w 1648773"/>
                <a:gd name="connsiteY54" fmla="*/ 594150 h 678816"/>
                <a:gd name="connsiteX55" fmla="*/ 5644 w 1648773"/>
                <a:gd name="connsiteY55" fmla="*/ 602616 h 678816"/>
                <a:gd name="connsiteX56" fmla="*/ 98777 w 1648773"/>
                <a:gd name="connsiteY56" fmla="*/ 560283 h 678816"/>
                <a:gd name="connsiteX57" fmla="*/ 132644 w 1648773"/>
                <a:gd name="connsiteY57" fmla="*/ 526416 h 678816"/>
                <a:gd name="connsiteX58" fmla="*/ 183444 w 1648773"/>
                <a:gd name="connsiteY58" fmla="*/ 475616 h 678816"/>
                <a:gd name="connsiteX59" fmla="*/ 217311 w 1648773"/>
                <a:gd name="connsiteY59" fmla="*/ 441750 h 678816"/>
                <a:gd name="connsiteX60" fmla="*/ 242711 w 1648773"/>
                <a:gd name="connsiteY60" fmla="*/ 433283 h 678816"/>
                <a:gd name="connsiteX61" fmla="*/ 293511 w 1648773"/>
                <a:gd name="connsiteY61" fmla="*/ 390950 h 678816"/>
                <a:gd name="connsiteX0" fmla="*/ 564444 w 1648773"/>
                <a:gd name="connsiteY0" fmla="*/ 213150 h 678816"/>
                <a:gd name="connsiteX1" fmla="*/ 581377 w 1648773"/>
                <a:gd name="connsiteY1" fmla="*/ 196216 h 678816"/>
                <a:gd name="connsiteX2" fmla="*/ 606777 w 1648773"/>
                <a:gd name="connsiteY2" fmla="*/ 179283 h 678816"/>
                <a:gd name="connsiteX3" fmla="*/ 623711 w 1648773"/>
                <a:gd name="connsiteY3" fmla="*/ 153883 h 678816"/>
                <a:gd name="connsiteX4" fmla="*/ 657577 w 1648773"/>
                <a:gd name="connsiteY4" fmla="*/ 120016 h 678816"/>
                <a:gd name="connsiteX5" fmla="*/ 776111 w 1648773"/>
                <a:gd name="connsiteY5" fmla="*/ 69216 h 678816"/>
                <a:gd name="connsiteX6" fmla="*/ 801511 w 1648773"/>
                <a:gd name="connsiteY6" fmla="*/ 52283 h 678816"/>
                <a:gd name="connsiteX7" fmla="*/ 835377 w 1648773"/>
                <a:gd name="connsiteY7" fmla="*/ 43816 h 678816"/>
                <a:gd name="connsiteX8" fmla="*/ 860777 w 1648773"/>
                <a:gd name="connsiteY8" fmla="*/ 35350 h 678816"/>
                <a:gd name="connsiteX9" fmla="*/ 953911 w 1648773"/>
                <a:gd name="connsiteY9" fmla="*/ 1483 h 678816"/>
                <a:gd name="connsiteX10" fmla="*/ 1131711 w 1648773"/>
                <a:gd name="connsiteY10" fmla="*/ 18416 h 678816"/>
                <a:gd name="connsiteX11" fmla="*/ 1317977 w 1648773"/>
                <a:gd name="connsiteY11" fmla="*/ 43816 h 678816"/>
                <a:gd name="connsiteX12" fmla="*/ 1351844 w 1648773"/>
                <a:gd name="connsiteY12" fmla="*/ 52283 h 678816"/>
                <a:gd name="connsiteX13" fmla="*/ 1453444 w 1648773"/>
                <a:gd name="connsiteY13" fmla="*/ 69216 h 678816"/>
                <a:gd name="connsiteX14" fmla="*/ 1495777 w 1648773"/>
                <a:gd name="connsiteY14" fmla="*/ 103083 h 678816"/>
                <a:gd name="connsiteX15" fmla="*/ 1529644 w 1648773"/>
                <a:gd name="connsiteY15" fmla="*/ 145416 h 678816"/>
                <a:gd name="connsiteX16" fmla="*/ 1521177 w 1648773"/>
                <a:gd name="connsiteY16" fmla="*/ 170816 h 678816"/>
                <a:gd name="connsiteX17" fmla="*/ 1487311 w 1648773"/>
                <a:gd name="connsiteY17" fmla="*/ 179283 h 678816"/>
                <a:gd name="connsiteX18" fmla="*/ 1461911 w 1648773"/>
                <a:gd name="connsiteY18" fmla="*/ 187750 h 678816"/>
                <a:gd name="connsiteX19" fmla="*/ 1453444 w 1648773"/>
                <a:gd name="connsiteY19" fmla="*/ 238550 h 678816"/>
                <a:gd name="connsiteX20" fmla="*/ 1588911 w 1648773"/>
                <a:gd name="connsiteY20" fmla="*/ 294088 h 678816"/>
                <a:gd name="connsiteX21" fmla="*/ 1631244 w 1648773"/>
                <a:gd name="connsiteY21" fmla="*/ 382483 h 678816"/>
                <a:gd name="connsiteX22" fmla="*/ 1622777 w 1648773"/>
                <a:gd name="connsiteY22" fmla="*/ 433283 h 678816"/>
                <a:gd name="connsiteX23" fmla="*/ 1478844 w 1648773"/>
                <a:gd name="connsiteY23" fmla="*/ 458683 h 678816"/>
                <a:gd name="connsiteX24" fmla="*/ 1428044 w 1648773"/>
                <a:gd name="connsiteY24" fmla="*/ 475616 h 678816"/>
                <a:gd name="connsiteX25" fmla="*/ 1368777 w 1648773"/>
                <a:gd name="connsiteY25" fmla="*/ 517950 h 678816"/>
                <a:gd name="connsiteX26" fmla="*/ 1326444 w 1648773"/>
                <a:gd name="connsiteY26" fmla="*/ 568750 h 678816"/>
                <a:gd name="connsiteX27" fmla="*/ 1292577 w 1648773"/>
                <a:gd name="connsiteY27" fmla="*/ 577216 h 678816"/>
                <a:gd name="connsiteX28" fmla="*/ 1241777 w 1648773"/>
                <a:gd name="connsiteY28" fmla="*/ 611083 h 678816"/>
                <a:gd name="connsiteX29" fmla="*/ 1182511 w 1648773"/>
                <a:gd name="connsiteY29" fmla="*/ 636483 h 678816"/>
                <a:gd name="connsiteX30" fmla="*/ 1157111 w 1648773"/>
                <a:gd name="connsiteY30" fmla="*/ 653416 h 678816"/>
                <a:gd name="connsiteX31" fmla="*/ 1140177 w 1648773"/>
                <a:gd name="connsiteY31" fmla="*/ 670350 h 678816"/>
                <a:gd name="connsiteX32" fmla="*/ 1114777 w 1648773"/>
                <a:gd name="connsiteY32" fmla="*/ 678816 h 678816"/>
                <a:gd name="connsiteX33" fmla="*/ 1047044 w 1648773"/>
                <a:gd name="connsiteY33" fmla="*/ 661883 h 678816"/>
                <a:gd name="connsiteX34" fmla="*/ 1021644 w 1648773"/>
                <a:gd name="connsiteY34" fmla="*/ 644950 h 678816"/>
                <a:gd name="connsiteX35" fmla="*/ 953911 w 1648773"/>
                <a:gd name="connsiteY35" fmla="*/ 628016 h 678816"/>
                <a:gd name="connsiteX36" fmla="*/ 886177 w 1648773"/>
                <a:gd name="connsiteY36" fmla="*/ 636483 h 678816"/>
                <a:gd name="connsiteX37" fmla="*/ 860777 w 1648773"/>
                <a:gd name="connsiteY37" fmla="*/ 644950 h 678816"/>
                <a:gd name="connsiteX38" fmla="*/ 742244 w 1648773"/>
                <a:gd name="connsiteY38" fmla="*/ 636483 h 678816"/>
                <a:gd name="connsiteX39" fmla="*/ 716844 w 1648773"/>
                <a:gd name="connsiteY39" fmla="*/ 628016 h 678816"/>
                <a:gd name="connsiteX40" fmla="*/ 708377 w 1648773"/>
                <a:gd name="connsiteY40" fmla="*/ 602616 h 678816"/>
                <a:gd name="connsiteX41" fmla="*/ 674511 w 1648773"/>
                <a:gd name="connsiteY41" fmla="*/ 594150 h 678816"/>
                <a:gd name="connsiteX42" fmla="*/ 615244 w 1648773"/>
                <a:gd name="connsiteY42" fmla="*/ 550758 h 678816"/>
                <a:gd name="connsiteX43" fmla="*/ 530577 w 1648773"/>
                <a:gd name="connsiteY43" fmla="*/ 560283 h 678816"/>
                <a:gd name="connsiteX44" fmla="*/ 462844 w 1648773"/>
                <a:gd name="connsiteY44" fmla="*/ 585683 h 678816"/>
                <a:gd name="connsiteX45" fmla="*/ 412044 w 1648773"/>
                <a:gd name="connsiteY45" fmla="*/ 602616 h 678816"/>
                <a:gd name="connsiteX46" fmla="*/ 386644 w 1648773"/>
                <a:gd name="connsiteY46" fmla="*/ 628016 h 678816"/>
                <a:gd name="connsiteX47" fmla="*/ 369711 w 1648773"/>
                <a:gd name="connsiteY47" fmla="*/ 653416 h 678816"/>
                <a:gd name="connsiteX48" fmla="*/ 344311 w 1648773"/>
                <a:gd name="connsiteY48" fmla="*/ 661883 h 678816"/>
                <a:gd name="connsiteX49" fmla="*/ 318911 w 1648773"/>
                <a:gd name="connsiteY49" fmla="*/ 678816 h 678816"/>
                <a:gd name="connsiteX50" fmla="*/ 217311 w 1648773"/>
                <a:gd name="connsiteY50" fmla="*/ 661883 h 678816"/>
                <a:gd name="connsiteX51" fmla="*/ 166511 w 1648773"/>
                <a:gd name="connsiteY51" fmla="*/ 628016 h 678816"/>
                <a:gd name="connsiteX52" fmla="*/ 158044 w 1648773"/>
                <a:gd name="connsiteY52" fmla="*/ 602616 h 678816"/>
                <a:gd name="connsiteX53" fmla="*/ 132644 w 1648773"/>
                <a:gd name="connsiteY53" fmla="*/ 594150 h 678816"/>
                <a:gd name="connsiteX54" fmla="*/ 5644 w 1648773"/>
                <a:gd name="connsiteY54" fmla="*/ 602616 h 678816"/>
                <a:gd name="connsiteX55" fmla="*/ 98777 w 1648773"/>
                <a:gd name="connsiteY55" fmla="*/ 560283 h 678816"/>
                <a:gd name="connsiteX56" fmla="*/ 132644 w 1648773"/>
                <a:gd name="connsiteY56" fmla="*/ 526416 h 678816"/>
                <a:gd name="connsiteX57" fmla="*/ 183444 w 1648773"/>
                <a:gd name="connsiteY57" fmla="*/ 475616 h 678816"/>
                <a:gd name="connsiteX58" fmla="*/ 217311 w 1648773"/>
                <a:gd name="connsiteY58" fmla="*/ 441750 h 678816"/>
                <a:gd name="connsiteX59" fmla="*/ 242711 w 1648773"/>
                <a:gd name="connsiteY59" fmla="*/ 433283 h 678816"/>
                <a:gd name="connsiteX60" fmla="*/ 293511 w 1648773"/>
                <a:gd name="connsiteY60" fmla="*/ 390950 h 678816"/>
                <a:gd name="connsiteX0" fmla="*/ 564444 w 1648773"/>
                <a:gd name="connsiteY0" fmla="*/ 213150 h 678816"/>
                <a:gd name="connsiteX1" fmla="*/ 581377 w 1648773"/>
                <a:gd name="connsiteY1" fmla="*/ 196216 h 678816"/>
                <a:gd name="connsiteX2" fmla="*/ 606777 w 1648773"/>
                <a:gd name="connsiteY2" fmla="*/ 179283 h 678816"/>
                <a:gd name="connsiteX3" fmla="*/ 623711 w 1648773"/>
                <a:gd name="connsiteY3" fmla="*/ 153883 h 678816"/>
                <a:gd name="connsiteX4" fmla="*/ 657577 w 1648773"/>
                <a:gd name="connsiteY4" fmla="*/ 120016 h 678816"/>
                <a:gd name="connsiteX5" fmla="*/ 776111 w 1648773"/>
                <a:gd name="connsiteY5" fmla="*/ 69216 h 678816"/>
                <a:gd name="connsiteX6" fmla="*/ 801511 w 1648773"/>
                <a:gd name="connsiteY6" fmla="*/ 52283 h 678816"/>
                <a:gd name="connsiteX7" fmla="*/ 835377 w 1648773"/>
                <a:gd name="connsiteY7" fmla="*/ 43816 h 678816"/>
                <a:gd name="connsiteX8" fmla="*/ 860777 w 1648773"/>
                <a:gd name="connsiteY8" fmla="*/ 35350 h 678816"/>
                <a:gd name="connsiteX9" fmla="*/ 953911 w 1648773"/>
                <a:gd name="connsiteY9" fmla="*/ 1483 h 678816"/>
                <a:gd name="connsiteX10" fmla="*/ 1131711 w 1648773"/>
                <a:gd name="connsiteY10" fmla="*/ 18416 h 678816"/>
                <a:gd name="connsiteX11" fmla="*/ 1317977 w 1648773"/>
                <a:gd name="connsiteY11" fmla="*/ 43816 h 678816"/>
                <a:gd name="connsiteX12" fmla="*/ 1351844 w 1648773"/>
                <a:gd name="connsiteY12" fmla="*/ 52283 h 678816"/>
                <a:gd name="connsiteX13" fmla="*/ 1453444 w 1648773"/>
                <a:gd name="connsiteY13" fmla="*/ 69216 h 678816"/>
                <a:gd name="connsiteX14" fmla="*/ 1495777 w 1648773"/>
                <a:gd name="connsiteY14" fmla="*/ 103083 h 678816"/>
                <a:gd name="connsiteX15" fmla="*/ 1529644 w 1648773"/>
                <a:gd name="connsiteY15" fmla="*/ 145416 h 678816"/>
                <a:gd name="connsiteX16" fmla="*/ 1521177 w 1648773"/>
                <a:gd name="connsiteY16" fmla="*/ 170816 h 678816"/>
                <a:gd name="connsiteX17" fmla="*/ 1487311 w 1648773"/>
                <a:gd name="connsiteY17" fmla="*/ 179283 h 678816"/>
                <a:gd name="connsiteX18" fmla="*/ 1461911 w 1648773"/>
                <a:gd name="connsiteY18" fmla="*/ 187750 h 678816"/>
                <a:gd name="connsiteX19" fmla="*/ 1453444 w 1648773"/>
                <a:gd name="connsiteY19" fmla="*/ 238550 h 678816"/>
                <a:gd name="connsiteX20" fmla="*/ 1588911 w 1648773"/>
                <a:gd name="connsiteY20" fmla="*/ 294088 h 678816"/>
                <a:gd name="connsiteX21" fmla="*/ 1631244 w 1648773"/>
                <a:gd name="connsiteY21" fmla="*/ 382483 h 678816"/>
                <a:gd name="connsiteX22" fmla="*/ 1622777 w 1648773"/>
                <a:gd name="connsiteY22" fmla="*/ 433283 h 678816"/>
                <a:gd name="connsiteX23" fmla="*/ 1478844 w 1648773"/>
                <a:gd name="connsiteY23" fmla="*/ 458683 h 678816"/>
                <a:gd name="connsiteX24" fmla="*/ 1428044 w 1648773"/>
                <a:gd name="connsiteY24" fmla="*/ 475616 h 678816"/>
                <a:gd name="connsiteX25" fmla="*/ 1368777 w 1648773"/>
                <a:gd name="connsiteY25" fmla="*/ 517950 h 678816"/>
                <a:gd name="connsiteX26" fmla="*/ 1326444 w 1648773"/>
                <a:gd name="connsiteY26" fmla="*/ 568750 h 678816"/>
                <a:gd name="connsiteX27" fmla="*/ 1292577 w 1648773"/>
                <a:gd name="connsiteY27" fmla="*/ 577216 h 678816"/>
                <a:gd name="connsiteX28" fmla="*/ 1241777 w 1648773"/>
                <a:gd name="connsiteY28" fmla="*/ 611083 h 678816"/>
                <a:gd name="connsiteX29" fmla="*/ 1182511 w 1648773"/>
                <a:gd name="connsiteY29" fmla="*/ 636483 h 678816"/>
                <a:gd name="connsiteX30" fmla="*/ 1157111 w 1648773"/>
                <a:gd name="connsiteY30" fmla="*/ 653416 h 678816"/>
                <a:gd name="connsiteX31" fmla="*/ 1140177 w 1648773"/>
                <a:gd name="connsiteY31" fmla="*/ 670350 h 678816"/>
                <a:gd name="connsiteX32" fmla="*/ 1114777 w 1648773"/>
                <a:gd name="connsiteY32" fmla="*/ 678816 h 678816"/>
                <a:gd name="connsiteX33" fmla="*/ 1047044 w 1648773"/>
                <a:gd name="connsiteY33" fmla="*/ 661883 h 678816"/>
                <a:gd name="connsiteX34" fmla="*/ 1021644 w 1648773"/>
                <a:gd name="connsiteY34" fmla="*/ 644950 h 678816"/>
                <a:gd name="connsiteX35" fmla="*/ 953911 w 1648773"/>
                <a:gd name="connsiteY35" fmla="*/ 628016 h 678816"/>
                <a:gd name="connsiteX36" fmla="*/ 886177 w 1648773"/>
                <a:gd name="connsiteY36" fmla="*/ 636483 h 678816"/>
                <a:gd name="connsiteX37" fmla="*/ 860777 w 1648773"/>
                <a:gd name="connsiteY37" fmla="*/ 644950 h 678816"/>
                <a:gd name="connsiteX38" fmla="*/ 742244 w 1648773"/>
                <a:gd name="connsiteY38" fmla="*/ 636483 h 678816"/>
                <a:gd name="connsiteX39" fmla="*/ 716844 w 1648773"/>
                <a:gd name="connsiteY39" fmla="*/ 628016 h 678816"/>
                <a:gd name="connsiteX40" fmla="*/ 708377 w 1648773"/>
                <a:gd name="connsiteY40" fmla="*/ 602616 h 678816"/>
                <a:gd name="connsiteX41" fmla="*/ 674511 w 1648773"/>
                <a:gd name="connsiteY41" fmla="*/ 594150 h 678816"/>
                <a:gd name="connsiteX42" fmla="*/ 615244 w 1648773"/>
                <a:gd name="connsiteY42" fmla="*/ 550758 h 678816"/>
                <a:gd name="connsiteX43" fmla="*/ 530577 w 1648773"/>
                <a:gd name="connsiteY43" fmla="*/ 560283 h 678816"/>
                <a:gd name="connsiteX44" fmla="*/ 462844 w 1648773"/>
                <a:gd name="connsiteY44" fmla="*/ 585683 h 678816"/>
                <a:gd name="connsiteX45" fmla="*/ 412044 w 1648773"/>
                <a:gd name="connsiteY45" fmla="*/ 602616 h 678816"/>
                <a:gd name="connsiteX46" fmla="*/ 386644 w 1648773"/>
                <a:gd name="connsiteY46" fmla="*/ 628016 h 678816"/>
                <a:gd name="connsiteX47" fmla="*/ 369711 w 1648773"/>
                <a:gd name="connsiteY47" fmla="*/ 653416 h 678816"/>
                <a:gd name="connsiteX48" fmla="*/ 344311 w 1648773"/>
                <a:gd name="connsiteY48" fmla="*/ 661883 h 678816"/>
                <a:gd name="connsiteX49" fmla="*/ 318911 w 1648773"/>
                <a:gd name="connsiteY49" fmla="*/ 678816 h 678816"/>
                <a:gd name="connsiteX50" fmla="*/ 217311 w 1648773"/>
                <a:gd name="connsiteY50" fmla="*/ 661883 h 678816"/>
                <a:gd name="connsiteX51" fmla="*/ 166511 w 1648773"/>
                <a:gd name="connsiteY51" fmla="*/ 628016 h 678816"/>
                <a:gd name="connsiteX52" fmla="*/ 158044 w 1648773"/>
                <a:gd name="connsiteY52" fmla="*/ 602616 h 678816"/>
                <a:gd name="connsiteX53" fmla="*/ 132644 w 1648773"/>
                <a:gd name="connsiteY53" fmla="*/ 594150 h 678816"/>
                <a:gd name="connsiteX54" fmla="*/ 5644 w 1648773"/>
                <a:gd name="connsiteY54" fmla="*/ 602616 h 678816"/>
                <a:gd name="connsiteX55" fmla="*/ 98777 w 1648773"/>
                <a:gd name="connsiteY55" fmla="*/ 560283 h 678816"/>
                <a:gd name="connsiteX56" fmla="*/ 132644 w 1648773"/>
                <a:gd name="connsiteY56" fmla="*/ 526416 h 678816"/>
                <a:gd name="connsiteX57" fmla="*/ 183444 w 1648773"/>
                <a:gd name="connsiteY57" fmla="*/ 475616 h 678816"/>
                <a:gd name="connsiteX58" fmla="*/ 217311 w 1648773"/>
                <a:gd name="connsiteY58" fmla="*/ 441750 h 678816"/>
                <a:gd name="connsiteX59" fmla="*/ 242711 w 1648773"/>
                <a:gd name="connsiteY59" fmla="*/ 433283 h 678816"/>
                <a:gd name="connsiteX60" fmla="*/ 293511 w 1648773"/>
                <a:gd name="connsiteY60" fmla="*/ 390950 h 678816"/>
                <a:gd name="connsiteX61" fmla="*/ 564444 w 1648773"/>
                <a:gd name="connsiteY61" fmla="*/ 213150 h 678816"/>
                <a:gd name="connsiteX0" fmla="*/ 564444 w 1648773"/>
                <a:gd name="connsiteY0" fmla="*/ 213150 h 678816"/>
                <a:gd name="connsiteX1" fmla="*/ 581377 w 1648773"/>
                <a:gd name="connsiteY1" fmla="*/ 196216 h 678816"/>
                <a:gd name="connsiteX2" fmla="*/ 606777 w 1648773"/>
                <a:gd name="connsiteY2" fmla="*/ 179283 h 678816"/>
                <a:gd name="connsiteX3" fmla="*/ 623711 w 1648773"/>
                <a:gd name="connsiteY3" fmla="*/ 153883 h 678816"/>
                <a:gd name="connsiteX4" fmla="*/ 657577 w 1648773"/>
                <a:gd name="connsiteY4" fmla="*/ 120016 h 678816"/>
                <a:gd name="connsiteX5" fmla="*/ 776111 w 1648773"/>
                <a:gd name="connsiteY5" fmla="*/ 69216 h 678816"/>
                <a:gd name="connsiteX6" fmla="*/ 801511 w 1648773"/>
                <a:gd name="connsiteY6" fmla="*/ 52283 h 678816"/>
                <a:gd name="connsiteX7" fmla="*/ 835377 w 1648773"/>
                <a:gd name="connsiteY7" fmla="*/ 43816 h 678816"/>
                <a:gd name="connsiteX8" fmla="*/ 860777 w 1648773"/>
                <a:gd name="connsiteY8" fmla="*/ 35350 h 678816"/>
                <a:gd name="connsiteX9" fmla="*/ 953911 w 1648773"/>
                <a:gd name="connsiteY9" fmla="*/ 1483 h 678816"/>
                <a:gd name="connsiteX10" fmla="*/ 1131711 w 1648773"/>
                <a:gd name="connsiteY10" fmla="*/ 18416 h 678816"/>
                <a:gd name="connsiteX11" fmla="*/ 1317977 w 1648773"/>
                <a:gd name="connsiteY11" fmla="*/ 43816 h 678816"/>
                <a:gd name="connsiteX12" fmla="*/ 1351844 w 1648773"/>
                <a:gd name="connsiteY12" fmla="*/ 52283 h 678816"/>
                <a:gd name="connsiteX13" fmla="*/ 1453444 w 1648773"/>
                <a:gd name="connsiteY13" fmla="*/ 69216 h 678816"/>
                <a:gd name="connsiteX14" fmla="*/ 1495777 w 1648773"/>
                <a:gd name="connsiteY14" fmla="*/ 103083 h 678816"/>
                <a:gd name="connsiteX15" fmla="*/ 1529644 w 1648773"/>
                <a:gd name="connsiteY15" fmla="*/ 145416 h 678816"/>
                <a:gd name="connsiteX16" fmla="*/ 1521177 w 1648773"/>
                <a:gd name="connsiteY16" fmla="*/ 170816 h 678816"/>
                <a:gd name="connsiteX17" fmla="*/ 1487311 w 1648773"/>
                <a:gd name="connsiteY17" fmla="*/ 179283 h 678816"/>
                <a:gd name="connsiteX18" fmla="*/ 1461911 w 1648773"/>
                <a:gd name="connsiteY18" fmla="*/ 187750 h 678816"/>
                <a:gd name="connsiteX19" fmla="*/ 1453444 w 1648773"/>
                <a:gd name="connsiteY19" fmla="*/ 238550 h 678816"/>
                <a:gd name="connsiteX20" fmla="*/ 1588911 w 1648773"/>
                <a:gd name="connsiteY20" fmla="*/ 294088 h 678816"/>
                <a:gd name="connsiteX21" fmla="*/ 1631244 w 1648773"/>
                <a:gd name="connsiteY21" fmla="*/ 382483 h 678816"/>
                <a:gd name="connsiteX22" fmla="*/ 1622777 w 1648773"/>
                <a:gd name="connsiteY22" fmla="*/ 433283 h 678816"/>
                <a:gd name="connsiteX23" fmla="*/ 1478844 w 1648773"/>
                <a:gd name="connsiteY23" fmla="*/ 458683 h 678816"/>
                <a:gd name="connsiteX24" fmla="*/ 1428044 w 1648773"/>
                <a:gd name="connsiteY24" fmla="*/ 475616 h 678816"/>
                <a:gd name="connsiteX25" fmla="*/ 1368777 w 1648773"/>
                <a:gd name="connsiteY25" fmla="*/ 517950 h 678816"/>
                <a:gd name="connsiteX26" fmla="*/ 1326444 w 1648773"/>
                <a:gd name="connsiteY26" fmla="*/ 568750 h 678816"/>
                <a:gd name="connsiteX27" fmla="*/ 1292577 w 1648773"/>
                <a:gd name="connsiteY27" fmla="*/ 577216 h 678816"/>
                <a:gd name="connsiteX28" fmla="*/ 1241777 w 1648773"/>
                <a:gd name="connsiteY28" fmla="*/ 611083 h 678816"/>
                <a:gd name="connsiteX29" fmla="*/ 1182511 w 1648773"/>
                <a:gd name="connsiteY29" fmla="*/ 636483 h 678816"/>
                <a:gd name="connsiteX30" fmla="*/ 1157111 w 1648773"/>
                <a:gd name="connsiteY30" fmla="*/ 653416 h 678816"/>
                <a:gd name="connsiteX31" fmla="*/ 1140177 w 1648773"/>
                <a:gd name="connsiteY31" fmla="*/ 670350 h 678816"/>
                <a:gd name="connsiteX32" fmla="*/ 1114777 w 1648773"/>
                <a:gd name="connsiteY32" fmla="*/ 678816 h 678816"/>
                <a:gd name="connsiteX33" fmla="*/ 1047044 w 1648773"/>
                <a:gd name="connsiteY33" fmla="*/ 661883 h 678816"/>
                <a:gd name="connsiteX34" fmla="*/ 1021644 w 1648773"/>
                <a:gd name="connsiteY34" fmla="*/ 644950 h 678816"/>
                <a:gd name="connsiteX35" fmla="*/ 953911 w 1648773"/>
                <a:gd name="connsiteY35" fmla="*/ 628016 h 678816"/>
                <a:gd name="connsiteX36" fmla="*/ 886177 w 1648773"/>
                <a:gd name="connsiteY36" fmla="*/ 636483 h 678816"/>
                <a:gd name="connsiteX37" fmla="*/ 860777 w 1648773"/>
                <a:gd name="connsiteY37" fmla="*/ 644950 h 678816"/>
                <a:gd name="connsiteX38" fmla="*/ 742244 w 1648773"/>
                <a:gd name="connsiteY38" fmla="*/ 636483 h 678816"/>
                <a:gd name="connsiteX39" fmla="*/ 716844 w 1648773"/>
                <a:gd name="connsiteY39" fmla="*/ 628016 h 678816"/>
                <a:gd name="connsiteX40" fmla="*/ 708377 w 1648773"/>
                <a:gd name="connsiteY40" fmla="*/ 602616 h 678816"/>
                <a:gd name="connsiteX41" fmla="*/ 674511 w 1648773"/>
                <a:gd name="connsiteY41" fmla="*/ 594150 h 678816"/>
                <a:gd name="connsiteX42" fmla="*/ 615244 w 1648773"/>
                <a:gd name="connsiteY42" fmla="*/ 550758 h 678816"/>
                <a:gd name="connsiteX43" fmla="*/ 530577 w 1648773"/>
                <a:gd name="connsiteY43" fmla="*/ 560283 h 678816"/>
                <a:gd name="connsiteX44" fmla="*/ 462844 w 1648773"/>
                <a:gd name="connsiteY44" fmla="*/ 585683 h 678816"/>
                <a:gd name="connsiteX45" fmla="*/ 412044 w 1648773"/>
                <a:gd name="connsiteY45" fmla="*/ 602616 h 678816"/>
                <a:gd name="connsiteX46" fmla="*/ 386644 w 1648773"/>
                <a:gd name="connsiteY46" fmla="*/ 628016 h 678816"/>
                <a:gd name="connsiteX47" fmla="*/ 369711 w 1648773"/>
                <a:gd name="connsiteY47" fmla="*/ 653416 h 678816"/>
                <a:gd name="connsiteX48" fmla="*/ 344311 w 1648773"/>
                <a:gd name="connsiteY48" fmla="*/ 661883 h 678816"/>
                <a:gd name="connsiteX49" fmla="*/ 318911 w 1648773"/>
                <a:gd name="connsiteY49" fmla="*/ 678816 h 678816"/>
                <a:gd name="connsiteX50" fmla="*/ 217311 w 1648773"/>
                <a:gd name="connsiteY50" fmla="*/ 661883 h 678816"/>
                <a:gd name="connsiteX51" fmla="*/ 166511 w 1648773"/>
                <a:gd name="connsiteY51" fmla="*/ 628016 h 678816"/>
                <a:gd name="connsiteX52" fmla="*/ 158044 w 1648773"/>
                <a:gd name="connsiteY52" fmla="*/ 602616 h 678816"/>
                <a:gd name="connsiteX53" fmla="*/ 132644 w 1648773"/>
                <a:gd name="connsiteY53" fmla="*/ 594150 h 678816"/>
                <a:gd name="connsiteX54" fmla="*/ 5644 w 1648773"/>
                <a:gd name="connsiteY54" fmla="*/ 602616 h 678816"/>
                <a:gd name="connsiteX55" fmla="*/ 98777 w 1648773"/>
                <a:gd name="connsiteY55" fmla="*/ 560283 h 678816"/>
                <a:gd name="connsiteX56" fmla="*/ 132644 w 1648773"/>
                <a:gd name="connsiteY56" fmla="*/ 526416 h 678816"/>
                <a:gd name="connsiteX57" fmla="*/ 183444 w 1648773"/>
                <a:gd name="connsiteY57" fmla="*/ 475616 h 678816"/>
                <a:gd name="connsiteX58" fmla="*/ 217311 w 1648773"/>
                <a:gd name="connsiteY58" fmla="*/ 441750 h 678816"/>
                <a:gd name="connsiteX59" fmla="*/ 242711 w 1648773"/>
                <a:gd name="connsiteY59" fmla="*/ 433283 h 678816"/>
                <a:gd name="connsiteX60" fmla="*/ 293511 w 1648773"/>
                <a:gd name="connsiteY60" fmla="*/ 390950 h 678816"/>
                <a:gd name="connsiteX61" fmla="*/ 505675 w 1648773"/>
                <a:gd name="connsiteY61" fmla="*/ 293583 h 678816"/>
                <a:gd name="connsiteX62" fmla="*/ 564444 w 1648773"/>
                <a:gd name="connsiteY62" fmla="*/ 213150 h 678816"/>
                <a:gd name="connsiteX0" fmla="*/ 657577 w 1648773"/>
                <a:gd name="connsiteY0" fmla="*/ 120016 h 678816"/>
                <a:gd name="connsiteX1" fmla="*/ 776111 w 1648773"/>
                <a:gd name="connsiteY1" fmla="*/ 69216 h 678816"/>
                <a:gd name="connsiteX2" fmla="*/ 801511 w 1648773"/>
                <a:gd name="connsiteY2" fmla="*/ 52283 h 678816"/>
                <a:gd name="connsiteX3" fmla="*/ 835377 w 1648773"/>
                <a:gd name="connsiteY3" fmla="*/ 43816 h 678816"/>
                <a:gd name="connsiteX4" fmla="*/ 860777 w 1648773"/>
                <a:gd name="connsiteY4" fmla="*/ 35350 h 678816"/>
                <a:gd name="connsiteX5" fmla="*/ 953911 w 1648773"/>
                <a:gd name="connsiteY5" fmla="*/ 1483 h 678816"/>
                <a:gd name="connsiteX6" fmla="*/ 1131711 w 1648773"/>
                <a:gd name="connsiteY6" fmla="*/ 18416 h 678816"/>
                <a:gd name="connsiteX7" fmla="*/ 1317977 w 1648773"/>
                <a:gd name="connsiteY7" fmla="*/ 43816 h 678816"/>
                <a:gd name="connsiteX8" fmla="*/ 1351844 w 1648773"/>
                <a:gd name="connsiteY8" fmla="*/ 52283 h 678816"/>
                <a:gd name="connsiteX9" fmla="*/ 1453444 w 1648773"/>
                <a:gd name="connsiteY9" fmla="*/ 69216 h 678816"/>
                <a:gd name="connsiteX10" fmla="*/ 1495777 w 1648773"/>
                <a:gd name="connsiteY10" fmla="*/ 103083 h 678816"/>
                <a:gd name="connsiteX11" fmla="*/ 1529644 w 1648773"/>
                <a:gd name="connsiteY11" fmla="*/ 145416 h 678816"/>
                <a:gd name="connsiteX12" fmla="*/ 1521177 w 1648773"/>
                <a:gd name="connsiteY12" fmla="*/ 170816 h 678816"/>
                <a:gd name="connsiteX13" fmla="*/ 1487311 w 1648773"/>
                <a:gd name="connsiteY13" fmla="*/ 179283 h 678816"/>
                <a:gd name="connsiteX14" fmla="*/ 1461911 w 1648773"/>
                <a:gd name="connsiteY14" fmla="*/ 187750 h 678816"/>
                <a:gd name="connsiteX15" fmla="*/ 1453444 w 1648773"/>
                <a:gd name="connsiteY15" fmla="*/ 238550 h 678816"/>
                <a:gd name="connsiteX16" fmla="*/ 1588911 w 1648773"/>
                <a:gd name="connsiteY16" fmla="*/ 294088 h 678816"/>
                <a:gd name="connsiteX17" fmla="*/ 1631244 w 1648773"/>
                <a:gd name="connsiteY17" fmla="*/ 382483 h 678816"/>
                <a:gd name="connsiteX18" fmla="*/ 1622777 w 1648773"/>
                <a:gd name="connsiteY18" fmla="*/ 433283 h 678816"/>
                <a:gd name="connsiteX19" fmla="*/ 1478844 w 1648773"/>
                <a:gd name="connsiteY19" fmla="*/ 458683 h 678816"/>
                <a:gd name="connsiteX20" fmla="*/ 1428044 w 1648773"/>
                <a:gd name="connsiteY20" fmla="*/ 475616 h 678816"/>
                <a:gd name="connsiteX21" fmla="*/ 1368777 w 1648773"/>
                <a:gd name="connsiteY21" fmla="*/ 517950 h 678816"/>
                <a:gd name="connsiteX22" fmla="*/ 1326444 w 1648773"/>
                <a:gd name="connsiteY22" fmla="*/ 568750 h 678816"/>
                <a:gd name="connsiteX23" fmla="*/ 1292577 w 1648773"/>
                <a:gd name="connsiteY23" fmla="*/ 577216 h 678816"/>
                <a:gd name="connsiteX24" fmla="*/ 1241777 w 1648773"/>
                <a:gd name="connsiteY24" fmla="*/ 611083 h 678816"/>
                <a:gd name="connsiteX25" fmla="*/ 1182511 w 1648773"/>
                <a:gd name="connsiteY25" fmla="*/ 636483 h 678816"/>
                <a:gd name="connsiteX26" fmla="*/ 1157111 w 1648773"/>
                <a:gd name="connsiteY26" fmla="*/ 653416 h 678816"/>
                <a:gd name="connsiteX27" fmla="*/ 1140177 w 1648773"/>
                <a:gd name="connsiteY27" fmla="*/ 670350 h 678816"/>
                <a:gd name="connsiteX28" fmla="*/ 1114777 w 1648773"/>
                <a:gd name="connsiteY28" fmla="*/ 678816 h 678816"/>
                <a:gd name="connsiteX29" fmla="*/ 1047044 w 1648773"/>
                <a:gd name="connsiteY29" fmla="*/ 661883 h 678816"/>
                <a:gd name="connsiteX30" fmla="*/ 1021644 w 1648773"/>
                <a:gd name="connsiteY30" fmla="*/ 644950 h 678816"/>
                <a:gd name="connsiteX31" fmla="*/ 953911 w 1648773"/>
                <a:gd name="connsiteY31" fmla="*/ 628016 h 678816"/>
                <a:gd name="connsiteX32" fmla="*/ 886177 w 1648773"/>
                <a:gd name="connsiteY32" fmla="*/ 636483 h 678816"/>
                <a:gd name="connsiteX33" fmla="*/ 860777 w 1648773"/>
                <a:gd name="connsiteY33" fmla="*/ 644950 h 678816"/>
                <a:gd name="connsiteX34" fmla="*/ 742244 w 1648773"/>
                <a:gd name="connsiteY34" fmla="*/ 636483 h 678816"/>
                <a:gd name="connsiteX35" fmla="*/ 716844 w 1648773"/>
                <a:gd name="connsiteY35" fmla="*/ 628016 h 678816"/>
                <a:gd name="connsiteX36" fmla="*/ 708377 w 1648773"/>
                <a:gd name="connsiteY36" fmla="*/ 602616 h 678816"/>
                <a:gd name="connsiteX37" fmla="*/ 674511 w 1648773"/>
                <a:gd name="connsiteY37" fmla="*/ 594150 h 678816"/>
                <a:gd name="connsiteX38" fmla="*/ 615244 w 1648773"/>
                <a:gd name="connsiteY38" fmla="*/ 550758 h 678816"/>
                <a:gd name="connsiteX39" fmla="*/ 530577 w 1648773"/>
                <a:gd name="connsiteY39" fmla="*/ 560283 h 678816"/>
                <a:gd name="connsiteX40" fmla="*/ 462844 w 1648773"/>
                <a:gd name="connsiteY40" fmla="*/ 585683 h 678816"/>
                <a:gd name="connsiteX41" fmla="*/ 412044 w 1648773"/>
                <a:gd name="connsiteY41" fmla="*/ 602616 h 678816"/>
                <a:gd name="connsiteX42" fmla="*/ 386644 w 1648773"/>
                <a:gd name="connsiteY42" fmla="*/ 628016 h 678816"/>
                <a:gd name="connsiteX43" fmla="*/ 369711 w 1648773"/>
                <a:gd name="connsiteY43" fmla="*/ 653416 h 678816"/>
                <a:gd name="connsiteX44" fmla="*/ 344311 w 1648773"/>
                <a:gd name="connsiteY44" fmla="*/ 661883 h 678816"/>
                <a:gd name="connsiteX45" fmla="*/ 318911 w 1648773"/>
                <a:gd name="connsiteY45" fmla="*/ 678816 h 678816"/>
                <a:gd name="connsiteX46" fmla="*/ 217311 w 1648773"/>
                <a:gd name="connsiteY46" fmla="*/ 661883 h 678816"/>
                <a:gd name="connsiteX47" fmla="*/ 166511 w 1648773"/>
                <a:gd name="connsiteY47" fmla="*/ 628016 h 678816"/>
                <a:gd name="connsiteX48" fmla="*/ 158044 w 1648773"/>
                <a:gd name="connsiteY48" fmla="*/ 602616 h 678816"/>
                <a:gd name="connsiteX49" fmla="*/ 132644 w 1648773"/>
                <a:gd name="connsiteY49" fmla="*/ 594150 h 678816"/>
                <a:gd name="connsiteX50" fmla="*/ 5644 w 1648773"/>
                <a:gd name="connsiteY50" fmla="*/ 602616 h 678816"/>
                <a:gd name="connsiteX51" fmla="*/ 98777 w 1648773"/>
                <a:gd name="connsiteY51" fmla="*/ 560283 h 678816"/>
                <a:gd name="connsiteX52" fmla="*/ 132644 w 1648773"/>
                <a:gd name="connsiteY52" fmla="*/ 526416 h 678816"/>
                <a:gd name="connsiteX53" fmla="*/ 183444 w 1648773"/>
                <a:gd name="connsiteY53" fmla="*/ 475616 h 678816"/>
                <a:gd name="connsiteX54" fmla="*/ 217311 w 1648773"/>
                <a:gd name="connsiteY54" fmla="*/ 441750 h 678816"/>
                <a:gd name="connsiteX55" fmla="*/ 242711 w 1648773"/>
                <a:gd name="connsiteY55" fmla="*/ 433283 h 678816"/>
                <a:gd name="connsiteX56" fmla="*/ 293511 w 1648773"/>
                <a:gd name="connsiteY56" fmla="*/ 390950 h 678816"/>
                <a:gd name="connsiteX57" fmla="*/ 505675 w 1648773"/>
                <a:gd name="connsiteY57" fmla="*/ 293583 h 678816"/>
                <a:gd name="connsiteX58" fmla="*/ 564444 w 1648773"/>
                <a:gd name="connsiteY58" fmla="*/ 213150 h 678816"/>
                <a:gd name="connsiteX59" fmla="*/ 581377 w 1648773"/>
                <a:gd name="connsiteY59" fmla="*/ 196216 h 678816"/>
                <a:gd name="connsiteX60" fmla="*/ 606777 w 1648773"/>
                <a:gd name="connsiteY60" fmla="*/ 179283 h 678816"/>
                <a:gd name="connsiteX61" fmla="*/ 715151 w 1648773"/>
                <a:gd name="connsiteY61" fmla="*/ 245323 h 678816"/>
                <a:gd name="connsiteX0" fmla="*/ 657577 w 1648773"/>
                <a:gd name="connsiteY0" fmla="*/ 120016 h 678816"/>
                <a:gd name="connsiteX1" fmla="*/ 776111 w 1648773"/>
                <a:gd name="connsiteY1" fmla="*/ 69216 h 678816"/>
                <a:gd name="connsiteX2" fmla="*/ 801511 w 1648773"/>
                <a:gd name="connsiteY2" fmla="*/ 52283 h 678816"/>
                <a:gd name="connsiteX3" fmla="*/ 835377 w 1648773"/>
                <a:gd name="connsiteY3" fmla="*/ 43816 h 678816"/>
                <a:gd name="connsiteX4" fmla="*/ 860777 w 1648773"/>
                <a:gd name="connsiteY4" fmla="*/ 35350 h 678816"/>
                <a:gd name="connsiteX5" fmla="*/ 953911 w 1648773"/>
                <a:gd name="connsiteY5" fmla="*/ 1483 h 678816"/>
                <a:gd name="connsiteX6" fmla="*/ 1131711 w 1648773"/>
                <a:gd name="connsiteY6" fmla="*/ 18416 h 678816"/>
                <a:gd name="connsiteX7" fmla="*/ 1317977 w 1648773"/>
                <a:gd name="connsiteY7" fmla="*/ 43816 h 678816"/>
                <a:gd name="connsiteX8" fmla="*/ 1351844 w 1648773"/>
                <a:gd name="connsiteY8" fmla="*/ 52283 h 678816"/>
                <a:gd name="connsiteX9" fmla="*/ 1453444 w 1648773"/>
                <a:gd name="connsiteY9" fmla="*/ 69216 h 678816"/>
                <a:gd name="connsiteX10" fmla="*/ 1495777 w 1648773"/>
                <a:gd name="connsiteY10" fmla="*/ 103083 h 678816"/>
                <a:gd name="connsiteX11" fmla="*/ 1529644 w 1648773"/>
                <a:gd name="connsiteY11" fmla="*/ 145416 h 678816"/>
                <a:gd name="connsiteX12" fmla="*/ 1521177 w 1648773"/>
                <a:gd name="connsiteY12" fmla="*/ 170816 h 678816"/>
                <a:gd name="connsiteX13" fmla="*/ 1487311 w 1648773"/>
                <a:gd name="connsiteY13" fmla="*/ 179283 h 678816"/>
                <a:gd name="connsiteX14" fmla="*/ 1461911 w 1648773"/>
                <a:gd name="connsiteY14" fmla="*/ 187750 h 678816"/>
                <a:gd name="connsiteX15" fmla="*/ 1453444 w 1648773"/>
                <a:gd name="connsiteY15" fmla="*/ 238550 h 678816"/>
                <a:gd name="connsiteX16" fmla="*/ 1588911 w 1648773"/>
                <a:gd name="connsiteY16" fmla="*/ 294088 h 678816"/>
                <a:gd name="connsiteX17" fmla="*/ 1631244 w 1648773"/>
                <a:gd name="connsiteY17" fmla="*/ 382483 h 678816"/>
                <a:gd name="connsiteX18" fmla="*/ 1622777 w 1648773"/>
                <a:gd name="connsiteY18" fmla="*/ 433283 h 678816"/>
                <a:gd name="connsiteX19" fmla="*/ 1478844 w 1648773"/>
                <a:gd name="connsiteY19" fmla="*/ 458683 h 678816"/>
                <a:gd name="connsiteX20" fmla="*/ 1428044 w 1648773"/>
                <a:gd name="connsiteY20" fmla="*/ 475616 h 678816"/>
                <a:gd name="connsiteX21" fmla="*/ 1368777 w 1648773"/>
                <a:gd name="connsiteY21" fmla="*/ 517950 h 678816"/>
                <a:gd name="connsiteX22" fmla="*/ 1326444 w 1648773"/>
                <a:gd name="connsiteY22" fmla="*/ 568750 h 678816"/>
                <a:gd name="connsiteX23" fmla="*/ 1292577 w 1648773"/>
                <a:gd name="connsiteY23" fmla="*/ 577216 h 678816"/>
                <a:gd name="connsiteX24" fmla="*/ 1241777 w 1648773"/>
                <a:gd name="connsiteY24" fmla="*/ 611083 h 678816"/>
                <a:gd name="connsiteX25" fmla="*/ 1182511 w 1648773"/>
                <a:gd name="connsiteY25" fmla="*/ 636483 h 678816"/>
                <a:gd name="connsiteX26" fmla="*/ 1157111 w 1648773"/>
                <a:gd name="connsiteY26" fmla="*/ 653416 h 678816"/>
                <a:gd name="connsiteX27" fmla="*/ 1140177 w 1648773"/>
                <a:gd name="connsiteY27" fmla="*/ 670350 h 678816"/>
                <a:gd name="connsiteX28" fmla="*/ 1114777 w 1648773"/>
                <a:gd name="connsiteY28" fmla="*/ 678816 h 678816"/>
                <a:gd name="connsiteX29" fmla="*/ 1047044 w 1648773"/>
                <a:gd name="connsiteY29" fmla="*/ 661883 h 678816"/>
                <a:gd name="connsiteX30" fmla="*/ 1021644 w 1648773"/>
                <a:gd name="connsiteY30" fmla="*/ 644950 h 678816"/>
                <a:gd name="connsiteX31" fmla="*/ 953911 w 1648773"/>
                <a:gd name="connsiteY31" fmla="*/ 628016 h 678816"/>
                <a:gd name="connsiteX32" fmla="*/ 886177 w 1648773"/>
                <a:gd name="connsiteY32" fmla="*/ 636483 h 678816"/>
                <a:gd name="connsiteX33" fmla="*/ 860777 w 1648773"/>
                <a:gd name="connsiteY33" fmla="*/ 644950 h 678816"/>
                <a:gd name="connsiteX34" fmla="*/ 742244 w 1648773"/>
                <a:gd name="connsiteY34" fmla="*/ 636483 h 678816"/>
                <a:gd name="connsiteX35" fmla="*/ 716844 w 1648773"/>
                <a:gd name="connsiteY35" fmla="*/ 628016 h 678816"/>
                <a:gd name="connsiteX36" fmla="*/ 708377 w 1648773"/>
                <a:gd name="connsiteY36" fmla="*/ 602616 h 678816"/>
                <a:gd name="connsiteX37" fmla="*/ 674511 w 1648773"/>
                <a:gd name="connsiteY37" fmla="*/ 594150 h 678816"/>
                <a:gd name="connsiteX38" fmla="*/ 615244 w 1648773"/>
                <a:gd name="connsiteY38" fmla="*/ 550758 h 678816"/>
                <a:gd name="connsiteX39" fmla="*/ 530577 w 1648773"/>
                <a:gd name="connsiteY39" fmla="*/ 560283 h 678816"/>
                <a:gd name="connsiteX40" fmla="*/ 462844 w 1648773"/>
                <a:gd name="connsiteY40" fmla="*/ 585683 h 678816"/>
                <a:gd name="connsiteX41" fmla="*/ 412044 w 1648773"/>
                <a:gd name="connsiteY41" fmla="*/ 602616 h 678816"/>
                <a:gd name="connsiteX42" fmla="*/ 386644 w 1648773"/>
                <a:gd name="connsiteY42" fmla="*/ 628016 h 678816"/>
                <a:gd name="connsiteX43" fmla="*/ 369711 w 1648773"/>
                <a:gd name="connsiteY43" fmla="*/ 653416 h 678816"/>
                <a:gd name="connsiteX44" fmla="*/ 344311 w 1648773"/>
                <a:gd name="connsiteY44" fmla="*/ 661883 h 678816"/>
                <a:gd name="connsiteX45" fmla="*/ 318911 w 1648773"/>
                <a:gd name="connsiteY45" fmla="*/ 678816 h 678816"/>
                <a:gd name="connsiteX46" fmla="*/ 217311 w 1648773"/>
                <a:gd name="connsiteY46" fmla="*/ 661883 h 678816"/>
                <a:gd name="connsiteX47" fmla="*/ 166511 w 1648773"/>
                <a:gd name="connsiteY47" fmla="*/ 628016 h 678816"/>
                <a:gd name="connsiteX48" fmla="*/ 158044 w 1648773"/>
                <a:gd name="connsiteY48" fmla="*/ 602616 h 678816"/>
                <a:gd name="connsiteX49" fmla="*/ 132644 w 1648773"/>
                <a:gd name="connsiteY49" fmla="*/ 594150 h 678816"/>
                <a:gd name="connsiteX50" fmla="*/ 5644 w 1648773"/>
                <a:gd name="connsiteY50" fmla="*/ 602616 h 678816"/>
                <a:gd name="connsiteX51" fmla="*/ 98777 w 1648773"/>
                <a:gd name="connsiteY51" fmla="*/ 560283 h 678816"/>
                <a:gd name="connsiteX52" fmla="*/ 132644 w 1648773"/>
                <a:gd name="connsiteY52" fmla="*/ 526416 h 678816"/>
                <a:gd name="connsiteX53" fmla="*/ 183444 w 1648773"/>
                <a:gd name="connsiteY53" fmla="*/ 475616 h 678816"/>
                <a:gd name="connsiteX54" fmla="*/ 217311 w 1648773"/>
                <a:gd name="connsiteY54" fmla="*/ 441750 h 678816"/>
                <a:gd name="connsiteX55" fmla="*/ 242711 w 1648773"/>
                <a:gd name="connsiteY55" fmla="*/ 433283 h 678816"/>
                <a:gd name="connsiteX56" fmla="*/ 293511 w 1648773"/>
                <a:gd name="connsiteY56" fmla="*/ 390950 h 678816"/>
                <a:gd name="connsiteX57" fmla="*/ 505675 w 1648773"/>
                <a:gd name="connsiteY57" fmla="*/ 293583 h 678816"/>
                <a:gd name="connsiteX58" fmla="*/ 564444 w 1648773"/>
                <a:gd name="connsiteY58" fmla="*/ 213150 h 678816"/>
                <a:gd name="connsiteX59" fmla="*/ 581377 w 1648773"/>
                <a:gd name="connsiteY59" fmla="*/ 196216 h 678816"/>
                <a:gd name="connsiteX60" fmla="*/ 606777 w 1648773"/>
                <a:gd name="connsiteY60" fmla="*/ 179283 h 678816"/>
                <a:gd name="connsiteX0" fmla="*/ 776111 w 1648773"/>
                <a:gd name="connsiteY0" fmla="*/ 69216 h 678816"/>
                <a:gd name="connsiteX1" fmla="*/ 801511 w 1648773"/>
                <a:gd name="connsiteY1" fmla="*/ 52283 h 678816"/>
                <a:gd name="connsiteX2" fmla="*/ 835377 w 1648773"/>
                <a:gd name="connsiteY2" fmla="*/ 43816 h 678816"/>
                <a:gd name="connsiteX3" fmla="*/ 860777 w 1648773"/>
                <a:gd name="connsiteY3" fmla="*/ 35350 h 678816"/>
                <a:gd name="connsiteX4" fmla="*/ 953911 w 1648773"/>
                <a:gd name="connsiteY4" fmla="*/ 1483 h 678816"/>
                <a:gd name="connsiteX5" fmla="*/ 1131711 w 1648773"/>
                <a:gd name="connsiteY5" fmla="*/ 18416 h 678816"/>
                <a:gd name="connsiteX6" fmla="*/ 1317977 w 1648773"/>
                <a:gd name="connsiteY6" fmla="*/ 43816 h 678816"/>
                <a:gd name="connsiteX7" fmla="*/ 1351844 w 1648773"/>
                <a:gd name="connsiteY7" fmla="*/ 52283 h 678816"/>
                <a:gd name="connsiteX8" fmla="*/ 1453444 w 1648773"/>
                <a:gd name="connsiteY8" fmla="*/ 69216 h 678816"/>
                <a:gd name="connsiteX9" fmla="*/ 1495777 w 1648773"/>
                <a:gd name="connsiteY9" fmla="*/ 103083 h 678816"/>
                <a:gd name="connsiteX10" fmla="*/ 1529644 w 1648773"/>
                <a:gd name="connsiteY10" fmla="*/ 145416 h 678816"/>
                <a:gd name="connsiteX11" fmla="*/ 1521177 w 1648773"/>
                <a:gd name="connsiteY11" fmla="*/ 170816 h 678816"/>
                <a:gd name="connsiteX12" fmla="*/ 1487311 w 1648773"/>
                <a:gd name="connsiteY12" fmla="*/ 179283 h 678816"/>
                <a:gd name="connsiteX13" fmla="*/ 1461911 w 1648773"/>
                <a:gd name="connsiteY13" fmla="*/ 187750 h 678816"/>
                <a:gd name="connsiteX14" fmla="*/ 1453444 w 1648773"/>
                <a:gd name="connsiteY14" fmla="*/ 238550 h 678816"/>
                <a:gd name="connsiteX15" fmla="*/ 1588911 w 1648773"/>
                <a:gd name="connsiteY15" fmla="*/ 294088 h 678816"/>
                <a:gd name="connsiteX16" fmla="*/ 1631244 w 1648773"/>
                <a:gd name="connsiteY16" fmla="*/ 382483 h 678816"/>
                <a:gd name="connsiteX17" fmla="*/ 1622777 w 1648773"/>
                <a:gd name="connsiteY17" fmla="*/ 433283 h 678816"/>
                <a:gd name="connsiteX18" fmla="*/ 1478844 w 1648773"/>
                <a:gd name="connsiteY18" fmla="*/ 458683 h 678816"/>
                <a:gd name="connsiteX19" fmla="*/ 1428044 w 1648773"/>
                <a:gd name="connsiteY19" fmla="*/ 475616 h 678816"/>
                <a:gd name="connsiteX20" fmla="*/ 1368777 w 1648773"/>
                <a:gd name="connsiteY20" fmla="*/ 517950 h 678816"/>
                <a:gd name="connsiteX21" fmla="*/ 1326444 w 1648773"/>
                <a:gd name="connsiteY21" fmla="*/ 568750 h 678816"/>
                <a:gd name="connsiteX22" fmla="*/ 1292577 w 1648773"/>
                <a:gd name="connsiteY22" fmla="*/ 577216 h 678816"/>
                <a:gd name="connsiteX23" fmla="*/ 1241777 w 1648773"/>
                <a:gd name="connsiteY23" fmla="*/ 611083 h 678816"/>
                <a:gd name="connsiteX24" fmla="*/ 1182511 w 1648773"/>
                <a:gd name="connsiteY24" fmla="*/ 636483 h 678816"/>
                <a:gd name="connsiteX25" fmla="*/ 1157111 w 1648773"/>
                <a:gd name="connsiteY25" fmla="*/ 653416 h 678816"/>
                <a:gd name="connsiteX26" fmla="*/ 1140177 w 1648773"/>
                <a:gd name="connsiteY26" fmla="*/ 670350 h 678816"/>
                <a:gd name="connsiteX27" fmla="*/ 1114777 w 1648773"/>
                <a:gd name="connsiteY27" fmla="*/ 678816 h 678816"/>
                <a:gd name="connsiteX28" fmla="*/ 1047044 w 1648773"/>
                <a:gd name="connsiteY28" fmla="*/ 661883 h 678816"/>
                <a:gd name="connsiteX29" fmla="*/ 1021644 w 1648773"/>
                <a:gd name="connsiteY29" fmla="*/ 644950 h 678816"/>
                <a:gd name="connsiteX30" fmla="*/ 953911 w 1648773"/>
                <a:gd name="connsiteY30" fmla="*/ 628016 h 678816"/>
                <a:gd name="connsiteX31" fmla="*/ 886177 w 1648773"/>
                <a:gd name="connsiteY31" fmla="*/ 636483 h 678816"/>
                <a:gd name="connsiteX32" fmla="*/ 860777 w 1648773"/>
                <a:gd name="connsiteY32" fmla="*/ 644950 h 678816"/>
                <a:gd name="connsiteX33" fmla="*/ 742244 w 1648773"/>
                <a:gd name="connsiteY33" fmla="*/ 636483 h 678816"/>
                <a:gd name="connsiteX34" fmla="*/ 716844 w 1648773"/>
                <a:gd name="connsiteY34" fmla="*/ 628016 h 678816"/>
                <a:gd name="connsiteX35" fmla="*/ 708377 w 1648773"/>
                <a:gd name="connsiteY35" fmla="*/ 602616 h 678816"/>
                <a:gd name="connsiteX36" fmla="*/ 674511 w 1648773"/>
                <a:gd name="connsiteY36" fmla="*/ 594150 h 678816"/>
                <a:gd name="connsiteX37" fmla="*/ 615244 w 1648773"/>
                <a:gd name="connsiteY37" fmla="*/ 550758 h 678816"/>
                <a:gd name="connsiteX38" fmla="*/ 530577 w 1648773"/>
                <a:gd name="connsiteY38" fmla="*/ 560283 h 678816"/>
                <a:gd name="connsiteX39" fmla="*/ 462844 w 1648773"/>
                <a:gd name="connsiteY39" fmla="*/ 585683 h 678816"/>
                <a:gd name="connsiteX40" fmla="*/ 412044 w 1648773"/>
                <a:gd name="connsiteY40" fmla="*/ 602616 h 678816"/>
                <a:gd name="connsiteX41" fmla="*/ 386644 w 1648773"/>
                <a:gd name="connsiteY41" fmla="*/ 628016 h 678816"/>
                <a:gd name="connsiteX42" fmla="*/ 369711 w 1648773"/>
                <a:gd name="connsiteY42" fmla="*/ 653416 h 678816"/>
                <a:gd name="connsiteX43" fmla="*/ 344311 w 1648773"/>
                <a:gd name="connsiteY43" fmla="*/ 661883 h 678816"/>
                <a:gd name="connsiteX44" fmla="*/ 318911 w 1648773"/>
                <a:gd name="connsiteY44" fmla="*/ 678816 h 678816"/>
                <a:gd name="connsiteX45" fmla="*/ 217311 w 1648773"/>
                <a:gd name="connsiteY45" fmla="*/ 661883 h 678816"/>
                <a:gd name="connsiteX46" fmla="*/ 166511 w 1648773"/>
                <a:gd name="connsiteY46" fmla="*/ 628016 h 678816"/>
                <a:gd name="connsiteX47" fmla="*/ 158044 w 1648773"/>
                <a:gd name="connsiteY47" fmla="*/ 602616 h 678816"/>
                <a:gd name="connsiteX48" fmla="*/ 132644 w 1648773"/>
                <a:gd name="connsiteY48" fmla="*/ 594150 h 678816"/>
                <a:gd name="connsiteX49" fmla="*/ 5644 w 1648773"/>
                <a:gd name="connsiteY49" fmla="*/ 602616 h 678816"/>
                <a:gd name="connsiteX50" fmla="*/ 98777 w 1648773"/>
                <a:gd name="connsiteY50" fmla="*/ 560283 h 678816"/>
                <a:gd name="connsiteX51" fmla="*/ 132644 w 1648773"/>
                <a:gd name="connsiteY51" fmla="*/ 526416 h 678816"/>
                <a:gd name="connsiteX52" fmla="*/ 183444 w 1648773"/>
                <a:gd name="connsiteY52" fmla="*/ 475616 h 678816"/>
                <a:gd name="connsiteX53" fmla="*/ 217311 w 1648773"/>
                <a:gd name="connsiteY53" fmla="*/ 441750 h 678816"/>
                <a:gd name="connsiteX54" fmla="*/ 242711 w 1648773"/>
                <a:gd name="connsiteY54" fmla="*/ 433283 h 678816"/>
                <a:gd name="connsiteX55" fmla="*/ 293511 w 1648773"/>
                <a:gd name="connsiteY55" fmla="*/ 390950 h 678816"/>
                <a:gd name="connsiteX56" fmla="*/ 505675 w 1648773"/>
                <a:gd name="connsiteY56" fmla="*/ 293583 h 678816"/>
                <a:gd name="connsiteX57" fmla="*/ 564444 w 1648773"/>
                <a:gd name="connsiteY57" fmla="*/ 213150 h 678816"/>
                <a:gd name="connsiteX58" fmla="*/ 581377 w 1648773"/>
                <a:gd name="connsiteY58" fmla="*/ 196216 h 678816"/>
                <a:gd name="connsiteX59" fmla="*/ 606777 w 1648773"/>
                <a:gd name="connsiteY59" fmla="*/ 179283 h 678816"/>
                <a:gd name="connsiteX0" fmla="*/ 776111 w 1648773"/>
                <a:gd name="connsiteY0" fmla="*/ 69216 h 678816"/>
                <a:gd name="connsiteX1" fmla="*/ 801511 w 1648773"/>
                <a:gd name="connsiteY1" fmla="*/ 52283 h 678816"/>
                <a:gd name="connsiteX2" fmla="*/ 835377 w 1648773"/>
                <a:gd name="connsiteY2" fmla="*/ 43816 h 678816"/>
                <a:gd name="connsiteX3" fmla="*/ 860777 w 1648773"/>
                <a:gd name="connsiteY3" fmla="*/ 35350 h 678816"/>
                <a:gd name="connsiteX4" fmla="*/ 953911 w 1648773"/>
                <a:gd name="connsiteY4" fmla="*/ 1483 h 678816"/>
                <a:gd name="connsiteX5" fmla="*/ 1131711 w 1648773"/>
                <a:gd name="connsiteY5" fmla="*/ 18416 h 678816"/>
                <a:gd name="connsiteX6" fmla="*/ 1317977 w 1648773"/>
                <a:gd name="connsiteY6" fmla="*/ 43816 h 678816"/>
                <a:gd name="connsiteX7" fmla="*/ 1351844 w 1648773"/>
                <a:gd name="connsiteY7" fmla="*/ 52283 h 678816"/>
                <a:gd name="connsiteX8" fmla="*/ 1453444 w 1648773"/>
                <a:gd name="connsiteY8" fmla="*/ 69216 h 678816"/>
                <a:gd name="connsiteX9" fmla="*/ 1495777 w 1648773"/>
                <a:gd name="connsiteY9" fmla="*/ 103083 h 678816"/>
                <a:gd name="connsiteX10" fmla="*/ 1529644 w 1648773"/>
                <a:gd name="connsiteY10" fmla="*/ 145416 h 678816"/>
                <a:gd name="connsiteX11" fmla="*/ 1521177 w 1648773"/>
                <a:gd name="connsiteY11" fmla="*/ 170816 h 678816"/>
                <a:gd name="connsiteX12" fmla="*/ 1487311 w 1648773"/>
                <a:gd name="connsiteY12" fmla="*/ 179283 h 678816"/>
                <a:gd name="connsiteX13" fmla="*/ 1461911 w 1648773"/>
                <a:gd name="connsiteY13" fmla="*/ 187750 h 678816"/>
                <a:gd name="connsiteX14" fmla="*/ 1453444 w 1648773"/>
                <a:gd name="connsiteY14" fmla="*/ 238550 h 678816"/>
                <a:gd name="connsiteX15" fmla="*/ 1588911 w 1648773"/>
                <a:gd name="connsiteY15" fmla="*/ 294088 h 678816"/>
                <a:gd name="connsiteX16" fmla="*/ 1631244 w 1648773"/>
                <a:gd name="connsiteY16" fmla="*/ 382483 h 678816"/>
                <a:gd name="connsiteX17" fmla="*/ 1622777 w 1648773"/>
                <a:gd name="connsiteY17" fmla="*/ 433283 h 678816"/>
                <a:gd name="connsiteX18" fmla="*/ 1478844 w 1648773"/>
                <a:gd name="connsiteY18" fmla="*/ 458683 h 678816"/>
                <a:gd name="connsiteX19" fmla="*/ 1428044 w 1648773"/>
                <a:gd name="connsiteY19" fmla="*/ 475616 h 678816"/>
                <a:gd name="connsiteX20" fmla="*/ 1368777 w 1648773"/>
                <a:gd name="connsiteY20" fmla="*/ 517950 h 678816"/>
                <a:gd name="connsiteX21" fmla="*/ 1326444 w 1648773"/>
                <a:gd name="connsiteY21" fmla="*/ 568750 h 678816"/>
                <a:gd name="connsiteX22" fmla="*/ 1292577 w 1648773"/>
                <a:gd name="connsiteY22" fmla="*/ 577216 h 678816"/>
                <a:gd name="connsiteX23" fmla="*/ 1241777 w 1648773"/>
                <a:gd name="connsiteY23" fmla="*/ 611083 h 678816"/>
                <a:gd name="connsiteX24" fmla="*/ 1182511 w 1648773"/>
                <a:gd name="connsiteY24" fmla="*/ 636483 h 678816"/>
                <a:gd name="connsiteX25" fmla="*/ 1157111 w 1648773"/>
                <a:gd name="connsiteY25" fmla="*/ 653416 h 678816"/>
                <a:gd name="connsiteX26" fmla="*/ 1140177 w 1648773"/>
                <a:gd name="connsiteY26" fmla="*/ 670350 h 678816"/>
                <a:gd name="connsiteX27" fmla="*/ 1114777 w 1648773"/>
                <a:gd name="connsiteY27" fmla="*/ 678816 h 678816"/>
                <a:gd name="connsiteX28" fmla="*/ 1047044 w 1648773"/>
                <a:gd name="connsiteY28" fmla="*/ 661883 h 678816"/>
                <a:gd name="connsiteX29" fmla="*/ 1021644 w 1648773"/>
                <a:gd name="connsiteY29" fmla="*/ 644950 h 678816"/>
                <a:gd name="connsiteX30" fmla="*/ 953911 w 1648773"/>
                <a:gd name="connsiteY30" fmla="*/ 628016 h 678816"/>
                <a:gd name="connsiteX31" fmla="*/ 886177 w 1648773"/>
                <a:gd name="connsiteY31" fmla="*/ 636483 h 678816"/>
                <a:gd name="connsiteX32" fmla="*/ 860777 w 1648773"/>
                <a:gd name="connsiteY32" fmla="*/ 644950 h 678816"/>
                <a:gd name="connsiteX33" fmla="*/ 742244 w 1648773"/>
                <a:gd name="connsiteY33" fmla="*/ 636483 h 678816"/>
                <a:gd name="connsiteX34" fmla="*/ 716844 w 1648773"/>
                <a:gd name="connsiteY34" fmla="*/ 628016 h 678816"/>
                <a:gd name="connsiteX35" fmla="*/ 708377 w 1648773"/>
                <a:gd name="connsiteY35" fmla="*/ 602616 h 678816"/>
                <a:gd name="connsiteX36" fmla="*/ 674511 w 1648773"/>
                <a:gd name="connsiteY36" fmla="*/ 594150 h 678816"/>
                <a:gd name="connsiteX37" fmla="*/ 615244 w 1648773"/>
                <a:gd name="connsiteY37" fmla="*/ 550758 h 678816"/>
                <a:gd name="connsiteX38" fmla="*/ 530577 w 1648773"/>
                <a:gd name="connsiteY38" fmla="*/ 560283 h 678816"/>
                <a:gd name="connsiteX39" fmla="*/ 462844 w 1648773"/>
                <a:gd name="connsiteY39" fmla="*/ 585683 h 678816"/>
                <a:gd name="connsiteX40" fmla="*/ 412044 w 1648773"/>
                <a:gd name="connsiteY40" fmla="*/ 602616 h 678816"/>
                <a:gd name="connsiteX41" fmla="*/ 386644 w 1648773"/>
                <a:gd name="connsiteY41" fmla="*/ 628016 h 678816"/>
                <a:gd name="connsiteX42" fmla="*/ 369711 w 1648773"/>
                <a:gd name="connsiteY42" fmla="*/ 653416 h 678816"/>
                <a:gd name="connsiteX43" fmla="*/ 344311 w 1648773"/>
                <a:gd name="connsiteY43" fmla="*/ 661883 h 678816"/>
                <a:gd name="connsiteX44" fmla="*/ 318911 w 1648773"/>
                <a:gd name="connsiteY44" fmla="*/ 678816 h 678816"/>
                <a:gd name="connsiteX45" fmla="*/ 217311 w 1648773"/>
                <a:gd name="connsiteY45" fmla="*/ 661883 h 678816"/>
                <a:gd name="connsiteX46" fmla="*/ 166511 w 1648773"/>
                <a:gd name="connsiteY46" fmla="*/ 628016 h 678816"/>
                <a:gd name="connsiteX47" fmla="*/ 158044 w 1648773"/>
                <a:gd name="connsiteY47" fmla="*/ 602616 h 678816"/>
                <a:gd name="connsiteX48" fmla="*/ 132644 w 1648773"/>
                <a:gd name="connsiteY48" fmla="*/ 594150 h 678816"/>
                <a:gd name="connsiteX49" fmla="*/ 5644 w 1648773"/>
                <a:gd name="connsiteY49" fmla="*/ 602616 h 678816"/>
                <a:gd name="connsiteX50" fmla="*/ 98777 w 1648773"/>
                <a:gd name="connsiteY50" fmla="*/ 560283 h 678816"/>
                <a:gd name="connsiteX51" fmla="*/ 132644 w 1648773"/>
                <a:gd name="connsiteY51" fmla="*/ 526416 h 678816"/>
                <a:gd name="connsiteX52" fmla="*/ 183444 w 1648773"/>
                <a:gd name="connsiteY52" fmla="*/ 475616 h 678816"/>
                <a:gd name="connsiteX53" fmla="*/ 217311 w 1648773"/>
                <a:gd name="connsiteY53" fmla="*/ 441750 h 678816"/>
                <a:gd name="connsiteX54" fmla="*/ 242711 w 1648773"/>
                <a:gd name="connsiteY54" fmla="*/ 433283 h 678816"/>
                <a:gd name="connsiteX55" fmla="*/ 293511 w 1648773"/>
                <a:gd name="connsiteY55" fmla="*/ 390950 h 678816"/>
                <a:gd name="connsiteX56" fmla="*/ 505675 w 1648773"/>
                <a:gd name="connsiteY56" fmla="*/ 293583 h 678816"/>
                <a:gd name="connsiteX57" fmla="*/ 564444 w 1648773"/>
                <a:gd name="connsiteY57" fmla="*/ 213150 h 678816"/>
                <a:gd name="connsiteX58" fmla="*/ 581377 w 1648773"/>
                <a:gd name="connsiteY58" fmla="*/ 196216 h 678816"/>
                <a:gd name="connsiteX59" fmla="*/ 606777 w 1648773"/>
                <a:gd name="connsiteY59" fmla="*/ 179283 h 678816"/>
                <a:gd name="connsiteX60" fmla="*/ 776111 w 1648773"/>
                <a:gd name="connsiteY60" fmla="*/ 69216 h 678816"/>
                <a:gd name="connsiteX0" fmla="*/ 776111 w 1648773"/>
                <a:gd name="connsiteY0" fmla="*/ 69216 h 678816"/>
                <a:gd name="connsiteX1" fmla="*/ 801511 w 1648773"/>
                <a:gd name="connsiteY1" fmla="*/ 52283 h 678816"/>
                <a:gd name="connsiteX2" fmla="*/ 835377 w 1648773"/>
                <a:gd name="connsiteY2" fmla="*/ 43816 h 678816"/>
                <a:gd name="connsiteX3" fmla="*/ 860777 w 1648773"/>
                <a:gd name="connsiteY3" fmla="*/ 35350 h 678816"/>
                <a:gd name="connsiteX4" fmla="*/ 953911 w 1648773"/>
                <a:gd name="connsiteY4" fmla="*/ 1483 h 678816"/>
                <a:gd name="connsiteX5" fmla="*/ 1131711 w 1648773"/>
                <a:gd name="connsiteY5" fmla="*/ 18416 h 678816"/>
                <a:gd name="connsiteX6" fmla="*/ 1317977 w 1648773"/>
                <a:gd name="connsiteY6" fmla="*/ 43816 h 678816"/>
                <a:gd name="connsiteX7" fmla="*/ 1351844 w 1648773"/>
                <a:gd name="connsiteY7" fmla="*/ 52283 h 678816"/>
                <a:gd name="connsiteX8" fmla="*/ 1453444 w 1648773"/>
                <a:gd name="connsiteY8" fmla="*/ 69216 h 678816"/>
                <a:gd name="connsiteX9" fmla="*/ 1495777 w 1648773"/>
                <a:gd name="connsiteY9" fmla="*/ 103083 h 678816"/>
                <a:gd name="connsiteX10" fmla="*/ 1529644 w 1648773"/>
                <a:gd name="connsiteY10" fmla="*/ 145416 h 678816"/>
                <a:gd name="connsiteX11" fmla="*/ 1521177 w 1648773"/>
                <a:gd name="connsiteY11" fmla="*/ 170816 h 678816"/>
                <a:gd name="connsiteX12" fmla="*/ 1487311 w 1648773"/>
                <a:gd name="connsiteY12" fmla="*/ 179283 h 678816"/>
                <a:gd name="connsiteX13" fmla="*/ 1461911 w 1648773"/>
                <a:gd name="connsiteY13" fmla="*/ 187750 h 678816"/>
                <a:gd name="connsiteX14" fmla="*/ 1453444 w 1648773"/>
                <a:gd name="connsiteY14" fmla="*/ 238550 h 678816"/>
                <a:gd name="connsiteX15" fmla="*/ 1588911 w 1648773"/>
                <a:gd name="connsiteY15" fmla="*/ 294088 h 678816"/>
                <a:gd name="connsiteX16" fmla="*/ 1631244 w 1648773"/>
                <a:gd name="connsiteY16" fmla="*/ 382483 h 678816"/>
                <a:gd name="connsiteX17" fmla="*/ 1622777 w 1648773"/>
                <a:gd name="connsiteY17" fmla="*/ 433283 h 678816"/>
                <a:gd name="connsiteX18" fmla="*/ 1478844 w 1648773"/>
                <a:gd name="connsiteY18" fmla="*/ 458683 h 678816"/>
                <a:gd name="connsiteX19" fmla="*/ 1428044 w 1648773"/>
                <a:gd name="connsiteY19" fmla="*/ 475616 h 678816"/>
                <a:gd name="connsiteX20" fmla="*/ 1368777 w 1648773"/>
                <a:gd name="connsiteY20" fmla="*/ 517950 h 678816"/>
                <a:gd name="connsiteX21" fmla="*/ 1326444 w 1648773"/>
                <a:gd name="connsiteY21" fmla="*/ 568750 h 678816"/>
                <a:gd name="connsiteX22" fmla="*/ 1292577 w 1648773"/>
                <a:gd name="connsiteY22" fmla="*/ 577216 h 678816"/>
                <a:gd name="connsiteX23" fmla="*/ 1241777 w 1648773"/>
                <a:gd name="connsiteY23" fmla="*/ 611083 h 678816"/>
                <a:gd name="connsiteX24" fmla="*/ 1182511 w 1648773"/>
                <a:gd name="connsiteY24" fmla="*/ 636483 h 678816"/>
                <a:gd name="connsiteX25" fmla="*/ 1157111 w 1648773"/>
                <a:gd name="connsiteY25" fmla="*/ 653416 h 678816"/>
                <a:gd name="connsiteX26" fmla="*/ 1140177 w 1648773"/>
                <a:gd name="connsiteY26" fmla="*/ 670350 h 678816"/>
                <a:gd name="connsiteX27" fmla="*/ 1114777 w 1648773"/>
                <a:gd name="connsiteY27" fmla="*/ 678816 h 678816"/>
                <a:gd name="connsiteX28" fmla="*/ 1047044 w 1648773"/>
                <a:gd name="connsiteY28" fmla="*/ 661883 h 678816"/>
                <a:gd name="connsiteX29" fmla="*/ 1021644 w 1648773"/>
                <a:gd name="connsiteY29" fmla="*/ 644950 h 678816"/>
                <a:gd name="connsiteX30" fmla="*/ 953911 w 1648773"/>
                <a:gd name="connsiteY30" fmla="*/ 628016 h 678816"/>
                <a:gd name="connsiteX31" fmla="*/ 886177 w 1648773"/>
                <a:gd name="connsiteY31" fmla="*/ 636483 h 678816"/>
                <a:gd name="connsiteX32" fmla="*/ 860777 w 1648773"/>
                <a:gd name="connsiteY32" fmla="*/ 644950 h 678816"/>
                <a:gd name="connsiteX33" fmla="*/ 742244 w 1648773"/>
                <a:gd name="connsiteY33" fmla="*/ 636483 h 678816"/>
                <a:gd name="connsiteX34" fmla="*/ 716844 w 1648773"/>
                <a:gd name="connsiteY34" fmla="*/ 628016 h 678816"/>
                <a:gd name="connsiteX35" fmla="*/ 708377 w 1648773"/>
                <a:gd name="connsiteY35" fmla="*/ 602616 h 678816"/>
                <a:gd name="connsiteX36" fmla="*/ 674511 w 1648773"/>
                <a:gd name="connsiteY36" fmla="*/ 594150 h 678816"/>
                <a:gd name="connsiteX37" fmla="*/ 615244 w 1648773"/>
                <a:gd name="connsiteY37" fmla="*/ 550758 h 678816"/>
                <a:gd name="connsiteX38" fmla="*/ 530577 w 1648773"/>
                <a:gd name="connsiteY38" fmla="*/ 560283 h 678816"/>
                <a:gd name="connsiteX39" fmla="*/ 462844 w 1648773"/>
                <a:gd name="connsiteY39" fmla="*/ 585683 h 678816"/>
                <a:gd name="connsiteX40" fmla="*/ 412044 w 1648773"/>
                <a:gd name="connsiteY40" fmla="*/ 602616 h 678816"/>
                <a:gd name="connsiteX41" fmla="*/ 386644 w 1648773"/>
                <a:gd name="connsiteY41" fmla="*/ 628016 h 678816"/>
                <a:gd name="connsiteX42" fmla="*/ 369711 w 1648773"/>
                <a:gd name="connsiteY42" fmla="*/ 653416 h 678816"/>
                <a:gd name="connsiteX43" fmla="*/ 344311 w 1648773"/>
                <a:gd name="connsiteY43" fmla="*/ 661883 h 678816"/>
                <a:gd name="connsiteX44" fmla="*/ 318911 w 1648773"/>
                <a:gd name="connsiteY44" fmla="*/ 678816 h 678816"/>
                <a:gd name="connsiteX45" fmla="*/ 217311 w 1648773"/>
                <a:gd name="connsiteY45" fmla="*/ 661883 h 678816"/>
                <a:gd name="connsiteX46" fmla="*/ 166511 w 1648773"/>
                <a:gd name="connsiteY46" fmla="*/ 628016 h 678816"/>
                <a:gd name="connsiteX47" fmla="*/ 158044 w 1648773"/>
                <a:gd name="connsiteY47" fmla="*/ 602616 h 678816"/>
                <a:gd name="connsiteX48" fmla="*/ 132644 w 1648773"/>
                <a:gd name="connsiteY48" fmla="*/ 594150 h 678816"/>
                <a:gd name="connsiteX49" fmla="*/ 5644 w 1648773"/>
                <a:gd name="connsiteY49" fmla="*/ 602616 h 678816"/>
                <a:gd name="connsiteX50" fmla="*/ 98777 w 1648773"/>
                <a:gd name="connsiteY50" fmla="*/ 560283 h 678816"/>
                <a:gd name="connsiteX51" fmla="*/ 132644 w 1648773"/>
                <a:gd name="connsiteY51" fmla="*/ 526416 h 678816"/>
                <a:gd name="connsiteX52" fmla="*/ 183444 w 1648773"/>
                <a:gd name="connsiteY52" fmla="*/ 475616 h 678816"/>
                <a:gd name="connsiteX53" fmla="*/ 217311 w 1648773"/>
                <a:gd name="connsiteY53" fmla="*/ 441750 h 678816"/>
                <a:gd name="connsiteX54" fmla="*/ 242711 w 1648773"/>
                <a:gd name="connsiteY54" fmla="*/ 433283 h 678816"/>
                <a:gd name="connsiteX55" fmla="*/ 293511 w 1648773"/>
                <a:gd name="connsiteY55" fmla="*/ 390950 h 678816"/>
                <a:gd name="connsiteX56" fmla="*/ 505675 w 1648773"/>
                <a:gd name="connsiteY56" fmla="*/ 293583 h 678816"/>
                <a:gd name="connsiteX57" fmla="*/ 564444 w 1648773"/>
                <a:gd name="connsiteY57" fmla="*/ 213150 h 678816"/>
                <a:gd name="connsiteX58" fmla="*/ 581377 w 1648773"/>
                <a:gd name="connsiteY58" fmla="*/ 196216 h 678816"/>
                <a:gd name="connsiteX59" fmla="*/ 606777 w 1648773"/>
                <a:gd name="connsiteY59" fmla="*/ 179283 h 678816"/>
                <a:gd name="connsiteX60" fmla="*/ 776111 w 1648773"/>
                <a:gd name="connsiteY60" fmla="*/ 69216 h 678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648773" h="678816">
                  <a:moveTo>
                    <a:pt x="776111" y="69216"/>
                  </a:moveTo>
                  <a:cubicBezTo>
                    <a:pt x="784578" y="63572"/>
                    <a:pt x="792158" y="56291"/>
                    <a:pt x="801511" y="52283"/>
                  </a:cubicBezTo>
                  <a:cubicBezTo>
                    <a:pt x="812206" y="47699"/>
                    <a:pt x="824189" y="47013"/>
                    <a:pt x="835377" y="43816"/>
                  </a:cubicBezTo>
                  <a:cubicBezTo>
                    <a:pt x="843958" y="41364"/>
                    <a:pt x="852421" y="38484"/>
                    <a:pt x="860777" y="35350"/>
                  </a:cubicBezTo>
                  <a:cubicBezTo>
                    <a:pt x="955044" y="0"/>
                    <a:pt x="847165" y="37064"/>
                    <a:pt x="953911" y="1483"/>
                  </a:cubicBezTo>
                  <a:cubicBezTo>
                    <a:pt x="1055535" y="18421"/>
                    <a:pt x="965404" y="5112"/>
                    <a:pt x="1131711" y="18416"/>
                  </a:cubicBezTo>
                  <a:cubicBezTo>
                    <a:pt x="1207679" y="24493"/>
                    <a:pt x="1240285" y="29249"/>
                    <a:pt x="1317977" y="43816"/>
                  </a:cubicBezTo>
                  <a:cubicBezTo>
                    <a:pt x="1329414" y="45960"/>
                    <a:pt x="1340366" y="50370"/>
                    <a:pt x="1351844" y="52283"/>
                  </a:cubicBezTo>
                  <a:cubicBezTo>
                    <a:pt x="1470778" y="72106"/>
                    <a:pt x="1377223" y="50162"/>
                    <a:pt x="1453444" y="69216"/>
                  </a:cubicBezTo>
                  <a:cubicBezTo>
                    <a:pt x="1494320" y="110095"/>
                    <a:pt x="1442386" y="60371"/>
                    <a:pt x="1495777" y="103083"/>
                  </a:cubicBezTo>
                  <a:cubicBezTo>
                    <a:pt x="1513014" y="116872"/>
                    <a:pt x="1517069" y="126554"/>
                    <a:pt x="1529644" y="145416"/>
                  </a:cubicBezTo>
                  <a:cubicBezTo>
                    <a:pt x="1526822" y="153883"/>
                    <a:pt x="1528146" y="165241"/>
                    <a:pt x="1521177" y="170816"/>
                  </a:cubicBezTo>
                  <a:cubicBezTo>
                    <a:pt x="1512091" y="178085"/>
                    <a:pt x="1498499" y="176086"/>
                    <a:pt x="1487311" y="179283"/>
                  </a:cubicBezTo>
                  <a:cubicBezTo>
                    <a:pt x="1478730" y="181735"/>
                    <a:pt x="1470378" y="184928"/>
                    <a:pt x="1461911" y="187750"/>
                  </a:cubicBezTo>
                  <a:cubicBezTo>
                    <a:pt x="1459089" y="204683"/>
                    <a:pt x="1453444" y="221383"/>
                    <a:pt x="1453444" y="238550"/>
                  </a:cubicBezTo>
                  <a:cubicBezTo>
                    <a:pt x="1498600" y="257063"/>
                    <a:pt x="1559628" y="324798"/>
                    <a:pt x="1588911" y="294088"/>
                  </a:cubicBezTo>
                  <a:cubicBezTo>
                    <a:pt x="1620483" y="309262"/>
                    <a:pt x="1619569" y="372754"/>
                    <a:pt x="1631244" y="382483"/>
                  </a:cubicBezTo>
                  <a:cubicBezTo>
                    <a:pt x="1648773" y="397090"/>
                    <a:pt x="1637998" y="423770"/>
                    <a:pt x="1622777" y="433283"/>
                  </a:cubicBezTo>
                  <a:cubicBezTo>
                    <a:pt x="1586296" y="456083"/>
                    <a:pt x="1513099" y="455569"/>
                    <a:pt x="1478844" y="458683"/>
                  </a:cubicBezTo>
                  <a:cubicBezTo>
                    <a:pt x="1461911" y="464327"/>
                    <a:pt x="1440665" y="462995"/>
                    <a:pt x="1428044" y="475616"/>
                  </a:cubicBezTo>
                  <a:cubicBezTo>
                    <a:pt x="1387866" y="515794"/>
                    <a:pt x="1409323" y="504434"/>
                    <a:pt x="1368777" y="517950"/>
                  </a:cubicBezTo>
                  <a:cubicBezTo>
                    <a:pt x="1367134" y="520140"/>
                    <a:pt x="1337206" y="563369"/>
                    <a:pt x="1326444" y="568750"/>
                  </a:cubicBezTo>
                  <a:cubicBezTo>
                    <a:pt x="1316036" y="573954"/>
                    <a:pt x="1303866" y="574394"/>
                    <a:pt x="1292577" y="577216"/>
                  </a:cubicBezTo>
                  <a:cubicBezTo>
                    <a:pt x="1275644" y="588505"/>
                    <a:pt x="1261084" y="604647"/>
                    <a:pt x="1241777" y="611083"/>
                  </a:cubicBezTo>
                  <a:cubicBezTo>
                    <a:pt x="1213281" y="620582"/>
                    <a:pt x="1211805" y="619744"/>
                    <a:pt x="1182511" y="636483"/>
                  </a:cubicBezTo>
                  <a:cubicBezTo>
                    <a:pt x="1173676" y="641531"/>
                    <a:pt x="1165057" y="647059"/>
                    <a:pt x="1157111" y="653416"/>
                  </a:cubicBezTo>
                  <a:cubicBezTo>
                    <a:pt x="1150877" y="658403"/>
                    <a:pt x="1147022" y="666243"/>
                    <a:pt x="1140177" y="670350"/>
                  </a:cubicBezTo>
                  <a:cubicBezTo>
                    <a:pt x="1132524" y="674942"/>
                    <a:pt x="1123244" y="675994"/>
                    <a:pt x="1114777" y="678816"/>
                  </a:cubicBezTo>
                  <a:cubicBezTo>
                    <a:pt x="1092199" y="673172"/>
                    <a:pt x="1068915" y="669836"/>
                    <a:pt x="1047044" y="661883"/>
                  </a:cubicBezTo>
                  <a:cubicBezTo>
                    <a:pt x="1037481" y="658406"/>
                    <a:pt x="1030745" y="649501"/>
                    <a:pt x="1021644" y="644950"/>
                  </a:cubicBezTo>
                  <a:cubicBezTo>
                    <a:pt x="1004287" y="636271"/>
                    <a:pt x="970014" y="631237"/>
                    <a:pt x="953911" y="628016"/>
                  </a:cubicBezTo>
                  <a:cubicBezTo>
                    <a:pt x="931333" y="630838"/>
                    <a:pt x="908564" y="632413"/>
                    <a:pt x="886177" y="636483"/>
                  </a:cubicBezTo>
                  <a:cubicBezTo>
                    <a:pt x="877396" y="638080"/>
                    <a:pt x="869702" y="644950"/>
                    <a:pt x="860777" y="644950"/>
                  </a:cubicBezTo>
                  <a:cubicBezTo>
                    <a:pt x="821165" y="644950"/>
                    <a:pt x="781755" y="639305"/>
                    <a:pt x="742244" y="636483"/>
                  </a:cubicBezTo>
                  <a:cubicBezTo>
                    <a:pt x="733777" y="633661"/>
                    <a:pt x="723155" y="634327"/>
                    <a:pt x="716844" y="628016"/>
                  </a:cubicBezTo>
                  <a:cubicBezTo>
                    <a:pt x="710533" y="621705"/>
                    <a:pt x="715346" y="608191"/>
                    <a:pt x="708377" y="602616"/>
                  </a:cubicBezTo>
                  <a:cubicBezTo>
                    <a:pt x="699291" y="595347"/>
                    <a:pt x="685800" y="596972"/>
                    <a:pt x="674511" y="594150"/>
                  </a:cubicBezTo>
                  <a:cubicBezTo>
                    <a:pt x="658989" y="585507"/>
                    <a:pt x="639233" y="556402"/>
                    <a:pt x="615244" y="550758"/>
                  </a:cubicBezTo>
                  <a:cubicBezTo>
                    <a:pt x="591255" y="545114"/>
                    <a:pt x="555977" y="554462"/>
                    <a:pt x="530577" y="560283"/>
                  </a:cubicBezTo>
                  <a:cubicBezTo>
                    <a:pt x="430214" y="580357"/>
                    <a:pt x="534196" y="553972"/>
                    <a:pt x="462844" y="585683"/>
                  </a:cubicBezTo>
                  <a:cubicBezTo>
                    <a:pt x="446533" y="592932"/>
                    <a:pt x="412044" y="602616"/>
                    <a:pt x="412044" y="602616"/>
                  </a:cubicBezTo>
                  <a:cubicBezTo>
                    <a:pt x="403577" y="611083"/>
                    <a:pt x="394309" y="618818"/>
                    <a:pt x="386644" y="628016"/>
                  </a:cubicBezTo>
                  <a:cubicBezTo>
                    <a:pt x="380130" y="635833"/>
                    <a:pt x="377657" y="647059"/>
                    <a:pt x="369711" y="653416"/>
                  </a:cubicBezTo>
                  <a:cubicBezTo>
                    <a:pt x="362742" y="658991"/>
                    <a:pt x="352293" y="657892"/>
                    <a:pt x="344311" y="661883"/>
                  </a:cubicBezTo>
                  <a:cubicBezTo>
                    <a:pt x="335210" y="666434"/>
                    <a:pt x="327378" y="673172"/>
                    <a:pt x="318911" y="678816"/>
                  </a:cubicBezTo>
                  <a:cubicBezTo>
                    <a:pt x="285044" y="673172"/>
                    <a:pt x="249883" y="672740"/>
                    <a:pt x="217311" y="661883"/>
                  </a:cubicBezTo>
                  <a:cubicBezTo>
                    <a:pt x="198004" y="655447"/>
                    <a:pt x="166511" y="628016"/>
                    <a:pt x="166511" y="628016"/>
                  </a:cubicBezTo>
                  <a:cubicBezTo>
                    <a:pt x="163689" y="619549"/>
                    <a:pt x="164355" y="608927"/>
                    <a:pt x="158044" y="602616"/>
                  </a:cubicBezTo>
                  <a:cubicBezTo>
                    <a:pt x="151733" y="596305"/>
                    <a:pt x="141569" y="594150"/>
                    <a:pt x="132644" y="594150"/>
                  </a:cubicBezTo>
                  <a:cubicBezTo>
                    <a:pt x="29250" y="594150"/>
                    <a:pt x="11288" y="608260"/>
                    <a:pt x="5644" y="602616"/>
                  </a:cubicBezTo>
                  <a:cubicBezTo>
                    <a:pt x="0" y="596972"/>
                    <a:pt x="64193" y="587182"/>
                    <a:pt x="98777" y="560283"/>
                  </a:cubicBezTo>
                  <a:cubicBezTo>
                    <a:pt x="111379" y="550481"/>
                    <a:pt x="121355" y="537705"/>
                    <a:pt x="132644" y="526416"/>
                  </a:cubicBezTo>
                  <a:lnTo>
                    <a:pt x="183444" y="475616"/>
                  </a:lnTo>
                  <a:cubicBezTo>
                    <a:pt x="194733" y="464327"/>
                    <a:pt x="202166" y="446799"/>
                    <a:pt x="217311" y="441750"/>
                  </a:cubicBezTo>
                  <a:lnTo>
                    <a:pt x="242711" y="433283"/>
                  </a:lnTo>
                  <a:cubicBezTo>
                    <a:pt x="303055" y="372939"/>
                    <a:pt x="234567" y="438106"/>
                    <a:pt x="293511" y="390950"/>
                  </a:cubicBezTo>
                  <a:lnTo>
                    <a:pt x="505675" y="293583"/>
                  </a:lnTo>
                  <a:lnTo>
                    <a:pt x="564444" y="213150"/>
                  </a:lnTo>
                  <a:cubicBezTo>
                    <a:pt x="570088" y="207505"/>
                    <a:pt x="575144" y="201203"/>
                    <a:pt x="581377" y="196216"/>
                  </a:cubicBezTo>
                  <a:cubicBezTo>
                    <a:pt x="589323" y="189859"/>
                    <a:pt x="599582" y="186478"/>
                    <a:pt x="606777" y="179283"/>
                  </a:cubicBezTo>
                  <a:cubicBezTo>
                    <a:pt x="701327" y="142600"/>
                    <a:pt x="719666" y="105905"/>
                    <a:pt x="776111" y="69216"/>
                  </a:cubicBezTo>
                  <a:close/>
                </a:path>
              </a:pathLst>
            </a:custGeom>
            <a:noFill/>
            <a:ln w="25400">
              <a:solidFill>
                <a:srgbClr val="FFFF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3 Marcador de contenido"/>
          <p:cNvSpPr txBox="1">
            <a:spLocks/>
          </p:cNvSpPr>
          <p:nvPr/>
        </p:nvSpPr>
        <p:spPr>
          <a:xfrm>
            <a:off x="304800" y="4828372"/>
            <a:ext cx="2667000" cy="914400"/>
          </a:xfrm>
          <a:prstGeom prst="rect">
            <a:avLst/>
          </a:prstGeom>
          <a:solidFill>
            <a:srgbClr val="77933C">
              <a:alpha val="20000"/>
            </a:srgbClr>
          </a:solidFill>
        </p:spPr>
        <p:txBody>
          <a:bodyPr lIns="0" tIns="0" r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HN" sz="1800" b="1" dirty="0" smtClean="0"/>
              <a:t>100% mas conservación de vegetación a nivel de parcela (14 especies de 12 familias)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43543" y="152581"/>
            <a:ext cx="8153400" cy="63246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Tahoma" pitchFamily="34" charset="0"/>
              </a:rPr>
              <a:t>Agroforestería (Quesungual) vs. Tala y Quema</a:t>
            </a:r>
            <a:endParaRPr lang="es-HN" sz="26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1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7028</TotalTime>
  <Words>542</Words>
  <Application>Microsoft Office PowerPoint</Application>
  <PresentationFormat>Presentación en pantalla (4:3)</PresentationFormat>
  <Paragraphs>119</Paragraphs>
  <Slides>20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Elemental</vt:lpstr>
      <vt:lpstr> Agroforestería de Poda y Cobertura: un sistema  para hacer frente al cambio climático  </vt:lpstr>
      <vt:lpstr>Presentación de PowerPoint</vt:lpstr>
      <vt:lpstr>Presentación de PowerPoint</vt:lpstr>
      <vt:lpstr>Contexto socioeconómico:</vt:lpstr>
      <vt:lpstr>Medio ambiente…</vt:lpstr>
      <vt:lpstr>Socioeconómico…</vt:lpstr>
      <vt:lpstr>Cambios…</vt:lpstr>
      <vt:lpstr>Presentación de PowerPoint</vt:lpstr>
      <vt:lpstr>Presentación de PowerPoint</vt:lpstr>
      <vt:lpstr>Aplicación del Sistema</vt:lpstr>
      <vt:lpstr>Aplicación:</vt:lpstr>
      <vt:lpstr>Factores claves para la adopción:</vt:lpstr>
      <vt:lpstr>Factores claves para la adopción: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Proyecto de agroforestería para la biodiversidad y servicios ecosistémicos  (ABES)</vt:lpstr>
      <vt:lpstr>Presentación de PowerPoint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ROYECTO AGROFORESTERIA PARA LA BIODIVERSIDAD Y SERVICIOS ECOSISTEMICOS (ABES) 2012-17</dc:title>
  <dc:creator>Sean Smukler</dc:creator>
  <cp:lastModifiedBy>Leonor González</cp:lastModifiedBy>
  <cp:revision>1046</cp:revision>
  <dcterms:created xsi:type="dcterms:W3CDTF">2013-01-13T00:59:58Z</dcterms:created>
  <dcterms:modified xsi:type="dcterms:W3CDTF">2013-10-16T19:07:28Z</dcterms:modified>
</cp:coreProperties>
</file>