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handoutMasterIdLst>
    <p:handoutMasterId r:id="rId56"/>
  </p:handoutMasterIdLst>
  <p:sldIdLst>
    <p:sldId id="257" r:id="rId2"/>
    <p:sldId id="258" r:id="rId3"/>
    <p:sldId id="259" r:id="rId4"/>
    <p:sldId id="260" r:id="rId5"/>
    <p:sldId id="268" r:id="rId6"/>
    <p:sldId id="262" r:id="rId7"/>
    <p:sldId id="264" r:id="rId8"/>
    <p:sldId id="265" r:id="rId9"/>
    <p:sldId id="283" r:id="rId10"/>
    <p:sldId id="266" r:id="rId11"/>
    <p:sldId id="267" r:id="rId12"/>
    <p:sldId id="269" r:id="rId13"/>
    <p:sldId id="270" r:id="rId14"/>
    <p:sldId id="271" r:id="rId15"/>
    <p:sldId id="272" r:id="rId16"/>
    <p:sldId id="273" r:id="rId17"/>
    <p:sldId id="295" r:id="rId18"/>
    <p:sldId id="285" r:id="rId19"/>
    <p:sldId id="274" r:id="rId20"/>
    <p:sldId id="277" r:id="rId21"/>
    <p:sldId id="275" r:id="rId22"/>
    <p:sldId id="276" r:id="rId23"/>
    <p:sldId id="278" r:id="rId24"/>
    <p:sldId id="279" r:id="rId25"/>
    <p:sldId id="280" r:id="rId26"/>
    <p:sldId id="281" r:id="rId27"/>
    <p:sldId id="282" r:id="rId28"/>
    <p:sldId id="286" r:id="rId29"/>
    <p:sldId id="287" r:id="rId30"/>
    <p:sldId id="288" r:id="rId31"/>
    <p:sldId id="289" r:id="rId32"/>
    <p:sldId id="290" r:id="rId33"/>
    <p:sldId id="291" r:id="rId34"/>
    <p:sldId id="292" r:id="rId35"/>
    <p:sldId id="293" r:id="rId36"/>
    <p:sldId id="294" r:id="rId37"/>
    <p:sldId id="300" r:id="rId38"/>
    <p:sldId id="297" r:id="rId39"/>
    <p:sldId id="298" r:id="rId40"/>
    <p:sldId id="316" r:id="rId41"/>
    <p:sldId id="302" r:id="rId42"/>
    <p:sldId id="304" r:id="rId43"/>
    <p:sldId id="303" r:id="rId44"/>
    <p:sldId id="305" r:id="rId45"/>
    <p:sldId id="306" r:id="rId46"/>
    <p:sldId id="307" r:id="rId47"/>
    <p:sldId id="308" r:id="rId48"/>
    <p:sldId id="309" r:id="rId49"/>
    <p:sldId id="310" r:id="rId50"/>
    <p:sldId id="311" r:id="rId51"/>
    <p:sldId id="312" r:id="rId52"/>
    <p:sldId id="313" r:id="rId53"/>
    <p:sldId id="314" r:id="rId5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A5CF7-9A38-1748-B931-62ABF4D2EDE3}"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s-ES"/>
        </a:p>
      </dgm:t>
    </dgm:pt>
    <dgm:pt modelId="{431F7F18-00EA-4746-84A7-3525FD9DA3D0}">
      <dgm:prSet phldrT="[Texto]"/>
      <dgm:spPr/>
      <dgm:t>
        <a:bodyPr/>
        <a:lstStyle/>
        <a:p>
          <a:r>
            <a:rPr lang="es-SV" b="1" dirty="0" smtClean="0"/>
            <a:t>Incorporar a los territorios como actores y beneficiarios del desarrollo local y nacional</a:t>
          </a:r>
          <a:endParaRPr lang="es-ES" dirty="0"/>
        </a:p>
      </dgm:t>
    </dgm:pt>
    <dgm:pt modelId="{7817D79A-7EB9-DB43-B6D5-FED7D8590441}" type="parTrans" cxnId="{D690F807-60AF-5947-9D3C-76F20D17E6CB}">
      <dgm:prSet/>
      <dgm:spPr/>
      <dgm:t>
        <a:bodyPr/>
        <a:lstStyle/>
        <a:p>
          <a:endParaRPr lang="es-ES"/>
        </a:p>
      </dgm:t>
    </dgm:pt>
    <dgm:pt modelId="{A507B84E-9985-314B-BE9E-2BE406224B92}" type="sibTrans" cxnId="{D690F807-60AF-5947-9D3C-76F20D17E6CB}">
      <dgm:prSet/>
      <dgm:spPr/>
      <dgm:t>
        <a:bodyPr/>
        <a:lstStyle/>
        <a:p>
          <a:endParaRPr lang="es-ES"/>
        </a:p>
      </dgm:t>
    </dgm:pt>
    <dgm:pt modelId="{B65C2873-099E-BF42-9E27-BD93C8C01B90}">
      <dgm:prSet/>
      <dgm:spPr/>
      <dgm:t>
        <a:bodyPr/>
        <a:lstStyle/>
        <a:p>
          <a:r>
            <a:rPr lang="es-SV" b="1" dirty="0" smtClean="0"/>
            <a:t>Integrar a los territorios con sus tejidos sociales y económicos a una estrategia para promover cambios estructurales y fortalecer la articulación de los territorios</a:t>
          </a:r>
          <a:endParaRPr lang="es-ES" b="1" dirty="0"/>
        </a:p>
      </dgm:t>
    </dgm:pt>
    <dgm:pt modelId="{075F19BA-3B69-544B-97E7-816057BE7151}" type="sibTrans" cxnId="{809D6828-C469-AB48-B5FC-843114D6F361}">
      <dgm:prSet/>
      <dgm:spPr/>
      <dgm:t>
        <a:bodyPr/>
        <a:lstStyle/>
        <a:p>
          <a:endParaRPr lang="es-ES"/>
        </a:p>
      </dgm:t>
    </dgm:pt>
    <dgm:pt modelId="{76D60225-8AA8-2D4C-BAFE-773315B34438}" type="parTrans" cxnId="{809D6828-C469-AB48-B5FC-843114D6F361}">
      <dgm:prSet/>
      <dgm:spPr/>
      <dgm:t>
        <a:bodyPr/>
        <a:lstStyle/>
        <a:p>
          <a:endParaRPr lang="es-ES"/>
        </a:p>
      </dgm:t>
    </dgm:pt>
    <dgm:pt modelId="{1C7D9072-1BF1-A046-A1E4-755B551DD1E8}">
      <dgm:prSet/>
      <dgm:spPr/>
      <dgm:t>
        <a:bodyPr/>
        <a:lstStyle/>
        <a:p>
          <a:r>
            <a:rPr lang="es-ES" b="1" dirty="0" smtClean="0"/>
            <a:t>Reducir los desequilibrios territoriales</a:t>
          </a:r>
          <a:endParaRPr lang="es-ES" dirty="0"/>
        </a:p>
      </dgm:t>
    </dgm:pt>
    <dgm:pt modelId="{552B6471-92EB-CE46-9A01-239F95FC5D99}" type="parTrans" cxnId="{14585E3E-4942-8349-A313-24BDF64D4612}">
      <dgm:prSet/>
      <dgm:spPr/>
      <dgm:t>
        <a:bodyPr/>
        <a:lstStyle/>
        <a:p>
          <a:endParaRPr lang="es-ES"/>
        </a:p>
      </dgm:t>
    </dgm:pt>
    <dgm:pt modelId="{01F46AF2-23C9-9B41-8C5A-A00ACF7D9E54}" type="sibTrans" cxnId="{14585E3E-4942-8349-A313-24BDF64D4612}">
      <dgm:prSet/>
      <dgm:spPr/>
      <dgm:t>
        <a:bodyPr/>
        <a:lstStyle/>
        <a:p>
          <a:endParaRPr lang="es-ES"/>
        </a:p>
      </dgm:t>
    </dgm:pt>
    <dgm:pt modelId="{2A416845-B9E4-B942-A5BE-0330BD752EAA}">
      <dgm:prSet/>
      <dgm:spPr/>
      <dgm:t>
        <a:bodyPr/>
        <a:lstStyle/>
        <a:p>
          <a:r>
            <a:rPr lang="es-SV" b="1" dirty="0" smtClean="0">
              <a:solidFill>
                <a:srgbClr val="FFFFFF"/>
              </a:solidFill>
            </a:rPr>
            <a:t>Avanzar en la reforma del Estado, territorializándolo a través de un adecuado proceso de descentralización y desconcentración</a:t>
          </a:r>
          <a:endParaRPr lang="es-ES" b="1" dirty="0">
            <a:solidFill>
              <a:srgbClr val="FFFFFF"/>
            </a:solidFill>
          </a:endParaRPr>
        </a:p>
      </dgm:t>
    </dgm:pt>
    <dgm:pt modelId="{C2655449-0FA6-1D4D-B519-27389294F964}" type="parTrans" cxnId="{DE91F1B7-10F3-B84A-9BED-FF617193B451}">
      <dgm:prSet/>
      <dgm:spPr/>
      <dgm:t>
        <a:bodyPr/>
        <a:lstStyle/>
        <a:p>
          <a:endParaRPr lang="es-ES"/>
        </a:p>
      </dgm:t>
    </dgm:pt>
    <dgm:pt modelId="{CCD9184C-500D-3849-9D75-D3E706685E26}" type="sibTrans" cxnId="{DE91F1B7-10F3-B84A-9BED-FF617193B451}">
      <dgm:prSet/>
      <dgm:spPr/>
      <dgm:t>
        <a:bodyPr/>
        <a:lstStyle/>
        <a:p>
          <a:endParaRPr lang="es-ES"/>
        </a:p>
      </dgm:t>
    </dgm:pt>
    <dgm:pt modelId="{0460D991-3817-5949-9E46-7700D89C1BE8}" type="pres">
      <dgm:prSet presAssocID="{9C3A5CF7-9A38-1748-B931-62ABF4D2EDE3}" presName="linear" presStyleCnt="0">
        <dgm:presLayoutVars>
          <dgm:dir/>
          <dgm:resizeHandles val="exact"/>
        </dgm:presLayoutVars>
      </dgm:prSet>
      <dgm:spPr/>
      <dgm:t>
        <a:bodyPr/>
        <a:lstStyle/>
        <a:p>
          <a:endParaRPr lang="es-ES"/>
        </a:p>
      </dgm:t>
    </dgm:pt>
    <dgm:pt modelId="{B3CDEE8C-F650-3C44-84D1-5FF193661FF3}" type="pres">
      <dgm:prSet presAssocID="{431F7F18-00EA-4746-84A7-3525FD9DA3D0}" presName="comp" presStyleCnt="0"/>
      <dgm:spPr/>
    </dgm:pt>
    <dgm:pt modelId="{A07E894B-27D7-EE4F-8085-304D9D3BC77A}" type="pres">
      <dgm:prSet presAssocID="{431F7F18-00EA-4746-84A7-3525FD9DA3D0}" presName="box" presStyleLbl="node1" presStyleIdx="0" presStyleCnt="4"/>
      <dgm:spPr/>
      <dgm:t>
        <a:bodyPr/>
        <a:lstStyle/>
        <a:p>
          <a:endParaRPr lang="es-ES"/>
        </a:p>
      </dgm:t>
    </dgm:pt>
    <dgm:pt modelId="{A914E70F-F340-2E49-BA76-1E3DFF8B0702}" type="pres">
      <dgm:prSet presAssocID="{431F7F18-00EA-4746-84A7-3525FD9DA3D0}" presName="img" presStyleLbl="fgImgPlace1" presStyleIdx="0" presStyleCnt="4" custScaleX="49711"/>
      <dgm:spPr/>
    </dgm:pt>
    <dgm:pt modelId="{50254B4A-77E7-9C49-BE1D-625BCF9B98A7}" type="pres">
      <dgm:prSet presAssocID="{431F7F18-00EA-4746-84A7-3525FD9DA3D0}" presName="text" presStyleLbl="node1" presStyleIdx="0" presStyleCnt="4">
        <dgm:presLayoutVars>
          <dgm:bulletEnabled val="1"/>
        </dgm:presLayoutVars>
      </dgm:prSet>
      <dgm:spPr/>
      <dgm:t>
        <a:bodyPr/>
        <a:lstStyle/>
        <a:p>
          <a:endParaRPr lang="es-ES"/>
        </a:p>
      </dgm:t>
    </dgm:pt>
    <dgm:pt modelId="{AED2EF6E-1F80-A34E-8E57-5AB2B3A7FA93}" type="pres">
      <dgm:prSet presAssocID="{A507B84E-9985-314B-BE9E-2BE406224B92}" presName="spacer" presStyleCnt="0"/>
      <dgm:spPr/>
    </dgm:pt>
    <dgm:pt modelId="{99318762-A7F7-6246-A219-EF2537B5DD2C}" type="pres">
      <dgm:prSet presAssocID="{B65C2873-099E-BF42-9E27-BD93C8C01B90}" presName="comp" presStyleCnt="0"/>
      <dgm:spPr/>
    </dgm:pt>
    <dgm:pt modelId="{E77CD11C-622D-DF45-A3B7-2243068984A0}" type="pres">
      <dgm:prSet presAssocID="{B65C2873-099E-BF42-9E27-BD93C8C01B90}" presName="box" presStyleLbl="node1" presStyleIdx="1" presStyleCnt="4"/>
      <dgm:spPr/>
      <dgm:t>
        <a:bodyPr/>
        <a:lstStyle/>
        <a:p>
          <a:endParaRPr lang="es-ES"/>
        </a:p>
      </dgm:t>
    </dgm:pt>
    <dgm:pt modelId="{11ECEDDC-9799-D94E-9C45-1C85F5D0B2BA}" type="pres">
      <dgm:prSet presAssocID="{B65C2873-099E-BF42-9E27-BD93C8C01B90}" presName="img" presStyleLbl="fgImgPlace1" presStyleIdx="1" presStyleCnt="4" custScaleX="53084"/>
      <dgm:spPr/>
    </dgm:pt>
    <dgm:pt modelId="{9C82AB07-20E8-BD48-A8E8-09E03C1B52DF}" type="pres">
      <dgm:prSet presAssocID="{B65C2873-099E-BF42-9E27-BD93C8C01B90}" presName="text" presStyleLbl="node1" presStyleIdx="1" presStyleCnt="4">
        <dgm:presLayoutVars>
          <dgm:bulletEnabled val="1"/>
        </dgm:presLayoutVars>
      </dgm:prSet>
      <dgm:spPr/>
      <dgm:t>
        <a:bodyPr/>
        <a:lstStyle/>
        <a:p>
          <a:endParaRPr lang="es-ES"/>
        </a:p>
      </dgm:t>
    </dgm:pt>
    <dgm:pt modelId="{3886F43F-DD4C-E947-B534-3790985D0F2E}" type="pres">
      <dgm:prSet presAssocID="{075F19BA-3B69-544B-97E7-816057BE7151}" presName="spacer" presStyleCnt="0"/>
      <dgm:spPr/>
    </dgm:pt>
    <dgm:pt modelId="{26F89F85-56B7-0041-98AC-3067D03B3621}" type="pres">
      <dgm:prSet presAssocID="{2A416845-B9E4-B942-A5BE-0330BD752EAA}" presName="comp" presStyleCnt="0"/>
      <dgm:spPr/>
    </dgm:pt>
    <dgm:pt modelId="{6CDDC631-DC67-3243-A5BD-C6BB737925BE}" type="pres">
      <dgm:prSet presAssocID="{2A416845-B9E4-B942-A5BE-0330BD752EAA}" presName="box" presStyleLbl="node1" presStyleIdx="2" presStyleCnt="4"/>
      <dgm:spPr/>
      <dgm:t>
        <a:bodyPr/>
        <a:lstStyle/>
        <a:p>
          <a:endParaRPr lang="es-ES"/>
        </a:p>
      </dgm:t>
    </dgm:pt>
    <dgm:pt modelId="{AE067989-712D-E640-B909-A447DCE1D597}" type="pres">
      <dgm:prSet presAssocID="{2A416845-B9E4-B942-A5BE-0330BD752EAA}" presName="img" presStyleLbl="fgImgPlace1" presStyleIdx="2" presStyleCnt="4" custScaleX="54180"/>
      <dgm:spPr/>
    </dgm:pt>
    <dgm:pt modelId="{601093F6-FDBA-F646-A494-5E19C10BD6C1}" type="pres">
      <dgm:prSet presAssocID="{2A416845-B9E4-B942-A5BE-0330BD752EAA}" presName="text" presStyleLbl="node1" presStyleIdx="2" presStyleCnt="4">
        <dgm:presLayoutVars>
          <dgm:bulletEnabled val="1"/>
        </dgm:presLayoutVars>
      </dgm:prSet>
      <dgm:spPr/>
      <dgm:t>
        <a:bodyPr/>
        <a:lstStyle/>
        <a:p>
          <a:endParaRPr lang="es-ES"/>
        </a:p>
      </dgm:t>
    </dgm:pt>
    <dgm:pt modelId="{80A71EE1-3FF8-5045-B0B2-D800F805CB29}" type="pres">
      <dgm:prSet presAssocID="{CCD9184C-500D-3849-9D75-D3E706685E26}" presName="spacer" presStyleCnt="0"/>
      <dgm:spPr/>
    </dgm:pt>
    <dgm:pt modelId="{11B8885C-2ED2-824D-BDA1-A4869C03A59B}" type="pres">
      <dgm:prSet presAssocID="{1C7D9072-1BF1-A046-A1E4-755B551DD1E8}" presName="comp" presStyleCnt="0"/>
      <dgm:spPr/>
    </dgm:pt>
    <dgm:pt modelId="{193DD1AF-79F9-214D-AE08-594CF5F86D82}" type="pres">
      <dgm:prSet presAssocID="{1C7D9072-1BF1-A046-A1E4-755B551DD1E8}" presName="box" presStyleLbl="node1" presStyleIdx="3" presStyleCnt="4"/>
      <dgm:spPr/>
      <dgm:t>
        <a:bodyPr/>
        <a:lstStyle/>
        <a:p>
          <a:endParaRPr lang="es-ES"/>
        </a:p>
      </dgm:t>
    </dgm:pt>
    <dgm:pt modelId="{21AF34E1-2048-2A4E-AD36-82C1DB906762}" type="pres">
      <dgm:prSet presAssocID="{1C7D9072-1BF1-A046-A1E4-755B551DD1E8}" presName="img" presStyleLbl="fgImgPlace1" presStyleIdx="3" presStyleCnt="4" custScaleX="56290"/>
      <dgm:spPr/>
    </dgm:pt>
    <dgm:pt modelId="{96A1FAC3-5689-F54E-83C0-17039E5FC55A}" type="pres">
      <dgm:prSet presAssocID="{1C7D9072-1BF1-A046-A1E4-755B551DD1E8}" presName="text" presStyleLbl="node1" presStyleIdx="3" presStyleCnt="4">
        <dgm:presLayoutVars>
          <dgm:bulletEnabled val="1"/>
        </dgm:presLayoutVars>
      </dgm:prSet>
      <dgm:spPr/>
      <dgm:t>
        <a:bodyPr/>
        <a:lstStyle/>
        <a:p>
          <a:endParaRPr lang="es-ES"/>
        </a:p>
      </dgm:t>
    </dgm:pt>
  </dgm:ptLst>
  <dgm:cxnLst>
    <dgm:cxn modelId="{EDA09DEE-B145-4877-A3C0-445BE8672459}" type="presOf" srcId="{2A416845-B9E4-B942-A5BE-0330BD752EAA}" destId="{6CDDC631-DC67-3243-A5BD-C6BB737925BE}" srcOrd="0" destOrd="0" presId="urn:microsoft.com/office/officeart/2005/8/layout/vList4"/>
    <dgm:cxn modelId="{FF4BAA95-3AF2-4591-B1AD-BADAB2130115}" type="presOf" srcId="{431F7F18-00EA-4746-84A7-3525FD9DA3D0}" destId="{A07E894B-27D7-EE4F-8085-304D9D3BC77A}" srcOrd="0" destOrd="0" presId="urn:microsoft.com/office/officeart/2005/8/layout/vList4"/>
    <dgm:cxn modelId="{2E3D2954-F650-4CB8-B1FC-D8207D585D59}" type="presOf" srcId="{B65C2873-099E-BF42-9E27-BD93C8C01B90}" destId="{9C82AB07-20E8-BD48-A8E8-09E03C1B52DF}" srcOrd="1" destOrd="0" presId="urn:microsoft.com/office/officeart/2005/8/layout/vList4"/>
    <dgm:cxn modelId="{78477BC7-35E2-4864-A7D9-5F465384CC46}" type="presOf" srcId="{1C7D9072-1BF1-A046-A1E4-755B551DD1E8}" destId="{193DD1AF-79F9-214D-AE08-594CF5F86D82}" srcOrd="0" destOrd="0" presId="urn:microsoft.com/office/officeart/2005/8/layout/vList4"/>
    <dgm:cxn modelId="{D690F807-60AF-5947-9D3C-76F20D17E6CB}" srcId="{9C3A5CF7-9A38-1748-B931-62ABF4D2EDE3}" destId="{431F7F18-00EA-4746-84A7-3525FD9DA3D0}" srcOrd="0" destOrd="0" parTransId="{7817D79A-7EB9-DB43-B6D5-FED7D8590441}" sibTransId="{A507B84E-9985-314B-BE9E-2BE406224B92}"/>
    <dgm:cxn modelId="{DE91F1B7-10F3-B84A-9BED-FF617193B451}" srcId="{9C3A5CF7-9A38-1748-B931-62ABF4D2EDE3}" destId="{2A416845-B9E4-B942-A5BE-0330BD752EAA}" srcOrd="2" destOrd="0" parTransId="{C2655449-0FA6-1D4D-B519-27389294F964}" sibTransId="{CCD9184C-500D-3849-9D75-D3E706685E26}"/>
    <dgm:cxn modelId="{55FC26C5-191C-4B1C-A54A-03A127494AB7}" type="presOf" srcId="{9C3A5CF7-9A38-1748-B931-62ABF4D2EDE3}" destId="{0460D991-3817-5949-9E46-7700D89C1BE8}" srcOrd="0" destOrd="0" presId="urn:microsoft.com/office/officeart/2005/8/layout/vList4"/>
    <dgm:cxn modelId="{393E04C2-E48C-446C-A92A-A2A930AB9BAD}" type="presOf" srcId="{1C7D9072-1BF1-A046-A1E4-755B551DD1E8}" destId="{96A1FAC3-5689-F54E-83C0-17039E5FC55A}" srcOrd="1" destOrd="0" presId="urn:microsoft.com/office/officeart/2005/8/layout/vList4"/>
    <dgm:cxn modelId="{F866D3D7-1913-4F5D-81C2-23CAAD549E4C}" type="presOf" srcId="{B65C2873-099E-BF42-9E27-BD93C8C01B90}" destId="{E77CD11C-622D-DF45-A3B7-2243068984A0}" srcOrd="0" destOrd="0" presId="urn:microsoft.com/office/officeart/2005/8/layout/vList4"/>
    <dgm:cxn modelId="{14585E3E-4942-8349-A313-24BDF64D4612}" srcId="{9C3A5CF7-9A38-1748-B931-62ABF4D2EDE3}" destId="{1C7D9072-1BF1-A046-A1E4-755B551DD1E8}" srcOrd="3" destOrd="0" parTransId="{552B6471-92EB-CE46-9A01-239F95FC5D99}" sibTransId="{01F46AF2-23C9-9B41-8C5A-A00ACF7D9E54}"/>
    <dgm:cxn modelId="{A26923A5-5E51-4036-B876-DD9D7AB33563}" type="presOf" srcId="{431F7F18-00EA-4746-84A7-3525FD9DA3D0}" destId="{50254B4A-77E7-9C49-BE1D-625BCF9B98A7}" srcOrd="1" destOrd="0" presId="urn:microsoft.com/office/officeart/2005/8/layout/vList4"/>
    <dgm:cxn modelId="{809D6828-C469-AB48-B5FC-843114D6F361}" srcId="{9C3A5CF7-9A38-1748-B931-62ABF4D2EDE3}" destId="{B65C2873-099E-BF42-9E27-BD93C8C01B90}" srcOrd="1" destOrd="0" parTransId="{76D60225-8AA8-2D4C-BAFE-773315B34438}" sibTransId="{075F19BA-3B69-544B-97E7-816057BE7151}"/>
    <dgm:cxn modelId="{8DE6C075-A9EB-4F45-AD18-BDFC3B428BAA}" type="presOf" srcId="{2A416845-B9E4-B942-A5BE-0330BD752EAA}" destId="{601093F6-FDBA-F646-A494-5E19C10BD6C1}" srcOrd="1" destOrd="0" presId="urn:microsoft.com/office/officeart/2005/8/layout/vList4"/>
    <dgm:cxn modelId="{839D7812-965D-4ABF-BDAA-BB31CCA4958B}" type="presParOf" srcId="{0460D991-3817-5949-9E46-7700D89C1BE8}" destId="{B3CDEE8C-F650-3C44-84D1-5FF193661FF3}" srcOrd="0" destOrd="0" presId="urn:microsoft.com/office/officeart/2005/8/layout/vList4"/>
    <dgm:cxn modelId="{70D4BEF9-D6F6-4351-A416-9A2B0F957B31}" type="presParOf" srcId="{B3CDEE8C-F650-3C44-84D1-5FF193661FF3}" destId="{A07E894B-27D7-EE4F-8085-304D9D3BC77A}" srcOrd="0" destOrd="0" presId="urn:microsoft.com/office/officeart/2005/8/layout/vList4"/>
    <dgm:cxn modelId="{1C2FE7D5-997D-4F78-9766-C4D9687137BB}" type="presParOf" srcId="{B3CDEE8C-F650-3C44-84D1-5FF193661FF3}" destId="{A914E70F-F340-2E49-BA76-1E3DFF8B0702}" srcOrd="1" destOrd="0" presId="urn:microsoft.com/office/officeart/2005/8/layout/vList4"/>
    <dgm:cxn modelId="{F5C64BAC-F4BB-4104-AAD6-4DD1A7FD4893}" type="presParOf" srcId="{B3CDEE8C-F650-3C44-84D1-5FF193661FF3}" destId="{50254B4A-77E7-9C49-BE1D-625BCF9B98A7}" srcOrd="2" destOrd="0" presId="urn:microsoft.com/office/officeart/2005/8/layout/vList4"/>
    <dgm:cxn modelId="{0BEE64FD-0286-46E6-BDF6-D37A1EC75D7C}" type="presParOf" srcId="{0460D991-3817-5949-9E46-7700D89C1BE8}" destId="{AED2EF6E-1F80-A34E-8E57-5AB2B3A7FA93}" srcOrd="1" destOrd="0" presId="urn:microsoft.com/office/officeart/2005/8/layout/vList4"/>
    <dgm:cxn modelId="{FEE21C28-178F-4239-8BD2-0E890EDB240C}" type="presParOf" srcId="{0460D991-3817-5949-9E46-7700D89C1BE8}" destId="{99318762-A7F7-6246-A219-EF2537B5DD2C}" srcOrd="2" destOrd="0" presId="urn:microsoft.com/office/officeart/2005/8/layout/vList4"/>
    <dgm:cxn modelId="{C14BD6BB-94F7-401C-8968-AA50BC834507}" type="presParOf" srcId="{99318762-A7F7-6246-A219-EF2537B5DD2C}" destId="{E77CD11C-622D-DF45-A3B7-2243068984A0}" srcOrd="0" destOrd="0" presId="urn:microsoft.com/office/officeart/2005/8/layout/vList4"/>
    <dgm:cxn modelId="{0AD491C4-3080-40CC-BFD4-3D3F181D5F95}" type="presParOf" srcId="{99318762-A7F7-6246-A219-EF2537B5DD2C}" destId="{11ECEDDC-9799-D94E-9C45-1C85F5D0B2BA}" srcOrd="1" destOrd="0" presId="urn:microsoft.com/office/officeart/2005/8/layout/vList4"/>
    <dgm:cxn modelId="{0220D647-DB4F-4209-95C7-9456B51A601C}" type="presParOf" srcId="{99318762-A7F7-6246-A219-EF2537B5DD2C}" destId="{9C82AB07-20E8-BD48-A8E8-09E03C1B52DF}" srcOrd="2" destOrd="0" presId="urn:microsoft.com/office/officeart/2005/8/layout/vList4"/>
    <dgm:cxn modelId="{996D5C0B-067B-4FDB-A1C5-5D3E98CB2077}" type="presParOf" srcId="{0460D991-3817-5949-9E46-7700D89C1BE8}" destId="{3886F43F-DD4C-E947-B534-3790985D0F2E}" srcOrd="3" destOrd="0" presId="urn:microsoft.com/office/officeart/2005/8/layout/vList4"/>
    <dgm:cxn modelId="{C6C8CC4C-D453-478D-AC8D-B54762F5F0C6}" type="presParOf" srcId="{0460D991-3817-5949-9E46-7700D89C1BE8}" destId="{26F89F85-56B7-0041-98AC-3067D03B3621}" srcOrd="4" destOrd="0" presId="urn:microsoft.com/office/officeart/2005/8/layout/vList4"/>
    <dgm:cxn modelId="{85B804DE-7CE2-4460-ACB4-48AE423A5AC6}" type="presParOf" srcId="{26F89F85-56B7-0041-98AC-3067D03B3621}" destId="{6CDDC631-DC67-3243-A5BD-C6BB737925BE}" srcOrd="0" destOrd="0" presId="urn:microsoft.com/office/officeart/2005/8/layout/vList4"/>
    <dgm:cxn modelId="{2C52BE9A-73E5-4FCB-A280-1B01EE3EF619}" type="presParOf" srcId="{26F89F85-56B7-0041-98AC-3067D03B3621}" destId="{AE067989-712D-E640-B909-A447DCE1D597}" srcOrd="1" destOrd="0" presId="urn:microsoft.com/office/officeart/2005/8/layout/vList4"/>
    <dgm:cxn modelId="{A032EC26-76BF-435A-9289-E2941BA3A277}" type="presParOf" srcId="{26F89F85-56B7-0041-98AC-3067D03B3621}" destId="{601093F6-FDBA-F646-A494-5E19C10BD6C1}" srcOrd="2" destOrd="0" presId="urn:microsoft.com/office/officeart/2005/8/layout/vList4"/>
    <dgm:cxn modelId="{5C1E77B4-677D-4324-93E3-CF7C488123CC}" type="presParOf" srcId="{0460D991-3817-5949-9E46-7700D89C1BE8}" destId="{80A71EE1-3FF8-5045-B0B2-D800F805CB29}" srcOrd="5" destOrd="0" presId="urn:microsoft.com/office/officeart/2005/8/layout/vList4"/>
    <dgm:cxn modelId="{CAAAF1B6-AB36-4DBC-8A54-46D26E6B7AE3}" type="presParOf" srcId="{0460D991-3817-5949-9E46-7700D89C1BE8}" destId="{11B8885C-2ED2-824D-BDA1-A4869C03A59B}" srcOrd="6" destOrd="0" presId="urn:microsoft.com/office/officeart/2005/8/layout/vList4"/>
    <dgm:cxn modelId="{1BE5EEF6-776C-4BFC-AC0D-076417C64FBC}" type="presParOf" srcId="{11B8885C-2ED2-824D-BDA1-A4869C03A59B}" destId="{193DD1AF-79F9-214D-AE08-594CF5F86D82}" srcOrd="0" destOrd="0" presId="urn:microsoft.com/office/officeart/2005/8/layout/vList4"/>
    <dgm:cxn modelId="{8567646F-CD6E-475D-B65C-F37500B9F37C}" type="presParOf" srcId="{11B8885C-2ED2-824D-BDA1-A4869C03A59B}" destId="{21AF34E1-2048-2A4E-AD36-82C1DB906762}" srcOrd="1" destOrd="0" presId="urn:microsoft.com/office/officeart/2005/8/layout/vList4"/>
    <dgm:cxn modelId="{ADDE60D4-219B-4BB7-BE50-1FE7A4AF2CAD}" type="presParOf" srcId="{11B8885C-2ED2-824D-BDA1-A4869C03A59B}" destId="{96A1FAC3-5689-F54E-83C0-17039E5FC55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714F6A-3A25-0F49-93D2-1B7F35A2B2B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s-ES"/>
        </a:p>
      </dgm:t>
    </dgm:pt>
    <dgm:pt modelId="{933A0DDB-3626-BD47-A75C-C7411212E85C}">
      <dgm:prSet phldrT="[Texto]" custT="1"/>
      <dgm:spPr/>
      <dgm:t>
        <a:bodyPr/>
        <a:lstStyle/>
        <a:p>
          <a:r>
            <a:rPr lang="es-ES" sz="1400" b="1" dirty="0" smtClean="0"/>
            <a:t>Territorialización de Políticas Públicas</a:t>
          </a:r>
          <a:endParaRPr lang="es-ES" sz="1400" b="1" dirty="0"/>
        </a:p>
      </dgm:t>
    </dgm:pt>
    <dgm:pt modelId="{6CF4C94E-7DC9-2042-9C64-2CF316669F7E}" type="parTrans" cxnId="{FBF59757-1F43-0C47-9B75-A264BE17801D}">
      <dgm:prSet/>
      <dgm:spPr/>
      <dgm:t>
        <a:bodyPr/>
        <a:lstStyle/>
        <a:p>
          <a:endParaRPr lang="es-ES"/>
        </a:p>
      </dgm:t>
    </dgm:pt>
    <dgm:pt modelId="{82B0789C-CC67-C84B-8332-9344785678DC}" type="sibTrans" cxnId="{FBF59757-1F43-0C47-9B75-A264BE17801D}">
      <dgm:prSet/>
      <dgm:spPr/>
      <dgm:t>
        <a:bodyPr/>
        <a:lstStyle/>
        <a:p>
          <a:endParaRPr lang="es-ES"/>
        </a:p>
      </dgm:t>
    </dgm:pt>
    <dgm:pt modelId="{C8833808-876B-8B41-BE7F-354CC61F3B7E}">
      <dgm:prSet phldrT="[Texto]" custT="1"/>
      <dgm:spPr/>
      <dgm:t>
        <a:bodyPr/>
        <a:lstStyle/>
        <a:p>
          <a:r>
            <a:rPr lang="es-ES" sz="1400" b="1" dirty="0" smtClean="0"/>
            <a:t>Ordenamiento y desarrollo Territorial</a:t>
          </a:r>
          <a:endParaRPr lang="es-ES" sz="1400" b="1" dirty="0"/>
        </a:p>
      </dgm:t>
    </dgm:pt>
    <dgm:pt modelId="{9201747D-8A6C-BA4C-89E3-D13056C5E797}" type="parTrans" cxnId="{5F63AB1E-A2F4-7B45-A94C-55EBCD0AB2B1}">
      <dgm:prSet/>
      <dgm:spPr/>
      <dgm:t>
        <a:bodyPr/>
        <a:lstStyle/>
        <a:p>
          <a:endParaRPr lang="es-ES"/>
        </a:p>
      </dgm:t>
    </dgm:pt>
    <dgm:pt modelId="{BE32A827-905E-D54B-BACA-5F003A508CE5}" type="sibTrans" cxnId="{5F63AB1E-A2F4-7B45-A94C-55EBCD0AB2B1}">
      <dgm:prSet/>
      <dgm:spPr/>
      <dgm:t>
        <a:bodyPr/>
        <a:lstStyle/>
        <a:p>
          <a:endParaRPr lang="es-ES"/>
        </a:p>
      </dgm:t>
    </dgm:pt>
    <dgm:pt modelId="{6BD870FB-2845-A946-8131-3B7605DF8DEF}">
      <dgm:prSet phldrT="[Texto]" custT="1"/>
      <dgm:spPr/>
      <dgm:t>
        <a:bodyPr/>
        <a:lstStyle/>
        <a:p>
          <a:r>
            <a:rPr lang="es-ES" sz="1400" b="1" dirty="0" smtClean="0"/>
            <a:t>Desconcentración de funciones y servicios</a:t>
          </a:r>
          <a:endParaRPr lang="es-ES" sz="1400" b="1" dirty="0"/>
        </a:p>
      </dgm:t>
    </dgm:pt>
    <dgm:pt modelId="{F6DF0E22-6C86-AB46-9B43-629F8DD8688E}" type="parTrans" cxnId="{C48CCF82-85B2-C045-AE24-DBAE1FD7431F}">
      <dgm:prSet/>
      <dgm:spPr/>
      <dgm:t>
        <a:bodyPr/>
        <a:lstStyle/>
        <a:p>
          <a:endParaRPr lang="es-ES"/>
        </a:p>
      </dgm:t>
    </dgm:pt>
    <dgm:pt modelId="{48C1CD9E-4007-1E48-B288-2A607B5F33BC}" type="sibTrans" cxnId="{C48CCF82-85B2-C045-AE24-DBAE1FD7431F}">
      <dgm:prSet/>
      <dgm:spPr/>
      <dgm:t>
        <a:bodyPr/>
        <a:lstStyle/>
        <a:p>
          <a:endParaRPr lang="es-ES"/>
        </a:p>
      </dgm:t>
    </dgm:pt>
    <dgm:pt modelId="{DC13F0EE-B846-EC49-A833-477F49DD1F24}">
      <dgm:prSet phldrT="[Texto]" custT="1"/>
      <dgm:spPr/>
      <dgm:t>
        <a:bodyPr/>
        <a:lstStyle/>
        <a:p>
          <a:r>
            <a:rPr lang="es-ES" sz="1400" b="1" dirty="0" smtClean="0"/>
            <a:t>Descentralización de competencias</a:t>
          </a:r>
          <a:endParaRPr lang="es-ES" sz="1400" b="1" dirty="0"/>
        </a:p>
      </dgm:t>
    </dgm:pt>
    <dgm:pt modelId="{79DB8862-5474-0145-9998-C45627273CFE}" type="parTrans" cxnId="{ABF5C903-371A-9E44-9400-27608892F6C8}">
      <dgm:prSet/>
      <dgm:spPr/>
      <dgm:t>
        <a:bodyPr/>
        <a:lstStyle/>
        <a:p>
          <a:endParaRPr lang="es-ES"/>
        </a:p>
      </dgm:t>
    </dgm:pt>
    <dgm:pt modelId="{05CF2F55-F8D4-F646-9D36-68E9248A9AA9}" type="sibTrans" cxnId="{ABF5C903-371A-9E44-9400-27608892F6C8}">
      <dgm:prSet/>
      <dgm:spPr/>
      <dgm:t>
        <a:bodyPr/>
        <a:lstStyle/>
        <a:p>
          <a:endParaRPr lang="es-ES"/>
        </a:p>
      </dgm:t>
    </dgm:pt>
    <dgm:pt modelId="{3524B81D-C293-A242-8C26-85DFC418926C}">
      <dgm:prSet phldrT="[Texto]" custT="1"/>
      <dgm:spPr/>
      <dgm:t>
        <a:bodyPr/>
        <a:lstStyle/>
        <a:p>
          <a:r>
            <a:rPr lang="es-ES" sz="1400" b="1" dirty="0" smtClean="0"/>
            <a:t>Gestión asociada de los Territorios</a:t>
          </a:r>
          <a:endParaRPr lang="es-ES" sz="1400" b="1" dirty="0"/>
        </a:p>
      </dgm:t>
    </dgm:pt>
    <dgm:pt modelId="{EB19E543-A512-1B4C-8FB8-C6B8D61A0E7A}" type="parTrans" cxnId="{1501B66F-2C1E-C945-80C1-B16EBD39497D}">
      <dgm:prSet/>
      <dgm:spPr/>
      <dgm:t>
        <a:bodyPr/>
        <a:lstStyle/>
        <a:p>
          <a:endParaRPr lang="es-ES"/>
        </a:p>
      </dgm:t>
    </dgm:pt>
    <dgm:pt modelId="{7D494509-8DC7-3B4E-8BB0-FE3AEC892A3F}" type="sibTrans" cxnId="{1501B66F-2C1E-C945-80C1-B16EBD39497D}">
      <dgm:prSet/>
      <dgm:spPr/>
      <dgm:t>
        <a:bodyPr/>
        <a:lstStyle/>
        <a:p>
          <a:endParaRPr lang="es-ES"/>
        </a:p>
      </dgm:t>
    </dgm:pt>
    <dgm:pt modelId="{05B994A8-82CE-5D46-9F7C-6D40E6083031}">
      <dgm:prSet custT="1"/>
      <dgm:spPr/>
      <dgm:t>
        <a:bodyPr/>
        <a:lstStyle/>
        <a:p>
          <a:r>
            <a:rPr lang="es-ES" sz="1400" b="1" dirty="0" smtClean="0"/>
            <a:t>Sistema de ciudades</a:t>
          </a:r>
          <a:endParaRPr lang="es-ES" sz="1400" b="1" dirty="0"/>
        </a:p>
      </dgm:t>
    </dgm:pt>
    <dgm:pt modelId="{F0ADC634-38A0-854F-99C1-BDD558ABCF08}" type="parTrans" cxnId="{77A44226-812F-DF42-9ECD-8537637F1B5A}">
      <dgm:prSet/>
      <dgm:spPr/>
      <dgm:t>
        <a:bodyPr/>
        <a:lstStyle/>
        <a:p>
          <a:endParaRPr lang="es-ES"/>
        </a:p>
      </dgm:t>
    </dgm:pt>
    <dgm:pt modelId="{C413347F-3129-4D46-B5E9-61CF03A9F233}" type="sibTrans" cxnId="{77A44226-812F-DF42-9ECD-8537637F1B5A}">
      <dgm:prSet/>
      <dgm:spPr/>
      <dgm:t>
        <a:bodyPr/>
        <a:lstStyle/>
        <a:p>
          <a:endParaRPr lang="es-ES"/>
        </a:p>
      </dgm:t>
    </dgm:pt>
    <dgm:pt modelId="{67D56F76-7D46-5B42-BB75-9EC1985322D3}" type="pres">
      <dgm:prSet presAssocID="{2F714F6A-3A25-0F49-93D2-1B7F35A2B2BC}" presName="cycle" presStyleCnt="0">
        <dgm:presLayoutVars>
          <dgm:dir/>
          <dgm:resizeHandles val="exact"/>
        </dgm:presLayoutVars>
      </dgm:prSet>
      <dgm:spPr/>
      <dgm:t>
        <a:bodyPr/>
        <a:lstStyle/>
        <a:p>
          <a:endParaRPr lang="es-ES"/>
        </a:p>
      </dgm:t>
    </dgm:pt>
    <dgm:pt modelId="{BEADB462-7236-5944-A7CF-2A4CC82C7E6E}" type="pres">
      <dgm:prSet presAssocID="{933A0DDB-3626-BD47-A75C-C7411212E85C}" presName="dummy" presStyleCnt="0"/>
      <dgm:spPr/>
    </dgm:pt>
    <dgm:pt modelId="{BA10A6E8-7BDB-4D4C-A4A6-2B5B78BA07C0}" type="pres">
      <dgm:prSet presAssocID="{933A0DDB-3626-BD47-A75C-C7411212E85C}" presName="node" presStyleLbl="revTx" presStyleIdx="0" presStyleCnt="6" custScaleX="173166">
        <dgm:presLayoutVars>
          <dgm:bulletEnabled val="1"/>
        </dgm:presLayoutVars>
      </dgm:prSet>
      <dgm:spPr/>
      <dgm:t>
        <a:bodyPr/>
        <a:lstStyle/>
        <a:p>
          <a:endParaRPr lang="es-ES"/>
        </a:p>
      </dgm:t>
    </dgm:pt>
    <dgm:pt modelId="{443EFEF2-1964-9348-B660-019985B10AAB}" type="pres">
      <dgm:prSet presAssocID="{82B0789C-CC67-C84B-8332-9344785678DC}" presName="sibTrans" presStyleLbl="node1" presStyleIdx="0" presStyleCnt="6"/>
      <dgm:spPr/>
      <dgm:t>
        <a:bodyPr/>
        <a:lstStyle/>
        <a:p>
          <a:endParaRPr lang="es-ES"/>
        </a:p>
      </dgm:t>
    </dgm:pt>
    <dgm:pt modelId="{837665AB-612C-8541-952D-AAC41AAA88B5}" type="pres">
      <dgm:prSet presAssocID="{C8833808-876B-8B41-BE7F-354CC61F3B7E}" presName="dummy" presStyleCnt="0"/>
      <dgm:spPr/>
    </dgm:pt>
    <dgm:pt modelId="{C47EEE9D-7EA3-4D4D-BF3C-746E267B741C}" type="pres">
      <dgm:prSet presAssocID="{C8833808-876B-8B41-BE7F-354CC61F3B7E}" presName="node" presStyleLbl="revTx" presStyleIdx="1" presStyleCnt="6" custScaleX="158044">
        <dgm:presLayoutVars>
          <dgm:bulletEnabled val="1"/>
        </dgm:presLayoutVars>
      </dgm:prSet>
      <dgm:spPr/>
      <dgm:t>
        <a:bodyPr/>
        <a:lstStyle/>
        <a:p>
          <a:endParaRPr lang="es-ES"/>
        </a:p>
      </dgm:t>
    </dgm:pt>
    <dgm:pt modelId="{43FB23DE-D231-DD4D-9951-13A262CEEDAA}" type="pres">
      <dgm:prSet presAssocID="{BE32A827-905E-D54B-BACA-5F003A508CE5}" presName="sibTrans" presStyleLbl="node1" presStyleIdx="1" presStyleCnt="6"/>
      <dgm:spPr/>
      <dgm:t>
        <a:bodyPr/>
        <a:lstStyle/>
        <a:p>
          <a:endParaRPr lang="es-ES"/>
        </a:p>
      </dgm:t>
    </dgm:pt>
    <dgm:pt modelId="{7D27489F-D318-124B-A158-4FC33C07ADD6}" type="pres">
      <dgm:prSet presAssocID="{6BD870FB-2845-A946-8131-3B7605DF8DEF}" presName="dummy" presStyleCnt="0"/>
      <dgm:spPr/>
    </dgm:pt>
    <dgm:pt modelId="{1362B1BF-4F5A-8B4E-B719-8AA68A82F581}" type="pres">
      <dgm:prSet presAssocID="{6BD870FB-2845-A946-8131-3B7605DF8DEF}" presName="node" presStyleLbl="revTx" presStyleIdx="2" presStyleCnt="6" custScaleX="213466" custRadScaleRad="111565" custRadScaleInc="-47033">
        <dgm:presLayoutVars>
          <dgm:bulletEnabled val="1"/>
        </dgm:presLayoutVars>
      </dgm:prSet>
      <dgm:spPr/>
      <dgm:t>
        <a:bodyPr/>
        <a:lstStyle/>
        <a:p>
          <a:endParaRPr lang="es-ES"/>
        </a:p>
      </dgm:t>
    </dgm:pt>
    <dgm:pt modelId="{A1D03A88-7F31-D84A-92BE-3D18762D2E9D}" type="pres">
      <dgm:prSet presAssocID="{48C1CD9E-4007-1E48-B288-2A607B5F33BC}" presName="sibTrans" presStyleLbl="node1" presStyleIdx="2" presStyleCnt="6" custLinFactNeighborX="916" custLinFactNeighborY="-4582"/>
      <dgm:spPr/>
      <dgm:t>
        <a:bodyPr/>
        <a:lstStyle/>
        <a:p>
          <a:endParaRPr lang="es-ES"/>
        </a:p>
      </dgm:t>
    </dgm:pt>
    <dgm:pt modelId="{9D16A037-6A79-C34D-9554-36EEC5FF6CFD}" type="pres">
      <dgm:prSet presAssocID="{DC13F0EE-B846-EC49-A833-477F49DD1F24}" presName="dummy" presStyleCnt="0"/>
      <dgm:spPr/>
    </dgm:pt>
    <dgm:pt modelId="{B4935B5D-81D5-1D48-B2E5-A53C39C2AF1E}" type="pres">
      <dgm:prSet presAssocID="{DC13F0EE-B846-EC49-A833-477F49DD1F24}" presName="node" presStyleLbl="revTx" presStyleIdx="3" presStyleCnt="6" custScaleX="188819" custRadScaleRad="106793" custRadScaleInc="37257">
        <dgm:presLayoutVars>
          <dgm:bulletEnabled val="1"/>
        </dgm:presLayoutVars>
      </dgm:prSet>
      <dgm:spPr/>
      <dgm:t>
        <a:bodyPr/>
        <a:lstStyle/>
        <a:p>
          <a:endParaRPr lang="es-ES"/>
        </a:p>
      </dgm:t>
    </dgm:pt>
    <dgm:pt modelId="{CA4FC127-18FB-0A4C-A4F3-3381E2406180}" type="pres">
      <dgm:prSet presAssocID="{05CF2F55-F8D4-F646-9D36-68E9248A9AA9}" presName="sibTrans" presStyleLbl="node1" presStyleIdx="3" presStyleCnt="6"/>
      <dgm:spPr/>
      <dgm:t>
        <a:bodyPr/>
        <a:lstStyle/>
        <a:p>
          <a:endParaRPr lang="es-ES"/>
        </a:p>
      </dgm:t>
    </dgm:pt>
    <dgm:pt modelId="{E929A949-9A96-A648-86CA-5FA65D0BB4BC}" type="pres">
      <dgm:prSet presAssocID="{3524B81D-C293-A242-8C26-85DFC418926C}" presName="dummy" presStyleCnt="0"/>
      <dgm:spPr/>
    </dgm:pt>
    <dgm:pt modelId="{759CE53B-1C7E-904A-9967-A7F22F7B6AB4}" type="pres">
      <dgm:prSet presAssocID="{3524B81D-C293-A242-8C26-85DFC418926C}" presName="node" presStyleLbl="revTx" presStyleIdx="4" presStyleCnt="6" custScaleX="140410" custRadScaleRad="100518" custRadScaleInc="-6812">
        <dgm:presLayoutVars>
          <dgm:bulletEnabled val="1"/>
        </dgm:presLayoutVars>
      </dgm:prSet>
      <dgm:spPr/>
      <dgm:t>
        <a:bodyPr/>
        <a:lstStyle/>
        <a:p>
          <a:endParaRPr lang="es-ES"/>
        </a:p>
      </dgm:t>
    </dgm:pt>
    <dgm:pt modelId="{9E927E6C-76FD-1F4D-8626-8354CAB6CC53}" type="pres">
      <dgm:prSet presAssocID="{7D494509-8DC7-3B4E-8BB0-FE3AEC892A3F}" presName="sibTrans" presStyleLbl="node1" presStyleIdx="4" presStyleCnt="6"/>
      <dgm:spPr/>
      <dgm:t>
        <a:bodyPr/>
        <a:lstStyle/>
        <a:p>
          <a:endParaRPr lang="es-ES"/>
        </a:p>
      </dgm:t>
    </dgm:pt>
    <dgm:pt modelId="{0EEF8FE9-1BB6-F94F-8DC7-BC851711969F}" type="pres">
      <dgm:prSet presAssocID="{05B994A8-82CE-5D46-9F7C-6D40E6083031}" presName="dummy" presStyleCnt="0"/>
      <dgm:spPr/>
    </dgm:pt>
    <dgm:pt modelId="{2AEA8150-6C48-A447-9CCA-B4F13AE117E5}" type="pres">
      <dgm:prSet presAssocID="{05B994A8-82CE-5D46-9F7C-6D40E6083031}" presName="node" presStyleLbl="revTx" presStyleIdx="5" presStyleCnt="6">
        <dgm:presLayoutVars>
          <dgm:bulletEnabled val="1"/>
        </dgm:presLayoutVars>
      </dgm:prSet>
      <dgm:spPr/>
      <dgm:t>
        <a:bodyPr/>
        <a:lstStyle/>
        <a:p>
          <a:endParaRPr lang="es-ES"/>
        </a:p>
      </dgm:t>
    </dgm:pt>
    <dgm:pt modelId="{C944210C-787D-3E46-9DAA-88789DF20C48}" type="pres">
      <dgm:prSet presAssocID="{C413347F-3129-4D46-B5E9-61CF03A9F233}" presName="sibTrans" presStyleLbl="node1" presStyleIdx="5" presStyleCnt="6"/>
      <dgm:spPr/>
      <dgm:t>
        <a:bodyPr/>
        <a:lstStyle/>
        <a:p>
          <a:endParaRPr lang="es-ES"/>
        </a:p>
      </dgm:t>
    </dgm:pt>
  </dgm:ptLst>
  <dgm:cxnLst>
    <dgm:cxn modelId="{6CB0F404-F80C-489D-9E21-61987A796B74}" type="presOf" srcId="{7D494509-8DC7-3B4E-8BB0-FE3AEC892A3F}" destId="{9E927E6C-76FD-1F4D-8626-8354CAB6CC53}" srcOrd="0" destOrd="0" presId="urn:microsoft.com/office/officeart/2005/8/layout/cycle1"/>
    <dgm:cxn modelId="{76546754-178E-4E89-8881-3F0C54761507}" type="presOf" srcId="{3524B81D-C293-A242-8C26-85DFC418926C}" destId="{759CE53B-1C7E-904A-9967-A7F22F7B6AB4}" srcOrd="0" destOrd="0" presId="urn:microsoft.com/office/officeart/2005/8/layout/cycle1"/>
    <dgm:cxn modelId="{FBF59757-1F43-0C47-9B75-A264BE17801D}" srcId="{2F714F6A-3A25-0F49-93D2-1B7F35A2B2BC}" destId="{933A0DDB-3626-BD47-A75C-C7411212E85C}" srcOrd="0" destOrd="0" parTransId="{6CF4C94E-7DC9-2042-9C64-2CF316669F7E}" sibTransId="{82B0789C-CC67-C84B-8332-9344785678DC}"/>
    <dgm:cxn modelId="{F386101A-C5DA-4343-AA2E-29D6C05B6169}" type="presOf" srcId="{C8833808-876B-8B41-BE7F-354CC61F3B7E}" destId="{C47EEE9D-7EA3-4D4D-BF3C-746E267B741C}" srcOrd="0" destOrd="0" presId="urn:microsoft.com/office/officeart/2005/8/layout/cycle1"/>
    <dgm:cxn modelId="{5F63AB1E-A2F4-7B45-A94C-55EBCD0AB2B1}" srcId="{2F714F6A-3A25-0F49-93D2-1B7F35A2B2BC}" destId="{C8833808-876B-8B41-BE7F-354CC61F3B7E}" srcOrd="1" destOrd="0" parTransId="{9201747D-8A6C-BA4C-89E3-D13056C5E797}" sibTransId="{BE32A827-905E-D54B-BACA-5F003A508CE5}"/>
    <dgm:cxn modelId="{1501B66F-2C1E-C945-80C1-B16EBD39497D}" srcId="{2F714F6A-3A25-0F49-93D2-1B7F35A2B2BC}" destId="{3524B81D-C293-A242-8C26-85DFC418926C}" srcOrd="4" destOrd="0" parTransId="{EB19E543-A512-1B4C-8FB8-C6B8D61A0E7A}" sibTransId="{7D494509-8DC7-3B4E-8BB0-FE3AEC892A3F}"/>
    <dgm:cxn modelId="{B8D9645D-E7D0-48ED-B154-1EFF4F413F88}" type="presOf" srcId="{DC13F0EE-B846-EC49-A833-477F49DD1F24}" destId="{B4935B5D-81D5-1D48-B2E5-A53C39C2AF1E}" srcOrd="0" destOrd="0" presId="urn:microsoft.com/office/officeart/2005/8/layout/cycle1"/>
    <dgm:cxn modelId="{03DBDAA6-B30C-4E44-AAD6-029B87B9DA46}" type="presOf" srcId="{48C1CD9E-4007-1E48-B288-2A607B5F33BC}" destId="{A1D03A88-7F31-D84A-92BE-3D18762D2E9D}" srcOrd="0" destOrd="0" presId="urn:microsoft.com/office/officeart/2005/8/layout/cycle1"/>
    <dgm:cxn modelId="{3C431E80-539E-4FAA-9F0D-52F292AED8A1}" type="presOf" srcId="{BE32A827-905E-D54B-BACA-5F003A508CE5}" destId="{43FB23DE-D231-DD4D-9951-13A262CEEDAA}" srcOrd="0" destOrd="0" presId="urn:microsoft.com/office/officeart/2005/8/layout/cycle1"/>
    <dgm:cxn modelId="{ABF5C903-371A-9E44-9400-27608892F6C8}" srcId="{2F714F6A-3A25-0F49-93D2-1B7F35A2B2BC}" destId="{DC13F0EE-B846-EC49-A833-477F49DD1F24}" srcOrd="3" destOrd="0" parTransId="{79DB8862-5474-0145-9998-C45627273CFE}" sibTransId="{05CF2F55-F8D4-F646-9D36-68E9248A9AA9}"/>
    <dgm:cxn modelId="{76E952CF-E7E6-4F96-8CE6-9F68CEA57382}" type="presOf" srcId="{05B994A8-82CE-5D46-9F7C-6D40E6083031}" destId="{2AEA8150-6C48-A447-9CCA-B4F13AE117E5}" srcOrd="0" destOrd="0" presId="urn:microsoft.com/office/officeart/2005/8/layout/cycle1"/>
    <dgm:cxn modelId="{765812BB-2C96-4240-8298-87C3E2199212}" type="presOf" srcId="{82B0789C-CC67-C84B-8332-9344785678DC}" destId="{443EFEF2-1964-9348-B660-019985B10AAB}" srcOrd="0" destOrd="0" presId="urn:microsoft.com/office/officeart/2005/8/layout/cycle1"/>
    <dgm:cxn modelId="{39E3B8D1-FC02-4D7C-B5AD-B29C87448102}" type="presOf" srcId="{2F714F6A-3A25-0F49-93D2-1B7F35A2B2BC}" destId="{67D56F76-7D46-5B42-BB75-9EC1985322D3}" srcOrd="0" destOrd="0" presId="urn:microsoft.com/office/officeart/2005/8/layout/cycle1"/>
    <dgm:cxn modelId="{01E6630B-B90E-46AF-9194-9F64FC2C19FD}" type="presOf" srcId="{6BD870FB-2845-A946-8131-3B7605DF8DEF}" destId="{1362B1BF-4F5A-8B4E-B719-8AA68A82F581}" srcOrd="0" destOrd="0" presId="urn:microsoft.com/office/officeart/2005/8/layout/cycle1"/>
    <dgm:cxn modelId="{F3DC1397-CE96-4DAC-84F4-0886D5D98C53}" type="presOf" srcId="{933A0DDB-3626-BD47-A75C-C7411212E85C}" destId="{BA10A6E8-7BDB-4D4C-A4A6-2B5B78BA07C0}" srcOrd="0" destOrd="0" presId="urn:microsoft.com/office/officeart/2005/8/layout/cycle1"/>
    <dgm:cxn modelId="{77A44226-812F-DF42-9ECD-8537637F1B5A}" srcId="{2F714F6A-3A25-0F49-93D2-1B7F35A2B2BC}" destId="{05B994A8-82CE-5D46-9F7C-6D40E6083031}" srcOrd="5" destOrd="0" parTransId="{F0ADC634-38A0-854F-99C1-BDD558ABCF08}" sibTransId="{C413347F-3129-4D46-B5E9-61CF03A9F233}"/>
    <dgm:cxn modelId="{C39BB6B7-0196-4F9E-BAAF-6BE924F5A65D}" type="presOf" srcId="{C413347F-3129-4D46-B5E9-61CF03A9F233}" destId="{C944210C-787D-3E46-9DAA-88789DF20C48}" srcOrd="0" destOrd="0" presId="urn:microsoft.com/office/officeart/2005/8/layout/cycle1"/>
    <dgm:cxn modelId="{EF978038-1F21-4F9B-80A5-DC4F6DA55C52}" type="presOf" srcId="{05CF2F55-F8D4-F646-9D36-68E9248A9AA9}" destId="{CA4FC127-18FB-0A4C-A4F3-3381E2406180}" srcOrd="0" destOrd="0" presId="urn:microsoft.com/office/officeart/2005/8/layout/cycle1"/>
    <dgm:cxn modelId="{C48CCF82-85B2-C045-AE24-DBAE1FD7431F}" srcId="{2F714F6A-3A25-0F49-93D2-1B7F35A2B2BC}" destId="{6BD870FB-2845-A946-8131-3B7605DF8DEF}" srcOrd="2" destOrd="0" parTransId="{F6DF0E22-6C86-AB46-9B43-629F8DD8688E}" sibTransId="{48C1CD9E-4007-1E48-B288-2A607B5F33BC}"/>
    <dgm:cxn modelId="{875E71C8-1209-4BC7-9E0A-49B1A7144E50}" type="presParOf" srcId="{67D56F76-7D46-5B42-BB75-9EC1985322D3}" destId="{BEADB462-7236-5944-A7CF-2A4CC82C7E6E}" srcOrd="0" destOrd="0" presId="urn:microsoft.com/office/officeart/2005/8/layout/cycle1"/>
    <dgm:cxn modelId="{0114C763-2355-489E-B3A5-DFC348C4A160}" type="presParOf" srcId="{67D56F76-7D46-5B42-BB75-9EC1985322D3}" destId="{BA10A6E8-7BDB-4D4C-A4A6-2B5B78BA07C0}" srcOrd="1" destOrd="0" presId="urn:microsoft.com/office/officeart/2005/8/layout/cycle1"/>
    <dgm:cxn modelId="{A3D0718B-AB4C-4ACF-8366-B50AAF595556}" type="presParOf" srcId="{67D56F76-7D46-5B42-BB75-9EC1985322D3}" destId="{443EFEF2-1964-9348-B660-019985B10AAB}" srcOrd="2" destOrd="0" presId="urn:microsoft.com/office/officeart/2005/8/layout/cycle1"/>
    <dgm:cxn modelId="{7C5F0354-B91A-4F5D-A6E6-DC152C9EC697}" type="presParOf" srcId="{67D56F76-7D46-5B42-BB75-9EC1985322D3}" destId="{837665AB-612C-8541-952D-AAC41AAA88B5}" srcOrd="3" destOrd="0" presId="urn:microsoft.com/office/officeart/2005/8/layout/cycle1"/>
    <dgm:cxn modelId="{8BFDA28F-F8C1-4ADF-BA29-76EB0D2D8F63}" type="presParOf" srcId="{67D56F76-7D46-5B42-BB75-9EC1985322D3}" destId="{C47EEE9D-7EA3-4D4D-BF3C-746E267B741C}" srcOrd="4" destOrd="0" presId="urn:microsoft.com/office/officeart/2005/8/layout/cycle1"/>
    <dgm:cxn modelId="{5657B313-B4B3-405C-833C-B100A4B25988}" type="presParOf" srcId="{67D56F76-7D46-5B42-BB75-9EC1985322D3}" destId="{43FB23DE-D231-DD4D-9951-13A262CEEDAA}" srcOrd="5" destOrd="0" presId="urn:microsoft.com/office/officeart/2005/8/layout/cycle1"/>
    <dgm:cxn modelId="{137600BB-6D02-4ADD-8A6C-B2D64E0A7FD4}" type="presParOf" srcId="{67D56F76-7D46-5B42-BB75-9EC1985322D3}" destId="{7D27489F-D318-124B-A158-4FC33C07ADD6}" srcOrd="6" destOrd="0" presId="urn:microsoft.com/office/officeart/2005/8/layout/cycle1"/>
    <dgm:cxn modelId="{838350A7-F403-404B-A5F0-EB594D19335E}" type="presParOf" srcId="{67D56F76-7D46-5B42-BB75-9EC1985322D3}" destId="{1362B1BF-4F5A-8B4E-B719-8AA68A82F581}" srcOrd="7" destOrd="0" presId="urn:microsoft.com/office/officeart/2005/8/layout/cycle1"/>
    <dgm:cxn modelId="{25C05059-2734-46E8-A64F-7DEC95FB2343}" type="presParOf" srcId="{67D56F76-7D46-5B42-BB75-9EC1985322D3}" destId="{A1D03A88-7F31-D84A-92BE-3D18762D2E9D}" srcOrd="8" destOrd="0" presId="urn:microsoft.com/office/officeart/2005/8/layout/cycle1"/>
    <dgm:cxn modelId="{90FF502F-F78E-4C43-A143-ADBD74A0601C}" type="presParOf" srcId="{67D56F76-7D46-5B42-BB75-9EC1985322D3}" destId="{9D16A037-6A79-C34D-9554-36EEC5FF6CFD}" srcOrd="9" destOrd="0" presId="urn:microsoft.com/office/officeart/2005/8/layout/cycle1"/>
    <dgm:cxn modelId="{71667403-583C-46C0-A922-34D32FD78DE2}" type="presParOf" srcId="{67D56F76-7D46-5B42-BB75-9EC1985322D3}" destId="{B4935B5D-81D5-1D48-B2E5-A53C39C2AF1E}" srcOrd="10" destOrd="0" presId="urn:microsoft.com/office/officeart/2005/8/layout/cycle1"/>
    <dgm:cxn modelId="{234A2E8E-B1C0-47F4-8D52-65ACACA1DDAC}" type="presParOf" srcId="{67D56F76-7D46-5B42-BB75-9EC1985322D3}" destId="{CA4FC127-18FB-0A4C-A4F3-3381E2406180}" srcOrd="11" destOrd="0" presId="urn:microsoft.com/office/officeart/2005/8/layout/cycle1"/>
    <dgm:cxn modelId="{4121F2E7-C8DF-4146-A461-158984EE5916}" type="presParOf" srcId="{67D56F76-7D46-5B42-BB75-9EC1985322D3}" destId="{E929A949-9A96-A648-86CA-5FA65D0BB4BC}" srcOrd="12" destOrd="0" presId="urn:microsoft.com/office/officeart/2005/8/layout/cycle1"/>
    <dgm:cxn modelId="{BF18BE96-7EA0-4EA0-AAB2-79029E16837E}" type="presParOf" srcId="{67D56F76-7D46-5B42-BB75-9EC1985322D3}" destId="{759CE53B-1C7E-904A-9967-A7F22F7B6AB4}" srcOrd="13" destOrd="0" presId="urn:microsoft.com/office/officeart/2005/8/layout/cycle1"/>
    <dgm:cxn modelId="{6181AAA0-680E-4E59-AA6F-AA87F91A44EF}" type="presParOf" srcId="{67D56F76-7D46-5B42-BB75-9EC1985322D3}" destId="{9E927E6C-76FD-1F4D-8626-8354CAB6CC53}" srcOrd="14" destOrd="0" presId="urn:microsoft.com/office/officeart/2005/8/layout/cycle1"/>
    <dgm:cxn modelId="{06B270D4-1FBE-4BB9-A0EB-0E6929703DF0}" type="presParOf" srcId="{67D56F76-7D46-5B42-BB75-9EC1985322D3}" destId="{0EEF8FE9-1BB6-F94F-8DC7-BC851711969F}" srcOrd="15" destOrd="0" presId="urn:microsoft.com/office/officeart/2005/8/layout/cycle1"/>
    <dgm:cxn modelId="{815E5E55-041D-490D-99C7-4A144A53416E}" type="presParOf" srcId="{67D56F76-7D46-5B42-BB75-9EC1985322D3}" destId="{2AEA8150-6C48-A447-9CCA-B4F13AE117E5}" srcOrd="16" destOrd="0" presId="urn:microsoft.com/office/officeart/2005/8/layout/cycle1"/>
    <dgm:cxn modelId="{60E6261D-7375-4A4C-83D1-434048CD4CBF}" type="presParOf" srcId="{67D56F76-7D46-5B42-BB75-9EC1985322D3}" destId="{C944210C-787D-3E46-9DAA-88789DF20C48}"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678DBB-4CEE-42A0-A6A3-D6BA95156DC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MX"/>
        </a:p>
      </dgm:t>
    </dgm:pt>
    <dgm:pt modelId="{D3695DEE-4248-4365-91DA-F13343D95E15}">
      <dgm:prSet phldrT="[Texto]" custT="1"/>
      <dgm:spPr>
        <a:solidFill>
          <a:schemeClr val="accent2">
            <a:lumMod val="75000"/>
          </a:schemeClr>
        </a:solidFill>
      </dgm:spPr>
      <dgm:t>
        <a:bodyPr/>
        <a:lstStyle/>
        <a:p>
          <a:r>
            <a:rPr lang="es-MX" sz="1400" b="1"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Consejo Nacional de Ordenamiento y desarrollo territorial</a:t>
          </a:r>
          <a:endParaRPr lang="es-MX" sz="1400" b="1"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7E44E38F-8497-41BF-A10D-D7FAACCE90CA}" type="parTrans" cxnId="{393625B0-4BF1-4DDB-B0C9-F2BCA19A7E25}">
      <dgm:prSet/>
      <dgm:spPr/>
      <dgm:t>
        <a:bodyPr/>
        <a:lstStyle/>
        <a:p>
          <a:endParaRPr lang="es-MX" sz="3600" b="1">
            <a:latin typeface="Segoe UI" panose="020B0502040204020203" pitchFamily="34" charset="0"/>
            <a:ea typeface="Segoe UI" panose="020B0502040204020203" pitchFamily="34" charset="0"/>
            <a:cs typeface="Segoe UI" panose="020B0502040204020203" pitchFamily="34" charset="0"/>
          </a:endParaRPr>
        </a:p>
      </dgm:t>
    </dgm:pt>
    <dgm:pt modelId="{B596D633-1211-4E21-8805-8DDF850688FD}" type="sibTrans" cxnId="{393625B0-4BF1-4DDB-B0C9-F2BCA19A7E25}">
      <dgm:prSet/>
      <dgm:spPr/>
      <dgm:t>
        <a:bodyPr/>
        <a:lstStyle/>
        <a:p>
          <a:endParaRPr lang="es-MX" sz="3600" b="1">
            <a:latin typeface="Segoe UI" panose="020B0502040204020203" pitchFamily="34" charset="0"/>
            <a:ea typeface="Segoe UI" panose="020B0502040204020203" pitchFamily="34" charset="0"/>
            <a:cs typeface="Segoe UI" panose="020B0502040204020203" pitchFamily="34" charset="0"/>
          </a:endParaRPr>
        </a:p>
      </dgm:t>
    </dgm:pt>
    <dgm:pt modelId="{69E6016E-FB59-451B-9160-A35DFCA1555D}">
      <dgm:prSet phldrT="[Texto]" custT="1"/>
      <dgm:spPr/>
      <dgm:t>
        <a:bodyPr/>
        <a:lstStyle/>
        <a:p>
          <a:r>
            <a:rPr lang="es-MX" sz="1400" b="1" dirty="0" smtClean="0">
              <a:latin typeface="Segoe UI" panose="020B0502040204020203" pitchFamily="34" charset="0"/>
              <a:ea typeface="Segoe UI" panose="020B0502040204020203" pitchFamily="34" charset="0"/>
              <a:cs typeface="Segoe UI" panose="020B0502040204020203" pitchFamily="34" charset="0"/>
            </a:rPr>
            <a:t>Consejos Departamentales de Ordenamiento y Desarrollo Territorial</a:t>
          </a:r>
          <a:endParaRPr lang="es-MX" sz="1400" b="1" dirty="0">
            <a:latin typeface="Segoe UI" panose="020B0502040204020203" pitchFamily="34" charset="0"/>
            <a:ea typeface="Segoe UI" panose="020B0502040204020203" pitchFamily="34" charset="0"/>
            <a:cs typeface="Segoe UI" panose="020B0502040204020203" pitchFamily="34" charset="0"/>
          </a:endParaRPr>
        </a:p>
      </dgm:t>
    </dgm:pt>
    <dgm:pt modelId="{883B1781-094D-48CC-B21B-AA52192A8FD2}" type="parTrans" cxnId="{79A7BDE2-4A54-4267-99F9-CEFDFF361E9F}">
      <dgm:prSet/>
      <dgm:spPr/>
      <dgm:t>
        <a:bodyPr/>
        <a:lstStyle/>
        <a:p>
          <a:endParaRPr lang="es-MX" sz="3600" b="1">
            <a:latin typeface="Segoe UI" panose="020B0502040204020203" pitchFamily="34" charset="0"/>
            <a:ea typeface="Segoe UI" panose="020B0502040204020203" pitchFamily="34" charset="0"/>
            <a:cs typeface="Segoe UI" panose="020B0502040204020203" pitchFamily="34" charset="0"/>
          </a:endParaRPr>
        </a:p>
      </dgm:t>
    </dgm:pt>
    <dgm:pt modelId="{F7C9E94A-50AF-4C5B-8D63-CADF969DFD48}" type="sibTrans" cxnId="{79A7BDE2-4A54-4267-99F9-CEFDFF361E9F}">
      <dgm:prSet/>
      <dgm:spPr/>
      <dgm:t>
        <a:bodyPr/>
        <a:lstStyle/>
        <a:p>
          <a:endParaRPr lang="es-MX" sz="3600" b="1">
            <a:latin typeface="Segoe UI" panose="020B0502040204020203" pitchFamily="34" charset="0"/>
            <a:ea typeface="Segoe UI" panose="020B0502040204020203" pitchFamily="34" charset="0"/>
            <a:cs typeface="Segoe UI" panose="020B0502040204020203" pitchFamily="34" charset="0"/>
          </a:endParaRPr>
        </a:p>
      </dgm:t>
    </dgm:pt>
    <dgm:pt modelId="{B35163BE-9913-48F9-A040-F14678887D05}">
      <dgm:prSet phldrT="[Texto]" custT="1">
        <dgm:style>
          <a:lnRef idx="1">
            <a:schemeClr val="accent3"/>
          </a:lnRef>
          <a:fillRef idx="3">
            <a:schemeClr val="accent3"/>
          </a:fillRef>
          <a:effectRef idx="2">
            <a:schemeClr val="accent3"/>
          </a:effectRef>
          <a:fontRef idx="minor">
            <a:schemeClr val="lt1"/>
          </a:fontRef>
        </dgm:style>
      </dgm:prSet>
      <dgm:spPr/>
      <dgm:t>
        <a:bodyPr/>
        <a:lstStyle/>
        <a:p>
          <a:r>
            <a:rPr lang="es-MX" sz="1400" b="1"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Consejo Micro regional de Consejos Municipales.(Asociaciones Micro regionales)</a:t>
          </a:r>
          <a:endParaRPr lang="es-MX" sz="1400" b="1"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gm:t>
    </dgm:pt>
    <dgm:pt modelId="{BFF5D591-3624-4822-ABBD-35A24567A602}" type="parTrans" cxnId="{F03A50FD-B47F-45F9-B0C2-F0E693601676}">
      <dgm:prSet/>
      <dgm:spPr/>
      <dgm:t>
        <a:bodyPr/>
        <a:lstStyle/>
        <a:p>
          <a:endParaRPr lang="es-MX" sz="3600" b="1">
            <a:latin typeface="Segoe UI" panose="020B0502040204020203" pitchFamily="34" charset="0"/>
            <a:ea typeface="Segoe UI" panose="020B0502040204020203" pitchFamily="34" charset="0"/>
            <a:cs typeface="Segoe UI" panose="020B0502040204020203" pitchFamily="34" charset="0"/>
          </a:endParaRPr>
        </a:p>
      </dgm:t>
    </dgm:pt>
    <dgm:pt modelId="{80723C3C-79A7-448A-BBA6-64ACF29FEF42}" type="sibTrans" cxnId="{F03A50FD-B47F-45F9-B0C2-F0E693601676}">
      <dgm:prSet/>
      <dgm:spPr/>
      <dgm:t>
        <a:bodyPr/>
        <a:lstStyle/>
        <a:p>
          <a:endParaRPr lang="es-MX" sz="3600" b="1">
            <a:latin typeface="Segoe UI" panose="020B0502040204020203" pitchFamily="34" charset="0"/>
            <a:ea typeface="Segoe UI" panose="020B0502040204020203" pitchFamily="34" charset="0"/>
            <a:cs typeface="Segoe UI" panose="020B0502040204020203" pitchFamily="34" charset="0"/>
          </a:endParaRPr>
        </a:p>
      </dgm:t>
    </dgm:pt>
    <dgm:pt modelId="{C024DA9B-E2C8-4A9A-8A21-2B849A7BEF5E}" type="pres">
      <dgm:prSet presAssocID="{33678DBB-4CEE-42A0-A6A3-D6BA95156DC5}" presName="Name0" presStyleCnt="0">
        <dgm:presLayoutVars>
          <dgm:chMax val="7"/>
          <dgm:resizeHandles val="exact"/>
        </dgm:presLayoutVars>
      </dgm:prSet>
      <dgm:spPr/>
      <dgm:t>
        <a:bodyPr/>
        <a:lstStyle/>
        <a:p>
          <a:endParaRPr lang="es-MX"/>
        </a:p>
      </dgm:t>
    </dgm:pt>
    <dgm:pt modelId="{13EB258A-235F-4200-B3B0-D3F41A939F2A}" type="pres">
      <dgm:prSet presAssocID="{33678DBB-4CEE-42A0-A6A3-D6BA95156DC5}" presName="comp1" presStyleCnt="0"/>
      <dgm:spPr/>
    </dgm:pt>
    <dgm:pt modelId="{BFF42984-1809-452F-804A-4038FF5FF5BE}" type="pres">
      <dgm:prSet presAssocID="{33678DBB-4CEE-42A0-A6A3-D6BA95156DC5}" presName="circle1" presStyleLbl="node1" presStyleIdx="0" presStyleCnt="3" custLinFactNeighborX="165" custLinFactNeighborY="-2180"/>
      <dgm:spPr/>
      <dgm:t>
        <a:bodyPr/>
        <a:lstStyle/>
        <a:p>
          <a:endParaRPr lang="es-MX"/>
        </a:p>
      </dgm:t>
    </dgm:pt>
    <dgm:pt modelId="{BEF745C2-4993-46EF-83C3-910FA9FA51F9}" type="pres">
      <dgm:prSet presAssocID="{33678DBB-4CEE-42A0-A6A3-D6BA95156DC5}" presName="c1text" presStyleLbl="node1" presStyleIdx="0" presStyleCnt="3">
        <dgm:presLayoutVars>
          <dgm:bulletEnabled val="1"/>
        </dgm:presLayoutVars>
      </dgm:prSet>
      <dgm:spPr/>
      <dgm:t>
        <a:bodyPr/>
        <a:lstStyle/>
        <a:p>
          <a:endParaRPr lang="es-MX"/>
        </a:p>
      </dgm:t>
    </dgm:pt>
    <dgm:pt modelId="{DAA03936-C912-4A30-8564-0DDEB9F1CF27}" type="pres">
      <dgm:prSet presAssocID="{33678DBB-4CEE-42A0-A6A3-D6BA95156DC5}" presName="comp2" presStyleCnt="0"/>
      <dgm:spPr/>
    </dgm:pt>
    <dgm:pt modelId="{0184B8CD-1668-44DB-8D13-5DA543A18312}" type="pres">
      <dgm:prSet presAssocID="{33678DBB-4CEE-42A0-A6A3-D6BA95156DC5}" presName="circle2" presStyleLbl="node1" presStyleIdx="1" presStyleCnt="3"/>
      <dgm:spPr/>
      <dgm:t>
        <a:bodyPr/>
        <a:lstStyle/>
        <a:p>
          <a:endParaRPr lang="es-MX"/>
        </a:p>
      </dgm:t>
    </dgm:pt>
    <dgm:pt modelId="{0A2C3B8E-A6D8-45FD-8264-021BA7E35BE3}" type="pres">
      <dgm:prSet presAssocID="{33678DBB-4CEE-42A0-A6A3-D6BA95156DC5}" presName="c2text" presStyleLbl="node1" presStyleIdx="1" presStyleCnt="3">
        <dgm:presLayoutVars>
          <dgm:bulletEnabled val="1"/>
        </dgm:presLayoutVars>
      </dgm:prSet>
      <dgm:spPr/>
      <dgm:t>
        <a:bodyPr/>
        <a:lstStyle/>
        <a:p>
          <a:endParaRPr lang="es-MX"/>
        </a:p>
      </dgm:t>
    </dgm:pt>
    <dgm:pt modelId="{D1A7FEFF-4237-4507-801B-F02CD3A4C809}" type="pres">
      <dgm:prSet presAssocID="{33678DBB-4CEE-42A0-A6A3-D6BA95156DC5}" presName="comp3" presStyleCnt="0"/>
      <dgm:spPr/>
    </dgm:pt>
    <dgm:pt modelId="{3830AC6B-A3FB-45C1-91CA-4ACBC1DDEC49}" type="pres">
      <dgm:prSet presAssocID="{33678DBB-4CEE-42A0-A6A3-D6BA95156DC5}" presName="circle3" presStyleLbl="node1" presStyleIdx="2" presStyleCnt="3" custLinFactNeighborY="2359"/>
      <dgm:spPr/>
      <dgm:t>
        <a:bodyPr/>
        <a:lstStyle/>
        <a:p>
          <a:endParaRPr lang="es-MX"/>
        </a:p>
      </dgm:t>
    </dgm:pt>
    <dgm:pt modelId="{B614F187-9302-4333-8F0A-61D7E9B87C9D}" type="pres">
      <dgm:prSet presAssocID="{33678DBB-4CEE-42A0-A6A3-D6BA95156DC5}" presName="c3text" presStyleLbl="node1" presStyleIdx="2" presStyleCnt="3">
        <dgm:presLayoutVars>
          <dgm:bulletEnabled val="1"/>
        </dgm:presLayoutVars>
      </dgm:prSet>
      <dgm:spPr/>
      <dgm:t>
        <a:bodyPr/>
        <a:lstStyle/>
        <a:p>
          <a:endParaRPr lang="es-MX"/>
        </a:p>
      </dgm:t>
    </dgm:pt>
  </dgm:ptLst>
  <dgm:cxnLst>
    <dgm:cxn modelId="{07AD4EFD-5270-46A5-AA09-7B923BCCA0BA}" type="presOf" srcId="{69E6016E-FB59-451B-9160-A35DFCA1555D}" destId="{0A2C3B8E-A6D8-45FD-8264-021BA7E35BE3}" srcOrd="1" destOrd="0" presId="urn:microsoft.com/office/officeart/2005/8/layout/venn2"/>
    <dgm:cxn modelId="{E081A66B-DA97-4688-90EF-85114CB10E7A}" type="presOf" srcId="{D3695DEE-4248-4365-91DA-F13343D95E15}" destId="{BEF745C2-4993-46EF-83C3-910FA9FA51F9}" srcOrd="1" destOrd="0" presId="urn:microsoft.com/office/officeart/2005/8/layout/venn2"/>
    <dgm:cxn modelId="{E67D1611-73CC-4FE8-A407-293A961326D3}" type="presOf" srcId="{B35163BE-9913-48F9-A040-F14678887D05}" destId="{3830AC6B-A3FB-45C1-91CA-4ACBC1DDEC49}" srcOrd="0" destOrd="0" presId="urn:microsoft.com/office/officeart/2005/8/layout/venn2"/>
    <dgm:cxn modelId="{79A7BDE2-4A54-4267-99F9-CEFDFF361E9F}" srcId="{33678DBB-4CEE-42A0-A6A3-D6BA95156DC5}" destId="{69E6016E-FB59-451B-9160-A35DFCA1555D}" srcOrd="1" destOrd="0" parTransId="{883B1781-094D-48CC-B21B-AA52192A8FD2}" sibTransId="{F7C9E94A-50AF-4C5B-8D63-CADF969DFD48}"/>
    <dgm:cxn modelId="{ECC801FF-241A-41D5-A56D-647E2E179B5A}" type="presOf" srcId="{B35163BE-9913-48F9-A040-F14678887D05}" destId="{B614F187-9302-4333-8F0A-61D7E9B87C9D}" srcOrd="1" destOrd="0" presId="urn:microsoft.com/office/officeart/2005/8/layout/venn2"/>
    <dgm:cxn modelId="{2F6861DF-D07A-4FA1-ACA3-62354C68FCBE}" type="presOf" srcId="{69E6016E-FB59-451B-9160-A35DFCA1555D}" destId="{0184B8CD-1668-44DB-8D13-5DA543A18312}" srcOrd="0" destOrd="0" presId="urn:microsoft.com/office/officeart/2005/8/layout/venn2"/>
    <dgm:cxn modelId="{819A5A99-16E0-435C-B4C8-35E8E5F7A465}" type="presOf" srcId="{33678DBB-4CEE-42A0-A6A3-D6BA95156DC5}" destId="{C024DA9B-E2C8-4A9A-8A21-2B849A7BEF5E}" srcOrd="0" destOrd="0" presId="urn:microsoft.com/office/officeart/2005/8/layout/venn2"/>
    <dgm:cxn modelId="{393625B0-4BF1-4DDB-B0C9-F2BCA19A7E25}" srcId="{33678DBB-4CEE-42A0-A6A3-D6BA95156DC5}" destId="{D3695DEE-4248-4365-91DA-F13343D95E15}" srcOrd="0" destOrd="0" parTransId="{7E44E38F-8497-41BF-A10D-D7FAACCE90CA}" sibTransId="{B596D633-1211-4E21-8805-8DDF850688FD}"/>
    <dgm:cxn modelId="{96DFEE05-3A0D-47EF-BA9E-569ABF62D693}" type="presOf" srcId="{D3695DEE-4248-4365-91DA-F13343D95E15}" destId="{BFF42984-1809-452F-804A-4038FF5FF5BE}" srcOrd="0" destOrd="0" presId="urn:microsoft.com/office/officeart/2005/8/layout/venn2"/>
    <dgm:cxn modelId="{F03A50FD-B47F-45F9-B0C2-F0E693601676}" srcId="{33678DBB-4CEE-42A0-A6A3-D6BA95156DC5}" destId="{B35163BE-9913-48F9-A040-F14678887D05}" srcOrd="2" destOrd="0" parTransId="{BFF5D591-3624-4822-ABBD-35A24567A602}" sibTransId="{80723C3C-79A7-448A-BBA6-64ACF29FEF42}"/>
    <dgm:cxn modelId="{F607751B-CB1B-404A-ABAD-B08A6824FDF1}" type="presParOf" srcId="{C024DA9B-E2C8-4A9A-8A21-2B849A7BEF5E}" destId="{13EB258A-235F-4200-B3B0-D3F41A939F2A}" srcOrd="0" destOrd="0" presId="urn:microsoft.com/office/officeart/2005/8/layout/venn2"/>
    <dgm:cxn modelId="{FC6369EB-6DFF-475F-99B2-985CD7BD0A91}" type="presParOf" srcId="{13EB258A-235F-4200-B3B0-D3F41A939F2A}" destId="{BFF42984-1809-452F-804A-4038FF5FF5BE}" srcOrd="0" destOrd="0" presId="urn:microsoft.com/office/officeart/2005/8/layout/venn2"/>
    <dgm:cxn modelId="{0377467F-0180-43A5-B49A-F593FBFCE54F}" type="presParOf" srcId="{13EB258A-235F-4200-B3B0-D3F41A939F2A}" destId="{BEF745C2-4993-46EF-83C3-910FA9FA51F9}" srcOrd="1" destOrd="0" presId="urn:microsoft.com/office/officeart/2005/8/layout/venn2"/>
    <dgm:cxn modelId="{41FBEC4C-1721-4A6F-A1A2-9F98FFAE2B5E}" type="presParOf" srcId="{C024DA9B-E2C8-4A9A-8A21-2B849A7BEF5E}" destId="{DAA03936-C912-4A30-8564-0DDEB9F1CF27}" srcOrd="1" destOrd="0" presId="urn:microsoft.com/office/officeart/2005/8/layout/venn2"/>
    <dgm:cxn modelId="{29C9E7D2-4B7A-49C9-BFA9-78C81E834245}" type="presParOf" srcId="{DAA03936-C912-4A30-8564-0DDEB9F1CF27}" destId="{0184B8CD-1668-44DB-8D13-5DA543A18312}" srcOrd="0" destOrd="0" presId="urn:microsoft.com/office/officeart/2005/8/layout/venn2"/>
    <dgm:cxn modelId="{C0B5A990-099A-489A-BE3C-ECA4B4141C2F}" type="presParOf" srcId="{DAA03936-C912-4A30-8564-0DDEB9F1CF27}" destId="{0A2C3B8E-A6D8-45FD-8264-021BA7E35BE3}" srcOrd="1" destOrd="0" presId="urn:microsoft.com/office/officeart/2005/8/layout/venn2"/>
    <dgm:cxn modelId="{D9FA111E-19C5-49C3-AF72-47D59C675540}" type="presParOf" srcId="{C024DA9B-E2C8-4A9A-8A21-2B849A7BEF5E}" destId="{D1A7FEFF-4237-4507-801B-F02CD3A4C809}" srcOrd="2" destOrd="0" presId="urn:microsoft.com/office/officeart/2005/8/layout/venn2"/>
    <dgm:cxn modelId="{C830B4BE-E469-4268-B0B3-387168DF108C}" type="presParOf" srcId="{D1A7FEFF-4237-4507-801B-F02CD3A4C809}" destId="{3830AC6B-A3FB-45C1-91CA-4ACBC1DDEC49}" srcOrd="0" destOrd="0" presId="urn:microsoft.com/office/officeart/2005/8/layout/venn2"/>
    <dgm:cxn modelId="{283915C9-CA92-4809-BB3E-9022CBBCE6BE}" type="presParOf" srcId="{D1A7FEFF-4237-4507-801B-F02CD3A4C809}" destId="{B614F187-9302-4333-8F0A-61D7E9B87C9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78DBB-4CEE-42A0-A6A3-D6BA95156DC5}"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s-MX"/>
        </a:p>
      </dgm:t>
    </dgm:pt>
    <dgm:pt modelId="{D3695DEE-4248-4365-91DA-F13343D95E15}">
      <dgm:prSet phldrT="[Texto]" custT="1"/>
      <dgm:spPr/>
      <dgm:t>
        <a:bodyPr/>
        <a:lstStyle/>
        <a:p>
          <a:r>
            <a:rPr lang="es-MX" sz="1400" b="1" dirty="0" smtClean="0">
              <a:latin typeface="Segoe UI" panose="020B0502040204020203" pitchFamily="34" charset="0"/>
              <a:ea typeface="Segoe UI" panose="020B0502040204020203" pitchFamily="34" charset="0"/>
              <a:cs typeface="Segoe UI" panose="020B0502040204020203" pitchFamily="34" charset="0"/>
            </a:rPr>
            <a:t>Consejo Nacional de Ordenamiento y desarrollo territorial</a:t>
          </a:r>
          <a:endParaRPr lang="es-MX" sz="1400" b="1" dirty="0">
            <a:latin typeface="Segoe UI" panose="020B0502040204020203" pitchFamily="34" charset="0"/>
            <a:ea typeface="Segoe UI" panose="020B0502040204020203" pitchFamily="34" charset="0"/>
            <a:cs typeface="Segoe UI" panose="020B0502040204020203" pitchFamily="34" charset="0"/>
          </a:endParaRPr>
        </a:p>
      </dgm:t>
    </dgm:pt>
    <dgm:pt modelId="{7E44E38F-8497-41BF-A10D-D7FAACCE90CA}" type="parTrans" cxnId="{393625B0-4BF1-4DDB-B0C9-F2BCA19A7E25}">
      <dgm:prSet/>
      <dgm:spPr/>
      <dgm:t>
        <a:bodyPr/>
        <a:lstStyle/>
        <a:p>
          <a:endParaRPr lang="es-MX" sz="3600" b="1">
            <a:latin typeface="Segoe UI" panose="020B0502040204020203" pitchFamily="34" charset="0"/>
            <a:ea typeface="Segoe UI" panose="020B0502040204020203" pitchFamily="34" charset="0"/>
            <a:cs typeface="Segoe UI" panose="020B0502040204020203" pitchFamily="34" charset="0"/>
          </a:endParaRPr>
        </a:p>
      </dgm:t>
    </dgm:pt>
    <dgm:pt modelId="{B596D633-1211-4E21-8805-8DDF850688FD}" type="sibTrans" cxnId="{393625B0-4BF1-4DDB-B0C9-F2BCA19A7E25}">
      <dgm:prSet/>
      <dgm:spPr/>
      <dgm:t>
        <a:bodyPr/>
        <a:lstStyle/>
        <a:p>
          <a:endParaRPr lang="es-MX" sz="3600" b="1">
            <a:latin typeface="Segoe UI" panose="020B0502040204020203" pitchFamily="34" charset="0"/>
            <a:ea typeface="Segoe UI" panose="020B0502040204020203" pitchFamily="34" charset="0"/>
            <a:cs typeface="Segoe UI" panose="020B0502040204020203" pitchFamily="34" charset="0"/>
          </a:endParaRPr>
        </a:p>
      </dgm:t>
    </dgm:pt>
    <dgm:pt modelId="{C024DA9B-E2C8-4A9A-8A21-2B849A7BEF5E}" type="pres">
      <dgm:prSet presAssocID="{33678DBB-4CEE-42A0-A6A3-D6BA95156DC5}" presName="Name0" presStyleCnt="0">
        <dgm:presLayoutVars>
          <dgm:chMax val="7"/>
          <dgm:resizeHandles val="exact"/>
        </dgm:presLayoutVars>
      </dgm:prSet>
      <dgm:spPr/>
      <dgm:t>
        <a:bodyPr/>
        <a:lstStyle/>
        <a:p>
          <a:endParaRPr lang="es-MX"/>
        </a:p>
      </dgm:t>
    </dgm:pt>
    <dgm:pt modelId="{13EB258A-235F-4200-B3B0-D3F41A939F2A}" type="pres">
      <dgm:prSet presAssocID="{33678DBB-4CEE-42A0-A6A3-D6BA95156DC5}" presName="comp1" presStyleCnt="0"/>
      <dgm:spPr/>
      <dgm:t>
        <a:bodyPr/>
        <a:lstStyle/>
        <a:p>
          <a:endParaRPr lang="es-MX"/>
        </a:p>
      </dgm:t>
    </dgm:pt>
    <dgm:pt modelId="{BFF42984-1809-452F-804A-4038FF5FF5BE}" type="pres">
      <dgm:prSet presAssocID="{33678DBB-4CEE-42A0-A6A3-D6BA95156DC5}" presName="circle1" presStyleLbl="node1" presStyleIdx="0" presStyleCnt="1"/>
      <dgm:spPr/>
      <dgm:t>
        <a:bodyPr/>
        <a:lstStyle/>
        <a:p>
          <a:endParaRPr lang="es-MX"/>
        </a:p>
      </dgm:t>
    </dgm:pt>
    <dgm:pt modelId="{BEF745C2-4993-46EF-83C3-910FA9FA51F9}" type="pres">
      <dgm:prSet presAssocID="{33678DBB-4CEE-42A0-A6A3-D6BA95156DC5}" presName="c1text" presStyleLbl="node1" presStyleIdx="0" presStyleCnt="1">
        <dgm:presLayoutVars>
          <dgm:bulletEnabled val="1"/>
        </dgm:presLayoutVars>
      </dgm:prSet>
      <dgm:spPr/>
      <dgm:t>
        <a:bodyPr/>
        <a:lstStyle/>
        <a:p>
          <a:endParaRPr lang="es-MX"/>
        </a:p>
      </dgm:t>
    </dgm:pt>
  </dgm:ptLst>
  <dgm:cxnLst>
    <dgm:cxn modelId="{1887552D-B405-4F76-8AA4-9F35DF9CFC15}" type="presOf" srcId="{D3695DEE-4248-4365-91DA-F13343D95E15}" destId="{BFF42984-1809-452F-804A-4038FF5FF5BE}" srcOrd="0" destOrd="0" presId="urn:microsoft.com/office/officeart/2005/8/layout/venn2"/>
    <dgm:cxn modelId="{44A92C2A-8108-459B-9158-DD0DB15E5950}" type="presOf" srcId="{D3695DEE-4248-4365-91DA-F13343D95E15}" destId="{BEF745C2-4993-46EF-83C3-910FA9FA51F9}" srcOrd="1" destOrd="0" presId="urn:microsoft.com/office/officeart/2005/8/layout/venn2"/>
    <dgm:cxn modelId="{0C84782B-28DD-4D16-9E2C-587D790835D2}" type="presOf" srcId="{33678DBB-4CEE-42A0-A6A3-D6BA95156DC5}" destId="{C024DA9B-E2C8-4A9A-8A21-2B849A7BEF5E}" srcOrd="0" destOrd="0" presId="urn:microsoft.com/office/officeart/2005/8/layout/venn2"/>
    <dgm:cxn modelId="{393625B0-4BF1-4DDB-B0C9-F2BCA19A7E25}" srcId="{33678DBB-4CEE-42A0-A6A3-D6BA95156DC5}" destId="{D3695DEE-4248-4365-91DA-F13343D95E15}" srcOrd="0" destOrd="0" parTransId="{7E44E38F-8497-41BF-A10D-D7FAACCE90CA}" sibTransId="{B596D633-1211-4E21-8805-8DDF850688FD}"/>
    <dgm:cxn modelId="{C3EF363C-AE0E-4A1F-9F12-E9B12B196F7D}" type="presParOf" srcId="{C024DA9B-E2C8-4A9A-8A21-2B849A7BEF5E}" destId="{13EB258A-235F-4200-B3B0-D3F41A939F2A}" srcOrd="0" destOrd="0" presId="urn:microsoft.com/office/officeart/2005/8/layout/venn2"/>
    <dgm:cxn modelId="{AD9DC288-6F69-4A13-9069-D8418EAB5A2A}" type="presParOf" srcId="{13EB258A-235F-4200-B3B0-D3F41A939F2A}" destId="{BFF42984-1809-452F-804A-4038FF5FF5BE}" srcOrd="0" destOrd="0" presId="urn:microsoft.com/office/officeart/2005/8/layout/venn2"/>
    <dgm:cxn modelId="{61F435B7-2D0A-4273-8C16-65FEACEC510D}" type="presParOf" srcId="{13EB258A-235F-4200-B3B0-D3F41A939F2A}" destId="{BEF745C2-4993-46EF-83C3-910FA9FA51F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678DBB-4CEE-42A0-A6A3-D6BA95156DC5}"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s-MX"/>
        </a:p>
      </dgm:t>
    </dgm:pt>
    <dgm:pt modelId="{C024DA9B-E2C8-4A9A-8A21-2B849A7BEF5E}" type="pres">
      <dgm:prSet presAssocID="{33678DBB-4CEE-42A0-A6A3-D6BA95156DC5}" presName="Name0" presStyleCnt="0">
        <dgm:presLayoutVars>
          <dgm:chMax val="7"/>
          <dgm:resizeHandles val="exact"/>
        </dgm:presLayoutVars>
      </dgm:prSet>
      <dgm:spPr/>
      <dgm:t>
        <a:bodyPr/>
        <a:lstStyle/>
        <a:p>
          <a:endParaRPr lang="es-MX"/>
        </a:p>
      </dgm:t>
    </dgm:pt>
  </dgm:ptLst>
  <dgm:cxnLst>
    <dgm:cxn modelId="{A624EC64-E15D-4FD0-A70C-5BAA348D5F6B}" type="presOf" srcId="{33678DBB-4CEE-42A0-A6A3-D6BA95156DC5}" destId="{C024DA9B-E2C8-4A9A-8A21-2B849A7BEF5E}" srcOrd="0"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84C3FB-7793-41A2-8D2A-B1614E9D857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MX"/>
        </a:p>
      </dgm:t>
    </dgm:pt>
    <dgm:pt modelId="{2B671762-957B-4228-B0BD-3C9B06CF2C18}">
      <dgm:prSet/>
      <dgm:spPr/>
      <dgm:t>
        <a:bodyPr/>
        <a:lstStyle/>
        <a:p>
          <a:r>
            <a:rPr lang="es-MX" dirty="0" smtClean="0"/>
            <a:t>COMURES comunica las personas electas</a:t>
          </a:r>
        </a:p>
      </dgm:t>
    </dgm:pt>
    <dgm:pt modelId="{60E11E20-2365-423F-B8E2-CB9FE0F7CD9B}" type="parTrans" cxnId="{9DB33894-D4E4-4B02-BF8D-DF0CFD6E0A8D}">
      <dgm:prSet/>
      <dgm:spPr/>
      <dgm:t>
        <a:bodyPr/>
        <a:lstStyle/>
        <a:p>
          <a:endParaRPr lang="es-MX"/>
        </a:p>
      </dgm:t>
    </dgm:pt>
    <dgm:pt modelId="{8ECB2F00-828B-4C11-A0D4-826B18F6E4BC}" type="sibTrans" cxnId="{9DB33894-D4E4-4B02-BF8D-DF0CFD6E0A8D}">
      <dgm:prSet/>
      <dgm:spPr/>
      <dgm:t>
        <a:bodyPr/>
        <a:lstStyle/>
        <a:p>
          <a:endParaRPr lang="es-MX"/>
        </a:p>
      </dgm:t>
    </dgm:pt>
    <dgm:pt modelId="{DF0D452F-CDCA-46EA-85E4-435F346A7C4B}">
      <dgm:prSet/>
      <dgm:spPr/>
      <dgm:t>
        <a:bodyPr/>
        <a:lstStyle/>
        <a:p>
          <a:r>
            <a:rPr lang="es-MX" dirty="0" smtClean="0"/>
            <a:t>Presidente de la República juramenta a las personas que constituyen el CNODT</a:t>
          </a:r>
        </a:p>
      </dgm:t>
    </dgm:pt>
    <dgm:pt modelId="{F7B5DBC8-9C17-44F1-A300-A5CD6DD45446}" type="parTrans" cxnId="{0316995F-4C00-4AF5-9F57-2FE1892A3DE1}">
      <dgm:prSet/>
      <dgm:spPr/>
      <dgm:t>
        <a:bodyPr/>
        <a:lstStyle/>
        <a:p>
          <a:endParaRPr lang="es-MX"/>
        </a:p>
      </dgm:t>
    </dgm:pt>
    <dgm:pt modelId="{3F096986-CF03-486E-80CF-5278F2EA29F8}" type="sibTrans" cxnId="{0316995F-4C00-4AF5-9F57-2FE1892A3DE1}">
      <dgm:prSet/>
      <dgm:spPr/>
      <dgm:t>
        <a:bodyPr/>
        <a:lstStyle/>
        <a:p>
          <a:endParaRPr lang="es-MX"/>
        </a:p>
      </dgm:t>
    </dgm:pt>
    <dgm:pt modelId="{2C620DA0-7327-4D45-91EB-4326BA414D51}">
      <dgm:prSet/>
      <dgm:spPr/>
      <dgm:t>
        <a:bodyPr/>
        <a:lstStyle/>
        <a:p>
          <a:r>
            <a:rPr lang="es-MX" dirty="0" smtClean="0"/>
            <a:t>Presidente del CNODT convoca a sesión de instalación </a:t>
          </a:r>
        </a:p>
      </dgm:t>
    </dgm:pt>
    <dgm:pt modelId="{6B6AC77A-D69A-4EE6-9918-61D046659416}" type="parTrans" cxnId="{2E433391-10D9-4605-AB85-C5DED87B822A}">
      <dgm:prSet/>
      <dgm:spPr/>
      <dgm:t>
        <a:bodyPr/>
        <a:lstStyle/>
        <a:p>
          <a:endParaRPr lang="es-MX"/>
        </a:p>
      </dgm:t>
    </dgm:pt>
    <dgm:pt modelId="{2750DFBF-BC72-45D8-A7D6-403211710B64}" type="sibTrans" cxnId="{2E433391-10D9-4605-AB85-C5DED87B822A}">
      <dgm:prSet/>
      <dgm:spPr/>
      <dgm:t>
        <a:bodyPr/>
        <a:lstStyle/>
        <a:p>
          <a:endParaRPr lang="es-MX"/>
        </a:p>
      </dgm:t>
    </dgm:pt>
    <dgm:pt modelId="{8CED99F3-57A8-4CCB-BFAF-8654369EEC0D}">
      <dgm:prSet/>
      <dgm:spPr/>
      <dgm:t>
        <a:bodyPr/>
        <a:lstStyle/>
        <a:p>
          <a:r>
            <a:rPr lang="es-MX" dirty="0" smtClean="0"/>
            <a:t>CNODT toma posesión en sesión de instalación</a:t>
          </a:r>
        </a:p>
      </dgm:t>
    </dgm:pt>
    <dgm:pt modelId="{8868449E-F1D2-4D6C-A873-FF3C5E439DCB}" type="parTrans" cxnId="{BA47DCCB-F069-4082-B0C8-A7C91209FE7A}">
      <dgm:prSet/>
      <dgm:spPr/>
      <dgm:t>
        <a:bodyPr/>
        <a:lstStyle/>
        <a:p>
          <a:endParaRPr lang="es-MX"/>
        </a:p>
      </dgm:t>
    </dgm:pt>
    <dgm:pt modelId="{FD4AB4C6-93D4-4247-A68C-3B1E1D42ADFB}" type="sibTrans" cxnId="{BA47DCCB-F069-4082-B0C8-A7C91209FE7A}">
      <dgm:prSet/>
      <dgm:spPr/>
      <dgm:t>
        <a:bodyPr/>
        <a:lstStyle/>
        <a:p>
          <a:endParaRPr lang="es-MX"/>
        </a:p>
      </dgm:t>
    </dgm:pt>
    <dgm:pt modelId="{B9621C59-A5B9-49F6-A58C-E57B7F17DC88}">
      <dgm:prSet/>
      <dgm:spPr/>
      <dgm:t>
        <a:bodyPr/>
        <a:lstStyle/>
        <a:p>
          <a:r>
            <a:rPr lang="es-MX" dirty="0" smtClean="0"/>
            <a:t>STPP inicia los procesos para rápido y eficiente inicio de operaciones del CNODT (Art. 58)</a:t>
          </a:r>
        </a:p>
      </dgm:t>
    </dgm:pt>
    <dgm:pt modelId="{61826D46-407C-40F7-9814-653E7844A714}" type="parTrans" cxnId="{E5504B1D-22D5-4F7B-A94B-14709F349CA2}">
      <dgm:prSet/>
      <dgm:spPr/>
      <dgm:t>
        <a:bodyPr/>
        <a:lstStyle/>
        <a:p>
          <a:endParaRPr lang="es-MX"/>
        </a:p>
      </dgm:t>
    </dgm:pt>
    <dgm:pt modelId="{B0809316-59CE-4B28-BB78-67830B4861AB}" type="sibTrans" cxnId="{E5504B1D-22D5-4F7B-A94B-14709F349CA2}">
      <dgm:prSet/>
      <dgm:spPr/>
      <dgm:t>
        <a:bodyPr/>
        <a:lstStyle/>
        <a:p>
          <a:endParaRPr lang="es-MX"/>
        </a:p>
      </dgm:t>
    </dgm:pt>
    <dgm:pt modelId="{81DE19FB-A1F6-4D65-AB53-8D6BC89777E7}">
      <dgm:prSet/>
      <dgm:spPr/>
      <dgm:t>
        <a:bodyPr/>
        <a:lstStyle/>
        <a:p>
          <a:r>
            <a:rPr lang="es-MX" dirty="0" smtClean="0"/>
            <a:t>Presidente del CNODT propone organización y funcionamiento inicial</a:t>
          </a:r>
        </a:p>
      </dgm:t>
    </dgm:pt>
    <dgm:pt modelId="{7C12D899-912E-421D-BE0C-FEE79940B57E}" type="parTrans" cxnId="{DB542A26-C6C1-4E4D-BB63-F2843F3D2213}">
      <dgm:prSet/>
      <dgm:spPr/>
      <dgm:t>
        <a:bodyPr/>
        <a:lstStyle/>
        <a:p>
          <a:endParaRPr lang="es-MX"/>
        </a:p>
      </dgm:t>
    </dgm:pt>
    <dgm:pt modelId="{83CF4303-814D-4D96-BE8C-01B322A85246}" type="sibTrans" cxnId="{DB542A26-C6C1-4E4D-BB63-F2843F3D2213}">
      <dgm:prSet/>
      <dgm:spPr/>
      <dgm:t>
        <a:bodyPr/>
        <a:lstStyle/>
        <a:p>
          <a:endParaRPr lang="es-MX"/>
        </a:p>
      </dgm:t>
    </dgm:pt>
    <dgm:pt modelId="{E2F6CCFB-183F-4B99-A9CD-628416E653C0}">
      <dgm:prSet/>
      <dgm:spPr/>
      <dgm:t>
        <a:bodyPr/>
        <a:lstStyle/>
        <a:p>
          <a:r>
            <a:rPr lang="es-MX" dirty="0" smtClean="0"/>
            <a:t>CNODT emite normativas  específicas en el plazo de 1 año</a:t>
          </a:r>
        </a:p>
      </dgm:t>
    </dgm:pt>
    <dgm:pt modelId="{F53E7E17-62AD-4EA0-A03A-E9BB205AB52F}" type="parTrans" cxnId="{E4735070-92FC-4FEC-8D39-1E765568E0EB}">
      <dgm:prSet/>
      <dgm:spPr/>
      <dgm:t>
        <a:bodyPr/>
        <a:lstStyle/>
        <a:p>
          <a:endParaRPr lang="es-MX"/>
        </a:p>
      </dgm:t>
    </dgm:pt>
    <dgm:pt modelId="{73909215-E62C-4B3B-9F8F-83B5694246E8}" type="sibTrans" cxnId="{E4735070-92FC-4FEC-8D39-1E765568E0EB}">
      <dgm:prSet/>
      <dgm:spPr/>
      <dgm:t>
        <a:bodyPr/>
        <a:lstStyle/>
        <a:p>
          <a:endParaRPr lang="es-MX"/>
        </a:p>
      </dgm:t>
    </dgm:pt>
    <dgm:pt modelId="{A3D13085-1DCA-43E8-8481-DD30581B1AB6}">
      <dgm:prSet/>
      <dgm:spPr/>
      <dgm:t>
        <a:bodyPr/>
        <a:lstStyle/>
        <a:p>
          <a:r>
            <a:rPr lang="es-MX" dirty="0" smtClean="0"/>
            <a:t>CNODT hace nombramientos iniciales (Director nacional) (Art. 61 del Reglamento)</a:t>
          </a:r>
        </a:p>
      </dgm:t>
    </dgm:pt>
    <dgm:pt modelId="{F3967054-AD92-4E85-B0CB-3D78A026A97D}" type="parTrans" cxnId="{909D9985-0649-4182-9914-A926CA304C29}">
      <dgm:prSet/>
      <dgm:spPr/>
      <dgm:t>
        <a:bodyPr/>
        <a:lstStyle/>
        <a:p>
          <a:endParaRPr lang="es-MX"/>
        </a:p>
      </dgm:t>
    </dgm:pt>
    <dgm:pt modelId="{82E8F18D-C00A-41E2-91A1-278BEAC14852}" type="sibTrans" cxnId="{909D9985-0649-4182-9914-A926CA304C29}">
      <dgm:prSet/>
      <dgm:spPr/>
      <dgm:t>
        <a:bodyPr/>
        <a:lstStyle/>
        <a:p>
          <a:endParaRPr lang="es-MX"/>
        </a:p>
      </dgm:t>
    </dgm:pt>
    <dgm:pt modelId="{C83C42B0-7F50-4A9B-B94D-CFBE0204D6F3}">
      <dgm:prSet phldrT="[Texto]"/>
      <dgm:spPr/>
      <dgm:t>
        <a:bodyPr/>
        <a:lstStyle/>
        <a:p>
          <a:r>
            <a:rPr lang="es-MX" dirty="0" smtClean="0"/>
            <a:t>El Secretario Técnico de la Presidencia gestiona con Directorio de COMURES elección de 3 alcaldes/esas (Art.58)</a:t>
          </a:r>
          <a:endParaRPr lang="es-MX" dirty="0"/>
        </a:p>
      </dgm:t>
    </dgm:pt>
    <dgm:pt modelId="{E9DA3B51-0504-4FD0-8A95-FC40EBE1DAB0}" type="sibTrans" cxnId="{1F9470BC-942C-4CF6-847A-5B13040475AA}">
      <dgm:prSet/>
      <dgm:spPr/>
      <dgm:t>
        <a:bodyPr/>
        <a:lstStyle/>
        <a:p>
          <a:endParaRPr lang="es-MX"/>
        </a:p>
      </dgm:t>
    </dgm:pt>
    <dgm:pt modelId="{D3FAE855-6914-48D6-AD09-3DE17DCF1E77}" type="parTrans" cxnId="{1F9470BC-942C-4CF6-847A-5B13040475AA}">
      <dgm:prSet/>
      <dgm:spPr/>
      <dgm:t>
        <a:bodyPr/>
        <a:lstStyle/>
        <a:p>
          <a:endParaRPr lang="es-MX"/>
        </a:p>
      </dgm:t>
    </dgm:pt>
    <dgm:pt modelId="{10DF1982-ACCC-4CC9-BA3C-889C278BD665}" type="pres">
      <dgm:prSet presAssocID="{2584C3FB-7793-41A2-8D2A-B1614E9D857B}" presName="Name0" presStyleCnt="0">
        <dgm:presLayoutVars>
          <dgm:dir/>
          <dgm:resizeHandles val="exact"/>
        </dgm:presLayoutVars>
      </dgm:prSet>
      <dgm:spPr/>
      <dgm:t>
        <a:bodyPr/>
        <a:lstStyle/>
        <a:p>
          <a:endParaRPr lang="es-MX"/>
        </a:p>
      </dgm:t>
    </dgm:pt>
    <dgm:pt modelId="{EB50F131-077F-4F71-9654-3CD3660A0AD6}" type="pres">
      <dgm:prSet presAssocID="{C83C42B0-7F50-4A9B-B94D-CFBE0204D6F3}" presName="node" presStyleLbl="node1" presStyleIdx="0" presStyleCnt="9">
        <dgm:presLayoutVars>
          <dgm:bulletEnabled val="1"/>
        </dgm:presLayoutVars>
      </dgm:prSet>
      <dgm:spPr/>
      <dgm:t>
        <a:bodyPr/>
        <a:lstStyle/>
        <a:p>
          <a:endParaRPr lang="es-MX"/>
        </a:p>
      </dgm:t>
    </dgm:pt>
    <dgm:pt modelId="{B78AE3B4-CFAF-40BD-9D96-50B2F879425F}" type="pres">
      <dgm:prSet presAssocID="{E9DA3B51-0504-4FD0-8A95-FC40EBE1DAB0}" presName="sibTrans" presStyleLbl="sibTrans1D1" presStyleIdx="0" presStyleCnt="8"/>
      <dgm:spPr/>
      <dgm:t>
        <a:bodyPr/>
        <a:lstStyle/>
        <a:p>
          <a:endParaRPr lang="es-MX"/>
        </a:p>
      </dgm:t>
    </dgm:pt>
    <dgm:pt modelId="{B3F3A8FA-A913-439A-A100-CA6CA23B5F48}" type="pres">
      <dgm:prSet presAssocID="{E9DA3B51-0504-4FD0-8A95-FC40EBE1DAB0}" presName="connectorText" presStyleLbl="sibTrans1D1" presStyleIdx="0" presStyleCnt="8"/>
      <dgm:spPr/>
      <dgm:t>
        <a:bodyPr/>
        <a:lstStyle/>
        <a:p>
          <a:endParaRPr lang="es-MX"/>
        </a:p>
      </dgm:t>
    </dgm:pt>
    <dgm:pt modelId="{54FF2747-D797-4085-9530-36031130B681}" type="pres">
      <dgm:prSet presAssocID="{2B671762-957B-4228-B0BD-3C9B06CF2C18}" presName="node" presStyleLbl="node1" presStyleIdx="1" presStyleCnt="9">
        <dgm:presLayoutVars>
          <dgm:bulletEnabled val="1"/>
        </dgm:presLayoutVars>
      </dgm:prSet>
      <dgm:spPr/>
      <dgm:t>
        <a:bodyPr/>
        <a:lstStyle/>
        <a:p>
          <a:endParaRPr lang="es-MX"/>
        </a:p>
      </dgm:t>
    </dgm:pt>
    <dgm:pt modelId="{3FB06A99-C797-4DB3-BFE2-04304F54B2E6}" type="pres">
      <dgm:prSet presAssocID="{8ECB2F00-828B-4C11-A0D4-826B18F6E4BC}" presName="sibTrans" presStyleLbl="sibTrans1D1" presStyleIdx="1" presStyleCnt="8"/>
      <dgm:spPr/>
      <dgm:t>
        <a:bodyPr/>
        <a:lstStyle/>
        <a:p>
          <a:endParaRPr lang="es-MX"/>
        </a:p>
      </dgm:t>
    </dgm:pt>
    <dgm:pt modelId="{9005BCD0-FDD8-4FCD-98F0-804DC0DE3C89}" type="pres">
      <dgm:prSet presAssocID="{8ECB2F00-828B-4C11-A0D4-826B18F6E4BC}" presName="connectorText" presStyleLbl="sibTrans1D1" presStyleIdx="1" presStyleCnt="8"/>
      <dgm:spPr/>
      <dgm:t>
        <a:bodyPr/>
        <a:lstStyle/>
        <a:p>
          <a:endParaRPr lang="es-MX"/>
        </a:p>
      </dgm:t>
    </dgm:pt>
    <dgm:pt modelId="{F6BD8A45-9AD0-4B30-BF0D-F0484A9F2C54}" type="pres">
      <dgm:prSet presAssocID="{DF0D452F-CDCA-46EA-85E4-435F346A7C4B}" presName="node" presStyleLbl="node1" presStyleIdx="2" presStyleCnt="9">
        <dgm:presLayoutVars>
          <dgm:bulletEnabled val="1"/>
        </dgm:presLayoutVars>
      </dgm:prSet>
      <dgm:spPr/>
      <dgm:t>
        <a:bodyPr/>
        <a:lstStyle/>
        <a:p>
          <a:endParaRPr lang="es-MX"/>
        </a:p>
      </dgm:t>
    </dgm:pt>
    <dgm:pt modelId="{BBA76BEF-7B58-4FAF-87EC-8733B40CE560}" type="pres">
      <dgm:prSet presAssocID="{3F096986-CF03-486E-80CF-5278F2EA29F8}" presName="sibTrans" presStyleLbl="sibTrans1D1" presStyleIdx="2" presStyleCnt="8"/>
      <dgm:spPr/>
      <dgm:t>
        <a:bodyPr/>
        <a:lstStyle/>
        <a:p>
          <a:endParaRPr lang="es-MX"/>
        </a:p>
      </dgm:t>
    </dgm:pt>
    <dgm:pt modelId="{9C88C68E-EDBE-432B-9ED8-14F6005511CF}" type="pres">
      <dgm:prSet presAssocID="{3F096986-CF03-486E-80CF-5278F2EA29F8}" presName="connectorText" presStyleLbl="sibTrans1D1" presStyleIdx="2" presStyleCnt="8"/>
      <dgm:spPr/>
      <dgm:t>
        <a:bodyPr/>
        <a:lstStyle/>
        <a:p>
          <a:endParaRPr lang="es-MX"/>
        </a:p>
      </dgm:t>
    </dgm:pt>
    <dgm:pt modelId="{C65DFB1A-1E6B-4265-AA09-F7DA51C9138B}" type="pres">
      <dgm:prSet presAssocID="{2C620DA0-7327-4D45-91EB-4326BA414D51}" presName="node" presStyleLbl="node1" presStyleIdx="3" presStyleCnt="9">
        <dgm:presLayoutVars>
          <dgm:bulletEnabled val="1"/>
        </dgm:presLayoutVars>
      </dgm:prSet>
      <dgm:spPr/>
      <dgm:t>
        <a:bodyPr/>
        <a:lstStyle/>
        <a:p>
          <a:endParaRPr lang="es-MX"/>
        </a:p>
      </dgm:t>
    </dgm:pt>
    <dgm:pt modelId="{5C3FAB48-4A40-4076-BDCC-2BFD792D198D}" type="pres">
      <dgm:prSet presAssocID="{2750DFBF-BC72-45D8-A7D6-403211710B64}" presName="sibTrans" presStyleLbl="sibTrans1D1" presStyleIdx="3" presStyleCnt="8"/>
      <dgm:spPr/>
      <dgm:t>
        <a:bodyPr/>
        <a:lstStyle/>
        <a:p>
          <a:endParaRPr lang="es-MX"/>
        </a:p>
      </dgm:t>
    </dgm:pt>
    <dgm:pt modelId="{D256F020-C008-493A-9319-94C749DAD3C5}" type="pres">
      <dgm:prSet presAssocID="{2750DFBF-BC72-45D8-A7D6-403211710B64}" presName="connectorText" presStyleLbl="sibTrans1D1" presStyleIdx="3" presStyleCnt="8"/>
      <dgm:spPr/>
      <dgm:t>
        <a:bodyPr/>
        <a:lstStyle/>
        <a:p>
          <a:endParaRPr lang="es-MX"/>
        </a:p>
      </dgm:t>
    </dgm:pt>
    <dgm:pt modelId="{67E0E571-21CF-47FD-9F65-150DB9EA164F}" type="pres">
      <dgm:prSet presAssocID="{8CED99F3-57A8-4CCB-BFAF-8654369EEC0D}" presName="node" presStyleLbl="node1" presStyleIdx="4" presStyleCnt="9">
        <dgm:presLayoutVars>
          <dgm:bulletEnabled val="1"/>
        </dgm:presLayoutVars>
      </dgm:prSet>
      <dgm:spPr/>
      <dgm:t>
        <a:bodyPr/>
        <a:lstStyle/>
        <a:p>
          <a:endParaRPr lang="es-MX"/>
        </a:p>
      </dgm:t>
    </dgm:pt>
    <dgm:pt modelId="{F3445C56-BCB8-49E2-A460-381C3ECB1B51}" type="pres">
      <dgm:prSet presAssocID="{FD4AB4C6-93D4-4247-A68C-3B1E1D42ADFB}" presName="sibTrans" presStyleLbl="sibTrans1D1" presStyleIdx="4" presStyleCnt="8"/>
      <dgm:spPr/>
      <dgm:t>
        <a:bodyPr/>
        <a:lstStyle/>
        <a:p>
          <a:endParaRPr lang="es-MX"/>
        </a:p>
      </dgm:t>
    </dgm:pt>
    <dgm:pt modelId="{BC9E74DA-50D9-487D-B9F1-18E50BB5ACE9}" type="pres">
      <dgm:prSet presAssocID="{FD4AB4C6-93D4-4247-A68C-3B1E1D42ADFB}" presName="connectorText" presStyleLbl="sibTrans1D1" presStyleIdx="4" presStyleCnt="8"/>
      <dgm:spPr/>
      <dgm:t>
        <a:bodyPr/>
        <a:lstStyle/>
        <a:p>
          <a:endParaRPr lang="es-MX"/>
        </a:p>
      </dgm:t>
    </dgm:pt>
    <dgm:pt modelId="{8D1DD19F-DB52-4DEA-9471-E738670C82D5}" type="pres">
      <dgm:prSet presAssocID="{B9621C59-A5B9-49F6-A58C-E57B7F17DC88}" presName="node" presStyleLbl="node1" presStyleIdx="5" presStyleCnt="9">
        <dgm:presLayoutVars>
          <dgm:bulletEnabled val="1"/>
        </dgm:presLayoutVars>
      </dgm:prSet>
      <dgm:spPr/>
      <dgm:t>
        <a:bodyPr/>
        <a:lstStyle/>
        <a:p>
          <a:endParaRPr lang="es-MX"/>
        </a:p>
      </dgm:t>
    </dgm:pt>
    <dgm:pt modelId="{F8B97E32-94BC-4586-8223-25DF7C4041EB}" type="pres">
      <dgm:prSet presAssocID="{B0809316-59CE-4B28-BB78-67830B4861AB}" presName="sibTrans" presStyleLbl="sibTrans1D1" presStyleIdx="5" presStyleCnt="8"/>
      <dgm:spPr/>
      <dgm:t>
        <a:bodyPr/>
        <a:lstStyle/>
        <a:p>
          <a:endParaRPr lang="es-MX"/>
        </a:p>
      </dgm:t>
    </dgm:pt>
    <dgm:pt modelId="{89C6A7B5-DE45-434A-B473-DBAE7FBAFC07}" type="pres">
      <dgm:prSet presAssocID="{B0809316-59CE-4B28-BB78-67830B4861AB}" presName="connectorText" presStyleLbl="sibTrans1D1" presStyleIdx="5" presStyleCnt="8"/>
      <dgm:spPr/>
      <dgm:t>
        <a:bodyPr/>
        <a:lstStyle/>
        <a:p>
          <a:endParaRPr lang="es-MX"/>
        </a:p>
      </dgm:t>
    </dgm:pt>
    <dgm:pt modelId="{A6EBE29C-568E-4C2E-81F7-4BEC7280DBB0}" type="pres">
      <dgm:prSet presAssocID="{81DE19FB-A1F6-4D65-AB53-8D6BC89777E7}" presName="node" presStyleLbl="node1" presStyleIdx="6" presStyleCnt="9">
        <dgm:presLayoutVars>
          <dgm:bulletEnabled val="1"/>
        </dgm:presLayoutVars>
      </dgm:prSet>
      <dgm:spPr/>
      <dgm:t>
        <a:bodyPr/>
        <a:lstStyle/>
        <a:p>
          <a:endParaRPr lang="es-MX"/>
        </a:p>
      </dgm:t>
    </dgm:pt>
    <dgm:pt modelId="{62F18300-DFC0-45F5-9A77-D1EF329D6568}" type="pres">
      <dgm:prSet presAssocID="{83CF4303-814D-4D96-BE8C-01B322A85246}" presName="sibTrans" presStyleLbl="sibTrans1D1" presStyleIdx="6" presStyleCnt="8"/>
      <dgm:spPr/>
      <dgm:t>
        <a:bodyPr/>
        <a:lstStyle/>
        <a:p>
          <a:endParaRPr lang="es-MX"/>
        </a:p>
      </dgm:t>
    </dgm:pt>
    <dgm:pt modelId="{CAB86FBB-7B0A-455B-BDC8-9F33CFC54EF2}" type="pres">
      <dgm:prSet presAssocID="{83CF4303-814D-4D96-BE8C-01B322A85246}" presName="connectorText" presStyleLbl="sibTrans1D1" presStyleIdx="6" presStyleCnt="8"/>
      <dgm:spPr/>
      <dgm:t>
        <a:bodyPr/>
        <a:lstStyle/>
        <a:p>
          <a:endParaRPr lang="es-MX"/>
        </a:p>
      </dgm:t>
    </dgm:pt>
    <dgm:pt modelId="{03AA132E-1D22-46DE-B4BE-9E1FAB5656EE}" type="pres">
      <dgm:prSet presAssocID="{A3D13085-1DCA-43E8-8481-DD30581B1AB6}" presName="node" presStyleLbl="node1" presStyleIdx="7" presStyleCnt="9">
        <dgm:presLayoutVars>
          <dgm:bulletEnabled val="1"/>
        </dgm:presLayoutVars>
      </dgm:prSet>
      <dgm:spPr/>
      <dgm:t>
        <a:bodyPr/>
        <a:lstStyle/>
        <a:p>
          <a:endParaRPr lang="es-MX"/>
        </a:p>
      </dgm:t>
    </dgm:pt>
    <dgm:pt modelId="{A0616578-D502-4449-9D66-7DE9E3992A6F}" type="pres">
      <dgm:prSet presAssocID="{82E8F18D-C00A-41E2-91A1-278BEAC14852}" presName="sibTrans" presStyleLbl="sibTrans1D1" presStyleIdx="7" presStyleCnt="8"/>
      <dgm:spPr/>
      <dgm:t>
        <a:bodyPr/>
        <a:lstStyle/>
        <a:p>
          <a:endParaRPr lang="es-MX"/>
        </a:p>
      </dgm:t>
    </dgm:pt>
    <dgm:pt modelId="{3687BDF3-DC5B-4709-88BD-36EE83C07632}" type="pres">
      <dgm:prSet presAssocID="{82E8F18D-C00A-41E2-91A1-278BEAC14852}" presName="connectorText" presStyleLbl="sibTrans1D1" presStyleIdx="7" presStyleCnt="8"/>
      <dgm:spPr/>
      <dgm:t>
        <a:bodyPr/>
        <a:lstStyle/>
        <a:p>
          <a:endParaRPr lang="es-MX"/>
        </a:p>
      </dgm:t>
    </dgm:pt>
    <dgm:pt modelId="{A43CF373-9F07-46CC-8435-7293FB4EF1EE}" type="pres">
      <dgm:prSet presAssocID="{E2F6CCFB-183F-4B99-A9CD-628416E653C0}" presName="node" presStyleLbl="node1" presStyleIdx="8" presStyleCnt="9">
        <dgm:presLayoutVars>
          <dgm:bulletEnabled val="1"/>
        </dgm:presLayoutVars>
      </dgm:prSet>
      <dgm:spPr/>
      <dgm:t>
        <a:bodyPr/>
        <a:lstStyle/>
        <a:p>
          <a:endParaRPr lang="es-MX"/>
        </a:p>
      </dgm:t>
    </dgm:pt>
  </dgm:ptLst>
  <dgm:cxnLst>
    <dgm:cxn modelId="{79E3AF72-DAAC-4449-AA89-1E97C566BDFB}" type="presOf" srcId="{2584C3FB-7793-41A2-8D2A-B1614E9D857B}" destId="{10DF1982-ACCC-4CC9-BA3C-889C278BD665}" srcOrd="0" destOrd="0" presId="urn:microsoft.com/office/officeart/2005/8/layout/bProcess3"/>
    <dgm:cxn modelId="{BA47DCCB-F069-4082-B0C8-A7C91209FE7A}" srcId="{2584C3FB-7793-41A2-8D2A-B1614E9D857B}" destId="{8CED99F3-57A8-4CCB-BFAF-8654369EEC0D}" srcOrd="4" destOrd="0" parTransId="{8868449E-F1D2-4D6C-A873-FF3C5E439DCB}" sibTransId="{FD4AB4C6-93D4-4247-A68C-3B1E1D42ADFB}"/>
    <dgm:cxn modelId="{1F9470BC-942C-4CF6-847A-5B13040475AA}" srcId="{2584C3FB-7793-41A2-8D2A-B1614E9D857B}" destId="{C83C42B0-7F50-4A9B-B94D-CFBE0204D6F3}" srcOrd="0" destOrd="0" parTransId="{D3FAE855-6914-48D6-AD09-3DE17DCF1E77}" sibTransId="{E9DA3B51-0504-4FD0-8A95-FC40EBE1DAB0}"/>
    <dgm:cxn modelId="{A8190DCF-F3F8-47EE-A325-7EAFC3032E6C}" type="presOf" srcId="{8ECB2F00-828B-4C11-A0D4-826B18F6E4BC}" destId="{9005BCD0-FDD8-4FCD-98F0-804DC0DE3C89}" srcOrd="1" destOrd="0" presId="urn:microsoft.com/office/officeart/2005/8/layout/bProcess3"/>
    <dgm:cxn modelId="{4A6831B6-92A6-4C31-8A72-674CF3FFDC4F}" type="presOf" srcId="{8ECB2F00-828B-4C11-A0D4-826B18F6E4BC}" destId="{3FB06A99-C797-4DB3-BFE2-04304F54B2E6}" srcOrd="0" destOrd="0" presId="urn:microsoft.com/office/officeart/2005/8/layout/bProcess3"/>
    <dgm:cxn modelId="{B5A25D4E-800B-43A2-8EB7-D41E4ED10C9A}" type="presOf" srcId="{83CF4303-814D-4D96-BE8C-01B322A85246}" destId="{CAB86FBB-7B0A-455B-BDC8-9F33CFC54EF2}" srcOrd="1" destOrd="0" presId="urn:microsoft.com/office/officeart/2005/8/layout/bProcess3"/>
    <dgm:cxn modelId="{E4735070-92FC-4FEC-8D39-1E765568E0EB}" srcId="{2584C3FB-7793-41A2-8D2A-B1614E9D857B}" destId="{E2F6CCFB-183F-4B99-A9CD-628416E653C0}" srcOrd="8" destOrd="0" parTransId="{F53E7E17-62AD-4EA0-A03A-E9BB205AB52F}" sibTransId="{73909215-E62C-4B3B-9F8F-83B5694246E8}"/>
    <dgm:cxn modelId="{ADC98C28-60F2-4EE9-9490-CA171F69ECBB}" type="presOf" srcId="{82E8F18D-C00A-41E2-91A1-278BEAC14852}" destId="{3687BDF3-DC5B-4709-88BD-36EE83C07632}" srcOrd="1" destOrd="0" presId="urn:microsoft.com/office/officeart/2005/8/layout/bProcess3"/>
    <dgm:cxn modelId="{893D4B5B-7D41-4E10-AF0E-44F9E90DE4D5}" type="presOf" srcId="{82E8F18D-C00A-41E2-91A1-278BEAC14852}" destId="{A0616578-D502-4449-9D66-7DE9E3992A6F}" srcOrd="0" destOrd="0" presId="urn:microsoft.com/office/officeart/2005/8/layout/bProcess3"/>
    <dgm:cxn modelId="{945402FE-FF49-41C0-9F91-C3A1BE2E15D3}" type="presOf" srcId="{2750DFBF-BC72-45D8-A7D6-403211710B64}" destId="{D256F020-C008-493A-9319-94C749DAD3C5}" srcOrd="1" destOrd="0" presId="urn:microsoft.com/office/officeart/2005/8/layout/bProcess3"/>
    <dgm:cxn modelId="{E5504B1D-22D5-4F7B-A94B-14709F349CA2}" srcId="{2584C3FB-7793-41A2-8D2A-B1614E9D857B}" destId="{B9621C59-A5B9-49F6-A58C-E57B7F17DC88}" srcOrd="5" destOrd="0" parTransId="{61826D46-407C-40F7-9814-653E7844A714}" sibTransId="{B0809316-59CE-4B28-BB78-67830B4861AB}"/>
    <dgm:cxn modelId="{2E433391-10D9-4605-AB85-C5DED87B822A}" srcId="{2584C3FB-7793-41A2-8D2A-B1614E9D857B}" destId="{2C620DA0-7327-4D45-91EB-4326BA414D51}" srcOrd="3" destOrd="0" parTransId="{6B6AC77A-D69A-4EE6-9918-61D046659416}" sibTransId="{2750DFBF-BC72-45D8-A7D6-403211710B64}"/>
    <dgm:cxn modelId="{0316995F-4C00-4AF5-9F57-2FE1892A3DE1}" srcId="{2584C3FB-7793-41A2-8D2A-B1614E9D857B}" destId="{DF0D452F-CDCA-46EA-85E4-435F346A7C4B}" srcOrd="2" destOrd="0" parTransId="{F7B5DBC8-9C17-44F1-A300-A5CD6DD45446}" sibTransId="{3F096986-CF03-486E-80CF-5278F2EA29F8}"/>
    <dgm:cxn modelId="{6530F4DC-865F-4D11-BD0F-79FDDD73BC65}" type="presOf" srcId="{3F096986-CF03-486E-80CF-5278F2EA29F8}" destId="{BBA76BEF-7B58-4FAF-87EC-8733B40CE560}" srcOrd="0" destOrd="0" presId="urn:microsoft.com/office/officeart/2005/8/layout/bProcess3"/>
    <dgm:cxn modelId="{DB542A26-C6C1-4E4D-BB63-F2843F3D2213}" srcId="{2584C3FB-7793-41A2-8D2A-B1614E9D857B}" destId="{81DE19FB-A1F6-4D65-AB53-8D6BC89777E7}" srcOrd="6" destOrd="0" parTransId="{7C12D899-912E-421D-BE0C-FEE79940B57E}" sibTransId="{83CF4303-814D-4D96-BE8C-01B322A85246}"/>
    <dgm:cxn modelId="{B75EA593-BA73-445F-BE28-F1111371E3E5}" type="presOf" srcId="{FD4AB4C6-93D4-4247-A68C-3B1E1D42ADFB}" destId="{BC9E74DA-50D9-487D-B9F1-18E50BB5ACE9}" srcOrd="1" destOrd="0" presId="urn:microsoft.com/office/officeart/2005/8/layout/bProcess3"/>
    <dgm:cxn modelId="{E120F4B5-E198-4783-84A1-2CACACE5A938}" type="presOf" srcId="{8CED99F3-57A8-4CCB-BFAF-8654369EEC0D}" destId="{67E0E571-21CF-47FD-9F65-150DB9EA164F}" srcOrd="0" destOrd="0" presId="urn:microsoft.com/office/officeart/2005/8/layout/bProcess3"/>
    <dgm:cxn modelId="{A899B3F1-7B25-4777-AD62-957C62B43239}" type="presOf" srcId="{A3D13085-1DCA-43E8-8481-DD30581B1AB6}" destId="{03AA132E-1D22-46DE-B4BE-9E1FAB5656EE}" srcOrd="0" destOrd="0" presId="urn:microsoft.com/office/officeart/2005/8/layout/bProcess3"/>
    <dgm:cxn modelId="{2A333E6A-623A-4832-9D3D-34FB623EE279}" type="presOf" srcId="{E2F6CCFB-183F-4B99-A9CD-628416E653C0}" destId="{A43CF373-9F07-46CC-8435-7293FB4EF1EE}" srcOrd="0" destOrd="0" presId="urn:microsoft.com/office/officeart/2005/8/layout/bProcess3"/>
    <dgm:cxn modelId="{7623C01D-DBA7-4F9E-A5D8-9C19F9872BA2}" type="presOf" srcId="{FD4AB4C6-93D4-4247-A68C-3B1E1D42ADFB}" destId="{F3445C56-BCB8-49E2-A460-381C3ECB1B51}" srcOrd="0" destOrd="0" presId="urn:microsoft.com/office/officeart/2005/8/layout/bProcess3"/>
    <dgm:cxn modelId="{8DE88590-518E-47DC-89BB-DCEE4F1A80AC}" type="presOf" srcId="{3F096986-CF03-486E-80CF-5278F2EA29F8}" destId="{9C88C68E-EDBE-432B-9ED8-14F6005511CF}" srcOrd="1" destOrd="0" presId="urn:microsoft.com/office/officeart/2005/8/layout/bProcess3"/>
    <dgm:cxn modelId="{FACD427D-1162-49A0-94FD-646606A574A1}" type="presOf" srcId="{DF0D452F-CDCA-46EA-85E4-435F346A7C4B}" destId="{F6BD8A45-9AD0-4B30-BF0D-F0484A9F2C54}" srcOrd="0" destOrd="0" presId="urn:microsoft.com/office/officeart/2005/8/layout/bProcess3"/>
    <dgm:cxn modelId="{1AB9F59B-A0EB-4FB7-B0C3-E140A262ED89}" type="presOf" srcId="{2C620DA0-7327-4D45-91EB-4326BA414D51}" destId="{C65DFB1A-1E6B-4265-AA09-F7DA51C9138B}" srcOrd="0" destOrd="0" presId="urn:microsoft.com/office/officeart/2005/8/layout/bProcess3"/>
    <dgm:cxn modelId="{FDF4753B-9419-427B-87DA-B377EA3F3277}" type="presOf" srcId="{83CF4303-814D-4D96-BE8C-01B322A85246}" destId="{62F18300-DFC0-45F5-9A77-D1EF329D6568}" srcOrd="0" destOrd="0" presId="urn:microsoft.com/office/officeart/2005/8/layout/bProcess3"/>
    <dgm:cxn modelId="{58FAC1A8-A054-4CFD-8EA5-EDC359D89BAF}" type="presOf" srcId="{2750DFBF-BC72-45D8-A7D6-403211710B64}" destId="{5C3FAB48-4A40-4076-BDCC-2BFD792D198D}" srcOrd="0" destOrd="0" presId="urn:microsoft.com/office/officeart/2005/8/layout/bProcess3"/>
    <dgm:cxn modelId="{4D6EC1EA-0704-4156-98F9-EDF6D092C421}" type="presOf" srcId="{B0809316-59CE-4B28-BB78-67830B4861AB}" destId="{89C6A7B5-DE45-434A-B473-DBAE7FBAFC07}" srcOrd="1" destOrd="0" presId="urn:microsoft.com/office/officeart/2005/8/layout/bProcess3"/>
    <dgm:cxn modelId="{814440C1-FFF8-40C5-BF92-4CEDE9E461F3}" type="presOf" srcId="{B0809316-59CE-4B28-BB78-67830B4861AB}" destId="{F8B97E32-94BC-4586-8223-25DF7C4041EB}" srcOrd="0" destOrd="0" presId="urn:microsoft.com/office/officeart/2005/8/layout/bProcess3"/>
    <dgm:cxn modelId="{82747539-85B3-4AAA-AD75-54D286F5186F}" type="presOf" srcId="{81DE19FB-A1F6-4D65-AB53-8D6BC89777E7}" destId="{A6EBE29C-568E-4C2E-81F7-4BEC7280DBB0}" srcOrd="0" destOrd="0" presId="urn:microsoft.com/office/officeart/2005/8/layout/bProcess3"/>
    <dgm:cxn modelId="{7D9DD358-0BDB-4512-B23D-3A5EA008192A}" type="presOf" srcId="{2B671762-957B-4228-B0BD-3C9B06CF2C18}" destId="{54FF2747-D797-4085-9530-36031130B681}" srcOrd="0" destOrd="0" presId="urn:microsoft.com/office/officeart/2005/8/layout/bProcess3"/>
    <dgm:cxn modelId="{4C211AFD-9FC5-4DA9-8804-516ADDA9C2D9}" type="presOf" srcId="{E9DA3B51-0504-4FD0-8A95-FC40EBE1DAB0}" destId="{B3F3A8FA-A913-439A-A100-CA6CA23B5F48}" srcOrd="1" destOrd="0" presId="urn:microsoft.com/office/officeart/2005/8/layout/bProcess3"/>
    <dgm:cxn modelId="{4579E8C8-B8A6-4F4C-B4B5-61BA1FC46B8A}" type="presOf" srcId="{B9621C59-A5B9-49F6-A58C-E57B7F17DC88}" destId="{8D1DD19F-DB52-4DEA-9471-E738670C82D5}" srcOrd="0" destOrd="0" presId="urn:microsoft.com/office/officeart/2005/8/layout/bProcess3"/>
    <dgm:cxn modelId="{909D9985-0649-4182-9914-A926CA304C29}" srcId="{2584C3FB-7793-41A2-8D2A-B1614E9D857B}" destId="{A3D13085-1DCA-43E8-8481-DD30581B1AB6}" srcOrd="7" destOrd="0" parTransId="{F3967054-AD92-4E85-B0CB-3D78A026A97D}" sibTransId="{82E8F18D-C00A-41E2-91A1-278BEAC14852}"/>
    <dgm:cxn modelId="{9DB33894-D4E4-4B02-BF8D-DF0CFD6E0A8D}" srcId="{2584C3FB-7793-41A2-8D2A-B1614E9D857B}" destId="{2B671762-957B-4228-B0BD-3C9B06CF2C18}" srcOrd="1" destOrd="0" parTransId="{60E11E20-2365-423F-B8E2-CB9FE0F7CD9B}" sibTransId="{8ECB2F00-828B-4C11-A0D4-826B18F6E4BC}"/>
    <dgm:cxn modelId="{3F916ADB-F118-4B4D-A33A-BD6CD6C4B59A}" type="presOf" srcId="{C83C42B0-7F50-4A9B-B94D-CFBE0204D6F3}" destId="{EB50F131-077F-4F71-9654-3CD3660A0AD6}" srcOrd="0" destOrd="0" presId="urn:microsoft.com/office/officeart/2005/8/layout/bProcess3"/>
    <dgm:cxn modelId="{AE1A9332-4E4D-4D5B-8402-E48359487C6C}" type="presOf" srcId="{E9DA3B51-0504-4FD0-8A95-FC40EBE1DAB0}" destId="{B78AE3B4-CFAF-40BD-9D96-50B2F879425F}" srcOrd="0" destOrd="0" presId="urn:microsoft.com/office/officeart/2005/8/layout/bProcess3"/>
    <dgm:cxn modelId="{CB1841C0-9EC3-4E31-9708-D434FAB064A2}" type="presParOf" srcId="{10DF1982-ACCC-4CC9-BA3C-889C278BD665}" destId="{EB50F131-077F-4F71-9654-3CD3660A0AD6}" srcOrd="0" destOrd="0" presId="urn:microsoft.com/office/officeart/2005/8/layout/bProcess3"/>
    <dgm:cxn modelId="{8B9F46A4-3AA2-4E64-86CE-CDAFF1ACBBFC}" type="presParOf" srcId="{10DF1982-ACCC-4CC9-BA3C-889C278BD665}" destId="{B78AE3B4-CFAF-40BD-9D96-50B2F879425F}" srcOrd="1" destOrd="0" presId="urn:microsoft.com/office/officeart/2005/8/layout/bProcess3"/>
    <dgm:cxn modelId="{BC6C21E4-3F18-48E4-A3C2-20545674A523}" type="presParOf" srcId="{B78AE3B4-CFAF-40BD-9D96-50B2F879425F}" destId="{B3F3A8FA-A913-439A-A100-CA6CA23B5F48}" srcOrd="0" destOrd="0" presId="urn:microsoft.com/office/officeart/2005/8/layout/bProcess3"/>
    <dgm:cxn modelId="{D1F64610-48E2-4D9F-AB4A-2B81A4CAB592}" type="presParOf" srcId="{10DF1982-ACCC-4CC9-BA3C-889C278BD665}" destId="{54FF2747-D797-4085-9530-36031130B681}" srcOrd="2" destOrd="0" presId="urn:microsoft.com/office/officeart/2005/8/layout/bProcess3"/>
    <dgm:cxn modelId="{BEEBFF02-1F90-4989-A7AB-A49B65632264}" type="presParOf" srcId="{10DF1982-ACCC-4CC9-BA3C-889C278BD665}" destId="{3FB06A99-C797-4DB3-BFE2-04304F54B2E6}" srcOrd="3" destOrd="0" presId="urn:microsoft.com/office/officeart/2005/8/layout/bProcess3"/>
    <dgm:cxn modelId="{83262BCE-1979-482B-9567-884AABEFACEA}" type="presParOf" srcId="{3FB06A99-C797-4DB3-BFE2-04304F54B2E6}" destId="{9005BCD0-FDD8-4FCD-98F0-804DC0DE3C89}" srcOrd="0" destOrd="0" presId="urn:microsoft.com/office/officeart/2005/8/layout/bProcess3"/>
    <dgm:cxn modelId="{25824DB5-EF14-4ADD-A86B-C042130A790B}" type="presParOf" srcId="{10DF1982-ACCC-4CC9-BA3C-889C278BD665}" destId="{F6BD8A45-9AD0-4B30-BF0D-F0484A9F2C54}" srcOrd="4" destOrd="0" presId="urn:microsoft.com/office/officeart/2005/8/layout/bProcess3"/>
    <dgm:cxn modelId="{38225995-DF61-4D87-9EC9-7796D434C081}" type="presParOf" srcId="{10DF1982-ACCC-4CC9-BA3C-889C278BD665}" destId="{BBA76BEF-7B58-4FAF-87EC-8733B40CE560}" srcOrd="5" destOrd="0" presId="urn:microsoft.com/office/officeart/2005/8/layout/bProcess3"/>
    <dgm:cxn modelId="{B3014E80-15CE-4F42-A4C8-0D6BCA724B3E}" type="presParOf" srcId="{BBA76BEF-7B58-4FAF-87EC-8733B40CE560}" destId="{9C88C68E-EDBE-432B-9ED8-14F6005511CF}" srcOrd="0" destOrd="0" presId="urn:microsoft.com/office/officeart/2005/8/layout/bProcess3"/>
    <dgm:cxn modelId="{1A88B5D4-413A-4243-8B4D-6914DEAED3E4}" type="presParOf" srcId="{10DF1982-ACCC-4CC9-BA3C-889C278BD665}" destId="{C65DFB1A-1E6B-4265-AA09-F7DA51C9138B}" srcOrd="6" destOrd="0" presId="urn:microsoft.com/office/officeart/2005/8/layout/bProcess3"/>
    <dgm:cxn modelId="{9029F478-A522-40F0-968E-B42949A82E90}" type="presParOf" srcId="{10DF1982-ACCC-4CC9-BA3C-889C278BD665}" destId="{5C3FAB48-4A40-4076-BDCC-2BFD792D198D}" srcOrd="7" destOrd="0" presId="urn:microsoft.com/office/officeart/2005/8/layout/bProcess3"/>
    <dgm:cxn modelId="{0BFAA534-35A4-4F98-A731-CDA0407CF7D5}" type="presParOf" srcId="{5C3FAB48-4A40-4076-BDCC-2BFD792D198D}" destId="{D256F020-C008-493A-9319-94C749DAD3C5}" srcOrd="0" destOrd="0" presId="urn:microsoft.com/office/officeart/2005/8/layout/bProcess3"/>
    <dgm:cxn modelId="{E348727B-52B7-4DFF-AADB-212A1EB61B01}" type="presParOf" srcId="{10DF1982-ACCC-4CC9-BA3C-889C278BD665}" destId="{67E0E571-21CF-47FD-9F65-150DB9EA164F}" srcOrd="8" destOrd="0" presId="urn:microsoft.com/office/officeart/2005/8/layout/bProcess3"/>
    <dgm:cxn modelId="{34B7839B-64AF-49D1-8398-D5E2847EC35B}" type="presParOf" srcId="{10DF1982-ACCC-4CC9-BA3C-889C278BD665}" destId="{F3445C56-BCB8-49E2-A460-381C3ECB1B51}" srcOrd="9" destOrd="0" presId="urn:microsoft.com/office/officeart/2005/8/layout/bProcess3"/>
    <dgm:cxn modelId="{5B1F1E54-1988-4C75-A9C9-2023E2A63ED0}" type="presParOf" srcId="{F3445C56-BCB8-49E2-A460-381C3ECB1B51}" destId="{BC9E74DA-50D9-487D-B9F1-18E50BB5ACE9}" srcOrd="0" destOrd="0" presId="urn:microsoft.com/office/officeart/2005/8/layout/bProcess3"/>
    <dgm:cxn modelId="{067B5E83-4D20-43FC-BDA4-C853F921DDED}" type="presParOf" srcId="{10DF1982-ACCC-4CC9-BA3C-889C278BD665}" destId="{8D1DD19F-DB52-4DEA-9471-E738670C82D5}" srcOrd="10" destOrd="0" presId="urn:microsoft.com/office/officeart/2005/8/layout/bProcess3"/>
    <dgm:cxn modelId="{D4C2A2ED-D1FF-4235-9A28-8B75C6292FBF}" type="presParOf" srcId="{10DF1982-ACCC-4CC9-BA3C-889C278BD665}" destId="{F8B97E32-94BC-4586-8223-25DF7C4041EB}" srcOrd="11" destOrd="0" presId="urn:microsoft.com/office/officeart/2005/8/layout/bProcess3"/>
    <dgm:cxn modelId="{EEFC8F4D-F5D7-4C6F-9D54-CFE21B6A2A3A}" type="presParOf" srcId="{F8B97E32-94BC-4586-8223-25DF7C4041EB}" destId="{89C6A7B5-DE45-434A-B473-DBAE7FBAFC07}" srcOrd="0" destOrd="0" presId="urn:microsoft.com/office/officeart/2005/8/layout/bProcess3"/>
    <dgm:cxn modelId="{9506356C-5576-48E9-B74E-BD05F71FC12C}" type="presParOf" srcId="{10DF1982-ACCC-4CC9-BA3C-889C278BD665}" destId="{A6EBE29C-568E-4C2E-81F7-4BEC7280DBB0}" srcOrd="12" destOrd="0" presId="urn:microsoft.com/office/officeart/2005/8/layout/bProcess3"/>
    <dgm:cxn modelId="{8B090BD3-4523-46BB-942C-406F2CCE8347}" type="presParOf" srcId="{10DF1982-ACCC-4CC9-BA3C-889C278BD665}" destId="{62F18300-DFC0-45F5-9A77-D1EF329D6568}" srcOrd="13" destOrd="0" presId="urn:microsoft.com/office/officeart/2005/8/layout/bProcess3"/>
    <dgm:cxn modelId="{49260C8E-1328-4504-AA85-2158B080700B}" type="presParOf" srcId="{62F18300-DFC0-45F5-9A77-D1EF329D6568}" destId="{CAB86FBB-7B0A-455B-BDC8-9F33CFC54EF2}" srcOrd="0" destOrd="0" presId="urn:microsoft.com/office/officeart/2005/8/layout/bProcess3"/>
    <dgm:cxn modelId="{24F03038-2705-4BAB-A381-2A3D66F222F8}" type="presParOf" srcId="{10DF1982-ACCC-4CC9-BA3C-889C278BD665}" destId="{03AA132E-1D22-46DE-B4BE-9E1FAB5656EE}" srcOrd="14" destOrd="0" presId="urn:microsoft.com/office/officeart/2005/8/layout/bProcess3"/>
    <dgm:cxn modelId="{1DE38F76-571E-41A1-8319-DFF8257359B1}" type="presParOf" srcId="{10DF1982-ACCC-4CC9-BA3C-889C278BD665}" destId="{A0616578-D502-4449-9D66-7DE9E3992A6F}" srcOrd="15" destOrd="0" presId="urn:microsoft.com/office/officeart/2005/8/layout/bProcess3"/>
    <dgm:cxn modelId="{38759A60-4000-4117-ABCA-9605DB8FA91A}" type="presParOf" srcId="{A0616578-D502-4449-9D66-7DE9E3992A6F}" destId="{3687BDF3-DC5B-4709-88BD-36EE83C07632}" srcOrd="0" destOrd="0" presId="urn:microsoft.com/office/officeart/2005/8/layout/bProcess3"/>
    <dgm:cxn modelId="{4AAC0D8C-A0EE-4A9F-B603-415D44DE4D67}" type="presParOf" srcId="{10DF1982-ACCC-4CC9-BA3C-889C278BD665}" destId="{A43CF373-9F07-46CC-8435-7293FB4EF1EE}" srcOrd="16"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5655A8-FBDA-41BA-A1DB-242746902C93}"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s-MX"/>
        </a:p>
      </dgm:t>
    </dgm:pt>
    <dgm:pt modelId="{4967396E-1C1B-4900-BA87-F354DE529AD8}">
      <dgm:prSet phldrT="[Texto]"/>
      <dgm:spPr/>
      <dgm:t>
        <a:bodyPr/>
        <a:lstStyle/>
        <a:p>
          <a:r>
            <a:rPr lang="es-MX" dirty="0" smtClean="0">
              <a:latin typeface="Candara" panose="020E0502030303020204" pitchFamily="34" charset="0"/>
            </a:rPr>
            <a:t>Mancomunidades Fronterizas</a:t>
          </a:r>
          <a:endParaRPr lang="es-MX" dirty="0">
            <a:latin typeface="Candara" panose="020E0502030303020204" pitchFamily="34" charset="0"/>
          </a:endParaRPr>
        </a:p>
      </dgm:t>
    </dgm:pt>
    <dgm:pt modelId="{772DE1E4-DED8-4159-B0A6-9141BFDA11FE}" type="parTrans" cxnId="{0DB9BB35-44E7-4492-9A69-4BF0EF6A514F}">
      <dgm:prSet/>
      <dgm:spPr/>
      <dgm:t>
        <a:bodyPr/>
        <a:lstStyle/>
        <a:p>
          <a:endParaRPr lang="es-MX">
            <a:latin typeface="Candara" panose="020E0502030303020204" pitchFamily="34" charset="0"/>
          </a:endParaRPr>
        </a:p>
      </dgm:t>
    </dgm:pt>
    <dgm:pt modelId="{FB148EC2-1A79-494F-934E-CA6670A86093}" type="sibTrans" cxnId="{0DB9BB35-44E7-4492-9A69-4BF0EF6A514F}">
      <dgm:prSet/>
      <dgm:spPr/>
      <dgm:t>
        <a:bodyPr/>
        <a:lstStyle/>
        <a:p>
          <a:endParaRPr lang="es-MX">
            <a:latin typeface="Candara" panose="020E0502030303020204" pitchFamily="34" charset="0"/>
          </a:endParaRPr>
        </a:p>
      </dgm:t>
    </dgm:pt>
    <dgm:pt modelId="{6D5FB20E-B11D-47B5-BAA9-D9870A875C3C}">
      <dgm:prSet phldrT="[Texto]"/>
      <dgm:spPr/>
      <dgm:t>
        <a:bodyPr/>
        <a:lstStyle/>
        <a:p>
          <a:r>
            <a:rPr lang="es-SV" b="1" i="1" dirty="0" smtClean="0">
              <a:latin typeface="Candara" panose="020E0502030303020204" pitchFamily="34" charset="0"/>
            </a:rPr>
            <a:t>1. </a:t>
          </a:r>
          <a:r>
            <a:rPr lang="es-SV" i="1" dirty="0" smtClean="0">
              <a:latin typeface="Candara" panose="020E0502030303020204" pitchFamily="34" charset="0"/>
            </a:rPr>
            <a:t>Asociación Micro región Ahuachapán Sur</a:t>
          </a:r>
          <a:endParaRPr lang="es-MX" dirty="0">
            <a:latin typeface="Candara" panose="020E0502030303020204" pitchFamily="34" charset="0"/>
          </a:endParaRPr>
        </a:p>
      </dgm:t>
    </dgm:pt>
    <dgm:pt modelId="{B9B5C6B7-59CC-4434-BF64-D6AEBA02DEDF}" type="parTrans" cxnId="{AC2CAE21-AB62-43D6-80CE-F6136002E5C9}">
      <dgm:prSet/>
      <dgm:spPr/>
      <dgm:t>
        <a:bodyPr/>
        <a:lstStyle/>
        <a:p>
          <a:endParaRPr lang="es-MX">
            <a:latin typeface="Candara" panose="020E0502030303020204" pitchFamily="34" charset="0"/>
          </a:endParaRPr>
        </a:p>
      </dgm:t>
    </dgm:pt>
    <dgm:pt modelId="{D59C9584-5CF9-41AD-AC3B-3F9D0D5F9BDB}" type="sibTrans" cxnId="{AC2CAE21-AB62-43D6-80CE-F6136002E5C9}">
      <dgm:prSet/>
      <dgm:spPr/>
      <dgm:t>
        <a:bodyPr/>
        <a:lstStyle/>
        <a:p>
          <a:endParaRPr lang="es-MX">
            <a:latin typeface="Candara" panose="020E0502030303020204" pitchFamily="34" charset="0"/>
          </a:endParaRPr>
        </a:p>
      </dgm:t>
    </dgm:pt>
    <dgm:pt modelId="{21BB3943-C821-420E-B8F9-142914F35ACE}">
      <dgm:prSet phldrT="[Texto]"/>
      <dgm:spPr/>
      <dgm:t>
        <a:bodyPr/>
        <a:lstStyle/>
        <a:p>
          <a:r>
            <a:rPr lang="es-SV" b="1" i="1" dirty="0" smtClean="0">
              <a:latin typeface="Candara" panose="020E0502030303020204" pitchFamily="34" charset="0"/>
            </a:rPr>
            <a:t>2. </a:t>
          </a:r>
          <a:r>
            <a:rPr lang="es-SV" i="1" dirty="0" smtClean="0">
              <a:latin typeface="Candara" panose="020E0502030303020204" pitchFamily="34" charset="0"/>
            </a:rPr>
            <a:t>Micro región  Norte de  Morazán</a:t>
          </a:r>
          <a:endParaRPr lang="es-MX" dirty="0">
            <a:latin typeface="Candara" panose="020E0502030303020204" pitchFamily="34" charset="0"/>
          </a:endParaRPr>
        </a:p>
      </dgm:t>
    </dgm:pt>
    <dgm:pt modelId="{3605936B-E66D-450B-9D97-56D2F4D82B33}" type="parTrans" cxnId="{918F4A38-73D2-4760-8CBB-B15F68B77CCA}">
      <dgm:prSet/>
      <dgm:spPr/>
      <dgm:t>
        <a:bodyPr/>
        <a:lstStyle/>
        <a:p>
          <a:endParaRPr lang="es-MX">
            <a:latin typeface="Candara" panose="020E0502030303020204" pitchFamily="34" charset="0"/>
          </a:endParaRPr>
        </a:p>
      </dgm:t>
    </dgm:pt>
    <dgm:pt modelId="{B41A2177-CDB5-4740-8625-1FE58ADBCA45}" type="sibTrans" cxnId="{918F4A38-73D2-4760-8CBB-B15F68B77CCA}">
      <dgm:prSet/>
      <dgm:spPr/>
      <dgm:t>
        <a:bodyPr/>
        <a:lstStyle/>
        <a:p>
          <a:endParaRPr lang="es-MX">
            <a:latin typeface="Candara" panose="020E0502030303020204" pitchFamily="34" charset="0"/>
          </a:endParaRPr>
        </a:p>
      </dgm:t>
    </dgm:pt>
    <dgm:pt modelId="{21E25782-82A4-44B9-A4BE-883DFAAAC0E5}">
      <dgm:prSet phldrT="[Texto]"/>
      <dgm:spPr/>
      <dgm:t>
        <a:bodyPr/>
        <a:lstStyle/>
        <a:p>
          <a:r>
            <a:rPr lang="es-SV" b="1" i="1" dirty="0" smtClean="0">
              <a:latin typeface="Candara" panose="020E0502030303020204" pitchFamily="34" charset="0"/>
            </a:rPr>
            <a:t>4. </a:t>
          </a:r>
          <a:r>
            <a:rPr lang="es-SV" i="1" dirty="0" smtClean="0">
              <a:latin typeface="Candara" panose="020E0502030303020204" pitchFamily="34" charset="0"/>
            </a:rPr>
            <a:t>Asociación de Municipios Región Centro Ahuachapán</a:t>
          </a:r>
          <a:endParaRPr lang="es-MX" dirty="0">
            <a:latin typeface="Candara" panose="020E0502030303020204" pitchFamily="34" charset="0"/>
          </a:endParaRPr>
        </a:p>
      </dgm:t>
    </dgm:pt>
    <dgm:pt modelId="{D6C54700-62A4-4153-ACA0-6E82168EAE20}" type="parTrans" cxnId="{0C780445-062D-4035-A1D7-39CE52ABCE95}">
      <dgm:prSet/>
      <dgm:spPr/>
      <dgm:t>
        <a:bodyPr/>
        <a:lstStyle/>
        <a:p>
          <a:endParaRPr lang="es-MX">
            <a:latin typeface="Candara" panose="020E0502030303020204" pitchFamily="34" charset="0"/>
          </a:endParaRPr>
        </a:p>
      </dgm:t>
    </dgm:pt>
    <dgm:pt modelId="{1743B76F-B281-485C-A2B1-EE5121E5C248}" type="sibTrans" cxnId="{0C780445-062D-4035-A1D7-39CE52ABCE95}">
      <dgm:prSet/>
      <dgm:spPr/>
      <dgm:t>
        <a:bodyPr/>
        <a:lstStyle/>
        <a:p>
          <a:endParaRPr lang="es-MX">
            <a:latin typeface="Candara" panose="020E0502030303020204" pitchFamily="34" charset="0"/>
          </a:endParaRPr>
        </a:p>
      </dgm:t>
    </dgm:pt>
    <dgm:pt modelId="{BEC499B7-3EE9-401B-B461-094E6595870B}">
      <dgm:prSet phldrT="[Texto]"/>
      <dgm:spPr/>
      <dgm:t>
        <a:bodyPr/>
        <a:lstStyle/>
        <a:p>
          <a:r>
            <a:rPr lang="es-MX" dirty="0" smtClean="0">
              <a:latin typeface="Candara" panose="020E0502030303020204" pitchFamily="34" charset="0"/>
            </a:rPr>
            <a:t>Mancomunidades Costeras</a:t>
          </a:r>
          <a:endParaRPr lang="es-MX" dirty="0">
            <a:latin typeface="Candara" panose="020E0502030303020204" pitchFamily="34" charset="0"/>
          </a:endParaRPr>
        </a:p>
      </dgm:t>
    </dgm:pt>
    <dgm:pt modelId="{26072CE5-3F42-498D-823A-CF526F84D8D9}" type="parTrans" cxnId="{9D0BAFF8-6880-48AA-BDFD-283386EEE32E}">
      <dgm:prSet/>
      <dgm:spPr/>
      <dgm:t>
        <a:bodyPr/>
        <a:lstStyle/>
        <a:p>
          <a:endParaRPr lang="es-MX">
            <a:latin typeface="Candara" panose="020E0502030303020204" pitchFamily="34" charset="0"/>
          </a:endParaRPr>
        </a:p>
      </dgm:t>
    </dgm:pt>
    <dgm:pt modelId="{588D472D-BFA4-41AB-B41A-0397D323B092}" type="sibTrans" cxnId="{9D0BAFF8-6880-48AA-BDFD-283386EEE32E}">
      <dgm:prSet/>
      <dgm:spPr/>
      <dgm:t>
        <a:bodyPr/>
        <a:lstStyle/>
        <a:p>
          <a:endParaRPr lang="es-MX">
            <a:latin typeface="Candara" panose="020E0502030303020204" pitchFamily="34" charset="0"/>
          </a:endParaRPr>
        </a:p>
      </dgm:t>
    </dgm:pt>
    <dgm:pt modelId="{DD18125D-0188-4B68-BED4-DA23645E08CE}">
      <dgm:prSet phldrT="[Texto]"/>
      <dgm:spPr/>
      <dgm:t>
        <a:bodyPr/>
        <a:lstStyle/>
        <a:p>
          <a:r>
            <a:rPr lang="es-SV" b="1" i="1" dirty="0" smtClean="0">
              <a:latin typeface="Candara" panose="020E0502030303020204" pitchFamily="34" charset="0"/>
            </a:rPr>
            <a:t>1. </a:t>
          </a:r>
          <a:r>
            <a:rPr lang="es-SV" i="1" dirty="0" smtClean="0">
              <a:latin typeface="Candara" panose="020E0502030303020204" pitchFamily="34" charset="0"/>
            </a:rPr>
            <a:t>Asociación Micro región Ahuachapán Sur</a:t>
          </a:r>
          <a:endParaRPr lang="es-MX" dirty="0">
            <a:latin typeface="Candara" panose="020E0502030303020204" pitchFamily="34" charset="0"/>
          </a:endParaRPr>
        </a:p>
      </dgm:t>
    </dgm:pt>
    <dgm:pt modelId="{90E0505C-488B-49BD-A1D5-75C6CDEB0E6E}" type="parTrans" cxnId="{D030E189-7313-4698-A45D-FFF8024404BB}">
      <dgm:prSet/>
      <dgm:spPr/>
      <dgm:t>
        <a:bodyPr/>
        <a:lstStyle/>
        <a:p>
          <a:endParaRPr lang="es-MX">
            <a:latin typeface="Candara" panose="020E0502030303020204" pitchFamily="34" charset="0"/>
          </a:endParaRPr>
        </a:p>
      </dgm:t>
    </dgm:pt>
    <dgm:pt modelId="{E23B00EC-C981-42BF-817C-C5F28C9014C0}" type="sibTrans" cxnId="{D030E189-7313-4698-A45D-FFF8024404BB}">
      <dgm:prSet/>
      <dgm:spPr/>
      <dgm:t>
        <a:bodyPr/>
        <a:lstStyle/>
        <a:p>
          <a:endParaRPr lang="es-MX">
            <a:latin typeface="Candara" panose="020E0502030303020204" pitchFamily="34" charset="0"/>
          </a:endParaRPr>
        </a:p>
      </dgm:t>
    </dgm:pt>
    <dgm:pt modelId="{0104732F-3380-4C90-B929-F7D235E663DB}">
      <dgm:prSet phldrT="[Texto]"/>
      <dgm:spPr/>
      <dgm:t>
        <a:bodyPr/>
        <a:lstStyle/>
        <a:p>
          <a:r>
            <a:rPr lang="es-SV" b="1" i="1" dirty="0" smtClean="0">
              <a:latin typeface="Candara" panose="020E0502030303020204" pitchFamily="34" charset="0"/>
            </a:rPr>
            <a:t>2. </a:t>
          </a:r>
          <a:r>
            <a:rPr lang="es-SV" i="1" dirty="0" smtClean="0">
              <a:latin typeface="Candara" panose="020E0502030303020204" pitchFamily="34" charset="0"/>
            </a:rPr>
            <a:t>Asociación de Municipios de la Región Sur de La Libertad</a:t>
          </a:r>
          <a:endParaRPr lang="es-MX" dirty="0">
            <a:latin typeface="Candara" panose="020E0502030303020204" pitchFamily="34" charset="0"/>
          </a:endParaRPr>
        </a:p>
      </dgm:t>
    </dgm:pt>
    <dgm:pt modelId="{9E6AB79E-DC5F-4CDC-9BAD-0C9732F53E01}" type="parTrans" cxnId="{8C688573-A93E-4717-A2B6-62537D93DA19}">
      <dgm:prSet/>
      <dgm:spPr/>
      <dgm:t>
        <a:bodyPr/>
        <a:lstStyle/>
        <a:p>
          <a:endParaRPr lang="es-MX">
            <a:latin typeface="Candara" panose="020E0502030303020204" pitchFamily="34" charset="0"/>
          </a:endParaRPr>
        </a:p>
      </dgm:t>
    </dgm:pt>
    <dgm:pt modelId="{B3FD3D7C-6E63-4A0B-9705-74336F9CC419}" type="sibTrans" cxnId="{8C688573-A93E-4717-A2B6-62537D93DA19}">
      <dgm:prSet/>
      <dgm:spPr/>
      <dgm:t>
        <a:bodyPr/>
        <a:lstStyle/>
        <a:p>
          <a:endParaRPr lang="es-MX">
            <a:latin typeface="Candara" panose="020E0502030303020204" pitchFamily="34" charset="0"/>
          </a:endParaRPr>
        </a:p>
      </dgm:t>
    </dgm:pt>
    <dgm:pt modelId="{06682F9C-628B-4B9F-8B4D-20B2309EC9D9}">
      <dgm:prSet phldrT="[Texto]"/>
      <dgm:spPr/>
      <dgm:t>
        <a:bodyPr/>
        <a:lstStyle/>
        <a:p>
          <a:r>
            <a:rPr lang="es-SV" b="1" i="1" dirty="0" smtClean="0">
              <a:latin typeface="Candara" panose="020E0502030303020204" pitchFamily="34" charset="0"/>
            </a:rPr>
            <a:t>3. </a:t>
          </a:r>
          <a:r>
            <a:rPr lang="es-SV" i="1" dirty="0" smtClean="0">
              <a:latin typeface="Candara" panose="020E0502030303020204" pitchFamily="34" charset="0"/>
            </a:rPr>
            <a:t>Asociación Intermunicipal de los Municipios de Bahía de </a:t>
          </a:r>
          <a:r>
            <a:rPr lang="es-SV" i="1" dirty="0" err="1" smtClean="0">
              <a:latin typeface="Candara" panose="020E0502030303020204" pitchFamily="34" charset="0"/>
            </a:rPr>
            <a:t>Jiquilisco</a:t>
          </a:r>
          <a:endParaRPr lang="es-MX" dirty="0">
            <a:latin typeface="Candara" panose="020E0502030303020204" pitchFamily="34" charset="0"/>
          </a:endParaRPr>
        </a:p>
      </dgm:t>
    </dgm:pt>
    <dgm:pt modelId="{9F2611C5-2E2C-46C7-8C37-18BD3B884231}" type="parTrans" cxnId="{512F008D-DBD7-47F0-979F-5D3D9967E53C}">
      <dgm:prSet/>
      <dgm:spPr/>
      <dgm:t>
        <a:bodyPr/>
        <a:lstStyle/>
        <a:p>
          <a:endParaRPr lang="es-MX">
            <a:latin typeface="Candara" panose="020E0502030303020204" pitchFamily="34" charset="0"/>
          </a:endParaRPr>
        </a:p>
      </dgm:t>
    </dgm:pt>
    <dgm:pt modelId="{15402D32-019C-4F8D-93AF-3FCE97C420D8}" type="sibTrans" cxnId="{512F008D-DBD7-47F0-979F-5D3D9967E53C}">
      <dgm:prSet/>
      <dgm:spPr/>
      <dgm:t>
        <a:bodyPr/>
        <a:lstStyle/>
        <a:p>
          <a:endParaRPr lang="es-MX">
            <a:latin typeface="Candara" panose="020E0502030303020204" pitchFamily="34" charset="0"/>
          </a:endParaRPr>
        </a:p>
      </dgm:t>
    </dgm:pt>
    <dgm:pt modelId="{4103E0C3-7BD1-4174-A191-CB8C7A255712}">
      <dgm:prSet phldrT="[Texto]"/>
      <dgm:spPr/>
      <dgm:t>
        <a:bodyPr/>
        <a:lstStyle/>
        <a:p>
          <a:r>
            <a:rPr lang="es-SV" b="1" i="1" dirty="0" smtClean="0">
              <a:latin typeface="Candara" panose="020E0502030303020204" pitchFamily="34" charset="0"/>
            </a:rPr>
            <a:t>5. </a:t>
          </a:r>
          <a:r>
            <a:rPr lang="es-SV" i="1" dirty="0" smtClean="0">
              <a:latin typeface="Candara" panose="020E0502030303020204" pitchFamily="34" charset="0"/>
            </a:rPr>
            <a:t>Asociación de Municipalidades de Servicios del Norte</a:t>
          </a:r>
          <a:endParaRPr lang="es-MX" dirty="0">
            <a:latin typeface="Candara" panose="020E0502030303020204" pitchFamily="34" charset="0"/>
          </a:endParaRPr>
        </a:p>
      </dgm:t>
    </dgm:pt>
    <dgm:pt modelId="{A20E6EC9-0707-4066-92A1-DB574F17AA2B}" type="parTrans" cxnId="{40056D0D-56FE-493B-8BF0-7EE585D82F8C}">
      <dgm:prSet/>
      <dgm:spPr/>
      <dgm:t>
        <a:bodyPr/>
        <a:lstStyle/>
        <a:p>
          <a:endParaRPr lang="es-MX">
            <a:latin typeface="Candara" panose="020E0502030303020204" pitchFamily="34" charset="0"/>
          </a:endParaRPr>
        </a:p>
      </dgm:t>
    </dgm:pt>
    <dgm:pt modelId="{C31FFFA2-341B-41E6-A44C-717C69F8C9D4}" type="sibTrans" cxnId="{40056D0D-56FE-493B-8BF0-7EE585D82F8C}">
      <dgm:prSet/>
      <dgm:spPr/>
      <dgm:t>
        <a:bodyPr/>
        <a:lstStyle/>
        <a:p>
          <a:endParaRPr lang="es-MX">
            <a:latin typeface="Candara" panose="020E0502030303020204" pitchFamily="34" charset="0"/>
          </a:endParaRPr>
        </a:p>
      </dgm:t>
    </dgm:pt>
    <dgm:pt modelId="{06B8F795-E646-41A5-BF7A-47B93EB12DF9}">
      <dgm:prSet phldrT="[Texto]"/>
      <dgm:spPr/>
      <dgm:t>
        <a:bodyPr/>
        <a:lstStyle/>
        <a:p>
          <a:r>
            <a:rPr lang="es-SV" b="1" i="1" dirty="0" smtClean="0">
              <a:latin typeface="Candara" panose="020E0502030303020204" pitchFamily="34" charset="0"/>
            </a:rPr>
            <a:t>3. </a:t>
          </a:r>
          <a:r>
            <a:rPr lang="es-SV" i="1" dirty="0" smtClean="0">
              <a:latin typeface="Candara" panose="020E0502030303020204" pitchFamily="34" charset="0"/>
            </a:rPr>
            <a:t>Asociación de Municipios Región Centro Ahuachapán</a:t>
          </a:r>
          <a:endParaRPr lang="es-MX" dirty="0">
            <a:latin typeface="Candara" panose="020E0502030303020204" pitchFamily="34" charset="0"/>
          </a:endParaRPr>
        </a:p>
      </dgm:t>
    </dgm:pt>
    <dgm:pt modelId="{8EBCAFC7-3A3A-421B-9562-8FFD61CD0A79}" type="parTrans" cxnId="{7470A389-E2E3-4E07-9813-2CFF418F6257}">
      <dgm:prSet/>
      <dgm:spPr/>
      <dgm:t>
        <a:bodyPr/>
        <a:lstStyle/>
        <a:p>
          <a:endParaRPr lang="es-MX">
            <a:latin typeface="Candara" panose="020E0502030303020204" pitchFamily="34" charset="0"/>
          </a:endParaRPr>
        </a:p>
      </dgm:t>
    </dgm:pt>
    <dgm:pt modelId="{49A9181B-D65D-44C4-B6DA-A21C792E8330}" type="sibTrans" cxnId="{7470A389-E2E3-4E07-9813-2CFF418F6257}">
      <dgm:prSet/>
      <dgm:spPr/>
      <dgm:t>
        <a:bodyPr/>
        <a:lstStyle/>
        <a:p>
          <a:endParaRPr lang="es-MX">
            <a:latin typeface="Candara" panose="020E0502030303020204" pitchFamily="34" charset="0"/>
          </a:endParaRPr>
        </a:p>
      </dgm:t>
    </dgm:pt>
    <dgm:pt modelId="{9DA9C24C-54C7-4BE9-A145-3D4FF7E60D73}">
      <dgm:prSet phldrT="[Texto]"/>
      <dgm:spPr/>
      <dgm:t>
        <a:bodyPr/>
        <a:lstStyle/>
        <a:p>
          <a:r>
            <a:rPr lang="es-SV" b="1" i="1" dirty="0" smtClean="0">
              <a:latin typeface="Candara" panose="020E0502030303020204" pitchFamily="34" charset="0"/>
            </a:rPr>
            <a:t>6. </a:t>
          </a:r>
          <a:r>
            <a:rPr lang="es-SV" i="1" dirty="0" smtClean="0">
              <a:latin typeface="Candara" panose="020E0502030303020204" pitchFamily="34" charset="0"/>
            </a:rPr>
            <a:t>Asociación Intermunicipal de los Municipios de La Unión</a:t>
          </a:r>
          <a:endParaRPr lang="es-MX" dirty="0">
            <a:latin typeface="Candara" panose="020E0502030303020204" pitchFamily="34" charset="0"/>
          </a:endParaRPr>
        </a:p>
      </dgm:t>
    </dgm:pt>
    <dgm:pt modelId="{2C940EF2-B715-43D2-A028-BBCCE4C28B8F}" type="parTrans" cxnId="{1FA8AEF2-D5FA-45AA-8183-93E031BCBE9F}">
      <dgm:prSet/>
      <dgm:spPr/>
      <dgm:t>
        <a:bodyPr/>
        <a:lstStyle/>
        <a:p>
          <a:endParaRPr lang="es-MX">
            <a:latin typeface="Candara" panose="020E0502030303020204" pitchFamily="34" charset="0"/>
          </a:endParaRPr>
        </a:p>
      </dgm:t>
    </dgm:pt>
    <dgm:pt modelId="{EC7202EE-914D-4681-ACA5-35C37D18AD28}" type="sibTrans" cxnId="{1FA8AEF2-D5FA-45AA-8183-93E031BCBE9F}">
      <dgm:prSet/>
      <dgm:spPr/>
      <dgm:t>
        <a:bodyPr/>
        <a:lstStyle/>
        <a:p>
          <a:endParaRPr lang="es-MX">
            <a:latin typeface="Candara" panose="020E0502030303020204" pitchFamily="34" charset="0"/>
          </a:endParaRPr>
        </a:p>
      </dgm:t>
    </dgm:pt>
    <dgm:pt modelId="{77ED10E3-AD60-4B77-A760-92A2D7EBD490}">
      <dgm:prSet phldrT="[Texto]"/>
      <dgm:spPr/>
      <dgm:t>
        <a:bodyPr/>
        <a:lstStyle/>
        <a:p>
          <a:r>
            <a:rPr lang="es-SV" b="1" i="1" dirty="0" smtClean="0">
              <a:latin typeface="Candara" panose="020E0502030303020204" pitchFamily="34" charset="0"/>
            </a:rPr>
            <a:t>7. </a:t>
          </a:r>
          <a:r>
            <a:rPr lang="es-SV" i="1" dirty="0" smtClean="0">
              <a:latin typeface="Candara" panose="020E0502030303020204" pitchFamily="34" charset="0"/>
            </a:rPr>
            <a:t>Asociación de Municipios </a:t>
          </a:r>
          <a:r>
            <a:rPr lang="es-SV" i="1" dirty="0" err="1" smtClean="0">
              <a:latin typeface="Candara" panose="020E0502030303020204" pitchFamily="34" charset="0"/>
            </a:rPr>
            <a:t>Cayaguanca</a:t>
          </a:r>
          <a:endParaRPr lang="es-MX" dirty="0">
            <a:latin typeface="Candara" panose="020E0502030303020204" pitchFamily="34" charset="0"/>
          </a:endParaRPr>
        </a:p>
      </dgm:t>
    </dgm:pt>
    <dgm:pt modelId="{E138F517-AE6A-4DBB-BE2F-0640A9671C72}" type="parTrans" cxnId="{B9199F55-BC97-445E-87A4-C436C82E4FEC}">
      <dgm:prSet/>
      <dgm:spPr/>
      <dgm:t>
        <a:bodyPr/>
        <a:lstStyle/>
        <a:p>
          <a:endParaRPr lang="es-MX">
            <a:latin typeface="Candara" panose="020E0502030303020204" pitchFamily="34" charset="0"/>
          </a:endParaRPr>
        </a:p>
      </dgm:t>
    </dgm:pt>
    <dgm:pt modelId="{E44587BE-17D6-47DC-B40D-A2909DC11024}" type="sibTrans" cxnId="{B9199F55-BC97-445E-87A4-C436C82E4FEC}">
      <dgm:prSet/>
      <dgm:spPr/>
      <dgm:t>
        <a:bodyPr/>
        <a:lstStyle/>
        <a:p>
          <a:endParaRPr lang="es-MX">
            <a:latin typeface="Candara" panose="020E0502030303020204" pitchFamily="34" charset="0"/>
          </a:endParaRPr>
        </a:p>
      </dgm:t>
    </dgm:pt>
    <dgm:pt modelId="{0CF7398E-BE44-4573-B059-652C9CFA7B96}">
      <dgm:prSet phldrT="[Texto]"/>
      <dgm:spPr/>
      <dgm:t>
        <a:bodyPr/>
        <a:lstStyle/>
        <a:p>
          <a:r>
            <a:rPr lang="es-SV" b="1" i="1" dirty="0" smtClean="0">
              <a:latin typeface="Candara" panose="020E0502030303020204" pitchFamily="34" charset="0"/>
            </a:rPr>
            <a:t>8. </a:t>
          </a:r>
          <a:r>
            <a:rPr lang="es-SV" i="1" dirty="0" smtClean="0">
              <a:latin typeface="Candara" panose="020E0502030303020204" pitchFamily="34" charset="0"/>
            </a:rPr>
            <a:t>Asociación de Municipalidades o Mancomunidad La </a:t>
          </a:r>
          <a:r>
            <a:rPr lang="es-SV" i="1" dirty="0" err="1" smtClean="0">
              <a:latin typeface="Candara" panose="020E0502030303020204" pitchFamily="34" charset="0"/>
            </a:rPr>
            <a:t>Montañona</a:t>
          </a:r>
          <a:endParaRPr lang="es-MX" dirty="0">
            <a:latin typeface="Candara" panose="020E0502030303020204" pitchFamily="34" charset="0"/>
          </a:endParaRPr>
        </a:p>
      </dgm:t>
    </dgm:pt>
    <dgm:pt modelId="{D814E5A4-4439-446D-8B42-A4C170E9D646}" type="parTrans" cxnId="{ABDF78F1-9FCF-4D9B-A7FC-5B6A7DA25514}">
      <dgm:prSet/>
      <dgm:spPr/>
      <dgm:t>
        <a:bodyPr/>
        <a:lstStyle/>
        <a:p>
          <a:endParaRPr lang="es-MX">
            <a:latin typeface="Candara" panose="020E0502030303020204" pitchFamily="34" charset="0"/>
          </a:endParaRPr>
        </a:p>
      </dgm:t>
    </dgm:pt>
    <dgm:pt modelId="{2DE1D46B-6983-47D4-B9EC-B1B2388E74FA}" type="sibTrans" cxnId="{ABDF78F1-9FCF-4D9B-A7FC-5B6A7DA25514}">
      <dgm:prSet/>
      <dgm:spPr/>
      <dgm:t>
        <a:bodyPr/>
        <a:lstStyle/>
        <a:p>
          <a:endParaRPr lang="es-MX">
            <a:latin typeface="Candara" panose="020E0502030303020204" pitchFamily="34" charset="0"/>
          </a:endParaRPr>
        </a:p>
      </dgm:t>
    </dgm:pt>
    <dgm:pt modelId="{8CC3E7DC-AF11-46DE-A844-E417352DC0E1}">
      <dgm:prSet phldrT="[Texto]"/>
      <dgm:spPr/>
      <dgm:t>
        <a:bodyPr/>
        <a:lstStyle/>
        <a:p>
          <a:r>
            <a:rPr lang="es-SV" b="1" i="1" dirty="0" smtClean="0">
              <a:latin typeface="Candara" panose="020E0502030303020204" pitchFamily="34" charset="0"/>
            </a:rPr>
            <a:t>9. </a:t>
          </a:r>
          <a:r>
            <a:rPr lang="es-SV" i="1" dirty="0" smtClean="0">
              <a:latin typeface="Candara" panose="020E0502030303020204" pitchFamily="34" charset="0"/>
            </a:rPr>
            <a:t>Micro región Manantiales del Norte del Departamento de San Miguel</a:t>
          </a:r>
          <a:endParaRPr lang="es-MX" dirty="0">
            <a:latin typeface="Candara" panose="020E0502030303020204" pitchFamily="34" charset="0"/>
          </a:endParaRPr>
        </a:p>
      </dgm:t>
    </dgm:pt>
    <dgm:pt modelId="{9124814D-D91E-4F7B-8CAD-7C4E73FEDFF7}" type="parTrans" cxnId="{6E74A1A1-B708-402C-84AB-71D48A25CEFF}">
      <dgm:prSet/>
      <dgm:spPr/>
      <dgm:t>
        <a:bodyPr/>
        <a:lstStyle/>
        <a:p>
          <a:endParaRPr lang="es-MX">
            <a:latin typeface="Candara" panose="020E0502030303020204" pitchFamily="34" charset="0"/>
          </a:endParaRPr>
        </a:p>
      </dgm:t>
    </dgm:pt>
    <dgm:pt modelId="{93553769-0EBE-4196-8023-4F3B841C4E40}" type="sibTrans" cxnId="{6E74A1A1-B708-402C-84AB-71D48A25CEFF}">
      <dgm:prSet/>
      <dgm:spPr/>
      <dgm:t>
        <a:bodyPr/>
        <a:lstStyle/>
        <a:p>
          <a:endParaRPr lang="es-MX">
            <a:latin typeface="Candara" panose="020E0502030303020204" pitchFamily="34" charset="0"/>
          </a:endParaRPr>
        </a:p>
      </dgm:t>
    </dgm:pt>
    <dgm:pt modelId="{60132175-081F-4C1A-9BE7-61972819E315}">
      <dgm:prSet phldrT="[Texto]"/>
      <dgm:spPr/>
      <dgm:t>
        <a:bodyPr/>
        <a:lstStyle/>
        <a:p>
          <a:r>
            <a:rPr lang="es-SV" b="1" i="1" dirty="0" smtClean="0">
              <a:latin typeface="Candara" panose="020E0502030303020204" pitchFamily="34" charset="0"/>
            </a:rPr>
            <a:t>10. </a:t>
          </a:r>
          <a:r>
            <a:rPr lang="es-SV" i="1" dirty="0" smtClean="0">
              <a:latin typeface="Candara" panose="020E0502030303020204" pitchFamily="34" charset="0"/>
            </a:rPr>
            <a:t>Región Nor-Oriental de Morazán</a:t>
          </a:r>
          <a:endParaRPr lang="es-MX" dirty="0">
            <a:latin typeface="Candara" panose="020E0502030303020204" pitchFamily="34" charset="0"/>
          </a:endParaRPr>
        </a:p>
      </dgm:t>
    </dgm:pt>
    <dgm:pt modelId="{959F585E-9259-40C2-BF71-2512C5DE3EC8}" type="parTrans" cxnId="{75733E11-0930-4F65-8354-F947757F1628}">
      <dgm:prSet/>
      <dgm:spPr/>
      <dgm:t>
        <a:bodyPr/>
        <a:lstStyle/>
        <a:p>
          <a:endParaRPr lang="es-MX">
            <a:latin typeface="Candara" panose="020E0502030303020204" pitchFamily="34" charset="0"/>
          </a:endParaRPr>
        </a:p>
      </dgm:t>
    </dgm:pt>
    <dgm:pt modelId="{32A2B2FB-155D-4EB3-8E92-E1925DCBE0BA}" type="sibTrans" cxnId="{75733E11-0930-4F65-8354-F947757F1628}">
      <dgm:prSet/>
      <dgm:spPr/>
      <dgm:t>
        <a:bodyPr/>
        <a:lstStyle/>
        <a:p>
          <a:endParaRPr lang="es-MX">
            <a:latin typeface="Candara" panose="020E0502030303020204" pitchFamily="34" charset="0"/>
          </a:endParaRPr>
        </a:p>
      </dgm:t>
    </dgm:pt>
    <dgm:pt modelId="{36CA7959-A50A-46F1-BD66-5AAF2D52F552}">
      <dgm:prSet phldrT="[Texto]"/>
      <dgm:spPr/>
      <dgm:t>
        <a:bodyPr/>
        <a:lstStyle/>
        <a:p>
          <a:r>
            <a:rPr lang="es-SV" b="1" i="1" dirty="0" smtClean="0">
              <a:latin typeface="Candara" panose="020E0502030303020204" pitchFamily="34" charset="0"/>
            </a:rPr>
            <a:t>11. </a:t>
          </a:r>
          <a:r>
            <a:rPr lang="es-SV" i="1" dirty="0" smtClean="0">
              <a:latin typeface="Candara" panose="020E0502030303020204" pitchFamily="34" charset="0"/>
            </a:rPr>
            <a:t>Asociación de Municipios Trifinio</a:t>
          </a:r>
          <a:endParaRPr lang="es-MX" dirty="0">
            <a:latin typeface="Candara" panose="020E0502030303020204" pitchFamily="34" charset="0"/>
          </a:endParaRPr>
        </a:p>
      </dgm:t>
    </dgm:pt>
    <dgm:pt modelId="{04F21AB8-D017-43C1-AD51-D4AA5F5A26AD}" type="parTrans" cxnId="{AD347C4B-A9EC-4017-85B6-5F7ED8FAE56B}">
      <dgm:prSet/>
      <dgm:spPr/>
      <dgm:t>
        <a:bodyPr/>
        <a:lstStyle/>
        <a:p>
          <a:endParaRPr lang="es-MX">
            <a:latin typeface="Candara" panose="020E0502030303020204" pitchFamily="34" charset="0"/>
          </a:endParaRPr>
        </a:p>
      </dgm:t>
    </dgm:pt>
    <dgm:pt modelId="{7F1C4DE5-1AF2-4DEF-BB9C-B912849012A7}" type="sibTrans" cxnId="{AD347C4B-A9EC-4017-85B6-5F7ED8FAE56B}">
      <dgm:prSet/>
      <dgm:spPr/>
      <dgm:t>
        <a:bodyPr/>
        <a:lstStyle/>
        <a:p>
          <a:endParaRPr lang="es-MX">
            <a:latin typeface="Candara" panose="020E0502030303020204" pitchFamily="34" charset="0"/>
          </a:endParaRPr>
        </a:p>
      </dgm:t>
    </dgm:pt>
    <dgm:pt modelId="{2E0E41CB-0A20-4311-9B22-E3406BCA2F9D}">
      <dgm:prSet phldrT="[Texto]"/>
      <dgm:spPr/>
      <dgm:t>
        <a:bodyPr/>
        <a:lstStyle/>
        <a:p>
          <a:r>
            <a:rPr lang="es-SV" b="1" i="1" dirty="0" smtClean="0">
              <a:latin typeface="Candara" panose="020E0502030303020204" pitchFamily="34" charset="0"/>
            </a:rPr>
            <a:t>4. </a:t>
          </a:r>
          <a:r>
            <a:rPr lang="es-SV" i="1" dirty="0" smtClean="0">
              <a:latin typeface="Candara" panose="020E0502030303020204" pitchFamily="34" charset="0"/>
            </a:rPr>
            <a:t>Asociación Intermunicipal del Golfo de Fonseca</a:t>
          </a:r>
          <a:endParaRPr lang="es-MX" dirty="0">
            <a:latin typeface="Candara" panose="020E0502030303020204" pitchFamily="34" charset="0"/>
          </a:endParaRPr>
        </a:p>
      </dgm:t>
    </dgm:pt>
    <dgm:pt modelId="{8A60C4A0-14B1-4489-BEDC-5293875D95F3}" type="parTrans" cxnId="{191591B9-5D3B-4CC6-8EEC-0B659051708F}">
      <dgm:prSet/>
      <dgm:spPr/>
      <dgm:t>
        <a:bodyPr/>
        <a:lstStyle/>
        <a:p>
          <a:endParaRPr lang="es-MX">
            <a:latin typeface="Candara" panose="020E0502030303020204" pitchFamily="34" charset="0"/>
          </a:endParaRPr>
        </a:p>
      </dgm:t>
    </dgm:pt>
    <dgm:pt modelId="{81832694-6CF3-4C9D-AAC4-A1833CD0ED26}" type="sibTrans" cxnId="{191591B9-5D3B-4CC6-8EEC-0B659051708F}">
      <dgm:prSet/>
      <dgm:spPr/>
      <dgm:t>
        <a:bodyPr/>
        <a:lstStyle/>
        <a:p>
          <a:endParaRPr lang="es-MX">
            <a:latin typeface="Candara" panose="020E0502030303020204" pitchFamily="34" charset="0"/>
          </a:endParaRPr>
        </a:p>
      </dgm:t>
    </dgm:pt>
    <dgm:pt modelId="{B806273A-D8F4-4902-9180-3ED735940370}">
      <dgm:prSet phldrT="[Texto]"/>
      <dgm:spPr/>
      <dgm:t>
        <a:bodyPr/>
        <a:lstStyle/>
        <a:p>
          <a:r>
            <a:rPr lang="es-SV" b="1" i="1" dirty="0" smtClean="0">
              <a:latin typeface="Candara" panose="020E0502030303020204" pitchFamily="34" charset="0"/>
            </a:rPr>
            <a:t>5. </a:t>
          </a:r>
          <a:r>
            <a:rPr lang="es-SV" i="1" dirty="0" smtClean="0">
              <a:latin typeface="Candara" panose="020E0502030303020204" pitchFamily="34" charset="0"/>
            </a:rPr>
            <a:t>Asociación de Municipios Los Nonualcos</a:t>
          </a:r>
          <a:endParaRPr lang="es-MX" dirty="0">
            <a:latin typeface="Candara" panose="020E0502030303020204" pitchFamily="34" charset="0"/>
          </a:endParaRPr>
        </a:p>
      </dgm:t>
    </dgm:pt>
    <dgm:pt modelId="{4922EA49-CA91-4E97-A600-97F614375445}" type="parTrans" cxnId="{E74A4843-BF94-4580-99F3-19B35C8E7A17}">
      <dgm:prSet/>
      <dgm:spPr/>
      <dgm:t>
        <a:bodyPr/>
        <a:lstStyle/>
        <a:p>
          <a:endParaRPr lang="es-MX">
            <a:latin typeface="Candara" panose="020E0502030303020204" pitchFamily="34" charset="0"/>
          </a:endParaRPr>
        </a:p>
      </dgm:t>
    </dgm:pt>
    <dgm:pt modelId="{2BF3B5FE-F602-4947-B62F-69B9F2D9E13B}" type="sibTrans" cxnId="{E74A4843-BF94-4580-99F3-19B35C8E7A17}">
      <dgm:prSet/>
      <dgm:spPr/>
      <dgm:t>
        <a:bodyPr/>
        <a:lstStyle/>
        <a:p>
          <a:endParaRPr lang="es-MX">
            <a:latin typeface="Candara" panose="020E0502030303020204" pitchFamily="34" charset="0"/>
          </a:endParaRPr>
        </a:p>
      </dgm:t>
    </dgm:pt>
    <dgm:pt modelId="{34C59E6D-415F-4FB1-AAA2-B9440AF91D4F}" type="pres">
      <dgm:prSet presAssocID="{AD5655A8-FBDA-41BA-A1DB-242746902C93}" presName="Name0" presStyleCnt="0">
        <dgm:presLayoutVars>
          <dgm:chMax val="7"/>
          <dgm:chPref val="7"/>
          <dgm:dir/>
          <dgm:animOne val="branch"/>
          <dgm:animLvl val="lvl"/>
        </dgm:presLayoutVars>
      </dgm:prSet>
      <dgm:spPr/>
      <dgm:t>
        <a:bodyPr/>
        <a:lstStyle/>
        <a:p>
          <a:endParaRPr lang="es-MX"/>
        </a:p>
      </dgm:t>
    </dgm:pt>
    <dgm:pt modelId="{0A2ACE31-1A9F-472E-BCB2-406AD9CFED9C}" type="pres">
      <dgm:prSet presAssocID="{4967396E-1C1B-4900-BA87-F354DE529AD8}" presName="ParentComposite" presStyleCnt="0"/>
      <dgm:spPr/>
    </dgm:pt>
    <dgm:pt modelId="{F24FE18C-BB82-4B1C-BECE-39DD36991254}" type="pres">
      <dgm:prSet presAssocID="{4967396E-1C1B-4900-BA87-F354DE529AD8}" presName="Chord" presStyleLbl="bgShp" presStyleIdx="0" presStyleCnt="2"/>
      <dgm:spPr/>
    </dgm:pt>
    <dgm:pt modelId="{8BE4F89B-3DF9-477F-9574-7EC198E6C765}" type="pres">
      <dgm:prSet presAssocID="{4967396E-1C1B-4900-BA87-F354DE529AD8}" presName="Pie" presStyleLbl="alignNode1" presStyleIdx="0" presStyleCnt="2"/>
      <dgm:spPr/>
    </dgm:pt>
    <dgm:pt modelId="{093C1CF5-B2BC-40C2-A596-80F9598F24F6}" type="pres">
      <dgm:prSet presAssocID="{4967396E-1C1B-4900-BA87-F354DE529AD8}" presName="Parent" presStyleLbl="revTx" presStyleIdx="0" presStyleCnt="4">
        <dgm:presLayoutVars>
          <dgm:chMax val="1"/>
          <dgm:chPref val="1"/>
          <dgm:bulletEnabled val="1"/>
        </dgm:presLayoutVars>
      </dgm:prSet>
      <dgm:spPr/>
      <dgm:t>
        <a:bodyPr/>
        <a:lstStyle/>
        <a:p>
          <a:endParaRPr lang="es-MX"/>
        </a:p>
      </dgm:t>
    </dgm:pt>
    <dgm:pt modelId="{09854A54-44F2-4F4A-9630-7BF1B1D8F3C0}" type="pres">
      <dgm:prSet presAssocID="{D59C9584-5CF9-41AD-AC3B-3F9D0D5F9BDB}" presName="negSibTrans" presStyleCnt="0"/>
      <dgm:spPr/>
    </dgm:pt>
    <dgm:pt modelId="{FC05137F-F28D-4EC5-A1FA-7730E72F49E8}" type="pres">
      <dgm:prSet presAssocID="{4967396E-1C1B-4900-BA87-F354DE529AD8}" presName="composite" presStyleCnt="0"/>
      <dgm:spPr/>
    </dgm:pt>
    <dgm:pt modelId="{A897EF4F-1D64-43B1-BEBD-E3A7A329F35A}" type="pres">
      <dgm:prSet presAssocID="{4967396E-1C1B-4900-BA87-F354DE529AD8}" presName="Child" presStyleLbl="revTx" presStyleIdx="1" presStyleCnt="4">
        <dgm:presLayoutVars>
          <dgm:chMax val="0"/>
          <dgm:chPref val="0"/>
          <dgm:bulletEnabled val="1"/>
        </dgm:presLayoutVars>
      </dgm:prSet>
      <dgm:spPr/>
      <dgm:t>
        <a:bodyPr/>
        <a:lstStyle/>
        <a:p>
          <a:endParaRPr lang="es-MX"/>
        </a:p>
      </dgm:t>
    </dgm:pt>
    <dgm:pt modelId="{C7C5CA16-69C9-4533-B962-2DB4B3A32501}" type="pres">
      <dgm:prSet presAssocID="{FB148EC2-1A79-494F-934E-CA6670A86093}" presName="sibTrans" presStyleCnt="0"/>
      <dgm:spPr/>
    </dgm:pt>
    <dgm:pt modelId="{8DE13B18-36D4-40E1-828D-BDD24057A69E}" type="pres">
      <dgm:prSet presAssocID="{BEC499B7-3EE9-401B-B461-094E6595870B}" presName="ParentComposite" presStyleCnt="0"/>
      <dgm:spPr/>
    </dgm:pt>
    <dgm:pt modelId="{38B1F180-7467-49B2-93CC-B705070F4165}" type="pres">
      <dgm:prSet presAssocID="{BEC499B7-3EE9-401B-B461-094E6595870B}" presName="Chord" presStyleLbl="bgShp" presStyleIdx="1" presStyleCnt="2"/>
      <dgm:spPr/>
    </dgm:pt>
    <dgm:pt modelId="{F77019BE-82B6-4AB8-9B05-8F12EEC7137E}" type="pres">
      <dgm:prSet presAssocID="{BEC499B7-3EE9-401B-B461-094E6595870B}" presName="Pie" presStyleLbl="alignNode1" presStyleIdx="1" presStyleCnt="2"/>
      <dgm:spPr/>
    </dgm:pt>
    <dgm:pt modelId="{2DB2AD74-23C1-4E46-A5A8-2BA335ED918D}" type="pres">
      <dgm:prSet presAssocID="{BEC499B7-3EE9-401B-B461-094E6595870B}" presName="Parent" presStyleLbl="revTx" presStyleIdx="2" presStyleCnt="4">
        <dgm:presLayoutVars>
          <dgm:chMax val="1"/>
          <dgm:chPref val="1"/>
          <dgm:bulletEnabled val="1"/>
        </dgm:presLayoutVars>
      </dgm:prSet>
      <dgm:spPr/>
      <dgm:t>
        <a:bodyPr/>
        <a:lstStyle/>
        <a:p>
          <a:endParaRPr lang="es-MX"/>
        </a:p>
      </dgm:t>
    </dgm:pt>
    <dgm:pt modelId="{F2D9C80E-0B80-42C5-8A34-77A0F6DB054B}" type="pres">
      <dgm:prSet presAssocID="{E23B00EC-C981-42BF-817C-C5F28C9014C0}" presName="negSibTrans" presStyleCnt="0"/>
      <dgm:spPr/>
    </dgm:pt>
    <dgm:pt modelId="{AFC8C244-95C6-4675-9C3C-AF42DF6C670A}" type="pres">
      <dgm:prSet presAssocID="{BEC499B7-3EE9-401B-B461-094E6595870B}" presName="composite" presStyleCnt="0"/>
      <dgm:spPr/>
    </dgm:pt>
    <dgm:pt modelId="{6899EF73-0AA7-48F9-9E0B-2B728FE1ADC3}" type="pres">
      <dgm:prSet presAssocID="{BEC499B7-3EE9-401B-B461-094E6595870B}" presName="Child" presStyleLbl="revTx" presStyleIdx="3" presStyleCnt="4">
        <dgm:presLayoutVars>
          <dgm:chMax val="0"/>
          <dgm:chPref val="0"/>
          <dgm:bulletEnabled val="1"/>
        </dgm:presLayoutVars>
      </dgm:prSet>
      <dgm:spPr/>
      <dgm:t>
        <a:bodyPr/>
        <a:lstStyle/>
        <a:p>
          <a:endParaRPr lang="es-MX"/>
        </a:p>
      </dgm:t>
    </dgm:pt>
  </dgm:ptLst>
  <dgm:cxnLst>
    <dgm:cxn modelId="{AD8103AC-BE72-468F-BF5E-AB6A67AF1B90}" type="presOf" srcId="{60132175-081F-4C1A-9BE7-61972819E315}" destId="{A897EF4F-1D64-43B1-BEBD-E3A7A329F35A}" srcOrd="0" destOrd="9" presId="urn:microsoft.com/office/officeart/2009/3/layout/PieProcess"/>
    <dgm:cxn modelId="{1D9608E0-4D10-4DFB-9D7C-4FDEC1769E4C}" type="presOf" srcId="{BEC499B7-3EE9-401B-B461-094E6595870B}" destId="{2DB2AD74-23C1-4E46-A5A8-2BA335ED918D}" srcOrd="0" destOrd="0" presId="urn:microsoft.com/office/officeart/2009/3/layout/PieProcess"/>
    <dgm:cxn modelId="{3379B575-5133-4125-9590-935F08C74B0C}" type="presOf" srcId="{21E25782-82A4-44B9-A4BE-883DFAAAC0E5}" destId="{A897EF4F-1D64-43B1-BEBD-E3A7A329F35A}" srcOrd="0" destOrd="3" presId="urn:microsoft.com/office/officeart/2009/3/layout/PieProcess"/>
    <dgm:cxn modelId="{6D3C7FFF-205D-431C-B4F7-4835108B604F}" type="presOf" srcId="{4103E0C3-7BD1-4174-A191-CB8C7A255712}" destId="{A897EF4F-1D64-43B1-BEBD-E3A7A329F35A}" srcOrd="0" destOrd="4" presId="urn:microsoft.com/office/officeart/2009/3/layout/PieProcess"/>
    <dgm:cxn modelId="{918F4A38-73D2-4760-8CBB-B15F68B77CCA}" srcId="{4967396E-1C1B-4900-BA87-F354DE529AD8}" destId="{21BB3943-C821-420E-B8F9-142914F35ACE}" srcOrd="1" destOrd="0" parTransId="{3605936B-E66D-450B-9D97-56D2F4D82B33}" sibTransId="{B41A2177-CDB5-4740-8625-1FE58ADBCA45}"/>
    <dgm:cxn modelId="{875B5C14-1ED9-4319-852C-F8DE1D57A9E4}" type="presOf" srcId="{B806273A-D8F4-4902-9180-3ED735940370}" destId="{6899EF73-0AA7-48F9-9E0B-2B728FE1ADC3}" srcOrd="0" destOrd="4" presId="urn:microsoft.com/office/officeart/2009/3/layout/PieProcess"/>
    <dgm:cxn modelId="{7470A389-E2E3-4E07-9813-2CFF418F6257}" srcId="{4967396E-1C1B-4900-BA87-F354DE529AD8}" destId="{06B8F795-E646-41A5-BF7A-47B93EB12DF9}" srcOrd="2" destOrd="0" parTransId="{8EBCAFC7-3A3A-421B-9562-8FFD61CD0A79}" sibTransId="{49A9181B-D65D-44C4-B6DA-A21C792E8330}"/>
    <dgm:cxn modelId="{512F008D-DBD7-47F0-979F-5D3D9967E53C}" srcId="{BEC499B7-3EE9-401B-B461-094E6595870B}" destId="{06682F9C-628B-4B9F-8B4D-20B2309EC9D9}" srcOrd="2" destOrd="0" parTransId="{9F2611C5-2E2C-46C7-8C37-18BD3B884231}" sibTransId="{15402D32-019C-4F8D-93AF-3FCE97C420D8}"/>
    <dgm:cxn modelId="{D030E189-7313-4698-A45D-FFF8024404BB}" srcId="{BEC499B7-3EE9-401B-B461-094E6595870B}" destId="{DD18125D-0188-4B68-BED4-DA23645E08CE}" srcOrd="0" destOrd="0" parTransId="{90E0505C-488B-49BD-A1D5-75C6CDEB0E6E}" sibTransId="{E23B00EC-C981-42BF-817C-C5F28C9014C0}"/>
    <dgm:cxn modelId="{D8413FC7-CF62-4C7D-9486-771192F91679}" type="presOf" srcId="{6D5FB20E-B11D-47B5-BAA9-D9870A875C3C}" destId="{A897EF4F-1D64-43B1-BEBD-E3A7A329F35A}" srcOrd="0" destOrd="0" presId="urn:microsoft.com/office/officeart/2009/3/layout/PieProcess"/>
    <dgm:cxn modelId="{D1103D80-5C86-44AD-A412-70850640884A}" type="presOf" srcId="{DD18125D-0188-4B68-BED4-DA23645E08CE}" destId="{6899EF73-0AA7-48F9-9E0B-2B728FE1ADC3}" srcOrd="0" destOrd="0" presId="urn:microsoft.com/office/officeart/2009/3/layout/PieProcess"/>
    <dgm:cxn modelId="{ABDF78F1-9FCF-4D9B-A7FC-5B6A7DA25514}" srcId="{4967396E-1C1B-4900-BA87-F354DE529AD8}" destId="{0CF7398E-BE44-4573-B059-652C9CFA7B96}" srcOrd="7" destOrd="0" parTransId="{D814E5A4-4439-446D-8B42-A4C170E9D646}" sibTransId="{2DE1D46B-6983-47D4-B9EC-B1B2388E74FA}"/>
    <dgm:cxn modelId="{9D0BAFF8-6880-48AA-BDFD-283386EEE32E}" srcId="{AD5655A8-FBDA-41BA-A1DB-242746902C93}" destId="{BEC499B7-3EE9-401B-B461-094E6595870B}" srcOrd="1" destOrd="0" parTransId="{26072CE5-3F42-498D-823A-CF526F84D8D9}" sibTransId="{588D472D-BFA4-41AB-B41A-0397D323B092}"/>
    <dgm:cxn modelId="{1FA8AEF2-D5FA-45AA-8183-93E031BCBE9F}" srcId="{4967396E-1C1B-4900-BA87-F354DE529AD8}" destId="{9DA9C24C-54C7-4BE9-A145-3D4FF7E60D73}" srcOrd="5" destOrd="0" parTransId="{2C940EF2-B715-43D2-A028-BBCCE4C28B8F}" sibTransId="{EC7202EE-914D-4681-ACA5-35C37D18AD28}"/>
    <dgm:cxn modelId="{AC2CAE21-AB62-43D6-80CE-F6136002E5C9}" srcId="{4967396E-1C1B-4900-BA87-F354DE529AD8}" destId="{6D5FB20E-B11D-47B5-BAA9-D9870A875C3C}" srcOrd="0" destOrd="0" parTransId="{B9B5C6B7-59CC-4434-BF64-D6AEBA02DEDF}" sibTransId="{D59C9584-5CF9-41AD-AC3B-3F9D0D5F9BDB}"/>
    <dgm:cxn modelId="{75733E11-0930-4F65-8354-F947757F1628}" srcId="{4967396E-1C1B-4900-BA87-F354DE529AD8}" destId="{60132175-081F-4C1A-9BE7-61972819E315}" srcOrd="9" destOrd="0" parTransId="{959F585E-9259-40C2-BF71-2512C5DE3EC8}" sibTransId="{32A2B2FB-155D-4EB3-8E92-E1925DCBE0BA}"/>
    <dgm:cxn modelId="{F0BED4C5-16BD-4339-AF36-7D1F7A2A4326}" type="presOf" srcId="{06B8F795-E646-41A5-BF7A-47B93EB12DF9}" destId="{A897EF4F-1D64-43B1-BEBD-E3A7A329F35A}" srcOrd="0" destOrd="2" presId="urn:microsoft.com/office/officeart/2009/3/layout/PieProcess"/>
    <dgm:cxn modelId="{0C780445-062D-4035-A1D7-39CE52ABCE95}" srcId="{4967396E-1C1B-4900-BA87-F354DE529AD8}" destId="{21E25782-82A4-44B9-A4BE-883DFAAAC0E5}" srcOrd="3" destOrd="0" parTransId="{D6C54700-62A4-4153-ACA0-6E82168EAE20}" sibTransId="{1743B76F-B281-485C-A2B1-EE5121E5C248}"/>
    <dgm:cxn modelId="{E74A4843-BF94-4580-99F3-19B35C8E7A17}" srcId="{BEC499B7-3EE9-401B-B461-094E6595870B}" destId="{B806273A-D8F4-4902-9180-3ED735940370}" srcOrd="4" destOrd="0" parTransId="{4922EA49-CA91-4E97-A600-97F614375445}" sibTransId="{2BF3B5FE-F602-4947-B62F-69B9F2D9E13B}"/>
    <dgm:cxn modelId="{ADCA6828-4028-4B48-9ED2-DDDD4ABE47C5}" type="presOf" srcId="{36CA7959-A50A-46F1-BD66-5AAF2D52F552}" destId="{A897EF4F-1D64-43B1-BEBD-E3A7A329F35A}" srcOrd="0" destOrd="10" presId="urn:microsoft.com/office/officeart/2009/3/layout/PieProcess"/>
    <dgm:cxn modelId="{0DB9BB35-44E7-4492-9A69-4BF0EF6A514F}" srcId="{AD5655A8-FBDA-41BA-A1DB-242746902C93}" destId="{4967396E-1C1B-4900-BA87-F354DE529AD8}" srcOrd="0" destOrd="0" parTransId="{772DE1E4-DED8-4159-B0A6-9141BFDA11FE}" sibTransId="{FB148EC2-1A79-494F-934E-CA6670A86093}"/>
    <dgm:cxn modelId="{6E74A1A1-B708-402C-84AB-71D48A25CEFF}" srcId="{4967396E-1C1B-4900-BA87-F354DE529AD8}" destId="{8CC3E7DC-AF11-46DE-A844-E417352DC0E1}" srcOrd="8" destOrd="0" parTransId="{9124814D-D91E-4F7B-8CAD-7C4E73FEDFF7}" sibTransId="{93553769-0EBE-4196-8023-4F3B841C4E40}"/>
    <dgm:cxn modelId="{3C8D3C12-5787-42F7-BA0B-098457F485DB}" type="presOf" srcId="{AD5655A8-FBDA-41BA-A1DB-242746902C93}" destId="{34C59E6D-415F-4FB1-AAA2-B9440AF91D4F}" srcOrd="0" destOrd="0" presId="urn:microsoft.com/office/officeart/2009/3/layout/PieProcess"/>
    <dgm:cxn modelId="{1F72F9BA-FA1C-4263-863B-37CF7E5D0C1A}" type="presOf" srcId="{0104732F-3380-4C90-B929-F7D235E663DB}" destId="{6899EF73-0AA7-48F9-9E0B-2B728FE1ADC3}" srcOrd="0" destOrd="1" presId="urn:microsoft.com/office/officeart/2009/3/layout/PieProcess"/>
    <dgm:cxn modelId="{FB81F960-1A5F-4953-9E51-B85A649DB7F1}" type="presOf" srcId="{4967396E-1C1B-4900-BA87-F354DE529AD8}" destId="{093C1CF5-B2BC-40C2-A596-80F9598F24F6}" srcOrd="0" destOrd="0" presId="urn:microsoft.com/office/officeart/2009/3/layout/PieProcess"/>
    <dgm:cxn modelId="{DBC15EBE-7E97-49CC-BB23-7D48182D5618}" type="presOf" srcId="{9DA9C24C-54C7-4BE9-A145-3D4FF7E60D73}" destId="{A897EF4F-1D64-43B1-BEBD-E3A7A329F35A}" srcOrd="0" destOrd="5" presId="urn:microsoft.com/office/officeart/2009/3/layout/PieProcess"/>
    <dgm:cxn modelId="{B9199F55-BC97-445E-87A4-C436C82E4FEC}" srcId="{4967396E-1C1B-4900-BA87-F354DE529AD8}" destId="{77ED10E3-AD60-4B77-A760-92A2D7EBD490}" srcOrd="6" destOrd="0" parTransId="{E138F517-AE6A-4DBB-BE2F-0640A9671C72}" sibTransId="{E44587BE-17D6-47DC-B40D-A2909DC11024}"/>
    <dgm:cxn modelId="{AD347C4B-A9EC-4017-85B6-5F7ED8FAE56B}" srcId="{4967396E-1C1B-4900-BA87-F354DE529AD8}" destId="{36CA7959-A50A-46F1-BD66-5AAF2D52F552}" srcOrd="10" destOrd="0" parTransId="{04F21AB8-D017-43C1-AD51-D4AA5F5A26AD}" sibTransId="{7F1C4DE5-1AF2-4DEF-BB9C-B912849012A7}"/>
    <dgm:cxn modelId="{40056D0D-56FE-493B-8BF0-7EE585D82F8C}" srcId="{4967396E-1C1B-4900-BA87-F354DE529AD8}" destId="{4103E0C3-7BD1-4174-A191-CB8C7A255712}" srcOrd="4" destOrd="0" parTransId="{A20E6EC9-0707-4066-92A1-DB574F17AA2B}" sibTransId="{C31FFFA2-341B-41E6-A44C-717C69F8C9D4}"/>
    <dgm:cxn modelId="{191591B9-5D3B-4CC6-8EEC-0B659051708F}" srcId="{BEC499B7-3EE9-401B-B461-094E6595870B}" destId="{2E0E41CB-0A20-4311-9B22-E3406BCA2F9D}" srcOrd="3" destOrd="0" parTransId="{8A60C4A0-14B1-4489-BEDC-5293875D95F3}" sibTransId="{81832694-6CF3-4C9D-AAC4-A1833CD0ED26}"/>
    <dgm:cxn modelId="{3B3C039D-F3FB-4F60-9D4C-278989C34FCB}" type="presOf" srcId="{0CF7398E-BE44-4573-B059-652C9CFA7B96}" destId="{A897EF4F-1D64-43B1-BEBD-E3A7A329F35A}" srcOrd="0" destOrd="7" presId="urn:microsoft.com/office/officeart/2009/3/layout/PieProcess"/>
    <dgm:cxn modelId="{47AE62DD-BABB-4BA6-96D5-6443DBDA31CA}" type="presOf" srcId="{8CC3E7DC-AF11-46DE-A844-E417352DC0E1}" destId="{A897EF4F-1D64-43B1-BEBD-E3A7A329F35A}" srcOrd="0" destOrd="8" presId="urn:microsoft.com/office/officeart/2009/3/layout/PieProcess"/>
    <dgm:cxn modelId="{302703E2-2172-45C8-A285-2811FB0441CC}" type="presOf" srcId="{06682F9C-628B-4B9F-8B4D-20B2309EC9D9}" destId="{6899EF73-0AA7-48F9-9E0B-2B728FE1ADC3}" srcOrd="0" destOrd="2" presId="urn:microsoft.com/office/officeart/2009/3/layout/PieProcess"/>
    <dgm:cxn modelId="{00E78BCF-AFA7-48EA-B00F-64412C72F9BF}" type="presOf" srcId="{21BB3943-C821-420E-B8F9-142914F35ACE}" destId="{A897EF4F-1D64-43B1-BEBD-E3A7A329F35A}" srcOrd="0" destOrd="1" presId="urn:microsoft.com/office/officeart/2009/3/layout/PieProcess"/>
    <dgm:cxn modelId="{B9A04863-2917-4658-81FE-E76871011503}" type="presOf" srcId="{77ED10E3-AD60-4B77-A760-92A2D7EBD490}" destId="{A897EF4F-1D64-43B1-BEBD-E3A7A329F35A}" srcOrd="0" destOrd="6" presId="urn:microsoft.com/office/officeart/2009/3/layout/PieProcess"/>
    <dgm:cxn modelId="{E1CA3186-5955-457F-9689-D2F26E12080D}" type="presOf" srcId="{2E0E41CB-0A20-4311-9B22-E3406BCA2F9D}" destId="{6899EF73-0AA7-48F9-9E0B-2B728FE1ADC3}" srcOrd="0" destOrd="3" presId="urn:microsoft.com/office/officeart/2009/3/layout/PieProcess"/>
    <dgm:cxn modelId="{8C688573-A93E-4717-A2B6-62537D93DA19}" srcId="{BEC499B7-3EE9-401B-B461-094E6595870B}" destId="{0104732F-3380-4C90-B929-F7D235E663DB}" srcOrd="1" destOrd="0" parTransId="{9E6AB79E-DC5F-4CDC-9BAD-0C9732F53E01}" sibTransId="{B3FD3D7C-6E63-4A0B-9705-74336F9CC419}"/>
    <dgm:cxn modelId="{254254D9-26F5-418F-A31B-CF0ADE3380D5}" type="presParOf" srcId="{34C59E6D-415F-4FB1-AAA2-B9440AF91D4F}" destId="{0A2ACE31-1A9F-472E-BCB2-406AD9CFED9C}" srcOrd="0" destOrd="0" presId="urn:microsoft.com/office/officeart/2009/3/layout/PieProcess"/>
    <dgm:cxn modelId="{661FE652-F20C-44A5-8AB9-D1008A8BD2E3}" type="presParOf" srcId="{0A2ACE31-1A9F-472E-BCB2-406AD9CFED9C}" destId="{F24FE18C-BB82-4B1C-BECE-39DD36991254}" srcOrd="0" destOrd="0" presId="urn:microsoft.com/office/officeart/2009/3/layout/PieProcess"/>
    <dgm:cxn modelId="{BDA9346D-4E48-448B-A089-45B24EDE0BA4}" type="presParOf" srcId="{0A2ACE31-1A9F-472E-BCB2-406AD9CFED9C}" destId="{8BE4F89B-3DF9-477F-9574-7EC198E6C765}" srcOrd="1" destOrd="0" presId="urn:microsoft.com/office/officeart/2009/3/layout/PieProcess"/>
    <dgm:cxn modelId="{FF2AF250-F3F4-4CE7-8FA9-DEBE7FECEC23}" type="presParOf" srcId="{0A2ACE31-1A9F-472E-BCB2-406AD9CFED9C}" destId="{093C1CF5-B2BC-40C2-A596-80F9598F24F6}" srcOrd="2" destOrd="0" presId="urn:microsoft.com/office/officeart/2009/3/layout/PieProcess"/>
    <dgm:cxn modelId="{47F26789-704C-4795-A964-57B7ECB96A7D}" type="presParOf" srcId="{34C59E6D-415F-4FB1-AAA2-B9440AF91D4F}" destId="{09854A54-44F2-4F4A-9630-7BF1B1D8F3C0}" srcOrd="1" destOrd="0" presId="urn:microsoft.com/office/officeart/2009/3/layout/PieProcess"/>
    <dgm:cxn modelId="{CF4C8BD4-B980-4FA2-94DE-D6B3C17F554A}" type="presParOf" srcId="{34C59E6D-415F-4FB1-AAA2-B9440AF91D4F}" destId="{FC05137F-F28D-4EC5-A1FA-7730E72F49E8}" srcOrd="2" destOrd="0" presId="urn:microsoft.com/office/officeart/2009/3/layout/PieProcess"/>
    <dgm:cxn modelId="{E251A987-0007-4AD4-9A8F-225E8D37CEF2}" type="presParOf" srcId="{FC05137F-F28D-4EC5-A1FA-7730E72F49E8}" destId="{A897EF4F-1D64-43B1-BEBD-E3A7A329F35A}" srcOrd="0" destOrd="0" presId="urn:microsoft.com/office/officeart/2009/3/layout/PieProcess"/>
    <dgm:cxn modelId="{67E599A8-19CE-4BC2-B7FE-DCA8C2E3A926}" type="presParOf" srcId="{34C59E6D-415F-4FB1-AAA2-B9440AF91D4F}" destId="{C7C5CA16-69C9-4533-B962-2DB4B3A32501}" srcOrd="3" destOrd="0" presId="urn:microsoft.com/office/officeart/2009/3/layout/PieProcess"/>
    <dgm:cxn modelId="{F7B8B82F-9609-4F09-ACED-66D99A9AD671}" type="presParOf" srcId="{34C59E6D-415F-4FB1-AAA2-B9440AF91D4F}" destId="{8DE13B18-36D4-40E1-828D-BDD24057A69E}" srcOrd="4" destOrd="0" presId="urn:microsoft.com/office/officeart/2009/3/layout/PieProcess"/>
    <dgm:cxn modelId="{7DE85E9C-EEC7-4A82-8D99-F54682547A49}" type="presParOf" srcId="{8DE13B18-36D4-40E1-828D-BDD24057A69E}" destId="{38B1F180-7467-49B2-93CC-B705070F4165}" srcOrd="0" destOrd="0" presId="urn:microsoft.com/office/officeart/2009/3/layout/PieProcess"/>
    <dgm:cxn modelId="{2E4D7BAD-E058-451B-8F62-8F8050100A75}" type="presParOf" srcId="{8DE13B18-36D4-40E1-828D-BDD24057A69E}" destId="{F77019BE-82B6-4AB8-9B05-8F12EEC7137E}" srcOrd="1" destOrd="0" presId="urn:microsoft.com/office/officeart/2009/3/layout/PieProcess"/>
    <dgm:cxn modelId="{9B01208B-2155-404C-8A61-47BD7CE58132}" type="presParOf" srcId="{8DE13B18-36D4-40E1-828D-BDD24057A69E}" destId="{2DB2AD74-23C1-4E46-A5A8-2BA335ED918D}" srcOrd="2" destOrd="0" presId="urn:microsoft.com/office/officeart/2009/3/layout/PieProcess"/>
    <dgm:cxn modelId="{FA715E9C-080E-4768-B7B0-DA2A33321B94}" type="presParOf" srcId="{34C59E6D-415F-4FB1-AAA2-B9440AF91D4F}" destId="{F2D9C80E-0B80-42C5-8A34-77A0F6DB054B}" srcOrd="5" destOrd="0" presId="urn:microsoft.com/office/officeart/2009/3/layout/PieProcess"/>
    <dgm:cxn modelId="{09DA58CF-6072-4AE8-9A5E-B6300C12C99B}" type="presParOf" srcId="{34C59E6D-415F-4FB1-AAA2-B9440AF91D4F}" destId="{AFC8C244-95C6-4675-9C3C-AF42DF6C670A}" srcOrd="6" destOrd="0" presId="urn:microsoft.com/office/officeart/2009/3/layout/PieProcess"/>
    <dgm:cxn modelId="{AE91AE8D-B323-4F53-A2CE-888B34188813}" type="presParOf" srcId="{AFC8C244-95C6-4675-9C3C-AF42DF6C670A}" destId="{6899EF73-0AA7-48F9-9E0B-2B728FE1ADC3}"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CE1B5E-C271-4832-BFA5-D527BCA840F9}" type="doc">
      <dgm:prSet loTypeId="urn:microsoft.com/office/officeart/2005/8/layout/chevron2" loCatId="list" qsTypeId="urn:microsoft.com/office/officeart/2005/8/quickstyle/simple3" qsCatId="simple" csTypeId="urn:microsoft.com/office/officeart/2005/8/colors/colorful1#1" csCatId="colorful" phldr="1"/>
      <dgm:spPr/>
      <dgm:t>
        <a:bodyPr/>
        <a:lstStyle/>
        <a:p>
          <a:endParaRPr lang="es-ES"/>
        </a:p>
      </dgm:t>
    </dgm:pt>
    <dgm:pt modelId="{FD6D05EA-B4B2-4730-904B-8ADAFB52DC36}">
      <dgm:prSet custT="1"/>
      <dgm:spPr/>
      <dgm:t>
        <a:bodyPr/>
        <a:lstStyle/>
        <a:p>
          <a:pPr rtl="0"/>
          <a:r>
            <a:rPr lang="es-ES" sz="2400" b="1" dirty="0" smtClean="0">
              <a:latin typeface="Candara" panose="020E0502030303020204" pitchFamily="34" charset="0"/>
            </a:rPr>
            <a:t>17</a:t>
          </a:r>
          <a:endParaRPr lang="es-ES" sz="2400" b="1" dirty="0">
            <a:latin typeface="Candara" panose="020E0502030303020204" pitchFamily="34" charset="0"/>
          </a:endParaRPr>
        </a:p>
      </dgm:t>
    </dgm:pt>
    <dgm:pt modelId="{0A122D6F-FFC1-44CB-A0D0-3A2B3F59AE30}" type="parTrans" cxnId="{136E3124-107C-452C-8D4C-1B6224294B44}">
      <dgm:prSet/>
      <dgm:spPr/>
      <dgm:t>
        <a:bodyPr/>
        <a:lstStyle/>
        <a:p>
          <a:endParaRPr lang="es-ES" sz="1600">
            <a:latin typeface="Candara" panose="020E0502030303020204" pitchFamily="34" charset="0"/>
          </a:endParaRPr>
        </a:p>
      </dgm:t>
    </dgm:pt>
    <dgm:pt modelId="{D026B340-B587-471E-A443-159AAF8186B5}" type="sibTrans" cxnId="{136E3124-107C-452C-8D4C-1B6224294B44}">
      <dgm:prSet/>
      <dgm:spPr/>
      <dgm:t>
        <a:bodyPr/>
        <a:lstStyle/>
        <a:p>
          <a:endParaRPr lang="es-ES" sz="1600">
            <a:latin typeface="Candara" panose="020E0502030303020204" pitchFamily="34" charset="0"/>
          </a:endParaRPr>
        </a:p>
      </dgm:t>
    </dgm:pt>
    <dgm:pt modelId="{8D690348-1C18-4D81-845C-411B97D3189A}">
      <dgm:prSet custT="1"/>
      <dgm:spPr/>
      <dgm:t>
        <a:bodyPr/>
        <a:lstStyle/>
        <a:p>
          <a:pPr rtl="0"/>
          <a:r>
            <a:rPr lang="es-ES" sz="2000" dirty="0" smtClean="0">
              <a:latin typeface="Candara" panose="020E0502030303020204" pitchFamily="34" charset="0"/>
            </a:rPr>
            <a:t>Plan de Gestión del Riesgo (</a:t>
          </a:r>
          <a:r>
            <a:rPr lang="es-ES" sz="2000" dirty="0" err="1" smtClean="0">
              <a:latin typeface="Candara" panose="020E0502030303020204" pitchFamily="34" charset="0"/>
            </a:rPr>
            <a:t>GdR</a:t>
          </a:r>
          <a:r>
            <a:rPr lang="es-ES" sz="2000" dirty="0" smtClean="0">
              <a:latin typeface="Candara" panose="020E0502030303020204" pitchFamily="34" charset="0"/>
            </a:rPr>
            <a:t>)				</a:t>
          </a:r>
          <a:endParaRPr lang="es-ES" sz="2000" dirty="0">
            <a:latin typeface="Candara" panose="020E0502030303020204" pitchFamily="34" charset="0"/>
          </a:endParaRPr>
        </a:p>
      </dgm:t>
    </dgm:pt>
    <dgm:pt modelId="{5130B3B3-1A90-4B62-B467-C39F90103251}" type="parTrans" cxnId="{4AD0E1B4-FC9D-44AF-9FDD-C78DE87DCEEB}">
      <dgm:prSet/>
      <dgm:spPr/>
      <dgm:t>
        <a:bodyPr/>
        <a:lstStyle/>
        <a:p>
          <a:endParaRPr lang="es-ES" sz="1600">
            <a:latin typeface="Candara" panose="020E0502030303020204" pitchFamily="34" charset="0"/>
          </a:endParaRPr>
        </a:p>
      </dgm:t>
    </dgm:pt>
    <dgm:pt modelId="{F8DE66D0-0DD7-4843-9253-1C03D8578BA9}" type="sibTrans" cxnId="{4AD0E1B4-FC9D-44AF-9FDD-C78DE87DCEEB}">
      <dgm:prSet/>
      <dgm:spPr/>
      <dgm:t>
        <a:bodyPr/>
        <a:lstStyle/>
        <a:p>
          <a:endParaRPr lang="es-ES" sz="1600">
            <a:latin typeface="Candara" panose="020E0502030303020204" pitchFamily="34" charset="0"/>
          </a:endParaRPr>
        </a:p>
      </dgm:t>
    </dgm:pt>
    <dgm:pt modelId="{42F83402-5168-446E-84E0-A2BDED446B36}">
      <dgm:prSet custT="1"/>
      <dgm:spPr/>
      <dgm:t>
        <a:bodyPr/>
        <a:lstStyle/>
        <a:p>
          <a:pPr rtl="0"/>
          <a:r>
            <a:rPr lang="es-ES" sz="2400" b="1" dirty="0" smtClean="0">
              <a:latin typeface="Candara" panose="020E0502030303020204" pitchFamily="34" charset="0"/>
            </a:rPr>
            <a:t>18</a:t>
          </a:r>
          <a:endParaRPr lang="es-ES" sz="2400" b="1" dirty="0">
            <a:latin typeface="Candara" panose="020E0502030303020204" pitchFamily="34" charset="0"/>
          </a:endParaRPr>
        </a:p>
      </dgm:t>
    </dgm:pt>
    <dgm:pt modelId="{BE5F2885-3010-4845-B691-04D5371EF33D}" type="parTrans" cxnId="{149A6B6D-8BDA-4DD8-809E-7DD59CB6BF4A}">
      <dgm:prSet/>
      <dgm:spPr/>
      <dgm:t>
        <a:bodyPr/>
        <a:lstStyle/>
        <a:p>
          <a:endParaRPr lang="es-ES" sz="1600">
            <a:latin typeface="Candara" panose="020E0502030303020204" pitchFamily="34" charset="0"/>
          </a:endParaRPr>
        </a:p>
      </dgm:t>
    </dgm:pt>
    <dgm:pt modelId="{AD17C516-319A-4AB4-98FE-A87D99B06748}" type="sibTrans" cxnId="{149A6B6D-8BDA-4DD8-809E-7DD59CB6BF4A}">
      <dgm:prSet/>
      <dgm:spPr/>
      <dgm:t>
        <a:bodyPr/>
        <a:lstStyle/>
        <a:p>
          <a:endParaRPr lang="es-ES" sz="1600">
            <a:latin typeface="Candara" panose="020E0502030303020204" pitchFamily="34" charset="0"/>
          </a:endParaRPr>
        </a:p>
      </dgm:t>
    </dgm:pt>
    <dgm:pt modelId="{B79B10FE-DA7A-46C5-9D32-BDCB4E08245E}">
      <dgm:prSet custT="1"/>
      <dgm:spPr/>
      <dgm:t>
        <a:bodyPr/>
        <a:lstStyle/>
        <a:p>
          <a:pPr rtl="0"/>
          <a:r>
            <a:rPr lang="es-ES" sz="2000" dirty="0" smtClean="0">
              <a:latin typeface="Candara" panose="020E0502030303020204" pitchFamily="34" charset="0"/>
            </a:rPr>
            <a:t>Desastres Naturales					</a:t>
          </a:r>
          <a:endParaRPr lang="es-ES" sz="2000" dirty="0">
            <a:latin typeface="Candara" panose="020E0502030303020204" pitchFamily="34" charset="0"/>
          </a:endParaRPr>
        </a:p>
      </dgm:t>
    </dgm:pt>
    <dgm:pt modelId="{3C3265CE-4CF3-48DE-AD21-6364DAB2CA3D}" type="parTrans" cxnId="{B6AA32D8-D6D9-4AAB-9F57-9C45071E0E3E}">
      <dgm:prSet/>
      <dgm:spPr/>
      <dgm:t>
        <a:bodyPr/>
        <a:lstStyle/>
        <a:p>
          <a:endParaRPr lang="es-ES" sz="1600">
            <a:latin typeface="Candara" panose="020E0502030303020204" pitchFamily="34" charset="0"/>
          </a:endParaRPr>
        </a:p>
      </dgm:t>
    </dgm:pt>
    <dgm:pt modelId="{550127DA-D4A0-44B6-8404-B107AD43FDA7}" type="sibTrans" cxnId="{B6AA32D8-D6D9-4AAB-9F57-9C45071E0E3E}">
      <dgm:prSet/>
      <dgm:spPr/>
      <dgm:t>
        <a:bodyPr/>
        <a:lstStyle/>
        <a:p>
          <a:endParaRPr lang="es-ES" sz="1600">
            <a:latin typeface="Candara" panose="020E0502030303020204" pitchFamily="34" charset="0"/>
          </a:endParaRPr>
        </a:p>
      </dgm:t>
    </dgm:pt>
    <dgm:pt modelId="{2FAB6AE4-EF60-4A94-A502-26AF8D013428}">
      <dgm:prSet custT="1"/>
      <dgm:spPr/>
      <dgm:t>
        <a:bodyPr/>
        <a:lstStyle/>
        <a:p>
          <a:pPr rtl="0"/>
          <a:r>
            <a:rPr lang="es-ES" sz="2400" b="1" dirty="0" smtClean="0">
              <a:latin typeface="Candara" panose="020E0502030303020204" pitchFamily="34" charset="0"/>
            </a:rPr>
            <a:t>14</a:t>
          </a:r>
          <a:endParaRPr lang="es-ES" sz="2400" b="1" dirty="0">
            <a:latin typeface="Candara" panose="020E0502030303020204" pitchFamily="34" charset="0"/>
          </a:endParaRPr>
        </a:p>
      </dgm:t>
    </dgm:pt>
    <dgm:pt modelId="{4B88619B-EDDA-4F87-8DAD-FF945143AB7E}" type="parTrans" cxnId="{6BECF43C-9FF1-4422-96C2-89B01B6907D4}">
      <dgm:prSet/>
      <dgm:spPr/>
      <dgm:t>
        <a:bodyPr/>
        <a:lstStyle/>
        <a:p>
          <a:endParaRPr lang="es-ES" sz="1600">
            <a:latin typeface="Candara" panose="020E0502030303020204" pitchFamily="34" charset="0"/>
          </a:endParaRPr>
        </a:p>
      </dgm:t>
    </dgm:pt>
    <dgm:pt modelId="{F8EF522B-1564-46B2-A22E-DCDF87ADC7F8}" type="sibTrans" cxnId="{6BECF43C-9FF1-4422-96C2-89B01B6907D4}">
      <dgm:prSet/>
      <dgm:spPr/>
      <dgm:t>
        <a:bodyPr/>
        <a:lstStyle/>
        <a:p>
          <a:endParaRPr lang="es-ES" sz="1600">
            <a:latin typeface="Candara" panose="020E0502030303020204" pitchFamily="34" charset="0"/>
          </a:endParaRPr>
        </a:p>
      </dgm:t>
    </dgm:pt>
    <dgm:pt modelId="{F6C50C14-9763-4FB6-AB55-76211B6C7856}">
      <dgm:prSet custT="1"/>
      <dgm:spPr/>
      <dgm:t>
        <a:bodyPr/>
        <a:lstStyle/>
        <a:p>
          <a:pPr rtl="0"/>
          <a:r>
            <a:rPr lang="es-ES" sz="2000" dirty="0" smtClean="0">
              <a:latin typeface="Candara" panose="020E0502030303020204" pitchFamily="34" charset="0"/>
            </a:rPr>
            <a:t>Recolección de Basura					</a:t>
          </a:r>
          <a:endParaRPr lang="es-ES" sz="2000" dirty="0">
            <a:latin typeface="Candara" panose="020E0502030303020204" pitchFamily="34" charset="0"/>
          </a:endParaRPr>
        </a:p>
      </dgm:t>
    </dgm:pt>
    <dgm:pt modelId="{E571DED3-ED10-41BE-BA94-0F39A30D6630}" type="parTrans" cxnId="{5401B616-F256-47B2-A4E8-CE804C55D80B}">
      <dgm:prSet/>
      <dgm:spPr/>
      <dgm:t>
        <a:bodyPr/>
        <a:lstStyle/>
        <a:p>
          <a:endParaRPr lang="es-ES" sz="1600">
            <a:latin typeface="Candara" panose="020E0502030303020204" pitchFamily="34" charset="0"/>
          </a:endParaRPr>
        </a:p>
      </dgm:t>
    </dgm:pt>
    <dgm:pt modelId="{61DAED73-F5B3-4B16-BFE2-3C5B962E2171}" type="sibTrans" cxnId="{5401B616-F256-47B2-A4E8-CE804C55D80B}">
      <dgm:prSet/>
      <dgm:spPr/>
      <dgm:t>
        <a:bodyPr/>
        <a:lstStyle/>
        <a:p>
          <a:endParaRPr lang="es-ES" sz="1600">
            <a:latin typeface="Candara" panose="020E0502030303020204" pitchFamily="34" charset="0"/>
          </a:endParaRPr>
        </a:p>
      </dgm:t>
    </dgm:pt>
    <dgm:pt modelId="{4C27FBFD-03E0-4B64-AA17-79EEFAC4DF43}">
      <dgm:prSet custT="1"/>
      <dgm:spPr/>
      <dgm:t>
        <a:bodyPr/>
        <a:lstStyle/>
        <a:p>
          <a:pPr rtl="0"/>
          <a:r>
            <a:rPr lang="es-ES" sz="2400" b="1" dirty="0" smtClean="0">
              <a:latin typeface="Candara" panose="020E0502030303020204" pitchFamily="34" charset="0"/>
            </a:rPr>
            <a:t>14</a:t>
          </a:r>
          <a:endParaRPr lang="es-ES" sz="2400" b="1" dirty="0">
            <a:latin typeface="Candara" panose="020E0502030303020204" pitchFamily="34" charset="0"/>
          </a:endParaRPr>
        </a:p>
      </dgm:t>
    </dgm:pt>
    <dgm:pt modelId="{3978CEDB-EDBC-4F48-8A95-0E60D802E8B1}" type="parTrans" cxnId="{0B4B6E9B-D2EA-4B95-851F-B5E615A05C70}">
      <dgm:prSet/>
      <dgm:spPr/>
      <dgm:t>
        <a:bodyPr/>
        <a:lstStyle/>
        <a:p>
          <a:endParaRPr lang="es-ES" sz="1600">
            <a:latin typeface="Candara" panose="020E0502030303020204" pitchFamily="34" charset="0"/>
          </a:endParaRPr>
        </a:p>
      </dgm:t>
    </dgm:pt>
    <dgm:pt modelId="{55A75802-F7A7-45FF-9F5E-B21FBE75972D}" type="sibTrans" cxnId="{0B4B6E9B-D2EA-4B95-851F-B5E615A05C70}">
      <dgm:prSet/>
      <dgm:spPr/>
      <dgm:t>
        <a:bodyPr/>
        <a:lstStyle/>
        <a:p>
          <a:endParaRPr lang="es-ES" sz="1600">
            <a:latin typeface="Candara" panose="020E0502030303020204" pitchFamily="34" charset="0"/>
          </a:endParaRPr>
        </a:p>
      </dgm:t>
    </dgm:pt>
    <dgm:pt modelId="{880A6660-C6ED-49B2-A48C-B2EEECE5E3B6}">
      <dgm:prSet custT="1"/>
      <dgm:spPr/>
      <dgm:t>
        <a:bodyPr/>
        <a:lstStyle/>
        <a:p>
          <a:pPr rtl="0"/>
          <a:r>
            <a:rPr lang="es-ES" sz="2000" dirty="0" smtClean="0">
              <a:latin typeface="Candara" panose="020E0502030303020204" pitchFamily="34" charset="0"/>
            </a:rPr>
            <a:t>Ejecución de Planes					</a:t>
          </a:r>
          <a:endParaRPr lang="es-ES" sz="2000" dirty="0">
            <a:latin typeface="Candara" panose="020E0502030303020204" pitchFamily="34" charset="0"/>
          </a:endParaRPr>
        </a:p>
      </dgm:t>
    </dgm:pt>
    <dgm:pt modelId="{66D49982-E246-44F1-B022-95CAB03D072C}" type="parTrans" cxnId="{C02846C9-E624-41EB-9DA5-E1960B7BED27}">
      <dgm:prSet/>
      <dgm:spPr/>
      <dgm:t>
        <a:bodyPr/>
        <a:lstStyle/>
        <a:p>
          <a:endParaRPr lang="es-ES" sz="1600">
            <a:latin typeface="Candara" panose="020E0502030303020204" pitchFamily="34" charset="0"/>
          </a:endParaRPr>
        </a:p>
      </dgm:t>
    </dgm:pt>
    <dgm:pt modelId="{5E9EE270-8AF4-4E88-8C37-A7AF0B77F412}" type="sibTrans" cxnId="{C02846C9-E624-41EB-9DA5-E1960B7BED27}">
      <dgm:prSet/>
      <dgm:spPr/>
      <dgm:t>
        <a:bodyPr/>
        <a:lstStyle/>
        <a:p>
          <a:endParaRPr lang="es-ES" sz="1600">
            <a:latin typeface="Candara" panose="020E0502030303020204" pitchFamily="34" charset="0"/>
          </a:endParaRPr>
        </a:p>
      </dgm:t>
    </dgm:pt>
    <dgm:pt modelId="{FC015CC6-9CBF-4D88-9B9E-5ECEB2C58AD9}">
      <dgm:prSet custT="1"/>
      <dgm:spPr/>
      <dgm:t>
        <a:bodyPr/>
        <a:lstStyle/>
        <a:p>
          <a:pPr rtl="0"/>
          <a:r>
            <a:rPr lang="es-ES" sz="2400" b="1" dirty="0" smtClean="0">
              <a:latin typeface="Candara" panose="020E0502030303020204" pitchFamily="34" charset="0"/>
            </a:rPr>
            <a:t>11</a:t>
          </a:r>
          <a:endParaRPr lang="es-ES" sz="2400" b="1" dirty="0">
            <a:latin typeface="Candara" panose="020E0502030303020204" pitchFamily="34" charset="0"/>
          </a:endParaRPr>
        </a:p>
      </dgm:t>
    </dgm:pt>
    <dgm:pt modelId="{09D7437A-618D-42D2-B0CE-79C3D7F079E8}" type="parTrans" cxnId="{6B258CA0-6538-4264-88DE-88FD3E41FA6A}">
      <dgm:prSet/>
      <dgm:spPr/>
      <dgm:t>
        <a:bodyPr/>
        <a:lstStyle/>
        <a:p>
          <a:endParaRPr lang="es-ES" sz="1600">
            <a:latin typeface="Candara" panose="020E0502030303020204" pitchFamily="34" charset="0"/>
          </a:endParaRPr>
        </a:p>
      </dgm:t>
    </dgm:pt>
    <dgm:pt modelId="{439A149E-1316-4E56-803A-F87A7619F096}" type="sibTrans" cxnId="{6B258CA0-6538-4264-88DE-88FD3E41FA6A}">
      <dgm:prSet/>
      <dgm:spPr/>
      <dgm:t>
        <a:bodyPr/>
        <a:lstStyle/>
        <a:p>
          <a:endParaRPr lang="es-ES" sz="1600">
            <a:latin typeface="Candara" panose="020E0502030303020204" pitchFamily="34" charset="0"/>
          </a:endParaRPr>
        </a:p>
      </dgm:t>
    </dgm:pt>
    <dgm:pt modelId="{D197670B-1BC1-41CF-BAF9-489E9F8A2BD9}">
      <dgm:prSet custT="1"/>
      <dgm:spPr/>
      <dgm:t>
        <a:bodyPr/>
        <a:lstStyle/>
        <a:p>
          <a:pPr rtl="0"/>
          <a:r>
            <a:rPr lang="es-ES" sz="2000" dirty="0" smtClean="0">
              <a:latin typeface="Candara" panose="020E0502030303020204" pitchFamily="34" charset="0"/>
            </a:rPr>
            <a:t>Planes de Ordenamiento y Desarrollo Territorial		</a:t>
          </a:r>
          <a:endParaRPr lang="es-ES" sz="2000" dirty="0">
            <a:latin typeface="Candara" panose="020E0502030303020204" pitchFamily="34" charset="0"/>
          </a:endParaRPr>
        </a:p>
      </dgm:t>
    </dgm:pt>
    <dgm:pt modelId="{C040ABDA-876D-48E7-91E9-1440F3F37513}" type="parTrans" cxnId="{706A4749-5759-4CDD-9956-E4A3E98460FF}">
      <dgm:prSet/>
      <dgm:spPr/>
      <dgm:t>
        <a:bodyPr/>
        <a:lstStyle/>
        <a:p>
          <a:endParaRPr lang="es-ES" sz="1600">
            <a:latin typeface="Candara" panose="020E0502030303020204" pitchFamily="34" charset="0"/>
          </a:endParaRPr>
        </a:p>
      </dgm:t>
    </dgm:pt>
    <dgm:pt modelId="{0720D064-3F32-402A-A396-EBE7DE4A56FA}" type="sibTrans" cxnId="{706A4749-5759-4CDD-9956-E4A3E98460FF}">
      <dgm:prSet/>
      <dgm:spPr/>
      <dgm:t>
        <a:bodyPr/>
        <a:lstStyle/>
        <a:p>
          <a:endParaRPr lang="es-ES" sz="1600">
            <a:latin typeface="Candara" panose="020E0502030303020204" pitchFamily="34" charset="0"/>
          </a:endParaRPr>
        </a:p>
      </dgm:t>
    </dgm:pt>
    <dgm:pt modelId="{AADB248A-7577-410B-86CD-81440EE9030F}">
      <dgm:prSet custT="1"/>
      <dgm:spPr/>
      <dgm:t>
        <a:bodyPr/>
        <a:lstStyle/>
        <a:p>
          <a:pPr rtl="0"/>
          <a:r>
            <a:rPr lang="es-ES" sz="2400" b="1" dirty="0" smtClean="0">
              <a:latin typeface="Candara" panose="020E0502030303020204" pitchFamily="34" charset="0"/>
            </a:rPr>
            <a:t>11</a:t>
          </a:r>
          <a:endParaRPr lang="es-ES" sz="2400" b="1" dirty="0">
            <a:latin typeface="Candara" panose="020E0502030303020204" pitchFamily="34" charset="0"/>
          </a:endParaRPr>
        </a:p>
      </dgm:t>
    </dgm:pt>
    <dgm:pt modelId="{17E8EC59-E0D0-4497-8DD1-6EDD6DA12D92}" type="parTrans" cxnId="{070E3841-8790-4AAF-AF6C-CD5751CD3CBD}">
      <dgm:prSet/>
      <dgm:spPr/>
      <dgm:t>
        <a:bodyPr/>
        <a:lstStyle/>
        <a:p>
          <a:endParaRPr lang="es-ES" sz="1600">
            <a:latin typeface="Candara" panose="020E0502030303020204" pitchFamily="34" charset="0"/>
          </a:endParaRPr>
        </a:p>
      </dgm:t>
    </dgm:pt>
    <dgm:pt modelId="{A4FF8B21-3B93-4C5E-8EF1-2A6DA2D7C53C}" type="sibTrans" cxnId="{070E3841-8790-4AAF-AF6C-CD5751CD3CBD}">
      <dgm:prSet/>
      <dgm:spPr/>
      <dgm:t>
        <a:bodyPr/>
        <a:lstStyle/>
        <a:p>
          <a:endParaRPr lang="es-ES" sz="1600">
            <a:latin typeface="Candara" panose="020E0502030303020204" pitchFamily="34" charset="0"/>
          </a:endParaRPr>
        </a:p>
      </dgm:t>
    </dgm:pt>
    <dgm:pt modelId="{686469F7-D90A-42F2-AB9C-327E7CADAF0F}">
      <dgm:prSet custT="1"/>
      <dgm:spPr/>
      <dgm:t>
        <a:bodyPr/>
        <a:lstStyle/>
        <a:p>
          <a:pPr rtl="0"/>
          <a:r>
            <a:rPr lang="es-ES" sz="2000" dirty="0" smtClean="0">
              <a:latin typeface="Candara" panose="020E0502030303020204" pitchFamily="34" charset="0"/>
            </a:rPr>
            <a:t>Plan Operativo Anual (POA)				</a:t>
          </a:r>
          <a:endParaRPr lang="es-ES" sz="2000" dirty="0">
            <a:latin typeface="Candara" panose="020E0502030303020204" pitchFamily="34" charset="0"/>
          </a:endParaRPr>
        </a:p>
      </dgm:t>
    </dgm:pt>
    <dgm:pt modelId="{EE33B555-B5CD-4A49-ADAF-55024F9651BE}" type="parTrans" cxnId="{EA31EA7C-EB86-4B0A-87CD-845D2CA8C06A}">
      <dgm:prSet/>
      <dgm:spPr/>
      <dgm:t>
        <a:bodyPr/>
        <a:lstStyle/>
        <a:p>
          <a:endParaRPr lang="es-ES" sz="1600">
            <a:latin typeface="Candara" panose="020E0502030303020204" pitchFamily="34" charset="0"/>
          </a:endParaRPr>
        </a:p>
      </dgm:t>
    </dgm:pt>
    <dgm:pt modelId="{1051F9B7-F771-4F5E-8C67-42868182984B}" type="sibTrans" cxnId="{EA31EA7C-EB86-4B0A-87CD-845D2CA8C06A}">
      <dgm:prSet/>
      <dgm:spPr/>
      <dgm:t>
        <a:bodyPr/>
        <a:lstStyle/>
        <a:p>
          <a:endParaRPr lang="es-ES" sz="1600">
            <a:latin typeface="Candara" panose="020E0502030303020204" pitchFamily="34" charset="0"/>
          </a:endParaRPr>
        </a:p>
      </dgm:t>
    </dgm:pt>
    <dgm:pt modelId="{0514EC5A-E62B-4E13-A5DC-CCBCAD20902F}">
      <dgm:prSet custT="1"/>
      <dgm:spPr/>
      <dgm:t>
        <a:bodyPr/>
        <a:lstStyle/>
        <a:p>
          <a:pPr rtl="0"/>
          <a:r>
            <a:rPr lang="es-ES" sz="2400" b="1" dirty="0" smtClean="0">
              <a:latin typeface="Candara" panose="020E0502030303020204" pitchFamily="34" charset="0"/>
            </a:rPr>
            <a:t>9</a:t>
          </a:r>
          <a:endParaRPr lang="es-ES" sz="2400" b="1" dirty="0">
            <a:latin typeface="Candara" panose="020E0502030303020204" pitchFamily="34" charset="0"/>
          </a:endParaRPr>
        </a:p>
      </dgm:t>
    </dgm:pt>
    <dgm:pt modelId="{DDEB680B-C387-4749-B58C-CBEA9EBD632F}" type="parTrans" cxnId="{AFFC7685-3700-456E-A33A-CE8F73556669}">
      <dgm:prSet/>
      <dgm:spPr/>
      <dgm:t>
        <a:bodyPr/>
        <a:lstStyle/>
        <a:p>
          <a:endParaRPr lang="es-ES" sz="1600">
            <a:latin typeface="Candara" panose="020E0502030303020204" pitchFamily="34" charset="0"/>
          </a:endParaRPr>
        </a:p>
      </dgm:t>
    </dgm:pt>
    <dgm:pt modelId="{75E980A3-4517-4162-A823-3ACE27D18A2C}" type="sibTrans" cxnId="{AFFC7685-3700-456E-A33A-CE8F73556669}">
      <dgm:prSet/>
      <dgm:spPr/>
      <dgm:t>
        <a:bodyPr/>
        <a:lstStyle/>
        <a:p>
          <a:endParaRPr lang="es-ES" sz="1600">
            <a:latin typeface="Candara" panose="020E0502030303020204" pitchFamily="34" charset="0"/>
          </a:endParaRPr>
        </a:p>
      </dgm:t>
    </dgm:pt>
    <dgm:pt modelId="{82ACC998-26A7-4AB1-860E-C8B450F03092}">
      <dgm:prSet custT="1"/>
      <dgm:spPr/>
      <dgm:t>
        <a:bodyPr/>
        <a:lstStyle/>
        <a:p>
          <a:pPr rtl="0"/>
          <a:r>
            <a:rPr lang="es-ES" sz="2000" dirty="0" smtClean="0">
              <a:latin typeface="Candara" panose="020E0502030303020204" pitchFamily="34" charset="0"/>
            </a:rPr>
            <a:t>Temas diversos	</a:t>
          </a:r>
          <a:endParaRPr lang="es-ES" sz="2000" dirty="0">
            <a:latin typeface="Candara" panose="020E0502030303020204" pitchFamily="34" charset="0"/>
          </a:endParaRPr>
        </a:p>
      </dgm:t>
    </dgm:pt>
    <dgm:pt modelId="{EB31E897-9ACE-4DFF-882A-5CF0D0338D0A}" type="parTrans" cxnId="{093B8DC2-9CDD-4399-8E49-3E535B88DD99}">
      <dgm:prSet/>
      <dgm:spPr/>
      <dgm:t>
        <a:bodyPr/>
        <a:lstStyle/>
        <a:p>
          <a:endParaRPr lang="es-ES" sz="1600">
            <a:latin typeface="Candara" panose="020E0502030303020204" pitchFamily="34" charset="0"/>
          </a:endParaRPr>
        </a:p>
      </dgm:t>
    </dgm:pt>
    <dgm:pt modelId="{97EB33DD-3632-47B6-AAF4-21C42BACD484}" type="sibTrans" cxnId="{093B8DC2-9CDD-4399-8E49-3E535B88DD99}">
      <dgm:prSet/>
      <dgm:spPr/>
      <dgm:t>
        <a:bodyPr/>
        <a:lstStyle/>
        <a:p>
          <a:endParaRPr lang="es-ES" sz="1600">
            <a:latin typeface="Candara" panose="020E0502030303020204" pitchFamily="34" charset="0"/>
          </a:endParaRPr>
        </a:p>
      </dgm:t>
    </dgm:pt>
    <dgm:pt modelId="{BE6DE0C5-7E38-4029-8541-F895DC7C7AAC}">
      <dgm:prSet custT="1"/>
      <dgm:spPr/>
      <dgm:t>
        <a:bodyPr/>
        <a:lstStyle/>
        <a:p>
          <a:pPr rtl="0"/>
          <a:r>
            <a:rPr lang="es-ES" sz="2400" b="1" dirty="0" smtClean="0">
              <a:latin typeface="Candara" panose="020E0502030303020204" pitchFamily="34" charset="0"/>
            </a:rPr>
            <a:t>5</a:t>
          </a:r>
          <a:endParaRPr lang="es-ES" sz="2400" b="1" dirty="0">
            <a:latin typeface="Candara" panose="020E0502030303020204" pitchFamily="34" charset="0"/>
          </a:endParaRPr>
        </a:p>
      </dgm:t>
    </dgm:pt>
    <dgm:pt modelId="{4E88D63B-E10F-4941-B398-DACF38D6D1A3}" type="parTrans" cxnId="{D45F3F56-ED08-40B1-B14E-D59A0FC2609D}">
      <dgm:prSet/>
      <dgm:spPr/>
      <dgm:t>
        <a:bodyPr/>
        <a:lstStyle/>
        <a:p>
          <a:endParaRPr lang="es-ES" sz="1600">
            <a:latin typeface="Candara" panose="020E0502030303020204" pitchFamily="34" charset="0"/>
          </a:endParaRPr>
        </a:p>
      </dgm:t>
    </dgm:pt>
    <dgm:pt modelId="{C94A20F8-E291-448A-8A28-74A878736CCB}" type="sibTrans" cxnId="{D45F3F56-ED08-40B1-B14E-D59A0FC2609D}">
      <dgm:prSet/>
      <dgm:spPr/>
      <dgm:t>
        <a:bodyPr/>
        <a:lstStyle/>
        <a:p>
          <a:endParaRPr lang="es-ES" sz="1600">
            <a:latin typeface="Candara" panose="020E0502030303020204" pitchFamily="34" charset="0"/>
          </a:endParaRPr>
        </a:p>
      </dgm:t>
    </dgm:pt>
    <dgm:pt modelId="{771EC748-44C2-4EED-9569-1C8E0328F056}">
      <dgm:prSet custT="1"/>
      <dgm:spPr/>
      <dgm:t>
        <a:bodyPr/>
        <a:lstStyle/>
        <a:p>
          <a:pPr rtl="0"/>
          <a:r>
            <a:rPr lang="es-ES" sz="2000" dirty="0" smtClean="0">
              <a:latin typeface="Candara" panose="020E0502030303020204" pitchFamily="34" charset="0"/>
            </a:rPr>
            <a:t>Plan de Rescate Financiero			</a:t>
          </a:r>
          <a:endParaRPr lang="es-ES" sz="2000" dirty="0">
            <a:latin typeface="Candara" panose="020E0502030303020204" pitchFamily="34" charset="0"/>
          </a:endParaRPr>
        </a:p>
      </dgm:t>
    </dgm:pt>
    <dgm:pt modelId="{D411A457-2CA7-4A96-AD1D-B2C8F7AE319B}" type="parTrans" cxnId="{A6CB255A-D0D0-4428-8858-31040FE72214}">
      <dgm:prSet/>
      <dgm:spPr/>
      <dgm:t>
        <a:bodyPr/>
        <a:lstStyle/>
        <a:p>
          <a:endParaRPr lang="es-ES" sz="1600">
            <a:latin typeface="Candara" panose="020E0502030303020204" pitchFamily="34" charset="0"/>
          </a:endParaRPr>
        </a:p>
      </dgm:t>
    </dgm:pt>
    <dgm:pt modelId="{5D414A96-4EDA-4117-A49F-FF19091B264A}" type="sibTrans" cxnId="{A6CB255A-D0D0-4428-8858-31040FE72214}">
      <dgm:prSet/>
      <dgm:spPr/>
      <dgm:t>
        <a:bodyPr/>
        <a:lstStyle/>
        <a:p>
          <a:endParaRPr lang="es-ES" sz="1600">
            <a:latin typeface="Candara" panose="020E0502030303020204" pitchFamily="34" charset="0"/>
          </a:endParaRPr>
        </a:p>
      </dgm:t>
    </dgm:pt>
    <dgm:pt modelId="{D2D4F2A7-E045-43DE-ABB4-3613A182F793}">
      <dgm:prSet custT="1"/>
      <dgm:spPr/>
      <dgm:t>
        <a:bodyPr/>
        <a:lstStyle/>
        <a:p>
          <a:pPr rtl="0"/>
          <a:r>
            <a:rPr lang="es-ES" sz="2400" b="1" dirty="0" smtClean="0">
              <a:latin typeface="Candara" panose="020E0502030303020204" pitchFamily="34" charset="0"/>
            </a:rPr>
            <a:t>4</a:t>
          </a:r>
          <a:endParaRPr lang="es-ES" sz="2400" b="1" dirty="0">
            <a:latin typeface="Candara" panose="020E0502030303020204" pitchFamily="34" charset="0"/>
          </a:endParaRPr>
        </a:p>
      </dgm:t>
    </dgm:pt>
    <dgm:pt modelId="{66C56629-0254-474B-8B8E-D20D814C9881}" type="parTrans" cxnId="{B413A67E-523E-4E29-B1C2-B55CC6EECEE4}">
      <dgm:prSet/>
      <dgm:spPr/>
      <dgm:t>
        <a:bodyPr/>
        <a:lstStyle/>
        <a:p>
          <a:endParaRPr lang="es-ES" sz="1600">
            <a:latin typeface="Candara" panose="020E0502030303020204" pitchFamily="34" charset="0"/>
          </a:endParaRPr>
        </a:p>
      </dgm:t>
    </dgm:pt>
    <dgm:pt modelId="{E46D5989-AC38-401A-895A-769615C54232}" type="sibTrans" cxnId="{B413A67E-523E-4E29-B1C2-B55CC6EECEE4}">
      <dgm:prSet/>
      <dgm:spPr/>
      <dgm:t>
        <a:bodyPr/>
        <a:lstStyle/>
        <a:p>
          <a:endParaRPr lang="es-ES" sz="1600">
            <a:latin typeface="Candara" panose="020E0502030303020204" pitchFamily="34" charset="0"/>
          </a:endParaRPr>
        </a:p>
      </dgm:t>
    </dgm:pt>
    <dgm:pt modelId="{D64930D5-D165-479F-9486-309E8065F2F9}">
      <dgm:prSet custT="1"/>
      <dgm:spPr/>
      <dgm:t>
        <a:bodyPr/>
        <a:lstStyle/>
        <a:p>
          <a:pPr rtl="0"/>
          <a:r>
            <a:rPr lang="es-ES" sz="2000" dirty="0" smtClean="0">
              <a:latin typeface="Candara" panose="020E0502030303020204" pitchFamily="34" charset="0"/>
            </a:rPr>
            <a:t>Mantenimiento de Maquinaria				</a:t>
          </a:r>
          <a:endParaRPr lang="es-ES" sz="2000" dirty="0">
            <a:latin typeface="Candara" panose="020E0502030303020204" pitchFamily="34" charset="0"/>
          </a:endParaRPr>
        </a:p>
      </dgm:t>
    </dgm:pt>
    <dgm:pt modelId="{211BCE41-DA3C-46F5-9F00-67F0CFEAEFF2}" type="parTrans" cxnId="{45C8A679-BA78-43C7-99E0-DB411D3D4F9D}">
      <dgm:prSet/>
      <dgm:spPr/>
      <dgm:t>
        <a:bodyPr/>
        <a:lstStyle/>
        <a:p>
          <a:endParaRPr lang="es-ES" sz="1600">
            <a:latin typeface="Candara" panose="020E0502030303020204" pitchFamily="34" charset="0"/>
          </a:endParaRPr>
        </a:p>
      </dgm:t>
    </dgm:pt>
    <dgm:pt modelId="{B9D29903-43EB-41D4-BF46-6947A6755983}" type="sibTrans" cxnId="{45C8A679-BA78-43C7-99E0-DB411D3D4F9D}">
      <dgm:prSet/>
      <dgm:spPr/>
      <dgm:t>
        <a:bodyPr/>
        <a:lstStyle/>
        <a:p>
          <a:endParaRPr lang="es-ES" sz="1600">
            <a:latin typeface="Candara" panose="020E0502030303020204" pitchFamily="34" charset="0"/>
          </a:endParaRPr>
        </a:p>
      </dgm:t>
    </dgm:pt>
    <dgm:pt modelId="{7C28DEEE-F835-4DD8-BA51-9E7B149681FC}">
      <dgm:prSet custT="1"/>
      <dgm:spPr/>
      <dgm:t>
        <a:bodyPr/>
        <a:lstStyle/>
        <a:p>
          <a:pPr rtl="0"/>
          <a:r>
            <a:rPr lang="es-ES" sz="2400" b="1" dirty="0" smtClean="0">
              <a:latin typeface="Candara" panose="020E0502030303020204" pitchFamily="34" charset="0"/>
            </a:rPr>
            <a:t>8</a:t>
          </a:r>
          <a:endParaRPr lang="es-ES" sz="2400" b="1" dirty="0">
            <a:latin typeface="Candara" panose="020E0502030303020204" pitchFamily="34" charset="0"/>
          </a:endParaRPr>
        </a:p>
      </dgm:t>
    </dgm:pt>
    <dgm:pt modelId="{3BF927BD-773D-4DFD-BF66-FEDD29A11006}" type="parTrans" cxnId="{DD851FE9-2D20-4423-AF74-A2221F39D484}">
      <dgm:prSet/>
      <dgm:spPr/>
      <dgm:t>
        <a:bodyPr/>
        <a:lstStyle/>
        <a:p>
          <a:endParaRPr lang="es-MX">
            <a:latin typeface="Candara" panose="020E0502030303020204" pitchFamily="34" charset="0"/>
          </a:endParaRPr>
        </a:p>
      </dgm:t>
    </dgm:pt>
    <dgm:pt modelId="{E702EA06-5A5C-4684-A5B6-F9B88A0AD31E}" type="sibTrans" cxnId="{DD851FE9-2D20-4423-AF74-A2221F39D484}">
      <dgm:prSet/>
      <dgm:spPr/>
      <dgm:t>
        <a:bodyPr/>
        <a:lstStyle/>
        <a:p>
          <a:endParaRPr lang="es-MX">
            <a:latin typeface="Candara" panose="020E0502030303020204" pitchFamily="34" charset="0"/>
          </a:endParaRPr>
        </a:p>
      </dgm:t>
    </dgm:pt>
    <dgm:pt modelId="{05B8C050-DE11-40D9-B9FE-C461247B0133}">
      <dgm:prSet custT="1"/>
      <dgm:spPr/>
      <dgm:t>
        <a:bodyPr/>
        <a:lstStyle/>
        <a:p>
          <a:pPr rtl="0"/>
          <a:r>
            <a:rPr lang="es-ES" sz="2000" dirty="0" smtClean="0">
              <a:latin typeface="Candara" panose="020E0502030303020204" pitchFamily="34" charset="0"/>
            </a:rPr>
            <a:t>Ejecución de Obras					</a:t>
          </a:r>
          <a:endParaRPr lang="es-ES" sz="2000" dirty="0">
            <a:latin typeface="Candara" panose="020E0502030303020204" pitchFamily="34" charset="0"/>
          </a:endParaRPr>
        </a:p>
      </dgm:t>
    </dgm:pt>
    <dgm:pt modelId="{8C3CA471-6A51-48FE-B1E8-7EE6CA1C99A4}" type="parTrans" cxnId="{FAB9A93F-3A7C-4986-9311-433B90D0E833}">
      <dgm:prSet/>
      <dgm:spPr/>
      <dgm:t>
        <a:bodyPr/>
        <a:lstStyle/>
        <a:p>
          <a:endParaRPr lang="es-MX">
            <a:latin typeface="Candara" panose="020E0502030303020204" pitchFamily="34" charset="0"/>
          </a:endParaRPr>
        </a:p>
      </dgm:t>
    </dgm:pt>
    <dgm:pt modelId="{0C0526EB-D2EF-48E1-A2FA-BCEBD28116BB}" type="sibTrans" cxnId="{FAB9A93F-3A7C-4986-9311-433B90D0E833}">
      <dgm:prSet/>
      <dgm:spPr/>
      <dgm:t>
        <a:bodyPr/>
        <a:lstStyle/>
        <a:p>
          <a:endParaRPr lang="es-MX">
            <a:latin typeface="Candara" panose="020E0502030303020204" pitchFamily="34" charset="0"/>
          </a:endParaRPr>
        </a:p>
      </dgm:t>
    </dgm:pt>
    <dgm:pt modelId="{8337FA34-4C99-42AC-88C8-707C892B6276}" type="pres">
      <dgm:prSet presAssocID="{98CE1B5E-C271-4832-BFA5-D527BCA840F9}" presName="linearFlow" presStyleCnt="0">
        <dgm:presLayoutVars>
          <dgm:dir/>
          <dgm:animLvl val="lvl"/>
          <dgm:resizeHandles val="exact"/>
        </dgm:presLayoutVars>
      </dgm:prSet>
      <dgm:spPr/>
      <dgm:t>
        <a:bodyPr/>
        <a:lstStyle/>
        <a:p>
          <a:endParaRPr lang="es-SV"/>
        </a:p>
      </dgm:t>
    </dgm:pt>
    <dgm:pt modelId="{0536E85E-CD79-4D47-A32E-9936F01D89AB}" type="pres">
      <dgm:prSet presAssocID="{FD6D05EA-B4B2-4730-904B-8ADAFB52DC36}" presName="composite" presStyleCnt="0"/>
      <dgm:spPr/>
      <dgm:t>
        <a:bodyPr/>
        <a:lstStyle/>
        <a:p>
          <a:endParaRPr lang="es-MX"/>
        </a:p>
      </dgm:t>
    </dgm:pt>
    <dgm:pt modelId="{2C7DBB13-630D-4E4A-8F18-527A4A97BD59}" type="pres">
      <dgm:prSet presAssocID="{FD6D05EA-B4B2-4730-904B-8ADAFB52DC36}" presName="parentText" presStyleLbl="alignNode1" presStyleIdx="0" presStyleCnt="10">
        <dgm:presLayoutVars>
          <dgm:chMax val="1"/>
          <dgm:bulletEnabled val="1"/>
        </dgm:presLayoutVars>
      </dgm:prSet>
      <dgm:spPr/>
      <dgm:t>
        <a:bodyPr/>
        <a:lstStyle/>
        <a:p>
          <a:endParaRPr lang="es-SV"/>
        </a:p>
      </dgm:t>
    </dgm:pt>
    <dgm:pt modelId="{CA9414F1-5012-4070-ADE4-DDE3CC722F3F}" type="pres">
      <dgm:prSet presAssocID="{FD6D05EA-B4B2-4730-904B-8ADAFB52DC36}" presName="descendantText" presStyleLbl="alignAcc1" presStyleIdx="0" presStyleCnt="10">
        <dgm:presLayoutVars>
          <dgm:bulletEnabled val="1"/>
        </dgm:presLayoutVars>
      </dgm:prSet>
      <dgm:spPr/>
      <dgm:t>
        <a:bodyPr/>
        <a:lstStyle/>
        <a:p>
          <a:endParaRPr lang="es-SV"/>
        </a:p>
      </dgm:t>
    </dgm:pt>
    <dgm:pt modelId="{17174AA8-41D9-4010-8954-9F25DEB6C1B3}" type="pres">
      <dgm:prSet presAssocID="{D026B340-B587-471E-A443-159AAF8186B5}" presName="sp" presStyleCnt="0"/>
      <dgm:spPr/>
      <dgm:t>
        <a:bodyPr/>
        <a:lstStyle/>
        <a:p>
          <a:endParaRPr lang="es-MX"/>
        </a:p>
      </dgm:t>
    </dgm:pt>
    <dgm:pt modelId="{656BA3F3-2C01-45EA-9754-F00481996337}" type="pres">
      <dgm:prSet presAssocID="{42F83402-5168-446E-84E0-A2BDED446B36}" presName="composite" presStyleCnt="0"/>
      <dgm:spPr/>
      <dgm:t>
        <a:bodyPr/>
        <a:lstStyle/>
        <a:p>
          <a:endParaRPr lang="es-MX"/>
        </a:p>
      </dgm:t>
    </dgm:pt>
    <dgm:pt modelId="{F5036537-07B6-4F80-851C-A660E9F43891}" type="pres">
      <dgm:prSet presAssocID="{42F83402-5168-446E-84E0-A2BDED446B36}" presName="parentText" presStyleLbl="alignNode1" presStyleIdx="1" presStyleCnt="10">
        <dgm:presLayoutVars>
          <dgm:chMax val="1"/>
          <dgm:bulletEnabled val="1"/>
        </dgm:presLayoutVars>
      </dgm:prSet>
      <dgm:spPr/>
      <dgm:t>
        <a:bodyPr/>
        <a:lstStyle/>
        <a:p>
          <a:endParaRPr lang="es-SV"/>
        </a:p>
      </dgm:t>
    </dgm:pt>
    <dgm:pt modelId="{D5589DE5-97F3-45E2-8B59-21EE829B07CB}" type="pres">
      <dgm:prSet presAssocID="{42F83402-5168-446E-84E0-A2BDED446B36}" presName="descendantText" presStyleLbl="alignAcc1" presStyleIdx="1" presStyleCnt="10">
        <dgm:presLayoutVars>
          <dgm:bulletEnabled val="1"/>
        </dgm:presLayoutVars>
      </dgm:prSet>
      <dgm:spPr/>
      <dgm:t>
        <a:bodyPr/>
        <a:lstStyle/>
        <a:p>
          <a:endParaRPr lang="es-SV"/>
        </a:p>
      </dgm:t>
    </dgm:pt>
    <dgm:pt modelId="{4D85B5DA-1DA2-4D61-8FA7-FFA11B90955B}" type="pres">
      <dgm:prSet presAssocID="{AD17C516-319A-4AB4-98FE-A87D99B06748}" presName="sp" presStyleCnt="0"/>
      <dgm:spPr/>
      <dgm:t>
        <a:bodyPr/>
        <a:lstStyle/>
        <a:p>
          <a:endParaRPr lang="es-MX"/>
        </a:p>
      </dgm:t>
    </dgm:pt>
    <dgm:pt modelId="{0CEF9F2D-42D9-4CBC-A525-2C0B2183D58B}" type="pres">
      <dgm:prSet presAssocID="{2FAB6AE4-EF60-4A94-A502-26AF8D013428}" presName="composite" presStyleCnt="0"/>
      <dgm:spPr/>
      <dgm:t>
        <a:bodyPr/>
        <a:lstStyle/>
        <a:p>
          <a:endParaRPr lang="es-MX"/>
        </a:p>
      </dgm:t>
    </dgm:pt>
    <dgm:pt modelId="{E034B7E1-5BFD-4E86-BD99-005826925F70}" type="pres">
      <dgm:prSet presAssocID="{2FAB6AE4-EF60-4A94-A502-26AF8D013428}" presName="parentText" presStyleLbl="alignNode1" presStyleIdx="2" presStyleCnt="10">
        <dgm:presLayoutVars>
          <dgm:chMax val="1"/>
          <dgm:bulletEnabled val="1"/>
        </dgm:presLayoutVars>
      </dgm:prSet>
      <dgm:spPr/>
      <dgm:t>
        <a:bodyPr/>
        <a:lstStyle/>
        <a:p>
          <a:endParaRPr lang="es-SV"/>
        </a:p>
      </dgm:t>
    </dgm:pt>
    <dgm:pt modelId="{12147281-BE6F-4AF5-8309-D439121B354A}" type="pres">
      <dgm:prSet presAssocID="{2FAB6AE4-EF60-4A94-A502-26AF8D013428}" presName="descendantText" presStyleLbl="alignAcc1" presStyleIdx="2" presStyleCnt="10">
        <dgm:presLayoutVars>
          <dgm:bulletEnabled val="1"/>
        </dgm:presLayoutVars>
      </dgm:prSet>
      <dgm:spPr/>
      <dgm:t>
        <a:bodyPr/>
        <a:lstStyle/>
        <a:p>
          <a:endParaRPr lang="es-SV"/>
        </a:p>
      </dgm:t>
    </dgm:pt>
    <dgm:pt modelId="{2FC0E7FA-0B58-4D66-A6B8-D2E441FD243C}" type="pres">
      <dgm:prSet presAssocID="{F8EF522B-1564-46B2-A22E-DCDF87ADC7F8}" presName="sp" presStyleCnt="0"/>
      <dgm:spPr/>
      <dgm:t>
        <a:bodyPr/>
        <a:lstStyle/>
        <a:p>
          <a:endParaRPr lang="es-MX"/>
        </a:p>
      </dgm:t>
    </dgm:pt>
    <dgm:pt modelId="{FEE93D44-A7B8-4E63-A0EF-339EE584CD95}" type="pres">
      <dgm:prSet presAssocID="{4C27FBFD-03E0-4B64-AA17-79EEFAC4DF43}" presName="composite" presStyleCnt="0"/>
      <dgm:spPr/>
      <dgm:t>
        <a:bodyPr/>
        <a:lstStyle/>
        <a:p>
          <a:endParaRPr lang="es-MX"/>
        </a:p>
      </dgm:t>
    </dgm:pt>
    <dgm:pt modelId="{F873DC7F-9845-4F34-B6C2-12AB01ABD4AE}" type="pres">
      <dgm:prSet presAssocID="{4C27FBFD-03E0-4B64-AA17-79EEFAC4DF43}" presName="parentText" presStyleLbl="alignNode1" presStyleIdx="3" presStyleCnt="10">
        <dgm:presLayoutVars>
          <dgm:chMax val="1"/>
          <dgm:bulletEnabled val="1"/>
        </dgm:presLayoutVars>
      </dgm:prSet>
      <dgm:spPr/>
      <dgm:t>
        <a:bodyPr/>
        <a:lstStyle/>
        <a:p>
          <a:endParaRPr lang="es-SV"/>
        </a:p>
      </dgm:t>
    </dgm:pt>
    <dgm:pt modelId="{FBD7F35B-D0A8-4062-A095-035992C61C4C}" type="pres">
      <dgm:prSet presAssocID="{4C27FBFD-03E0-4B64-AA17-79EEFAC4DF43}" presName="descendantText" presStyleLbl="alignAcc1" presStyleIdx="3" presStyleCnt="10">
        <dgm:presLayoutVars>
          <dgm:bulletEnabled val="1"/>
        </dgm:presLayoutVars>
      </dgm:prSet>
      <dgm:spPr/>
      <dgm:t>
        <a:bodyPr/>
        <a:lstStyle/>
        <a:p>
          <a:endParaRPr lang="es-SV"/>
        </a:p>
      </dgm:t>
    </dgm:pt>
    <dgm:pt modelId="{3F8CE53C-3AD0-4A39-94B9-7D0CA1164DBD}" type="pres">
      <dgm:prSet presAssocID="{55A75802-F7A7-45FF-9F5E-B21FBE75972D}" presName="sp" presStyleCnt="0"/>
      <dgm:spPr/>
      <dgm:t>
        <a:bodyPr/>
        <a:lstStyle/>
        <a:p>
          <a:endParaRPr lang="es-MX"/>
        </a:p>
      </dgm:t>
    </dgm:pt>
    <dgm:pt modelId="{10390516-A527-46C7-A45E-54798F6165FD}" type="pres">
      <dgm:prSet presAssocID="{FC015CC6-9CBF-4D88-9B9E-5ECEB2C58AD9}" presName="composite" presStyleCnt="0"/>
      <dgm:spPr/>
      <dgm:t>
        <a:bodyPr/>
        <a:lstStyle/>
        <a:p>
          <a:endParaRPr lang="es-MX"/>
        </a:p>
      </dgm:t>
    </dgm:pt>
    <dgm:pt modelId="{BEB6941A-ADDE-4434-A4CB-5FF48ACA5B52}" type="pres">
      <dgm:prSet presAssocID="{FC015CC6-9CBF-4D88-9B9E-5ECEB2C58AD9}" presName="parentText" presStyleLbl="alignNode1" presStyleIdx="4" presStyleCnt="10">
        <dgm:presLayoutVars>
          <dgm:chMax val="1"/>
          <dgm:bulletEnabled val="1"/>
        </dgm:presLayoutVars>
      </dgm:prSet>
      <dgm:spPr/>
      <dgm:t>
        <a:bodyPr/>
        <a:lstStyle/>
        <a:p>
          <a:endParaRPr lang="es-SV"/>
        </a:p>
      </dgm:t>
    </dgm:pt>
    <dgm:pt modelId="{9CE09BB7-49B6-4654-965D-4387DE2CCC95}" type="pres">
      <dgm:prSet presAssocID="{FC015CC6-9CBF-4D88-9B9E-5ECEB2C58AD9}" presName="descendantText" presStyleLbl="alignAcc1" presStyleIdx="4" presStyleCnt="10">
        <dgm:presLayoutVars>
          <dgm:bulletEnabled val="1"/>
        </dgm:presLayoutVars>
      </dgm:prSet>
      <dgm:spPr/>
      <dgm:t>
        <a:bodyPr/>
        <a:lstStyle/>
        <a:p>
          <a:endParaRPr lang="es-SV"/>
        </a:p>
      </dgm:t>
    </dgm:pt>
    <dgm:pt modelId="{937B7758-A92B-43AE-AA49-EA05D4337608}" type="pres">
      <dgm:prSet presAssocID="{439A149E-1316-4E56-803A-F87A7619F096}" presName="sp" presStyleCnt="0"/>
      <dgm:spPr/>
      <dgm:t>
        <a:bodyPr/>
        <a:lstStyle/>
        <a:p>
          <a:endParaRPr lang="es-MX"/>
        </a:p>
      </dgm:t>
    </dgm:pt>
    <dgm:pt modelId="{AAACFE63-09A0-4C4F-9C0E-F92CCE17AE1C}" type="pres">
      <dgm:prSet presAssocID="{AADB248A-7577-410B-86CD-81440EE9030F}" presName="composite" presStyleCnt="0"/>
      <dgm:spPr/>
      <dgm:t>
        <a:bodyPr/>
        <a:lstStyle/>
        <a:p>
          <a:endParaRPr lang="es-MX"/>
        </a:p>
      </dgm:t>
    </dgm:pt>
    <dgm:pt modelId="{285EE860-03E4-441D-ADC7-BD89C7314D28}" type="pres">
      <dgm:prSet presAssocID="{AADB248A-7577-410B-86CD-81440EE9030F}" presName="parentText" presStyleLbl="alignNode1" presStyleIdx="5" presStyleCnt="10">
        <dgm:presLayoutVars>
          <dgm:chMax val="1"/>
          <dgm:bulletEnabled val="1"/>
        </dgm:presLayoutVars>
      </dgm:prSet>
      <dgm:spPr/>
      <dgm:t>
        <a:bodyPr/>
        <a:lstStyle/>
        <a:p>
          <a:endParaRPr lang="es-SV"/>
        </a:p>
      </dgm:t>
    </dgm:pt>
    <dgm:pt modelId="{4A77787E-DC54-49BA-AD15-59C8BC27EFAB}" type="pres">
      <dgm:prSet presAssocID="{AADB248A-7577-410B-86CD-81440EE9030F}" presName="descendantText" presStyleLbl="alignAcc1" presStyleIdx="5" presStyleCnt="10">
        <dgm:presLayoutVars>
          <dgm:bulletEnabled val="1"/>
        </dgm:presLayoutVars>
      </dgm:prSet>
      <dgm:spPr/>
      <dgm:t>
        <a:bodyPr/>
        <a:lstStyle/>
        <a:p>
          <a:endParaRPr lang="es-SV"/>
        </a:p>
      </dgm:t>
    </dgm:pt>
    <dgm:pt modelId="{FB7E8F76-0E4E-4A16-9EC9-255D44F2CEE0}" type="pres">
      <dgm:prSet presAssocID="{A4FF8B21-3B93-4C5E-8EF1-2A6DA2D7C53C}" presName="sp" presStyleCnt="0"/>
      <dgm:spPr/>
      <dgm:t>
        <a:bodyPr/>
        <a:lstStyle/>
        <a:p>
          <a:endParaRPr lang="es-MX"/>
        </a:p>
      </dgm:t>
    </dgm:pt>
    <dgm:pt modelId="{BF90542C-0598-49DB-B5F7-A100B8293EC4}" type="pres">
      <dgm:prSet presAssocID="{0514EC5A-E62B-4E13-A5DC-CCBCAD20902F}" presName="composite" presStyleCnt="0"/>
      <dgm:spPr/>
      <dgm:t>
        <a:bodyPr/>
        <a:lstStyle/>
        <a:p>
          <a:endParaRPr lang="es-MX"/>
        </a:p>
      </dgm:t>
    </dgm:pt>
    <dgm:pt modelId="{9DCCC9A7-6706-4263-849A-A7A0B3690254}" type="pres">
      <dgm:prSet presAssocID="{0514EC5A-E62B-4E13-A5DC-CCBCAD20902F}" presName="parentText" presStyleLbl="alignNode1" presStyleIdx="6" presStyleCnt="10">
        <dgm:presLayoutVars>
          <dgm:chMax val="1"/>
          <dgm:bulletEnabled val="1"/>
        </dgm:presLayoutVars>
      </dgm:prSet>
      <dgm:spPr/>
      <dgm:t>
        <a:bodyPr/>
        <a:lstStyle/>
        <a:p>
          <a:endParaRPr lang="es-SV"/>
        </a:p>
      </dgm:t>
    </dgm:pt>
    <dgm:pt modelId="{1A577FA7-01C9-4E17-9066-EDC05E7851F9}" type="pres">
      <dgm:prSet presAssocID="{0514EC5A-E62B-4E13-A5DC-CCBCAD20902F}" presName="descendantText" presStyleLbl="alignAcc1" presStyleIdx="6" presStyleCnt="10">
        <dgm:presLayoutVars>
          <dgm:bulletEnabled val="1"/>
        </dgm:presLayoutVars>
      </dgm:prSet>
      <dgm:spPr/>
      <dgm:t>
        <a:bodyPr/>
        <a:lstStyle/>
        <a:p>
          <a:endParaRPr lang="es-SV"/>
        </a:p>
      </dgm:t>
    </dgm:pt>
    <dgm:pt modelId="{A3C5CDFD-E322-4361-9FE2-C53727E9949C}" type="pres">
      <dgm:prSet presAssocID="{75E980A3-4517-4162-A823-3ACE27D18A2C}" presName="sp" presStyleCnt="0"/>
      <dgm:spPr/>
      <dgm:t>
        <a:bodyPr/>
        <a:lstStyle/>
        <a:p>
          <a:endParaRPr lang="es-MX"/>
        </a:p>
      </dgm:t>
    </dgm:pt>
    <dgm:pt modelId="{BF59A4E6-43E9-4EC7-944E-1760B855474C}" type="pres">
      <dgm:prSet presAssocID="{7C28DEEE-F835-4DD8-BA51-9E7B149681FC}" presName="composite" presStyleCnt="0"/>
      <dgm:spPr/>
      <dgm:t>
        <a:bodyPr/>
        <a:lstStyle/>
        <a:p>
          <a:endParaRPr lang="es-MX"/>
        </a:p>
      </dgm:t>
    </dgm:pt>
    <dgm:pt modelId="{D5B09F92-300A-43EF-9395-68CAB7C66F65}" type="pres">
      <dgm:prSet presAssocID="{7C28DEEE-F835-4DD8-BA51-9E7B149681FC}" presName="parentText" presStyleLbl="alignNode1" presStyleIdx="7" presStyleCnt="10">
        <dgm:presLayoutVars>
          <dgm:chMax val="1"/>
          <dgm:bulletEnabled val="1"/>
        </dgm:presLayoutVars>
      </dgm:prSet>
      <dgm:spPr/>
      <dgm:t>
        <a:bodyPr/>
        <a:lstStyle/>
        <a:p>
          <a:endParaRPr lang="es-MX"/>
        </a:p>
      </dgm:t>
    </dgm:pt>
    <dgm:pt modelId="{5B999BEF-7A95-4FCD-9E8C-860ED2DD550D}" type="pres">
      <dgm:prSet presAssocID="{7C28DEEE-F835-4DD8-BA51-9E7B149681FC}" presName="descendantText" presStyleLbl="alignAcc1" presStyleIdx="7" presStyleCnt="10">
        <dgm:presLayoutVars>
          <dgm:bulletEnabled val="1"/>
        </dgm:presLayoutVars>
      </dgm:prSet>
      <dgm:spPr/>
      <dgm:t>
        <a:bodyPr/>
        <a:lstStyle/>
        <a:p>
          <a:endParaRPr lang="es-MX"/>
        </a:p>
      </dgm:t>
    </dgm:pt>
    <dgm:pt modelId="{DBD3561E-6F56-4628-AFF0-12B05CAA45D7}" type="pres">
      <dgm:prSet presAssocID="{E702EA06-5A5C-4684-A5B6-F9B88A0AD31E}" presName="sp" presStyleCnt="0"/>
      <dgm:spPr/>
      <dgm:t>
        <a:bodyPr/>
        <a:lstStyle/>
        <a:p>
          <a:endParaRPr lang="es-MX"/>
        </a:p>
      </dgm:t>
    </dgm:pt>
    <dgm:pt modelId="{6C3CDD55-10E1-43FC-9CB0-62FD1E5F1E85}" type="pres">
      <dgm:prSet presAssocID="{BE6DE0C5-7E38-4029-8541-F895DC7C7AAC}" presName="composite" presStyleCnt="0"/>
      <dgm:spPr/>
      <dgm:t>
        <a:bodyPr/>
        <a:lstStyle/>
        <a:p>
          <a:endParaRPr lang="es-MX"/>
        </a:p>
      </dgm:t>
    </dgm:pt>
    <dgm:pt modelId="{B9C6B2A9-7CCD-4FE5-9FB5-B5442F0DCEE4}" type="pres">
      <dgm:prSet presAssocID="{BE6DE0C5-7E38-4029-8541-F895DC7C7AAC}" presName="parentText" presStyleLbl="alignNode1" presStyleIdx="8" presStyleCnt="10">
        <dgm:presLayoutVars>
          <dgm:chMax val="1"/>
          <dgm:bulletEnabled val="1"/>
        </dgm:presLayoutVars>
      </dgm:prSet>
      <dgm:spPr/>
      <dgm:t>
        <a:bodyPr/>
        <a:lstStyle/>
        <a:p>
          <a:endParaRPr lang="es-SV"/>
        </a:p>
      </dgm:t>
    </dgm:pt>
    <dgm:pt modelId="{E0856A49-CAAE-412C-B39D-FC7D88C33015}" type="pres">
      <dgm:prSet presAssocID="{BE6DE0C5-7E38-4029-8541-F895DC7C7AAC}" presName="descendantText" presStyleLbl="alignAcc1" presStyleIdx="8" presStyleCnt="10">
        <dgm:presLayoutVars>
          <dgm:bulletEnabled val="1"/>
        </dgm:presLayoutVars>
      </dgm:prSet>
      <dgm:spPr/>
      <dgm:t>
        <a:bodyPr/>
        <a:lstStyle/>
        <a:p>
          <a:endParaRPr lang="es-SV"/>
        </a:p>
      </dgm:t>
    </dgm:pt>
    <dgm:pt modelId="{B2FD9C30-DED5-4001-974B-835874B543E8}" type="pres">
      <dgm:prSet presAssocID="{C94A20F8-E291-448A-8A28-74A878736CCB}" presName="sp" presStyleCnt="0"/>
      <dgm:spPr/>
      <dgm:t>
        <a:bodyPr/>
        <a:lstStyle/>
        <a:p>
          <a:endParaRPr lang="es-MX"/>
        </a:p>
      </dgm:t>
    </dgm:pt>
    <dgm:pt modelId="{CCDB465D-AAE3-4311-A5CA-4038D0FECAB2}" type="pres">
      <dgm:prSet presAssocID="{D2D4F2A7-E045-43DE-ABB4-3613A182F793}" presName="composite" presStyleCnt="0"/>
      <dgm:spPr/>
      <dgm:t>
        <a:bodyPr/>
        <a:lstStyle/>
        <a:p>
          <a:endParaRPr lang="es-MX"/>
        </a:p>
      </dgm:t>
    </dgm:pt>
    <dgm:pt modelId="{F1BDA5CE-57A3-48EB-8889-F1833FF1D6BB}" type="pres">
      <dgm:prSet presAssocID="{D2D4F2A7-E045-43DE-ABB4-3613A182F793}" presName="parentText" presStyleLbl="alignNode1" presStyleIdx="9" presStyleCnt="10">
        <dgm:presLayoutVars>
          <dgm:chMax val="1"/>
          <dgm:bulletEnabled val="1"/>
        </dgm:presLayoutVars>
      </dgm:prSet>
      <dgm:spPr/>
      <dgm:t>
        <a:bodyPr/>
        <a:lstStyle/>
        <a:p>
          <a:endParaRPr lang="es-SV"/>
        </a:p>
      </dgm:t>
    </dgm:pt>
    <dgm:pt modelId="{D08F3D19-7F2D-401E-8AC0-1B810D30A472}" type="pres">
      <dgm:prSet presAssocID="{D2D4F2A7-E045-43DE-ABB4-3613A182F793}" presName="descendantText" presStyleLbl="alignAcc1" presStyleIdx="9" presStyleCnt="10">
        <dgm:presLayoutVars>
          <dgm:bulletEnabled val="1"/>
        </dgm:presLayoutVars>
      </dgm:prSet>
      <dgm:spPr/>
      <dgm:t>
        <a:bodyPr/>
        <a:lstStyle/>
        <a:p>
          <a:endParaRPr lang="es-SV"/>
        </a:p>
      </dgm:t>
    </dgm:pt>
  </dgm:ptLst>
  <dgm:cxnLst>
    <dgm:cxn modelId="{6BECF43C-9FF1-4422-96C2-89B01B6907D4}" srcId="{98CE1B5E-C271-4832-BFA5-D527BCA840F9}" destId="{2FAB6AE4-EF60-4A94-A502-26AF8D013428}" srcOrd="2" destOrd="0" parTransId="{4B88619B-EDDA-4F87-8DAD-FF945143AB7E}" sibTransId="{F8EF522B-1564-46B2-A22E-DCDF87ADC7F8}"/>
    <dgm:cxn modelId="{7E5E9FE4-5E07-42C5-A538-11647FB22178}" type="presOf" srcId="{FD6D05EA-B4B2-4730-904B-8ADAFB52DC36}" destId="{2C7DBB13-630D-4E4A-8F18-527A4A97BD59}" srcOrd="0" destOrd="0" presId="urn:microsoft.com/office/officeart/2005/8/layout/chevron2"/>
    <dgm:cxn modelId="{EA31EA7C-EB86-4B0A-87CD-845D2CA8C06A}" srcId="{AADB248A-7577-410B-86CD-81440EE9030F}" destId="{686469F7-D90A-42F2-AB9C-327E7CADAF0F}" srcOrd="0" destOrd="0" parTransId="{EE33B555-B5CD-4A49-ADAF-55024F9651BE}" sibTransId="{1051F9B7-F771-4F5E-8C67-42868182984B}"/>
    <dgm:cxn modelId="{1D45536F-81CB-472F-A1B9-DB8B6906C717}" type="presOf" srcId="{0514EC5A-E62B-4E13-A5DC-CCBCAD20902F}" destId="{9DCCC9A7-6706-4263-849A-A7A0B3690254}" srcOrd="0" destOrd="0" presId="urn:microsoft.com/office/officeart/2005/8/layout/chevron2"/>
    <dgm:cxn modelId="{149A6B6D-8BDA-4DD8-809E-7DD59CB6BF4A}" srcId="{98CE1B5E-C271-4832-BFA5-D527BCA840F9}" destId="{42F83402-5168-446E-84E0-A2BDED446B36}" srcOrd="1" destOrd="0" parTransId="{BE5F2885-3010-4845-B691-04D5371EF33D}" sibTransId="{AD17C516-319A-4AB4-98FE-A87D99B06748}"/>
    <dgm:cxn modelId="{B6AA32D8-D6D9-4AAB-9F57-9C45071E0E3E}" srcId="{42F83402-5168-446E-84E0-A2BDED446B36}" destId="{B79B10FE-DA7A-46C5-9D32-BDCB4E08245E}" srcOrd="0" destOrd="0" parTransId="{3C3265CE-4CF3-48DE-AD21-6364DAB2CA3D}" sibTransId="{550127DA-D4A0-44B6-8404-B107AD43FDA7}"/>
    <dgm:cxn modelId="{706A4749-5759-4CDD-9956-E4A3E98460FF}" srcId="{FC015CC6-9CBF-4D88-9B9E-5ECEB2C58AD9}" destId="{D197670B-1BC1-41CF-BAF9-489E9F8A2BD9}" srcOrd="0" destOrd="0" parTransId="{C040ABDA-876D-48E7-91E9-1440F3F37513}" sibTransId="{0720D064-3F32-402A-A396-EBE7DE4A56FA}"/>
    <dgm:cxn modelId="{FE0A7E27-3ED4-422E-BF6A-C97D247D2AB3}" type="presOf" srcId="{686469F7-D90A-42F2-AB9C-327E7CADAF0F}" destId="{4A77787E-DC54-49BA-AD15-59C8BC27EFAB}" srcOrd="0" destOrd="0" presId="urn:microsoft.com/office/officeart/2005/8/layout/chevron2"/>
    <dgm:cxn modelId="{229C20BE-5E51-409E-BE8D-02457A861949}" type="presOf" srcId="{05B8C050-DE11-40D9-B9FE-C461247B0133}" destId="{5B999BEF-7A95-4FCD-9E8C-860ED2DD550D}" srcOrd="0" destOrd="0" presId="urn:microsoft.com/office/officeart/2005/8/layout/chevron2"/>
    <dgm:cxn modelId="{F5EBB792-9319-41F1-BE0D-B52ECD77106D}" type="presOf" srcId="{FC015CC6-9CBF-4D88-9B9E-5ECEB2C58AD9}" destId="{BEB6941A-ADDE-4434-A4CB-5FF48ACA5B52}" srcOrd="0" destOrd="0" presId="urn:microsoft.com/office/officeart/2005/8/layout/chevron2"/>
    <dgm:cxn modelId="{782FC39B-2305-4BE9-853A-88869457D46C}" type="presOf" srcId="{880A6660-C6ED-49B2-A48C-B2EEECE5E3B6}" destId="{FBD7F35B-D0A8-4062-A095-035992C61C4C}" srcOrd="0" destOrd="0" presId="urn:microsoft.com/office/officeart/2005/8/layout/chevron2"/>
    <dgm:cxn modelId="{070E3841-8790-4AAF-AF6C-CD5751CD3CBD}" srcId="{98CE1B5E-C271-4832-BFA5-D527BCA840F9}" destId="{AADB248A-7577-410B-86CD-81440EE9030F}" srcOrd="5" destOrd="0" parTransId="{17E8EC59-E0D0-4497-8DD1-6EDD6DA12D92}" sibTransId="{A4FF8B21-3B93-4C5E-8EF1-2A6DA2D7C53C}"/>
    <dgm:cxn modelId="{A6CB255A-D0D0-4428-8858-31040FE72214}" srcId="{BE6DE0C5-7E38-4029-8541-F895DC7C7AAC}" destId="{771EC748-44C2-4EED-9569-1C8E0328F056}" srcOrd="0" destOrd="0" parTransId="{D411A457-2CA7-4A96-AD1D-B2C8F7AE319B}" sibTransId="{5D414A96-4EDA-4117-A49F-FF19091B264A}"/>
    <dgm:cxn modelId="{F8172BF3-B73C-4CCE-BAA2-E5F39136A26B}" type="presOf" srcId="{771EC748-44C2-4EED-9569-1C8E0328F056}" destId="{E0856A49-CAAE-412C-B39D-FC7D88C33015}" srcOrd="0" destOrd="0" presId="urn:microsoft.com/office/officeart/2005/8/layout/chevron2"/>
    <dgm:cxn modelId="{36343284-02F2-43AA-8B4F-D9B4C9CDABCF}" type="presOf" srcId="{7C28DEEE-F835-4DD8-BA51-9E7B149681FC}" destId="{D5B09F92-300A-43EF-9395-68CAB7C66F65}" srcOrd="0" destOrd="0" presId="urn:microsoft.com/office/officeart/2005/8/layout/chevron2"/>
    <dgm:cxn modelId="{6B258CA0-6538-4264-88DE-88FD3E41FA6A}" srcId="{98CE1B5E-C271-4832-BFA5-D527BCA840F9}" destId="{FC015CC6-9CBF-4D88-9B9E-5ECEB2C58AD9}" srcOrd="4" destOrd="0" parTransId="{09D7437A-618D-42D2-B0CE-79C3D7F079E8}" sibTransId="{439A149E-1316-4E56-803A-F87A7619F096}"/>
    <dgm:cxn modelId="{FA310276-4517-4E2E-96EB-1A584474DBF8}" type="presOf" srcId="{D2D4F2A7-E045-43DE-ABB4-3613A182F793}" destId="{F1BDA5CE-57A3-48EB-8889-F1833FF1D6BB}" srcOrd="0" destOrd="0" presId="urn:microsoft.com/office/officeart/2005/8/layout/chevron2"/>
    <dgm:cxn modelId="{4AD0E1B4-FC9D-44AF-9FDD-C78DE87DCEEB}" srcId="{FD6D05EA-B4B2-4730-904B-8ADAFB52DC36}" destId="{8D690348-1C18-4D81-845C-411B97D3189A}" srcOrd="0" destOrd="0" parTransId="{5130B3B3-1A90-4B62-B467-C39F90103251}" sibTransId="{F8DE66D0-0DD7-4843-9253-1C03D8578BA9}"/>
    <dgm:cxn modelId="{093B8DC2-9CDD-4399-8E49-3E535B88DD99}" srcId="{0514EC5A-E62B-4E13-A5DC-CCBCAD20902F}" destId="{82ACC998-26A7-4AB1-860E-C8B450F03092}" srcOrd="0" destOrd="0" parTransId="{EB31E897-9ACE-4DFF-882A-5CF0D0338D0A}" sibTransId="{97EB33DD-3632-47B6-AAF4-21C42BACD484}"/>
    <dgm:cxn modelId="{B413A67E-523E-4E29-B1C2-B55CC6EECEE4}" srcId="{98CE1B5E-C271-4832-BFA5-D527BCA840F9}" destId="{D2D4F2A7-E045-43DE-ABB4-3613A182F793}" srcOrd="9" destOrd="0" parTransId="{66C56629-0254-474B-8B8E-D20D814C9881}" sibTransId="{E46D5989-AC38-401A-895A-769615C54232}"/>
    <dgm:cxn modelId="{0B4B6E9B-D2EA-4B95-851F-B5E615A05C70}" srcId="{98CE1B5E-C271-4832-BFA5-D527BCA840F9}" destId="{4C27FBFD-03E0-4B64-AA17-79EEFAC4DF43}" srcOrd="3" destOrd="0" parTransId="{3978CEDB-EDBC-4F48-8A95-0E60D802E8B1}" sibTransId="{55A75802-F7A7-45FF-9F5E-B21FBE75972D}"/>
    <dgm:cxn modelId="{B5B52CD1-12E6-4AF9-9C92-1FF7E8D6CFE3}" type="presOf" srcId="{D64930D5-D165-479F-9486-309E8065F2F9}" destId="{D08F3D19-7F2D-401E-8AC0-1B810D30A472}" srcOrd="0" destOrd="0" presId="urn:microsoft.com/office/officeart/2005/8/layout/chevron2"/>
    <dgm:cxn modelId="{FAB9A93F-3A7C-4986-9311-433B90D0E833}" srcId="{7C28DEEE-F835-4DD8-BA51-9E7B149681FC}" destId="{05B8C050-DE11-40D9-B9FE-C461247B0133}" srcOrd="0" destOrd="0" parTransId="{8C3CA471-6A51-48FE-B1E8-7EE6CA1C99A4}" sibTransId="{0C0526EB-D2EF-48E1-A2FA-BCEBD28116BB}"/>
    <dgm:cxn modelId="{0F9AAACE-98F5-402C-82FC-CB6028184114}" type="presOf" srcId="{D197670B-1BC1-41CF-BAF9-489E9F8A2BD9}" destId="{9CE09BB7-49B6-4654-965D-4387DE2CCC95}" srcOrd="0" destOrd="0" presId="urn:microsoft.com/office/officeart/2005/8/layout/chevron2"/>
    <dgm:cxn modelId="{5401B616-F256-47B2-A4E8-CE804C55D80B}" srcId="{2FAB6AE4-EF60-4A94-A502-26AF8D013428}" destId="{F6C50C14-9763-4FB6-AB55-76211B6C7856}" srcOrd="0" destOrd="0" parTransId="{E571DED3-ED10-41BE-BA94-0F39A30D6630}" sibTransId="{61DAED73-F5B3-4B16-BFE2-3C5B962E2171}"/>
    <dgm:cxn modelId="{DB2A603C-7477-4EA8-B02D-811EB6FF2C9E}" type="presOf" srcId="{BE6DE0C5-7E38-4029-8541-F895DC7C7AAC}" destId="{B9C6B2A9-7CCD-4FE5-9FB5-B5442F0DCEE4}" srcOrd="0" destOrd="0" presId="urn:microsoft.com/office/officeart/2005/8/layout/chevron2"/>
    <dgm:cxn modelId="{82078A4C-E032-4896-A18D-E66808FF21E9}" type="presOf" srcId="{42F83402-5168-446E-84E0-A2BDED446B36}" destId="{F5036537-07B6-4F80-851C-A660E9F43891}" srcOrd="0" destOrd="0" presId="urn:microsoft.com/office/officeart/2005/8/layout/chevron2"/>
    <dgm:cxn modelId="{C02846C9-E624-41EB-9DA5-E1960B7BED27}" srcId="{4C27FBFD-03E0-4B64-AA17-79EEFAC4DF43}" destId="{880A6660-C6ED-49B2-A48C-B2EEECE5E3B6}" srcOrd="0" destOrd="0" parTransId="{66D49982-E246-44F1-B022-95CAB03D072C}" sibTransId="{5E9EE270-8AF4-4E88-8C37-A7AF0B77F412}"/>
    <dgm:cxn modelId="{45D636EF-AD43-457D-9CA6-551808AADBFA}" type="presOf" srcId="{82ACC998-26A7-4AB1-860E-C8B450F03092}" destId="{1A577FA7-01C9-4E17-9066-EDC05E7851F9}" srcOrd="0" destOrd="0" presId="urn:microsoft.com/office/officeart/2005/8/layout/chevron2"/>
    <dgm:cxn modelId="{136E3124-107C-452C-8D4C-1B6224294B44}" srcId="{98CE1B5E-C271-4832-BFA5-D527BCA840F9}" destId="{FD6D05EA-B4B2-4730-904B-8ADAFB52DC36}" srcOrd="0" destOrd="0" parTransId="{0A122D6F-FFC1-44CB-A0D0-3A2B3F59AE30}" sibTransId="{D026B340-B587-471E-A443-159AAF8186B5}"/>
    <dgm:cxn modelId="{AC099158-C62F-4473-9180-3BAAC78C8250}" type="presOf" srcId="{2FAB6AE4-EF60-4A94-A502-26AF8D013428}" destId="{E034B7E1-5BFD-4E86-BD99-005826925F70}" srcOrd="0" destOrd="0" presId="urn:microsoft.com/office/officeart/2005/8/layout/chevron2"/>
    <dgm:cxn modelId="{590A8514-D9E7-4322-9F18-7238E11CAB42}" type="presOf" srcId="{98CE1B5E-C271-4832-BFA5-D527BCA840F9}" destId="{8337FA34-4C99-42AC-88C8-707C892B6276}" srcOrd="0" destOrd="0" presId="urn:microsoft.com/office/officeart/2005/8/layout/chevron2"/>
    <dgm:cxn modelId="{45C8A679-BA78-43C7-99E0-DB411D3D4F9D}" srcId="{D2D4F2A7-E045-43DE-ABB4-3613A182F793}" destId="{D64930D5-D165-479F-9486-309E8065F2F9}" srcOrd="0" destOrd="0" parTransId="{211BCE41-DA3C-46F5-9F00-67F0CFEAEFF2}" sibTransId="{B9D29903-43EB-41D4-BF46-6947A6755983}"/>
    <dgm:cxn modelId="{86EAE14D-AB73-40FD-BB35-FD8C8870E8A9}" type="presOf" srcId="{F6C50C14-9763-4FB6-AB55-76211B6C7856}" destId="{12147281-BE6F-4AF5-8309-D439121B354A}" srcOrd="0" destOrd="0" presId="urn:microsoft.com/office/officeart/2005/8/layout/chevron2"/>
    <dgm:cxn modelId="{112D006B-6F6E-45C3-8B72-7F578AF984CB}" type="presOf" srcId="{AADB248A-7577-410B-86CD-81440EE9030F}" destId="{285EE860-03E4-441D-ADC7-BD89C7314D28}" srcOrd="0" destOrd="0" presId="urn:microsoft.com/office/officeart/2005/8/layout/chevron2"/>
    <dgm:cxn modelId="{AD9633C1-E880-43F3-8C7B-92F35B00DAE0}" type="presOf" srcId="{4C27FBFD-03E0-4B64-AA17-79EEFAC4DF43}" destId="{F873DC7F-9845-4F34-B6C2-12AB01ABD4AE}" srcOrd="0" destOrd="0" presId="urn:microsoft.com/office/officeart/2005/8/layout/chevron2"/>
    <dgm:cxn modelId="{DD851FE9-2D20-4423-AF74-A2221F39D484}" srcId="{98CE1B5E-C271-4832-BFA5-D527BCA840F9}" destId="{7C28DEEE-F835-4DD8-BA51-9E7B149681FC}" srcOrd="7" destOrd="0" parTransId="{3BF927BD-773D-4DFD-BF66-FEDD29A11006}" sibTransId="{E702EA06-5A5C-4684-A5B6-F9B88A0AD31E}"/>
    <dgm:cxn modelId="{D45F3F56-ED08-40B1-B14E-D59A0FC2609D}" srcId="{98CE1B5E-C271-4832-BFA5-D527BCA840F9}" destId="{BE6DE0C5-7E38-4029-8541-F895DC7C7AAC}" srcOrd="8" destOrd="0" parTransId="{4E88D63B-E10F-4941-B398-DACF38D6D1A3}" sibTransId="{C94A20F8-E291-448A-8A28-74A878736CCB}"/>
    <dgm:cxn modelId="{EF655A1B-2221-42A4-9FC6-9A61A83A171B}" type="presOf" srcId="{B79B10FE-DA7A-46C5-9D32-BDCB4E08245E}" destId="{D5589DE5-97F3-45E2-8B59-21EE829B07CB}" srcOrd="0" destOrd="0" presId="urn:microsoft.com/office/officeart/2005/8/layout/chevron2"/>
    <dgm:cxn modelId="{1E7A697B-8BB4-4E9E-9569-C297CA928557}" type="presOf" srcId="{8D690348-1C18-4D81-845C-411B97D3189A}" destId="{CA9414F1-5012-4070-ADE4-DDE3CC722F3F}" srcOrd="0" destOrd="0" presId="urn:microsoft.com/office/officeart/2005/8/layout/chevron2"/>
    <dgm:cxn modelId="{AFFC7685-3700-456E-A33A-CE8F73556669}" srcId="{98CE1B5E-C271-4832-BFA5-D527BCA840F9}" destId="{0514EC5A-E62B-4E13-A5DC-CCBCAD20902F}" srcOrd="6" destOrd="0" parTransId="{DDEB680B-C387-4749-B58C-CBEA9EBD632F}" sibTransId="{75E980A3-4517-4162-A823-3ACE27D18A2C}"/>
    <dgm:cxn modelId="{35562734-BDD4-4098-81F3-D6FC21DCC848}" type="presParOf" srcId="{8337FA34-4C99-42AC-88C8-707C892B6276}" destId="{0536E85E-CD79-4D47-A32E-9936F01D89AB}" srcOrd="0" destOrd="0" presId="urn:microsoft.com/office/officeart/2005/8/layout/chevron2"/>
    <dgm:cxn modelId="{A0E63B83-1B97-4A50-AD1A-459382FDA87E}" type="presParOf" srcId="{0536E85E-CD79-4D47-A32E-9936F01D89AB}" destId="{2C7DBB13-630D-4E4A-8F18-527A4A97BD59}" srcOrd="0" destOrd="0" presId="urn:microsoft.com/office/officeart/2005/8/layout/chevron2"/>
    <dgm:cxn modelId="{ADBC8197-5A8D-4787-B6F2-28127EAE0B55}" type="presParOf" srcId="{0536E85E-CD79-4D47-A32E-9936F01D89AB}" destId="{CA9414F1-5012-4070-ADE4-DDE3CC722F3F}" srcOrd="1" destOrd="0" presId="urn:microsoft.com/office/officeart/2005/8/layout/chevron2"/>
    <dgm:cxn modelId="{D5093BF1-B650-4B22-8CFD-5DB6BEEE264B}" type="presParOf" srcId="{8337FA34-4C99-42AC-88C8-707C892B6276}" destId="{17174AA8-41D9-4010-8954-9F25DEB6C1B3}" srcOrd="1" destOrd="0" presId="urn:microsoft.com/office/officeart/2005/8/layout/chevron2"/>
    <dgm:cxn modelId="{6A124467-4982-434E-B638-36FDE4A183F1}" type="presParOf" srcId="{8337FA34-4C99-42AC-88C8-707C892B6276}" destId="{656BA3F3-2C01-45EA-9754-F00481996337}" srcOrd="2" destOrd="0" presId="urn:microsoft.com/office/officeart/2005/8/layout/chevron2"/>
    <dgm:cxn modelId="{D9062A85-BC03-4C30-B715-9A0E72E14384}" type="presParOf" srcId="{656BA3F3-2C01-45EA-9754-F00481996337}" destId="{F5036537-07B6-4F80-851C-A660E9F43891}" srcOrd="0" destOrd="0" presId="urn:microsoft.com/office/officeart/2005/8/layout/chevron2"/>
    <dgm:cxn modelId="{C3384105-B58D-4958-8E9F-FD82BEF632F9}" type="presParOf" srcId="{656BA3F3-2C01-45EA-9754-F00481996337}" destId="{D5589DE5-97F3-45E2-8B59-21EE829B07CB}" srcOrd="1" destOrd="0" presId="urn:microsoft.com/office/officeart/2005/8/layout/chevron2"/>
    <dgm:cxn modelId="{5D12A03D-C107-4B89-AB85-5E194147F980}" type="presParOf" srcId="{8337FA34-4C99-42AC-88C8-707C892B6276}" destId="{4D85B5DA-1DA2-4D61-8FA7-FFA11B90955B}" srcOrd="3" destOrd="0" presId="urn:microsoft.com/office/officeart/2005/8/layout/chevron2"/>
    <dgm:cxn modelId="{9BD26F43-B5B8-4BC8-8F13-6C75C1E43741}" type="presParOf" srcId="{8337FA34-4C99-42AC-88C8-707C892B6276}" destId="{0CEF9F2D-42D9-4CBC-A525-2C0B2183D58B}" srcOrd="4" destOrd="0" presId="urn:microsoft.com/office/officeart/2005/8/layout/chevron2"/>
    <dgm:cxn modelId="{9BA65BCA-722A-4212-88C4-A20537C26515}" type="presParOf" srcId="{0CEF9F2D-42D9-4CBC-A525-2C0B2183D58B}" destId="{E034B7E1-5BFD-4E86-BD99-005826925F70}" srcOrd="0" destOrd="0" presId="urn:microsoft.com/office/officeart/2005/8/layout/chevron2"/>
    <dgm:cxn modelId="{D9596F2A-B73F-43FD-8B44-B97FE95350A1}" type="presParOf" srcId="{0CEF9F2D-42D9-4CBC-A525-2C0B2183D58B}" destId="{12147281-BE6F-4AF5-8309-D439121B354A}" srcOrd="1" destOrd="0" presId="urn:microsoft.com/office/officeart/2005/8/layout/chevron2"/>
    <dgm:cxn modelId="{B9F53820-BD88-4DF9-BA89-2A6AFA717551}" type="presParOf" srcId="{8337FA34-4C99-42AC-88C8-707C892B6276}" destId="{2FC0E7FA-0B58-4D66-A6B8-D2E441FD243C}" srcOrd="5" destOrd="0" presId="urn:microsoft.com/office/officeart/2005/8/layout/chevron2"/>
    <dgm:cxn modelId="{CDCA3960-9FFE-47A8-9BF1-A9087503C357}" type="presParOf" srcId="{8337FA34-4C99-42AC-88C8-707C892B6276}" destId="{FEE93D44-A7B8-4E63-A0EF-339EE584CD95}" srcOrd="6" destOrd="0" presId="urn:microsoft.com/office/officeart/2005/8/layout/chevron2"/>
    <dgm:cxn modelId="{D5229778-D7C0-485E-A719-059496154CB8}" type="presParOf" srcId="{FEE93D44-A7B8-4E63-A0EF-339EE584CD95}" destId="{F873DC7F-9845-4F34-B6C2-12AB01ABD4AE}" srcOrd="0" destOrd="0" presId="urn:microsoft.com/office/officeart/2005/8/layout/chevron2"/>
    <dgm:cxn modelId="{0EEEC33D-58B6-40EB-A570-A5B155796D9E}" type="presParOf" srcId="{FEE93D44-A7B8-4E63-A0EF-339EE584CD95}" destId="{FBD7F35B-D0A8-4062-A095-035992C61C4C}" srcOrd="1" destOrd="0" presId="urn:microsoft.com/office/officeart/2005/8/layout/chevron2"/>
    <dgm:cxn modelId="{BC45B325-1549-4E18-9EC5-B9819F8CE3FB}" type="presParOf" srcId="{8337FA34-4C99-42AC-88C8-707C892B6276}" destId="{3F8CE53C-3AD0-4A39-94B9-7D0CA1164DBD}" srcOrd="7" destOrd="0" presId="urn:microsoft.com/office/officeart/2005/8/layout/chevron2"/>
    <dgm:cxn modelId="{991F0B80-FB65-4DC2-ACA9-521A237D08F8}" type="presParOf" srcId="{8337FA34-4C99-42AC-88C8-707C892B6276}" destId="{10390516-A527-46C7-A45E-54798F6165FD}" srcOrd="8" destOrd="0" presId="urn:microsoft.com/office/officeart/2005/8/layout/chevron2"/>
    <dgm:cxn modelId="{FC62ED70-85B1-49A0-8521-C6FBA1293286}" type="presParOf" srcId="{10390516-A527-46C7-A45E-54798F6165FD}" destId="{BEB6941A-ADDE-4434-A4CB-5FF48ACA5B52}" srcOrd="0" destOrd="0" presId="urn:microsoft.com/office/officeart/2005/8/layout/chevron2"/>
    <dgm:cxn modelId="{20CA5B4D-EBF4-4477-A9DD-BECD562358AE}" type="presParOf" srcId="{10390516-A527-46C7-A45E-54798F6165FD}" destId="{9CE09BB7-49B6-4654-965D-4387DE2CCC95}" srcOrd="1" destOrd="0" presId="urn:microsoft.com/office/officeart/2005/8/layout/chevron2"/>
    <dgm:cxn modelId="{A515E313-66CC-4CD4-8EC1-A5CA4104A9BC}" type="presParOf" srcId="{8337FA34-4C99-42AC-88C8-707C892B6276}" destId="{937B7758-A92B-43AE-AA49-EA05D4337608}" srcOrd="9" destOrd="0" presId="urn:microsoft.com/office/officeart/2005/8/layout/chevron2"/>
    <dgm:cxn modelId="{0EE64174-DD9E-48E8-B90A-A82E40946566}" type="presParOf" srcId="{8337FA34-4C99-42AC-88C8-707C892B6276}" destId="{AAACFE63-09A0-4C4F-9C0E-F92CCE17AE1C}" srcOrd="10" destOrd="0" presId="urn:microsoft.com/office/officeart/2005/8/layout/chevron2"/>
    <dgm:cxn modelId="{35804602-3463-45AF-B50A-8B078C01169A}" type="presParOf" srcId="{AAACFE63-09A0-4C4F-9C0E-F92CCE17AE1C}" destId="{285EE860-03E4-441D-ADC7-BD89C7314D28}" srcOrd="0" destOrd="0" presId="urn:microsoft.com/office/officeart/2005/8/layout/chevron2"/>
    <dgm:cxn modelId="{417D5501-C7E2-4CAC-B0AA-ED9C60222A8F}" type="presParOf" srcId="{AAACFE63-09A0-4C4F-9C0E-F92CCE17AE1C}" destId="{4A77787E-DC54-49BA-AD15-59C8BC27EFAB}" srcOrd="1" destOrd="0" presId="urn:microsoft.com/office/officeart/2005/8/layout/chevron2"/>
    <dgm:cxn modelId="{C7A7D247-E87D-42A3-BA3F-0BE520164933}" type="presParOf" srcId="{8337FA34-4C99-42AC-88C8-707C892B6276}" destId="{FB7E8F76-0E4E-4A16-9EC9-255D44F2CEE0}" srcOrd="11" destOrd="0" presId="urn:microsoft.com/office/officeart/2005/8/layout/chevron2"/>
    <dgm:cxn modelId="{C4AFB00A-9024-45F0-9F57-39B5267935CA}" type="presParOf" srcId="{8337FA34-4C99-42AC-88C8-707C892B6276}" destId="{BF90542C-0598-49DB-B5F7-A100B8293EC4}" srcOrd="12" destOrd="0" presId="urn:microsoft.com/office/officeart/2005/8/layout/chevron2"/>
    <dgm:cxn modelId="{B4CD88F6-FEE3-4074-BFEF-FD7EB7EAC768}" type="presParOf" srcId="{BF90542C-0598-49DB-B5F7-A100B8293EC4}" destId="{9DCCC9A7-6706-4263-849A-A7A0B3690254}" srcOrd="0" destOrd="0" presId="urn:microsoft.com/office/officeart/2005/8/layout/chevron2"/>
    <dgm:cxn modelId="{F2999F8C-362A-4236-8F5A-3C6CE0353991}" type="presParOf" srcId="{BF90542C-0598-49DB-B5F7-A100B8293EC4}" destId="{1A577FA7-01C9-4E17-9066-EDC05E7851F9}" srcOrd="1" destOrd="0" presId="urn:microsoft.com/office/officeart/2005/8/layout/chevron2"/>
    <dgm:cxn modelId="{82C1E7EB-4D03-4687-A333-49E7C1850D97}" type="presParOf" srcId="{8337FA34-4C99-42AC-88C8-707C892B6276}" destId="{A3C5CDFD-E322-4361-9FE2-C53727E9949C}" srcOrd="13" destOrd="0" presId="urn:microsoft.com/office/officeart/2005/8/layout/chevron2"/>
    <dgm:cxn modelId="{3D9B4BB7-A0D2-42FF-B825-6D6839D9459B}" type="presParOf" srcId="{8337FA34-4C99-42AC-88C8-707C892B6276}" destId="{BF59A4E6-43E9-4EC7-944E-1760B855474C}" srcOrd="14" destOrd="0" presId="urn:microsoft.com/office/officeart/2005/8/layout/chevron2"/>
    <dgm:cxn modelId="{80AA211B-DB56-4F08-80A7-04A3902E4EC4}" type="presParOf" srcId="{BF59A4E6-43E9-4EC7-944E-1760B855474C}" destId="{D5B09F92-300A-43EF-9395-68CAB7C66F65}" srcOrd="0" destOrd="0" presId="urn:microsoft.com/office/officeart/2005/8/layout/chevron2"/>
    <dgm:cxn modelId="{8268B0D1-0C19-46FA-A8D5-58261AFA5F83}" type="presParOf" srcId="{BF59A4E6-43E9-4EC7-944E-1760B855474C}" destId="{5B999BEF-7A95-4FCD-9E8C-860ED2DD550D}" srcOrd="1" destOrd="0" presId="urn:microsoft.com/office/officeart/2005/8/layout/chevron2"/>
    <dgm:cxn modelId="{8CE9EE51-ECC2-4E2C-AF8C-422143AAA47A}" type="presParOf" srcId="{8337FA34-4C99-42AC-88C8-707C892B6276}" destId="{DBD3561E-6F56-4628-AFF0-12B05CAA45D7}" srcOrd="15" destOrd="0" presId="urn:microsoft.com/office/officeart/2005/8/layout/chevron2"/>
    <dgm:cxn modelId="{514F130F-1290-489A-8D11-95C5B88A5C2F}" type="presParOf" srcId="{8337FA34-4C99-42AC-88C8-707C892B6276}" destId="{6C3CDD55-10E1-43FC-9CB0-62FD1E5F1E85}" srcOrd="16" destOrd="0" presId="urn:microsoft.com/office/officeart/2005/8/layout/chevron2"/>
    <dgm:cxn modelId="{10FC6646-3D86-4070-B3D0-2E7277B61367}" type="presParOf" srcId="{6C3CDD55-10E1-43FC-9CB0-62FD1E5F1E85}" destId="{B9C6B2A9-7CCD-4FE5-9FB5-B5442F0DCEE4}" srcOrd="0" destOrd="0" presId="urn:microsoft.com/office/officeart/2005/8/layout/chevron2"/>
    <dgm:cxn modelId="{99A12DB4-3120-45AC-8A44-71E36A5BE20F}" type="presParOf" srcId="{6C3CDD55-10E1-43FC-9CB0-62FD1E5F1E85}" destId="{E0856A49-CAAE-412C-B39D-FC7D88C33015}" srcOrd="1" destOrd="0" presId="urn:microsoft.com/office/officeart/2005/8/layout/chevron2"/>
    <dgm:cxn modelId="{CE9158FC-FF77-42CC-8F13-2F3BF7F53BD0}" type="presParOf" srcId="{8337FA34-4C99-42AC-88C8-707C892B6276}" destId="{B2FD9C30-DED5-4001-974B-835874B543E8}" srcOrd="17" destOrd="0" presId="urn:microsoft.com/office/officeart/2005/8/layout/chevron2"/>
    <dgm:cxn modelId="{278D30B9-4679-4B29-BA06-B9DFC3AD5D83}" type="presParOf" srcId="{8337FA34-4C99-42AC-88C8-707C892B6276}" destId="{CCDB465D-AAE3-4311-A5CA-4038D0FECAB2}" srcOrd="18" destOrd="0" presId="urn:microsoft.com/office/officeart/2005/8/layout/chevron2"/>
    <dgm:cxn modelId="{FF5A797E-4797-4A7A-9FDC-E02142FAE22B}" type="presParOf" srcId="{CCDB465D-AAE3-4311-A5CA-4038D0FECAB2}" destId="{F1BDA5CE-57A3-48EB-8889-F1833FF1D6BB}" srcOrd="0" destOrd="0" presId="urn:microsoft.com/office/officeart/2005/8/layout/chevron2"/>
    <dgm:cxn modelId="{9B7F8CB3-3FF9-4D6E-94F2-E55FFCFF11C3}" type="presParOf" srcId="{CCDB465D-AAE3-4311-A5CA-4038D0FECAB2}" destId="{D08F3D19-7F2D-401E-8AC0-1B810D30A47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E2CBE1-C209-4656-BF55-B6A5E859221D}" type="doc">
      <dgm:prSet loTypeId="urn:microsoft.com/office/officeart/2008/layout/PictureStrips" loCatId="list" qsTypeId="urn:microsoft.com/office/officeart/2005/8/quickstyle/3d1" qsCatId="3D" csTypeId="urn:microsoft.com/office/officeart/2005/8/colors/accent1_2" csCatId="accent1" phldr="1"/>
      <dgm:spPr/>
      <dgm:t>
        <a:bodyPr/>
        <a:lstStyle/>
        <a:p>
          <a:endParaRPr lang="es-ES"/>
        </a:p>
      </dgm:t>
    </dgm:pt>
    <dgm:pt modelId="{1E566E76-C6E3-411A-8DBC-738D1ADD6B6E}">
      <dgm:prSet custT="1"/>
      <dgm:spPr/>
      <dgm:t>
        <a:bodyPr/>
        <a:lstStyle/>
        <a:p>
          <a:pPr rtl="0"/>
          <a:r>
            <a:rPr lang="es-ES" sz="2800" dirty="0" smtClean="0">
              <a:latin typeface="Candara" pitchFamily="34" charset="0"/>
            </a:rPr>
            <a:t>Construcción</a:t>
          </a:r>
          <a:endParaRPr lang="es-ES" sz="2800" dirty="0">
            <a:latin typeface="Candara" pitchFamily="34" charset="0"/>
          </a:endParaRPr>
        </a:p>
      </dgm:t>
    </dgm:pt>
    <dgm:pt modelId="{9FD518FF-A212-40C0-84C0-EFE3974C59B3}" type="parTrans" cxnId="{A7A7FAC7-6E24-49F2-9034-D2A5EC6CBF73}">
      <dgm:prSet/>
      <dgm:spPr/>
      <dgm:t>
        <a:bodyPr/>
        <a:lstStyle/>
        <a:p>
          <a:endParaRPr lang="es-ES" sz="8000"/>
        </a:p>
      </dgm:t>
    </dgm:pt>
    <dgm:pt modelId="{FECA79CB-A950-49C4-B01E-8FC4924FCDA1}" type="sibTrans" cxnId="{A7A7FAC7-6E24-49F2-9034-D2A5EC6CBF73}">
      <dgm:prSet custT="1"/>
      <dgm:spPr/>
      <dgm:t>
        <a:bodyPr/>
        <a:lstStyle/>
        <a:p>
          <a:endParaRPr lang="es-ES" sz="16600"/>
        </a:p>
      </dgm:t>
    </dgm:pt>
    <dgm:pt modelId="{7580B371-F99F-405F-8F9D-68F8058D0730}">
      <dgm:prSet custT="1"/>
      <dgm:spPr/>
      <dgm:t>
        <a:bodyPr/>
        <a:lstStyle/>
        <a:p>
          <a:pPr rtl="0"/>
          <a:r>
            <a:rPr lang="es-ES" sz="2800" dirty="0" smtClean="0">
              <a:latin typeface="Candara" pitchFamily="34" charset="0"/>
            </a:rPr>
            <a:t>Parcelación</a:t>
          </a:r>
          <a:endParaRPr lang="es-ES" sz="2800" dirty="0">
            <a:latin typeface="Candara" pitchFamily="34" charset="0"/>
          </a:endParaRPr>
        </a:p>
      </dgm:t>
    </dgm:pt>
    <dgm:pt modelId="{4CC411B3-EA4A-4AE7-86B8-FE265F78DD8B}" type="parTrans" cxnId="{7A5DB0D5-4E9A-42A7-B312-8D332B10B09E}">
      <dgm:prSet/>
      <dgm:spPr/>
      <dgm:t>
        <a:bodyPr/>
        <a:lstStyle/>
        <a:p>
          <a:endParaRPr lang="es-ES" sz="8000"/>
        </a:p>
      </dgm:t>
    </dgm:pt>
    <dgm:pt modelId="{8A48FBE6-5EDD-48ED-B40B-97A51C30EAB0}" type="sibTrans" cxnId="{7A5DB0D5-4E9A-42A7-B312-8D332B10B09E}">
      <dgm:prSet custT="1"/>
      <dgm:spPr/>
      <dgm:t>
        <a:bodyPr/>
        <a:lstStyle/>
        <a:p>
          <a:endParaRPr lang="es-ES" sz="16600"/>
        </a:p>
      </dgm:t>
    </dgm:pt>
    <dgm:pt modelId="{09D81F95-F7F1-46AB-A738-218B282C8698}">
      <dgm:prSet custT="1"/>
      <dgm:spPr/>
      <dgm:t>
        <a:bodyPr/>
        <a:lstStyle/>
        <a:p>
          <a:pPr rtl="0"/>
          <a:r>
            <a:rPr lang="es-ES" sz="2800" dirty="0" smtClean="0">
              <a:latin typeface="Candara" pitchFamily="34" charset="0"/>
            </a:rPr>
            <a:t>Urbanización</a:t>
          </a:r>
          <a:endParaRPr lang="es-ES" sz="2800" dirty="0">
            <a:latin typeface="Candara" pitchFamily="34" charset="0"/>
          </a:endParaRPr>
        </a:p>
      </dgm:t>
    </dgm:pt>
    <dgm:pt modelId="{9DAA5826-BB22-406C-90CA-D8203387D85F}" type="parTrans" cxnId="{9532BDE3-3EC7-45E7-952F-5FFF6120A746}">
      <dgm:prSet/>
      <dgm:spPr/>
      <dgm:t>
        <a:bodyPr/>
        <a:lstStyle/>
        <a:p>
          <a:endParaRPr lang="es-ES" sz="8000"/>
        </a:p>
      </dgm:t>
    </dgm:pt>
    <dgm:pt modelId="{CA35B848-CD76-4583-8799-58920BF587D6}" type="sibTrans" cxnId="{9532BDE3-3EC7-45E7-952F-5FFF6120A746}">
      <dgm:prSet custT="1"/>
      <dgm:spPr/>
      <dgm:t>
        <a:bodyPr/>
        <a:lstStyle/>
        <a:p>
          <a:endParaRPr lang="es-ES" sz="16600"/>
        </a:p>
      </dgm:t>
    </dgm:pt>
    <dgm:pt modelId="{1495BF45-143F-4080-AA60-01E50BB33851}">
      <dgm:prSet custT="1"/>
      <dgm:spPr/>
      <dgm:t>
        <a:bodyPr/>
        <a:lstStyle/>
        <a:p>
          <a:pPr rtl="0"/>
          <a:r>
            <a:rPr lang="es-ES" sz="2800" dirty="0" smtClean="0">
              <a:latin typeface="Candara" pitchFamily="34" charset="0"/>
            </a:rPr>
            <a:t>Aprobación de Proyectos</a:t>
          </a:r>
          <a:endParaRPr lang="es-ES" sz="2800" dirty="0">
            <a:latin typeface="Candara" pitchFamily="34" charset="0"/>
          </a:endParaRPr>
        </a:p>
      </dgm:t>
    </dgm:pt>
    <dgm:pt modelId="{E1300C04-65B7-442E-BBBD-AA6F507C330D}" type="parTrans" cxnId="{894300F0-E462-45B6-8D17-E31268DFC315}">
      <dgm:prSet/>
      <dgm:spPr/>
      <dgm:t>
        <a:bodyPr/>
        <a:lstStyle/>
        <a:p>
          <a:endParaRPr lang="es-ES" sz="8000"/>
        </a:p>
      </dgm:t>
    </dgm:pt>
    <dgm:pt modelId="{13EF0605-80E1-44B5-A1DE-BD6117DE0206}" type="sibTrans" cxnId="{894300F0-E462-45B6-8D17-E31268DFC315}">
      <dgm:prSet custT="1"/>
      <dgm:spPr/>
      <dgm:t>
        <a:bodyPr/>
        <a:lstStyle/>
        <a:p>
          <a:endParaRPr lang="es-ES" sz="16600"/>
        </a:p>
      </dgm:t>
    </dgm:pt>
    <dgm:pt modelId="{CD78DCBC-AE85-42F5-9A21-5AB6D01F7A9B}">
      <dgm:prSet custT="1"/>
      <dgm:spPr/>
      <dgm:t>
        <a:bodyPr/>
        <a:lstStyle/>
        <a:p>
          <a:pPr rtl="0"/>
          <a:r>
            <a:rPr lang="es-ES" sz="2800" dirty="0" smtClean="0">
              <a:latin typeface="Candara" pitchFamily="34" charset="0"/>
            </a:rPr>
            <a:t>Asesoría Municipal</a:t>
          </a:r>
          <a:endParaRPr lang="es-ES" sz="2800" dirty="0">
            <a:latin typeface="Candara" pitchFamily="34" charset="0"/>
          </a:endParaRPr>
        </a:p>
      </dgm:t>
    </dgm:pt>
    <dgm:pt modelId="{E9A424E6-0B76-4FF0-88DD-C05D3E6DBCFB}" type="parTrans" cxnId="{7A479718-B109-4313-99D2-53F4DF04E634}">
      <dgm:prSet/>
      <dgm:spPr/>
      <dgm:t>
        <a:bodyPr/>
        <a:lstStyle/>
        <a:p>
          <a:endParaRPr lang="es-ES" sz="8000"/>
        </a:p>
      </dgm:t>
    </dgm:pt>
    <dgm:pt modelId="{B4357389-D60D-40D0-9407-2841945929F9}" type="sibTrans" cxnId="{7A479718-B109-4313-99D2-53F4DF04E634}">
      <dgm:prSet custT="1"/>
      <dgm:spPr/>
      <dgm:t>
        <a:bodyPr/>
        <a:lstStyle/>
        <a:p>
          <a:endParaRPr lang="es-ES" sz="16600"/>
        </a:p>
      </dgm:t>
    </dgm:pt>
    <dgm:pt modelId="{FC0D08F8-59B9-4C1E-BA63-68FE2ACC2885}">
      <dgm:prSet custT="1"/>
      <dgm:spPr/>
      <dgm:t>
        <a:bodyPr/>
        <a:lstStyle/>
        <a:p>
          <a:pPr rtl="0"/>
          <a:r>
            <a:rPr lang="es-ES" sz="2800" dirty="0" smtClean="0">
              <a:latin typeface="Candara" pitchFamily="34" charset="0"/>
            </a:rPr>
            <a:t>Factibilidad de aguas lluvias, revisión vial y zonificación </a:t>
          </a:r>
          <a:endParaRPr lang="es-ES" sz="2800" dirty="0">
            <a:latin typeface="Candara" pitchFamily="34" charset="0"/>
          </a:endParaRPr>
        </a:p>
      </dgm:t>
    </dgm:pt>
    <dgm:pt modelId="{5B7ED2AE-6E20-4D8E-AEDB-5E6E7AC00388}" type="parTrans" cxnId="{BC1AD9D1-18BD-4D5B-9BA0-220CDE6E65EC}">
      <dgm:prSet/>
      <dgm:spPr/>
      <dgm:t>
        <a:bodyPr/>
        <a:lstStyle/>
        <a:p>
          <a:endParaRPr lang="es-ES" sz="8000"/>
        </a:p>
      </dgm:t>
    </dgm:pt>
    <dgm:pt modelId="{2AEFB04F-3A46-4E88-8AF4-960754FB90E5}" type="sibTrans" cxnId="{BC1AD9D1-18BD-4D5B-9BA0-220CDE6E65EC}">
      <dgm:prSet custT="1"/>
      <dgm:spPr/>
      <dgm:t>
        <a:bodyPr/>
        <a:lstStyle/>
        <a:p>
          <a:endParaRPr lang="es-ES" sz="16600"/>
        </a:p>
      </dgm:t>
    </dgm:pt>
    <dgm:pt modelId="{900A06FA-8A8B-432E-A389-F9795961A31C}" type="pres">
      <dgm:prSet presAssocID="{67E2CBE1-C209-4656-BF55-B6A5E859221D}" presName="Name0" presStyleCnt="0">
        <dgm:presLayoutVars>
          <dgm:dir/>
          <dgm:resizeHandles val="exact"/>
        </dgm:presLayoutVars>
      </dgm:prSet>
      <dgm:spPr/>
      <dgm:t>
        <a:bodyPr/>
        <a:lstStyle/>
        <a:p>
          <a:endParaRPr lang="es-SV"/>
        </a:p>
      </dgm:t>
    </dgm:pt>
    <dgm:pt modelId="{33BA161D-ADCF-4947-9282-2182A9F23387}" type="pres">
      <dgm:prSet presAssocID="{1E566E76-C6E3-411A-8DBC-738D1ADD6B6E}" presName="composite" presStyleCnt="0"/>
      <dgm:spPr/>
    </dgm:pt>
    <dgm:pt modelId="{816007FB-773E-4764-A38A-B6639E12B87E}" type="pres">
      <dgm:prSet presAssocID="{1E566E76-C6E3-411A-8DBC-738D1ADD6B6E}" presName="rect1" presStyleLbl="trAlignAcc1" presStyleIdx="0" presStyleCnt="6">
        <dgm:presLayoutVars>
          <dgm:bulletEnabled val="1"/>
        </dgm:presLayoutVars>
      </dgm:prSet>
      <dgm:spPr/>
      <dgm:t>
        <a:bodyPr/>
        <a:lstStyle/>
        <a:p>
          <a:endParaRPr lang="es-SV"/>
        </a:p>
      </dgm:t>
    </dgm:pt>
    <dgm:pt modelId="{58AF0C67-D45C-42CA-83A6-EDFCAB2F5BD9}" type="pres">
      <dgm:prSet presAssocID="{1E566E76-C6E3-411A-8DBC-738D1ADD6B6E}" presName="rect2" presStyleLbl="fgImgPlace1" presStyleIdx="0" presStyleCnt="6"/>
      <dgm:spPr>
        <a:blipFill rotWithShape="1">
          <a:blip xmlns:r="http://schemas.openxmlformats.org/officeDocument/2006/relationships" r:embed="rId1"/>
          <a:stretch>
            <a:fillRect/>
          </a:stretch>
        </a:blipFill>
      </dgm:spPr>
    </dgm:pt>
    <dgm:pt modelId="{4D8944DB-863A-46E4-92BE-9DA9FED6D4B5}" type="pres">
      <dgm:prSet presAssocID="{FECA79CB-A950-49C4-B01E-8FC4924FCDA1}" presName="sibTrans" presStyleCnt="0"/>
      <dgm:spPr/>
    </dgm:pt>
    <dgm:pt modelId="{84B81B79-03C8-4FD1-8CE1-69C2F76656A4}" type="pres">
      <dgm:prSet presAssocID="{7580B371-F99F-405F-8F9D-68F8058D0730}" presName="composite" presStyleCnt="0"/>
      <dgm:spPr/>
    </dgm:pt>
    <dgm:pt modelId="{A76ABA68-92A1-477C-A145-6661F862E2E7}" type="pres">
      <dgm:prSet presAssocID="{7580B371-F99F-405F-8F9D-68F8058D0730}" presName="rect1" presStyleLbl="trAlignAcc1" presStyleIdx="1" presStyleCnt="6">
        <dgm:presLayoutVars>
          <dgm:bulletEnabled val="1"/>
        </dgm:presLayoutVars>
      </dgm:prSet>
      <dgm:spPr/>
      <dgm:t>
        <a:bodyPr/>
        <a:lstStyle/>
        <a:p>
          <a:endParaRPr lang="es-SV"/>
        </a:p>
      </dgm:t>
    </dgm:pt>
    <dgm:pt modelId="{04A2E6C5-6476-4816-BE5B-C0F1A969BE56}" type="pres">
      <dgm:prSet presAssocID="{7580B371-F99F-405F-8F9D-68F8058D0730}" presName="rect2" presStyleLbl="fgImgPlace1" presStyleIdx="1" presStyleCnt="6"/>
      <dgm:spPr>
        <a:blipFill rotWithShape="1">
          <a:blip xmlns:r="http://schemas.openxmlformats.org/officeDocument/2006/relationships" r:embed="rId2"/>
          <a:stretch>
            <a:fillRect/>
          </a:stretch>
        </a:blipFill>
      </dgm:spPr>
    </dgm:pt>
    <dgm:pt modelId="{F614D9C5-49D2-4F8B-9C21-C51342EC4F9A}" type="pres">
      <dgm:prSet presAssocID="{8A48FBE6-5EDD-48ED-B40B-97A51C30EAB0}" presName="sibTrans" presStyleCnt="0"/>
      <dgm:spPr/>
    </dgm:pt>
    <dgm:pt modelId="{80C2B1B1-FC34-478C-B2D5-D4ABA5080D6F}" type="pres">
      <dgm:prSet presAssocID="{09D81F95-F7F1-46AB-A738-218B282C8698}" presName="composite" presStyleCnt="0"/>
      <dgm:spPr/>
    </dgm:pt>
    <dgm:pt modelId="{A2973BBD-C5B2-452D-BF94-DF1FF100B761}" type="pres">
      <dgm:prSet presAssocID="{09D81F95-F7F1-46AB-A738-218B282C8698}" presName="rect1" presStyleLbl="trAlignAcc1" presStyleIdx="2" presStyleCnt="6">
        <dgm:presLayoutVars>
          <dgm:bulletEnabled val="1"/>
        </dgm:presLayoutVars>
      </dgm:prSet>
      <dgm:spPr/>
      <dgm:t>
        <a:bodyPr/>
        <a:lstStyle/>
        <a:p>
          <a:endParaRPr lang="es-SV"/>
        </a:p>
      </dgm:t>
    </dgm:pt>
    <dgm:pt modelId="{B18BB8E0-6952-4006-92A0-F2179BEB4EF8}" type="pres">
      <dgm:prSet presAssocID="{09D81F95-F7F1-46AB-A738-218B282C8698}" presName="rect2" presStyleLbl="fgImgPlace1" presStyleIdx="2" presStyleCnt="6"/>
      <dgm:spPr>
        <a:blipFill rotWithShape="1">
          <a:blip xmlns:r="http://schemas.openxmlformats.org/officeDocument/2006/relationships" r:embed="rId3"/>
          <a:stretch>
            <a:fillRect/>
          </a:stretch>
        </a:blipFill>
      </dgm:spPr>
    </dgm:pt>
    <dgm:pt modelId="{DE40EF65-7687-46C6-A2D8-BCE1A839D207}" type="pres">
      <dgm:prSet presAssocID="{CA35B848-CD76-4583-8799-58920BF587D6}" presName="sibTrans" presStyleCnt="0"/>
      <dgm:spPr/>
    </dgm:pt>
    <dgm:pt modelId="{80F283A3-8321-4BA6-BE22-FCE462879AB5}" type="pres">
      <dgm:prSet presAssocID="{1495BF45-143F-4080-AA60-01E50BB33851}" presName="composite" presStyleCnt="0"/>
      <dgm:spPr/>
    </dgm:pt>
    <dgm:pt modelId="{C088B794-6A7A-4F01-B5A0-3D06188D4140}" type="pres">
      <dgm:prSet presAssocID="{1495BF45-143F-4080-AA60-01E50BB33851}" presName="rect1" presStyleLbl="trAlignAcc1" presStyleIdx="3" presStyleCnt="6">
        <dgm:presLayoutVars>
          <dgm:bulletEnabled val="1"/>
        </dgm:presLayoutVars>
      </dgm:prSet>
      <dgm:spPr/>
      <dgm:t>
        <a:bodyPr/>
        <a:lstStyle/>
        <a:p>
          <a:endParaRPr lang="es-SV"/>
        </a:p>
      </dgm:t>
    </dgm:pt>
    <dgm:pt modelId="{1529439D-7BAE-476C-8CC4-ADDD7695CF81}" type="pres">
      <dgm:prSet presAssocID="{1495BF45-143F-4080-AA60-01E50BB33851}" presName="rect2" presStyleLbl="fgImgPlace1" presStyleIdx="3" presStyleCnt="6"/>
      <dgm:spPr>
        <a:blipFill rotWithShape="1">
          <a:blip xmlns:r="http://schemas.openxmlformats.org/officeDocument/2006/relationships" r:embed="rId4"/>
          <a:stretch>
            <a:fillRect/>
          </a:stretch>
        </a:blipFill>
      </dgm:spPr>
    </dgm:pt>
    <dgm:pt modelId="{FEBD9F5F-AC03-4765-A4D2-E436F5212C25}" type="pres">
      <dgm:prSet presAssocID="{13EF0605-80E1-44B5-A1DE-BD6117DE0206}" presName="sibTrans" presStyleCnt="0"/>
      <dgm:spPr/>
    </dgm:pt>
    <dgm:pt modelId="{3993B405-82AD-454E-A3DF-BEBE67A0AD57}" type="pres">
      <dgm:prSet presAssocID="{CD78DCBC-AE85-42F5-9A21-5AB6D01F7A9B}" presName="composite" presStyleCnt="0"/>
      <dgm:spPr/>
    </dgm:pt>
    <dgm:pt modelId="{12F6F6B3-36AB-4EA2-A892-E156C6B359E1}" type="pres">
      <dgm:prSet presAssocID="{CD78DCBC-AE85-42F5-9A21-5AB6D01F7A9B}" presName="rect1" presStyleLbl="trAlignAcc1" presStyleIdx="4" presStyleCnt="6">
        <dgm:presLayoutVars>
          <dgm:bulletEnabled val="1"/>
        </dgm:presLayoutVars>
      </dgm:prSet>
      <dgm:spPr/>
      <dgm:t>
        <a:bodyPr/>
        <a:lstStyle/>
        <a:p>
          <a:endParaRPr lang="es-SV"/>
        </a:p>
      </dgm:t>
    </dgm:pt>
    <dgm:pt modelId="{6A466D98-8023-425F-B7C8-46EEE8153113}" type="pres">
      <dgm:prSet presAssocID="{CD78DCBC-AE85-42F5-9A21-5AB6D01F7A9B}" presName="rect2" presStyleLbl="fgImgPlace1" presStyleIdx="4" presStyleCnt="6"/>
      <dgm:spPr>
        <a:blipFill rotWithShape="1">
          <a:blip xmlns:r="http://schemas.openxmlformats.org/officeDocument/2006/relationships" r:embed="rId5"/>
          <a:stretch>
            <a:fillRect/>
          </a:stretch>
        </a:blipFill>
      </dgm:spPr>
    </dgm:pt>
    <dgm:pt modelId="{5C712EB7-8AA2-4251-8ED9-B5014C564B84}" type="pres">
      <dgm:prSet presAssocID="{B4357389-D60D-40D0-9407-2841945929F9}" presName="sibTrans" presStyleCnt="0"/>
      <dgm:spPr/>
    </dgm:pt>
    <dgm:pt modelId="{345AC369-5AA4-4FE7-9868-76A9B41D3EF7}" type="pres">
      <dgm:prSet presAssocID="{FC0D08F8-59B9-4C1E-BA63-68FE2ACC2885}" presName="composite" presStyleCnt="0"/>
      <dgm:spPr/>
    </dgm:pt>
    <dgm:pt modelId="{F7ED22D7-95FB-4A72-9F2A-AFFE10B42A8A}" type="pres">
      <dgm:prSet presAssocID="{FC0D08F8-59B9-4C1E-BA63-68FE2ACC2885}" presName="rect1" presStyleLbl="trAlignAcc1" presStyleIdx="5" presStyleCnt="6" custScaleY="127726">
        <dgm:presLayoutVars>
          <dgm:bulletEnabled val="1"/>
        </dgm:presLayoutVars>
      </dgm:prSet>
      <dgm:spPr/>
      <dgm:t>
        <a:bodyPr/>
        <a:lstStyle/>
        <a:p>
          <a:endParaRPr lang="es-SV"/>
        </a:p>
      </dgm:t>
    </dgm:pt>
    <dgm:pt modelId="{1295E1DD-9E86-4479-898A-FF545D9CA621}" type="pres">
      <dgm:prSet presAssocID="{FC0D08F8-59B9-4C1E-BA63-68FE2ACC2885}" presName="rect2" presStyleLbl="fgImgPlace1" presStyleIdx="5" presStyleCnt="6"/>
      <dgm:spPr>
        <a:blipFill rotWithShape="1">
          <a:blip xmlns:r="http://schemas.openxmlformats.org/officeDocument/2006/relationships" r:embed="rId6"/>
          <a:stretch>
            <a:fillRect/>
          </a:stretch>
        </a:blipFill>
      </dgm:spPr>
    </dgm:pt>
  </dgm:ptLst>
  <dgm:cxnLst>
    <dgm:cxn modelId="{9BFCB321-0AB2-489C-9B2B-3868DFB5B21B}" type="presOf" srcId="{09D81F95-F7F1-46AB-A738-218B282C8698}" destId="{A2973BBD-C5B2-452D-BF94-DF1FF100B761}" srcOrd="0" destOrd="0" presId="urn:microsoft.com/office/officeart/2008/layout/PictureStrips"/>
    <dgm:cxn modelId="{7654F00F-B7D0-45F2-B8DB-9A2F4B739969}" type="presOf" srcId="{FC0D08F8-59B9-4C1E-BA63-68FE2ACC2885}" destId="{F7ED22D7-95FB-4A72-9F2A-AFFE10B42A8A}" srcOrd="0" destOrd="0" presId="urn:microsoft.com/office/officeart/2008/layout/PictureStrips"/>
    <dgm:cxn modelId="{BC1AD9D1-18BD-4D5B-9BA0-220CDE6E65EC}" srcId="{67E2CBE1-C209-4656-BF55-B6A5E859221D}" destId="{FC0D08F8-59B9-4C1E-BA63-68FE2ACC2885}" srcOrd="5" destOrd="0" parTransId="{5B7ED2AE-6E20-4D8E-AEDB-5E6E7AC00388}" sibTransId="{2AEFB04F-3A46-4E88-8AF4-960754FB90E5}"/>
    <dgm:cxn modelId="{5032D43C-3780-447F-A8B1-C12202052C57}" type="presOf" srcId="{67E2CBE1-C209-4656-BF55-B6A5E859221D}" destId="{900A06FA-8A8B-432E-A389-F9795961A31C}" srcOrd="0" destOrd="0" presId="urn:microsoft.com/office/officeart/2008/layout/PictureStrips"/>
    <dgm:cxn modelId="{894300F0-E462-45B6-8D17-E31268DFC315}" srcId="{67E2CBE1-C209-4656-BF55-B6A5E859221D}" destId="{1495BF45-143F-4080-AA60-01E50BB33851}" srcOrd="3" destOrd="0" parTransId="{E1300C04-65B7-442E-BBBD-AA6F507C330D}" sibTransId="{13EF0605-80E1-44B5-A1DE-BD6117DE0206}"/>
    <dgm:cxn modelId="{9532BDE3-3EC7-45E7-952F-5FFF6120A746}" srcId="{67E2CBE1-C209-4656-BF55-B6A5E859221D}" destId="{09D81F95-F7F1-46AB-A738-218B282C8698}" srcOrd="2" destOrd="0" parTransId="{9DAA5826-BB22-406C-90CA-D8203387D85F}" sibTransId="{CA35B848-CD76-4583-8799-58920BF587D6}"/>
    <dgm:cxn modelId="{9D2FF720-1D84-4F6C-A24A-4013318023FC}" type="presOf" srcId="{1E566E76-C6E3-411A-8DBC-738D1ADD6B6E}" destId="{816007FB-773E-4764-A38A-B6639E12B87E}" srcOrd="0" destOrd="0" presId="urn:microsoft.com/office/officeart/2008/layout/PictureStrips"/>
    <dgm:cxn modelId="{7A479718-B109-4313-99D2-53F4DF04E634}" srcId="{67E2CBE1-C209-4656-BF55-B6A5E859221D}" destId="{CD78DCBC-AE85-42F5-9A21-5AB6D01F7A9B}" srcOrd="4" destOrd="0" parTransId="{E9A424E6-0B76-4FF0-88DD-C05D3E6DBCFB}" sibTransId="{B4357389-D60D-40D0-9407-2841945929F9}"/>
    <dgm:cxn modelId="{A7A7FAC7-6E24-49F2-9034-D2A5EC6CBF73}" srcId="{67E2CBE1-C209-4656-BF55-B6A5E859221D}" destId="{1E566E76-C6E3-411A-8DBC-738D1ADD6B6E}" srcOrd="0" destOrd="0" parTransId="{9FD518FF-A212-40C0-84C0-EFE3974C59B3}" sibTransId="{FECA79CB-A950-49C4-B01E-8FC4924FCDA1}"/>
    <dgm:cxn modelId="{2551DC5B-6124-443B-B9F7-5E1E196A7773}" type="presOf" srcId="{7580B371-F99F-405F-8F9D-68F8058D0730}" destId="{A76ABA68-92A1-477C-A145-6661F862E2E7}" srcOrd="0" destOrd="0" presId="urn:microsoft.com/office/officeart/2008/layout/PictureStrips"/>
    <dgm:cxn modelId="{7A5DB0D5-4E9A-42A7-B312-8D332B10B09E}" srcId="{67E2CBE1-C209-4656-BF55-B6A5E859221D}" destId="{7580B371-F99F-405F-8F9D-68F8058D0730}" srcOrd="1" destOrd="0" parTransId="{4CC411B3-EA4A-4AE7-86B8-FE265F78DD8B}" sibTransId="{8A48FBE6-5EDD-48ED-B40B-97A51C30EAB0}"/>
    <dgm:cxn modelId="{B83C4646-9A4B-4BF9-824D-A965D50D83E3}" type="presOf" srcId="{CD78DCBC-AE85-42F5-9A21-5AB6D01F7A9B}" destId="{12F6F6B3-36AB-4EA2-A892-E156C6B359E1}" srcOrd="0" destOrd="0" presId="urn:microsoft.com/office/officeart/2008/layout/PictureStrips"/>
    <dgm:cxn modelId="{2E1FA1B2-9E9A-472E-B038-41A2FB803DDC}" type="presOf" srcId="{1495BF45-143F-4080-AA60-01E50BB33851}" destId="{C088B794-6A7A-4F01-B5A0-3D06188D4140}" srcOrd="0" destOrd="0" presId="urn:microsoft.com/office/officeart/2008/layout/PictureStrips"/>
    <dgm:cxn modelId="{BFC05621-8FAD-4A3B-95CD-BD1E7D5A8F81}" type="presParOf" srcId="{900A06FA-8A8B-432E-A389-F9795961A31C}" destId="{33BA161D-ADCF-4947-9282-2182A9F23387}" srcOrd="0" destOrd="0" presId="urn:microsoft.com/office/officeart/2008/layout/PictureStrips"/>
    <dgm:cxn modelId="{86F73196-9470-41DD-A88C-1C0CA9B9CFB2}" type="presParOf" srcId="{33BA161D-ADCF-4947-9282-2182A9F23387}" destId="{816007FB-773E-4764-A38A-B6639E12B87E}" srcOrd="0" destOrd="0" presId="urn:microsoft.com/office/officeart/2008/layout/PictureStrips"/>
    <dgm:cxn modelId="{9FE74471-529D-4510-9553-653F856D29BB}" type="presParOf" srcId="{33BA161D-ADCF-4947-9282-2182A9F23387}" destId="{58AF0C67-D45C-42CA-83A6-EDFCAB2F5BD9}" srcOrd="1" destOrd="0" presId="urn:microsoft.com/office/officeart/2008/layout/PictureStrips"/>
    <dgm:cxn modelId="{BB1FC528-65C1-4C55-BEC3-30566CCCE088}" type="presParOf" srcId="{900A06FA-8A8B-432E-A389-F9795961A31C}" destId="{4D8944DB-863A-46E4-92BE-9DA9FED6D4B5}" srcOrd="1" destOrd="0" presId="urn:microsoft.com/office/officeart/2008/layout/PictureStrips"/>
    <dgm:cxn modelId="{4F430435-5FDC-4397-9B90-373107D36F6D}" type="presParOf" srcId="{900A06FA-8A8B-432E-A389-F9795961A31C}" destId="{84B81B79-03C8-4FD1-8CE1-69C2F76656A4}" srcOrd="2" destOrd="0" presId="urn:microsoft.com/office/officeart/2008/layout/PictureStrips"/>
    <dgm:cxn modelId="{40453962-6F45-41CE-9E3C-17A6FF449885}" type="presParOf" srcId="{84B81B79-03C8-4FD1-8CE1-69C2F76656A4}" destId="{A76ABA68-92A1-477C-A145-6661F862E2E7}" srcOrd="0" destOrd="0" presId="urn:microsoft.com/office/officeart/2008/layout/PictureStrips"/>
    <dgm:cxn modelId="{E718B4F0-29BF-4597-99E6-C59847925E05}" type="presParOf" srcId="{84B81B79-03C8-4FD1-8CE1-69C2F76656A4}" destId="{04A2E6C5-6476-4816-BE5B-C0F1A969BE56}" srcOrd="1" destOrd="0" presId="urn:microsoft.com/office/officeart/2008/layout/PictureStrips"/>
    <dgm:cxn modelId="{6A07B808-0018-430C-8260-6087EE5DD157}" type="presParOf" srcId="{900A06FA-8A8B-432E-A389-F9795961A31C}" destId="{F614D9C5-49D2-4F8B-9C21-C51342EC4F9A}" srcOrd="3" destOrd="0" presId="urn:microsoft.com/office/officeart/2008/layout/PictureStrips"/>
    <dgm:cxn modelId="{D644E95A-8F93-4375-9B1B-FD6167F42BE9}" type="presParOf" srcId="{900A06FA-8A8B-432E-A389-F9795961A31C}" destId="{80C2B1B1-FC34-478C-B2D5-D4ABA5080D6F}" srcOrd="4" destOrd="0" presId="urn:microsoft.com/office/officeart/2008/layout/PictureStrips"/>
    <dgm:cxn modelId="{427766CB-E250-488F-8A71-CBB49055E741}" type="presParOf" srcId="{80C2B1B1-FC34-478C-B2D5-D4ABA5080D6F}" destId="{A2973BBD-C5B2-452D-BF94-DF1FF100B761}" srcOrd="0" destOrd="0" presId="urn:microsoft.com/office/officeart/2008/layout/PictureStrips"/>
    <dgm:cxn modelId="{81545F54-81AB-41F7-A7A1-D31411831788}" type="presParOf" srcId="{80C2B1B1-FC34-478C-B2D5-D4ABA5080D6F}" destId="{B18BB8E0-6952-4006-92A0-F2179BEB4EF8}" srcOrd="1" destOrd="0" presId="urn:microsoft.com/office/officeart/2008/layout/PictureStrips"/>
    <dgm:cxn modelId="{1BAF0E0D-A904-41AF-BA33-189CD555678F}" type="presParOf" srcId="{900A06FA-8A8B-432E-A389-F9795961A31C}" destId="{DE40EF65-7687-46C6-A2D8-BCE1A839D207}" srcOrd="5" destOrd="0" presId="urn:microsoft.com/office/officeart/2008/layout/PictureStrips"/>
    <dgm:cxn modelId="{879C2086-93F2-47A9-9564-F750320AB854}" type="presParOf" srcId="{900A06FA-8A8B-432E-A389-F9795961A31C}" destId="{80F283A3-8321-4BA6-BE22-FCE462879AB5}" srcOrd="6" destOrd="0" presId="urn:microsoft.com/office/officeart/2008/layout/PictureStrips"/>
    <dgm:cxn modelId="{094AB2CD-5C43-450A-A1AD-C8822C600BF4}" type="presParOf" srcId="{80F283A3-8321-4BA6-BE22-FCE462879AB5}" destId="{C088B794-6A7A-4F01-B5A0-3D06188D4140}" srcOrd="0" destOrd="0" presId="urn:microsoft.com/office/officeart/2008/layout/PictureStrips"/>
    <dgm:cxn modelId="{5B652049-0B95-4909-A87A-3698CA5BA557}" type="presParOf" srcId="{80F283A3-8321-4BA6-BE22-FCE462879AB5}" destId="{1529439D-7BAE-476C-8CC4-ADDD7695CF81}" srcOrd="1" destOrd="0" presId="urn:microsoft.com/office/officeart/2008/layout/PictureStrips"/>
    <dgm:cxn modelId="{14498649-CDFA-4744-9BC9-995E12D70A90}" type="presParOf" srcId="{900A06FA-8A8B-432E-A389-F9795961A31C}" destId="{FEBD9F5F-AC03-4765-A4D2-E436F5212C25}" srcOrd="7" destOrd="0" presId="urn:microsoft.com/office/officeart/2008/layout/PictureStrips"/>
    <dgm:cxn modelId="{EEC0AF57-A157-40F6-9E2A-36468ED37BF1}" type="presParOf" srcId="{900A06FA-8A8B-432E-A389-F9795961A31C}" destId="{3993B405-82AD-454E-A3DF-BEBE67A0AD57}" srcOrd="8" destOrd="0" presId="urn:microsoft.com/office/officeart/2008/layout/PictureStrips"/>
    <dgm:cxn modelId="{FC884155-985F-476B-9F91-847B3A4FA29A}" type="presParOf" srcId="{3993B405-82AD-454E-A3DF-BEBE67A0AD57}" destId="{12F6F6B3-36AB-4EA2-A892-E156C6B359E1}" srcOrd="0" destOrd="0" presId="urn:microsoft.com/office/officeart/2008/layout/PictureStrips"/>
    <dgm:cxn modelId="{D665F639-DEF2-424D-91A2-E8D13CC7DFAF}" type="presParOf" srcId="{3993B405-82AD-454E-A3DF-BEBE67A0AD57}" destId="{6A466D98-8023-425F-B7C8-46EEE8153113}" srcOrd="1" destOrd="0" presId="urn:microsoft.com/office/officeart/2008/layout/PictureStrips"/>
    <dgm:cxn modelId="{35A3167F-4AE1-404B-8706-879EB9035EB9}" type="presParOf" srcId="{900A06FA-8A8B-432E-A389-F9795961A31C}" destId="{5C712EB7-8AA2-4251-8ED9-B5014C564B84}" srcOrd="9" destOrd="0" presId="urn:microsoft.com/office/officeart/2008/layout/PictureStrips"/>
    <dgm:cxn modelId="{1058E046-0C76-41F4-BBB3-79B88705C1DE}" type="presParOf" srcId="{900A06FA-8A8B-432E-A389-F9795961A31C}" destId="{345AC369-5AA4-4FE7-9868-76A9B41D3EF7}" srcOrd="10" destOrd="0" presId="urn:microsoft.com/office/officeart/2008/layout/PictureStrips"/>
    <dgm:cxn modelId="{F1907F07-7294-429A-99AF-81AE1087EE06}" type="presParOf" srcId="{345AC369-5AA4-4FE7-9868-76A9B41D3EF7}" destId="{F7ED22D7-95FB-4A72-9F2A-AFFE10B42A8A}" srcOrd="0" destOrd="0" presId="urn:microsoft.com/office/officeart/2008/layout/PictureStrips"/>
    <dgm:cxn modelId="{697B4F9D-798C-482F-87D5-0B67623CE45F}" type="presParOf" srcId="{345AC369-5AA4-4FE7-9868-76A9B41D3EF7}" destId="{1295E1DD-9E86-4479-898A-FF545D9CA62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E894B-27D7-EE4F-8085-304D9D3BC77A}">
      <dsp:nvSpPr>
        <dsp:cNvPr id="0" name=""/>
        <dsp:cNvSpPr/>
      </dsp:nvSpPr>
      <dsp:spPr>
        <a:xfrm>
          <a:off x="0" y="0"/>
          <a:ext cx="10627028" cy="109987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SV" sz="2200" b="1" kern="1200" dirty="0" smtClean="0"/>
            <a:t>Incorporar a los territorios como actores y beneficiarios del desarrollo local y nacional</a:t>
          </a:r>
          <a:endParaRPr lang="es-ES" sz="2200" kern="1200" dirty="0"/>
        </a:p>
      </dsp:txBody>
      <dsp:txXfrm>
        <a:off x="2235393" y="0"/>
        <a:ext cx="8391634" cy="1099879"/>
      </dsp:txXfrm>
    </dsp:sp>
    <dsp:sp modelId="{A914E70F-F340-2E49-BA76-1E3DFF8B0702}">
      <dsp:nvSpPr>
        <dsp:cNvPr id="0" name=""/>
        <dsp:cNvSpPr/>
      </dsp:nvSpPr>
      <dsp:spPr>
        <a:xfrm>
          <a:off x="644410" y="109987"/>
          <a:ext cx="1056560" cy="879903"/>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E77CD11C-622D-DF45-A3B7-2243068984A0}">
      <dsp:nvSpPr>
        <dsp:cNvPr id="0" name=""/>
        <dsp:cNvSpPr/>
      </dsp:nvSpPr>
      <dsp:spPr>
        <a:xfrm>
          <a:off x="0" y="1209867"/>
          <a:ext cx="10627028" cy="109987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SV" sz="2200" b="1" kern="1200" dirty="0" smtClean="0"/>
            <a:t>Integrar a los territorios con sus tejidos sociales y económicos a una estrategia para promover cambios estructurales y fortalecer la articulación de los territorios</a:t>
          </a:r>
          <a:endParaRPr lang="es-ES" sz="2200" b="1" kern="1200" dirty="0"/>
        </a:p>
      </dsp:txBody>
      <dsp:txXfrm>
        <a:off x="2235393" y="1209867"/>
        <a:ext cx="8391634" cy="1099879"/>
      </dsp:txXfrm>
    </dsp:sp>
    <dsp:sp modelId="{11ECEDDC-9799-D94E-9C45-1C85F5D0B2BA}">
      <dsp:nvSpPr>
        <dsp:cNvPr id="0" name=""/>
        <dsp:cNvSpPr/>
      </dsp:nvSpPr>
      <dsp:spPr>
        <a:xfrm>
          <a:off x="608565" y="1319855"/>
          <a:ext cx="1128250" cy="879903"/>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6CDDC631-DC67-3243-A5BD-C6BB737925BE}">
      <dsp:nvSpPr>
        <dsp:cNvPr id="0" name=""/>
        <dsp:cNvSpPr/>
      </dsp:nvSpPr>
      <dsp:spPr>
        <a:xfrm>
          <a:off x="0" y="2419734"/>
          <a:ext cx="10627028" cy="109987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SV" sz="2200" b="1" kern="1200" dirty="0" smtClean="0">
              <a:solidFill>
                <a:srgbClr val="FFFFFF"/>
              </a:solidFill>
            </a:rPr>
            <a:t>Avanzar en la reforma del Estado, territorializándolo a través de un adecuado proceso de descentralización y desconcentración</a:t>
          </a:r>
          <a:endParaRPr lang="es-ES" sz="2200" b="1" kern="1200" dirty="0">
            <a:solidFill>
              <a:srgbClr val="FFFFFF"/>
            </a:solidFill>
          </a:endParaRPr>
        </a:p>
      </dsp:txBody>
      <dsp:txXfrm>
        <a:off x="2235393" y="2419734"/>
        <a:ext cx="8391634" cy="1099879"/>
      </dsp:txXfrm>
    </dsp:sp>
    <dsp:sp modelId="{AE067989-712D-E640-B909-A447DCE1D597}">
      <dsp:nvSpPr>
        <dsp:cNvPr id="0" name=""/>
        <dsp:cNvSpPr/>
      </dsp:nvSpPr>
      <dsp:spPr>
        <a:xfrm>
          <a:off x="596918" y="2529722"/>
          <a:ext cx="1151544" cy="879903"/>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193DD1AF-79F9-214D-AE08-594CF5F86D82}">
      <dsp:nvSpPr>
        <dsp:cNvPr id="0" name=""/>
        <dsp:cNvSpPr/>
      </dsp:nvSpPr>
      <dsp:spPr>
        <a:xfrm>
          <a:off x="0" y="3629601"/>
          <a:ext cx="10627028" cy="109987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b="1" kern="1200" dirty="0" smtClean="0"/>
            <a:t>Reducir los desequilibrios territoriales</a:t>
          </a:r>
          <a:endParaRPr lang="es-ES" sz="2200" kern="1200" dirty="0"/>
        </a:p>
      </dsp:txBody>
      <dsp:txXfrm>
        <a:off x="2235393" y="3629601"/>
        <a:ext cx="8391634" cy="1099879"/>
      </dsp:txXfrm>
    </dsp:sp>
    <dsp:sp modelId="{21AF34E1-2048-2A4E-AD36-82C1DB906762}">
      <dsp:nvSpPr>
        <dsp:cNvPr id="0" name=""/>
        <dsp:cNvSpPr/>
      </dsp:nvSpPr>
      <dsp:spPr>
        <a:xfrm>
          <a:off x="574495" y="3739589"/>
          <a:ext cx="1196390" cy="879903"/>
        </a:xfrm>
        <a:prstGeom prst="roundRect">
          <a:avLst>
            <a:gd name="adj" fmla="val 10000"/>
          </a:avLst>
        </a:prstGeom>
        <a:solidFill>
          <a:schemeClr val="accent1">
            <a:tint val="5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0A6E8-7BDB-4D4C-A4A6-2B5B78BA07C0}">
      <dsp:nvSpPr>
        <dsp:cNvPr id="0" name=""/>
        <dsp:cNvSpPr/>
      </dsp:nvSpPr>
      <dsp:spPr>
        <a:xfrm>
          <a:off x="4126570" y="11445"/>
          <a:ext cx="1537088" cy="88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Territorialización de Políticas Públicas</a:t>
          </a:r>
          <a:endParaRPr lang="es-ES" sz="1400" b="1" kern="1200" dirty="0"/>
        </a:p>
      </dsp:txBody>
      <dsp:txXfrm>
        <a:off x="4126570" y="11445"/>
        <a:ext cx="1537088" cy="887638"/>
      </dsp:txXfrm>
    </dsp:sp>
    <dsp:sp modelId="{443EFEF2-1964-9348-B660-019985B10AAB}">
      <dsp:nvSpPr>
        <dsp:cNvPr id="0" name=""/>
        <dsp:cNvSpPr/>
      </dsp:nvSpPr>
      <dsp:spPr>
        <a:xfrm>
          <a:off x="1734912" y="2241"/>
          <a:ext cx="4338611" cy="4338611"/>
        </a:xfrm>
        <a:prstGeom prst="circularArrow">
          <a:avLst>
            <a:gd name="adj1" fmla="val 3990"/>
            <a:gd name="adj2" fmla="val 250266"/>
            <a:gd name="adj3" fmla="val 20573271"/>
            <a:gd name="adj4" fmla="val 19203188"/>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C47EEE9D-7EA3-4D4D-BF3C-746E267B741C}">
      <dsp:nvSpPr>
        <dsp:cNvPr id="0" name=""/>
        <dsp:cNvSpPr/>
      </dsp:nvSpPr>
      <dsp:spPr>
        <a:xfrm>
          <a:off x="5184580" y="1727728"/>
          <a:ext cx="1402859" cy="88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Ordenamiento y desarrollo Territorial</a:t>
          </a:r>
          <a:endParaRPr lang="es-ES" sz="1400" b="1" kern="1200" dirty="0"/>
        </a:p>
      </dsp:txBody>
      <dsp:txXfrm>
        <a:off x="5184580" y="1727728"/>
        <a:ext cx="1402859" cy="887638"/>
      </dsp:txXfrm>
    </dsp:sp>
    <dsp:sp modelId="{43FB23DE-D231-DD4D-9951-13A262CEEDAA}">
      <dsp:nvSpPr>
        <dsp:cNvPr id="0" name=""/>
        <dsp:cNvSpPr/>
      </dsp:nvSpPr>
      <dsp:spPr>
        <a:xfrm>
          <a:off x="1689185" y="581129"/>
          <a:ext cx="4338611" cy="4338611"/>
        </a:xfrm>
        <a:prstGeom prst="circularArrow">
          <a:avLst>
            <a:gd name="adj1" fmla="val 3990"/>
            <a:gd name="adj2" fmla="val 250266"/>
            <a:gd name="adj3" fmla="val 964184"/>
            <a:gd name="adj4" fmla="val 21365520"/>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1362B1BF-4F5A-8B4E-B719-8AA68A82F581}">
      <dsp:nvSpPr>
        <dsp:cNvPr id="0" name=""/>
        <dsp:cNvSpPr/>
      </dsp:nvSpPr>
      <dsp:spPr>
        <a:xfrm>
          <a:off x="4360392" y="3436069"/>
          <a:ext cx="1894807" cy="88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Desconcentración de funciones y servicios</a:t>
          </a:r>
          <a:endParaRPr lang="es-ES" sz="1400" b="1" kern="1200" dirty="0"/>
        </a:p>
      </dsp:txBody>
      <dsp:txXfrm>
        <a:off x="4360392" y="3436069"/>
        <a:ext cx="1894807" cy="887638"/>
      </dsp:txXfrm>
    </dsp:sp>
    <dsp:sp modelId="{A1D03A88-7F31-D84A-92BE-3D18762D2E9D}">
      <dsp:nvSpPr>
        <dsp:cNvPr id="0" name=""/>
        <dsp:cNvSpPr/>
      </dsp:nvSpPr>
      <dsp:spPr>
        <a:xfrm>
          <a:off x="1971694" y="-1855"/>
          <a:ext cx="4338611" cy="4338611"/>
        </a:xfrm>
        <a:prstGeom prst="circularArrow">
          <a:avLst>
            <a:gd name="adj1" fmla="val 3990"/>
            <a:gd name="adj2" fmla="val 250266"/>
            <a:gd name="adj3" fmla="val 6291172"/>
            <a:gd name="adj4" fmla="val 4860776"/>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B4935B5D-81D5-1D48-B2E5-A53C39C2AF1E}">
      <dsp:nvSpPr>
        <dsp:cNvPr id="0" name=""/>
        <dsp:cNvSpPr/>
      </dsp:nvSpPr>
      <dsp:spPr>
        <a:xfrm>
          <a:off x="1779235" y="3407885"/>
          <a:ext cx="1676030" cy="88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Descentralización de competencias</a:t>
          </a:r>
          <a:endParaRPr lang="es-ES" sz="1400" b="1" kern="1200" dirty="0"/>
        </a:p>
      </dsp:txBody>
      <dsp:txXfrm>
        <a:off x="1779235" y="3407885"/>
        <a:ext cx="1676030" cy="887638"/>
      </dsp:txXfrm>
    </dsp:sp>
    <dsp:sp modelId="{CA4FC127-18FB-0A4C-A4F3-3381E2406180}">
      <dsp:nvSpPr>
        <dsp:cNvPr id="0" name=""/>
        <dsp:cNvSpPr/>
      </dsp:nvSpPr>
      <dsp:spPr>
        <a:xfrm>
          <a:off x="1779592" y="332309"/>
          <a:ext cx="4338611" cy="4338611"/>
        </a:xfrm>
        <a:prstGeom prst="circularArrow">
          <a:avLst>
            <a:gd name="adj1" fmla="val 3990"/>
            <a:gd name="adj2" fmla="val 250266"/>
            <a:gd name="adj3" fmla="val 10269945"/>
            <a:gd name="adj4" fmla="val 9167226"/>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759CE53B-1C7E-904A-9967-A7F22F7B6AB4}">
      <dsp:nvSpPr>
        <dsp:cNvPr id="0" name=""/>
        <dsp:cNvSpPr/>
      </dsp:nvSpPr>
      <dsp:spPr>
        <a:xfrm>
          <a:off x="1289557" y="1775091"/>
          <a:ext cx="1246333" cy="88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Gestión asociada de los Territorios</a:t>
          </a:r>
          <a:endParaRPr lang="es-ES" sz="1400" b="1" kern="1200" dirty="0"/>
        </a:p>
      </dsp:txBody>
      <dsp:txXfrm>
        <a:off x="1289557" y="1775091"/>
        <a:ext cx="1246333" cy="887638"/>
      </dsp:txXfrm>
    </dsp:sp>
    <dsp:sp modelId="{9E927E6C-76FD-1F4D-8626-8354CAB6CC53}">
      <dsp:nvSpPr>
        <dsp:cNvPr id="0" name=""/>
        <dsp:cNvSpPr/>
      </dsp:nvSpPr>
      <dsp:spPr>
        <a:xfrm>
          <a:off x="1721548" y="16130"/>
          <a:ext cx="4338611" cy="4338611"/>
        </a:xfrm>
        <a:prstGeom prst="circularArrow">
          <a:avLst>
            <a:gd name="adj1" fmla="val 3990"/>
            <a:gd name="adj2" fmla="val 250266"/>
            <a:gd name="adj3" fmla="val 13200281"/>
            <a:gd name="adj4" fmla="val 11516997"/>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2AEA8150-6C48-A447-9CCA-B4F13AE117E5}">
      <dsp:nvSpPr>
        <dsp:cNvPr id="0" name=""/>
        <dsp:cNvSpPr/>
      </dsp:nvSpPr>
      <dsp:spPr>
        <a:xfrm>
          <a:off x="2469503" y="11445"/>
          <a:ext cx="887638" cy="887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t>Sistema de ciudades</a:t>
          </a:r>
          <a:endParaRPr lang="es-ES" sz="1400" b="1" kern="1200" dirty="0"/>
        </a:p>
      </dsp:txBody>
      <dsp:txXfrm>
        <a:off x="2469503" y="11445"/>
        <a:ext cx="887638" cy="887638"/>
      </dsp:txXfrm>
    </dsp:sp>
    <dsp:sp modelId="{C944210C-787D-3E46-9DAA-88789DF20C48}">
      <dsp:nvSpPr>
        <dsp:cNvPr id="0" name=""/>
        <dsp:cNvSpPr/>
      </dsp:nvSpPr>
      <dsp:spPr>
        <a:xfrm>
          <a:off x="1734912" y="2241"/>
          <a:ext cx="4338611" cy="4338611"/>
        </a:xfrm>
        <a:prstGeom prst="circularArrow">
          <a:avLst>
            <a:gd name="adj1" fmla="val 3990"/>
            <a:gd name="adj2" fmla="val 250266"/>
            <a:gd name="adj3" fmla="val 16336254"/>
            <a:gd name="adj4" fmla="val 15238519"/>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42984-1809-452F-804A-4038FF5FF5BE}">
      <dsp:nvSpPr>
        <dsp:cNvPr id="0" name=""/>
        <dsp:cNvSpPr/>
      </dsp:nvSpPr>
      <dsp:spPr>
        <a:xfrm>
          <a:off x="1152107" y="0"/>
          <a:ext cx="4768304" cy="4768304"/>
        </a:xfrm>
        <a:prstGeom prst="ellipse">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Consejo Nacional de Ordenamiento y desarrollo territorial</a:t>
          </a:r>
          <a:endParaRPr lang="es-MX" sz="1400" b="1" kern="12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sp:txBody>
      <dsp:txXfrm>
        <a:off x="2702998" y="238415"/>
        <a:ext cx="1666522" cy="715245"/>
      </dsp:txXfrm>
    </dsp:sp>
    <dsp:sp modelId="{0184B8CD-1668-44DB-8D13-5DA543A18312}">
      <dsp:nvSpPr>
        <dsp:cNvPr id="0" name=""/>
        <dsp:cNvSpPr/>
      </dsp:nvSpPr>
      <dsp:spPr>
        <a:xfrm>
          <a:off x="1740277" y="1192075"/>
          <a:ext cx="3576228" cy="357622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smtClean="0">
              <a:latin typeface="Segoe UI" panose="020B0502040204020203" pitchFamily="34" charset="0"/>
              <a:ea typeface="Segoe UI" panose="020B0502040204020203" pitchFamily="34" charset="0"/>
              <a:cs typeface="Segoe UI" panose="020B0502040204020203" pitchFamily="34" charset="0"/>
            </a:rPr>
            <a:t>Consejos Departamentales de Ordenamiento y Desarrollo Territorial</a:t>
          </a:r>
          <a:endParaRPr lang="es-MX" sz="14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695130" y="1415590"/>
        <a:ext cx="1666522" cy="670542"/>
      </dsp:txXfrm>
    </dsp:sp>
    <dsp:sp modelId="{3830AC6B-A3FB-45C1-91CA-4ACBC1DDEC49}">
      <dsp:nvSpPr>
        <dsp:cNvPr id="0" name=""/>
        <dsp:cNvSpPr/>
      </dsp:nvSpPr>
      <dsp:spPr>
        <a:xfrm>
          <a:off x="2336316" y="2384152"/>
          <a:ext cx="2384152" cy="2384152"/>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w="9525" cap="rnd" cmpd="sng" algn="ctr">
          <a:solidFill>
            <a:schemeClr val="accent3">
              <a:shade val="90000"/>
            </a:schemeClr>
          </a:solidFill>
          <a:prstDash val="solid"/>
        </a:ln>
        <a:effectLst>
          <a:outerShdw blurRad="38100" dist="25400" dir="5400000" rotWithShape="0">
            <a:srgbClr val="000000">
              <a:alpha val="2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Consejo Micro regional de Consejos Municipales.(Asociaciones Micro regionales)</a:t>
          </a:r>
          <a:endParaRPr lang="es-MX" sz="1400" b="1" kern="12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dsp:txBody>
      <dsp:txXfrm>
        <a:off x="2685466" y="2980189"/>
        <a:ext cx="1685850" cy="1192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C83E010-5337-439F-8BD8-F72B244E206B}" type="datetimeFigureOut">
              <a:rPr lang="es-ES" smtClean="0"/>
              <a:t>26/10/2015</a:t>
            </a:fld>
            <a:endParaRPr lang="es-ES"/>
          </a:p>
        </p:txBody>
      </p:sp>
      <p:sp>
        <p:nvSpPr>
          <p:cNvPr id="4" name="3 Marcador de pie de página"/>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3883CAF-7786-47ED-984D-BD0704A4E340}" type="slidenum">
              <a:rPr lang="es-ES" smtClean="0"/>
              <a:t>‹Nº›</a:t>
            </a:fld>
            <a:endParaRPr lang="es-ES"/>
          </a:p>
        </p:txBody>
      </p:sp>
    </p:spTree>
    <p:extLst>
      <p:ext uri="{BB962C8B-B14F-4D97-AF65-F5344CB8AC3E}">
        <p14:creationId xmlns:p14="http://schemas.microsoft.com/office/powerpoint/2010/main" val="1243136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3C661DE-CA15-43D7-AB9B-4375095F56A0}" type="datetimeFigureOut">
              <a:rPr lang="es-ES" smtClean="0"/>
              <a:t>26/10/2015</a:t>
            </a:fld>
            <a:endParaRPr lang="es-ES"/>
          </a:p>
        </p:txBody>
      </p:sp>
      <p:sp>
        <p:nvSpPr>
          <p:cNvPr id="4" name="Marcador de imagen de diapositiva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26EEB7F-7CC4-4F51-9955-802790636723}" type="slidenum">
              <a:rPr lang="es-ES" smtClean="0"/>
              <a:t>‹Nº›</a:t>
            </a:fld>
            <a:endParaRPr lang="es-ES"/>
          </a:p>
        </p:txBody>
      </p:sp>
    </p:spTree>
    <p:extLst>
      <p:ext uri="{BB962C8B-B14F-4D97-AF65-F5344CB8AC3E}">
        <p14:creationId xmlns:p14="http://schemas.microsoft.com/office/powerpoint/2010/main" val="194215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ceHolder 1"/>
          <p:cNvSpPr>
            <a:spLocks noGrp="1"/>
          </p:cNvSpPr>
          <p:nvPr>
            <p:ph type="body"/>
          </p:nvPr>
        </p:nvSpPr>
        <p:spPr>
          <a:xfrm>
            <a:off x="685800" y="4473892"/>
            <a:ext cx="5486400" cy="36604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latin typeface="Arial" panose="020B0604020202020204" pitchFamily="34" charset="0"/>
            </a:endParaRPr>
          </a:p>
        </p:txBody>
      </p:sp>
      <p:sp>
        <p:nvSpPr>
          <p:cNvPr id="341" name="TextShape 2"/>
          <p:cNvSpPr txBox="1"/>
          <p:nvPr/>
        </p:nvSpPr>
        <p:spPr>
          <a:xfrm>
            <a:off x="3884613" y="8829967"/>
            <a:ext cx="2971800" cy="466433"/>
          </a:xfrm>
          <a:prstGeom prst="rect">
            <a:avLst/>
          </a:prstGeom>
          <a:noFill/>
          <a:ln>
            <a:noFill/>
          </a:ln>
        </p:spPr>
        <p:txBody>
          <a:bodyPr anchor="b"/>
          <a:lstStyle/>
          <a:p>
            <a:pPr algn="r">
              <a:defRPr/>
            </a:pPr>
            <a:fld id="{EE7C4DE1-AA90-44C9-9B95-CD7C75692349}" type="slidenum">
              <a:rPr lang="es-EC" sz="1200">
                <a:solidFill>
                  <a:srgbClr val="000000"/>
                </a:solidFill>
                <a:latin typeface="+mn-lt"/>
                <a:ea typeface="+mn-ea"/>
              </a:rPr>
              <a:pPr algn="r">
                <a:defRPr/>
              </a:pPr>
              <a:t>24</a:t>
            </a:fld>
            <a:endParaRPr/>
          </a:p>
        </p:txBody>
      </p:sp>
    </p:spTree>
    <p:extLst>
      <p:ext uri="{BB962C8B-B14F-4D97-AF65-F5344CB8AC3E}">
        <p14:creationId xmlns:p14="http://schemas.microsoft.com/office/powerpoint/2010/main" val="224134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pPr/>
              <a:t>50</a:t>
            </a:fld>
            <a:endParaRPr lang="es-SV"/>
          </a:p>
        </p:txBody>
      </p:sp>
    </p:spTree>
    <p:extLst>
      <p:ext uri="{BB962C8B-B14F-4D97-AF65-F5344CB8AC3E}">
        <p14:creationId xmlns:p14="http://schemas.microsoft.com/office/powerpoint/2010/main" val="209185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pPr/>
              <a:t>51</a:t>
            </a:fld>
            <a:endParaRPr lang="es-SV"/>
          </a:p>
        </p:txBody>
      </p:sp>
    </p:spTree>
    <p:extLst>
      <p:ext uri="{BB962C8B-B14F-4D97-AF65-F5344CB8AC3E}">
        <p14:creationId xmlns:p14="http://schemas.microsoft.com/office/powerpoint/2010/main" val="2275056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pPr/>
              <a:t>52</a:t>
            </a:fld>
            <a:endParaRPr lang="es-SV"/>
          </a:p>
        </p:txBody>
      </p:sp>
    </p:spTree>
    <p:extLst>
      <p:ext uri="{BB962C8B-B14F-4D97-AF65-F5344CB8AC3E}">
        <p14:creationId xmlns:p14="http://schemas.microsoft.com/office/powerpoint/2010/main" val="2592342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solidFill>
                  <a:prstClr val="black"/>
                </a:solidFill>
              </a:rPr>
              <a:pPr/>
              <a:t>53</a:t>
            </a:fld>
            <a:endParaRPr lang="es-SV">
              <a:solidFill>
                <a:prstClr val="black"/>
              </a:solidFill>
            </a:endParaRPr>
          </a:p>
        </p:txBody>
      </p:sp>
    </p:spTree>
    <p:extLst>
      <p:ext uri="{BB962C8B-B14F-4D97-AF65-F5344CB8AC3E}">
        <p14:creationId xmlns:p14="http://schemas.microsoft.com/office/powerpoint/2010/main" val="44305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pPr/>
              <a:t>41</a:t>
            </a:fld>
            <a:endParaRPr lang="es-SV"/>
          </a:p>
        </p:txBody>
      </p:sp>
    </p:spTree>
    <p:extLst>
      <p:ext uri="{BB962C8B-B14F-4D97-AF65-F5344CB8AC3E}">
        <p14:creationId xmlns:p14="http://schemas.microsoft.com/office/powerpoint/2010/main" val="204222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pPr/>
              <a:t>43</a:t>
            </a:fld>
            <a:endParaRPr lang="es-SV"/>
          </a:p>
        </p:txBody>
      </p:sp>
    </p:spTree>
    <p:extLst>
      <p:ext uri="{BB962C8B-B14F-4D97-AF65-F5344CB8AC3E}">
        <p14:creationId xmlns:p14="http://schemas.microsoft.com/office/powerpoint/2010/main" val="382833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pPr/>
              <a:t>44</a:t>
            </a:fld>
            <a:endParaRPr lang="es-SV"/>
          </a:p>
        </p:txBody>
      </p:sp>
    </p:spTree>
    <p:extLst>
      <p:ext uri="{BB962C8B-B14F-4D97-AF65-F5344CB8AC3E}">
        <p14:creationId xmlns:p14="http://schemas.microsoft.com/office/powerpoint/2010/main" val="428668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pPr/>
              <a:t>45</a:t>
            </a:fld>
            <a:endParaRPr lang="es-SV"/>
          </a:p>
        </p:txBody>
      </p:sp>
    </p:spTree>
    <p:extLst>
      <p:ext uri="{BB962C8B-B14F-4D97-AF65-F5344CB8AC3E}">
        <p14:creationId xmlns:p14="http://schemas.microsoft.com/office/powerpoint/2010/main" val="220651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pPr/>
              <a:t>46</a:t>
            </a:fld>
            <a:endParaRPr lang="es-SV"/>
          </a:p>
        </p:txBody>
      </p:sp>
    </p:spTree>
    <p:extLst>
      <p:ext uri="{BB962C8B-B14F-4D97-AF65-F5344CB8AC3E}">
        <p14:creationId xmlns:p14="http://schemas.microsoft.com/office/powerpoint/2010/main" val="83118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pPr/>
              <a:t>47</a:t>
            </a:fld>
            <a:endParaRPr lang="es-SV"/>
          </a:p>
        </p:txBody>
      </p:sp>
    </p:spTree>
    <p:extLst>
      <p:ext uri="{BB962C8B-B14F-4D97-AF65-F5344CB8AC3E}">
        <p14:creationId xmlns:p14="http://schemas.microsoft.com/office/powerpoint/2010/main" val="158701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solidFill>
                  <a:prstClr val="black"/>
                </a:solidFill>
              </a:rPr>
              <a:pPr/>
              <a:t>48</a:t>
            </a:fld>
            <a:endParaRPr lang="es-SV">
              <a:solidFill>
                <a:prstClr val="black"/>
              </a:solidFill>
            </a:endParaRPr>
          </a:p>
        </p:txBody>
      </p:sp>
    </p:spTree>
    <p:extLst>
      <p:ext uri="{BB962C8B-B14F-4D97-AF65-F5344CB8AC3E}">
        <p14:creationId xmlns:p14="http://schemas.microsoft.com/office/powerpoint/2010/main" val="133651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2C0E122C-691D-466F-8E73-ED11A752789A}" type="slidenum">
              <a:rPr lang="es-SV" smtClean="0">
                <a:solidFill>
                  <a:prstClr val="black"/>
                </a:solidFill>
              </a:rPr>
              <a:pPr/>
              <a:t>49</a:t>
            </a:fld>
            <a:endParaRPr lang="es-SV">
              <a:solidFill>
                <a:prstClr val="black"/>
              </a:solidFill>
            </a:endParaRPr>
          </a:p>
        </p:txBody>
      </p:sp>
    </p:spTree>
    <p:extLst>
      <p:ext uri="{BB962C8B-B14F-4D97-AF65-F5344CB8AC3E}">
        <p14:creationId xmlns:p14="http://schemas.microsoft.com/office/powerpoint/2010/main" val="57436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10/26/2015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slide" Target="slide1.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hyperlink" Target="http://www.monografias.com/trabajos5/polifisc/polifisc.shtml#gasto"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88831" y="1913675"/>
            <a:ext cx="9144000" cy="2074708"/>
          </a:xfrm>
        </p:spPr>
        <p:txBody>
          <a:bodyPr>
            <a:normAutofit fontScale="90000"/>
          </a:bodyPr>
          <a:lstStyle/>
          <a:p>
            <a:pPr algn="ctr"/>
            <a:r>
              <a:rPr lang="es-SV" sz="4000" b="1" dirty="0" smtClean="0">
                <a:effectLst>
                  <a:outerShdw blurRad="38100" dist="38100" dir="2700000" algn="tl">
                    <a:srgbClr val="000000">
                      <a:alpha val="43137"/>
                    </a:srgbClr>
                  </a:outerShdw>
                </a:effectLst>
              </a:rPr>
              <a:t>HACIA UN NUEVO ENFOQUE DE DESARROLLO NACIONAL Y LOCAL Y DE MODELO DE ESTADO </a:t>
            </a:r>
            <a:br>
              <a:rPr lang="es-SV" sz="4000" b="1" dirty="0" smtClean="0">
                <a:effectLst>
                  <a:outerShdw blurRad="38100" dist="38100" dir="2700000" algn="tl">
                    <a:srgbClr val="000000">
                      <a:alpha val="43137"/>
                    </a:srgbClr>
                  </a:outerShdw>
                </a:effectLst>
              </a:rPr>
            </a:br>
            <a:r>
              <a:rPr lang="es-SV" sz="4000" b="1" dirty="0" smtClean="0">
                <a:effectLst>
                  <a:outerShdw blurRad="38100" dist="38100" dir="2700000" algn="tl">
                    <a:srgbClr val="000000">
                      <a:alpha val="43137"/>
                    </a:srgbClr>
                  </a:outerShdw>
                </a:effectLst>
              </a:rPr>
              <a:t>PARA EL BUEN VIVIR</a:t>
            </a:r>
            <a:endParaRPr lang="es-SV" sz="4000"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394290" y="4894513"/>
            <a:ext cx="9144000" cy="1655762"/>
          </a:xfrm>
        </p:spPr>
        <p:txBody>
          <a:bodyPr>
            <a:normAutofit/>
          </a:bodyPr>
          <a:lstStyle/>
          <a:p>
            <a:r>
              <a:rPr lang="es-SV" dirty="0" smtClean="0"/>
              <a:t>Dirección de Territorialización del Estado</a:t>
            </a:r>
          </a:p>
          <a:p>
            <a:r>
              <a:rPr lang="es-SV" dirty="0" smtClean="0"/>
              <a:t>Dirección General de Transformación del Estado</a:t>
            </a:r>
          </a:p>
          <a:p>
            <a:r>
              <a:rPr lang="es-SV" dirty="0" smtClean="0"/>
              <a:t>Secretaría Técnica de la presidencia</a:t>
            </a:r>
          </a:p>
          <a:p>
            <a:r>
              <a:rPr lang="es-SV" dirty="0" smtClean="0"/>
              <a:t>Abril 2015</a:t>
            </a:r>
            <a:endParaRPr lang="es-SV" dirty="0"/>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429" y="279869"/>
            <a:ext cx="2471093" cy="1689607"/>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5615" y="279869"/>
            <a:ext cx="1524000" cy="1524000"/>
          </a:xfrm>
          <a:prstGeom prst="rect">
            <a:avLst/>
          </a:prstGeom>
        </p:spPr>
      </p:pic>
    </p:spTree>
    <p:extLst>
      <p:ext uri="{BB962C8B-B14F-4D97-AF65-F5344CB8AC3E}">
        <p14:creationId xmlns:p14="http://schemas.microsoft.com/office/powerpoint/2010/main" val="3957689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Ordenamiento y desarrollo territorial</a:t>
            </a:r>
            <a:endParaRPr lang="es-ES" dirty="0"/>
          </a:p>
        </p:txBody>
      </p:sp>
      <p:pic>
        <p:nvPicPr>
          <p:cNvPr id="1026" name="Picture 2" descr="http://www.espaciourbanoyarquitectura.com.mx/imagenes_usuario/PROYECTOS/CD%20VICTORIA%20PLAN/V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5450" y="2133600"/>
            <a:ext cx="6597809" cy="428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CuadroTexto"/>
          <p:cNvSpPr txBox="1">
            <a:spLocks noChangeArrowheads="1"/>
          </p:cNvSpPr>
          <p:nvPr/>
        </p:nvSpPr>
        <p:spPr bwMode="auto">
          <a:xfrm>
            <a:off x="1524001" y="1412876"/>
            <a:ext cx="527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s-MX" sz="2000" b="1">
                <a:latin typeface="Segoe UI" panose="020B0502040204020203" pitchFamily="34" charset="0"/>
                <a:cs typeface="Segoe UI" panose="020B0502040204020203" pitchFamily="34" charset="0"/>
              </a:rPr>
              <a:t>ORGANIZACIÓN INSTITUCIONAL</a:t>
            </a:r>
            <a:r>
              <a:rPr lang="es-MX">
                <a:latin typeface="Segoe UI" panose="020B0502040204020203" pitchFamily="34" charset="0"/>
                <a:cs typeface="Segoe UI" panose="020B0502040204020203" pitchFamily="34" charset="0"/>
              </a:rPr>
              <a:t>(Art. 13)</a:t>
            </a:r>
            <a:endParaRPr lang="es-MX" sz="2000">
              <a:latin typeface="Segoe UI" panose="020B0502040204020203" pitchFamily="34" charset="0"/>
              <a:cs typeface="Segoe UI" panose="020B0502040204020203" pitchFamily="34" charset="0"/>
            </a:endParaRPr>
          </a:p>
        </p:txBody>
      </p:sp>
      <p:graphicFrame>
        <p:nvGraphicFramePr>
          <p:cNvPr id="3" name="2 Diagrama"/>
          <p:cNvGraphicFramePr/>
          <p:nvPr/>
        </p:nvGraphicFramePr>
        <p:xfrm>
          <a:off x="2423592" y="1916832"/>
          <a:ext cx="705678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44" name="1 Título"/>
          <p:cNvSpPr>
            <a:spLocks noGrp="1"/>
          </p:cNvSpPr>
          <p:nvPr>
            <p:ph type="title"/>
          </p:nvPr>
        </p:nvSpPr>
        <p:spPr>
          <a:xfrm>
            <a:off x="1981200" y="274638"/>
            <a:ext cx="8229600" cy="1143000"/>
          </a:xfrm>
        </p:spPr>
        <p:txBody>
          <a:bodyPr>
            <a:normAutofit fontScale="90000"/>
          </a:bodyPr>
          <a:lstStyle/>
          <a:p>
            <a:r>
              <a:rPr lang="es-SV" sz="3200"/>
              <a:t>Marco Normativo</a:t>
            </a:r>
            <a:br>
              <a:rPr lang="es-SV" sz="3200"/>
            </a:br>
            <a:r>
              <a:rPr lang="es-SV" sz="3200"/>
              <a:t>Ley de Ordenamiento y Desarrollo Territorial</a:t>
            </a:r>
          </a:p>
        </p:txBody>
      </p:sp>
      <p:sp>
        <p:nvSpPr>
          <p:cNvPr id="5" name="4 CuadroTexto"/>
          <p:cNvSpPr txBox="1"/>
          <p:nvPr/>
        </p:nvSpPr>
        <p:spPr>
          <a:xfrm>
            <a:off x="6096001" y="2852739"/>
            <a:ext cx="1370013" cy="261937"/>
          </a:xfrm>
          <a:prstGeom prst="rect">
            <a:avLst/>
          </a:prstGeom>
          <a:noFill/>
        </p:spPr>
        <p:txBody>
          <a:bodyPr wrap="none">
            <a:spAutoFit/>
          </a:bodyPr>
          <a:lstStyle/>
          <a:p>
            <a:pPr lvl="1" eaLnBrk="1" hangingPunct="1">
              <a:defRPr/>
            </a:pPr>
            <a:r>
              <a:rPr lang="es-SV" sz="1050" dirty="0">
                <a:solidFill>
                  <a:srgbClr val="FFFF00"/>
                </a:solidFill>
              </a:rPr>
              <a:t>NACIONAL</a:t>
            </a:r>
          </a:p>
        </p:txBody>
      </p:sp>
      <p:sp>
        <p:nvSpPr>
          <p:cNvPr id="61446" name="5 CuadroTexto"/>
          <p:cNvSpPr txBox="1">
            <a:spLocks noChangeArrowheads="1"/>
          </p:cNvSpPr>
          <p:nvPr/>
        </p:nvSpPr>
        <p:spPr bwMode="auto">
          <a:xfrm>
            <a:off x="6383338" y="4149725"/>
            <a:ext cx="14606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s-SV" sz="1100" b="1">
                <a:solidFill>
                  <a:srgbClr val="FFFF00"/>
                </a:solidFill>
              </a:rPr>
              <a:t>DEPARTAMENTAL</a:t>
            </a:r>
            <a:endParaRPr lang="es-SV" b="1">
              <a:solidFill>
                <a:srgbClr val="FFFF00"/>
              </a:solidFill>
            </a:endParaRPr>
          </a:p>
        </p:txBody>
      </p:sp>
      <p:sp>
        <p:nvSpPr>
          <p:cNvPr id="61447" name="6 CuadroTexto"/>
          <p:cNvSpPr txBox="1">
            <a:spLocks noChangeArrowheads="1"/>
          </p:cNvSpPr>
          <p:nvPr/>
        </p:nvSpPr>
        <p:spPr bwMode="auto">
          <a:xfrm>
            <a:off x="6600826" y="5229225"/>
            <a:ext cx="6719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s-SV" sz="1100" b="1">
                <a:solidFill>
                  <a:srgbClr val="FFFF00"/>
                </a:solidFill>
              </a:rPr>
              <a:t>LOCAL</a:t>
            </a:r>
          </a:p>
        </p:txBody>
      </p:sp>
      <p:sp>
        <p:nvSpPr>
          <p:cNvPr id="61448" name="7 CuadroTexto"/>
          <p:cNvSpPr txBox="1">
            <a:spLocks noChangeArrowheads="1"/>
          </p:cNvSpPr>
          <p:nvPr/>
        </p:nvSpPr>
        <p:spPr bwMode="auto">
          <a:xfrm>
            <a:off x="6613526" y="1412875"/>
            <a:ext cx="405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s-MX" sz="2000" b="1">
                <a:latin typeface="Segoe UI" panose="020B0502040204020203" pitchFamily="34" charset="0"/>
                <a:cs typeface="Segoe UI" panose="020B0502040204020203" pitchFamily="34" charset="0"/>
              </a:rPr>
              <a:t>AMBITOS TERRITORIALES</a:t>
            </a:r>
            <a:r>
              <a:rPr lang="es-MX" sz="2000">
                <a:latin typeface="Segoe UI" panose="020B0502040204020203" pitchFamily="34" charset="0"/>
                <a:cs typeface="Segoe UI" panose="020B0502040204020203" pitchFamily="34" charset="0"/>
              </a:rPr>
              <a:t>(Art. 6)</a:t>
            </a:r>
          </a:p>
        </p:txBody>
      </p:sp>
    </p:spTree>
    <p:extLst>
      <p:ext uri="{BB962C8B-B14F-4D97-AF65-F5344CB8AC3E}">
        <p14:creationId xmlns:p14="http://schemas.microsoft.com/office/powerpoint/2010/main" val="119559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p:txBody>
          <a:bodyPr/>
          <a:lstStyle/>
          <a:p>
            <a:r>
              <a:rPr lang="es-SV" sz="3200"/>
              <a:t>Marco Normativo</a:t>
            </a:r>
            <a:br>
              <a:rPr lang="es-SV" sz="3200"/>
            </a:br>
            <a:r>
              <a:rPr lang="es-SV" sz="3200"/>
              <a:t>Ley de Ordenamiento y Desarrollo Territorial</a:t>
            </a:r>
          </a:p>
        </p:txBody>
      </p:sp>
      <p:sp>
        <p:nvSpPr>
          <p:cNvPr id="3" name="2 Marcador de contenido"/>
          <p:cNvSpPr>
            <a:spLocks noGrp="1"/>
          </p:cNvSpPr>
          <p:nvPr>
            <p:ph idx="1"/>
          </p:nvPr>
        </p:nvSpPr>
        <p:spPr>
          <a:xfrm>
            <a:off x="2193926" y="2574925"/>
            <a:ext cx="7502525" cy="3416300"/>
          </a:xfrm>
        </p:spPr>
        <p:txBody>
          <a:bodyPr>
            <a:noAutofit/>
          </a:bodyPr>
          <a:lstStyle/>
          <a:p>
            <a:pPr algn="just">
              <a:defRPr/>
            </a:pPr>
            <a:r>
              <a:rPr lang="es-SV" sz="2000" b="1" dirty="0"/>
              <a:t>Art. 14</a:t>
            </a:r>
            <a:r>
              <a:rPr lang="es-SV" sz="2000" dirty="0"/>
              <a:t>: Se crea el Consejo Nacional de Ordenamiento y Desarrollo Territorial el cual será un ente autónomo con personería jurídica y patrimonio propio, como institución rectora de la administración pública y municipal en las materias relacionadas al ordenamiento y desarrollo territorial, Se relacionara con el Órgano Ejecutivo por medio de </a:t>
            </a:r>
            <a:r>
              <a:rPr lang="es-SV" sz="2000" b="1" dirty="0"/>
              <a:t>la Presidencia de la República</a:t>
            </a:r>
            <a:r>
              <a:rPr lang="es-SV" sz="2000" dirty="0"/>
              <a:t>.</a:t>
            </a:r>
          </a:p>
          <a:p>
            <a:pPr marL="358775" indent="0" algn="just">
              <a:buNone/>
              <a:defRPr/>
            </a:pPr>
            <a:r>
              <a:rPr lang="es-SV" sz="2000" dirty="0"/>
              <a:t> </a:t>
            </a:r>
          </a:p>
          <a:p>
            <a:pPr marL="358775" indent="0" algn="just">
              <a:buNone/>
              <a:defRPr/>
            </a:pPr>
            <a:r>
              <a:rPr lang="es-SV" sz="2000" dirty="0"/>
              <a:t>Su patrimonio estará compuesto por las asignaciones que se incluyan en la Ley de Presupuesto General del Estado y Presupuestos Especiales para efectos del Cumplimiento de sus fines y su funcionalidad.</a:t>
            </a:r>
          </a:p>
          <a:p>
            <a:pPr marL="358775" indent="0" algn="just">
              <a:buNone/>
              <a:defRPr/>
            </a:pPr>
            <a:endParaRPr lang="es-SV" sz="2000" dirty="0"/>
          </a:p>
          <a:p>
            <a:pPr algn="ctr">
              <a:defRPr/>
            </a:pPr>
            <a:endParaRPr lang="es-SV" sz="2000" dirty="0"/>
          </a:p>
        </p:txBody>
      </p:sp>
    </p:spTree>
    <p:extLst>
      <p:ext uri="{BB962C8B-B14F-4D97-AF65-F5344CB8AC3E}">
        <p14:creationId xmlns:p14="http://schemas.microsoft.com/office/powerpoint/2010/main" val="42683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2 Marcador de contenido"/>
          <p:cNvSpPr>
            <a:spLocks noGrp="1"/>
          </p:cNvSpPr>
          <p:nvPr>
            <p:ph idx="1"/>
          </p:nvPr>
        </p:nvSpPr>
        <p:spPr>
          <a:xfrm>
            <a:off x="2063751" y="1700213"/>
            <a:ext cx="7652743" cy="4708538"/>
          </a:xfrm>
        </p:spPr>
        <p:txBody>
          <a:bodyPr>
            <a:normAutofit fontScale="92500" lnSpcReduction="20000"/>
          </a:bodyPr>
          <a:lstStyle/>
          <a:p>
            <a:pPr marL="0" indent="0" algn="ctr">
              <a:buNone/>
            </a:pPr>
            <a:r>
              <a:rPr lang="es-SV" sz="2900" b="1" dirty="0"/>
              <a:t>El Consejo Nacional de Ordenamiento y Desarrollo Territorial estará compuesto por: </a:t>
            </a:r>
          </a:p>
          <a:p>
            <a:pPr marL="0" indent="0">
              <a:buNone/>
            </a:pPr>
            <a:endParaRPr lang="es-SV" sz="2000" dirty="0"/>
          </a:p>
          <a:p>
            <a:pPr marL="0" indent="0">
              <a:buNone/>
            </a:pPr>
            <a:r>
              <a:rPr lang="es-SV" sz="2000" dirty="0"/>
              <a:t>Ministro de Gobernación y Desarrollo Territorial: </a:t>
            </a:r>
          </a:p>
          <a:p>
            <a:pPr marL="0" indent="0">
              <a:buNone/>
            </a:pPr>
            <a:r>
              <a:rPr lang="es-SV" sz="2000" b="1" dirty="0"/>
              <a:t>Lic. Ramón Arístides Valencia </a:t>
            </a:r>
          </a:p>
          <a:p>
            <a:pPr marL="0" indent="0">
              <a:buNone/>
            </a:pPr>
            <a:r>
              <a:rPr lang="es-SV" sz="2000" b="1" dirty="0"/>
              <a:t>(Delegado Presidencial, Representante Legal y Presidente del Consejo)</a:t>
            </a:r>
            <a:r>
              <a:rPr lang="es-SV" sz="2000" baseline="30000" dirty="0"/>
              <a:t> </a:t>
            </a:r>
            <a:endParaRPr lang="es-SV" sz="2000" dirty="0"/>
          </a:p>
          <a:p>
            <a:pPr marL="0" indent="0">
              <a:buNone/>
            </a:pPr>
            <a:r>
              <a:rPr lang="es-SV" sz="2000" b="1" dirty="0"/>
              <a:t> </a:t>
            </a:r>
            <a:endParaRPr lang="es-SV" sz="2000" dirty="0"/>
          </a:p>
          <a:p>
            <a:pPr marL="0" indent="0">
              <a:buNone/>
            </a:pPr>
            <a:r>
              <a:rPr lang="es-SV" sz="2000" dirty="0"/>
              <a:t>Secretario Técnico y de Planificación de la Presidencia:</a:t>
            </a:r>
            <a:r>
              <a:rPr lang="es-SV" sz="2000" b="1" dirty="0"/>
              <a:t> </a:t>
            </a:r>
            <a:endParaRPr lang="es-SV" sz="2000" dirty="0"/>
          </a:p>
          <a:p>
            <a:pPr marL="0" indent="0">
              <a:buNone/>
            </a:pPr>
            <a:r>
              <a:rPr lang="es-SV" sz="2000" b="1" dirty="0"/>
              <a:t>Lic. Roberto Lorenzana Durán</a:t>
            </a:r>
            <a:endParaRPr lang="es-SV" sz="2000" dirty="0"/>
          </a:p>
          <a:p>
            <a:pPr marL="0" indent="0">
              <a:buNone/>
            </a:pPr>
            <a:r>
              <a:rPr lang="es-SV" sz="2000" b="1" dirty="0"/>
              <a:t> </a:t>
            </a:r>
            <a:endParaRPr lang="es-SV" sz="2000" dirty="0"/>
          </a:p>
          <a:p>
            <a:pPr marL="0" indent="0">
              <a:buNone/>
            </a:pPr>
            <a:r>
              <a:rPr lang="es-SV" sz="2000" dirty="0"/>
              <a:t>Ministra de Medio Ambiente y Recursos Naturales:</a:t>
            </a:r>
            <a:r>
              <a:rPr lang="es-SV" sz="2000" b="1" dirty="0"/>
              <a:t> </a:t>
            </a:r>
            <a:endParaRPr lang="es-SV" sz="2000" dirty="0"/>
          </a:p>
          <a:p>
            <a:pPr marL="0" indent="0">
              <a:buNone/>
            </a:pPr>
            <a:r>
              <a:rPr lang="es-SV" sz="2000" b="1" dirty="0"/>
              <a:t>Lcda. Lina Dolores Pohl Alfaro</a:t>
            </a:r>
            <a:endParaRPr lang="es-SV" sz="2000" dirty="0"/>
          </a:p>
        </p:txBody>
      </p:sp>
      <p:sp>
        <p:nvSpPr>
          <p:cNvPr id="63491" name="1 Título"/>
          <p:cNvSpPr>
            <a:spLocks noGrp="1"/>
          </p:cNvSpPr>
          <p:nvPr>
            <p:ph type="title"/>
          </p:nvPr>
        </p:nvSpPr>
        <p:spPr>
          <a:xfrm>
            <a:off x="1981200" y="274638"/>
            <a:ext cx="8229600" cy="1143000"/>
          </a:xfrm>
        </p:spPr>
        <p:txBody>
          <a:bodyPr>
            <a:normAutofit fontScale="90000"/>
          </a:bodyPr>
          <a:lstStyle/>
          <a:p>
            <a:r>
              <a:rPr lang="es-SV" sz="3200"/>
              <a:t>Marco Normativo</a:t>
            </a:r>
            <a:br>
              <a:rPr lang="es-SV" sz="3200"/>
            </a:br>
            <a:r>
              <a:rPr lang="es-SV" sz="3200"/>
              <a:t>Ley de Ordenamiento y Desarrollo Territorial</a:t>
            </a:r>
          </a:p>
        </p:txBody>
      </p:sp>
    </p:spTree>
    <p:extLst>
      <p:ext uri="{BB962C8B-B14F-4D97-AF65-F5344CB8AC3E}">
        <p14:creationId xmlns:p14="http://schemas.microsoft.com/office/powerpoint/2010/main" val="44352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Marcador de contenido"/>
          <p:cNvSpPr>
            <a:spLocks noGrp="1"/>
          </p:cNvSpPr>
          <p:nvPr>
            <p:ph idx="1"/>
          </p:nvPr>
        </p:nvSpPr>
        <p:spPr>
          <a:xfrm>
            <a:off x="1584118" y="1724134"/>
            <a:ext cx="9181948" cy="4835691"/>
          </a:xfrm>
        </p:spPr>
        <p:txBody>
          <a:bodyPr>
            <a:normAutofit fontScale="92500" lnSpcReduction="10000"/>
          </a:bodyPr>
          <a:lstStyle/>
          <a:p>
            <a:pPr marL="0" indent="0">
              <a:buNone/>
            </a:pPr>
            <a:r>
              <a:rPr lang="es-SV" sz="2000" dirty="0"/>
              <a:t>Ministro de Obras Públicas, de Transporte y de Vivienda y Desarrollo Urbano</a:t>
            </a:r>
            <a:r>
              <a:rPr lang="es-SV" sz="2000" b="1" dirty="0"/>
              <a:t>: </a:t>
            </a:r>
            <a:endParaRPr lang="es-SV" sz="2000" dirty="0"/>
          </a:p>
          <a:p>
            <a:pPr marL="0" indent="0">
              <a:buNone/>
            </a:pPr>
            <a:r>
              <a:rPr lang="es-SV" sz="2000" b="1" dirty="0"/>
              <a:t>Lic. Gerson Martínez</a:t>
            </a:r>
            <a:endParaRPr lang="es-SV" sz="2000" dirty="0"/>
          </a:p>
          <a:p>
            <a:pPr marL="0" indent="0">
              <a:buNone/>
            </a:pPr>
            <a:r>
              <a:rPr lang="es-SV" sz="2000" b="1" dirty="0"/>
              <a:t> </a:t>
            </a:r>
            <a:endParaRPr lang="es-SV" sz="2000" dirty="0"/>
          </a:p>
          <a:p>
            <a:pPr marL="0" indent="0">
              <a:buNone/>
            </a:pPr>
            <a:r>
              <a:rPr lang="es-SV" sz="2000" dirty="0"/>
              <a:t>Ministra de Salud: </a:t>
            </a:r>
          </a:p>
          <a:p>
            <a:pPr marL="0" indent="0">
              <a:buNone/>
            </a:pPr>
            <a:r>
              <a:rPr lang="es-SV" sz="2000" b="1" dirty="0"/>
              <a:t>Dra. Elvia Violeta Menjívar</a:t>
            </a:r>
            <a:r>
              <a:rPr lang="es-SV" sz="2000" dirty="0"/>
              <a:t> </a:t>
            </a:r>
          </a:p>
          <a:p>
            <a:pPr marL="0" indent="0">
              <a:buNone/>
            </a:pPr>
            <a:r>
              <a:rPr lang="es-SV" sz="2000" dirty="0"/>
              <a:t> </a:t>
            </a:r>
          </a:p>
          <a:p>
            <a:pPr marL="0" indent="0">
              <a:buNone/>
            </a:pPr>
            <a:r>
              <a:rPr lang="es-SV" sz="2000" dirty="0"/>
              <a:t>Ministro de Agricultura y Ganadería:</a:t>
            </a:r>
            <a:r>
              <a:rPr lang="es-SV" sz="2000" b="1" dirty="0"/>
              <a:t> </a:t>
            </a:r>
            <a:endParaRPr lang="es-SV" sz="2000" dirty="0"/>
          </a:p>
          <a:p>
            <a:pPr marL="0" indent="0">
              <a:buNone/>
            </a:pPr>
            <a:r>
              <a:rPr lang="es-SV" sz="2000" b="1" dirty="0"/>
              <a:t>Lic. Orestes Fredesman Ortez Andrade</a:t>
            </a:r>
            <a:endParaRPr lang="es-SV" sz="2000" dirty="0"/>
          </a:p>
          <a:p>
            <a:pPr marL="0" indent="0">
              <a:buNone/>
            </a:pPr>
            <a:r>
              <a:rPr lang="es-SV" sz="2000" dirty="0"/>
              <a:t> </a:t>
            </a:r>
          </a:p>
          <a:p>
            <a:pPr marL="0" indent="0">
              <a:buNone/>
            </a:pPr>
            <a:r>
              <a:rPr lang="es-SV" sz="2000" dirty="0"/>
              <a:t>Tres Alcaldes titulares electos por el directorio de la Corporación de Municipalidades de la República de El Salvador.</a:t>
            </a:r>
          </a:p>
          <a:p>
            <a:pPr marL="0" indent="0">
              <a:buNone/>
            </a:pPr>
            <a:r>
              <a:rPr lang="es-SV" sz="2000" b="1" dirty="0"/>
              <a:t> </a:t>
            </a:r>
            <a:endParaRPr lang="es-SV" sz="2000" dirty="0"/>
          </a:p>
        </p:txBody>
      </p:sp>
      <p:sp>
        <p:nvSpPr>
          <p:cNvPr id="64515" name="1 Título"/>
          <p:cNvSpPr>
            <a:spLocks noGrp="1"/>
          </p:cNvSpPr>
          <p:nvPr>
            <p:ph type="title"/>
          </p:nvPr>
        </p:nvSpPr>
        <p:spPr>
          <a:xfrm>
            <a:off x="1981200" y="274638"/>
            <a:ext cx="8229600" cy="1143000"/>
          </a:xfrm>
        </p:spPr>
        <p:txBody>
          <a:bodyPr>
            <a:normAutofit fontScale="90000"/>
          </a:bodyPr>
          <a:lstStyle/>
          <a:p>
            <a:r>
              <a:rPr lang="es-SV" sz="3200"/>
              <a:t>Marco Normativo</a:t>
            </a:r>
            <a:br>
              <a:rPr lang="es-SV" sz="3200"/>
            </a:br>
            <a:r>
              <a:rPr lang="es-SV" sz="3200"/>
              <a:t>Ley de Ordenamiento y Desarrollo Territorial</a:t>
            </a:r>
          </a:p>
        </p:txBody>
      </p:sp>
    </p:spTree>
    <p:extLst>
      <p:ext uri="{BB962C8B-B14F-4D97-AF65-F5344CB8AC3E}">
        <p14:creationId xmlns:p14="http://schemas.microsoft.com/office/powerpoint/2010/main" val="376092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2 Marcador de contenido"/>
          <p:cNvSpPr>
            <a:spLocks noGrp="1"/>
          </p:cNvSpPr>
          <p:nvPr>
            <p:ph idx="1"/>
          </p:nvPr>
        </p:nvSpPr>
        <p:spPr>
          <a:xfrm>
            <a:off x="1518700" y="1574358"/>
            <a:ext cx="9501808" cy="4416867"/>
          </a:xfrm>
        </p:spPr>
        <p:txBody>
          <a:bodyPr>
            <a:normAutofit/>
          </a:bodyPr>
          <a:lstStyle/>
          <a:p>
            <a:pPr algn="just">
              <a:buFont typeface="Wingdings" panose="05000000000000000000" pitchFamily="2" charset="2"/>
              <a:buChar char="§"/>
            </a:pPr>
            <a:r>
              <a:rPr lang="es-SV" sz="2400" dirty="0"/>
              <a:t>Actuará como Presidente del Consejo, el delegado del Presidente de la República.</a:t>
            </a:r>
          </a:p>
          <a:p>
            <a:pPr algn="just">
              <a:buFont typeface="Wingdings" panose="05000000000000000000" pitchFamily="2" charset="2"/>
              <a:buChar char="§"/>
            </a:pPr>
            <a:endParaRPr lang="es-SV" sz="2400" dirty="0"/>
          </a:p>
          <a:p>
            <a:pPr algn="just">
              <a:buFont typeface="Wingdings" panose="05000000000000000000" pitchFamily="2" charset="2"/>
              <a:buChar char="§"/>
            </a:pPr>
            <a:r>
              <a:rPr lang="es-SV" sz="2400" dirty="0"/>
              <a:t>Cada miembro del Consejo designará a su suplente, quien asistirá a las sesiones con voz y voto, Cuando sustituya al miembro titular.</a:t>
            </a:r>
            <a:r>
              <a:rPr lang="es-SV" sz="2400" b="1" baseline="30000" dirty="0"/>
              <a:t> </a:t>
            </a:r>
          </a:p>
          <a:p>
            <a:pPr algn="just">
              <a:buFont typeface="Wingdings" panose="05000000000000000000" pitchFamily="2" charset="2"/>
              <a:buNone/>
            </a:pPr>
            <a:endParaRPr lang="es-SV" sz="2400" b="1" baseline="30000" dirty="0"/>
          </a:p>
          <a:p>
            <a:pPr algn="just">
              <a:buFont typeface="Wingdings" panose="05000000000000000000" pitchFamily="2" charset="2"/>
              <a:buChar char="§"/>
            </a:pPr>
            <a:r>
              <a:rPr lang="es-SV" sz="2400" dirty="0"/>
              <a:t>Los suplentes de los Alcaldes serán también electos por el directorio de la Corporación de Municipalidades de la República de El Salvador.</a:t>
            </a:r>
          </a:p>
        </p:txBody>
      </p:sp>
      <p:sp>
        <p:nvSpPr>
          <p:cNvPr id="65539" name="1 Título"/>
          <p:cNvSpPr>
            <a:spLocks noGrp="1"/>
          </p:cNvSpPr>
          <p:nvPr>
            <p:ph type="title"/>
          </p:nvPr>
        </p:nvSpPr>
        <p:spPr>
          <a:xfrm>
            <a:off x="1981200" y="274638"/>
            <a:ext cx="8229600" cy="1143000"/>
          </a:xfrm>
        </p:spPr>
        <p:txBody>
          <a:bodyPr>
            <a:normAutofit fontScale="90000"/>
          </a:bodyPr>
          <a:lstStyle/>
          <a:p>
            <a:r>
              <a:rPr lang="es-SV" sz="3200"/>
              <a:t>Marco Normativo</a:t>
            </a:r>
            <a:br>
              <a:rPr lang="es-SV" sz="3200"/>
            </a:br>
            <a:r>
              <a:rPr lang="es-SV" sz="3200"/>
              <a:t>Ley de Ordenamiento y Desarrollo Territorial</a:t>
            </a:r>
          </a:p>
        </p:txBody>
      </p:sp>
    </p:spTree>
    <p:extLst>
      <p:ext uri="{BB962C8B-B14F-4D97-AF65-F5344CB8AC3E}">
        <p14:creationId xmlns:p14="http://schemas.microsoft.com/office/powerpoint/2010/main" val="159137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591176" y="5876926"/>
            <a:ext cx="5076825"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SV"/>
          </a:p>
        </p:txBody>
      </p:sp>
      <p:sp>
        <p:nvSpPr>
          <p:cNvPr id="4" name="1 Título"/>
          <p:cNvSpPr>
            <a:spLocks noGrp="1"/>
          </p:cNvSpPr>
          <p:nvPr>
            <p:ph type="title"/>
          </p:nvPr>
        </p:nvSpPr>
        <p:spPr>
          <a:xfrm>
            <a:off x="1981200" y="274638"/>
            <a:ext cx="8229600" cy="1143000"/>
          </a:xfrm>
        </p:spPr>
        <p:txBody>
          <a:bodyPr>
            <a:noAutofit/>
          </a:bodyPr>
          <a:lstStyle/>
          <a:p>
            <a:pPr>
              <a:defRPr/>
            </a:pPr>
            <a:r>
              <a:rPr lang="es-SV" sz="3200" dirty="0"/>
              <a:t>Marco Normativo</a:t>
            </a:r>
            <a:br>
              <a:rPr lang="es-SV" sz="3200" dirty="0"/>
            </a:br>
            <a:r>
              <a:rPr lang="es-SV" sz="3200" dirty="0"/>
              <a:t>Ley de Ordenamiento y Desarrollo Territorial</a:t>
            </a:r>
          </a:p>
        </p:txBody>
      </p:sp>
      <p:sp>
        <p:nvSpPr>
          <p:cNvPr id="5" name="4 Flecha a la derecha con muesca"/>
          <p:cNvSpPr/>
          <p:nvPr/>
        </p:nvSpPr>
        <p:spPr>
          <a:xfrm>
            <a:off x="3622882" y="3269202"/>
            <a:ext cx="1871662" cy="1223963"/>
          </a:xfrm>
          <a:prstGeom prst="notchedRightArrow">
            <a:avLst/>
          </a:prstGeo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es-MX" sz="1200" b="1" dirty="0"/>
              <a:t>ATRIBUCIONES</a:t>
            </a:r>
          </a:p>
          <a:p>
            <a:pPr algn="ctr" eaLnBrk="1" hangingPunct="1">
              <a:defRPr/>
            </a:pPr>
            <a:r>
              <a:rPr lang="es-MX" sz="1200" b="1" dirty="0"/>
              <a:t>Art. 15</a:t>
            </a:r>
          </a:p>
        </p:txBody>
      </p:sp>
      <p:graphicFrame>
        <p:nvGraphicFramePr>
          <p:cNvPr id="6" name="2 Diagrama"/>
          <p:cNvGraphicFramePr/>
          <p:nvPr>
            <p:extLst>
              <p:ext uri="{D42A27DB-BD31-4B8C-83A1-F6EECF244321}">
                <p14:modId xmlns:p14="http://schemas.microsoft.com/office/powerpoint/2010/main" val="2118539153"/>
              </p:ext>
            </p:extLst>
          </p:nvPr>
        </p:nvGraphicFramePr>
        <p:xfrm>
          <a:off x="747423" y="2549127"/>
          <a:ext cx="3332353" cy="2531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90" name="3 CuadroTexto"/>
          <p:cNvSpPr txBox="1">
            <a:spLocks noChangeArrowheads="1"/>
          </p:cNvSpPr>
          <p:nvPr/>
        </p:nvSpPr>
        <p:spPr bwMode="auto">
          <a:xfrm>
            <a:off x="5303838" y="1330325"/>
            <a:ext cx="4824412" cy="608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lgn="just">
              <a:spcBef>
                <a:spcPts val="500"/>
              </a:spcBef>
              <a:spcAft>
                <a:spcPts val="1000"/>
              </a:spcAft>
              <a:buClrTx/>
              <a:buSzTx/>
              <a:buFont typeface="Wingdings" panose="05000000000000000000" pitchFamily="2" charset="2"/>
              <a:buChar char="§"/>
            </a:pPr>
            <a:r>
              <a:rPr lang="es-MX" sz="1600">
                <a:cs typeface="Segoe UI" panose="020B0502040204020203" pitchFamily="34" charset="0"/>
              </a:rPr>
              <a:t>Formular el proyecto de la </a:t>
            </a:r>
            <a:r>
              <a:rPr lang="es-MX" sz="1600" b="1">
                <a:cs typeface="Segoe UI" panose="020B0502040204020203" pitchFamily="34" charset="0"/>
              </a:rPr>
              <a:t>Política Nacional de Ordenamiento y Desarrollo Territorial</a:t>
            </a:r>
            <a:r>
              <a:rPr lang="es-MX" sz="1600">
                <a:cs typeface="Segoe UI" panose="020B0502040204020203" pitchFamily="34" charset="0"/>
              </a:rPr>
              <a:t>, de acuerdo a la presente ley y una vez aprobada, impulsar su ejecución.</a:t>
            </a:r>
          </a:p>
          <a:p>
            <a:pPr algn="just">
              <a:spcBef>
                <a:spcPts val="500"/>
              </a:spcBef>
              <a:spcAft>
                <a:spcPts val="1000"/>
              </a:spcAft>
              <a:buClrTx/>
              <a:buSzTx/>
              <a:buFont typeface="Wingdings" panose="05000000000000000000" pitchFamily="2" charset="2"/>
              <a:buChar char="§"/>
            </a:pPr>
            <a:r>
              <a:rPr lang="es-MX" sz="1600">
                <a:cs typeface="Segoe UI" panose="020B0502040204020203" pitchFamily="34" charset="0"/>
              </a:rPr>
              <a:t>Coordinar e impulsar la formulación y ejecución de los </a:t>
            </a:r>
            <a:r>
              <a:rPr lang="es-MX" sz="1600" b="1">
                <a:cs typeface="Segoe UI" panose="020B0502040204020203" pitchFamily="34" charset="0"/>
              </a:rPr>
              <a:t>instrumentos de ordenamiento y desarrollo territorial</a:t>
            </a:r>
            <a:r>
              <a:rPr lang="es-MX" sz="1600">
                <a:cs typeface="Segoe UI" panose="020B0502040204020203" pitchFamily="34" charset="0"/>
              </a:rPr>
              <a:t>, del ámbito nacional a que se refiere la presente ley.</a:t>
            </a:r>
          </a:p>
          <a:p>
            <a:pPr algn="just">
              <a:spcBef>
                <a:spcPts val="500"/>
              </a:spcBef>
              <a:spcAft>
                <a:spcPts val="1000"/>
              </a:spcAft>
              <a:buClrTx/>
              <a:buSzTx/>
              <a:buFont typeface="Wingdings" panose="05000000000000000000" pitchFamily="2" charset="2"/>
              <a:buChar char="§"/>
            </a:pPr>
            <a:r>
              <a:rPr lang="es-MX" sz="1600">
                <a:cs typeface="Segoe UI" panose="020B0502040204020203" pitchFamily="34" charset="0"/>
              </a:rPr>
              <a:t>Conocer y dictaminar respecto a la adecuación de los </a:t>
            </a:r>
            <a:r>
              <a:rPr lang="es-MX" sz="1600" b="1">
                <a:cs typeface="Segoe UI" panose="020B0502040204020203" pitchFamily="34" charset="0"/>
              </a:rPr>
              <a:t>grandes proyectos de infraestructura de impacto nacional,</a:t>
            </a:r>
            <a:r>
              <a:rPr lang="es-MX" sz="1600">
                <a:cs typeface="Segoe UI" panose="020B0502040204020203" pitchFamily="34" charset="0"/>
              </a:rPr>
              <a:t> teniendo en cuenta las directrices establecidas en el </a:t>
            </a:r>
            <a:r>
              <a:rPr lang="es-MX" sz="1600" b="1">
                <a:cs typeface="Segoe UI" panose="020B0502040204020203" pitchFamily="34" charset="0"/>
              </a:rPr>
              <a:t>Plan Nacional de Ordenamiento y Desarrollo Territorial</a:t>
            </a:r>
            <a:r>
              <a:rPr lang="es-MX" sz="1600">
                <a:cs typeface="Segoe UI" panose="020B0502040204020203" pitchFamily="34" charset="0"/>
              </a:rPr>
              <a:t> y prevenir su adecuación cuando fuere procedente.</a:t>
            </a:r>
          </a:p>
          <a:p>
            <a:pPr algn="just">
              <a:spcBef>
                <a:spcPts val="500"/>
              </a:spcBef>
              <a:spcAft>
                <a:spcPts val="1000"/>
              </a:spcAft>
              <a:buClrTx/>
              <a:buSzTx/>
              <a:buFont typeface="Wingdings" panose="05000000000000000000" pitchFamily="2" charset="2"/>
              <a:buChar char="§"/>
            </a:pPr>
            <a:r>
              <a:rPr lang="es-MX" sz="1600">
                <a:cs typeface="Segoe UI" panose="020B0502040204020203" pitchFamily="34" charset="0"/>
              </a:rPr>
              <a:t>Impulsar la creación del </a:t>
            </a:r>
            <a:r>
              <a:rPr lang="es-MX" sz="1600" b="1">
                <a:cs typeface="Segoe UI" panose="020B0502040204020203" pitchFamily="34" charset="0"/>
              </a:rPr>
              <a:t>Sistema Nacional de Información Territorial,</a:t>
            </a:r>
            <a:r>
              <a:rPr lang="es-MX" sz="1600">
                <a:cs typeface="Segoe UI" panose="020B0502040204020203" pitchFamily="34" charset="0"/>
              </a:rPr>
              <a:t> en los diferentes niveles de los ámbitos territoriales con la colaboración del Centro Nacional de Registro, pudiendo compartir los recursos que sean necesarios para el cumplimiento de los objetivos de la presente ley.</a:t>
            </a:r>
          </a:p>
        </p:txBody>
      </p:sp>
    </p:spTree>
    <p:extLst>
      <p:ext uri="{BB962C8B-B14F-4D97-AF65-F5344CB8AC3E}">
        <p14:creationId xmlns:p14="http://schemas.microsoft.com/office/powerpoint/2010/main" val="131760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30979"/>
          </a:xfrm>
        </p:spPr>
        <p:txBody>
          <a:bodyPr/>
          <a:lstStyle/>
          <a:p>
            <a:r>
              <a:rPr lang="es-SV" dirty="0" smtClean="0"/>
              <a:t>Avances </a:t>
            </a:r>
            <a:endParaRPr lang="es-ES" dirty="0"/>
          </a:p>
        </p:txBody>
      </p:sp>
      <p:sp>
        <p:nvSpPr>
          <p:cNvPr id="3" name="Marcador de contenido 2"/>
          <p:cNvSpPr>
            <a:spLocks noGrp="1"/>
          </p:cNvSpPr>
          <p:nvPr>
            <p:ph idx="1"/>
          </p:nvPr>
        </p:nvSpPr>
        <p:spPr>
          <a:xfrm>
            <a:off x="2589212" y="1455089"/>
            <a:ext cx="8915400" cy="4456133"/>
          </a:xfrm>
        </p:spPr>
        <p:txBody>
          <a:bodyPr/>
          <a:lstStyle/>
          <a:p>
            <a:r>
              <a:rPr lang="es-SV" sz="2000" dirty="0" smtClean="0"/>
              <a:t>Este año se elaboró el reglamento de la ley de ODT y fue publicado el 19 de mayo del 2015 en el diario oficial. </a:t>
            </a:r>
          </a:p>
          <a:p>
            <a:r>
              <a:rPr lang="es-SV" sz="2000" dirty="0" smtClean="0"/>
              <a:t>Se ha conversado con las autoridades de las  instituciones del gobierno central que van a formar parte del Consejo Nacional.</a:t>
            </a:r>
          </a:p>
          <a:p>
            <a:r>
              <a:rPr lang="es-SV" sz="2000" dirty="0" smtClean="0"/>
              <a:t>Se ha conversado con el Consejo Nacional de COMURES para que procedan al nombramiento de las 3 personas delegadas con sus respectivos suplente a formar parte del consejo.</a:t>
            </a:r>
          </a:p>
          <a:p>
            <a:r>
              <a:rPr lang="es-SV" sz="2000" dirty="0" smtClean="0"/>
              <a:t>Esperamos que con el nombramiento de COMURES de sus representantes en el consejo nacional de ODT, el presidente de la república Salvador Sánchez Cerén pueda juramentar a los miembros de esta nueva institución  autónoma que estará adscrita al presidente de la república</a:t>
            </a:r>
            <a:endParaRPr lang="es-SV" sz="2000" dirty="0"/>
          </a:p>
          <a:p>
            <a:endParaRPr lang="es-ES" dirty="0"/>
          </a:p>
        </p:txBody>
      </p:sp>
    </p:spTree>
    <p:extLst>
      <p:ext uri="{BB962C8B-B14F-4D97-AF65-F5344CB8AC3E}">
        <p14:creationId xmlns:p14="http://schemas.microsoft.com/office/powerpoint/2010/main" val="299604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981200" y="274638"/>
            <a:ext cx="8229600" cy="1143000"/>
          </a:xfrm>
        </p:spPr>
        <p:txBody>
          <a:bodyPr>
            <a:noAutofit/>
          </a:bodyPr>
          <a:lstStyle/>
          <a:p>
            <a:r>
              <a:rPr lang="es-SV" sz="2800" dirty="0">
                <a:solidFill>
                  <a:schemeClr val="accent1">
                    <a:lumMod val="75000"/>
                  </a:schemeClr>
                </a:solidFill>
              </a:rPr>
              <a:t>Marco Normativo</a:t>
            </a:r>
            <a:br>
              <a:rPr lang="es-SV" sz="2800" dirty="0">
                <a:solidFill>
                  <a:schemeClr val="accent1">
                    <a:lumMod val="75000"/>
                  </a:schemeClr>
                </a:solidFill>
              </a:rPr>
            </a:br>
            <a:r>
              <a:rPr lang="es-SV" sz="2800" dirty="0">
                <a:solidFill>
                  <a:schemeClr val="accent1">
                    <a:lumMod val="75000"/>
                  </a:schemeClr>
                </a:solidFill>
              </a:rPr>
              <a:t>Reglamento Ley de Ordenamiento y Desarrollo Territorial</a:t>
            </a:r>
          </a:p>
        </p:txBody>
      </p:sp>
      <p:graphicFrame>
        <p:nvGraphicFramePr>
          <p:cNvPr id="6" name="2 Diagrama"/>
          <p:cNvGraphicFramePr/>
          <p:nvPr>
            <p:extLst/>
          </p:nvPr>
        </p:nvGraphicFramePr>
        <p:xfrm>
          <a:off x="1631504" y="2549128"/>
          <a:ext cx="2448272" cy="210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3"/>
          <p:cNvGraphicFramePr>
            <a:graphicFrameLocks/>
          </p:cNvGraphicFramePr>
          <p:nvPr>
            <p:extLst/>
          </p:nvPr>
        </p:nvGraphicFramePr>
        <p:xfrm>
          <a:off x="2152650" y="1844824"/>
          <a:ext cx="78867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3 Título"/>
          <p:cNvSpPr txBox="1">
            <a:spLocks/>
          </p:cNvSpPr>
          <p:nvPr/>
        </p:nvSpPr>
        <p:spPr>
          <a:xfrm>
            <a:off x="1981200" y="1436030"/>
            <a:ext cx="8229600" cy="3649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400" b="1"/>
              <a:t>ACCIONES PREVISTAS EN EL REGLAMENTO PARA IMPLEMENTAR LA LEY</a:t>
            </a:r>
            <a:endParaRPr lang="es-MX" sz="1400" b="1" dirty="0"/>
          </a:p>
        </p:txBody>
      </p:sp>
      <p:pic>
        <p:nvPicPr>
          <p:cNvPr id="9" name="Picture 2" descr="http://www.itm.edu.co/autoevaluacioninstitucional/Thumbs/Regresar.png">
            <a:hlinkClick r:id="rId12" action="ppaction://hlinksldjump"/>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548" t="34188" r="9704" b="18562"/>
          <a:stretch/>
        </p:blipFill>
        <p:spPr bwMode="auto">
          <a:xfrm>
            <a:off x="1596008" y="6165305"/>
            <a:ext cx="1187624" cy="35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495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ítulo 1"/>
          <p:cNvSpPr>
            <a:spLocks noGrp="1"/>
          </p:cNvSpPr>
          <p:nvPr>
            <p:ph type="title"/>
          </p:nvPr>
        </p:nvSpPr>
        <p:spPr>
          <a:xfrm>
            <a:off x="1860606" y="1872464"/>
            <a:ext cx="9516786" cy="4289797"/>
          </a:xfrm>
        </p:spPr>
        <p:txBody>
          <a:bodyPr>
            <a:normAutofit/>
          </a:bodyPr>
          <a:lstStyle/>
          <a:p>
            <a:r>
              <a:rPr lang="es-SV" sz="4000" b="1" dirty="0" smtClean="0"/>
              <a:t>Desconcentración de funciones</a:t>
            </a:r>
            <a:br>
              <a:rPr lang="es-SV" sz="4000" b="1" dirty="0" smtClean="0"/>
            </a:br>
            <a:r>
              <a:rPr lang="es-SV" sz="4000" b="1" dirty="0" smtClean="0"/>
              <a:t/>
            </a:r>
            <a:br>
              <a:rPr lang="es-SV" sz="4000" b="1" dirty="0" smtClean="0"/>
            </a:br>
            <a:r>
              <a:rPr lang="es-SV" sz="4000" b="1" dirty="0" smtClean="0"/>
              <a:t/>
            </a:r>
            <a:br>
              <a:rPr lang="es-SV" sz="4000" b="1" dirty="0" smtClean="0"/>
            </a:br>
            <a:r>
              <a:rPr lang="es-SV" sz="4000" b="1" dirty="0" smtClean="0"/>
              <a:t>Descentralización de competencias</a:t>
            </a:r>
            <a:endParaRPr lang="es-ES" sz="4000" b="1" dirty="0" smtClean="0"/>
          </a:p>
        </p:txBody>
      </p:sp>
    </p:spTree>
    <p:extLst>
      <p:ext uri="{BB962C8B-B14F-4D97-AF65-F5344CB8AC3E}">
        <p14:creationId xmlns:p14="http://schemas.microsoft.com/office/powerpoint/2010/main" val="34799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33 Grupo"/>
          <p:cNvGrpSpPr/>
          <p:nvPr/>
        </p:nvGrpSpPr>
        <p:grpSpPr>
          <a:xfrm>
            <a:off x="502278" y="212051"/>
            <a:ext cx="11321313" cy="5989138"/>
            <a:chOff x="502278" y="212051"/>
            <a:chExt cx="11321313" cy="5989138"/>
          </a:xfrm>
        </p:grpSpPr>
        <p:sp>
          <p:nvSpPr>
            <p:cNvPr id="2" name="CuadroTexto 1"/>
            <p:cNvSpPr txBox="1"/>
            <p:nvPr/>
          </p:nvSpPr>
          <p:spPr>
            <a:xfrm>
              <a:off x="502278" y="2625799"/>
              <a:ext cx="1875948" cy="230832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SV" b="1" dirty="0" smtClean="0"/>
                <a:t>INTRODUCCIÓN DEL ENFOQUE TERRITORIAL EN EL ENFOQUE Y LÓGICA DE DESARROLLO NACIONAL</a:t>
              </a:r>
              <a:endParaRPr lang="es-SV" b="1" dirty="0"/>
            </a:p>
          </p:txBody>
        </p:sp>
        <p:sp>
          <p:nvSpPr>
            <p:cNvPr id="3" name="CuadroTexto 2"/>
            <p:cNvSpPr txBox="1"/>
            <p:nvPr/>
          </p:nvSpPr>
          <p:spPr>
            <a:xfrm>
              <a:off x="3232599" y="500787"/>
              <a:ext cx="1944711" cy="230832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SV" b="1" dirty="0" smtClean="0"/>
                <a:t>TERRITORIOS Y ACTORES CONVERTIDOS EN SUJETOS QUE APORTAN AL DESARROLLO LOCAL Y NACIONAL</a:t>
              </a:r>
              <a:endParaRPr lang="es-SV" b="1" dirty="0"/>
            </a:p>
          </p:txBody>
        </p:sp>
        <p:sp>
          <p:nvSpPr>
            <p:cNvPr id="4" name="CuadroTexto 3"/>
            <p:cNvSpPr txBox="1"/>
            <p:nvPr/>
          </p:nvSpPr>
          <p:spPr>
            <a:xfrm>
              <a:off x="3213281" y="3892865"/>
              <a:ext cx="1983347" cy="230832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SV" b="1" dirty="0" smtClean="0"/>
                <a:t>ESTADO VIGOROSO Y ARTICULADO EN TODOS SUS NIVELES (NACIONAL, REGIONAL Y LOCAL)</a:t>
              </a:r>
              <a:endParaRPr lang="es-SV" b="1" dirty="0"/>
            </a:p>
          </p:txBody>
        </p:sp>
        <p:cxnSp>
          <p:nvCxnSpPr>
            <p:cNvPr id="6" name="Conector recto 5"/>
            <p:cNvCxnSpPr/>
            <p:nvPr/>
          </p:nvCxnSpPr>
          <p:spPr>
            <a:xfrm>
              <a:off x="2378226" y="3630357"/>
              <a:ext cx="39073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Conector recto 9"/>
            <p:cNvCxnSpPr/>
            <p:nvPr/>
          </p:nvCxnSpPr>
          <p:spPr>
            <a:xfrm>
              <a:off x="2768959" y="1516449"/>
              <a:ext cx="0" cy="3633611"/>
            </a:xfrm>
            <a:prstGeom prst="line">
              <a:avLst/>
            </a:prstGeom>
          </p:spPr>
          <p:style>
            <a:lnRef idx="3">
              <a:schemeClr val="dk1"/>
            </a:lnRef>
            <a:fillRef idx="0">
              <a:schemeClr val="dk1"/>
            </a:fillRef>
            <a:effectRef idx="2">
              <a:schemeClr val="dk1"/>
            </a:effectRef>
            <a:fontRef idx="minor">
              <a:schemeClr val="tx1"/>
            </a:fontRef>
          </p:style>
        </p:cxnSp>
        <p:cxnSp>
          <p:nvCxnSpPr>
            <p:cNvPr id="14" name="Conector recto de flecha 13"/>
            <p:cNvCxnSpPr/>
            <p:nvPr/>
          </p:nvCxnSpPr>
          <p:spPr>
            <a:xfrm>
              <a:off x="2768959" y="1516448"/>
              <a:ext cx="463640" cy="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6" name="Conector recto de flecha 15"/>
            <p:cNvCxnSpPr/>
            <p:nvPr/>
          </p:nvCxnSpPr>
          <p:spPr>
            <a:xfrm>
              <a:off x="2768960" y="5150058"/>
              <a:ext cx="42500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ectángulo redondeado 16"/>
            <p:cNvSpPr/>
            <p:nvPr/>
          </p:nvSpPr>
          <p:spPr>
            <a:xfrm>
              <a:off x="502278" y="397794"/>
              <a:ext cx="1367624" cy="98292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SV" b="1" dirty="0" smtClean="0"/>
                <a:t>VISIÓN Y ENFOQUE</a:t>
              </a:r>
              <a:endParaRPr lang="es-SV" b="1" dirty="0"/>
            </a:p>
          </p:txBody>
        </p:sp>
        <p:cxnSp>
          <p:nvCxnSpPr>
            <p:cNvPr id="19" name="Conector recto de flecha 18"/>
            <p:cNvCxnSpPr/>
            <p:nvPr/>
          </p:nvCxnSpPr>
          <p:spPr>
            <a:xfrm>
              <a:off x="5196628" y="1516451"/>
              <a:ext cx="119129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Conector recto de flecha 20"/>
            <p:cNvCxnSpPr/>
            <p:nvPr/>
          </p:nvCxnSpPr>
          <p:spPr>
            <a:xfrm>
              <a:off x="5177309" y="5161686"/>
              <a:ext cx="1210611" cy="128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CuadroTexto 21"/>
            <p:cNvSpPr txBox="1"/>
            <p:nvPr/>
          </p:nvSpPr>
          <p:spPr>
            <a:xfrm>
              <a:off x="6342028" y="4435900"/>
              <a:ext cx="2372601" cy="147732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SV" b="1" dirty="0" smtClean="0"/>
                <a:t>GOBIERNO TERRITORIALIZADO, DESCENTRALIZADO Y DESCONCENTRADO</a:t>
              </a:r>
              <a:endParaRPr lang="es-SV" b="1" dirty="0"/>
            </a:p>
          </p:txBody>
        </p:sp>
        <p:sp>
          <p:nvSpPr>
            <p:cNvPr id="23" name="CuadroTexto 22"/>
            <p:cNvSpPr txBox="1"/>
            <p:nvPr/>
          </p:nvSpPr>
          <p:spPr>
            <a:xfrm>
              <a:off x="6387919" y="212051"/>
              <a:ext cx="2469833" cy="234031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SV" b="1" dirty="0" smtClean="0"/>
                <a:t>GOBIERNO PARTICIPATIVO, CONCERTADOR ARTICULADO ENTRE SI Y CON LA CIUDADANIA Y SECTOR EMPRESARIAL</a:t>
              </a:r>
              <a:endParaRPr lang="es-SV" b="1" dirty="0"/>
            </a:p>
          </p:txBody>
        </p:sp>
        <p:sp>
          <p:nvSpPr>
            <p:cNvPr id="27" name="CuadroTexto 26"/>
            <p:cNvSpPr txBox="1"/>
            <p:nvPr/>
          </p:nvSpPr>
          <p:spPr>
            <a:xfrm>
              <a:off x="9569004" y="2035243"/>
              <a:ext cx="2254587" cy="313932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SV" b="1" dirty="0" smtClean="0"/>
                <a:t>GOBIERNO CERCANO A LA GENTE Y LOS TERRITORIOS GARANTIZA DERECHOS Y OFRECE SERVICIOS PÚBLICOS CON OPORTUNIDAD, CALIDAD Y CALIDEZ</a:t>
              </a:r>
              <a:endParaRPr lang="es-SV" b="1" dirty="0"/>
            </a:p>
          </p:txBody>
        </p:sp>
        <p:cxnSp>
          <p:nvCxnSpPr>
            <p:cNvPr id="29" name="Conector recto 28"/>
            <p:cNvCxnSpPr/>
            <p:nvPr/>
          </p:nvCxnSpPr>
          <p:spPr>
            <a:xfrm flipH="1">
              <a:off x="9147219" y="1382210"/>
              <a:ext cx="35419" cy="3792356"/>
            </a:xfrm>
            <a:prstGeom prst="line">
              <a:avLst/>
            </a:prstGeom>
          </p:spPr>
          <p:style>
            <a:lnRef idx="3">
              <a:schemeClr val="dk1"/>
            </a:lnRef>
            <a:fillRef idx="0">
              <a:schemeClr val="dk1"/>
            </a:fillRef>
            <a:effectRef idx="2">
              <a:schemeClr val="dk1"/>
            </a:effectRef>
            <a:fontRef idx="minor">
              <a:schemeClr val="tx1"/>
            </a:fontRef>
          </p:style>
        </p:cxnSp>
        <p:cxnSp>
          <p:nvCxnSpPr>
            <p:cNvPr id="31" name="Conector recto 30"/>
            <p:cNvCxnSpPr>
              <a:stCxn id="22" idx="3"/>
            </p:cNvCxnSpPr>
            <p:nvPr/>
          </p:nvCxnSpPr>
          <p:spPr>
            <a:xfrm>
              <a:off x="8714629" y="5174564"/>
              <a:ext cx="450299" cy="0"/>
            </a:xfrm>
            <a:prstGeom prst="line">
              <a:avLst/>
            </a:prstGeom>
          </p:spPr>
          <p:style>
            <a:lnRef idx="3">
              <a:schemeClr val="dk1"/>
            </a:lnRef>
            <a:fillRef idx="0">
              <a:schemeClr val="dk1"/>
            </a:fillRef>
            <a:effectRef idx="2">
              <a:schemeClr val="dk1"/>
            </a:effectRef>
            <a:fontRef idx="minor">
              <a:schemeClr val="tx1"/>
            </a:fontRef>
          </p:style>
        </p:cxnSp>
        <p:cxnSp>
          <p:nvCxnSpPr>
            <p:cNvPr id="37" name="Conector recto 36"/>
            <p:cNvCxnSpPr>
              <a:stCxn id="23" idx="3"/>
            </p:cNvCxnSpPr>
            <p:nvPr/>
          </p:nvCxnSpPr>
          <p:spPr>
            <a:xfrm>
              <a:off x="8857752" y="1382210"/>
              <a:ext cx="324884" cy="0"/>
            </a:xfrm>
            <a:prstGeom prst="line">
              <a:avLst/>
            </a:prstGeom>
          </p:spPr>
          <p:style>
            <a:lnRef idx="3">
              <a:schemeClr val="dk1"/>
            </a:lnRef>
            <a:fillRef idx="0">
              <a:schemeClr val="dk1"/>
            </a:fillRef>
            <a:effectRef idx="2">
              <a:schemeClr val="dk1"/>
            </a:effectRef>
            <a:fontRef idx="minor">
              <a:schemeClr val="tx1"/>
            </a:fontRef>
          </p:style>
        </p:cxnSp>
        <p:cxnSp>
          <p:nvCxnSpPr>
            <p:cNvPr id="39" name="Conector recto de flecha 38"/>
            <p:cNvCxnSpPr/>
            <p:nvPr/>
          </p:nvCxnSpPr>
          <p:spPr>
            <a:xfrm>
              <a:off x="9164928" y="3462928"/>
              <a:ext cx="4040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41" name="Rectángulo redondeado 40"/>
          <p:cNvSpPr/>
          <p:nvPr/>
        </p:nvSpPr>
        <p:spPr>
          <a:xfrm>
            <a:off x="111318" y="6317621"/>
            <a:ext cx="12080682" cy="703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SV" sz="2000" b="1" dirty="0" smtClean="0"/>
          </a:p>
          <a:p>
            <a:pPr algn="ctr"/>
            <a:r>
              <a:rPr lang="es-SV" sz="2000" b="1" dirty="0" smtClean="0"/>
              <a:t>DESARROLLO TERRITORIAL: HACIA UN NUEVO ENFOQUE DE DESARROLLO Y DE MODELO DE ESTADO</a:t>
            </a:r>
            <a:endParaRPr lang="es-SV" sz="2000" b="1" dirty="0"/>
          </a:p>
        </p:txBody>
      </p:sp>
    </p:spTree>
    <p:extLst>
      <p:ext uri="{BB962C8B-B14F-4D97-AF65-F5344CB8AC3E}">
        <p14:creationId xmlns:p14="http://schemas.microsoft.com/office/powerpoint/2010/main" val="3623737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05 Flecha en U"/>
          <p:cNvSpPr/>
          <p:nvPr/>
        </p:nvSpPr>
        <p:spPr>
          <a:xfrm>
            <a:off x="1666876" y="785813"/>
            <a:ext cx="8786813" cy="1357312"/>
          </a:xfrm>
          <a:prstGeom prst="utur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5" name="206 Flecha en U"/>
          <p:cNvSpPr/>
          <p:nvPr/>
        </p:nvSpPr>
        <p:spPr>
          <a:xfrm rot="10800000">
            <a:off x="1747838" y="5224464"/>
            <a:ext cx="8786812" cy="1285875"/>
          </a:xfrm>
          <a:prstGeom prst="utur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75780" name="Rectángulo 5"/>
          <p:cNvSpPr>
            <a:spLocks noChangeArrowheads="1"/>
          </p:cNvSpPr>
          <p:nvPr/>
        </p:nvSpPr>
        <p:spPr bwMode="auto">
          <a:xfrm>
            <a:off x="2830437" y="-7640"/>
            <a:ext cx="6621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s-SV" dirty="0"/>
              <a:t>Los servicios públicos en el territorio</a:t>
            </a:r>
            <a:endParaRPr lang="es-ES" dirty="0"/>
          </a:p>
        </p:txBody>
      </p:sp>
      <p:sp>
        <p:nvSpPr>
          <p:cNvPr id="75781" name="CuadroTexto 6"/>
          <p:cNvSpPr txBox="1">
            <a:spLocks noChangeArrowheads="1"/>
          </p:cNvSpPr>
          <p:nvPr/>
        </p:nvSpPr>
        <p:spPr bwMode="auto">
          <a:xfrm>
            <a:off x="4151313" y="1577976"/>
            <a:ext cx="360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s-SV"/>
              <a:t>Planificación de servicios</a:t>
            </a:r>
            <a:endParaRPr lang="es-ES"/>
          </a:p>
        </p:txBody>
      </p:sp>
      <p:sp>
        <p:nvSpPr>
          <p:cNvPr id="75782" name="CuadroTexto 7"/>
          <p:cNvSpPr txBox="1">
            <a:spLocks noChangeArrowheads="1"/>
          </p:cNvSpPr>
          <p:nvPr/>
        </p:nvSpPr>
        <p:spPr bwMode="auto">
          <a:xfrm>
            <a:off x="4367214" y="5603876"/>
            <a:ext cx="4681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s-SV"/>
              <a:t>Organización por procesos</a:t>
            </a:r>
            <a:endParaRPr lang="es-ES"/>
          </a:p>
        </p:txBody>
      </p:sp>
      <p:sp>
        <p:nvSpPr>
          <p:cNvPr id="75783" name="CuadroTexto 8"/>
          <p:cNvSpPr txBox="1">
            <a:spLocks noChangeArrowheads="1"/>
          </p:cNvSpPr>
          <p:nvPr/>
        </p:nvSpPr>
        <p:spPr bwMode="auto">
          <a:xfrm>
            <a:off x="4151314" y="6165851"/>
            <a:ext cx="4537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s-SV" b="1" dirty="0"/>
              <a:t>Retroalimenta la planificación</a:t>
            </a:r>
            <a:endParaRPr lang="es-ES" b="1" dirty="0"/>
          </a:p>
        </p:txBody>
      </p:sp>
      <p:sp>
        <p:nvSpPr>
          <p:cNvPr id="75784" name="CuadroTexto 9"/>
          <p:cNvSpPr txBox="1">
            <a:spLocks noChangeArrowheads="1"/>
          </p:cNvSpPr>
          <p:nvPr/>
        </p:nvSpPr>
        <p:spPr bwMode="auto">
          <a:xfrm>
            <a:off x="4260851" y="730251"/>
            <a:ext cx="3598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s-SV" b="1" dirty="0"/>
              <a:t>Planificación territorial</a:t>
            </a:r>
            <a:endParaRPr lang="es-ES" b="1" dirty="0"/>
          </a:p>
        </p:txBody>
      </p:sp>
      <p:sp>
        <p:nvSpPr>
          <p:cNvPr id="11" name="214 Flecha derecha"/>
          <p:cNvSpPr/>
          <p:nvPr/>
        </p:nvSpPr>
        <p:spPr>
          <a:xfrm>
            <a:off x="2208214" y="2801938"/>
            <a:ext cx="7000875" cy="571500"/>
          </a:xfrm>
          <a:prstGeom prst="rightArrow">
            <a:avLst/>
          </a:prstGeom>
          <a:solidFill>
            <a:schemeClr val="tx2">
              <a:lumMod val="60000"/>
              <a:lumOff val="4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600" b="1" dirty="0">
                <a:solidFill>
                  <a:schemeClr val="tx1"/>
                </a:solidFill>
              </a:rPr>
              <a:t>DESCONCENTRACIÓN - Regional</a:t>
            </a:r>
          </a:p>
        </p:txBody>
      </p:sp>
      <p:sp>
        <p:nvSpPr>
          <p:cNvPr id="12" name="255 Flecha derecha"/>
          <p:cNvSpPr/>
          <p:nvPr/>
        </p:nvSpPr>
        <p:spPr>
          <a:xfrm>
            <a:off x="2135189" y="3752850"/>
            <a:ext cx="7000875" cy="571500"/>
          </a:xfrm>
          <a:prstGeom prst="rightArrow">
            <a:avLst/>
          </a:prstGeom>
          <a:solidFill>
            <a:schemeClr val="tx2">
              <a:lumMod val="60000"/>
              <a:lumOff val="4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600" b="1" dirty="0">
                <a:solidFill>
                  <a:schemeClr val="tx1"/>
                </a:solidFill>
              </a:rPr>
              <a:t>DESCENTRALIZACIÓN - Municipal</a:t>
            </a:r>
          </a:p>
        </p:txBody>
      </p:sp>
      <p:pic>
        <p:nvPicPr>
          <p:cNvPr id="13" name="Picture 16" descr="https://encrypted-tbn3.gstatic.com/images?q=tbn:ANd9GcRLVf3Rm726iWASwtzVCkEod6pUp33FA1T23ongljUo1EV-_Icckg"/>
          <p:cNvPicPr>
            <a:picLocks noChangeAspect="1" noChangeArrowheads="1"/>
          </p:cNvPicPr>
          <p:nvPr/>
        </p:nvPicPr>
        <p:blipFill>
          <a:blip r:embed="rId2" cstate="print"/>
          <a:srcRect/>
          <a:stretch>
            <a:fillRect/>
          </a:stretch>
        </p:blipFill>
        <p:spPr bwMode="auto">
          <a:xfrm>
            <a:off x="8663132" y="4287345"/>
            <a:ext cx="1252913" cy="823546"/>
          </a:xfrm>
          <a:prstGeom prst="round2DiagRect">
            <a:avLst/>
          </a:prstGeom>
          <a:ln>
            <a:noFill/>
          </a:ln>
          <a:effectLst>
            <a:outerShdw blurRad="292100" dist="139700" dir="2700000" algn="tl" rotWithShape="0">
              <a:srgbClr val="333333">
                <a:alpha val="65000"/>
              </a:srgbClr>
            </a:outerShdw>
          </a:effectLst>
        </p:spPr>
      </p:pic>
      <p:pic>
        <p:nvPicPr>
          <p:cNvPr id="14" name="Picture 26" descr="http://www.metroecuador.com.ec/foto-noticias-ecuador/2013/07/Cuenca-bomberos-600.jpg"/>
          <p:cNvPicPr>
            <a:picLocks noChangeAspect="1" noChangeArrowheads="1"/>
          </p:cNvPicPr>
          <p:nvPr/>
        </p:nvPicPr>
        <p:blipFill>
          <a:blip r:embed="rId3" cstate="print"/>
          <a:srcRect/>
          <a:stretch>
            <a:fillRect/>
          </a:stretch>
        </p:blipFill>
        <p:spPr bwMode="auto">
          <a:xfrm>
            <a:off x="9310711" y="2714620"/>
            <a:ext cx="1132499" cy="653230"/>
          </a:xfrm>
          <a:prstGeom prst="round2DiagRect">
            <a:avLst/>
          </a:prstGeom>
          <a:ln>
            <a:noFill/>
          </a:ln>
          <a:effectLst>
            <a:outerShdw blurRad="292100" dist="139700" dir="2700000" algn="tl" rotWithShape="0">
              <a:srgbClr val="333333">
                <a:alpha val="65000"/>
              </a:srgbClr>
            </a:outerShdw>
          </a:effectLst>
        </p:spPr>
      </p:pic>
      <p:sp>
        <p:nvSpPr>
          <p:cNvPr id="75789" name="Proceso 15"/>
          <p:cNvSpPr>
            <a:spLocks noChangeArrowheads="1"/>
          </p:cNvSpPr>
          <p:nvPr/>
        </p:nvSpPr>
        <p:spPr bwMode="auto">
          <a:xfrm>
            <a:off x="1666876" y="1819276"/>
            <a:ext cx="252413" cy="4437063"/>
          </a:xfrm>
          <a:prstGeom prst="flowChartProcess">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s-SV" sz="1800" dirty="0" smtClean="0">
                <a:solidFill>
                  <a:schemeClr val="bg1"/>
                </a:solidFill>
              </a:rPr>
              <a:t>GOBIERNO CENTRAL</a:t>
            </a:r>
            <a:endParaRPr lang="es-ES" sz="1800" dirty="0">
              <a:solidFill>
                <a:schemeClr val="bg1"/>
              </a:solidFill>
            </a:endParaRPr>
          </a:p>
        </p:txBody>
      </p:sp>
      <p:sp>
        <p:nvSpPr>
          <p:cNvPr id="75790" name="AutoShape 2" descr="Resultado de imagen para atención hospitalaria en el hospital la mujer"/>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s-ES"/>
          </a:p>
        </p:txBody>
      </p:sp>
      <p:pic>
        <p:nvPicPr>
          <p:cNvPr id="75791" name="Picture 6" descr="http://www.vinaloposalud.com/wp-content/uploads/2013/07/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351" y="3373438"/>
            <a:ext cx="1343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2" name="Picture 8" descr="http://4.bp.blogspot.com/-9ZqcMhw5LY8/UJmJKrTsz6I/AAAAAAAADkI/dCXsmrxk0yM/s1600/DSC06776%281%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0614" y="1816100"/>
            <a:ext cx="12096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0813774" y="1816100"/>
            <a:ext cx="349857" cy="313932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s-SV" b="1" dirty="0" smtClean="0"/>
              <a:t>T</a:t>
            </a:r>
          </a:p>
          <a:p>
            <a:r>
              <a:rPr lang="es-SV" b="1" dirty="0" smtClean="0"/>
              <a:t>E</a:t>
            </a:r>
          </a:p>
          <a:p>
            <a:r>
              <a:rPr lang="es-SV" b="1" dirty="0" smtClean="0"/>
              <a:t>R</a:t>
            </a:r>
          </a:p>
          <a:p>
            <a:r>
              <a:rPr lang="es-SV" b="1" dirty="0" smtClean="0"/>
              <a:t>R</a:t>
            </a:r>
          </a:p>
          <a:p>
            <a:r>
              <a:rPr lang="es-SV" b="1" dirty="0" smtClean="0"/>
              <a:t>I</a:t>
            </a:r>
          </a:p>
          <a:p>
            <a:r>
              <a:rPr lang="es-SV" b="1" dirty="0" smtClean="0"/>
              <a:t>T</a:t>
            </a:r>
          </a:p>
          <a:p>
            <a:r>
              <a:rPr lang="es-SV" b="1" dirty="0" smtClean="0"/>
              <a:t>O</a:t>
            </a:r>
          </a:p>
          <a:p>
            <a:r>
              <a:rPr lang="es-SV" b="1" dirty="0" smtClean="0"/>
              <a:t>R</a:t>
            </a:r>
          </a:p>
          <a:p>
            <a:r>
              <a:rPr lang="es-SV" b="1" dirty="0" smtClean="0"/>
              <a:t>I</a:t>
            </a:r>
          </a:p>
          <a:p>
            <a:r>
              <a:rPr lang="es-SV" b="1" dirty="0"/>
              <a:t>O</a:t>
            </a:r>
            <a:endParaRPr lang="es-SV" b="1" dirty="0" smtClean="0"/>
          </a:p>
          <a:p>
            <a:endParaRPr lang="es-SV" b="1" dirty="0" smtClean="0"/>
          </a:p>
        </p:txBody>
      </p:sp>
    </p:spTree>
    <p:extLst>
      <p:ext uri="{BB962C8B-B14F-4D97-AF65-F5344CB8AC3E}">
        <p14:creationId xmlns:p14="http://schemas.microsoft.com/office/powerpoint/2010/main" val="414997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40" presetClass="entr" presetSubtype="0" fill="hold" grpId="0" nodeType="with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childTnLst>
                                </p:cTn>
                              </p:par>
                              <p:par>
                                <p:cTn id="14" presetID="40" presetClass="entr" presetSubtype="0" fill="hold" grpId="0" nodeType="with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1"/>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6" presetClass="emph" presetSubtype="0" fill="hold" nodeType="withEffect">
                                  <p:stCondLst>
                                    <p:cond delay="0"/>
                                  </p:stCondLst>
                                  <p:childTnLst>
                                    <p:animScale>
                                      <p:cBhvr>
                                        <p:cTn id="22" dur="2000" fill="hold"/>
                                        <p:tgtEl>
                                          <p:spTgt spid="13"/>
                                        </p:tgtEl>
                                      </p:cBhvr>
                                      <p:by x="25000" y="25000"/>
                                    </p:animScale>
                                  </p:childTnLst>
                                </p:cTn>
                              </p:par>
                              <p:par>
                                <p:cTn id="23" presetID="4" presetClass="exit" presetSubtype="16" fill="hold" nodeType="withEffect">
                                  <p:stCondLst>
                                    <p:cond delay="0"/>
                                  </p:stCondLst>
                                  <p:childTnLst>
                                    <p:animEffect transition="out" filter="box(in)">
                                      <p:cBhvr>
                                        <p:cTn id="24" dur="1000"/>
                                        <p:tgtEl>
                                          <p:spTgt spid="13"/>
                                        </p:tgtEl>
                                      </p:cBhvr>
                                    </p:animEffect>
                                    <p:set>
                                      <p:cBhvr>
                                        <p:cTn id="25" dur="1" fill="hold">
                                          <p:stCondLst>
                                            <p:cond delay="999"/>
                                          </p:stCondLst>
                                        </p:cTn>
                                        <p:tgtEl>
                                          <p:spTgt spid="13"/>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6" presetClass="emph" presetSubtype="0" fill="hold" nodeType="withEffect">
                                  <p:stCondLst>
                                    <p:cond delay="0"/>
                                  </p:stCondLst>
                                  <p:childTnLst>
                                    <p:animScale>
                                      <p:cBhvr>
                                        <p:cTn id="29" dur="2000" fill="hold"/>
                                        <p:tgtEl>
                                          <p:spTgt spid="14"/>
                                        </p:tgtEl>
                                      </p:cBhvr>
                                      <p:by x="25000" y="25000"/>
                                    </p:animScale>
                                  </p:childTnLst>
                                </p:cTn>
                              </p:par>
                              <p:par>
                                <p:cTn id="30" presetID="4" presetClass="exit" presetSubtype="16" fill="hold" nodeType="withEffect">
                                  <p:stCondLst>
                                    <p:cond delay="0"/>
                                  </p:stCondLst>
                                  <p:childTnLst>
                                    <p:animEffect transition="out" filter="box(in)">
                                      <p:cBhvr>
                                        <p:cTn id="31" dur="1000"/>
                                        <p:tgtEl>
                                          <p:spTgt spid="14"/>
                                        </p:tgtEl>
                                      </p:cBhvr>
                                    </p:animEffect>
                                    <p:set>
                                      <p:cBhvr>
                                        <p:cTn id="3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l="9608" t="6364" r="15636" b="9492"/>
          <a:stretch>
            <a:fillRect/>
          </a:stretch>
        </p:blipFill>
        <p:spPr bwMode="auto">
          <a:xfrm>
            <a:off x="1531938" y="2371725"/>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614115" y="122237"/>
            <a:ext cx="8918949" cy="6683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74756" name="2 CuadroTexto"/>
          <p:cNvSpPr txBox="1">
            <a:spLocks noChangeArrowheads="1"/>
          </p:cNvSpPr>
          <p:nvPr/>
        </p:nvSpPr>
        <p:spPr bwMode="auto">
          <a:xfrm>
            <a:off x="1843088" y="306389"/>
            <a:ext cx="1023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s-MX" sz="1800" b="1" dirty="0">
                <a:solidFill>
                  <a:schemeClr val="bg1"/>
                </a:solidFill>
              </a:rPr>
              <a:t>ESTRATEGIA DEL GOBIERNO PARA EL DESARROLLO DE LOS TERRITORIOS</a:t>
            </a:r>
          </a:p>
        </p:txBody>
      </p:sp>
      <p:sp>
        <p:nvSpPr>
          <p:cNvPr id="16" name="15 Rectángulo"/>
          <p:cNvSpPr/>
          <p:nvPr/>
        </p:nvSpPr>
        <p:spPr>
          <a:xfrm>
            <a:off x="3805238" y="2778126"/>
            <a:ext cx="6172200" cy="5810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19" name="18 Rectángulo"/>
          <p:cNvSpPr/>
          <p:nvPr/>
        </p:nvSpPr>
        <p:spPr>
          <a:xfrm>
            <a:off x="3805239" y="2797175"/>
            <a:ext cx="6251575" cy="14430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74759" name="19 Rectángulo"/>
          <p:cNvSpPr>
            <a:spLocks noChangeArrowheads="1"/>
          </p:cNvSpPr>
          <p:nvPr/>
        </p:nvSpPr>
        <p:spPr bwMode="auto">
          <a:xfrm>
            <a:off x="4079875" y="2808289"/>
            <a:ext cx="22748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s-MX" sz="1800">
              <a:solidFill>
                <a:srgbClr val="222A35"/>
              </a:solidFill>
            </a:endParaRPr>
          </a:p>
          <a:p>
            <a:pPr algn="ctr" eaLnBrk="1" hangingPunct="1">
              <a:spcBef>
                <a:spcPct val="0"/>
              </a:spcBef>
              <a:buClrTx/>
              <a:buSzTx/>
              <a:buFontTx/>
              <a:buNone/>
            </a:pPr>
            <a:r>
              <a:rPr lang="es-MX" sz="1800">
                <a:solidFill>
                  <a:srgbClr val="222A35"/>
                </a:solidFill>
              </a:rPr>
              <a:t>Las instituciones públicas planifican y focalizan la inversión y el gasto </a:t>
            </a:r>
            <a:r>
              <a:rPr lang="es-MX" sz="1800"/>
              <a:t>público en los territorios.</a:t>
            </a:r>
          </a:p>
          <a:p>
            <a:pPr algn="ctr" eaLnBrk="1" hangingPunct="1">
              <a:spcBef>
                <a:spcPct val="0"/>
              </a:spcBef>
              <a:buClrTx/>
              <a:buSzTx/>
              <a:buFontTx/>
              <a:buNone/>
            </a:pPr>
            <a:endParaRPr lang="es-MX" sz="1800"/>
          </a:p>
        </p:txBody>
      </p:sp>
      <p:sp>
        <p:nvSpPr>
          <p:cNvPr id="74760" name="22 Rectángulo"/>
          <p:cNvSpPr>
            <a:spLocks noChangeArrowheads="1"/>
          </p:cNvSpPr>
          <p:nvPr/>
        </p:nvSpPr>
        <p:spPr bwMode="auto">
          <a:xfrm>
            <a:off x="7067550" y="2824163"/>
            <a:ext cx="2717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MX" sz="1800">
                <a:solidFill>
                  <a:srgbClr val="222A35"/>
                </a:solidFill>
              </a:rPr>
              <a:t>El propósito es garantizar mejor los derechos ciudadanos, generar oportunidades y eficientizar la gestión </a:t>
            </a:r>
            <a:r>
              <a:rPr lang="es-MX" sz="1800"/>
              <a:t>pública, facilitando el acceso oportuno a servicios públicos de calidad</a:t>
            </a:r>
          </a:p>
          <a:p>
            <a:pPr algn="ctr" eaLnBrk="1" hangingPunct="1">
              <a:spcBef>
                <a:spcPct val="0"/>
              </a:spcBef>
              <a:buClrTx/>
              <a:buSzTx/>
              <a:buFontTx/>
              <a:buNone/>
            </a:pPr>
            <a:endParaRPr lang="es-MX" sz="1800">
              <a:solidFill>
                <a:srgbClr val="222A35"/>
              </a:solidFill>
            </a:endParaRPr>
          </a:p>
        </p:txBody>
      </p:sp>
      <p:sp>
        <p:nvSpPr>
          <p:cNvPr id="25" name="24 Rectángulo"/>
          <p:cNvSpPr/>
          <p:nvPr/>
        </p:nvSpPr>
        <p:spPr>
          <a:xfrm>
            <a:off x="1843089" y="5359401"/>
            <a:ext cx="8080375" cy="1477963"/>
          </a:xfrm>
          <a:prstGeom prst="rect">
            <a:avLst/>
          </a:prstGeom>
        </p:spPr>
        <p:txBody>
          <a:bodyPr>
            <a:spAutoFit/>
          </a:bodyPr>
          <a:lstStyle/>
          <a:p>
            <a:pPr eaLnBrk="1" hangingPunct="1">
              <a:defRPr/>
            </a:pPr>
            <a:r>
              <a:rPr lang="es-MX" b="1" dirty="0"/>
              <a:t>Proyección del gobierno de El Salvador en este esfuerzo:</a:t>
            </a:r>
          </a:p>
          <a:p>
            <a:pPr marL="214313" indent="-214313">
              <a:buFont typeface="Arial" panose="020B0604020202020204" pitchFamily="34" charset="0"/>
              <a:buChar char="•"/>
              <a:defRPr/>
            </a:pPr>
            <a:r>
              <a:rPr lang="es-MX" dirty="0"/>
              <a:t>Diseñar e Implementar la Política Nacional de Desconcentración </a:t>
            </a:r>
          </a:p>
          <a:p>
            <a:pPr marL="214313" indent="-214313" algn="just">
              <a:buFont typeface="Arial" panose="020B0604020202020204" pitchFamily="34" charset="0"/>
              <a:buChar char="•"/>
              <a:defRPr/>
            </a:pPr>
            <a:r>
              <a:rPr lang="es-MX" dirty="0"/>
              <a:t>Avanzar en procesos planificados y articulados de desconcentración de aquellas instituciones públicas cuyos servicios sean los más demandados por la población</a:t>
            </a:r>
            <a:r>
              <a:rPr lang="es-MX" b="1" dirty="0"/>
              <a:t>.</a:t>
            </a:r>
          </a:p>
        </p:txBody>
      </p:sp>
      <p:sp>
        <p:nvSpPr>
          <p:cNvPr id="26" name="25 Rectángulo"/>
          <p:cNvSpPr/>
          <p:nvPr/>
        </p:nvSpPr>
        <p:spPr>
          <a:xfrm>
            <a:off x="3219451" y="1358900"/>
            <a:ext cx="7313613" cy="12763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27" name="26 Rectángulo"/>
          <p:cNvSpPr/>
          <p:nvPr/>
        </p:nvSpPr>
        <p:spPr>
          <a:xfrm>
            <a:off x="3313114" y="1052513"/>
            <a:ext cx="7202487" cy="1477962"/>
          </a:xfrm>
          <a:prstGeom prst="rect">
            <a:avLst/>
          </a:prstGeom>
        </p:spPr>
        <p:txBody>
          <a:bodyPr>
            <a:spAutoFit/>
          </a:bodyPr>
          <a:lstStyle/>
          <a:p>
            <a:pPr algn="ctr" eaLnBrk="1" hangingPunct="1">
              <a:defRPr/>
            </a:pPr>
            <a:r>
              <a:rPr lang="es-MX" sz="1500" b="1" dirty="0"/>
              <a:t>DESCONCENTRACIÓN</a:t>
            </a:r>
          </a:p>
          <a:p>
            <a:pPr algn="ctr" eaLnBrk="1" hangingPunct="1">
              <a:defRPr/>
            </a:pPr>
            <a:endParaRPr lang="es-MX" sz="1500" dirty="0">
              <a:solidFill>
                <a:schemeClr val="tx2">
                  <a:lumMod val="50000"/>
                </a:schemeClr>
              </a:solidFill>
            </a:endParaRPr>
          </a:p>
          <a:p>
            <a:pPr algn="ctr" eaLnBrk="1" hangingPunct="1">
              <a:defRPr/>
            </a:pPr>
            <a:r>
              <a:rPr lang="es-MX" sz="1500" dirty="0">
                <a:solidFill>
                  <a:schemeClr val="tx2">
                    <a:lumMod val="50000"/>
                  </a:schemeClr>
                </a:solidFill>
              </a:rPr>
              <a:t>Es el traslado de ciertas facultades y atribuciones de instituciones del OE desde su nivel central hacia niveles jerárquicamente dependientes, manteniendo la rectoría y asegurando su calidad y buen cumplimiento. Puede implicar la apertura de oficinas o ventanillas en diferentes territorios</a:t>
            </a:r>
          </a:p>
        </p:txBody>
      </p:sp>
    </p:spTree>
    <p:extLst>
      <p:ext uri="{BB962C8B-B14F-4D97-AF65-F5344CB8AC3E}">
        <p14:creationId xmlns:p14="http://schemas.microsoft.com/office/powerpoint/2010/main" val="3384170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28 Imagen" descr="DSCN49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620713"/>
            <a:ext cx="4945062"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1"/>
          <p:cNvPicPr>
            <a:picLocks noChangeAspect="1"/>
          </p:cNvPicPr>
          <p:nvPr/>
        </p:nvPicPr>
        <p:blipFill>
          <a:blip r:embed="rId3"/>
          <a:stretch>
            <a:fillRect/>
          </a:stretch>
        </p:blipFill>
        <p:spPr>
          <a:xfrm>
            <a:off x="1511517" y="4221447"/>
            <a:ext cx="5328592" cy="2541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16 Grupo"/>
          <p:cNvGrpSpPr>
            <a:grpSpLocks/>
          </p:cNvGrpSpPr>
          <p:nvPr/>
        </p:nvGrpSpPr>
        <p:grpSpPr bwMode="auto">
          <a:xfrm>
            <a:off x="7088189" y="476251"/>
            <a:ext cx="3557587" cy="6113463"/>
            <a:chOff x="5551709" y="620688"/>
            <a:chExt cx="3556795" cy="6112877"/>
          </a:xfrm>
        </p:grpSpPr>
        <p:sp>
          <p:nvSpPr>
            <p:cNvPr id="5" name="17 Rectángulo"/>
            <p:cNvSpPr/>
            <p:nvPr/>
          </p:nvSpPr>
          <p:spPr>
            <a:xfrm>
              <a:off x="5551709" y="3727128"/>
              <a:ext cx="3556795" cy="707957"/>
            </a:xfrm>
            <a:prstGeom prst="rect">
              <a:avLst/>
            </a:prstGeom>
          </p:spPr>
          <p:txBody>
            <a:bodyPr>
              <a:spAutoFit/>
            </a:bodyPr>
            <a:lstStyle/>
            <a:p>
              <a:pPr algn="ctr">
                <a:defRPr/>
              </a:pPr>
              <a:r>
                <a:rPr lang="es-EC" sz="2000" dirty="0"/>
                <a:t>Unidad de Policía Comunitaria</a:t>
              </a:r>
              <a:endParaRPr lang="es-MX" sz="2000" dirty="0"/>
            </a:p>
          </p:txBody>
        </p:sp>
        <p:pic>
          <p:nvPicPr>
            <p:cNvPr id="78854" name="12 Imagen" descr="C:\Users\USUARIO\Desktop\UPC DISEÑOS\UPC-CAP22P\DISEÑO ICO APROBADO\UPC-AREAS TÉCNICAS\PlanosUPC\SIERRA\ARQUITECTÓNICOS SIERRA\1UP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01883" y="1174522"/>
              <a:ext cx="3269985" cy="243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redondeado"/>
            <p:cNvSpPr/>
            <p:nvPr/>
          </p:nvSpPr>
          <p:spPr>
            <a:xfrm>
              <a:off x="6313539" y="620688"/>
              <a:ext cx="1963300" cy="338106"/>
            </a:xfrm>
            <a:prstGeom prst="roundRect">
              <a:avLst/>
            </a:prstGeom>
            <a:noFill/>
            <a:ln>
              <a:noFill/>
            </a:ln>
            <a:effectLst>
              <a:outerShdw blurRad="40000" dist="20000" dir="5400000" rotWithShape="0">
                <a:schemeClr val="bg1">
                  <a:alpha val="38000"/>
                </a:schemeClr>
              </a:outerShdw>
            </a:effectLst>
          </p:spPr>
          <p:style>
            <a:lnRef idx="1">
              <a:schemeClr val="dk1"/>
            </a:lnRef>
            <a:fillRef idx="2">
              <a:schemeClr val="dk1"/>
            </a:fillRef>
            <a:effectRef idx="1">
              <a:schemeClr val="dk1"/>
            </a:effectRef>
            <a:fontRef idx="minor">
              <a:schemeClr val="dk1"/>
            </a:fontRef>
          </p:style>
          <p:txBody>
            <a:bodyPr anchor="ctr"/>
            <a:lstStyle/>
            <a:p>
              <a:pPr algn="ctr">
                <a:defRPr/>
              </a:pPr>
              <a:r>
                <a:rPr lang="es-ES" sz="1600" b="1" dirty="0">
                  <a:solidFill>
                    <a:schemeClr val="tx1"/>
                  </a:solidFill>
                </a:rPr>
                <a:t>El país que estamos construyendo</a:t>
              </a:r>
            </a:p>
          </p:txBody>
        </p:sp>
        <p:pic>
          <p:nvPicPr>
            <p:cNvPr id="788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365104"/>
              <a:ext cx="3376316" cy="236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397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xit" presetSubtype="8" fill="hold" nodeType="withEffect">
                                  <p:stCondLst>
                                    <p:cond delay="0"/>
                                  </p:stCondLst>
                                  <p:childTnLst>
                                    <p:anim calcmode="lin" valueType="num">
                                      <p:cBhvr additive="base">
                                        <p:cTn id="8" dur="1000"/>
                                        <p:tgtEl>
                                          <p:spTgt spid="3"/>
                                        </p:tgtEl>
                                        <p:attrNameLst>
                                          <p:attrName>ppt_x</p:attrName>
                                        </p:attrNameLst>
                                      </p:cBhvr>
                                      <p:tavLst>
                                        <p:tav tm="0">
                                          <p:val>
                                            <p:strVal val="ppt_x"/>
                                          </p:val>
                                        </p:tav>
                                        <p:tav tm="100000">
                                          <p:val>
                                            <p:strVal val="0-ppt_w/2"/>
                                          </p:val>
                                        </p:tav>
                                      </p:tavLst>
                                    </p:anim>
                                    <p:anim calcmode="lin" valueType="num">
                                      <p:cBhvr additive="base">
                                        <p:cTn id="9" dur="1000"/>
                                        <p:tgtEl>
                                          <p:spTgt spid="3"/>
                                        </p:tgtEl>
                                        <p:attrNameLst>
                                          <p:attrName>ppt_y</p:attrName>
                                        </p:attrNameLst>
                                      </p:cBhvr>
                                      <p:tavLst>
                                        <p:tav tm="0">
                                          <p:val>
                                            <p:strVal val="ppt_y"/>
                                          </p:val>
                                        </p:tav>
                                        <p:tav tm="100000">
                                          <p:val>
                                            <p:strVal val="ppt_y"/>
                                          </p:val>
                                        </p:tav>
                                      </p:tavLst>
                                    </p:anim>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651" y="1646239"/>
            <a:ext cx="223996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524000" y="1100138"/>
            <a:ext cx="9144000" cy="3921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1924" name="2 CuadroTexto"/>
          <p:cNvSpPr txBox="1">
            <a:spLocks noChangeArrowheads="1"/>
          </p:cNvSpPr>
          <p:nvPr/>
        </p:nvSpPr>
        <p:spPr bwMode="auto">
          <a:xfrm>
            <a:off x="1774826" y="504825"/>
            <a:ext cx="9104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MS PGothic" panose="020B0600070205080204" pitchFamily="34" charset="-128"/>
              </a:defRPr>
            </a:lvl1pPr>
            <a:lvl2pPr marL="742950" indent="-285750">
              <a:defRPr kumimoji="1" sz="2400">
                <a:solidFill>
                  <a:schemeClr val="tx1"/>
                </a:solidFill>
                <a:latin typeface="Arial" panose="020B0604020202020204" pitchFamily="34" charset="0"/>
                <a:ea typeface="MS PGothic" panose="020B0600070205080204" pitchFamily="34" charset="-128"/>
              </a:defRPr>
            </a:lvl2pPr>
            <a:lvl3pPr marL="1143000" indent="-228600">
              <a:defRPr kumimoji="1" sz="2400">
                <a:solidFill>
                  <a:schemeClr val="tx1"/>
                </a:solidFill>
                <a:latin typeface="Arial" panose="020B0604020202020204" pitchFamily="34" charset="0"/>
                <a:ea typeface="MS PGothic" panose="020B0600070205080204" pitchFamily="34" charset="-128"/>
              </a:defRPr>
            </a:lvl3pPr>
            <a:lvl4pPr marL="1600200" indent="-228600">
              <a:defRPr kumimoji="1" sz="2400">
                <a:solidFill>
                  <a:schemeClr val="tx1"/>
                </a:solidFill>
                <a:latin typeface="Arial" panose="020B0604020202020204" pitchFamily="34" charset="0"/>
                <a:ea typeface="MS PGothic" panose="020B0600070205080204" pitchFamily="34" charset="-128"/>
              </a:defRPr>
            </a:lvl4pPr>
            <a:lvl5pPr marL="2057400" indent="-228600">
              <a:defRPr kumimoji="1"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MS PGothic" panose="020B0600070205080204" pitchFamily="34" charset="-128"/>
              </a:defRPr>
            </a:lvl9pPr>
          </a:lstStyle>
          <a:p>
            <a:r>
              <a:rPr lang="es-MX" sz="1800" b="1"/>
              <a:t>ESTRATEGIA DEL GOBIERNO PARA EL DESARROLLO DE LOS TERRITORIOS</a:t>
            </a:r>
          </a:p>
        </p:txBody>
      </p:sp>
      <p:sp>
        <p:nvSpPr>
          <p:cNvPr id="16" name="15 Rectángulo"/>
          <p:cNvSpPr/>
          <p:nvPr/>
        </p:nvSpPr>
        <p:spPr>
          <a:xfrm>
            <a:off x="3849688" y="2298700"/>
            <a:ext cx="6608762" cy="9413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500" dirty="0">
                <a:solidFill>
                  <a:schemeClr val="tx1"/>
                </a:solidFill>
              </a:rPr>
              <a:t>Implica </a:t>
            </a:r>
            <a:r>
              <a:rPr lang="es-SV" sz="1500" b="1" u="sng" dirty="0">
                <a:solidFill>
                  <a:schemeClr val="tx1"/>
                </a:solidFill>
              </a:rPr>
              <a:t>descentralizar</a:t>
            </a:r>
            <a:r>
              <a:rPr lang="es-SV" sz="1500" dirty="0">
                <a:solidFill>
                  <a:schemeClr val="tx1"/>
                </a:solidFill>
              </a:rPr>
              <a:t> la </a:t>
            </a:r>
            <a:r>
              <a:rPr lang="es-SV" sz="1500" u="sng" dirty="0">
                <a:solidFill>
                  <a:schemeClr val="tx1"/>
                </a:solidFill>
              </a:rPr>
              <a:t>inversión pública </a:t>
            </a:r>
            <a:r>
              <a:rPr lang="es-SV" sz="1500" dirty="0">
                <a:solidFill>
                  <a:schemeClr val="tx1"/>
                </a:solidFill>
              </a:rPr>
              <a:t>y el </a:t>
            </a:r>
            <a:r>
              <a:rPr lang="es-SV" sz="1500" b="1" dirty="0">
                <a:solidFill>
                  <a:schemeClr val="tx1"/>
                </a:solidFill>
                <a:hlinkClick r:id="rId3"/>
              </a:rPr>
              <a:t>gasto público</a:t>
            </a:r>
            <a:r>
              <a:rPr lang="es-SV" sz="1500" dirty="0">
                <a:solidFill>
                  <a:schemeClr val="tx1"/>
                </a:solidFill>
              </a:rPr>
              <a:t>, que han estado centralizados en los gobiernos centrales</a:t>
            </a:r>
            <a:endParaRPr lang="es-MX" sz="1500" dirty="0">
              <a:solidFill>
                <a:schemeClr val="tx1"/>
              </a:solidFill>
            </a:endParaRPr>
          </a:p>
        </p:txBody>
      </p:sp>
      <p:sp>
        <p:nvSpPr>
          <p:cNvPr id="19" name="18 Rectángulo"/>
          <p:cNvSpPr/>
          <p:nvPr/>
        </p:nvSpPr>
        <p:spPr>
          <a:xfrm>
            <a:off x="3938589" y="3279776"/>
            <a:ext cx="6537325" cy="346551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0" name="19 Rectángulo"/>
          <p:cNvSpPr/>
          <p:nvPr/>
        </p:nvSpPr>
        <p:spPr>
          <a:xfrm>
            <a:off x="3987800" y="3586163"/>
            <a:ext cx="6332538" cy="2816156"/>
          </a:xfrm>
          <a:prstGeom prst="rect">
            <a:avLst/>
          </a:prstGeom>
        </p:spPr>
        <p:txBody>
          <a:bodyPr>
            <a:spAutoFit/>
          </a:bodyPr>
          <a:lstStyle/>
          <a:p>
            <a:pPr algn="ctr">
              <a:defRPr/>
            </a:pPr>
            <a:r>
              <a:rPr lang="es-MX" sz="1500" b="1" dirty="0">
                <a:solidFill>
                  <a:srgbClr val="44546A">
                    <a:lumMod val="50000"/>
                  </a:srgbClr>
                </a:solidFill>
              </a:rPr>
              <a:t>¿Cuál es el propósito de la descentralización?</a:t>
            </a:r>
          </a:p>
          <a:p>
            <a:pPr marL="214313" indent="-214313">
              <a:buFont typeface="Arial" panose="020B0604020202020204" pitchFamily="34" charset="0"/>
              <a:buChar char="•"/>
              <a:defRPr/>
            </a:pPr>
            <a:r>
              <a:rPr lang="es-MX" dirty="0">
                <a:solidFill>
                  <a:srgbClr val="44546A">
                    <a:lumMod val="50000"/>
                  </a:srgbClr>
                </a:solidFill>
              </a:rPr>
              <a:t>Fortalecer el eslabón del Estado más cercano a la gente</a:t>
            </a:r>
          </a:p>
          <a:p>
            <a:pPr marL="214313" indent="-214313">
              <a:buFont typeface="Arial" panose="020B0604020202020204" pitchFamily="34" charset="0"/>
              <a:buChar char="•"/>
              <a:defRPr/>
            </a:pPr>
            <a:r>
              <a:rPr lang="es-MX" dirty="0">
                <a:solidFill>
                  <a:srgbClr val="44546A">
                    <a:lumMod val="50000"/>
                  </a:srgbClr>
                </a:solidFill>
              </a:rPr>
              <a:t>Eficientizar la gestión pública</a:t>
            </a:r>
          </a:p>
          <a:p>
            <a:pPr marL="214313" indent="-214313">
              <a:buFont typeface="Arial" panose="020B0604020202020204" pitchFamily="34" charset="0"/>
              <a:buChar char="•"/>
              <a:defRPr/>
            </a:pPr>
            <a:r>
              <a:rPr lang="es-MX" dirty="0">
                <a:solidFill>
                  <a:srgbClr val="44546A">
                    <a:lumMod val="50000"/>
                  </a:srgbClr>
                </a:solidFill>
              </a:rPr>
              <a:t>Acercar los servicios y la inversión pública a la gente en los territorios</a:t>
            </a:r>
          </a:p>
          <a:p>
            <a:pPr marL="214313" indent="-214313">
              <a:buFont typeface="Arial" panose="020B0604020202020204" pitchFamily="34" charset="0"/>
              <a:buChar char="•"/>
              <a:defRPr/>
            </a:pPr>
            <a:r>
              <a:rPr lang="es-MX" dirty="0">
                <a:solidFill>
                  <a:srgbClr val="44546A">
                    <a:lumMod val="50000"/>
                  </a:srgbClr>
                </a:solidFill>
              </a:rPr>
              <a:t>Resolver una gama de problemas y necesidades de las personas y las empresas (MIPYME)</a:t>
            </a:r>
          </a:p>
          <a:p>
            <a:pPr marL="214313" indent="-214313">
              <a:buFont typeface="Arial" panose="020B0604020202020204" pitchFamily="34" charset="0"/>
              <a:buChar char="•"/>
              <a:defRPr/>
            </a:pPr>
            <a:r>
              <a:rPr lang="es-MX" dirty="0">
                <a:solidFill>
                  <a:srgbClr val="44546A">
                    <a:lumMod val="50000"/>
                  </a:srgbClr>
                </a:solidFill>
              </a:rPr>
              <a:t>Generar oportunidades de crecimiento y desarrollo de la gente en su territorio.</a:t>
            </a:r>
          </a:p>
        </p:txBody>
      </p:sp>
      <p:sp>
        <p:nvSpPr>
          <p:cNvPr id="25" name="24 Rectángulo"/>
          <p:cNvSpPr/>
          <p:nvPr/>
        </p:nvSpPr>
        <p:spPr>
          <a:xfrm>
            <a:off x="492981" y="1646238"/>
            <a:ext cx="3391633" cy="4708981"/>
          </a:xfrm>
          <a:prstGeom prst="rect">
            <a:avLst/>
          </a:prstGeom>
          <a:solidFill>
            <a:schemeClr val="accent6">
              <a:lumMod val="40000"/>
              <a:lumOff val="60000"/>
            </a:schemeClr>
          </a:solidFill>
        </p:spPr>
        <p:txBody>
          <a:bodyPr wrap="square">
            <a:spAutoFit/>
          </a:bodyPr>
          <a:lstStyle/>
          <a:p>
            <a:pPr>
              <a:defRPr/>
            </a:pPr>
            <a:r>
              <a:rPr lang="es-MX" sz="1400" b="1" dirty="0">
                <a:solidFill>
                  <a:schemeClr val="tx2">
                    <a:lumMod val="50000"/>
                  </a:schemeClr>
                </a:solidFill>
              </a:rPr>
              <a:t>Diseñar e Implementar la Política Nacional de Descentralización</a:t>
            </a:r>
          </a:p>
          <a:p>
            <a:pPr marL="214313" indent="-214313">
              <a:buFont typeface="Arial" panose="020B0604020202020204" pitchFamily="34" charset="0"/>
              <a:buChar char="•"/>
              <a:defRPr/>
            </a:pPr>
            <a:r>
              <a:rPr lang="es-SV" sz="1600" dirty="0"/>
              <a:t>Transferir competencias y recursos a las municipalidades</a:t>
            </a:r>
          </a:p>
          <a:p>
            <a:pPr marL="214313" indent="-214313">
              <a:buFont typeface="Arial" panose="020B0604020202020204" pitchFamily="34" charset="0"/>
              <a:buChar char="•"/>
              <a:defRPr/>
            </a:pPr>
            <a:r>
              <a:rPr lang="es-SV" sz="1600" dirty="0"/>
              <a:t>Generar capacidades técnicas, financieras y administrativas en los gobiernos locales para recibir y gestionar nuevas competencias y servicios</a:t>
            </a:r>
          </a:p>
          <a:p>
            <a:pPr marL="214313" indent="-214313">
              <a:buFont typeface="Arial" panose="020B0604020202020204" pitchFamily="34" charset="0"/>
              <a:buChar char="•"/>
              <a:defRPr/>
            </a:pPr>
            <a:r>
              <a:rPr lang="es-SV" sz="1600" dirty="0"/>
              <a:t>Fortalecer a las municipalidades en su capacidad de generar recursos propios</a:t>
            </a:r>
          </a:p>
          <a:p>
            <a:pPr marL="214313" indent="-214313">
              <a:buFont typeface="Arial" panose="020B0604020202020204" pitchFamily="34" charset="0"/>
              <a:buChar char="•"/>
              <a:defRPr/>
            </a:pPr>
            <a:r>
              <a:rPr lang="es-SV" sz="1600" dirty="0"/>
              <a:t>Generar capacidades de la ciudadanía para que participe y apoye estos procesos.</a:t>
            </a:r>
          </a:p>
        </p:txBody>
      </p:sp>
      <p:sp>
        <p:nvSpPr>
          <p:cNvPr id="26" name="25 Rectángulo"/>
          <p:cNvSpPr/>
          <p:nvPr/>
        </p:nvSpPr>
        <p:spPr>
          <a:xfrm>
            <a:off x="3849689" y="1268414"/>
            <a:ext cx="6643687" cy="9921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7" name="26 Rectángulo"/>
          <p:cNvSpPr/>
          <p:nvPr/>
        </p:nvSpPr>
        <p:spPr>
          <a:xfrm>
            <a:off x="4224338" y="1412876"/>
            <a:ext cx="6234112" cy="784225"/>
          </a:xfrm>
          <a:prstGeom prst="rect">
            <a:avLst/>
          </a:prstGeom>
        </p:spPr>
        <p:txBody>
          <a:bodyPr>
            <a:spAutoFit/>
          </a:bodyPr>
          <a:lstStyle/>
          <a:p>
            <a:pPr algn="ctr">
              <a:defRPr/>
            </a:pPr>
            <a:r>
              <a:rPr lang="es-MX" sz="1500" b="1" dirty="0">
                <a:solidFill>
                  <a:schemeClr val="tx2">
                    <a:lumMod val="50000"/>
                  </a:schemeClr>
                </a:solidFill>
              </a:rPr>
              <a:t>DESCENTRALIZACIÓN </a:t>
            </a:r>
          </a:p>
          <a:p>
            <a:pPr algn="ctr">
              <a:defRPr/>
            </a:pPr>
            <a:r>
              <a:rPr lang="es-MX" sz="1500" b="1" dirty="0">
                <a:solidFill>
                  <a:schemeClr val="tx2">
                    <a:lumMod val="50000"/>
                  </a:schemeClr>
                </a:solidFill>
              </a:rPr>
              <a:t>Consiste en la transferencia de competencias, recursos y poder </a:t>
            </a:r>
            <a:r>
              <a:rPr lang="es-MX" sz="1500" b="1" dirty="0"/>
              <a:t>del gobierno central hacia los gobiernos municipales</a:t>
            </a:r>
          </a:p>
        </p:txBody>
      </p:sp>
    </p:spTree>
    <p:extLst>
      <p:ext uri="{BB962C8B-B14F-4D97-AF65-F5344CB8AC3E}">
        <p14:creationId xmlns:p14="http://schemas.microsoft.com/office/powerpoint/2010/main" val="13140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773239"/>
            <a:ext cx="3816350" cy="30956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Shape 1"/>
          <p:cNvSpPr txBox="1">
            <a:spLocks noChangeArrowheads="1"/>
          </p:cNvSpPr>
          <p:nvPr/>
        </p:nvSpPr>
        <p:spPr bwMode="auto">
          <a:xfrm>
            <a:off x="6024563" y="6048375"/>
            <a:ext cx="63992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s-ES"/>
          </a:p>
        </p:txBody>
      </p:sp>
      <p:pic>
        <p:nvPicPr>
          <p:cNvPr id="82948" name="4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368301"/>
            <a:ext cx="38544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6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976" y="311150"/>
            <a:ext cx="244792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1 CuadroTexto"/>
          <p:cNvSpPr txBox="1">
            <a:spLocks noChangeArrowheads="1"/>
          </p:cNvSpPr>
          <p:nvPr/>
        </p:nvSpPr>
        <p:spPr bwMode="auto">
          <a:xfrm>
            <a:off x="6034088" y="5421314"/>
            <a:ext cx="49323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s-EC" sz="2800">
                <a:solidFill>
                  <a:schemeClr val="bg1"/>
                </a:solidFill>
                <a:latin typeface="Brush Script Std"/>
              </a:rPr>
              <a:t>Ambato se mueve contigo!</a:t>
            </a:r>
          </a:p>
        </p:txBody>
      </p:sp>
      <p:pic>
        <p:nvPicPr>
          <p:cNvPr id="82951" name="4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34088" y="1773239"/>
            <a:ext cx="4165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4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60563" y="4337050"/>
            <a:ext cx="39608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CuadroTexto 2"/>
          <p:cNvSpPr txBox="1">
            <a:spLocks noChangeArrowheads="1"/>
          </p:cNvSpPr>
          <p:nvPr/>
        </p:nvSpPr>
        <p:spPr bwMode="auto">
          <a:xfrm>
            <a:off x="9078914" y="5451476"/>
            <a:ext cx="147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kumimoji="1"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70000"/>
              <a:buFont typeface="Monotype Sorts" charset="2"/>
              <a:buChar char="u"/>
              <a:defRPr kumimoji="1"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hlink"/>
              </a:buClr>
              <a:buSzPct val="70000"/>
              <a:buFont typeface="Wingdings" panose="05000000000000000000" pitchFamily="2" charset="2"/>
              <a:buChar char="u"/>
              <a:defRPr kumimoji="1"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u"/>
              <a:defRPr kumimoji="1">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s-SV"/>
              <a:t>matricula</a:t>
            </a:r>
            <a:endParaRPr lang="es-ES"/>
          </a:p>
        </p:txBody>
      </p:sp>
      <p:pic>
        <p:nvPicPr>
          <p:cNvPr id="82954" name="Imagen 10" descr="D:\Fotos Ecuador\20150618_09313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4563" y="5205414"/>
            <a:ext cx="305435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08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57237" y="389614"/>
            <a:ext cx="7609399"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SV" dirty="0" smtClean="0"/>
              <a:t>AVANCES EN DESCENTRALIZACIÓN</a:t>
            </a:r>
            <a:endParaRPr lang="es-ES" dirty="0"/>
          </a:p>
        </p:txBody>
      </p:sp>
      <p:sp>
        <p:nvSpPr>
          <p:cNvPr id="3" name="CuadroTexto 2"/>
          <p:cNvSpPr txBox="1"/>
          <p:nvPr/>
        </p:nvSpPr>
        <p:spPr>
          <a:xfrm>
            <a:off x="1470990" y="850790"/>
            <a:ext cx="10919791" cy="6463308"/>
          </a:xfrm>
          <a:prstGeom prst="rect">
            <a:avLst/>
          </a:prstGeom>
          <a:noFill/>
        </p:spPr>
        <p:txBody>
          <a:bodyPr wrap="square" rtlCol="0">
            <a:spAutoFit/>
          </a:bodyPr>
          <a:lstStyle/>
          <a:p>
            <a:r>
              <a:rPr lang="es-SV" dirty="0" smtClean="0"/>
              <a:t>Se ha trabajado con 15 instituciones del gobierno </a:t>
            </a:r>
            <a:r>
              <a:rPr lang="es-MX" dirty="0" smtClean="0"/>
              <a:t>ISDEM</a:t>
            </a:r>
            <a:r>
              <a:rPr lang="es-MX" dirty="0"/>
              <a:t>, FISDL, ANDA, MINED, MINEC, MARN, MSALUD, MIGOBT, MJSP, MH, MTPS, MOP, MAG, VMVDU e identificado competencias que pueden ser </a:t>
            </a:r>
            <a:r>
              <a:rPr lang="es-MX" dirty="0" smtClean="0"/>
              <a:t>transferidas</a:t>
            </a:r>
          </a:p>
          <a:p>
            <a:endParaRPr lang="es-SV" dirty="0"/>
          </a:p>
          <a:p>
            <a:r>
              <a:rPr lang="es-SV" dirty="0" smtClean="0"/>
              <a:t>Se está identificando la viabilidad política, técnica y financiera de aquellas competencias que pudiera transferirse a las municipalidades</a:t>
            </a:r>
          </a:p>
          <a:p>
            <a:endParaRPr lang="es-SV" dirty="0"/>
          </a:p>
          <a:p>
            <a:r>
              <a:rPr lang="es-SV" dirty="0" smtClean="0"/>
              <a:t>Se ha iniciado en la Comisión de Municipalismo de la Asamblea Legislativa la discusión sobre una ley marco sobre descentralización, que podrá permitir dar inicio a los procesos de transferencia que el gobierno central está identificando.</a:t>
            </a:r>
          </a:p>
          <a:p>
            <a:endParaRPr lang="es-SV" dirty="0"/>
          </a:p>
          <a:p>
            <a:r>
              <a:rPr lang="es-SV" dirty="0" smtClean="0"/>
              <a:t>La apuesta del gobierno es acercar las competencias a través de las asociaciones de municipios, para ello ya se firmó un acuerdo entre los presidentes de las Asociaciones de municipios y el secretario técnico y el Ministro de gobernación para fortalecer a las municipalidades, para lo cual se va a iniciar con el diseño de la Política nacional para la gestión asociada de los territorios y la elaboración de los planes de fortalecimiento de cada mancomunidad. </a:t>
            </a:r>
          </a:p>
          <a:p>
            <a:endParaRPr lang="es-SV" dirty="0"/>
          </a:p>
          <a:p>
            <a:r>
              <a:rPr lang="es-SV" dirty="0" smtClean="0"/>
              <a:t>Los primeros pasos para cualquier transferencia de competencias, es que cada mancomunidad este fortalecida y en condiciones para asumir la competencia, también deberá analizarse la transferencia financiera y particularmente que la nueva competencia le genere recursos a la mancomunidad.</a:t>
            </a:r>
            <a:endParaRPr lang="es-SV" dirty="0"/>
          </a:p>
          <a:p>
            <a:endParaRPr lang="es-ES" dirty="0"/>
          </a:p>
        </p:txBody>
      </p:sp>
    </p:spTree>
    <p:extLst>
      <p:ext uri="{BB962C8B-B14F-4D97-AF65-F5344CB8AC3E}">
        <p14:creationId xmlns:p14="http://schemas.microsoft.com/office/powerpoint/2010/main" val="2452157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57237" y="389614"/>
            <a:ext cx="7609399"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SV" dirty="0" smtClean="0"/>
              <a:t>AVANCES EN DESCONCENTRACIÓN</a:t>
            </a:r>
            <a:endParaRPr lang="es-ES" dirty="0"/>
          </a:p>
        </p:txBody>
      </p:sp>
      <p:sp>
        <p:nvSpPr>
          <p:cNvPr id="3" name="CuadroTexto 2"/>
          <p:cNvSpPr txBox="1"/>
          <p:nvPr/>
        </p:nvSpPr>
        <p:spPr>
          <a:xfrm>
            <a:off x="2091193" y="1407381"/>
            <a:ext cx="8173941" cy="4708981"/>
          </a:xfrm>
          <a:prstGeom prst="rect">
            <a:avLst/>
          </a:prstGeom>
          <a:noFill/>
        </p:spPr>
        <p:txBody>
          <a:bodyPr wrap="square" rtlCol="0">
            <a:spAutoFit/>
          </a:bodyPr>
          <a:lstStyle/>
          <a:p>
            <a:pPr marL="285750" indent="-285750">
              <a:buFont typeface="Arial" panose="020B0604020202020204" pitchFamily="34" charset="0"/>
              <a:buChar char="•"/>
            </a:pPr>
            <a:r>
              <a:rPr lang="es-ES_tradnl" sz="2000" dirty="0"/>
              <a:t>Primer acercamiento con los Titulares de las siguientes instituciones: ISDEM, FISDL, ANDA, MINED, MINEC, MARN, MSALUD, MIGOBT, MJSP, MH, MTPS, MOP, MAG, VMVDU e identificación de la voluntad </a:t>
            </a:r>
            <a:r>
              <a:rPr lang="es-ES_tradnl" sz="2000" dirty="0" smtClean="0"/>
              <a:t>política y condiciones financieras </a:t>
            </a:r>
            <a:r>
              <a:rPr lang="es-ES_tradnl" sz="2000" dirty="0"/>
              <a:t>de instituciones del Órgano Ejecutivo y Autónomas para desconcentrar sus funciones</a:t>
            </a:r>
            <a:r>
              <a:rPr lang="es-ES_tradnl" sz="2000" dirty="0" smtClean="0"/>
              <a:t>.</a:t>
            </a:r>
          </a:p>
          <a:p>
            <a:pPr marL="285750" indent="-285750">
              <a:buFont typeface="Arial" panose="020B0604020202020204" pitchFamily="34" charset="0"/>
              <a:buChar char="•"/>
            </a:pPr>
            <a:endParaRPr lang="es-ES_tradnl" sz="2000" dirty="0"/>
          </a:p>
          <a:p>
            <a:pPr marL="285750" indent="-285750">
              <a:buFont typeface="Arial" panose="020B0604020202020204" pitchFamily="34" charset="0"/>
              <a:buChar char="•"/>
            </a:pPr>
            <a:r>
              <a:rPr lang="es-SV" sz="2000" dirty="0" smtClean="0"/>
              <a:t>Se ha identificado los procesos de tramites y servicios a transferir</a:t>
            </a:r>
          </a:p>
          <a:p>
            <a:pPr marL="285750" indent="-285750">
              <a:buFont typeface="Arial" panose="020B0604020202020204" pitchFamily="34" charset="0"/>
              <a:buChar char="•"/>
            </a:pPr>
            <a:endParaRPr lang="es-SV" sz="2000" dirty="0"/>
          </a:p>
          <a:p>
            <a:pPr marL="285750" indent="-285750">
              <a:buFont typeface="Arial" panose="020B0604020202020204" pitchFamily="34" charset="0"/>
              <a:buChar char="•"/>
            </a:pPr>
            <a:r>
              <a:rPr lang="es-SV" sz="2000" dirty="0" smtClean="0"/>
              <a:t>Vamos a iniciar con la desconcentración de ellos en el oriente del país.</a:t>
            </a:r>
          </a:p>
          <a:p>
            <a:pPr marL="285750" indent="-285750">
              <a:buFont typeface="Arial" panose="020B0604020202020204" pitchFamily="34" charset="0"/>
              <a:buChar char="•"/>
            </a:pPr>
            <a:endParaRPr lang="es-SV" sz="2000" dirty="0"/>
          </a:p>
          <a:p>
            <a:pPr marL="285750" indent="-285750">
              <a:buFont typeface="Arial" panose="020B0604020202020204" pitchFamily="34" charset="0"/>
              <a:buChar char="•"/>
            </a:pPr>
            <a:r>
              <a:rPr lang="es-SV" sz="2000" dirty="0" smtClean="0"/>
              <a:t>Estamos haciendo el diseño estratégico del proceso de desconcentración.</a:t>
            </a:r>
            <a:endParaRPr lang="es-ES" sz="2000" dirty="0"/>
          </a:p>
        </p:txBody>
      </p:sp>
    </p:spTree>
    <p:extLst>
      <p:ext uri="{BB962C8B-B14F-4D97-AF65-F5344CB8AC3E}">
        <p14:creationId xmlns:p14="http://schemas.microsoft.com/office/powerpoint/2010/main" val="197589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22998" y="659958"/>
            <a:ext cx="7951305" cy="954107"/>
          </a:xfrm>
          <a:prstGeom prst="rect">
            <a:avLst/>
          </a:prstGeom>
          <a:noFill/>
        </p:spPr>
        <p:txBody>
          <a:bodyPr wrap="square" rtlCol="0">
            <a:spAutoFit/>
          </a:bodyPr>
          <a:lstStyle/>
          <a:p>
            <a:r>
              <a:rPr lang="es-SV" sz="2800" b="1" dirty="0" smtClean="0"/>
              <a:t>GESTION ASOCIADA DE LOS TERRITORIOS</a:t>
            </a:r>
          </a:p>
          <a:p>
            <a:endParaRPr lang="es-ES" sz="2800" b="1" dirty="0"/>
          </a:p>
        </p:txBody>
      </p:sp>
      <p:pic>
        <p:nvPicPr>
          <p:cNvPr id="3" name="Picture 2" descr="http://www.fmln.org.sv/sv/oficialv3c/images/stories/recursos/noticias/fotos2015/OCT/011015V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107" y="1455089"/>
            <a:ext cx="8455086" cy="507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21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7550" y="116632"/>
            <a:ext cx="8688248" cy="778098"/>
          </a:xfrm>
          <a:extLst/>
        </p:spPr>
        <p:style>
          <a:lnRef idx="0">
            <a:schemeClr val="accent1"/>
          </a:lnRef>
          <a:fillRef idx="3">
            <a:schemeClr val="accent1"/>
          </a:fillRef>
          <a:effectRef idx="3">
            <a:schemeClr val="accent1"/>
          </a:effectRef>
          <a:fontRef idx="minor">
            <a:schemeClr val="lt1"/>
          </a:fontRef>
        </p:style>
        <p:txBody>
          <a:bodyPr vert="horz" lIns="91427" tIns="45713" rIns="91427" bIns="45713" rtlCol="0" anchor="ctr">
            <a:noAutofit/>
          </a:bodyPr>
          <a:lstStyle/>
          <a:p>
            <a:pPr>
              <a:defRPr/>
            </a:pPr>
            <a:r>
              <a:rPr lang="es-ES" sz="2800" b="1" dirty="0">
                <a:latin typeface="Candara" pitchFamily="34" charset="0"/>
              </a:rPr>
              <a:t>Cobertura Geográfica de  24 Asociaciones de Municipios</a:t>
            </a:r>
          </a:p>
        </p:txBody>
      </p:sp>
      <p:pic>
        <p:nvPicPr>
          <p:cNvPr id="87045" name="Picture 2" descr="C:\Users\Miguel\Desktop\QTV-STPP\Imagenes para documento\Mancomunidades Asociadas_MAPA COMPLE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9" y="847726"/>
            <a:ext cx="9153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1524000" y="5376863"/>
            <a:ext cx="5919788" cy="97631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MX" dirty="0">
                <a:latin typeface="Candara" panose="020E0502030303020204" pitchFamily="34" charset="0"/>
              </a:rPr>
              <a:t>Cobertura territorial: 187 municipios   que representan el 71% de los municipios del país </a:t>
            </a:r>
          </a:p>
        </p:txBody>
      </p:sp>
      <p:sp>
        <p:nvSpPr>
          <p:cNvPr id="5" name="Rectángulo 4"/>
          <p:cNvSpPr/>
          <p:nvPr/>
        </p:nvSpPr>
        <p:spPr>
          <a:xfrm>
            <a:off x="1524001" y="6350001"/>
            <a:ext cx="8861425" cy="5302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MX" dirty="0">
                <a:latin typeface="Candara" panose="020E0502030303020204" pitchFamily="34" charset="0"/>
              </a:rPr>
              <a:t>Población: </a:t>
            </a:r>
            <a:r>
              <a:rPr lang="es-ES" dirty="0">
                <a:latin typeface="Candara" panose="020E0502030303020204" pitchFamily="34" charset="0"/>
              </a:rPr>
              <a:t>4, 303,640 habitantes representando esto el 70.4% de la población total</a:t>
            </a:r>
            <a:r>
              <a:rPr lang="es-MX" dirty="0">
                <a:latin typeface="Candara" panose="020E0502030303020204" pitchFamily="34" charset="0"/>
              </a:rPr>
              <a:t> </a:t>
            </a:r>
          </a:p>
        </p:txBody>
      </p:sp>
    </p:spTree>
    <p:extLst>
      <p:ext uri="{BB962C8B-B14F-4D97-AF65-F5344CB8AC3E}">
        <p14:creationId xmlns:p14="http://schemas.microsoft.com/office/powerpoint/2010/main" val="69988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188640"/>
            <a:ext cx="8229600" cy="706090"/>
          </a:xfrm>
          <a:extLst/>
        </p:spPr>
        <p:style>
          <a:lnRef idx="0">
            <a:schemeClr val="accent1"/>
          </a:lnRef>
          <a:fillRef idx="3">
            <a:schemeClr val="accent1"/>
          </a:fillRef>
          <a:effectRef idx="3">
            <a:schemeClr val="accent1"/>
          </a:effectRef>
          <a:fontRef idx="minor">
            <a:schemeClr val="lt1"/>
          </a:fontRef>
        </p:style>
        <p:txBody>
          <a:bodyPr>
            <a:normAutofit/>
          </a:bodyPr>
          <a:lstStyle/>
          <a:p>
            <a:pPr>
              <a:defRPr/>
            </a:pPr>
            <a:r>
              <a:rPr lang="es-ES" sz="3200" dirty="0">
                <a:latin typeface="Candara" pitchFamily="34" charset="0"/>
              </a:rPr>
              <a:t>Mancomunidades Existentes</a:t>
            </a:r>
          </a:p>
        </p:txBody>
      </p:sp>
      <p:graphicFrame>
        <p:nvGraphicFramePr>
          <p:cNvPr id="3" name="2 Tabla"/>
          <p:cNvGraphicFramePr>
            <a:graphicFrameLocks noGrp="1"/>
          </p:cNvGraphicFramePr>
          <p:nvPr/>
        </p:nvGraphicFramePr>
        <p:xfrm>
          <a:off x="1524000" y="981076"/>
          <a:ext cx="9109074" cy="5951376"/>
        </p:xfrm>
        <a:graphic>
          <a:graphicData uri="http://schemas.openxmlformats.org/drawingml/2006/table">
            <a:tbl>
              <a:tblPr firstRow="1">
                <a:tableStyleId>{B301B821-A1FF-4177-AEE7-76D212191A09}</a:tableStyleId>
              </a:tblPr>
              <a:tblGrid>
                <a:gridCol w="438990"/>
                <a:gridCol w="1573054"/>
                <a:gridCol w="5798878"/>
                <a:gridCol w="1298152"/>
              </a:tblGrid>
              <a:tr h="373351">
                <a:tc>
                  <a:txBody>
                    <a:bodyPr/>
                    <a:lstStyle/>
                    <a:p>
                      <a:pPr algn="l" fontAlgn="b"/>
                      <a:r>
                        <a:rPr lang="es-SV" sz="2400" u="none" strike="noStrike" dirty="0"/>
                        <a:t>#</a:t>
                      </a:r>
                      <a:endParaRPr lang="es-SV" sz="2400" b="0" i="0" u="none" strike="noStrike" dirty="0">
                        <a:solidFill>
                          <a:srgbClr val="000000"/>
                        </a:solidFill>
                        <a:latin typeface="Candara" pitchFamily="34" charset="0"/>
                      </a:endParaRPr>
                    </a:p>
                  </a:txBody>
                  <a:tcPr marL="7633" marR="7633" marT="7632" marB="0" anchor="b"/>
                </a:tc>
                <a:tc>
                  <a:txBody>
                    <a:bodyPr/>
                    <a:lstStyle/>
                    <a:p>
                      <a:pPr algn="l" fontAlgn="b"/>
                      <a:r>
                        <a:rPr lang="es-SV" sz="2400" u="none" strike="noStrike" dirty="0" smtClean="0"/>
                        <a:t>Código</a:t>
                      </a:r>
                      <a:endParaRPr lang="es-SV" sz="2400" b="0" i="0" u="none" strike="noStrike" dirty="0">
                        <a:solidFill>
                          <a:srgbClr val="000000"/>
                        </a:solidFill>
                        <a:latin typeface="Candara" pitchFamily="34" charset="0"/>
                      </a:endParaRPr>
                    </a:p>
                  </a:txBody>
                  <a:tcPr marL="7633" marR="7633" marT="7632" marB="0" anchor="b"/>
                </a:tc>
                <a:tc>
                  <a:txBody>
                    <a:bodyPr/>
                    <a:lstStyle/>
                    <a:p>
                      <a:pPr algn="l" fontAlgn="b"/>
                      <a:r>
                        <a:rPr lang="es-SV" sz="2400" u="none" strike="noStrike" dirty="0"/>
                        <a:t>Nombre de la Mancomunidad</a:t>
                      </a:r>
                      <a:endParaRPr lang="es-SV" sz="2400" b="0" i="0" u="none" strike="noStrike" dirty="0">
                        <a:solidFill>
                          <a:srgbClr val="000000"/>
                        </a:solidFill>
                        <a:latin typeface="Candara" pitchFamily="34" charset="0"/>
                      </a:endParaRPr>
                    </a:p>
                  </a:txBody>
                  <a:tcPr marL="7633" marR="7633" marT="7632" marB="0" anchor="b"/>
                </a:tc>
                <a:tc>
                  <a:txBody>
                    <a:bodyPr/>
                    <a:lstStyle/>
                    <a:p>
                      <a:pPr algn="l" fontAlgn="b"/>
                      <a:r>
                        <a:rPr lang="es-SV" sz="2400" u="none" strike="noStrike" dirty="0"/>
                        <a:t>Zona</a:t>
                      </a:r>
                      <a:endParaRPr lang="es-SV" sz="2400" b="0" i="0" u="none" strike="noStrike" dirty="0">
                        <a:solidFill>
                          <a:srgbClr val="000000"/>
                        </a:solidFill>
                        <a:latin typeface="Candara" pitchFamily="34" charset="0"/>
                      </a:endParaRPr>
                    </a:p>
                  </a:txBody>
                  <a:tcPr marL="7633" marR="7633" marT="7632" marB="0" anchor="b"/>
                </a:tc>
              </a:tr>
              <a:tr h="281921">
                <a:tc>
                  <a:txBody>
                    <a:bodyPr/>
                    <a:lstStyle/>
                    <a:p>
                      <a:pPr algn="l" fontAlgn="b"/>
                      <a:r>
                        <a:rPr lang="es-SV" sz="1800" u="none" strike="noStrike" dirty="0"/>
                        <a:t>1</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AMAS</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Asociación Micro región Ahuachapán Sur</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Occidental</a:t>
                      </a:r>
                      <a:endParaRPr lang="es-SV" sz="1800" b="0" i="1" u="none" strike="noStrike" dirty="0">
                        <a:solidFill>
                          <a:srgbClr val="000000"/>
                        </a:solidFill>
                        <a:latin typeface="Candara" pitchFamily="34" charset="0"/>
                      </a:endParaRPr>
                    </a:p>
                  </a:txBody>
                  <a:tcPr marL="7633" marR="7633" marT="7632" marB="0" anchor="b"/>
                </a:tc>
              </a:tr>
              <a:tr h="281921">
                <a:tc>
                  <a:txBody>
                    <a:bodyPr/>
                    <a:lstStyle/>
                    <a:p>
                      <a:pPr algn="l" fontAlgn="b"/>
                      <a:r>
                        <a:rPr lang="es-SV" sz="1800" u="none" strike="noStrike" dirty="0"/>
                        <a:t>2</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dirty="0"/>
                        <a:t>AMNM</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Micro región  Norte de  Morazán</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Oriental</a:t>
                      </a:r>
                      <a:endParaRPr lang="es-SV" sz="1800" b="0" i="1" u="none" strike="noStrike">
                        <a:solidFill>
                          <a:srgbClr val="000000"/>
                        </a:solidFill>
                        <a:latin typeface="Candara" pitchFamily="34" charset="0"/>
                      </a:endParaRPr>
                    </a:p>
                  </a:txBody>
                  <a:tcPr marL="7633" marR="7633" marT="7632" marB="0" anchor="b"/>
                </a:tc>
              </a:tr>
              <a:tr h="523467">
                <a:tc>
                  <a:txBody>
                    <a:bodyPr/>
                    <a:lstStyle/>
                    <a:p>
                      <a:pPr algn="l" fontAlgn="b"/>
                      <a:r>
                        <a:rPr lang="es-SV" sz="1800" u="none" strike="noStrike"/>
                        <a:t>3</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AMRCA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Asociación de Municipios Región Centro Ahuachapán</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Occidental</a:t>
                      </a:r>
                      <a:endParaRPr lang="es-SV" sz="1800" b="0" i="1" u="none" strike="noStrike">
                        <a:solidFill>
                          <a:srgbClr val="000000"/>
                        </a:solidFill>
                        <a:latin typeface="Candara" pitchFamily="34" charset="0"/>
                      </a:endParaRPr>
                    </a:p>
                  </a:txBody>
                  <a:tcPr marL="7633" marR="7633" marT="7632" marB="0" anchor="b"/>
                </a:tc>
              </a:tr>
              <a:tr h="556210">
                <a:tc>
                  <a:txBody>
                    <a:bodyPr/>
                    <a:lstStyle/>
                    <a:p>
                      <a:pPr algn="l" fontAlgn="b"/>
                      <a:r>
                        <a:rPr lang="es-SV" sz="1800" u="none" strike="noStrike"/>
                        <a:t>4</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AMUCHADES</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Asociación de Municipalidades de Chalatenango para el tratamiento Integral de Desechos Sólidos</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Central</a:t>
                      </a:r>
                      <a:endParaRPr lang="es-SV" sz="1800" b="0" i="1" u="none" strike="noStrike">
                        <a:solidFill>
                          <a:srgbClr val="000000"/>
                        </a:solidFill>
                        <a:latin typeface="Candara" pitchFamily="34" charset="0"/>
                      </a:endParaRPr>
                    </a:p>
                  </a:txBody>
                  <a:tcPr marL="7633" marR="7633" marT="7632" marB="0" anchor="b"/>
                </a:tc>
              </a:tr>
              <a:tr h="556210">
                <a:tc>
                  <a:txBody>
                    <a:bodyPr/>
                    <a:lstStyle/>
                    <a:p>
                      <a:pPr algn="l" fontAlgn="b"/>
                      <a:r>
                        <a:rPr lang="es-SV" sz="1800" u="none" strike="noStrike"/>
                        <a:t>5</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AMUSDELI</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de Municipios de la Región Sur de La Libertad</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Central</a:t>
                      </a:r>
                      <a:endParaRPr lang="es-SV" sz="1800" b="0" i="1" u="none" strike="noStrike">
                        <a:solidFill>
                          <a:srgbClr val="000000"/>
                        </a:solidFill>
                        <a:latin typeface="Candara" pitchFamily="34" charset="0"/>
                      </a:endParaRPr>
                    </a:p>
                  </a:txBody>
                  <a:tcPr marL="7633" marR="7633" marT="7632" marB="0" anchor="b"/>
                </a:tc>
              </a:tr>
              <a:tr h="523467">
                <a:tc>
                  <a:txBody>
                    <a:bodyPr/>
                    <a:lstStyle/>
                    <a:p>
                      <a:pPr algn="l" fontAlgn="b"/>
                      <a:r>
                        <a:rPr lang="es-SV" sz="1800" u="none" strike="noStrike"/>
                        <a:t>6</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AMUSNOR</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de Municipalidades de Servicios del Norte</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Central</a:t>
                      </a:r>
                      <a:endParaRPr lang="es-SV" sz="1800" b="0" i="1" u="none" strike="noStrike">
                        <a:solidFill>
                          <a:srgbClr val="000000"/>
                        </a:solidFill>
                        <a:latin typeface="Candara" pitchFamily="34" charset="0"/>
                      </a:endParaRPr>
                    </a:p>
                  </a:txBody>
                  <a:tcPr marL="7633" marR="7633" marT="7632" marB="0" anchor="b"/>
                </a:tc>
              </a:tr>
              <a:tr h="281921">
                <a:tc>
                  <a:txBody>
                    <a:bodyPr/>
                    <a:lstStyle/>
                    <a:p>
                      <a:pPr algn="l" fontAlgn="b"/>
                      <a:r>
                        <a:rPr lang="es-SV" sz="1800" u="none" strike="noStrike"/>
                        <a:t>7</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AMUVASAN</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Asociación de Municipios del Valle de San Andrés</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Central</a:t>
                      </a:r>
                      <a:endParaRPr lang="es-SV" sz="1800" b="0" i="1" u="none" strike="noStrike">
                        <a:solidFill>
                          <a:srgbClr val="000000"/>
                        </a:solidFill>
                        <a:latin typeface="Candara" pitchFamily="34" charset="0"/>
                      </a:endParaRPr>
                    </a:p>
                  </a:txBody>
                  <a:tcPr marL="7633" marR="7633" marT="7632" marB="0" anchor="b"/>
                </a:tc>
              </a:tr>
              <a:tr h="556210">
                <a:tc>
                  <a:txBody>
                    <a:bodyPr/>
                    <a:lstStyle/>
                    <a:p>
                      <a:pPr algn="l" fontAlgn="b"/>
                      <a:r>
                        <a:rPr lang="es-SV" sz="1800" u="none" strike="noStrike"/>
                        <a:t>8</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ASIBAHIA</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Intermunicipal de los Municipios de Bahía de </a:t>
                      </a:r>
                      <a:r>
                        <a:rPr lang="es-SV" sz="1800" u="none" strike="noStrike" dirty="0" err="1"/>
                        <a:t>Jiquilisco</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Oriental</a:t>
                      </a:r>
                      <a:endParaRPr lang="es-SV" sz="1800" b="0" i="1" u="none" strike="noStrike">
                        <a:solidFill>
                          <a:srgbClr val="000000"/>
                        </a:solidFill>
                        <a:latin typeface="Candara" pitchFamily="34" charset="0"/>
                      </a:endParaRPr>
                    </a:p>
                  </a:txBody>
                  <a:tcPr marL="7633" marR="7633" marT="7632" marB="0" anchor="b"/>
                </a:tc>
              </a:tr>
              <a:tr h="281921">
                <a:tc>
                  <a:txBody>
                    <a:bodyPr/>
                    <a:lstStyle/>
                    <a:p>
                      <a:pPr algn="l" fontAlgn="b"/>
                      <a:r>
                        <a:rPr lang="es-SV" sz="1800" u="none" strike="noStrike"/>
                        <a:t>9</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ASIGOLFO</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Intermunicipal del Golfo de Fonseca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Oriental</a:t>
                      </a:r>
                      <a:endParaRPr lang="es-SV" sz="1800" b="0" i="1" u="none" strike="noStrike">
                        <a:solidFill>
                          <a:srgbClr val="000000"/>
                        </a:solidFill>
                        <a:latin typeface="Candara" pitchFamily="34" charset="0"/>
                      </a:endParaRPr>
                    </a:p>
                  </a:txBody>
                  <a:tcPr marL="7633" marR="7633" marT="7632" marB="0" anchor="b"/>
                </a:tc>
              </a:tr>
              <a:tr h="523467">
                <a:tc>
                  <a:txBody>
                    <a:bodyPr/>
                    <a:lstStyle/>
                    <a:p>
                      <a:pPr algn="l" fontAlgn="b"/>
                      <a:r>
                        <a:rPr lang="es-SV" sz="1800" u="none" strike="noStrike"/>
                        <a:t>10</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ASINORLU</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Asociación Intermunicipal de los Municipios de La Unión</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Oriental</a:t>
                      </a:r>
                      <a:endParaRPr lang="es-SV" sz="1800" b="0" i="1" u="none" strike="noStrike">
                        <a:solidFill>
                          <a:srgbClr val="000000"/>
                        </a:solidFill>
                        <a:latin typeface="Candara" pitchFamily="34" charset="0"/>
                      </a:endParaRPr>
                    </a:p>
                  </a:txBody>
                  <a:tcPr marL="7633" marR="7633" marT="7632" marB="0" anchor="b"/>
                </a:tc>
              </a:tr>
              <a:tr h="556210">
                <a:tc>
                  <a:txBody>
                    <a:bodyPr/>
                    <a:lstStyle/>
                    <a:p>
                      <a:pPr algn="l" fontAlgn="b"/>
                      <a:r>
                        <a:rPr lang="es-SV" sz="1800" u="none" strike="noStrike"/>
                        <a:t>11</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ASITECHI</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Intermunicipal  de la Sierra </a:t>
                      </a:r>
                      <a:r>
                        <a:rPr lang="es-SV" sz="1800" u="none" strike="noStrike" dirty="0" err="1"/>
                        <a:t>Tecapa</a:t>
                      </a:r>
                      <a:r>
                        <a:rPr lang="es-SV" sz="1800" u="none" strike="noStrike" dirty="0"/>
                        <a:t> </a:t>
                      </a:r>
                      <a:r>
                        <a:rPr lang="es-SV" sz="1800" u="none" strike="noStrike" dirty="0" err="1"/>
                        <a:t>Chinameca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Oriental</a:t>
                      </a:r>
                      <a:endParaRPr lang="es-SV" sz="1800" b="0" i="1" u="none" strike="noStrike">
                        <a:solidFill>
                          <a:srgbClr val="000000"/>
                        </a:solidFill>
                        <a:latin typeface="Candara" pitchFamily="34" charset="0"/>
                      </a:endParaRPr>
                    </a:p>
                  </a:txBody>
                  <a:tcPr marL="7633" marR="7633" marT="7632" marB="0" anchor="b"/>
                </a:tc>
              </a:tr>
              <a:tr h="286960">
                <a:tc>
                  <a:txBody>
                    <a:bodyPr/>
                    <a:lstStyle/>
                    <a:p>
                      <a:pPr algn="l" fontAlgn="b"/>
                      <a:r>
                        <a:rPr lang="es-SV" sz="1800" u="none" strike="noStrike"/>
                        <a:t>12</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ASMUP</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Asociación de Municipalidades La Panorámica</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Paracentral</a:t>
                      </a:r>
                      <a:endParaRPr lang="es-SV" sz="1800" b="0" i="1" u="none" strike="noStrike" dirty="0">
                        <a:solidFill>
                          <a:srgbClr val="000000"/>
                        </a:solidFill>
                        <a:latin typeface="Candara" pitchFamily="34" charset="0"/>
                      </a:endParaRPr>
                    </a:p>
                  </a:txBody>
                  <a:tcPr marL="7633" marR="7633" marT="7632" marB="0" anchor="b"/>
                </a:tc>
              </a:tr>
            </a:tbl>
          </a:graphicData>
        </a:graphic>
      </p:graphicFrame>
    </p:spTree>
    <p:extLst>
      <p:ext uri="{BB962C8B-B14F-4D97-AF65-F5344CB8AC3E}">
        <p14:creationId xmlns:p14="http://schemas.microsoft.com/office/powerpoint/2010/main" val="341952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8"/>
            <a:ext cx="10515600" cy="869866"/>
          </a:xfrm>
        </p:spPr>
        <p:txBody>
          <a:bodyPr>
            <a:normAutofit/>
          </a:bodyPr>
          <a:lstStyle/>
          <a:p>
            <a:pPr algn="ctr"/>
            <a:r>
              <a:rPr lang="es-ES" sz="3600" b="1" i="1" dirty="0" smtClean="0"/>
              <a:t>OBJETIVOS</a:t>
            </a:r>
            <a:endParaRPr lang="es-ES" sz="3600" b="1" i="1" dirty="0"/>
          </a:p>
        </p:txBody>
      </p:sp>
      <p:graphicFrame>
        <p:nvGraphicFramePr>
          <p:cNvPr id="4" name="Marcador de contenido 3"/>
          <p:cNvGraphicFramePr>
            <a:graphicFrameLocks noGrp="1"/>
          </p:cNvGraphicFramePr>
          <p:nvPr>
            <p:ph idx="1"/>
            <p:extLst/>
          </p:nvPr>
        </p:nvGraphicFramePr>
        <p:xfrm>
          <a:off x="838200" y="1444709"/>
          <a:ext cx="10627028" cy="4732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817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188640"/>
            <a:ext cx="8229600" cy="706090"/>
          </a:xfrm>
          <a:extLst/>
        </p:spPr>
        <p:style>
          <a:lnRef idx="0">
            <a:schemeClr val="accent1"/>
          </a:lnRef>
          <a:fillRef idx="3">
            <a:schemeClr val="accent1"/>
          </a:fillRef>
          <a:effectRef idx="3">
            <a:schemeClr val="accent1"/>
          </a:effectRef>
          <a:fontRef idx="minor">
            <a:schemeClr val="lt1"/>
          </a:fontRef>
        </p:style>
        <p:txBody>
          <a:bodyPr>
            <a:normAutofit/>
          </a:bodyPr>
          <a:lstStyle/>
          <a:p>
            <a:pPr>
              <a:defRPr/>
            </a:pPr>
            <a:r>
              <a:rPr lang="es-ES" sz="3200" dirty="0">
                <a:latin typeface="Candara" pitchFamily="34" charset="0"/>
              </a:rPr>
              <a:t>Mancomunidades Existentes</a:t>
            </a:r>
          </a:p>
        </p:txBody>
      </p:sp>
      <p:graphicFrame>
        <p:nvGraphicFramePr>
          <p:cNvPr id="3" name="2 Tabla"/>
          <p:cNvGraphicFramePr>
            <a:graphicFrameLocks noGrp="1"/>
          </p:cNvGraphicFramePr>
          <p:nvPr/>
        </p:nvGraphicFramePr>
        <p:xfrm>
          <a:off x="1631950" y="981075"/>
          <a:ext cx="8589964" cy="6987619"/>
        </p:xfrm>
        <a:graphic>
          <a:graphicData uri="http://schemas.openxmlformats.org/drawingml/2006/table">
            <a:tbl>
              <a:tblPr firstRow="1">
                <a:tableStyleId>{B301B821-A1FF-4177-AEE7-76D212191A09}</a:tableStyleId>
              </a:tblPr>
              <a:tblGrid>
                <a:gridCol w="413973"/>
                <a:gridCol w="1690539"/>
                <a:gridCol w="5110957"/>
                <a:gridCol w="1374495"/>
              </a:tblGrid>
              <a:tr h="434292">
                <a:tc>
                  <a:txBody>
                    <a:bodyPr/>
                    <a:lstStyle/>
                    <a:p>
                      <a:pPr algn="l" fontAlgn="b"/>
                      <a:r>
                        <a:rPr lang="es-SV" sz="2800" u="none" strike="noStrike" dirty="0"/>
                        <a:t>#</a:t>
                      </a:r>
                      <a:endParaRPr lang="es-SV" sz="2800" b="0" i="0" u="none" strike="noStrike" dirty="0">
                        <a:solidFill>
                          <a:srgbClr val="000000"/>
                        </a:solidFill>
                        <a:latin typeface="Candara" pitchFamily="34" charset="0"/>
                      </a:endParaRPr>
                    </a:p>
                  </a:txBody>
                  <a:tcPr marL="7633" marR="7633" marT="7632" marB="0" anchor="b"/>
                </a:tc>
                <a:tc>
                  <a:txBody>
                    <a:bodyPr/>
                    <a:lstStyle/>
                    <a:p>
                      <a:pPr algn="l" fontAlgn="b"/>
                      <a:r>
                        <a:rPr lang="es-SV" sz="2800" u="none" strike="noStrike" dirty="0" smtClean="0"/>
                        <a:t>Código</a:t>
                      </a:r>
                      <a:endParaRPr lang="es-SV" sz="2800" b="0" i="0" u="none" strike="noStrike" dirty="0">
                        <a:solidFill>
                          <a:srgbClr val="000000"/>
                        </a:solidFill>
                        <a:latin typeface="Candara" pitchFamily="34" charset="0"/>
                      </a:endParaRPr>
                    </a:p>
                  </a:txBody>
                  <a:tcPr marL="7633" marR="7633" marT="7632" marB="0" anchor="b"/>
                </a:tc>
                <a:tc>
                  <a:txBody>
                    <a:bodyPr/>
                    <a:lstStyle/>
                    <a:p>
                      <a:pPr algn="l" fontAlgn="b"/>
                      <a:r>
                        <a:rPr lang="es-SV" sz="2800" u="none" strike="noStrike" dirty="0"/>
                        <a:t>Nombre de la Mancomunidad</a:t>
                      </a:r>
                      <a:endParaRPr lang="es-SV" sz="2800" b="0" i="0" u="none" strike="noStrike" dirty="0">
                        <a:solidFill>
                          <a:srgbClr val="000000"/>
                        </a:solidFill>
                        <a:latin typeface="Candara" pitchFamily="34" charset="0"/>
                      </a:endParaRPr>
                    </a:p>
                  </a:txBody>
                  <a:tcPr marL="7633" marR="7633" marT="7632" marB="0" anchor="b"/>
                </a:tc>
                <a:tc>
                  <a:txBody>
                    <a:bodyPr/>
                    <a:lstStyle/>
                    <a:p>
                      <a:pPr algn="l" fontAlgn="b"/>
                      <a:r>
                        <a:rPr lang="es-SV" sz="2800" u="none" strike="noStrike" dirty="0"/>
                        <a:t>Zona</a:t>
                      </a:r>
                      <a:endParaRPr lang="es-SV" sz="2800" b="0" i="0" u="none" strike="noStrike" dirty="0">
                        <a:solidFill>
                          <a:srgbClr val="000000"/>
                        </a:solidFill>
                        <a:latin typeface="Candara" pitchFamily="34" charset="0"/>
                      </a:endParaRPr>
                    </a:p>
                  </a:txBody>
                  <a:tcPr marL="7633" marR="7633" marT="7632" marB="0" anchor="b"/>
                </a:tc>
              </a:tr>
              <a:tr h="281913">
                <a:tc>
                  <a:txBody>
                    <a:bodyPr/>
                    <a:lstStyle/>
                    <a:p>
                      <a:pPr algn="l" fontAlgn="b"/>
                      <a:r>
                        <a:rPr lang="es-SV" sz="1800" u="none" strike="noStrike" dirty="0"/>
                        <a:t>13</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dirty="0"/>
                        <a:t>CAYAGUANCA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de Municipios CAYAGUANCA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Central</a:t>
                      </a:r>
                      <a:endParaRPr lang="es-SV" sz="1800" b="0" i="1" u="none" strike="noStrike">
                        <a:solidFill>
                          <a:srgbClr val="000000"/>
                        </a:solidFill>
                        <a:latin typeface="Candara" pitchFamily="34" charset="0"/>
                      </a:endParaRPr>
                    </a:p>
                  </a:txBody>
                  <a:tcPr marL="7633" marR="7633" marT="7632" marB="0" anchor="b"/>
                </a:tc>
              </a:tr>
              <a:tr h="556195">
                <a:tc>
                  <a:txBody>
                    <a:bodyPr/>
                    <a:lstStyle/>
                    <a:p>
                      <a:pPr algn="l" fontAlgn="b"/>
                      <a:r>
                        <a:rPr lang="es-SV" sz="1800" u="none" strike="noStrike"/>
                        <a:t>14</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COAMSS</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Consejo de Alcaldes y Oficina de Planificación del Área Metropolitana de San Salvador</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Central</a:t>
                      </a:r>
                      <a:endParaRPr lang="es-SV" sz="1800" b="0" i="1" u="none" strike="noStrike">
                        <a:solidFill>
                          <a:srgbClr val="000000"/>
                        </a:solidFill>
                        <a:latin typeface="Candara" pitchFamily="34" charset="0"/>
                      </a:endParaRPr>
                    </a:p>
                  </a:txBody>
                  <a:tcPr marL="7633" marR="7633" marT="7632" marB="0" anchor="b"/>
                </a:tc>
              </a:tr>
              <a:tr h="556195">
                <a:tc>
                  <a:txBody>
                    <a:bodyPr/>
                    <a:lstStyle/>
                    <a:p>
                      <a:pPr algn="l" fontAlgn="b"/>
                      <a:r>
                        <a:rPr lang="es-SV" sz="1800" u="none" strike="noStrike"/>
                        <a:t>15</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LA MONTAÑONA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de Municipalidades o Mancomunidad La </a:t>
                      </a:r>
                      <a:r>
                        <a:rPr lang="es-SV" sz="1800" u="none" strike="noStrike" dirty="0" err="1"/>
                        <a:t>Montañona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Central</a:t>
                      </a:r>
                      <a:endParaRPr lang="es-SV" sz="1800" b="0" i="1" u="none" strike="noStrike">
                        <a:solidFill>
                          <a:srgbClr val="000000"/>
                        </a:solidFill>
                        <a:latin typeface="Candara" pitchFamily="34" charset="0"/>
                      </a:endParaRPr>
                    </a:p>
                  </a:txBody>
                  <a:tcPr marL="7633" marR="7633" marT="7632" marB="0" anchor="b"/>
                </a:tc>
              </a:tr>
              <a:tr h="556195">
                <a:tc>
                  <a:txBody>
                    <a:bodyPr/>
                    <a:lstStyle/>
                    <a:p>
                      <a:pPr algn="l" fontAlgn="b"/>
                      <a:r>
                        <a:rPr lang="es-SV" sz="1800" u="none" strike="noStrike"/>
                        <a:t>16</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LOS NONUALCOS</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de Municipios Los </a:t>
                      </a:r>
                      <a:r>
                        <a:rPr lang="es-SV" sz="1800" u="none" strike="noStrike" dirty="0" err="1"/>
                        <a:t>Nonualcos</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Paracentral</a:t>
                      </a:r>
                      <a:endParaRPr lang="es-SV" sz="1800" b="0" i="1" u="none" strike="noStrike">
                        <a:solidFill>
                          <a:srgbClr val="000000"/>
                        </a:solidFill>
                        <a:latin typeface="Candara" pitchFamily="34" charset="0"/>
                      </a:endParaRPr>
                    </a:p>
                  </a:txBody>
                  <a:tcPr marL="7633" marR="7633" marT="7632" marB="0" anchor="b"/>
                </a:tc>
              </a:tr>
              <a:tr h="556195">
                <a:tc>
                  <a:txBody>
                    <a:bodyPr/>
                    <a:lstStyle/>
                    <a:p>
                      <a:pPr algn="l" fontAlgn="b"/>
                      <a:r>
                        <a:rPr lang="es-SV" sz="1800" u="none" strike="noStrike"/>
                        <a:t>17</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MANORSAM</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Micro región Manantiales del Norte del Departamento de San Miguel</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Oriental</a:t>
                      </a:r>
                      <a:endParaRPr lang="es-SV" sz="1800" b="0" i="1" u="none" strike="noStrike">
                        <a:solidFill>
                          <a:srgbClr val="000000"/>
                        </a:solidFill>
                        <a:latin typeface="Candara" pitchFamily="34" charset="0"/>
                      </a:endParaRPr>
                    </a:p>
                  </a:txBody>
                  <a:tcPr marL="7633" marR="7633" marT="7632" marB="0" anchor="b"/>
                </a:tc>
              </a:tr>
              <a:tr h="556195">
                <a:tc>
                  <a:txBody>
                    <a:bodyPr/>
                    <a:lstStyle/>
                    <a:p>
                      <a:pPr algn="l" fontAlgn="b"/>
                      <a:r>
                        <a:rPr lang="es-SV" sz="1800" u="none" strike="noStrike"/>
                        <a:t>18</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MICGUAZAPA</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de Municipios Micro región Cerro de Guazapa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Central</a:t>
                      </a:r>
                      <a:endParaRPr lang="es-SV" sz="1800" b="0" i="1" u="none" strike="noStrike">
                        <a:solidFill>
                          <a:srgbClr val="000000"/>
                        </a:solidFill>
                        <a:latin typeface="Candara" pitchFamily="34" charset="0"/>
                      </a:endParaRPr>
                    </a:p>
                  </a:txBody>
                  <a:tcPr marL="7633" marR="7633" marT="7632" marB="0" anchor="b"/>
                </a:tc>
              </a:tr>
              <a:tr h="281913">
                <a:tc>
                  <a:txBody>
                    <a:bodyPr/>
                    <a:lstStyle/>
                    <a:p>
                      <a:pPr algn="l" fontAlgn="b"/>
                      <a:r>
                        <a:rPr lang="es-SV" sz="1800" u="none" strike="noStrike"/>
                        <a:t>19</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MICSUR</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Micro región </a:t>
                      </a:r>
                      <a:r>
                        <a:rPr lang="es-SV" sz="1800" u="none" strike="noStrike" dirty="0" err="1"/>
                        <a:t>Cacahuatique</a:t>
                      </a:r>
                      <a:r>
                        <a:rPr lang="es-SV" sz="1800" u="none" strike="noStrike" dirty="0"/>
                        <a:t> Sur</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Oriental</a:t>
                      </a:r>
                      <a:endParaRPr lang="es-SV" sz="1800" b="0" i="1" u="none" strike="noStrike">
                        <a:solidFill>
                          <a:srgbClr val="000000"/>
                        </a:solidFill>
                        <a:latin typeface="Candara" pitchFamily="34" charset="0"/>
                      </a:endParaRPr>
                    </a:p>
                  </a:txBody>
                  <a:tcPr marL="7633" marR="7633" marT="7632" marB="0" anchor="b"/>
                </a:tc>
              </a:tr>
              <a:tr h="281913">
                <a:tc>
                  <a:txBody>
                    <a:bodyPr/>
                    <a:lstStyle/>
                    <a:p>
                      <a:pPr algn="l" fontAlgn="b"/>
                      <a:r>
                        <a:rPr lang="es-SV" sz="1800" u="none" strike="noStrike"/>
                        <a:t>20</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MIJIBOA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Intermunicipal del Valle de Jiboa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Paracentral</a:t>
                      </a:r>
                      <a:endParaRPr lang="es-SV" sz="1800" b="0" i="1" u="none" strike="noStrike">
                        <a:solidFill>
                          <a:srgbClr val="000000"/>
                        </a:solidFill>
                        <a:latin typeface="Candara" pitchFamily="34" charset="0"/>
                      </a:endParaRPr>
                    </a:p>
                  </a:txBody>
                  <a:tcPr marL="7633" marR="7633" marT="7632" marB="0" anchor="b"/>
                </a:tc>
              </a:tr>
              <a:tr h="556195">
                <a:tc>
                  <a:txBody>
                    <a:bodyPr/>
                    <a:lstStyle/>
                    <a:p>
                      <a:pPr algn="l" fontAlgn="b"/>
                      <a:r>
                        <a:rPr lang="es-SV" sz="1800" u="none" strike="noStrike"/>
                        <a:t>21</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MREB</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Asociación de Municipios Micro región El Bálsamo</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a:t>Central</a:t>
                      </a:r>
                      <a:endParaRPr lang="es-SV" sz="1800" b="0" i="1" u="none" strike="noStrike">
                        <a:solidFill>
                          <a:srgbClr val="000000"/>
                        </a:solidFill>
                        <a:latin typeface="Candara" pitchFamily="34" charset="0"/>
                      </a:endParaRPr>
                    </a:p>
                  </a:txBody>
                  <a:tcPr marL="7633" marR="7633" marT="7632" marB="0" anchor="b"/>
                </a:tc>
              </a:tr>
              <a:tr h="556195">
                <a:tc>
                  <a:txBody>
                    <a:bodyPr/>
                    <a:lstStyle/>
                    <a:p>
                      <a:pPr algn="l" fontAlgn="b"/>
                      <a:r>
                        <a:rPr lang="es-SV" sz="1800" u="none" strike="noStrike"/>
                        <a:t>22</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NOR-ORIENTAL</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Micro región Nor-Oriental de Morazán</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dirty="0"/>
                        <a:t>Oriental</a:t>
                      </a:r>
                      <a:endParaRPr lang="es-SV" sz="1800" b="0" i="1" u="none" strike="noStrike" dirty="0">
                        <a:solidFill>
                          <a:srgbClr val="000000"/>
                        </a:solidFill>
                        <a:latin typeface="Candara" pitchFamily="34" charset="0"/>
                      </a:endParaRPr>
                    </a:p>
                  </a:txBody>
                  <a:tcPr marL="7633" marR="7633" marT="7632" marB="0" anchor="b"/>
                </a:tc>
              </a:tr>
              <a:tr h="281913">
                <a:tc>
                  <a:txBody>
                    <a:bodyPr/>
                    <a:lstStyle/>
                    <a:p>
                      <a:pPr algn="l" fontAlgn="b"/>
                      <a:r>
                        <a:rPr lang="es-SV" sz="1800" u="none" strike="noStrike"/>
                        <a:t>23</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TRIFINIO</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Asociación de Municipios Trifinio</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Occidental</a:t>
                      </a:r>
                      <a:endParaRPr lang="es-SV" sz="1800" b="0" i="1" u="none" strike="noStrike" dirty="0">
                        <a:solidFill>
                          <a:srgbClr val="000000"/>
                        </a:solidFill>
                        <a:latin typeface="Candara" pitchFamily="34" charset="0"/>
                      </a:endParaRPr>
                    </a:p>
                  </a:txBody>
                  <a:tcPr marL="7633" marR="7633" marT="7632" marB="0" anchor="b"/>
                </a:tc>
              </a:tr>
              <a:tr h="281913">
                <a:tc>
                  <a:txBody>
                    <a:bodyPr/>
                    <a:lstStyle/>
                    <a:p>
                      <a:pPr algn="l" fontAlgn="b"/>
                      <a:r>
                        <a:rPr lang="es-SV" sz="1800" u="none" strike="noStrike"/>
                        <a:t>24</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a:t>TRINACIONAL</a:t>
                      </a:r>
                      <a:endParaRPr lang="es-SV" sz="1800" b="0" i="1" u="none" strike="noStrike">
                        <a:solidFill>
                          <a:srgbClr val="000000"/>
                        </a:solidFill>
                        <a:latin typeface="Candara" pitchFamily="34" charset="0"/>
                      </a:endParaRPr>
                    </a:p>
                  </a:txBody>
                  <a:tcPr marL="7633" marR="7633" marT="7632" marB="0" anchor="b"/>
                </a:tc>
                <a:tc>
                  <a:txBody>
                    <a:bodyPr/>
                    <a:lstStyle/>
                    <a:p>
                      <a:pPr algn="l" fontAlgn="b"/>
                      <a:r>
                        <a:rPr lang="es-SV" sz="1800" u="none" strike="noStrike" dirty="0"/>
                        <a:t>Mancomunidad </a:t>
                      </a:r>
                      <a:r>
                        <a:rPr lang="es-SV" sz="1800" u="none" strike="noStrike" dirty="0" err="1"/>
                        <a:t>Trinacional</a:t>
                      </a:r>
                      <a:r>
                        <a:rPr lang="es-SV" sz="1800" u="none" strike="noStrike" dirty="0"/>
                        <a:t>  Fronteriza Río Lempa</a:t>
                      </a:r>
                      <a:endParaRPr lang="es-SV" sz="1800" b="0" i="1" u="none" strike="noStrike" dirty="0">
                        <a:solidFill>
                          <a:srgbClr val="000000"/>
                        </a:solidFill>
                        <a:latin typeface="Candara" pitchFamily="34" charset="0"/>
                      </a:endParaRPr>
                    </a:p>
                  </a:txBody>
                  <a:tcPr marL="7633" marR="7633" marT="7632" marB="0" anchor="b"/>
                </a:tc>
                <a:tc>
                  <a:txBody>
                    <a:bodyPr/>
                    <a:lstStyle/>
                    <a:p>
                      <a:pPr algn="l" fontAlgn="b"/>
                      <a:r>
                        <a:rPr lang="es-SV" sz="1800" u="none" strike="noStrike" dirty="0"/>
                        <a:t>Occidental</a:t>
                      </a:r>
                      <a:endParaRPr lang="es-SV" sz="1800" b="0" i="1" u="none" strike="noStrike" dirty="0">
                        <a:solidFill>
                          <a:srgbClr val="000000"/>
                        </a:solidFill>
                        <a:latin typeface="Candara" pitchFamily="34" charset="0"/>
                      </a:endParaRPr>
                    </a:p>
                  </a:txBody>
                  <a:tcPr marL="7633" marR="7633" marT="7632" marB="0" anchor="b"/>
                </a:tc>
              </a:tr>
            </a:tbl>
          </a:graphicData>
        </a:graphic>
      </p:graphicFrame>
    </p:spTree>
    <p:extLst>
      <p:ext uri="{BB962C8B-B14F-4D97-AF65-F5344CB8AC3E}">
        <p14:creationId xmlns:p14="http://schemas.microsoft.com/office/powerpoint/2010/main" val="4267260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sz="half" idx="1"/>
          </p:nvPr>
        </p:nvGraphicFramePr>
        <p:xfrm>
          <a:off x="1631504" y="0"/>
          <a:ext cx="8928992" cy="683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2135188" y="6092826"/>
            <a:ext cx="3744912" cy="549275"/>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ES" b="1" i="1" dirty="0">
                <a:solidFill>
                  <a:schemeClr val="bg2"/>
                </a:solidFill>
              </a:rPr>
              <a:t>957, 495 habitantes </a:t>
            </a:r>
            <a:endParaRPr lang="es-MX" b="1" dirty="0">
              <a:solidFill>
                <a:schemeClr val="bg2"/>
              </a:solidFill>
            </a:endParaRPr>
          </a:p>
        </p:txBody>
      </p:sp>
      <p:sp>
        <p:nvSpPr>
          <p:cNvPr id="4" name="Rectángulo 3"/>
          <p:cNvSpPr/>
          <p:nvPr/>
        </p:nvSpPr>
        <p:spPr>
          <a:xfrm>
            <a:off x="6456364" y="6092826"/>
            <a:ext cx="3743325" cy="5492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b="1" i="1" dirty="0">
                <a:solidFill>
                  <a:schemeClr val="bg2"/>
                </a:solidFill>
              </a:rPr>
              <a:t>1,090,174 habitantes</a:t>
            </a:r>
            <a:endParaRPr lang="es-MX" b="1" dirty="0">
              <a:solidFill>
                <a:schemeClr val="bg2"/>
              </a:solidFill>
            </a:endParaRPr>
          </a:p>
        </p:txBody>
      </p:sp>
    </p:spTree>
    <p:extLst>
      <p:ext uri="{BB962C8B-B14F-4D97-AF65-F5344CB8AC3E}">
        <p14:creationId xmlns:p14="http://schemas.microsoft.com/office/powerpoint/2010/main" val="76377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116632"/>
            <a:ext cx="8229600" cy="562074"/>
          </a:xfrm>
          <a:extLst/>
        </p:spPr>
        <p:style>
          <a:lnRef idx="0">
            <a:schemeClr val="accent1"/>
          </a:lnRef>
          <a:fillRef idx="3">
            <a:schemeClr val="accent1"/>
          </a:fillRef>
          <a:effectRef idx="3">
            <a:schemeClr val="accent1"/>
          </a:effectRef>
          <a:fontRef idx="minor">
            <a:schemeClr val="lt1"/>
          </a:fontRef>
        </p:style>
        <p:txBody>
          <a:bodyPr>
            <a:noAutofit/>
          </a:bodyPr>
          <a:lstStyle/>
          <a:p>
            <a:pPr>
              <a:defRPr/>
            </a:pPr>
            <a:r>
              <a:rPr lang="es-SV" b="1" dirty="0">
                <a:latin typeface="Candara" panose="020E0502030303020204" pitchFamily="34" charset="0"/>
              </a:rPr>
              <a:t>Años de Funcionamiento</a:t>
            </a:r>
          </a:p>
        </p:txBody>
      </p:sp>
      <p:graphicFrame>
        <p:nvGraphicFramePr>
          <p:cNvPr id="91141" name="Gráfico 4"/>
          <p:cNvGraphicFramePr>
            <a:graphicFrameLocks/>
          </p:cNvGraphicFramePr>
          <p:nvPr>
            <p:extLst>
              <p:ext uri="{D42A27DB-BD31-4B8C-83A1-F6EECF244321}">
                <p14:modId xmlns:p14="http://schemas.microsoft.com/office/powerpoint/2010/main" val="2167450398"/>
              </p:ext>
            </p:extLst>
          </p:nvPr>
        </p:nvGraphicFramePr>
        <p:xfrm>
          <a:off x="1627409" y="817620"/>
          <a:ext cx="9110663" cy="6122987"/>
        </p:xfrm>
        <a:graphic>
          <a:graphicData uri="http://schemas.openxmlformats.org/presentationml/2006/ole">
            <mc:AlternateContent xmlns:mc="http://schemas.openxmlformats.org/markup-compatibility/2006">
              <mc:Choice xmlns:v="urn:schemas-microsoft-com:vml" Requires="v">
                <p:oleObj spid="_x0000_s20497" name="Gráfico" r:id="rId3" imgW="9113710" imgH="6119050" progId="Excel.Chart.8">
                  <p:embed/>
                </p:oleObj>
              </mc:Choice>
              <mc:Fallback>
                <p:oleObj name="Gráfico" r:id="rId3" imgW="9113710" imgH="6119050" progId="Excel.Chart.8">
                  <p:embed/>
                  <p:pic>
                    <p:nvPicPr>
                      <p:cNvPr id="0" name=""/>
                      <p:cNvPicPr>
                        <a:picLocks noChangeArrowheads="1"/>
                      </p:cNvPicPr>
                      <p:nvPr/>
                    </p:nvPicPr>
                    <p:blipFill>
                      <a:blip r:embed="rId4"/>
                      <a:srcRect/>
                      <a:stretch>
                        <a:fillRect/>
                      </a:stretch>
                    </p:blipFill>
                    <p:spPr bwMode="auto">
                      <a:xfrm>
                        <a:off x="1627409" y="817620"/>
                        <a:ext cx="9110663" cy="612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994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91544" y="49006"/>
            <a:ext cx="7992888"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s-ES" sz="3200" b="1" dirty="0">
                <a:solidFill>
                  <a:prstClr val="white"/>
                </a:solidFill>
                <a:latin typeface="Candara" panose="020E0502030303020204" pitchFamily="34" charset="0"/>
              </a:rPr>
              <a:t>Actividad principal</a:t>
            </a:r>
          </a:p>
        </p:txBody>
      </p:sp>
      <p:graphicFrame>
        <p:nvGraphicFramePr>
          <p:cNvPr id="92165" name="Gráfico 6"/>
          <p:cNvGraphicFramePr>
            <a:graphicFrameLocks/>
          </p:cNvGraphicFramePr>
          <p:nvPr/>
        </p:nvGraphicFramePr>
        <p:xfrm>
          <a:off x="1724026" y="930275"/>
          <a:ext cx="8886825" cy="4637088"/>
        </p:xfrm>
        <a:graphic>
          <a:graphicData uri="http://schemas.openxmlformats.org/presentationml/2006/ole">
            <mc:AlternateContent xmlns:mc="http://schemas.openxmlformats.org/markup-compatibility/2006">
              <mc:Choice xmlns:v="urn:schemas-microsoft-com:vml" Requires="v">
                <p:oleObj spid="_x0000_s21520" name="Gráfico" r:id="rId3" imgW="8894835" imgH="4645555" progId="Excel.Chart.8">
                  <p:embed/>
                </p:oleObj>
              </mc:Choice>
              <mc:Fallback>
                <p:oleObj name="Gráfico" r:id="rId3" imgW="8894835" imgH="464555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6" y="930275"/>
                        <a:ext cx="8886825" cy="463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4447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0"/>
            <a:ext cx="8229600" cy="836712"/>
          </a:xfrm>
          <a:extLst/>
        </p:spPr>
        <p:style>
          <a:lnRef idx="0">
            <a:schemeClr val="accent1"/>
          </a:lnRef>
          <a:fillRef idx="3">
            <a:schemeClr val="accent1"/>
          </a:fillRef>
          <a:effectRef idx="3">
            <a:schemeClr val="accent1"/>
          </a:effectRef>
          <a:fontRef idx="minor">
            <a:schemeClr val="lt1"/>
          </a:fontRef>
        </p:style>
        <p:txBody>
          <a:bodyPr>
            <a:noAutofit/>
          </a:bodyPr>
          <a:lstStyle/>
          <a:p>
            <a:pPr>
              <a:defRPr/>
            </a:pPr>
            <a:r>
              <a:rPr lang="es-MX" sz="2800" dirty="0">
                <a:latin typeface="Candara" panose="020E0502030303020204" pitchFamily="34" charset="0"/>
              </a:rPr>
              <a:t/>
            </a:r>
            <a:br>
              <a:rPr lang="es-MX" sz="2800" dirty="0">
                <a:latin typeface="Candara" panose="020E0502030303020204" pitchFamily="34" charset="0"/>
              </a:rPr>
            </a:br>
            <a:r>
              <a:rPr lang="es-MX" sz="2800" dirty="0">
                <a:latin typeface="Candara" panose="020E0502030303020204" pitchFamily="34" charset="0"/>
              </a:rPr>
              <a:t>Temas que mantiene la Mancomunidad en coordinación permanente con los municipios</a:t>
            </a:r>
            <a:br>
              <a:rPr lang="es-MX" sz="2800" dirty="0">
                <a:latin typeface="Candara" panose="020E0502030303020204" pitchFamily="34" charset="0"/>
              </a:rPr>
            </a:br>
            <a:endParaRPr lang="es-ES" sz="2800" dirty="0">
              <a:latin typeface="Candara" panose="020E0502030303020204" pitchFamily="34" charset="0"/>
            </a:endParaRPr>
          </a:p>
        </p:txBody>
      </p:sp>
      <p:graphicFrame>
        <p:nvGraphicFramePr>
          <p:cNvPr id="5" name="4 Marcador de contenido"/>
          <p:cNvGraphicFramePr>
            <a:graphicFrameLocks noGrp="1"/>
          </p:cNvGraphicFramePr>
          <p:nvPr>
            <p:ph idx="1"/>
          </p:nvPr>
        </p:nvGraphicFramePr>
        <p:xfrm>
          <a:off x="1703512" y="980728"/>
          <a:ext cx="8208912"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787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2" y="116632"/>
            <a:ext cx="8640960" cy="778098"/>
          </a:xfrm>
          <a:extLst/>
        </p:spPr>
        <p:style>
          <a:lnRef idx="0">
            <a:schemeClr val="accent1"/>
          </a:lnRef>
          <a:fillRef idx="3">
            <a:schemeClr val="accent1"/>
          </a:fillRef>
          <a:effectRef idx="3">
            <a:schemeClr val="accent1"/>
          </a:effectRef>
          <a:fontRef idx="minor">
            <a:schemeClr val="lt1"/>
          </a:fontRef>
        </p:style>
        <p:txBody>
          <a:bodyPr vert="horz" lIns="91427" tIns="45713" rIns="91427" bIns="45713" rtlCol="0" anchor="ctr">
            <a:noAutofit/>
          </a:bodyPr>
          <a:lstStyle/>
          <a:p>
            <a:pPr>
              <a:defRPr/>
            </a:pPr>
            <a:r>
              <a:rPr lang="es-ES" sz="3200" dirty="0">
                <a:latin typeface="Candara" pitchFamily="34" charset="0"/>
              </a:rPr>
              <a:t>Tipo de Servicios Brindados por las OPLAGEST</a:t>
            </a:r>
          </a:p>
        </p:txBody>
      </p:sp>
      <p:graphicFrame>
        <p:nvGraphicFramePr>
          <p:cNvPr id="4" name="3 Marcador de contenido"/>
          <p:cNvGraphicFramePr>
            <a:graphicFrameLocks noGrp="1"/>
          </p:cNvGraphicFramePr>
          <p:nvPr>
            <p:ph idx="1"/>
          </p:nvPr>
        </p:nvGraphicFramePr>
        <p:xfrm>
          <a:off x="1991544" y="332656"/>
          <a:ext cx="8424936"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79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27612"/>
          </a:xfrm>
        </p:spPr>
        <p:txBody>
          <a:bodyPr/>
          <a:lstStyle/>
          <a:p>
            <a:r>
              <a:rPr lang="es-SV" dirty="0" smtClean="0"/>
              <a:t>Avances </a:t>
            </a:r>
            <a:endParaRPr lang="es-ES" dirty="0"/>
          </a:p>
        </p:txBody>
      </p:sp>
      <p:sp>
        <p:nvSpPr>
          <p:cNvPr id="3" name="Marcador de contenido 2"/>
          <p:cNvSpPr>
            <a:spLocks noGrp="1"/>
          </p:cNvSpPr>
          <p:nvPr>
            <p:ph idx="1"/>
          </p:nvPr>
        </p:nvSpPr>
        <p:spPr>
          <a:xfrm>
            <a:off x="1574358" y="1407381"/>
            <a:ext cx="9930254" cy="5239909"/>
          </a:xfrm>
        </p:spPr>
        <p:txBody>
          <a:bodyPr>
            <a:normAutofit fontScale="85000" lnSpcReduction="20000"/>
          </a:bodyPr>
          <a:lstStyle/>
          <a:p>
            <a:r>
              <a:rPr lang="es-SV" dirty="0" smtClean="0"/>
              <a:t>Contamos con un Diagnostico de las mancomunidades en todo el país, realizado como STPP con cada una de ellas.</a:t>
            </a:r>
          </a:p>
          <a:p>
            <a:r>
              <a:rPr lang="es-SV" dirty="0" smtClean="0"/>
              <a:t>Hemos firmado una declaración conjunta en donde nos hemos puesto de acuerdo sobre lo siguiente:</a:t>
            </a:r>
          </a:p>
          <a:p>
            <a:pPr lvl="2"/>
            <a:r>
              <a:rPr lang="es-ES" sz="1800" i="1" dirty="0"/>
              <a:t>Impulsar el diseño de la Política de Gestión asociada de los territorios para el desarrollo territorial</a:t>
            </a:r>
            <a:endParaRPr lang="es-ES" sz="1800" dirty="0"/>
          </a:p>
          <a:p>
            <a:pPr lvl="2"/>
            <a:r>
              <a:rPr lang="es-ES" sz="1800" i="1" dirty="0"/>
              <a:t>Impulsar un plan de fortalecimiento de las asociaciones de municipios para que puedan asumir los retos del desarrollo multidimensional partiendo de su diversidad, aprovechando sus potencialidades y oportunidades y las alianzas estratégicas con universidades, cooperantes, ONG y otros actores.</a:t>
            </a:r>
            <a:endParaRPr lang="es-ES" sz="1800" dirty="0"/>
          </a:p>
          <a:p>
            <a:pPr lvl="2"/>
            <a:r>
              <a:rPr lang="es-ES" sz="1800" i="1" dirty="0"/>
              <a:t>Apoyar la generación de condiciones en las asociaciones de municipios y microrregiones para acercar servicios a la población en los territorios</a:t>
            </a:r>
            <a:endParaRPr lang="es-ES" sz="1800" dirty="0"/>
          </a:p>
          <a:p>
            <a:pPr lvl="2"/>
            <a:r>
              <a:rPr lang="es-ES" sz="1800" i="1" dirty="0"/>
              <a:t>Impulsar el registro único de  asociaciones para fortalecer su legalidad y para que puedan acceder a programas y proyectos que se diseñen en el GOES para robustecer la gestión asociadas de los territorios</a:t>
            </a:r>
            <a:endParaRPr lang="es-ES" sz="1800" dirty="0"/>
          </a:p>
          <a:p>
            <a:r>
              <a:rPr lang="es-SV" i="1" dirty="0" smtClean="0"/>
              <a:t>Se esta gestionando con el Banco mundial un nuevo financiamiento para el desarrollo económico territorial el cual se ejecutará a través del Ministerio de Gobernación y desarrollo territorial y las mancomunidades o asociaciones de municipios</a:t>
            </a:r>
            <a:endParaRPr lang="es-ES" i="1" dirty="0" smtClean="0"/>
          </a:p>
          <a:p>
            <a:r>
              <a:rPr lang="es-ES" i="1" dirty="0"/>
              <a:t> </a:t>
            </a:r>
            <a:r>
              <a:rPr lang="es-ES" i="1" dirty="0" smtClean="0"/>
              <a:t>Iniciamos el día 30 de octubre “El diplomado Gobierno y Territorio” dirigido a los alcaldes miembros de las juntas directivas de las mancomunidades, sus gerentes y técnicos</a:t>
            </a:r>
          </a:p>
          <a:p>
            <a:r>
              <a:rPr lang="es-SV" i="1" dirty="0" smtClean="0"/>
              <a:t>Hemos tomado el acuerdo de iniciar la discusión de la Política Nacional para la gestión asociada de los territorios y los planes de fortalecimiento de las 24 mancomunidades.</a:t>
            </a:r>
            <a:endParaRPr lang="es-ES" dirty="0"/>
          </a:p>
          <a:p>
            <a:endParaRPr lang="es-ES" dirty="0"/>
          </a:p>
        </p:txBody>
      </p:sp>
    </p:spTree>
    <p:extLst>
      <p:ext uri="{BB962C8B-B14F-4D97-AF65-F5344CB8AC3E}">
        <p14:creationId xmlns:p14="http://schemas.microsoft.com/office/powerpoint/2010/main" val="2037517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ítulo 1"/>
          <p:cNvSpPr>
            <a:spLocks noGrp="1"/>
          </p:cNvSpPr>
          <p:nvPr>
            <p:ph type="title"/>
          </p:nvPr>
        </p:nvSpPr>
        <p:spPr/>
        <p:txBody>
          <a:bodyPr/>
          <a:lstStyle/>
          <a:p>
            <a:r>
              <a:rPr lang="es-SV" smtClean="0"/>
              <a:t>Sistemas de ciudades.</a:t>
            </a:r>
            <a:endParaRPr lang="es-ES" smtClean="0"/>
          </a:p>
        </p:txBody>
      </p:sp>
      <p:pic>
        <p:nvPicPr>
          <p:cNvPr id="95237" name="Picture 5" descr="Resultado de imagen para CODE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6" y="1653871"/>
            <a:ext cx="3954807" cy="2321593"/>
          </a:xfrm>
          <a:prstGeom prst="rect">
            <a:avLst/>
          </a:prstGeom>
          <a:noFill/>
          <a:extLst>
            <a:ext uri="{909E8E84-426E-40DD-AFC4-6F175D3DCCD1}">
              <a14:hiddenFill xmlns:a14="http://schemas.microsoft.com/office/drawing/2010/main">
                <a:solidFill>
                  <a:srgbClr val="FFFFFF"/>
                </a:solidFill>
              </a14:hiddenFill>
            </a:ext>
          </a:extLst>
        </p:spPr>
      </p:pic>
      <p:pic>
        <p:nvPicPr>
          <p:cNvPr id="95239" name="Picture 7" descr="Resultado de imagen para CODEM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4811" y="4307777"/>
            <a:ext cx="3539560" cy="2355416"/>
          </a:xfrm>
          <a:prstGeom prst="rect">
            <a:avLst/>
          </a:prstGeom>
          <a:noFill/>
          <a:extLst>
            <a:ext uri="{909E8E84-426E-40DD-AFC4-6F175D3DCCD1}">
              <a14:hiddenFill xmlns:a14="http://schemas.microsoft.com/office/drawing/2010/main">
                <a:solidFill>
                  <a:srgbClr val="FFFFFF"/>
                </a:solidFill>
              </a14:hiddenFill>
            </a:ext>
          </a:extLst>
        </p:spPr>
      </p:pic>
      <p:pic>
        <p:nvPicPr>
          <p:cNvPr id="95241" name="Picture 9" descr="http://www.lapagina.com.sv/userfiles/Oct_2015/CTPB_MTIwNzc0NTdfMTAxNTYxNTk4NzA0NTU1MDRfOT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212" y="1590261"/>
            <a:ext cx="3995215" cy="2385203"/>
          </a:xfrm>
          <a:prstGeom prst="rect">
            <a:avLst/>
          </a:prstGeom>
          <a:noFill/>
          <a:extLst>
            <a:ext uri="{909E8E84-426E-40DD-AFC4-6F175D3DCCD1}">
              <a14:hiddenFill xmlns:a14="http://schemas.microsoft.com/office/drawing/2010/main">
                <a:solidFill>
                  <a:srgbClr val="FFFFFF"/>
                </a:solidFill>
              </a14:hiddenFill>
            </a:ext>
          </a:extLst>
        </p:spPr>
      </p:pic>
      <p:pic>
        <p:nvPicPr>
          <p:cNvPr id="95243" name="Picture 11" descr="Resultado de imagen para CODEM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212" y="4397071"/>
            <a:ext cx="4533321" cy="202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994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descr="http://1.bp.blogspot.com/-ddVOw02vIsY/T4sOvFb1NTI/AAAAAAAAHFo/Aw1gNVOz3dc/s1600/JERARQU%C3%8DA+SISTEMA+DE+CIUDA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196976"/>
            <a:ext cx="62674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2711395" y="326003"/>
            <a:ext cx="6989196" cy="461665"/>
          </a:xfrm>
          <a:prstGeom prst="rect">
            <a:avLst/>
          </a:prstGeom>
          <a:noFill/>
        </p:spPr>
        <p:txBody>
          <a:bodyPr wrap="square" rtlCol="0">
            <a:spAutoFit/>
          </a:bodyPr>
          <a:lstStyle/>
          <a:p>
            <a:r>
              <a:rPr lang="es-SV" sz="2400" b="1" dirty="0"/>
              <a:t>Sistema de </a:t>
            </a:r>
            <a:r>
              <a:rPr lang="es-SV" sz="2400" b="1" dirty="0" smtClean="0"/>
              <a:t>ciudades sostenibles</a:t>
            </a:r>
            <a:endParaRPr lang="es-ES" sz="2400" b="1" dirty="0"/>
          </a:p>
        </p:txBody>
      </p:sp>
    </p:spTree>
    <p:extLst>
      <p:ext uri="{BB962C8B-B14F-4D97-AF65-F5344CB8AC3E}">
        <p14:creationId xmlns:p14="http://schemas.microsoft.com/office/powerpoint/2010/main" val="18262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Avances</a:t>
            </a:r>
            <a:endParaRPr lang="es-ES" dirty="0"/>
          </a:p>
        </p:txBody>
      </p:sp>
      <p:sp>
        <p:nvSpPr>
          <p:cNvPr id="3" name="Marcador de contenido 2"/>
          <p:cNvSpPr>
            <a:spLocks noGrp="1"/>
          </p:cNvSpPr>
          <p:nvPr>
            <p:ph idx="1"/>
          </p:nvPr>
        </p:nvSpPr>
        <p:spPr/>
        <p:txBody>
          <a:bodyPr/>
          <a:lstStyle/>
          <a:p>
            <a:r>
              <a:rPr lang="es-SV" dirty="0" smtClean="0"/>
              <a:t>Gobierno Central y las 14 Municipalidades del COANSS-OPAMSS se han comprometido el 1º de octubre del 2015 en implementar un plan de grandes obras y acciones para la sustantividad del nuestra región metropolitana en S.S.  </a:t>
            </a:r>
          </a:p>
          <a:p>
            <a:r>
              <a:rPr lang="es-SV" dirty="0" smtClean="0"/>
              <a:t>Se cuenta con una estructura para la operativización de la coordinación entre los ministerios y autónomas y la OPAMSS</a:t>
            </a:r>
          </a:p>
          <a:p>
            <a:r>
              <a:rPr lang="es-SV" dirty="0" smtClean="0"/>
              <a:t>El Vice Ministerio de Vivienda y Desarrollo Urbano está trabajando en el diseño </a:t>
            </a:r>
            <a:r>
              <a:rPr lang="es-ES" b="1" dirty="0"/>
              <a:t>Estructuración del sistema de Ciudades del Corredor Costero Marino (CCM</a:t>
            </a:r>
            <a:r>
              <a:rPr lang="es-ES" b="1" dirty="0" smtClean="0"/>
              <a:t>)”</a:t>
            </a:r>
          </a:p>
          <a:p>
            <a:r>
              <a:rPr lang="es-ES" dirty="0" smtClean="0"/>
              <a:t>Se proyecta trabajar en el equivalente del CODEMET en el occidente del país incorporando el área metropolitana de Santa Ana; el área metropolitana de Sonsonate y el área metropolitana de San Miguel.</a:t>
            </a:r>
            <a:r>
              <a:rPr lang="es-SV" dirty="0" smtClean="0"/>
              <a:t> </a:t>
            </a:r>
            <a:endParaRPr lang="es-ES" dirty="0"/>
          </a:p>
        </p:txBody>
      </p:sp>
    </p:spTree>
    <p:extLst>
      <p:ext uri="{BB962C8B-B14F-4D97-AF65-F5344CB8AC3E}">
        <p14:creationId xmlns:p14="http://schemas.microsoft.com/office/powerpoint/2010/main" val="254035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a:xfrm>
            <a:off x="1992313" y="1"/>
            <a:ext cx="8424862" cy="1228725"/>
          </a:xfrm>
        </p:spPr>
        <p:txBody>
          <a:bodyPr>
            <a:normAutofit fontScale="90000"/>
          </a:bodyPr>
          <a:lstStyle/>
          <a:p>
            <a:pPr algn="ctr"/>
            <a:r>
              <a:rPr lang="es-ES" sz="2800" b="1" i="1">
                <a:latin typeface="Arial" panose="020B0604020202020204" pitchFamily="34" charset="0"/>
              </a:rPr>
              <a:t>Territorialización del Estado y </a:t>
            </a:r>
            <a:br>
              <a:rPr lang="es-ES" sz="2800" b="1" i="1">
                <a:latin typeface="Arial" panose="020B0604020202020204" pitchFamily="34" charset="0"/>
              </a:rPr>
            </a:br>
            <a:r>
              <a:rPr lang="es-ES" sz="2800" b="1" i="1">
                <a:latin typeface="Arial" panose="020B0604020202020204" pitchFamily="34" charset="0"/>
              </a:rPr>
              <a:t>fortalecimiento del Desarrollo Territorial</a:t>
            </a:r>
            <a:br>
              <a:rPr lang="es-ES" sz="2800" b="1" i="1">
                <a:latin typeface="Arial" panose="020B0604020202020204" pitchFamily="34" charset="0"/>
              </a:rPr>
            </a:br>
            <a:r>
              <a:rPr lang="es-ES" sz="2800" b="1" i="1">
                <a:latin typeface="Arial" panose="020B0604020202020204" pitchFamily="34" charset="0"/>
              </a:rPr>
              <a:t>Ejes/Componentes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84488760"/>
              </p:ext>
            </p:extLst>
          </p:nvPr>
        </p:nvGraphicFramePr>
        <p:xfrm>
          <a:off x="2152650" y="1930484"/>
          <a:ext cx="7886700" cy="4343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315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18" y="0"/>
            <a:ext cx="12080682" cy="1280890"/>
          </a:xfrm>
        </p:spPr>
        <p:txBody>
          <a:bodyPr>
            <a:normAutofit/>
          </a:bodyPr>
          <a:lstStyle/>
          <a:p>
            <a:pPr algn="ctr"/>
            <a:r>
              <a:rPr lang="es-ES" sz="3600" b="1" i="1" dirty="0">
                <a:latin typeface="Calibri"/>
                <a:cs typeface="Calibri"/>
              </a:rPr>
              <a:t>Sistema Nacional de Coordinación </a:t>
            </a:r>
            <a:r>
              <a:rPr lang="es-ES" sz="3600" b="1" i="1" dirty="0" smtClean="0">
                <a:latin typeface="Calibri"/>
                <a:cs typeface="Calibri"/>
              </a:rPr>
              <a:t>del </a:t>
            </a:r>
            <a:r>
              <a:rPr lang="es-ES" sz="3600" b="1" i="1" dirty="0">
                <a:latin typeface="Calibri"/>
                <a:cs typeface="Calibri"/>
              </a:rPr>
              <a:t>Desarrollo Territorial</a:t>
            </a:r>
            <a:endParaRPr lang="es-ES" sz="3600" dirty="0"/>
          </a:p>
        </p:txBody>
      </p:sp>
      <p:sp>
        <p:nvSpPr>
          <p:cNvPr id="3" name="Marcador de contenido 2"/>
          <p:cNvSpPr>
            <a:spLocks noGrp="1"/>
          </p:cNvSpPr>
          <p:nvPr>
            <p:ph idx="1"/>
          </p:nvPr>
        </p:nvSpPr>
        <p:spPr>
          <a:xfrm>
            <a:off x="2183695" y="877294"/>
            <a:ext cx="8915400" cy="3777622"/>
          </a:xfrm>
        </p:spPr>
        <p:txBody>
          <a:bodyPr>
            <a:noAutofit/>
          </a:bodyPr>
          <a:lstStyle/>
          <a:p>
            <a:pPr marL="0" indent="0" algn="just">
              <a:buNone/>
            </a:pPr>
            <a:r>
              <a:rPr lang="es-ES" sz="2000" dirty="0">
                <a:cs typeface="Calibri"/>
              </a:rPr>
              <a:t>Se </a:t>
            </a:r>
            <a:r>
              <a:rPr lang="es-ES" sz="2000" dirty="0" smtClean="0">
                <a:cs typeface="Calibri"/>
              </a:rPr>
              <a:t>creará en el último trimestre del 2015 una </a:t>
            </a:r>
            <a:r>
              <a:rPr lang="es-ES" sz="2000" dirty="0">
                <a:cs typeface="Calibri"/>
              </a:rPr>
              <a:t>instancia de coordinación y comunicación de alto nivel entre las </a:t>
            </a:r>
            <a:r>
              <a:rPr lang="es-ES" sz="2000" dirty="0" smtClean="0">
                <a:cs typeface="Calibri"/>
              </a:rPr>
              <a:t>municipalidades, la Asamblea Legislativa </a:t>
            </a:r>
            <a:r>
              <a:rPr lang="es-ES" sz="2000" dirty="0">
                <a:cs typeface="Calibri"/>
              </a:rPr>
              <a:t>y el Gobierno </a:t>
            </a:r>
            <a:r>
              <a:rPr lang="es-ES" sz="2000" dirty="0" smtClean="0">
                <a:cs typeface="Calibri"/>
              </a:rPr>
              <a:t>Central integrada </a:t>
            </a:r>
            <a:r>
              <a:rPr lang="es-ES" sz="2000" dirty="0">
                <a:cs typeface="Calibri"/>
              </a:rPr>
              <a:t>por</a:t>
            </a:r>
            <a:r>
              <a:rPr lang="es-ES" sz="2000" dirty="0" smtClean="0">
                <a:cs typeface="Calibri"/>
              </a:rPr>
              <a:t>:</a:t>
            </a:r>
            <a:endParaRPr lang="es-ES" sz="2000" dirty="0">
              <a:cs typeface="Calibri"/>
            </a:endParaRPr>
          </a:p>
          <a:p>
            <a:pPr lvl="3" algn="just"/>
            <a:r>
              <a:rPr lang="es-ES" sz="1800" b="1" dirty="0" smtClean="0">
                <a:cs typeface="Calibri"/>
              </a:rPr>
              <a:t>MINISTERIO </a:t>
            </a:r>
            <a:r>
              <a:rPr lang="es-ES" sz="1800" b="1" dirty="0">
                <a:cs typeface="Calibri"/>
              </a:rPr>
              <a:t>DE GOBERNACIÓN Y DESARROLLO TERRITORIAL</a:t>
            </a:r>
          </a:p>
          <a:p>
            <a:pPr lvl="3" algn="just"/>
            <a:r>
              <a:rPr lang="es-ES" sz="1800" b="1" dirty="0">
                <a:cs typeface="Calibri"/>
              </a:rPr>
              <a:t>SECRETARÍA TÉCNICA Y DE PLANIFICACIÓN DE LA </a:t>
            </a:r>
            <a:r>
              <a:rPr lang="es-ES" sz="1800" b="1" dirty="0" smtClean="0">
                <a:cs typeface="Calibri"/>
              </a:rPr>
              <a:t>PRESIDENCIA</a:t>
            </a:r>
          </a:p>
          <a:p>
            <a:pPr lvl="3" algn="just"/>
            <a:r>
              <a:rPr lang="es-ES" sz="1800" b="1" dirty="0" smtClean="0">
                <a:cs typeface="Calibri"/>
              </a:rPr>
              <a:t>COMURES</a:t>
            </a:r>
          </a:p>
          <a:p>
            <a:pPr lvl="3" algn="just"/>
            <a:r>
              <a:rPr lang="es-ES" sz="1800" b="1" dirty="0" smtClean="0">
                <a:cs typeface="Calibri"/>
              </a:rPr>
              <a:t>COMISIÓN DE ASUNTOS MUNICIPALES DE LA ASAMBLEA LEGISLATIVA</a:t>
            </a:r>
            <a:endParaRPr lang="es-ES" sz="1800" b="1" dirty="0">
              <a:cs typeface="Calibri"/>
            </a:endParaRPr>
          </a:p>
          <a:p>
            <a:pPr marL="349250" lvl="1" indent="0" algn="just">
              <a:buNone/>
            </a:pPr>
            <a:r>
              <a:rPr lang="es-ES" sz="2000" dirty="0" smtClean="0">
                <a:cs typeface="Calibri"/>
              </a:rPr>
              <a:t>Que </a:t>
            </a:r>
            <a:r>
              <a:rPr lang="es-ES" sz="2000" dirty="0">
                <a:cs typeface="Calibri"/>
              </a:rPr>
              <a:t>tenga un nivel político que tome decisiones y un nivel técnico que les de seguimiento y las </a:t>
            </a:r>
            <a:r>
              <a:rPr lang="es-ES" sz="2000" dirty="0" smtClean="0">
                <a:cs typeface="Calibri"/>
              </a:rPr>
              <a:t>retroalimente</a:t>
            </a:r>
            <a:endParaRPr lang="es-ES_tradnl" sz="2000" dirty="0" smtClean="0"/>
          </a:p>
          <a:p>
            <a:pPr marL="0" indent="0">
              <a:buNone/>
            </a:pPr>
            <a:r>
              <a:rPr lang="es-ES_tradnl" sz="2000" dirty="0" smtClean="0"/>
              <a:t>Que diseñe conjuntamente el </a:t>
            </a:r>
            <a:r>
              <a:rPr lang="es-ES_tradnl" sz="2000" dirty="0"/>
              <a:t>Sistema Nacional de Coordinación del Desarrollo Territorial y </a:t>
            </a:r>
            <a:r>
              <a:rPr lang="es-ES_tradnl" sz="2000" dirty="0" smtClean="0"/>
              <a:t>se construya la agenda de temas estratégicos de abordaje como: el financiamiento de las asociaciones de municipios, fideicomiso de restructuración de deudas de las municipalidades, pago de las moras de las instituciones del gobierno central por los servicios municipales prestados</a:t>
            </a:r>
            <a:endParaRPr lang="es-ES" sz="2000" dirty="0"/>
          </a:p>
        </p:txBody>
      </p:sp>
    </p:spTree>
    <p:extLst>
      <p:ext uri="{BB962C8B-B14F-4D97-AF65-F5344CB8AC3E}">
        <p14:creationId xmlns:p14="http://schemas.microsoft.com/office/powerpoint/2010/main" val="2643721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121" y="1044820"/>
            <a:ext cx="3747768" cy="3392257"/>
          </a:xfrm>
          <a:prstGeom prst="rect">
            <a:avLst/>
          </a:prstGeom>
        </p:spPr>
      </p:pic>
      <p:sp>
        <p:nvSpPr>
          <p:cNvPr id="5" name="Rectángulo 4"/>
          <p:cNvSpPr/>
          <p:nvPr/>
        </p:nvSpPr>
        <p:spPr>
          <a:xfrm>
            <a:off x="1" y="5975738"/>
            <a:ext cx="12192000" cy="1625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6" name="Rectángulo 5"/>
          <p:cNvSpPr/>
          <p:nvPr/>
        </p:nvSpPr>
        <p:spPr>
          <a:xfrm>
            <a:off x="1" y="5854393"/>
            <a:ext cx="12192000" cy="10840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7" name="CuadroTexto 6"/>
          <p:cNvSpPr txBox="1"/>
          <p:nvPr/>
        </p:nvSpPr>
        <p:spPr>
          <a:xfrm>
            <a:off x="2984780" y="4592050"/>
            <a:ext cx="5960451" cy="1088311"/>
          </a:xfrm>
          <a:prstGeom prst="rect">
            <a:avLst/>
          </a:prstGeom>
          <a:noFill/>
        </p:spPr>
        <p:txBody>
          <a:bodyPr wrap="square" rtlCol="0">
            <a:spAutoFit/>
          </a:bodyPr>
          <a:lstStyle/>
          <a:p>
            <a:pPr algn="ctr"/>
            <a:r>
              <a:rPr lang="es-SV" sz="2408" b="1" dirty="0">
                <a:solidFill>
                  <a:schemeClr val="accent1">
                    <a:lumMod val="50000"/>
                  </a:schemeClr>
                </a:solidFill>
              </a:rPr>
              <a:t>FOMILENIO II</a:t>
            </a:r>
          </a:p>
          <a:p>
            <a:endParaRPr lang="es-SV" sz="602" i="1" dirty="0"/>
          </a:p>
          <a:p>
            <a:pPr algn="ctr"/>
            <a:r>
              <a:rPr lang="es-SV" sz="2107" b="1" i="1" dirty="0"/>
              <a:t>Más inversión, menos pobreza</a:t>
            </a:r>
          </a:p>
          <a:p>
            <a:endParaRPr lang="es-SV" sz="1355" dirty="0"/>
          </a:p>
        </p:txBody>
      </p:sp>
    </p:spTree>
    <p:extLst>
      <p:ext uri="{BB962C8B-B14F-4D97-AF65-F5344CB8AC3E}">
        <p14:creationId xmlns:p14="http://schemas.microsoft.com/office/powerpoint/2010/main" val="2244900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44986" y="157744"/>
            <a:ext cx="11905323" cy="581613"/>
          </a:xfrm>
        </p:spPr>
        <p:txBody>
          <a:bodyPr>
            <a:noAutofit/>
          </a:bodyPr>
          <a:lstStyle/>
          <a:p>
            <a:pPr algn="ctr"/>
            <a:r>
              <a:rPr lang="es-ES" sz="3612" b="1" spc="-100" dirty="0"/>
              <a:t>Marco Lógico del Programa</a:t>
            </a:r>
          </a:p>
        </p:txBody>
      </p:sp>
      <p:sp>
        <p:nvSpPr>
          <p:cNvPr id="6" name="Rectangle 32"/>
          <p:cNvSpPr>
            <a:spLocks noChangeArrowheads="1"/>
          </p:cNvSpPr>
          <p:nvPr/>
        </p:nvSpPr>
        <p:spPr bwMode="auto">
          <a:xfrm>
            <a:off x="1" y="698895"/>
            <a:ext cx="203294" cy="40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632" tIns="50317" rIns="100632" bIns="50317" numCol="1" anchor="ctr" anchorCtr="0" compatLnSpc="1">
            <a:prstTxWarp prst="textNoShape">
              <a:avLst/>
            </a:prstTxWarp>
            <a:spAutoFit/>
          </a:bodyPr>
          <a:lstStyle/>
          <a:p>
            <a:pPr defTabSz="1006326" fontAlgn="base">
              <a:spcBef>
                <a:spcPct val="0"/>
              </a:spcBef>
              <a:spcAft>
                <a:spcPct val="0"/>
              </a:spcAft>
            </a:pPr>
            <a:endParaRPr lang="es-SV" altLang="es-SV" sz="1957">
              <a:latin typeface="Arial" pitchFamily="34" charset="0"/>
              <a:cs typeface="Arial" pitchFamily="34" charset="0"/>
            </a:endParaRPr>
          </a:p>
        </p:txBody>
      </p:sp>
      <p:sp>
        <p:nvSpPr>
          <p:cNvPr id="38" name="Rectangle 53"/>
          <p:cNvSpPr>
            <a:spLocks noChangeArrowheads="1"/>
          </p:cNvSpPr>
          <p:nvPr/>
        </p:nvSpPr>
        <p:spPr bwMode="auto">
          <a:xfrm>
            <a:off x="5994354" y="670998"/>
            <a:ext cx="203294" cy="81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632" tIns="50317" rIns="100632" bIns="50317" numCol="1" anchor="ctr" anchorCtr="0" compatLnSpc="1">
            <a:prstTxWarp prst="textNoShape">
              <a:avLst/>
            </a:prstTxWarp>
            <a:spAutoFit/>
          </a:bodyPr>
          <a:lstStyle/>
          <a:p>
            <a:pPr algn="just" defTabSz="1006326" fontAlgn="base">
              <a:spcBef>
                <a:spcPct val="0"/>
              </a:spcBef>
              <a:spcAft>
                <a:spcPct val="0"/>
              </a:spcAft>
            </a:pPr>
            <a:endParaRPr lang="en-US" altLang="es-SV" sz="1355">
              <a:latin typeface="Arial" pitchFamily="34" charset="0"/>
              <a:ea typeface="Times New Roman" pitchFamily="18" charset="0"/>
              <a:cs typeface="Arial" pitchFamily="34" charset="0"/>
            </a:endParaRPr>
          </a:p>
          <a:p>
            <a:pPr algn="just" defTabSz="1006326" eaLnBrk="0" fontAlgn="base" hangingPunct="0">
              <a:spcBef>
                <a:spcPct val="0"/>
              </a:spcBef>
              <a:spcAft>
                <a:spcPct val="0"/>
              </a:spcAft>
            </a:pPr>
            <a:r>
              <a:rPr lang="en-US" altLang="es-SV" sz="1355">
                <a:latin typeface="Arial" pitchFamily="34" charset="0"/>
                <a:ea typeface="Times New Roman" pitchFamily="18" charset="0"/>
                <a:cs typeface="Arial" pitchFamily="34" charset="0"/>
              </a:rPr>
              <a:t/>
            </a:r>
            <a:br>
              <a:rPr lang="en-US" altLang="es-SV" sz="1355">
                <a:latin typeface="Arial" pitchFamily="34" charset="0"/>
                <a:ea typeface="Times New Roman" pitchFamily="18" charset="0"/>
                <a:cs typeface="Arial" pitchFamily="34" charset="0"/>
              </a:rPr>
            </a:br>
            <a:endParaRPr lang="en-US" altLang="es-SV" sz="1957">
              <a:latin typeface="Arial" pitchFamily="34" charset="0"/>
              <a:cs typeface="Arial" pitchFamily="34" charset="0"/>
            </a:endParaRPr>
          </a:p>
        </p:txBody>
      </p:sp>
      <p:grpSp>
        <p:nvGrpSpPr>
          <p:cNvPr id="70" name="69 Grupo"/>
          <p:cNvGrpSpPr/>
          <p:nvPr/>
        </p:nvGrpSpPr>
        <p:grpSpPr>
          <a:xfrm>
            <a:off x="833241" y="1185793"/>
            <a:ext cx="10728811" cy="3833788"/>
            <a:chOff x="324148" y="1246762"/>
            <a:chExt cx="15481720" cy="5874623"/>
          </a:xfrm>
        </p:grpSpPr>
        <p:grpSp>
          <p:nvGrpSpPr>
            <p:cNvPr id="55" name="54 Grupo"/>
            <p:cNvGrpSpPr/>
            <p:nvPr/>
          </p:nvGrpSpPr>
          <p:grpSpPr>
            <a:xfrm>
              <a:off x="960889" y="5832699"/>
              <a:ext cx="14844978" cy="1288686"/>
              <a:chOff x="960889" y="5402818"/>
              <a:chExt cx="14844978" cy="1769519"/>
            </a:xfrm>
          </p:grpSpPr>
          <p:grpSp>
            <p:nvGrpSpPr>
              <p:cNvPr id="54" name="53 Grupo"/>
              <p:cNvGrpSpPr/>
              <p:nvPr/>
            </p:nvGrpSpPr>
            <p:grpSpPr>
              <a:xfrm>
                <a:off x="960889" y="5402820"/>
                <a:ext cx="4259805" cy="1769516"/>
                <a:chOff x="960889" y="5402820"/>
                <a:chExt cx="4259805" cy="1769516"/>
              </a:xfrm>
            </p:grpSpPr>
            <p:sp>
              <p:nvSpPr>
                <p:cNvPr id="2" name="1 Rectángulo redondeado"/>
                <p:cNvSpPr/>
                <p:nvPr/>
              </p:nvSpPr>
              <p:spPr>
                <a:xfrm>
                  <a:off x="960889" y="5873446"/>
                  <a:ext cx="4259805" cy="1298890"/>
                </a:xfrm>
                <a:prstGeom prst="roundRect">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ctr"/>
                  <a:r>
                    <a:rPr lang="es-SV" sz="1957" b="1" spc="-100" dirty="0">
                      <a:solidFill>
                        <a:schemeClr val="tx1"/>
                      </a:solidFill>
                      <a:latin typeface="+mj-lt"/>
                      <a:ea typeface="+mj-ea"/>
                      <a:cs typeface="+mj-cs"/>
                    </a:rPr>
                    <a:t>Proyecto de Capital Humano</a:t>
                  </a:r>
                </a:p>
              </p:txBody>
            </p:sp>
            <p:cxnSp>
              <p:nvCxnSpPr>
                <p:cNvPr id="7" name="6 Conector recto de flecha"/>
                <p:cNvCxnSpPr/>
                <p:nvPr/>
              </p:nvCxnSpPr>
              <p:spPr>
                <a:xfrm flipV="1">
                  <a:off x="3024448" y="5402820"/>
                  <a:ext cx="0" cy="4434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53" name="52 Grupo"/>
              <p:cNvGrpSpPr/>
              <p:nvPr/>
            </p:nvGrpSpPr>
            <p:grpSpPr>
              <a:xfrm>
                <a:off x="5868763" y="5402820"/>
                <a:ext cx="4486134" cy="1769517"/>
                <a:chOff x="5868763" y="5402820"/>
                <a:chExt cx="4486134" cy="1769517"/>
              </a:xfrm>
            </p:grpSpPr>
            <p:sp>
              <p:nvSpPr>
                <p:cNvPr id="39" name="38 Rectángulo redondeado"/>
                <p:cNvSpPr/>
                <p:nvPr/>
              </p:nvSpPr>
              <p:spPr>
                <a:xfrm>
                  <a:off x="5868763" y="5921747"/>
                  <a:ext cx="4486134" cy="1250590"/>
                </a:xfrm>
                <a:prstGeom prst="roundRect">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r>
                    <a:rPr lang="es-SV" sz="1957" b="1" spc="-100" dirty="0">
                      <a:solidFill>
                        <a:schemeClr val="tx1"/>
                      </a:solidFill>
                      <a:latin typeface="+mj-lt"/>
                      <a:ea typeface="+mj-ea"/>
                      <a:cs typeface="+mj-cs"/>
                    </a:rPr>
                    <a:t>Proyecto de Clima de Inversión</a:t>
                  </a:r>
                </a:p>
              </p:txBody>
            </p:sp>
            <p:cxnSp>
              <p:nvCxnSpPr>
                <p:cNvPr id="50" name="49 Conector recto de flecha"/>
                <p:cNvCxnSpPr/>
                <p:nvPr/>
              </p:nvCxnSpPr>
              <p:spPr>
                <a:xfrm flipV="1">
                  <a:off x="8101012" y="5402820"/>
                  <a:ext cx="0" cy="4434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52" name="51 Grupo"/>
              <p:cNvGrpSpPr/>
              <p:nvPr/>
            </p:nvGrpSpPr>
            <p:grpSpPr>
              <a:xfrm>
                <a:off x="10981331" y="5402818"/>
                <a:ext cx="4824536" cy="1709386"/>
                <a:chOff x="10981331" y="5402818"/>
                <a:chExt cx="4824536" cy="1709386"/>
              </a:xfrm>
            </p:grpSpPr>
            <p:sp>
              <p:nvSpPr>
                <p:cNvPr id="40" name="39 Rectángulo redondeado"/>
                <p:cNvSpPr/>
                <p:nvPr/>
              </p:nvSpPr>
              <p:spPr>
                <a:xfrm>
                  <a:off x="10981331" y="5921747"/>
                  <a:ext cx="4824536" cy="1190457"/>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lnSpc>
                      <a:spcPts val="1881"/>
                    </a:lnSpc>
                  </a:pPr>
                  <a:r>
                    <a:rPr lang="es-SV" sz="1957" b="1" spc="-100" dirty="0">
                      <a:solidFill>
                        <a:schemeClr val="tx1"/>
                      </a:solidFill>
                      <a:latin typeface="+mj-lt"/>
                      <a:ea typeface="+mj-ea"/>
                      <a:cs typeface="+mj-cs"/>
                    </a:rPr>
                    <a:t>Proyecto de Infraestructura Logística</a:t>
                  </a:r>
                </a:p>
              </p:txBody>
            </p:sp>
            <p:cxnSp>
              <p:nvCxnSpPr>
                <p:cNvPr id="51" name="50 Conector recto de flecha"/>
                <p:cNvCxnSpPr/>
                <p:nvPr/>
              </p:nvCxnSpPr>
              <p:spPr>
                <a:xfrm flipV="1">
                  <a:off x="13357596" y="5402818"/>
                  <a:ext cx="0" cy="4434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grpSp>
          <p:nvGrpSpPr>
            <p:cNvPr id="65" name="64 Grupo"/>
            <p:cNvGrpSpPr/>
            <p:nvPr/>
          </p:nvGrpSpPr>
          <p:grpSpPr>
            <a:xfrm>
              <a:off x="324148" y="4896594"/>
              <a:ext cx="15481720" cy="864096"/>
              <a:chOff x="324148" y="4392538"/>
              <a:chExt cx="15481720" cy="1008112"/>
            </a:xfrm>
          </p:grpSpPr>
          <p:sp>
            <p:nvSpPr>
              <p:cNvPr id="3" name="2 Rectángulo redondeado"/>
              <p:cNvSpPr/>
              <p:nvPr/>
            </p:nvSpPr>
            <p:spPr>
              <a:xfrm>
                <a:off x="324148" y="4392538"/>
                <a:ext cx="4824536" cy="10081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SV" sz="1355" dirty="0">
                    <a:latin typeface="+mj-lt"/>
                  </a:rPr>
                  <a:t>Trabajadores mejor capacitados proveyendo habilidades exigidas</a:t>
                </a:r>
              </a:p>
            </p:txBody>
          </p:sp>
          <p:sp>
            <p:nvSpPr>
              <p:cNvPr id="46" name="45 Rectángulo redondeado"/>
              <p:cNvSpPr/>
              <p:nvPr/>
            </p:nvSpPr>
            <p:spPr>
              <a:xfrm>
                <a:off x="5652740" y="4392538"/>
                <a:ext cx="4824536" cy="1008112"/>
              </a:xfrm>
              <a:prstGeom prst="round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SV" sz="1355" dirty="0">
                    <a:latin typeface="+mj-lt"/>
                  </a:rPr>
                  <a:t>Mejora del Clima de Negocios</a:t>
                </a:r>
              </a:p>
            </p:txBody>
          </p:sp>
          <p:sp>
            <p:nvSpPr>
              <p:cNvPr id="47" name="46 Rectángulo redondeado"/>
              <p:cNvSpPr/>
              <p:nvPr/>
            </p:nvSpPr>
            <p:spPr>
              <a:xfrm>
                <a:off x="10981332" y="4392538"/>
                <a:ext cx="4824536" cy="10081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SV" sz="1355" dirty="0">
                    <a:latin typeface="+mj-lt"/>
                  </a:rPr>
                  <a:t>Reducción de los costos de logística y transporte</a:t>
                </a:r>
              </a:p>
            </p:txBody>
          </p:sp>
          <p:cxnSp>
            <p:nvCxnSpPr>
              <p:cNvPr id="56" name="55 Conector recto de flecha"/>
              <p:cNvCxnSpPr/>
              <p:nvPr/>
            </p:nvCxnSpPr>
            <p:spPr>
              <a:xfrm rot="16200000" flipV="1">
                <a:off x="10759628" y="4746898"/>
                <a:ext cx="0" cy="4434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p:nvPr/>
            </p:nvCxnSpPr>
            <p:spPr>
              <a:xfrm rot="5400000" flipH="1" flipV="1">
                <a:off x="5370388" y="4746898"/>
                <a:ext cx="0" cy="4434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66" name="65 Grupo"/>
            <p:cNvGrpSpPr/>
            <p:nvPr/>
          </p:nvGrpSpPr>
          <p:grpSpPr>
            <a:xfrm>
              <a:off x="2628404" y="3306738"/>
              <a:ext cx="11017224" cy="1517848"/>
              <a:chOff x="3204468" y="2664346"/>
              <a:chExt cx="10297144" cy="1739552"/>
            </a:xfrm>
          </p:grpSpPr>
          <p:sp>
            <p:nvSpPr>
              <p:cNvPr id="58" name="57 Rectángulo redondeado"/>
              <p:cNvSpPr/>
              <p:nvPr/>
            </p:nvSpPr>
            <p:spPr>
              <a:xfrm>
                <a:off x="3204468" y="3096394"/>
                <a:ext cx="4824536" cy="864096"/>
              </a:xfrm>
              <a:prstGeom prst="roundRect">
                <a:avLst/>
              </a:prstGeom>
              <a:ln w="5715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SV" sz="1881" dirty="0">
                    <a:latin typeface="+mj-lt"/>
                  </a:rPr>
                  <a:t>Incremento en empleo</a:t>
                </a:r>
              </a:p>
            </p:txBody>
          </p:sp>
          <p:sp>
            <p:nvSpPr>
              <p:cNvPr id="59" name="58 Rectángulo redondeado"/>
              <p:cNvSpPr/>
              <p:nvPr/>
            </p:nvSpPr>
            <p:spPr>
              <a:xfrm>
                <a:off x="8677076" y="3096394"/>
                <a:ext cx="4824536" cy="864096"/>
              </a:xfrm>
              <a:prstGeom prst="roundRect">
                <a:avLst/>
              </a:prstGeom>
              <a:ln w="5715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SV" sz="1881" dirty="0">
                    <a:latin typeface="+mj-lt"/>
                  </a:rPr>
                  <a:t>Incremento en Inversiones Privadas</a:t>
                </a:r>
              </a:p>
            </p:txBody>
          </p:sp>
          <p:cxnSp>
            <p:nvCxnSpPr>
              <p:cNvPr id="60" name="59 Conector recto de flecha"/>
              <p:cNvCxnSpPr/>
              <p:nvPr/>
            </p:nvCxnSpPr>
            <p:spPr>
              <a:xfrm flipV="1">
                <a:off x="9685188" y="3960490"/>
                <a:ext cx="0" cy="4434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rot="16200000" flipV="1">
                <a:off x="8383364" y="3306738"/>
                <a:ext cx="0" cy="4434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63 Conector recto de flecha"/>
              <p:cNvCxnSpPr/>
              <p:nvPr/>
            </p:nvCxnSpPr>
            <p:spPr>
              <a:xfrm flipV="1">
                <a:off x="9685188" y="2664346"/>
                <a:ext cx="0" cy="4434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69" name="68 Grupo"/>
            <p:cNvGrpSpPr/>
            <p:nvPr/>
          </p:nvGrpSpPr>
          <p:grpSpPr>
            <a:xfrm>
              <a:off x="756196" y="2061426"/>
              <a:ext cx="14977664" cy="1178984"/>
              <a:chOff x="756196" y="2061426"/>
              <a:chExt cx="14977664" cy="1178984"/>
            </a:xfrm>
          </p:grpSpPr>
          <p:sp>
            <p:nvSpPr>
              <p:cNvPr id="63" name="62 Rectángulo redondeado"/>
              <p:cNvSpPr/>
              <p:nvPr/>
            </p:nvSpPr>
            <p:spPr>
              <a:xfrm>
                <a:off x="756196" y="2520330"/>
                <a:ext cx="14977664" cy="720080"/>
              </a:xfrm>
              <a:prstGeom prst="roundRect">
                <a:avLst/>
              </a:prstGeom>
              <a:ln w="57150">
                <a:solidFill>
                  <a:schemeClr val="accent6">
                    <a:lumMod val="7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defTabSz="1006326" fontAlgn="base">
                  <a:spcBef>
                    <a:spcPct val="0"/>
                  </a:spcBef>
                  <a:spcAft>
                    <a:spcPct val="0"/>
                  </a:spcAft>
                </a:pPr>
                <a:r>
                  <a:rPr lang="es-ES" altLang="es-SV" sz="1881" b="1" dirty="0">
                    <a:solidFill>
                      <a:schemeClr val="tx1"/>
                    </a:solidFill>
                    <a:latin typeface="+mj-lt"/>
                    <a:ea typeface="Times New Roman" pitchFamily="18" charset="0"/>
                    <a:cs typeface="Arial" pitchFamily="34" charset="0"/>
                  </a:rPr>
                  <a:t>Incremento en la productividad de bienes y servicios comerciados internacionalmente</a:t>
                </a:r>
                <a:endParaRPr lang="es-ES" altLang="es-SV" sz="1881" b="1" dirty="0">
                  <a:solidFill>
                    <a:schemeClr val="tx1"/>
                  </a:solidFill>
                  <a:latin typeface="+mj-lt"/>
                  <a:cs typeface="Arial" pitchFamily="34" charset="0"/>
                </a:endParaRPr>
              </a:p>
            </p:txBody>
          </p:sp>
          <p:cxnSp>
            <p:nvCxnSpPr>
              <p:cNvPr id="67" name="66 Conector recto de flecha"/>
              <p:cNvCxnSpPr/>
              <p:nvPr/>
            </p:nvCxnSpPr>
            <p:spPr>
              <a:xfrm flipV="1">
                <a:off x="8173020" y="2061426"/>
                <a:ext cx="0" cy="3868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68" name="67 Elipse"/>
            <p:cNvSpPr/>
            <p:nvPr/>
          </p:nvSpPr>
          <p:spPr>
            <a:xfrm>
              <a:off x="1548284" y="1246762"/>
              <a:ext cx="13321480" cy="769512"/>
            </a:xfrm>
            <a:prstGeom prst="ellipse">
              <a:avLst/>
            </a:prstGeom>
            <a:ln>
              <a:solidFill>
                <a:schemeClr val="bg1"/>
              </a:solidFill>
              <a:prstDash val="dash"/>
            </a:ln>
          </p:spPr>
          <p:style>
            <a:lnRef idx="0">
              <a:schemeClr val="accent1"/>
            </a:lnRef>
            <a:fillRef idx="3">
              <a:schemeClr val="accent1"/>
            </a:fillRef>
            <a:effectRef idx="3">
              <a:schemeClr val="accent1"/>
            </a:effectRef>
            <a:fontRef idx="minor">
              <a:schemeClr val="lt1"/>
            </a:fontRef>
          </p:style>
          <p:txBody>
            <a:bodyPr rtlCol="0" anchor="ctr"/>
            <a:lstStyle/>
            <a:p>
              <a:pPr algn="ctr"/>
              <a:r>
                <a:rPr lang="es-SV" sz="1355"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Reducción de la pobreza a través del crecimiento económico</a:t>
              </a:r>
            </a:p>
          </p:txBody>
        </p:sp>
      </p:grpSp>
      <p:pic>
        <p:nvPicPr>
          <p:cNvPr id="4" name="Imagen 3"/>
          <p:cNvPicPr>
            <a:picLocks noChangeAspect="1"/>
          </p:cNvPicPr>
          <p:nvPr/>
        </p:nvPicPr>
        <p:blipFill>
          <a:blip r:embed="rId2"/>
          <a:stretch>
            <a:fillRect/>
          </a:stretch>
        </p:blipFill>
        <p:spPr>
          <a:xfrm>
            <a:off x="264826" y="942127"/>
            <a:ext cx="925471" cy="837115"/>
          </a:xfrm>
          <a:prstGeom prst="rect">
            <a:avLst/>
          </a:prstGeom>
        </p:spPr>
      </p:pic>
      <p:sp>
        <p:nvSpPr>
          <p:cNvPr id="33" name="Rectángulo 32"/>
          <p:cNvSpPr/>
          <p:nvPr/>
        </p:nvSpPr>
        <p:spPr>
          <a:xfrm>
            <a:off x="1" y="5975738"/>
            <a:ext cx="12192000" cy="1625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34" name="Rectángulo 33"/>
          <p:cNvSpPr/>
          <p:nvPr/>
        </p:nvSpPr>
        <p:spPr>
          <a:xfrm>
            <a:off x="1" y="5854393"/>
            <a:ext cx="12192000" cy="10840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Tree>
    <p:extLst>
      <p:ext uri="{BB962C8B-B14F-4D97-AF65-F5344CB8AC3E}">
        <p14:creationId xmlns:p14="http://schemas.microsoft.com/office/powerpoint/2010/main" val="2715848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18139" y="-41941"/>
            <a:ext cx="11905323" cy="581613"/>
          </a:xfrm>
        </p:spPr>
        <p:txBody>
          <a:bodyPr>
            <a:noAutofit/>
          </a:bodyPr>
          <a:lstStyle/>
          <a:p>
            <a:pPr algn="ctr"/>
            <a:r>
              <a:rPr lang="es-SV" sz="3612" b="1" spc="-100" dirty="0">
                <a:solidFill>
                  <a:srgbClr val="92D050"/>
                </a:solidFill>
              </a:rPr>
              <a:t>     Participación de Delegados de COMURES en Junta Directiva </a:t>
            </a:r>
            <a:endParaRPr lang="es-ES" sz="3612" b="1" spc="-100" dirty="0">
              <a:solidFill>
                <a:srgbClr val="92D050"/>
              </a:solidFill>
            </a:endParaRPr>
          </a:p>
        </p:txBody>
      </p:sp>
      <p:sp>
        <p:nvSpPr>
          <p:cNvPr id="6" name="Rectangle 32"/>
          <p:cNvSpPr>
            <a:spLocks noChangeArrowheads="1"/>
          </p:cNvSpPr>
          <p:nvPr/>
        </p:nvSpPr>
        <p:spPr bwMode="auto">
          <a:xfrm>
            <a:off x="1" y="698895"/>
            <a:ext cx="203294" cy="40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632" tIns="50317" rIns="100632" bIns="50317" numCol="1" anchor="ctr" anchorCtr="0" compatLnSpc="1">
            <a:prstTxWarp prst="textNoShape">
              <a:avLst/>
            </a:prstTxWarp>
            <a:spAutoFit/>
          </a:bodyPr>
          <a:lstStyle/>
          <a:p>
            <a:pPr defTabSz="1006326" fontAlgn="base">
              <a:spcBef>
                <a:spcPct val="0"/>
              </a:spcBef>
              <a:spcAft>
                <a:spcPct val="0"/>
              </a:spcAft>
            </a:pPr>
            <a:endParaRPr lang="es-SV" altLang="es-SV" sz="1957">
              <a:latin typeface="Arial" pitchFamily="34" charset="0"/>
              <a:cs typeface="Arial" pitchFamily="34" charset="0"/>
            </a:endParaRPr>
          </a:p>
        </p:txBody>
      </p:sp>
      <p:sp>
        <p:nvSpPr>
          <p:cNvPr id="38" name="Rectangle 53"/>
          <p:cNvSpPr>
            <a:spLocks noChangeArrowheads="1"/>
          </p:cNvSpPr>
          <p:nvPr/>
        </p:nvSpPr>
        <p:spPr bwMode="auto">
          <a:xfrm>
            <a:off x="5994354" y="670998"/>
            <a:ext cx="203294" cy="81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632" tIns="50317" rIns="100632" bIns="50317" numCol="1" anchor="ctr" anchorCtr="0" compatLnSpc="1">
            <a:prstTxWarp prst="textNoShape">
              <a:avLst/>
            </a:prstTxWarp>
            <a:spAutoFit/>
          </a:bodyPr>
          <a:lstStyle/>
          <a:p>
            <a:pPr algn="just" defTabSz="1006326" fontAlgn="base">
              <a:spcBef>
                <a:spcPct val="0"/>
              </a:spcBef>
              <a:spcAft>
                <a:spcPct val="0"/>
              </a:spcAft>
            </a:pPr>
            <a:endParaRPr lang="en-US" altLang="es-SV" sz="1355">
              <a:latin typeface="Arial" pitchFamily="34" charset="0"/>
              <a:ea typeface="Times New Roman" pitchFamily="18" charset="0"/>
              <a:cs typeface="Arial" pitchFamily="34" charset="0"/>
            </a:endParaRPr>
          </a:p>
          <a:p>
            <a:pPr algn="just" defTabSz="1006326" eaLnBrk="0" fontAlgn="base" hangingPunct="0">
              <a:spcBef>
                <a:spcPct val="0"/>
              </a:spcBef>
              <a:spcAft>
                <a:spcPct val="0"/>
              </a:spcAft>
            </a:pPr>
            <a:r>
              <a:rPr lang="en-US" altLang="es-SV" sz="1355">
                <a:latin typeface="Arial" pitchFamily="34" charset="0"/>
                <a:ea typeface="Times New Roman" pitchFamily="18" charset="0"/>
                <a:cs typeface="Arial" pitchFamily="34" charset="0"/>
              </a:rPr>
              <a:t/>
            </a:r>
            <a:br>
              <a:rPr lang="en-US" altLang="es-SV" sz="1355">
                <a:latin typeface="Arial" pitchFamily="34" charset="0"/>
                <a:ea typeface="Times New Roman" pitchFamily="18" charset="0"/>
                <a:cs typeface="Arial" pitchFamily="34" charset="0"/>
              </a:rPr>
            </a:br>
            <a:endParaRPr lang="en-US" altLang="es-SV" sz="1957">
              <a:latin typeface="Arial" pitchFamily="34" charset="0"/>
              <a:cs typeface="Arial" pitchFamily="34" charset="0"/>
            </a:endParaRPr>
          </a:p>
        </p:txBody>
      </p:sp>
      <p:pic>
        <p:nvPicPr>
          <p:cNvPr id="4" name="Imagen 3"/>
          <p:cNvPicPr>
            <a:picLocks noChangeAspect="1"/>
          </p:cNvPicPr>
          <p:nvPr/>
        </p:nvPicPr>
        <p:blipFill>
          <a:blip r:embed="rId3"/>
          <a:stretch>
            <a:fillRect/>
          </a:stretch>
        </p:blipFill>
        <p:spPr>
          <a:xfrm>
            <a:off x="264826" y="942127"/>
            <a:ext cx="925471" cy="837115"/>
          </a:xfrm>
          <a:prstGeom prst="rect">
            <a:avLst/>
          </a:prstGeom>
        </p:spPr>
      </p:pic>
      <p:sp>
        <p:nvSpPr>
          <p:cNvPr id="33" name="Rectángulo 32"/>
          <p:cNvSpPr/>
          <p:nvPr/>
        </p:nvSpPr>
        <p:spPr>
          <a:xfrm>
            <a:off x="1" y="5975738"/>
            <a:ext cx="12192000" cy="1625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34" name="Rectángulo 33"/>
          <p:cNvSpPr/>
          <p:nvPr/>
        </p:nvSpPr>
        <p:spPr>
          <a:xfrm>
            <a:off x="1" y="5854393"/>
            <a:ext cx="12192000" cy="10840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35" name="CuadroTexto 34"/>
          <p:cNvSpPr txBox="1"/>
          <p:nvPr/>
        </p:nvSpPr>
        <p:spPr>
          <a:xfrm>
            <a:off x="1109433" y="1253919"/>
            <a:ext cx="11324856" cy="4007572"/>
          </a:xfrm>
          <a:prstGeom prst="rect">
            <a:avLst/>
          </a:prstGeom>
          <a:noFill/>
        </p:spPr>
        <p:txBody>
          <a:bodyPr wrap="square" rtlCol="0">
            <a:spAutoFit/>
          </a:bodyPr>
          <a:lstStyle/>
          <a:p>
            <a:pPr lvl="0"/>
            <a:r>
              <a:rPr lang="es-SV" sz="1957" b="1" dirty="0">
                <a:solidFill>
                  <a:srgbClr val="0070C0"/>
                </a:solidFill>
              </a:rPr>
              <a:t>Conformación de la Junta Directiva:</a:t>
            </a:r>
          </a:p>
          <a:p>
            <a:pPr lvl="0"/>
            <a:endParaRPr lang="es-SV" sz="1957" dirty="0"/>
          </a:p>
          <a:p>
            <a:pPr marL="344043" indent="-344043">
              <a:buFont typeface="Arial" panose="020B0604020202020204" pitchFamily="34" charset="0"/>
              <a:buChar char="•"/>
            </a:pPr>
            <a:r>
              <a:rPr lang="es-SV" sz="1957" dirty="0"/>
              <a:t>Con derecho a voto: 4 miembros del GOES, 1 del sector privado, 1 de la academia y 1 </a:t>
            </a:r>
            <a:r>
              <a:rPr lang="es-SV" sz="1957" dirty="0" err="1"/>
              <a:t>org</a:t>
            </a:r>
            <a:r>
              <a:rPr lang="es-SV" sz="1957" dirty="0"/>
              <a:t>. sociedad civil</a:t>
            </a:r>
          </a:p>
          <a:p>
            <a:pPr marL="344043" indent="-344043">
              <a:buFont typeface="Arial" panose="020B0604020202020204" pitchFamily="34" charset="0"/>
              <a:buChar char="•"/>
            </a:pPr>
            <a:r>
              <a:rPr lang="es-SV" sz="1957" dirty="0"/>
              <a:t>Observadores: 3 del GOES, 1 MCC y 1 de alcaldías (propietario y suplente).</a:t>
            </a:r>
          </a:p>
          <a:p>
            <a:pPr lvl="0"/>
            <a:endParaRPr lang="es-SV" sz="1957" dirty="0"/>
          </a:p>
          <a:p>
            <a:pPr lvl="0"/>
            <a:r>
              <a:rPr lang="es-SV" sz="1957" b="1" dirty="0">
                <a:solidFill>
                  <a:srgbClr val="0070C0"/>
                </a:solidFill>
              </a:rPr>
              <a:t>Participación de COMURES:</a:t>
            </a:r>
          </a:p>
          <a:p>
            <a:pPr lvl="0"/>
            <a:endParaRPr lang="es-SV" sz="1957" dirty="0"/>
          </a:p>
          <a:p>
            <a:pPr marL="344043" indent="-344043">
              <a:buFont typeface="Arial" panose="020B0604020202020204" pitchFamily="34" charset="0"/>
              <a:buChar char="•"/>
            </a:pPr>
            <a:r>
              <a:rPr lang="es-SV" sz="1957" dirty="0"/>
              <a:t>Propietario: Miguel Ángel Jaime Rivera/Alcalde Municipal de Usulután</a:t>
            </a:r>
          </a:p>
          <a:p>
            <a:pPr marL="344043" indent="-344043">
              <a:buFont typeface="Arial" panose="020B0604020202020204" pitchFamily="34" charset="0"/>
              <a:buChar char="•"/>
            </a:pPr>
            <a:r>
              <a:rPr lang="es-SV" sz="1957" dirty="0"/>
              <a:t>Suplente: José Roberto Aquino Ruíz / Alcalde Municipal de Sonsonate</a:t>
            </a:r>
          </a:p>
          <a:p>
            <a:pPr marL="344043" indent="-344043">
              <a:buFont typeface="Arial" panose="020B0604020202020204" pitchFamily="34" charset="0"/>
              <a:buChar char="•"/>
            </a:pPr>
            <a:r>
              <a:rPr lang="es-SV" sz="1957" dirty="0"/>
              <a:t>Participarán como miembros observadores.</a:t>
            </a:r>
          </a:p>
          <a:p>
            <a:pPr marL="344043" indent="-344043">
              <a:buFont typeface="Arial" panose="020B0604020202020204" pitchFamily="34" charset="0"/>
              <a:buChar char="•"/>
            </a:pPr>
            <a:r>
              <a:rPr lang="es-SV" sz="1957" dirty="0"/>
              <a:t>Se espera su juramentación para el día 3 de noviembre y su posterior inducción e incorporación a las sesiones de Junta Directiva.</a:t>
            </a:r>
            <a:endParaRPr lang="es-SV" sz="1957" dirty="0">
              <a:latin typeface="+mj-lt"/>
            </a:endParaRPr>
          </a:p>
        </p:txBody>
      </p:sp>
    </p:spTree>
    <p:extLst>
      <p:ext uri="{BB962C8B-B14F-4D97-AF65-F5344CB8AC3E}">
        <p14:creationId xmlns:p14="http://schemas.microsoft.com/office/powerpoint/2010/main" val="4116067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23 Tabla"/>
          <p:cNvGraphicFramePr>
            <a:graphicFrameLocks noGrp="1"/>
          </p:cNvGraphicFramePr>
          <p:nvPr>
            <p:extLst/>
          </p:nvPr>
        </p:nvGraphicFramePr>
        <p:xfrm>
          <a:off x="2147249" y="5000392"/>
          <a:ext cx="7145720" cy="625180"/>
        </p:xfrm>
        <a:graphic>
          <a:graphicData uri="http://schemas.openxmlformats.org/drawingml/2006/table">
            <a:tbl>
              <a:tblPr firstRow="1" bandRow="1">
                <a:tableStyleId>{5C22544A-7EE6-4342-B048-85BDC9FD1C3A}</a:tableStyleId>
              </a:tblPr>
              <a:tblGrid>
                <a:gridCol w="3351826"/>
                <a:gridCol w="1890774"/>
                <a:gridCol w="1903120"/>
              </a:tblGrid>
              <a:tr h="625180">
                <a:tc>
                  <a:txBody>
                    <a:bodyPr/>
                    <a:lstStyle/>
                    <a:p>
                      <a:pPr algn="ctr"/>
                      <a:r>
                        <a:rPr lang="es-SV" sz="1800" dirty="0" smtClean="0">
                          <a:solidFill>
                            <a:schemeClr val="tx1"/>
                          </a:solidFill>
                          <a:latin typeface="+mj-lt"/>
                        </a:rPr>
                        <a:t>INVERSIÓN</a:t>
                      </a:r>
                      <a:r>
                        <a:rPr lang="es-SV" sz="1800" baseline="0" dirty="0" smtClean="0">
                          <a:solidFill>
                            <a:schemeClr val="tx1"/>
                          </a:solidFill>
                          <a:latin typeface="+mj-lt"/>
                        </a:rPr>
                        <a:t> TOTAL</a:t>
                      </a:r>
                      <a:endParaRPr lang="es-SV" sz="1800" dirty="0">
                        <a:solidFill>
                          <a:schemeClr val="tx1"/>
                        </a:solidFill>
                        <a:latin typeface="+mj-lt"/>
                      </a:endParaRPr>
                    </a:p>
                    <a:p>
                      <a:pPr algn="ctr"/>
                      <a:r>
                        <a:rPr lang="es-SV" sz="1800" dirty="0" smtClean="0">
                          <a:solidFill>
                            <a:schemeClr val="tx1"/>
                          </a:solidFill>
                          <a:latin typeface="+mj-lt"/>
                        </a:rPr>
                        <a:t>$ 115,7</a:t>
                      </a:r>
                      <a:endParaRPr lang="es-SV" sz="1800" dirty="0">
                        <a:solidFill>
                          <a:schemeClr val="tx1"/>
                        </a:solidFill>
                        <a:latin typeface="+mj-lt"/>
                      </a:endParaRPr>
                    </a:p>
                  </a:txBody>
                  <a:tcPr marL="109137" marR="109137" marT="32337" marB="32337">
                    <a:noFill/>
                  </a:tcPr>
                </a:tc>
                <a:tc>
                  <a:txBody>
                    <a:bodyPr/>
                    <a:lstStyle/>
                    <a:p>
                      <a:pPr algn="ctr"/>
                      <a:r>
                        <a:rPr lang="es-SV" sz="1800" dirty="0" smtClean="0">
                          <a:solidFill>
                            <a:schemeClr val="tx1"/>
                          </a:solidFill>
                          <a:latin typeface="+mj-lt"/>
                        </a:rPr>
                        <a:t>MCC</a:t>
                      </a:r>
                    </a:p>
                    <a:p>
                      <a:pPr algn="ctr"/>
                      <a:r>
                        <a:rPr lang="es-SV" sz="1800" dirty="0" smtClean="0">
                          <a:solidFill>
                            <a:schemeClr val="tx1"/>
                          </a:solidFill>
                          <a:latin typeface="+mj-lt"/>
                        </a:rPr>
                        <a:t>$   100,7</a:t>
                      </a:r>
                      <a:endParaRPr lang="es-SV" sz="1800" dirty="0">
                        <a:solidFill>
                          <a:schemeClr val="tx1"/>
                        </a:solidFill>
                        <a:latin typeface="+mj-lt"/>
                      </a:endParaRPr>
                    </a:p>
                  </a:txBody>
                  <a:tcPr marL="109137" marR="109137" marT="32337" marB="32337">
                    <a:noFill/>
                  </a:tcPr>
                </a:tc>
                <a:tc>
                  <a:txBody>
                    <a:bodyPr/>
                    <a:lstStyle/>
                    <a:p>
                      <a:pPr algn="ctr"/>
                      <a:r>
                        <a:rPr lang="es-SV" sz="1800" dirty="0" smtClean="0">
                          <a:solidFill>
                            <a:schemeClr val="tx1"/>
                          </a:solidFill>
                          <a:latin typeface="+mj-lt"/>
                        </a:rPr>
                        <a:t>GOES</a:t>
                      </a:r>
                    </a:p>
                    <a:p>
                      <a:pPr algn="ctr"/>
                      <a:r>
                        <a:rPr lang="es-SV" sz="1800" dirty="0" smtClean="0">
                          <a:solidFill>
                            <a:schemeClr val="tx1"/>
                          </a:solidFill>
                          <a:latin typeface="+mj-lt"/>
                        </a:rPr>
                        <a:t>$  15,0</a:t>
                      </a:r>
                      <a:endParaRPr lang="es-SV" sz="1800" dirty="0">
                        <a:solidFill>
                          <a:schemeClr val="tx1"/>
                        </a:solidFill>
                        <a:latin typeface="+mj-lt"/>
                      </a:endParaRPr>
                    </a:p>
                  </a:txBody>
                  <a:tcPr marL="109137" marR="109137" marT="32337" marB="32337">
                    <a:noFill/>
                  </a:tcPr>
                </a:tc>
              </a:tr>
            </a:tbl>
          </a:graphicData>
        </a:graphic>
      </p:graphicFrame>
      <p:grpSp>
        <p:nvGrpSpPr>
          <p:cNvPr id="5" name="4 Grupo"/>
          <p:cNvGrpSpPr/>
          <p:nvPr/>
        </p:nvGrpSpPr>
        <p:grpSpPr>
          <a:xfrm>
            <a:off x="491472" y="1640865"/>
            <a:ext cx="11330992" cy="3054244"/>
            <a:chOff x="396156" y="1152178"/>
            <a:chExt cx="15534647" cy="4187331"/>
          </a:xfrm>
        </p:grpSpPr>
        <p:grpSp>
          <p:nvGrpSpPr>
            <p:cNvPr id="3" name="2 Grupo"/>
            <p:cNvGrpSpPr/>
            <p:nvPr/>
          </p:nvGrpSpPr>
          <p:grpSpPr>
            <a:xfrm>
              <a:off x="396156" y="1152178"/>
              <a:ext cx="15534647" cy="4187331"/>
              <a:chOff x="396156" y="1152178"/>
              <a:chExt cx="15534647" cy="4187331"/>
            </a:xfrm>
          </p:grpSpPr>
          <p:grpSp>
            <p:nvGrpSpPr>
              <p:cNvPr id="23" name="22 Grupo"/>
              <p:cNvGrpSpPr/>
              <p:nvPr/>
            </p:nvGrpSpPr>
            <p:grpSpPr>
              <a:xfrm>
                <a:off x="396156" y="1152178"/>
                <a:ext cx="15534647" cy="4187331"/>
                <a:chOff x="680979" y="1246811"/>
                <a:chExt cx="7912507" cy="3996499"/>
              </a:xfrm>
            </p:grpSpPr>
            <p:cxnSp>
              <p:nvCxnSpPr>
                <p:cNvPr id="18" name="17 Conector recto de flecha"/>
                <p:cNvCxnSpPr/>
                <p:nvPr/>
              </p:nvCxnSpPr>
              <p:spPr>
                <a:xfrm flipV="1">
                  <a:off x="2308136" y="2002803"/>
                  <a:ext cx="463430" cy="321773"/>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grpSp>
              <p:nvGrpSpPr>
                <p:cNvPr id="22" name="21 Grupo"/>
                <p:cNvGrpSpPr/>
                <p:nvPr/>
              </p:nvGrpSpPr>
              <p:grpSpPr>
                <a:xfrm>
                  <a:off x="680979" y="1246811"/>
                  <a:ext cx="7912507" cy="3996499"/>
                  <a:chOff x="680979" y="1246811"/>
                  <a:chExt cx="7912507" cy="3996499"/>
                </a:xfrm>
              </p:grpSpPr>
              <p:grpSp>
                <p:nvGrpSpPr>
                  <p:cNvPr id="7" name="6 Grupo"/>
                  <p:cNvGrpSpPr/>
                  <p:nvPr/>
                </p:nvGrpSpPr>
                <p:grpSpPr>
                  <a:xfrm>
                    <a:off x="680979" y="1246811"/>
                    <a:ext cx="7131381" cy="3996499"/>
                    <a:chOff x="345089" y="1584226"/>
                    <a:chExt cx="12635917" cy="4196325"/>
                  </a:xfrm>
                </p:grpSpPr>
                <p:grpSp>
                  <p:nvGrpSpPr>
                    <p:cNvPr id="11" name="10 Grupo"/>
                    <p:cNvGrpSpPr/>
                    <p:nvPr/>
                  </p:nvGrpSpPr>
                  <p:grpSpPr>
                    <a:xfrm>
                      <a:off x="1620981" y="4699290"/>
                      <a:ext cx="11360025" cy="1081261"/>
                      <a:chOff x="1332949" y="3637172"/>
                      <a:chExt cx="11360025" cy="1081261"/>
                    </a:xfrm>
                  </p:grpSpPr>
                  <p:sp>
                    <p:nvSpPr>
                      <p:cNvPr id="15" name="14 CuadroTexto"/>
                      <p:cNvSpPr txBox="1"/>
                      <p:nvPr/>
                    </p:nvSpPr>
                    <p:spPr>
                      <a:xfrm>
                        <a:off x="1332949" y="3637172"/>
                        <a:ext cx="5235746" cy="986332"/>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ctr"/>
                        <a:r>
                          <a:rPr lang="es-SV" sz="1355" b="1" dirty="0">
                            <a:latin typeface="+mj-lt"/>
                          </a:rPr>
                          <a:t>Actividad 1: </a:t>
                        </a:r>
                      </a:p>
                      <a:p>
                        <a:pPr lvl="0" algn="ctr"/>
                        <a:r>
                          <a:rPr lang="es-SV" sz="1355" b="1" dirty="0">
                            <a:latin typeface="+mj-lt"/>
                          </a:rPr>
                          <a:t>Mejorar la calidad de la educación básica y media</a:t>
                        </a:r>
                      </a:p>
                    </p:txBody>
                  </p:sp>
                  <p:sp>
                    <p:nvSpPr>
                      <p:cNvPr id="16" name="15 CuadroTexto"/>
                      <p:cNvSpPr txBox="1"/>
                      <p:nvPr/>
                    </p:nvSpPr>
                    <p:spPr>
                      <a:xfrm>
                        <a:off x="7425648" y="3732102"/>
                        <a:ext cx="5267326" cy="986331"/>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lvl="0" algn="ctr"/>
                        <a:r>
                          <a:rPr lang="es-SV" sz="1355" b="1" dirty="0">
                            <a:solidFill>
                              <a:schemeClr val="tx1"/>
                            </a:solidFill>
                            <a:latin typeface="+mj-lt"/>
                          </a:rPr>
                          <a:t>Actividad 2: </a:t>
                        </a:r>
                      </a:p>
                      <a:p>
                        <a:pPr lvl="0" algn="ctr"/>
                        <a:r>
                          <a:rPr lang="es-SV" sz="1355" b="1" dirty="0">
                            <a:solidFill>
                              <a:schemeClr val="tx1"/>
                            </a:solidFill>
                            <a:latin typeface="+mj-lt"/>
                          </a:rPr>
                          <a:t>Desarrollo de un sistema de Formación Técnica Profesional</a:t>
                        </a:r>
                      </a:p>
                    </p:txBody>
                  </p:sp>
                </p:grpSp>
                <p:sp>
                  <p:nvSpPr>
                    <p:cNvPr id="12" name="11 CuadroTexto"/>
                    <p:cNvSpPr txBox="1"/>
                    <p:nvPr/>
                  </p:nvSpPr>
                  <p:spPr>
                    <a:xfrm>
                      <a:off x="345089" y="2641724"/>
                      <a:ext cx="6511639" cy="1513788"/>
                    </a:xfrm>
                    <a:prstGeom prst="roundRect">
                      <a:avLst/>
                    </a:prstGeom>
                    <a:ln w="28575">
                      <a:prstDash val="sysDash"/>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s-ES" sz="1957" dirty="0">
                          <a:latin typeface="+mj-lt"/>
                        </a:rPr>
                        <a:t>Mejorar la calidad de la educación y el desarrollo de competencias de los estudiantes.</a:t>
                      </a:r>
                    </a:p>
                  </p:txBody>
                </p:sp>
                <p:sp>
                  <p:nvSpPr>
                    <p:cNvPr id="14" name="13 CuadroTexto"/>
                    <p:cNvSpPr txBox="1"/>
                    <p:nvPr/>
                  </p:nvSpPr>
                  <p:spPr>
                    <a:xfrm>
                      <a:off x="2486964" y="1584226"/>
                      <a:ext cx="9856096" cy="703628"/>
                    </a:xfrm>
                    <a:prstGeom prst="round2Diag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r>
                        <a:rPr lang="es-SV" sz="2408" b="1" dirty="0">
                          <a:latin typeface="+mj-lt"/>
                        </a:rPr>
                        <a:t>Incrementar la productividad laboral</a:t>
                      </a:r>
                    </a:p>
                  </p:txBody>
                </p:sp>
              </p:grpSp>
              <p:sp>
                <p:nvSpPr>
                  <p:cNvPr id="21" name="20 CuadroTexto"/>
                  <p:cNvSpPr txBox="1"/>
                  <p:nvPr/>
                </p:nvSpPr>
                <p:spPr>
                  <a:xfrm>
                    <a:off x="4733104" y="2495270"/>
                    <a:ext cx="3860382" cy="1005691"/>
                  </a:xfrm>
                  <a:prstGeom prst="roundRect">
                    <a:avLst/>
                  </a:prstGeom>
                  <a:ln w="28575">
                    <a:prstDash val="sysDash"/>
                  </a:ln>
                </p:spPr>
                <p:style>
                  <a:lnRef idx="2">
                    <a:schemeClr val="accent3"/>
                  </a:lnRef>
                  <a:fillRef idx="1">
                    <a:schemeClr val="lt1"/>
                  </a:fillRef>
                  <a:effectRef idx="0">
                    <a:schemeClr val="accent3"/>
                  </a:effectRef>
                  <a:fontRef idx="minor">
                    <a:schemeClr val="dk1"/>
                  </a:fontRef>
                </p:style>
                <p:txBody>
                  <a:bodyPr wrap="square" rtlCol="0" anchor="ctr">
                    <a:spAutoFit/>
                  </a:bodyPr>
                  <a:lstStyle>
                    <a:defPPr>
                      <a:defRPr lang="es-SV"/>
                    </a:defPPr>
                    <a:lvl1pPr algn="ctr">
                      <a:defRPr>
                        <a:latin typeface="+mj-lt"/>
                      </a:defRPr>
                    </a:lvl1pPr>
                  </a:lstStyle>
                  <a:p>
                    <a:r>
                      <a:rPr lang="es-ES" sz="1957" dirty="0"/>
                      <a:t>Elevar las oportunidades de empleabilidad y desarrollo entre los estudiantes y jóvenes.</a:t>
                    </a:r>
                  </a:p>
                </p:txBody>
              </p:sp>
            </p:grpSp>
          </p:grpSp>
          <p:cxnSp>
            <p:nvCxnSpPr>
              <p:cNvPr id="25" name="24 Conector recto de flecha"/>
              <p:cNvCxnSpPr/>
              <p:nvPr/>
            </p:nvCxnSpPr>
            <p:spPr>
              <a:xfrm flipH="1" flipV="1">
                <a:off x="11242718" y="1944269"/>
                <a:ext cx="909853" cy="337138"/>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grpSp>
        <p:cxnSp>
          <p:nvCxnSpPr>
            <p:cNvPr id="48" name="47 Conector recto de flecha"/>
            <p:cNvCxnSpPr/>
            <p:nvPr/>
          </p:nvCxnSpPr>
          <p:spPr>
            <a:xfrm flipH="1" flipV="1">
              <a:off x="3743158" y="3695360"/>
              <a:ext cx="909853" cy="337138"/>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cxnSp>
          <p:nvCxnSpPr>
            <p:cNvPr id="49" name="48 Conector recto de flecha"/>
            <p:cNvCxnSpPr/>
            <p:nvPr/>
          </p:nvCxnSpPr>
          <p:spPr>
            <a:xfrm flipV="1">
              <a:off x="11395118" y="3695360"/>
              <a:ext cx="909853" cy="337138"/>
            </a:xfrm>
            <a:prstGeom prst="straightConnector1">
              <a:avLst/>
            </a:prstGeom>
            <a:ln w="28575">
              <a:tailEnd type="arrow"/>
            </a:ln>
          </p:spPr>
          <p:style>
            <a:lnRef idx="2">
              <a:schemeClr val="accent3"/>
            </a:lnRef>
            <a:fillRef idx="0">
              <a:schemeClr val="accent3"/>
            </a:fillRef>
            <a:effectRef idx="1">
              <a:schemeClr val="accent3"/>
            </a:effectRef>
            <a:fontRef idx="minor">
              <a:schemeClr val="tx1"/>
            </a:fontRef>
          </p:style>
        </p:cxnSp>
      </p:grpSp>
      <p:pic>
        <p:nvPicPr>
          <p:cNvPr id="26" name="Imagen 25"/>
          <p:cNvPicPr>
            <a:picLocks noChangeAspect="1"/>
          </p:cNvPicPr>
          <p:nvPr/>
        </p:nvPicPr>
        <p:blipFill>
          <a:blip r:embed="rId3"/>
          <a:stretch>
            <a:fillRect/>
          </a:stretch>
        </p:blipFill>
        <p:spPr>
          <a:xfrm>
            <a:off x="264826" y="942127"/>
            <a:ext cx="925471" cy="837115"/>
          </a:xfrm>
          <a:prstGeom prst="rect">
            <a:avLst/>
          </a:prstGeom>
        </p:spPr>
      </p:pic>
      <p:sp>
        <p:nvSpPr>
          <p:cNvPr id="27" name="Rectángulo 26"/>
          <p:cNvSpPr/>
          <p:nvPr/>
        </p:nvSpPr>
        <p:spPr>
          <a:xfrm>
            <a:off x="1" y="5975738"/>
            <a:ext cx="12192000" cy="1625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28" name="Rectángulo 27"/>
          <p:cNvSpPr/>
          <p:nvPr/>
        </p:nvSpPr>
        <p:spPr>
          <a:xfrm>
            <a:off x="1" y="5854393"/>
            <a:ext cx="12192000" cy="10840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8" name="CuadroTexto 7"/>
          <p:cNvSpPr txBox="1"/>
          <p:nvPr/>
        </p:nvSpPr>
        <p:spPr>
          <a:xfrm>
            <a:off x="2032056" y="942127"/>
            <a:ext cx="8453003" cy="462884"/>
          </a:xfrm>
          <a:prstGeom prst="rect">
            <a:avLst/>
          </a:prstGeom>
          <a:solidFill>
            <a:srgbClr val="92D050"/>
          </a:solidFill>
        </p:spPr>
        <p:txBody>
          <a:bodyPr wrap="square" rtlCol="0">
            <a:spAutoFit/>
          </a:bodyPr>
          <a:lstStyle/>
          <a:p>
            <a:pPr algn="ctr"/>
            <a:r>
              <a:rPr lang="es-SV" sz="2408" b="1" dirty="0"/>
              <a:t>PROYECTO CAPITAL HUMANO</a:t>
            </a:r>
          </a:p>
        </p:txBody>
      </p:sp>
    </p:spTree>
    <p:extLst>
      <p:ext uri="{BB962C8B-B14F-4D97-AF65-F5344CB8AC3E}">
        <p14:creationId xmlns:p14="http://schemas.microsoft.com/office/powerpoint/2010/main" val="1035404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96631" y="43534"/>
            <a:ext cx="925471" cy="837115"/>
          </a:xfrm>
          <a:prstGeom prst="rect">
            <a:avLst/>
          </a:prstGeom>
        </p:spPr>
      </p:pic>
      <p:sp>
        <p:nvSpPr>
          <p:cNvPr id="27" name="Rectángulo 26"/>
          <p:cNvSpPr/>
          <p:nvPr/>
        </p:nvSpPr>
        <p:spPr>
          <a:xfrm>
            <a:off x="1" y="5975738"/>
            <a:ext cx="12192000" cy="1625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28" name="Rectángulo 27"/>
          <p:cNvSpPr/>
          <p:nvPr/>
        </p:nvSpPr>
        <p:spPr>
          <a:xfrm>
            <a:off x="1" y="5854393"/>
            <a:ext cx="12192000" cy="10840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8" name="CuadroTexto 7"/>
          <p:cNvSpPr txBox="1"/>
          <p:nvPr/>
        </p:nvSpPr>
        <p:spPr>
          <a:xfrm>
            <a:off x="1721813" y="96434"/>
            <a:ext cx="9861836" cy="462884"/>
          </a:xfrm>
          <a:prstGeom prst="rect">
            <a:avLst/>
          </a:prstGeom>
          <a:solidFill>
            <a:srgbClr val="92D050"/>
          </a:solidFill>
        </p:spPr>
        <p:txBody>
          <a:bodyPr wrap="square" rtlCol="0">
            <a:spAutoFit/>
          </a:bodyPr>
          <a:lstStyle/>
          <a:p>
            <a:pPr algn="ctr"/>
            <a:r>
              <a:rPr lang="es-SV" sz="2408" b="1" dirty="0">
                <a:ea typeface="Calibri" panose="020F0502020204030204" pitchFamily="34" charset="0"/>
              </a:rPr>
              <a:t>ESCUELAS A SER BENEFICIADAS</a:t>
            </a:r>
            <a:endParaRPr lang="es-SV" sz="2408" b="1" dirty="0"/>
          </a:p>
        </p:txBody>
      </p:sp>
      <p:sp>
        <p:nvSpPr>
          <p:cNvPr id="2" name="Rectángulo 1"/>
          <p:cNvSpPr/>
          <p:nvPr/>
        </p:nvSpPr>
        <p:spPr>
          <a:xfrm>
            <a:off x="839967" y="2847911"/>
            <a:ext cx="10512067" cy="717889"/>
          </a:xfrm>
          <a:prstGeom prst="rect">
            <a:avLst/>
          </a:prstGeom>
        </p:spPr>
        <p:txBody>
          <a:bodyPr wrap="square">
            <a:spAutoFit/>
          </a:bodyPr>
          <a:lstStyle/>
          <a:p>
            <a:r>
              <a:rPr lang="es-SV" sz="1355" dirty="0">
                <a:latin typeface="Times New Roman" panose="02020603050405020304" pitchFamily="18" charset="0"/>
                <a:ea typeface="Calibri" panose="020F0502020204030204" pitchFamily="34" charset="0"/>
              </a:rPr>
              <a:t/>
            </a:r>
            <a:br>
              <a:rPr lang="es-SV" sz="1355" dirty="0">
                <a:latin typeface="Times New Roman" panose="02020603050405020304" pitchFamily="18" charset="0"/>
                <a:ea typeface="Calibri" panose="020F0502020204030204" pitchFamily="34" charset="0"/>
              </a:rPr>
            </a:br>
            <a:r>
              <a:rPr lang="es-SV" sz="1355" dirty="0">
                <a:latin typeface="Times New Roman" panose="02020603050405020304" pitchFamily="18" charset="0"/>
                <a:ea typeface="Calibri" panose="020F0502020204030204" pitchFamily="34" charset="0"/>
              </a:rPr>
              <a:t/>
            </a:r>
            <a:br>
              <a:rPr lang="es-SV" sz="1355" dirty="0">
                <a:latin typeface="Times New Roman" panose="02020603050405020304" pitchFamily="18" charset="0"/>
                <a:ea typeface="Calibri" panose="020F0502020204030204" pitchFamily="34" charset="0"/>
              </a:rPr>
            </a:br>
            <a:endParaRPr lang="es-SV" sz="1355" dirty="0"/>
          </a:p>
        </p:txBody>
      </p:sp>
      <p:graphicFrame>
        <p:nvGraphicFramePr>
          <p:cNvPr id="7" name="4 Tabla"/>
          <p:cNvGraphicFramePr>
            <a:graphicFrameLocks noGrp="1"/>
          </p:cNvGraphicFramePr>
          <p:nvPr>
            <p:extLst>
              <p:ext uri="{D42A27DB-BD31-4B8C-83A1-F6EECF244321}">
                <p14:modId xmlns:p14="http://schemas.microsoft.com/office/powerpoint/2010/main" val="3609925629"/>
              </p:ext>
            </p:extLst>
          </p:nvPr>
        </p:nvGraphicFramePr>
        <p:xfrm>
          <a:off x="7139962" y="1593043"/>
          <a:ext cx="4443687" cy="3227624"/>
        </p:xfrm>
        <a:graphic>
          <a:graphicData uri="http://schemas.openxmlformats.org/drawingml/2006/table">
            <a:tbl>
              <a:tblPr/>
              <a:tblGrid>
                <a:gridCol w="1733949"/>
                <a:gridCol w="1199635"/>
                <a:gridCol w="1510103"/>
              </a:tblGrid>
              <a:tr h="346103">
                <a:tc>
                  <a:txBody>
                    <a:bodyPr/>
                    <a:lstStyle/>
                    <a:p>
                      <a:pPr algn="ctr" rtl="0" fontAlgn="t"/>
                      <a:r>
                        <a:rPr lang="es-SV" sz="1400" b="1" i="0" u="none" strike="noStrike" dirty="0" smtClean="0">
                          <a:solidFill>
                            <a:srgbClr val="002060"/>
                          </a:solidFill>
                          <a:latin typeface="Calibri"/>
                        </a:rPr>
                        <a:t>Departamento </a:t>
                      </a:r>
                      <a:endParaRPr lang="es-SV" sz="1400" b="1" i="0" u="none" strike="noStrike" dirty="0">
                        <a:solidFill>
                          <a:srgbClr val="002060"/>
                        </a:solidFill>
                        <a:latin typeface="Calibri"/>
                      </a:endParaRP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60000"/>
                        <a:lumOff val="40000"/>
                      </a:schemeClr>
                    </a:solidFill>
                  </a:tcPr>
                </a:tc>
                <a:tc>
                  <a:txBody>
                    <a:bodyPr/>
                    <a:lstStyle/>
                    <a:p>
                      <a:pPr algn="ctr" rtl="0" fontAlgn="t"/>
                      <a:r>
                        <a:rPr lang="es-SV" sz="1400" b="1" i="0" u="none" strike="noStrike" dirty="0" smtClean="0">
                          <a:solidFill>
                            <a:srgbClr val="002060"/>
                          </a:solidFill>
                          <a:latin typeface="Calibri"/>
                        </a:rPr>
                        <a:t>Municipios</a:t>
                      </a:r>
                      <a:endParaRPr lang="es-SV" sz="1400" b="1" i="0" u="none" strike="noStrike" dirty="0">
                        <a:solidFill>
                          <a:srgbClr val="002060"/>
                        </a:solidFill>
                        <a:latin typeface="Calibri"/>
                      </a:endParaRP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60000"/>
                        <a:lumOff val="40000"/>
                      </a:schemeClr>
                    </a:solidFill>
                  </a:tcPr>
                </a:tc>
                <a:tc>
                  <a:txBody>
                    <a:bodyPr/>
                    <a:lstStyle/>
                    <a:p>
                      <a:pPr algn="ctr" rtl="0" fontAlgn="t"/>
                      <a:r>
                        <a:rPr lang="es-SV" sz="1400" b="1" i="0" u="none" strike="noStrike" dirty="0" smtClean="0">
                          <a:solidFill>
                            <a:srgbClr val="002060"/>
                          </a:solidFill>
                          <a:latin typeface="Calibri"/>
                        </a:rPr>
                        <a:t>Sistemas</a:t>
                      </a:r>
                      <a:r>
                        <a:rPr lang="es-SV" sz="1400" b="1" i="0" u="none" strike="noStrike" baseline="0" dirty="0" smtClean="0">
                          <a:solidFill>
                            <a:srgbClr val="002060"/>
                          </a:solidFill>
                          <a:latin typeface="Calibri"/>
                        </a:rPr>
                        <a:t> integrados</a:t>
                      </a:r>
                      <a:endParaRPr lang="es-SV" sz="1400" b="1" i="0" u="none" strike="noStrike" dirty="0">
                        <a:solidFill>
                          <a:srgbClr val="002060"/>
                        </a:solidFill>
                        <a:latin typeface="Calibri"/>
                      </a:endParaRP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60000"/>
                        <a:lumOff val="40000"/>
                      </a:schemeClr>
                    </a:solidFill>
                  </a:tcPr>
                </a:tc>
              </a:tr>
              <a:tr h="429328">
                <a:tc>
                  <a:txBody>
                    <a:bodyPr/>
                    <a:lstStyle/>
                    <a:p>
                      <a:pPr algn="ctr" rtl="0" fontAlgn="t"/>
                      <a:r>
                        <a:rPr lang="es-SV" sz="1400" b="1" i="0" u="none" strike="noStrike">
                          <a:solidFill>
                            <a:srgbClr val="000000"/>
                          </a:solidFill>
                          <a:latin typeface="Calibri"/>
                        </a:rPr>
                        <a:t>Ahuachapán </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t"/>
                      <a:r>
                        <a:rPr lang="es-SV" sz="1400" b="0" i="0" u="none" strike="noStrike" dirty="0">
                          <a:solidFill>
                            <a:srgbClr val="000000"/>
                          </a:solidFill>
                          <a:latin typeface="Calibri"/>
                        </a:rPr>
                        <a:t>3</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t"/>
                      <a:r>
                        <a:rPr lang="es-SV" sz="1400" b="0" i="0" u="none" strike="noStrike" dirty="0">
                          <a:solidFill>
                            <a:srgbClr val="000000"/>
                          </a:solidFill>
                          <a:latin typeface="Calibri"/>
                        </a:rPr>
                        <a:t>3</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r h="330172">
                <a:tc>
                  <a:txBody>
                    <a:bodyPr/>
                    <a:lstStyle/>
                    <a:p>
                      <a:pPr algn="ctr" rtl="0" fontAlgn="t"/>
                      <a:r>
                        <a:rPr lang="es-SV" sz="1400" b="1" i="0" u="none" strike="noStrike">
                          <a:solidFill>
                            <a:srgbClr val="000000"/>
                          </a:solidFill>
                          <a:latin typeface="Calibri"/>
                        </a:rPr>
                        <a:t>Sonsonate </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rtl="0" fontAlgn="t"/>
                      <a:r>
                        <a:rPr lang="es-SV" sz="1400" b="0" i="0" u="none" strike="noStrike" dirty="0">
                          <a:solidFill>
                            <a:srgbClr val="000000"/>
                          </a:solidFill>
                          <a:latin typeface="Calibri"/>
                        </a:rPr>
                        <a:t>9</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rtl="0" fontAlgn="t"/>
                      <a:r>
                        <a:rPr lang="es-SV" sz="1400" b="0" i="0" u="none" strike="noStrike" dirty="0">
                          <a:solidFill>
                            <a:srgbClr val="000000"/>
                          </a:solidFill>
                          <a:latin typeface="Calibri"/>
                        </a:rPr>
                        <a:t>8</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r>
              <a:tr h="317616">
                <a:tc>
                  <a:txBody>
                    <a:bodyPr/>
                    <a:lstStyle/>
                    <a:p>
                      <a:pPr algn="ctr" rtl="0" fontAlgn="t"/>
                      <a:r>
                        <a:rPr lang="es-SV" sz="1400" b="1" i="0" u="none" strike="noStrike">
                          <a:solidFill>
                            <a:srgbClr val="000000"/>
                          </a:solidFill>
                          <a:latin typeface="Calibri"/>
                        </a:rPr>
                        <a:t>La Libertad </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t"/>
                      <a:r>
                        <a:rPr lang="es-SV" sz="1400" b="0" i="0" u="none" strike="noStrike">
                          <a:solidFill>
                            <a:srgbClr val="000000"/>
                          </a:solidFill>
                          <a:latin typeface="Calibri"/>
                        </a:rPr>
                        <a:t>4</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t"/>
                      <a:r>
                        <a:rPr lang="es-SV" sz="1400" b="0" i="0" u="none" strike="noStrike">
                          <a:solidFill>
                            <a:srgbClr val="000000"/>
                          </a:solidFill>
                          <a:latin typeface="Calibri"/>
                        </a:rPr>
                        <a:t>5</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r h="312651">
                <a:tc>
                  <a:txBody>
                    <a:bodyPr/>
                    <a:lstStyle/>
                    <a:p>
                      <a:pPr algn="ctr" rtl="0" fontAlgn="t"/>
                      <a:r>
                        <a:rPr lang="es-SV" sz="1400" b="1" i="0" u="none" strike="noStrike">
                          <a:solidFill>
                            <a:srgbClr val="000000"/>
                          </a:solidFill>
                          <a:latin typeface="Calibri"/>
                        </a:rPr>
                        <a:t>San Salvador </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rtl="0" fontAlgn="t"/>
                      <a:r>
                        <a:rPr lang="es-SV" sz="1400" b="0" i="0" u="none" strike="noStrike">
                          <a:solidFill>
                            <a:srgbClr val="000000"/>
                          </a:solidFill>
                          <a:latin typeface="Calibri"/>
                        </a:rPr>
                        <a:t>3</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rtl="0" fontAlgn="t"/>
                      <a:r>
                        <a:rPr lang="es-SV" sz="1400" b="0" i="0" u="none" strike="noStrike" dirty="0">
                          <a:solidFill>
                            <a:srgbClr val="000000"/>
                          </a:solidFill>
                          <a:latin typeface="Calibri"/>
                        </a:rPr>
                        <a:t>2</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r>
              <a:tr h="283394">
                <a:tc>
                  <a:txBody>
                    <a:bodyPr/>
                    <a:lstStyle/>
                    <a:p>
                      <a:pPr algn="ctr" rtl="0" fontAlgn="t"/>
                      <a:r>
                        <a:rPr lang="es-SV" sz="1400" b="1" i="0" u="none" strike="noStrike">
                          <a:solidFill>
                            <a:srgbClr val="000000"/>
                          </a:solidFill>
                          <a:latin typeface="Calibri"/>
                        </a:rPr>
                        <a:t>La Paz </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t"/>
                      <a:r>
                        <a:rPr lang="es-SV" sz="1400" b="0" i="0" u="none" strike="noStrike">
                          <a:solidFill>
                            <a:srgbClr val="000000"/>
                          </a:solidFill>
                          <a:latin typeface="Calibri"/>
                        </a:rPr>
                        <a:t>8</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t"/>
                      <a:r>
                        <a:rPr lang="es-SV" sz="1400" b="0" i="0" u="none" strike="noStrike">
                          <a:solidFill>
                            <a:srgbClr val="000000"/>
                          </a:solidFill>
                          <a:latin typeface="Calibri"/>
                        </a:rPr>
                        <a:t>10</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r h="330172">
                <a:tc>
                  <a:txBody>
                    <a:bodyPr/>
                    <a:lstStyle/>
                    <a:p>
                      <a:pPr algn="ctr" rtl="0" fontAlgn="t"/>
                      <a:r>
                        <a:rPr lang="es-SV" sz="1400" b="1" i="0" u="none" strike="noStrike">
                          <a:solidFill>
                            <a:srgbClr val="000000"/>
                          </a:solidFill>
                          <a:latin typeface="Calibri"/>
                        </a:rPr>
                        <a:t>Usulután </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rtl="0" fontAlgn="t"/>
                      <a:r>
                        <a:rPr lang="es-SV" sz="1400" b="0" i="0" u="none" strike="noStrike">
                          <a:solidFill>
                            <a:srgbClr val="000000"/>
                          </a:solidFill>
                          <a:latin typeface="Calibri"/>
                        </a:rPr>
                        <a:t>7</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rtl="0" fontAlgn="t"/>
                      <a:r>
                        <a:rPr lang="es-SV" sz="1400" b="0" i="0" u="none" strike="noStrike">
                          <a:solidFill>
                            <a:srgbClr val="000000"/>
                          </a:solidFill>
                          <a:latin typeface="Calibri"/>
                        </a:rPr>
                        <a:t>8</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r>
              <a:tr h="330172">
                <a:tc>
                  <a:txBody>
                    <a:bodyPr/>
                    <a:lstStyle/>
                    <a:p>
                      <a:pPr algn="ctr" rtl="0" fontAlgn="t"/>
                      <a:r>
                        <a:rPr lang="es-SV" sz="1400" b="1" i="0" u="none" strike="noStrike">
                          <a:solidFill>
                            <a:srgbClr val="000000"/>
                          </a:solidFill>
                          <a:latin typeface="Calibri"/>
                        </a:rPr>
                        <a:t>San Miguel </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t"/>
                      <a:r>
                        <a:rPr lang="es-SV" sz="1400" b="0" i="0" u="none" strike="noStrike">
                          <a:solidFill>
                            <a:srgbClr val="000000"/>
                          </a:solidFill>
                          <a:latin typeface="Calibri"/>
                        </a:rPr>
                        <a:t>2</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t"/>
                      <a:r>
                        <a:rPr lang="es-SV" sz="1400" b="0" i="0" u="none" strike="noStrike">
                          <a:solidFill>
                            <a:srgbClr val="000000"/>
                          </a:solidFill>
                          <a:latin typeface="Calibri"/>
                        </a:rPr>
                        <a:t>3</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r h="330172">
                <a:tc>
                  <a:txBody>
                    <a:bodyPr/>
                    <a:lstStyle/>
                    <a:p>
                      <a:pPr algn="ctr" rtl="0" fontAlgn="t"/>
                      <a:r>
                        <a:rPr lang="es-SV" sz="1400" b="1" i="0" u="none" strike="noStrike">
                          <a:solidFill>
                            <a:srgbClr val="000000"/>
                          </a:solidFill>
                          <a:latin typeface="Calibri"/>
                        </a:rPr>
                        <a:t>La Unión </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rtl="0" fontAlgn="t"/>
                      <a:r>
                        <a:rPr lang="es-SV" sz="1400" b="0" i="0" u="none" strike="noStrike">
                          <a:solidFill>
                            <a:srgbClr val="000000"/>
                          </a:solidFill>
                          <a:latin typeface="Calibri"/>
                        </a:rPr>
                        <a:t>4</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c>
                  <a:txBody>
                    <a:bodyPr/>
                    <a:lstStyle/>
                    <a:p>
                      <a:pPr algn="ctr" rtl="0" fontAlgn="t"/>
                      <a:r>
                        <a:rPr lang="es-SV" sz="1400" b="0" i="0" u="none" strike="noStrike">
                          <a:solidFill>
                            <a:srgbClr val="000000"/>
                          </a:solidFill>
                          <a:latin typeface="Calibri"/>
                        </a:rPr>
                        <a:t>6</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CF2"/>
                    </a:solidFill>
                  </a:tcPr>
                </a:tc>
              </a:tr>
              <a:tr h="214033">
                <a:tc>
                  <a:txBody>
                    <a:bodyPr/>
                    <a:lstStyle/>
                    <a:p>
                      <a:pPr algn="ctr" rtl="0" fontAlgn="t"/>
                      <a:r>
                        <a:rPr lang="es-SV" sz="1400" b="1" i="0" u="none" strike="noStrike" dirty="0">
                          <a:solidFill>
                            <a:srgbClr val="000000"/>
                          </a:solidFill>
                          <a:latin typeface="Calibri"/>
                        </a:rPr>
                        <a:t>TOTAL </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t"/>
                      <a:r>
                        <a:rPr lang="es-SV" sz="1400" b="1" i="0" u="none" strike="noStrike" dirty="0">
                          <a:solidFill>
                            <a:srgbClr val="000000"/>
                          </a:solidFill>
                          <a:latin typeface="Calibri"/>
                        </a:rPr>
                        <a:t>40</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c>
                  <a:txBody>
                    <a:bodyPr/>
                    <a:lstStyle/>
                    <a:p>
                      <a:pPr algn="ctr" rtl="0" fontAlgn="t"/>
                      <a:r>
                        <a:rPr lang="es-SV" sz="1400" b="1" i="0" u="none" strike="noStrike" dirty="0">
                          <a:solidFill>
                            <a:srgbClr val="000000"/>
                          </a:solidFill>
                          <a:latin typeface="Calibri"/>
                        </a:rPr>
                        <a:t>45</a:t>
                      </a:r>
                    </a:p>
                  </a:txBody>
                  <a:tcPr marL="4484" marR="4484" marT="448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6E5"/>
                    </a:solidFill>
                  </a:tcPr>
                </a:tc>
              </a:tr>
            </a:tbl>
          </a:graphicData>
        </a:graphic>
      </p:graphicFrame>
      <p:sp>
        <p:nvSpPr>
          <p:cNvPr id="9" name="Rectángulo 8"/>
          <p:cNvSpPr/>
          <p:nvPr/>
        </p:nvSpPr>
        <p:spPr>
          <a:xfrm>
            <a:off x="537927" y="1225408"/>
            <a:ext cx="6370419" cy="4307654"/>
          </a:xfrm>
          <a:prstGeom prst="rect">
            <a:avLst/>
          </a:prstGeom>
        </p:spPr>
        <p:txBody>
          <a:bodyPr wrap="square">
            <a:spAutoFit/>
          </a:bodyPr>
          <a:lstStyle/>
          <a:p>
            <a:pPr algn="just"/>
            <a:r>
              <a:rPr lang="es-SV" sz="2107" dirty="0"/>
              <a:t>Considerando la limitación de recursos, la selección de las escuelas se hizo bajo un sorteo, realizado en un acto público en octubre del año 2014.</a:t>
            </a:r>
          </a:p>
          <a:p>
            <a:pPr algn="just"/>
            <a:endParaRPr lang="es-SV" sz="2107" dirty="0"/>
          </a:p>
          <a:p>
            <a:pPr algn="just"/>
            <a:r>
              <a:rPr lang="es-SV" sz="2107" dirty="0"/>
              <a:t>En él participaron 147 sistemas integrados elegibles, de los cuales se escogieron a 45 para ser intervenidos con el financiamiento de FOMILENIO II.</a:t>
            </a:r>
          </a:p>
          <a:p>
            <a:pPr algn="just"/>
            <a:endParaRPr lang="es-SV" sz="2107" dirty="0"/>
          </a:p>
          <a:p>
            <a:pPr algn="just"/>
            <a:r>
              <a:rPr lang="es-SV" sz="2107" dirty="0"/>
              <a:t>Esta es la única actividad de FOMILENIO II que se ubica de manera exclusiva en la zona costero-marina.</a:t>
            </a:r>
          </a:p>
        </p:txBody>
      </p:sp>
    </p:spTree>
    <p:extLst>
      <p:ext uri="{BB962C8B-B14F-4D97-AF65-F5344CB8AC3E}">
        <p14:creationId xmlns:p14="http://schemas.microsoft.com/office/powerpoint/2010/main" val="28948987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3"/>
          <a:stretch>
            <a:fillRect/>
          </a:stretch>
        </p:blipFill>
        <p:spPr>
          <a:xfrm>
            <a:off x="264826" y="942127"/>
            <a:ext cx="925471" cy="837115"/>
          </a:xfrm>
          <a:prstGeom prst="rect">
            <a:avLst/>
          </a:prstGeom>
        </p:spPr>
      </p:pic>
      <p:sp>
        <p:nvSpPr>
          <p:cNvPr id="27" name="Rectángulo 26"/>
          <p:cNvSpPr/>
          <p:nvPr/>
        </p:nvSpPr>
        <p:spPr>
          <a:xfrm>
            <a:off x="1" y="5975738"/>
            <a:ext cx="12192000" cy="1625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28" name="Rectángulo 27"/>
          <p:cNvSpPr/>
          <p:nvPr/>
        </p:nvSpPr>
        <p:spPr>
          <a:xfrm>
            <a:off x="1" y="5854393"/>
            <a:ext cx="12192000" cy="10840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355"/>
          </a:p>
        </p:txBody>
      </p:sp>
      <p:sp>
        <p:nvSpPr>
          <p:cNvPr id="8" name="CuadroTexto 7"/>
          <p:cNvSpPr txBox="1"/>
          <p:nvPr/>
        </p:nvSpPr>
        <p:spPr>
          <a:xfrm>
            <a:off x="1683087" y="268076"/>
            <a:ext cx="9861836" cy="462884"/>
          </a:xfrm>
          <a:prstGeom prst="rect">
            <a:avLst/>
          </a:prstGeom>
          <a:solidFill>
            <a:srgbClr val="92D050"/>
          </a:solidFill>
        </p:spPr>
        <p:txBody>
          <a:bodyPr wrap="square" rtlCol="0">
            <a:spAutoFit/>
          </a:bodyPr>
          <a:lstStyle/>
          <a:p>
            <a:pPr algn="ctr"/>
            <a:r>
              <a:rPr lang="es-SV" sz="2408" b="1" dirty="0">
                <a:ea typeface="Calibri" panose="020F0502020204030204" pitchFamily="34" charset="0"/>
              </a:rPr>
              <a:t>PROCESO DE CARACTERIZACIÓN</a:t>
            </a:r>
            <a:endParaRPr lang="es-SV" sz="2408" b="1" dirty="0"/>
          </a:p>
        </p:txBody>
      </p:sp>
      <p:sp>
        <p:nvSpPr>
          <p:cNvPr id="2" name="Rectángulo 1"/>
          <p:cNvSpPr/>
          <p:nvPr/>
        </p:nvSpPr>
        <p:spPr>
          <a:xfrm>
            <a:off x="1011740" y="972821"/>
            <a:ext cx="11379042" cy="4278094"/>
          </a:xfrm>
          <a:prstGeom prst="rect">
            <a:avLst/>
          </a:prstGeom>
        </p:spPr>
        <p:txBody>
          <a:bodyPr wrap="square">
            <a:spAutoFit/>
          </a:bodyPr>
          <a:lstStyle/>
          <a:p>
            <a:pPr algn="ctr"/>
            <a:r>
              <a:rPr lang="es-ES" sz="1600" dirty="0"/>
              <a:t>Durante el primer semestre de 2016, se llevará a cabo un proceso de caracterización para:</a:t>
            </a:r>
          </a:p>
          <a:p>
            <a:pPr algn="just"/>
            <a:endParaRPr lang="es-ES" sz="1600" b="1" dirty="0"/>
          </a:p>
          <a:p>
            <a:pPr marL="258032" indent="-258032" algn="just">
              <a:buFont typeface="Arial" panose="020B0604020202020204" pitchFamily="34" charset="0"/>
              <a:buChar char="•"/>
            </a:pPr>
            <a:r>
              <a:rPr lang="es-ES" sz="1600" b="1" dirty="0"/>
              <a:t>Realizar descripción cualitativa y cuantitativa de los Sistemas Integrados</a:t>
            </a:r>
            <a:r>
              <a:rPr lang="es-ES" sz="1600" dirty="0"/>
              <a:t>.</a:t>
            </a:r>
          </a:p>
          <a:p>
            <a:pPr marL="258032" indent="-258032">
              <a:buFont typeface="Arial" panose="020B0604020202020204" pitchFamily="34" charset="0"/>
              <a:buChar char="•"/>
            </a:pPr>
            <a:r>
              <a:rPr lang="es-ES" sz="1600" b="1" dirty="0"/>
              <a:t>Preparar una propuesta de intervención </a:t>
            </a:r>
            <a:r>
              <a:rPr lang="es-ES" sz="1600" dirty="0"/>
              <a:t>por cada sistema integrado a efectos de contar con al menos un Centro Educativo Integral para ampliar oferta educativa, jornada escolar, rehabilitar y</a:t>
            </a:r>
            <a:r>
              <a:rPr lang="es-SV" sz="1600" dirty="0"/>
              <a:t>/o ampliar </a:t>
            </a:r>
            <a:r>
              <a:rPr lang="es-ES" sz="1600" dirty="0"/>
              <a:t>las instalaciones escolares.</a:t>
            </a:r>
            <a:r>
              <a:rPr lang="es-SV" sz="1600" dirty="0">
                <a:solidFill>
                  <a:srgbClr val="FF0000"/>
                </a:solidFill>
              </a:rPr>
              <a:t> </a:t>
            </a:r>
            <a:r>
              <a:rPr lang="es-ES" sz="1600" dirty="0">
                <a:solidFill>
                  <a:srgbClr val="FF0000"/>
                </a:solidFill>
              </a:rPr>
              <a:t> </a:t>
            </a:r>
          </a:p>
          <a:p>
            <a:pPr marL="258032" indent="-258032">
              <a:buFont typeface="Arial" panose="020B0604020202020204" pitchFamily="34" charset="0"/>
              <a:buChar char="•"/>
            </a:pPr>
            <a:endParaRPr lang="es-ES" sz="1600" dirty="0">
              <a:solidFill>
                <a:srgbClr val="FF0000"/>
              </a:solidFill>
            </a:endParaRPr>
          </a:p>
          <a:p>
            <a:r>
              <a:rPr lang="es-ES" sz="1600" b="1" dirty="0"/>
              <a:t>¿Quiénes participarán del proceso de caracterización?</a:t>
            </a:r>
          </a:p>
          <a:p>
            <a:endParaRPr lang="es-ES" sz="1600" dirty="0"/>
          </a:p>
          <a:p>
            <a:pPr marL="258032" indent="-258032">
              <a:buFont typeface="Arial" panose="020B0604020202020204" pitchFamily="34" charset="0"/>
              <a:buChar char="•"/>
            </a:pPr>
            <a:r>
              <a:rPr lang="es-ES" sz="1600" b="1" dirty="0">
                <a:solidFill>
                  <a:srgbClr val="0070C0"/>
                </a:solidFill>
              </a:rPr>
              <a:t>Municipalidades: </a:t>
            </a:r>
            <a:r>
              <a:rPr lang="es-ES" sz="1600" dirty="0"/>
              <a:t>es esencial que los gobiernos locales se involucren y apoyen este proceso, a fin de que se cuente con toda la información necesaria para que las intervenciones respondan a las particularidades de cada Sistema Integrado y del municipio en el que se encuentra.</a:t>
            </a:r>
          </a:p>
          <a:p>
            <a:pPr marL="258032" indent="-258032">
              <a:buFont typeface="Arial" panose="020B0604020202020204" pitchFamily="34" charset="0"/>
              <a:buChar char="•"/>
            </a:pPr>
            <a:r>
              <a:rPr lang="es-ES" sz="1600" dirty="0"/>
              <a:t>Cuerpo Docente</a:t>
            </a:r>
          </a:p>
          <a:p>
            <a:pPr marL="258032" indent="-258032">
              <a:buFont typeface="Arial" panose="020B0604020202020204" pitchFamily="34" charset="0"/>
              <a:buChar char="•"/>
            </a:pPr>
            <a:r>
              <a:rPr lang="es-ES" sz="1600" dirty="0"/>
              <a:t>Población Estudiantil</a:t>
            </a:r>
          </a:p>
          <a:p>
            <a:pPr marL="258032" indent="-258032">
              <a:buFont typeface="Arial" panose="020B0604020202020204" pitchFamily="34" charset="0"/>
              <a:buChar char="•"/>
            </a:pPr>
            <a:r>
              <a:rPr lang="es-ES" sz="1600" dirty="0"/>
              <a:t>Madres y Padres de Familia</a:t>
            </a:r>
          </a:p>
          <a:p>
            <a:pPr marL="258032" indent="-258032">
              <a:buFont typeface="Arial" panose="020B0604020202020204" pitchFamily="34" charset="0"/>
              <a:buChar char="•"/>
            </a:pPr>
            <a:r>
              <a:rPr lang="es-ES" sz="1600" dirty="0"/>
              <a:t>Comunidad Educativa</a:t>
            </a:r>
          </a:p>
          <a:p>
            <a:pPr marL="258032" indent="-258032">
              <a:buFont typeface="Arial" panose="020B0604020202020204" pitchFamily="34" charset="0"/>
              <a:buChar char="•"/>
            </a:pPr>
            <a:r>
              <a:rPr lang="es-ES" sz="1600" dirty="0"/>
              <a:t>Organizaciones Locales</a:t>
            </a:r>
          </a:p>
        </p:txBody>
      </p:sp>
    </p:spTree>
    <p:extLst>
      <p:ext uri="{BB962C8B-B14F-4D97-AF65-F5344CB8AC3E}">
        <p14:creationId xmlns:p14="http://schemas.microsoft.com/office/powerpoint/2010/main" val="2498527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5547" y="935925"/>
            <a:ext cx="12203093" cy="5202371"/>
          </a:xfrm>
          <a:prstGeom prst="rect">
            <a:avLst/>
          </a:prstGeom>
        </p:spPr>
      </p:pic>
      <p:grpSp>
        <p:nvGrpSpPr>
          <p:cNvPr id="22" name="21 Grupo"/>
          <p:cNvGrpSpPr/>
          <p:nvPr/>
        </p:nvGrpSpPr>
        <p:grpSpPr>
          <a:xfrm>
            <a:off x="931402" y="1803423"/>
            <a:ext cx="10691562" cy="3277443"/>
            <a:chOff x="514957" y="944069"/>
            <a:chExt cx="8189554" cy="4222918"/>
          </a:xfrm>
        </p:grpSpPr>
        <p:grpSp>
          <p:nvGrpSpPr>
            <p:cNvPr id="7" name="6 Grupo"/>
            <p:cNvGrpSpPr/>
            <p:nvPr/>
          </p:nvGrpSpPr>
          <p:grpSpPr>
            <a:xfrm>
              <a:off x="514957" y="944069"/>
              <a:ext cx="8189554" cy="4222918"/>
              <a:chOff x="50919" y="1266345"/>
              <a:chExt cx="14510868" cy="4434065"/>
            </a:xfrm>
          </p:grpSpPr>
          <p:grpSp>
            <p:nvGrpSpPr>
              <p:cNvPr id="11" name="10 Grupo"/>
              <p:cNvGrpSpPr/>
              <p:nvPr/>
            </p:nvGrpSpPr>
            <p:grpSpPr>
              <a:xfrm>
                <a:off x="50919" y="4515441"/>
                <a:ext cx="14510868" cy="1184969"/>
                <a:chOff x="-237113" y="3453323"/>
                <a:chExt cx="14510868" cy="1184969"/>
              </a:xfrm>
            </p:grpSpPr>
            <p:sp>
              <p:nvSpPr>
                <p:cNvPr id="15" name="14 CuadroTexto"/>
                <p:cNvSpPr txBox="1"/>
                <p:nvPr/>
              </p:nvSpPr>
              <p:spPr>
                <a:xfrm>
                  <a:off x="7705482" y="3453323"/>
                  <a:ext cx="6568273" cy="1159131"/>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SV"/>
                  </a:defPPr>
                  <a:lvl1pPr lvl="0" algn="ctr">
                    <a:defRPr sz="2200" b="1">
                      <a:latin typeface="+mj-lt"/>
                    </a:defRPr>
                  </a:lvl1pPr>
                </a:lstStyle>
                <a:p>
                  <a:r>
                    <a:rPr lang="es-ES" sz="1656" dirty="0"/>
                    <a:t>Provisión de infraestructura para dos Centros de Control de Transporte de Carga en el Paso Fronterizo El Amatillo</a:t>
                  </a:r>
                </a:p>
              </p:txBody>
            </p:sp>
            <p:sp>
              <p:nvSpPr>
                <p:cNvPr id="16" name="15 CuadroTexto"/>
                <p:cNvSpPr txBox="1"/>
                <p:nvPr/>
              </p:nvSpPr>
              <p:spPr>
                <a:xfrm>
                  <a:off x="-237113" y="3479161"/>
                  <a:ext cx="7574882" cy="1159131"/>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SV"/>
                  </a:defPPr>
                  <a:lvl1pPr lvl="0" algn="ctr">
                    <a:defRPr b="1">
                      <a:latin typeface="+mj-lt"/>
                    </a:defRPr>
                  </a:lvl1pPr>
                </a:lstStyle>
                <a:p>
                  <a:r>
                    <a:rPr lang="es-ES" sz="1656" dirty="0"/>
                    <a:t>Rehabilitación de 5.73 Km de la carretera CA01E, en el tramo que va del Desvío de Santa Rosa de Lima a la Frontera El Amatillo</a:t>
                  </a:r>
                </a:p>
              </p:txBody>
            </p:sp>
          </p:grpSp>
          <p:sp>
            <p:nvSpPr>
              <p:cNvPr id="12" name="11 CuadroTexto"/>
              <p:cNvSpPr txBox="1"/>
              <p:nvPr/>
            </p:nvSpPr>
            <p:spPr>
              <a:xfrm>
                <a:off x="550498" y="2817314"/>
                <a:ext cx="6511637" cy="1074557"/>
              </a:xfrm>
              <a:prstGeom prst="roundRect">
                <a:avLst/>
              </a:prstGeom>
              <a:ln w="28575">
                <a:prstDash val="sysDash"/>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lvl="0" algn="ctr"/>
                <a:r>
                  <a:rPr lang="es-ES" sz="1355" dirty="0">
                    <a:latin typeface="+mj-lt"/>
                  </a:rPr>
                  <a:t>Actividad 1: </a:t>
                </a:r>
              </a:p>
              <a:p>
                <a:pPr lvl="0" algn="ctr"/>
                <a:r>
                  <a:rPr lang="es-ES" sz="1355" dirty="0">
                    <a:latin typeface="+mj-lt"/>
                  </a:rPr>
                  <a:t>Adecuación y Ampliación de Carretera Desvío Aeropuerto El Salvador – Zacatecoluca</a:t>
                </a:r>
              </a:p>
            </p:txBody>
          </p:sp>
          <p:sp>
            <p:nvSpPr>
              <p:cNvPr id="14" name="13 CuadroTexto"/>
              <p:cNvSpPr txBox="1"/>
              <p:nvPr/>
            </p:nvSpPr>
            <p:spPr>
              <a:xfrm>
                <a:off x="345090" y="1266345"/>
                <a:ext cx="14082774" cy="1004687"/>
              </a:xfrm>
              <a:prstGeom prst="round2Diag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r>
                  <a:rPr lang="es-ES" sz="1881" b="1" dirty="0">
                    <a:latin typeface="+mj-lt"/>
                  </a:rPr>
                  <a:t>Reducir los costos de logística y de transporte para mejorar la inversión y la productividad en el comercio de productos y servicios</a:t>
                </a:r>
                <a:endParaRPr lang="es-SV" sz="1881" b="1" dirty="0">
                  <a:latin typeface="+mj-lt"/>
                </a:endParaRPr>
              </a:p>
            </p:txBody>
          </p:sp>
        </p:grpSp>
        <p:sp>
          <p:nvSpPr>
            <p:cNvPr id="21" name="20 CuadroTexto"/>
            <p:cNvSpPr txBox="1"/>
            <p:nvPr/>
          </p:nvSpPr>
          <p:spPr>
            <a:xfrm>
              <a:off x="4774233" y="2207127"/>
              <a:ext cx="3703530" cy="1369453"/>
            </a:xfrm>
            <a:prstGeom prst="roundRect">
              <a:avLst/>
            </a:prstGeom>
            <a:ln w="28575">
              <a:prstDash val="sysDash"/>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es-ES" sz="1881" dirty="0">
                  <a:latin typeface="+mj-lt"/>
                </a:rPr>
                <a:t>Actividad 2: </a:t>
              </a:r>
            </a:p>
            <a:p>
              <a:pPr algn="ctr"/>
              <a:r>
                <a:rPr lang="es-ES" sz="1881" dirty="0">
                  <a:latin typeface="+mj-lt"/>
                </a:rPr>
                <a:t>Rehabilitación de la Carretera  </a:t>
              </a:r>
              <a:r>
                <a:rPr lang="es-ES" sz="1881" dirty="0" err="1">
                  <a:latin typeface="+mj-lt"/>
                </a:rPr>
                <a:t>Sirama</a:t>
              </a:r>
              <a:r>
                <a:rPr lang="es-ES" sz="1881" dirty="0">
                  <a:latin typeface="+mj-lt"/>
                </a:rPr>
                <a:t> – El Amatillo)</a:t>
              </a:r>
            </a:p>
          </p:txBody>
        </p:sp>
      </p:grpSp>
      <p:graphicFrame>
        <p:nvGraphicFramePr>
          <p:cNvPr id="24" name="23 Tabla"/>
          <p:cNvGraphicFramePr>
            <a:graphicFrameLocks noGrp="1"/>
          </p:cNvGraphicFramePr>
          <p:nvPr>
            <p:extLst/>
          </p:nvPr>
        </p:nvGraphicFramePr>
        <p:xfrm>
          <a:off x="2285399" y="5060817"/>
          <a:ext cx="7332447" cy="645484"/>
        </p:xfrm>
        <a:graphic>
          <a:graphicData uri="http://schemas.openxmlformats.org/drawingml/2006/table">
            <a:tbl>
              <a:tblPr firstRow="1" bandRow="1">
                <a:tableStyleId>{5C22544A-7EE6-4342-B048-85BDC9FD1C3A}</a:tableStyleId>
              </a:tblPr>
              <a:tblGrid>
                <a:gridCol w="3439414"/>
                <a:gridCol w="1940182"/>
                <a:gridCol w="1952851"/>
              </a:tblGrid>
              <a:tr h="641517">
                <a:tc>
                  <a:txBody>
                    <a:bodyPr/>
                    <a:lstStyle/>
                    <a:p>
                      <a:pPr algn="ctr"/>
                      <a:r>
                        <a:rPr lang="es-SV" sz="1900" dirty="0" smtClean="0">
                          <a:solidFill>
                            <a:schemeClr val="tx1"/>
                          </a:solidFill>
                          <a:latin typeface="+mj-lt"/>
                        </a:rPr>
                        <a:t>INVERSIÓN</a:t>
                      </a:r>
                      <a:r>
                        <a:rPr lang="es-SV" sz="1900" baseline="0" dirty="0" smtClean="0">
                          <a:solidFill>
                            <a:schemeClr val="tx1"/>
                          </a:solidFill>
                          <a:latin typeface="+mj-lt"/>
                        </a:rPr>
                        <a:t> TOTAL</a:t>
                      </a:r>
                      <a:endParaRPr lang="es-SV" sz="1900" dirty="0">
                        <a:solidFill>
                          <a:schemeClr val="tx1"/>
                        </a:solidFill>
                        <a:latin typeface="+mj-lt"/>
                      </a:endParaRPr>
                    </a:p>
                    <a:p>
                      <a:pPr algn="ctr"/>
                      <a:r>
                        <a:rPr lang="es-SV" sz="1900" dirty="0" smtClean="0">
                          <a:solidFill>
                            <a:schemeClr val="tx1"/>
                          </a:solidFill>
                          <a:latin typeface="+mj-lt"/>
                        </a:rPr>
                        <a:t>$ 125,3</a:t>
                      </a:r>
                      <a:endParaRPr lang="es-SV" sz="1900" dirty="0">
                        <a:solidFill>
                          <a:schemeClr val="tx1"/>
                        </a:solidFill>
                        <a:latin typeface="+mj-lt"/>
                      </a:endParaRPr>
                    </a:p>
                  </a:txBody>
                  <a:tcPr marL="111989" marR="111989" marT="33182" marB="33182">
                    <a:noFill/>
                  </a:tcPr>
                </a:tc>
                <a:tc>
                  <a:txBody>
                    <a:bodyPr/>
                    <a:lstStyle/>
                    <a:p>
                      <a:pPr algn="ctr"/>
                      <a:r>
                        <a:rPr lang="es-SV" sz="1900" dirty="0" smtClean="0">
                          <a:solidFill>
                            <a:schemeClr val="tx1"/>
                          </a:solidFill>
                          <a:latin typeface="+mj-lt"/>
                        </a:rPr>
                        <a:t>MCC</a:t>
                      </a:r>
                    </a:p>
                    <a:p>
                      <a:pPr algn="ctr"/>
                      <a:r>
                        <a:rPr lang="es-SV" sz="1900" dirty="0" smtClean="0">
                          <a:solidFill>
                            <a:schemeClr val="tx1"/>
                          </a:solidFill>
                          <a:latin typeface="+mj-lt"/>
                        </a:rPr>
                        <a:t>$   109,6</a:t>
                      </a:r>
                      <a:endParaRPr lang="es-SV" sz="1900" dirty="0">
                        <a:solidFill>
                          <a:schemeClr val="tx1"/>
                        </a:solidFill>
                        <a:latin typeface="+mj-lt"/>
                      </a:endParaRPr>
                    </a:p>
                  </a:txBody>
                  <a:tcPr marL="111989" marR="111989" marT="33182" marB="33182">
                    <a:noFill/>
                  </a:tcPr>
                </a:tc>
                <a:tc>
                  <a:txBody>
                    <a:bodyPr/>
                    <a:lstStyle/>
                    <a:p>
                      <a:pPr algn="ctr"/>
                      <a:r>
                        <a:rPr lang="es-SV" sz="1900" dirty="0" smtClean="0">
                          <a:solidFill>
                            <a:schemeClr val="tx1"/>
                          </a:solidFill>
                          <a:latin typeface="+mj-lt"/>
                        </a:rPr>
                        <a:t>GOES</a:t>
                      </a:r>
                    </a:p>
                    <a:p>
                      <a:pPr algn="ctr"/>
                      <a:r>
                        <a:rPr lang="es-SV" sz="1900" dirty="0" smtClean="0">
                          <a:solidFill>
                            <a:schemeClr val="tx1"/>
                          </a:solidFill>
                          <a:latin typeface="+mj-lt"/>
                        </a:rPr>
                        <a:t>$  15,7</a:t>
                      </a:r>
                      <a:endParaRPr lang="es-SV" sz="1900" dirty="0">
                        <a:solidFill>
                          <a:schemeClr val="tx1"/>
                        </a:solidFill>
                        <a:latin typeface="+mj-lt"/>
                      </a:endParaRPr>
                    </a:p>
                  </a:txBody>
                  <a:tcPr marL="111989" marR="111989" marT="33182" marB="33182">
                    <a:noFill/>
                  </a:tcPr>
                </a:tc>
              </a:tr>
            </a:tbl>
          </a:graphicData>
        </a:graphic>
      </p:graphicFrame>
      <p:cxnSp>
        <p:nvCxnSpPr>
          <p:cNvPr id="26" name="25 Conector recto de flecha"/>
          <p:cNvCxnSpPr/>
          <p:nvPr/>
        </p:nvCxnSpPr>
        <p:spPr>
          <a:xfrm flipV="1">
            <a:off x="2702041" y="2399468"/>
            <a:ext cx="684663" cy="253696"/>
          </a:xfrm>
          <a:prstGeom prst="straightConnector1">
            <a:avLst/>
          </a:prstGeom>
          <a:ln w="38100">
            <a:tailEnd type="arrow"/>
          </a:ln>
        </p:spPr>
        <p:style>
          <a:lnRef idx="2">
            <a:schemeClr val="accent4"/>
          </a:lnRef>
          <a:fillRef idx="0">
            <a:schemeClr val="accent4"/>
          </a:fillRef>
          <a:effectRef idx="1">
            <a:schemeClr val="accent4"/>
          </a:effectRef>
          <a:fontRef idx="minor">
            <a:schemeClr val="tx1"/>
          </a:fontRef>
        </p:style>
      </p:cxnSp>
      <p:cxnSp>
        <p:nvCxnSpPr>
          <p:cNvPr id="27" name="26 Conector recto de flecha"/>
          <p:cNvCxnSpPr/>
          <p:nvPr/>
        </p:nvCxnSpPr>
        <p:spPr>
          <a:xfrm flipH="1" flipV="1">
            <a:off x="8460130" y="2399468"/>
            <a:ext cx="684663" cy="253696"/>
          </a:xfrm>
          <a:prstGeom prst="straightConnector1">
            <a:avLst/>
          </a:prstGeom>
          <a:ln w="38100">
            <a:tailEnd type="arrow"/>
          </a:ln>
        </p:spPr>
        <p:style>
          <a:lnRef idx="2">
            <a:schemeClr val="accent4"/>
          </a:lnRef>
          <a:fillRef idx="0">
            <a:schemeClr val="accent4"/>
          </a:fillRef>
          <a:effectRef idx="1">
            <a:schemeClr val="accent4"/>
          </a:effectRef>
          <a:fontRef idx="minor">
            <a:schemeClr val="tx1"/>
          </a:fontRef>
        </p:style>
      </p:cxnSp>
      <p:cxnSp>
        <p:nvCxnSpPr>
          <p:cNvPr id="29" name="28 Conector recto de flecha"/>
          <p:cNvCxnSpPr/>
          <p:nvPr/>
        </p:nvCxnSpPr>
        <p:spPr>
          <a:xfrm flipV="1">
            <a:off x="5850511" y="3862488"/>
            <a:ext cx="516419" cy="329506"/>
          </a:xfrm>
          <a:prstGeom prst="straightConnector1">
            <a:avLst/>
          </a:prstGeom>
          <a:ln w="38100">
            <a:tailEnd type="arrow"/>
          </a:ln>
        </p:spPr>
        <p:style>
          <a:lnRef idx="2">
            <a:schemeClr val="accent4"/>
          </a:lnRef>
          <a:fillRef idx="0">
            <a:schemeClr val="accent4"/>
          </a:fillRef>
          <a:effectRef idx="1">
            <a:schemeClr val="accent4"/>
          </a:effectRef>
          <a:fontRef idx="minor">
            <a:schemeClr val="tx1"/>
          </a:fontRef>
        </p:style>
      </p:cxnSp>
      <p:cxnSp>
        <p:nvCxnSpPr>
          <p:cNvPr id="35" name="34 Conector recto de flecha"/>
          <p:cNvCxnSpPr/>
          <p:nvPr/>
        </p:nvCxnSpPr>
        <p:spPr>
          <a:xfrm flipH="1" flipV="1">
            <a:off x="8500371" y="3916673"/>
            <a:ext cx="684663" cy="253696"/>
          </a:xfrm>
          <a:prstGeom prst="straightConnector1">
            <a:avLst/>
          </a:prstGeom>
          <a:ln w="38100">
            <a:tailEnd type="arrow"/>
          </a:ln>
        </p:spPr>
        <p:style>
          <a:lnRef idx="2">
            <a:schemeClr val="accent4"/>
          </a:lnRef>
          <a:fillRef idx="0">
            <a:schemeClr val="accent4"/>
          </a:fillRef>
          <a:effectRef idx="1">
            <a:schemeClr val="accent4"/>
          </a:effectRef>
          <a:fontRef idx="minor">
            <a:schemeClr val="tx1"/>
          </a:fontRef>
        </p:style>
      </p:cxnSp>
      <p:sp>
        <p:nvSpPr>
          <p:cNvPr id="19" name="CuadroTexto 18"/>
          <p:cNvSpPr txBox="1"/>
          <p:nvPr/>
        </p:nvSpPr>
        <p:spPr>
          <a:xfrm>
            <a:off x="2032056" y="942127"/>
            <a:ext cx="8453003" cy="462884"/>
          </a:xfrm>
          <a:prstGeom prst="rect">
            <a:avLst/>
          </a:prstGeom>
          <a:solidFill>
            <a:srgbClr val="FFC000"/>
          </a:solidFill>
          <a:ln>
            <a:solidFill>
              <a:srgbClr val="FFC000"/>
            </a:solidFill>
          </a:ln>
        </p:spPr>
        <p:txBody>
          <a:bodyPr wrap="square" rtlCol="0">
            <a:spAutoFit/>
          </a:bodyPr>
          <a:lstStyle/>
          <a:p>
            <a:pPr algn="ctr"/>
            <a:r>
              <a:rPr lang="es-SV" sz="2408" b="1" dirty="0"/>
              <a:t>PROYECTO INFRAESTRUCTURA LOGÍSTICA</a:t>
            </a:r>
          </a:p>
        </p:txBody>
      </p:sp>
    </p:spTree>
    <p:extLst>
      <p:ext uri="{BB962C8B-B14F-4D97-AF65-F5344CB8AC3E}">
        <p14:creationId xmlns:p14="http://schemas.microsoft.com/office/powerpoint/2010/main" val="42761801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547" y="936448"/>
            <a:ext cx="12203093" cy="5202371"/>
          </a:xfrm>
          <a:prstGeom prst="rect">
            <a:avLst/>
          </a:prstGeom>
        </p:spPr>
      </p:pic>
      <p:sp>
        <p:nvSpPr>
          <p:cNvPr id="9" name="CuadroTexto 8"/>
          <p:cNvSpPr txBox="1"/>
          <p:nvPr/>
        </p:nvSpPr>
        <p:spPr>
          <a:xfrm>
            <a:off x="3518930" y="473564"/>
            <a:ext cx="5481943" cy="462884"/>
          </a:xfrm>
          <a:prstGeom prst="rect">
            <a:avLst/>
          </a:prstGeom>
          <a:solidFill>
            <a:srgbClr val="FFC000"/>
          </a:solidFill>
          <a:ln>
            <a:solidFill>
              <a:srgbClr val="FFC000"/>
            </a:solidFill>
          </a:ln>
        </p:spPr>
        <p:txBody>
          <a:bodyPr wrap="square" rtlCol="0">
            <a:spAutoFit/>
          </a:bodyPr>
          <a:lstStyle/>
          <a:p>
            <a:pPr algn="ctr"/>
            <a:r>
              <a:rPr lang="es-SV" sz="2408" b="1" dirty="0">
                <a:ea typeface="Calibri" panose="020F0502020204030204" pitchFamily="34" charset="0"/>
              </a:rPr>
              <a:t>AVANCES DE LAS CONSULTORÍAS</a:t>
            </a:r>
            <a:endParaRPr lang="es-SV" sz="2408" b="1" dirty="0">
              <a:solidFill>
                <a:prstClr val="white"/>
              </a:solidFill>
            </a:endParaRPr>
          </a:p>
        </p:txBody>
      </p:sp>
      <p:sp>
        <p:nvSpPr>
          <p:cNvPr id="6" name="Rectángulo 5"/>
          <p:cNvSpPr/>
          <p:nvPr/>
        </p:nvSpPr>
        <p:spPr>
          <a:xfrm>
            <a:off x="619105" y="1754173"/>
            <a:ext cx="11433228" cy="3767313"/>
          </a:xfrm>
          <a:prstGeom prst="rect">
            <a:avLst/>
          </a:prstGeom>
        </p:spPr>
        <p:txBody>
          <a:bodyPr wrap="square">
            <a:spAutoFit/>
          </a:bodyPr>
          <a:lstStyle/>
          <a:p>
            <a:pPr algn="just">
              <a:buFont typeface="Wingdings" panose="05000000000000000000" pitchFamily="2" charset="2"/>
              <a:buChar char="§"/>
              <a:tabLst>
                <a:tab pos="172022" algn="l"/>
              </a:tabLst>
            </a:pPr>
            <a:r>
              <a:rPr lang="es-SV" sz="2000" b="1" dirty="0">
                <a:latin typeface="Calibri Light" panose="020F0302020204030204" pitchFamily="34" charset="0"/>
                <a:cs typeface="Arial" pitchFamily="34" charset="0"/>
              </a:rPr>
              <a:t>CONSULTORÍAS 1 Y 2 (Diseño de la Ampliación de la Carretera Litoral tramo Aeropuerto Internacional Monseñor Romero - Zacatecoluca): </a:t>
            </a:r>
            <a:r>
              <a:rPr lang="es-SV" sz="2000" dirty="0">
                <a:latin typeface="Calibri Light" panose="020F0302020204030204" pitchFamily="34" charset="0"/>
                <a:cs typeface="Arial" pitchFamily="34" charset="0"/>
              </a:rPr>
              <a:t>Se tendrán los diseños finalizados en marzo del 2016, se continuará trabajando el Programa de Reasentamientos en todo el 2016 y las licitaciones de las obras en el primer semestre del 2017.</a:t>
            </a:r>
          </a:p>
          <a:p>
            <a:pPr algn="just">
              <a:tabLst>
                <a:tab pos="172022" algn="l"/>
              </a:tabLst>
            </a:pPr>
            <a:endParaRPr lang="es-SV" sz="2000" dirty="0">
              <a:latin typeface="Calibri Light" panose="020F0302020204030204" pitchFamily="34" charset="0"/>
              <a:cs typeface="Arial" pitchFamily="34" charset="0"/>
            </a:endParaRPr>
          </a:p>
          <a:p>
            <a:pPr algn="just">
              <a:buFont typeface="Wingdings" panose="05000000000000000000" pitchFamily="2" charset="2"/>
              <a:buChar char="§"/>
              <a:tabLst>
                <a:tab pos="172022" algn="l"/>
              </a:tabLst>
            </a:pPr>
            <a:r>
              <a:rPr lang="es-SV" sz="2000" b="1" dirty="0">
                <a:latin typeface="Calibri Light" panose="020F0302020204030204" pitchFamily="34" charset="0"/>
                <a:cs typeface="Arial" pitchFamily="34" charset="0"/>
              </a:rPr>
              <a:t>CONSULTORÍA 3 (Diseño de Obra vial en </a:t>
            </a:r>
            <a:r>
              <a:rPr lang="es-SV" sz="2000" b="1" dirty="0" err="1">
                <a:latin typeface="Calibri Light" panose="020F0302020204030204" pitchFamily="34" charset="0"/>
                <a:cs typeface="Arial" pitchFamily="34" charset="0"/>
              </a:rPr>
              <a:t>Amatillo</a:t>
            </a:r>
            <a:r>
              <a:rPr lang="es-SV" sz="2000" b="1" dirty="0">
                <a:latin typeface="Calibri Light" panose="020F0302020204030204" pitchFamily="34" charset="0"/>
                <a:cs typeface="Arial" pitchFamily="34" charset="0"/>
              </a:rPr>
              <a:t>, tramo Agua Salada - Frontera): </a:t>
            </a:r>
            <a:r>
              <a:rPr lang="es-SV" sz="2000" dirty="0">
                <a:latin typeface="Calibri Light" panose="020F0302020204030204" pitchFamily="34" charset="0"/>
                <a:cs typeface="Arial" pitchFamily="34" charset="0"/>
              </a:rPr>
              <a:t>Se le emitió la Orden de Inicio el 14 de julio, ha iniciado con actividades de Topografía, conteo de tráfico y consultas públicas. Se tendrá el diseño final en el segundo semestre del 2016.</a:t>
            </a:r>
          </a:p>
          <a:p>
            <a:pPr algn="just">
              <a:buFont typeface="Wingdings" panose="05000000000000000000" pitchFamily="2" charset="2"/>
              <a:buChar char="§"/>
              <a:tabLst>
                <a:tab pos="172022" algn="l"/>
              </a:tabLst>
            </a:pPr>
            <a:endParaRPr lang="es-SV" sz="2000" dirty="0">
              <a:latin typeface="Calibri Light" panose="020F0302020204030204" pitchFamily="34" charset="0"/>
              <a:cs typeface="Arial" pitchFamily="34" charset="0"/>
            </a:endParaRPr>
          </a:p>
          <a:p>
            <a:pPr algn="just">
              <a:buFont typeface="Wingdings" panose="05000000000000000000" pitchFamily="2" charset="2"/>
              <a:buChar char="§"/>
              <a:tabLst>
                <a:tab pos="172022" algn="l"/>
              </a:tabLst>
            </a:pPr>
            <a:r>
              <a:rPr lang="es-SV" sz="2000" b="1" dirty="0">
                <a:latin typeface="Calibri Light" panose="020F0302020204030204" pitchFamily="34" charset="0"/>
                <a:cs typeface="Arial" pitchFamily="34" charset="0"/>
              </a:rPr>
              <a:t>CONSULTORÍA 4 (Diseño de Obras en Frontera </a:t>
            </a:r>
            <a:r>
              <a:rPr lang="es-SV" sz="2000" b="1" dirty="0" err="1">
                <a:latin typeface="Calibri Light" panose="020F0302020204030204" pitchFamily="34" charset="0"/>
                <a:cs typeface="Arial" pitchFamily="34" charset="0"/>
              </a:rPr>
              <a:t>Amatillo</a:t>
            </a:r>
            <a:r>
              <a:rPr lang="es-SV" sz="2000" b="1" dirty="0">
                <a:latin typeface="Calibri Light" panose="020F0302020204030204" pitchFamily="34" charset="0"/>
                <a:cs typeface="Arial" pitchFamily="34" charset="0"/>
              </a:rPr>
              <a:t>): </a:t>
            </a:r>
            <a:r>
              <a:rPr lang="es-SV" sz="2000" dirty="0">
                <a:latin typeface="Calibri Light" panose="020F0302020204030204" pitchFamily="34" charset="0"/>
                <a:cs typeface="Arial" pitchFamily="34" charset="0"/>
              </a:rPr>
              <a:t>Se encuentra en el proceso de concurso, tentativamente se puede dar la orden de inicio en la segunda quincena de noviembre.</a:t>
            </a:r>
            <a:endParaRPr lang="es-SV" sz="2000" dirty="0"/>
          </a:p>
          <a:p>
            <a:pPr marL="344043" indent="-344043" algn="just">
              <a:buFont typeface="Arial" panose="020B0604020202020204" pitchFamily="34" charset="0"/>
              <a:buChar char="•"/>
            </a:pPr>
            <a:endParaRPr lang="es-SV" sz="1881" dirty="0">
              <a:solidFill>
                <a:prstClr val="black"/>
              </a:solidFill>
              <a:latin typeface="+mj-lt"/>
            </a:endParaRPr>
          </a:p>
        </p:txBody>
      </p:sp>
    </p:spTree>
    <p:extLst>
      <p:ext uri="{BB962C8B-B14F-4D97-AF65-F5344CB8AC3E}">
        <p14:creationId xmlns:p14="http://schemas.microsoft.com/office/powerpoint/2010/main" val="2166809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11093" y="864886"/>
            <a:ext cx="12203093" cy="5202371"/>
          </a:xfrm>
          <a:prstGeom prst="rect">
            <a:avLst/>
          </a:prstGeom>
        </p:spPr>
      </p:pic>
      <p:sp>
        <p:nvSpPr>
          <p:cNvPr id="9" name="CuadroTexto 8"/>
          <p:cNvSpPr txBox="1"/>
          <p:nvPr/>
        </p:nvSpPr>
        <p:spPr>
          <a:xfrm>
            <a:off x="2763565" y="368902"/>
            <a:ext cx="6827425" cy="833433"/>
          </a:xfrm>
          <a:prstGeom prst="rect">
            <a:avLst/>
          </a:prstGeom>
          <a:solidFill>
            <a:srgbClr val="FFC000"/>
          </a:solidFill>
          <a:ln>
            <a:solidFill>
              <a:srgbClr val="FFC000"/>
            </a:solidFill>
          </a:ln>
        </p:spPr>
        <p:txBody>
          <a:bodyPr wrap="square" rtlCol="0">
            <a:spAutoFit/>
          </a:bodyPr>
          <a:lstStyle/>
          <a:p>
            <a:pPr algn="ctr"/>
            <a:r>
              <a:rPr lang="es-SV" sz="2408" b="1" dirty="0">
                <a:ea typeface="Calibri" panose="020F0502020204030204" pitchFamily="34" charset="0"/>
              </a:rPr>
              <a:t>COMUNICACIÓN CON LOS GOBIERNOS LOCALES</a:t>
            </a:r>
            <a:endParaRPr lang="es-SV" sz="2408" b="1" dirty="0">
              <a:solidFill>
                <a:prstClr val="white"/>
              </a:solidFill>
            </a:endParaRPr>
          </a:p>
        </p:txBody>
      </p:sp>
      <p:sp>
        <p:nvSpPr>
          <p:cNvPr id="6" name="Rectángulo 5"/>
          <p:cNvSpPr/>
          <p:nvPr/>
        </p:nvSpPr>
        <p:spPr>
          <a:xfrm>
            <a:off x="882668" y="1619411"/>
            <a:ext cx="10891369" cy="3693319"/>
          </a:xfrm>
          <a:prstGeom prst="rect">
            <a:avLst/>
          </a:prstGeom>
        </p:spPr>
        <p:txBody>
          <a:bodyPr wrap="square">
            <a:spAutoFit/>
          </a:bodyPr>
          <a:lstStyle/>
          <a:p>
            <a:pPr algn="just">
              <a:buNone/>
            </a:pPr>
            <a:r>
              <a:rPr lang="es-ES" dirty="0">
                <a:cs typeface="Arial" pitchFamily="34" charset="0"/>
              </a:rPr>
              <a:t>Los gobiernos locales son muy importantes para la realización de los proyectos, con ellos se tendrán los canales de comunicación siguientes:</a:t>
            </a:r>
          </a:p>
          <a:p>
            <a:pPr marL="205470" indent="-205470" algn="just">
              <a:tabLst>
                <a:tab pos="172022" algn="l"/>
              </a:tabLst>
            </a:pPr>
            <a:endParaRPr lang="es-ES" b="1" dirty="0">
              <a:cs typeface="Arial" pitchFamily="34" charset="0"/>
            </a:endParaRPr>
          </a:p>
          <a:p>
            <a:pPr marL="205470" indent="-205470" algn="just">
              <a:tabLst>
                <a:tab pos="172022" algn="l"/>
              </a:tabLst>
            </a:pPr>
            <a:r>
              <a:rPr lang="es-ES" b="1" dirty="0">
                <a:cs typeface="Arial" pitchFamily="34" charset="0"/>
              </a:rPr>
              <a:t>	CONSULTAS PÚBLICAS </a:t>
            </a:r>
          </a:p>
          <a:p>
            <a:pPr marL="205470" indent="-205470" algn="just">
              <a:tabLst>
                <a:tab pos="172022" algn="l"/>
              </a:tabLst>
            </a:pPr>
            <a:endParaRPr lang="es-ES" b="1" dirty="0">
              <a:cs typeface="Arial" pitchFamily="34" charset="0"/>
            </a:endParaRPr>
          </a:p>
          <a:p>
            <a:pPr marL="401384" indent="-200692" algn="just">
              <a:buFont typeface="Arial" panose="020B0604020202020204" pitchFamily="34" charset="0"/>
              <a:buChar char="•"/>
              <a:tabLst>
                <a:tab pos="172022" algn="l"/>
              </a:tabLst>
            </a:pPr>
            <a:r>
              <a:rPr lang="es-ES" dirty="0">
                <a:cs typeface="Arial" pitchFamily="34" charset="0"/>
              </a:rPr>
              <a:t>Se realizan en la etapa de diseño, están relacionadas con la parte social y medio ambiente, y se realizan con las poblaciones aledañas al proyecto.</a:t>
            </a:r>
          </a:p>
          <a:p>
            <a:pPr marL="205470" indent="-205470" algn="just">
              <a:tabLst>
                <a:tab pos="172022" algn="l"/>
              </a:tabLst>
            </a:pPr>
            <a:endParaRPr lang="es-ES" dirty="0">
              <a:cs typeface="Arial" pitchFamily="34" charset="0"/>
            </a:endParaRPr>
          </a:p>
          <a:p>
            <a:pPr marL="205470" indent="-205470" algn="just">
              <a:tabLst>
                <a:tab pos="172022" algn="l"/>
              </a:tabLst>
            </a:pPr>
            <a:r>
              <a:rPr lang="es-ES" dirty="0">
                <a:cs typeface="Arial" pitchFamily="34" charset="0"/>
              </a:rPr>
              <a:t>	</a:t>
            </a:r>
            <a:r>
              <a:rPr lang="es-ES" b="1" dirty="0">
                <a:cs typeface="Arial" pitchFamily="34" charset="0"/>
              </a:rPr>
              <a:t>REUNIONES CON LOS ALCALDES</a:t>
            </a:r>
          </a:p>
          <a:p>
            <a:pPr marL="205470" indent="-205470" algn="just">
              <a:tabLst>
                <a:tab pos="172022" algn="l"/>
              </a:tabLst>
            </a:pPr>
            <a:endParaRPr lang="es-ES" b="1" dirty="0">
              <a:cs typeface="Arial" pitchFamily="34" charset="0"/>
            </a:endParaRPr>
          </a:p>
          <a:p>
            <a:pPr marL="258032" indent="-57341" algn="just">
              <a:buFont typeface="Arial" panose="020B0604020202020204" pitchFamily="34" charset="0"/>
              <a:buChar char="•"/>
              <a:tabLst>
                <a:tab pos="172022" algn="l"/>
                <a:tab pos="401384" algn="l"/>
              </a:tabLst>
            </a:pPr>
            <a:r>
              <a:rPr lang="es-ES" b="1" dirty="0">
                <a:cs typeface="Arial" pitchFamily="34" charset="0"/>
              </a:rPr>
              <a:t>	</a:t>
            </a:r>
            <a:r>
              <a:rPr lang="es-ES" dirty="0">
                <a:cs typeface="Arial" pitchFamily="34" charset="0"/>
              </a:rPr>
              <a:t>Previo a la construcción de las obras, para compartir el alcance de los proyectos.</a:t>
            </a:r>
          </a:p>
          <a:p>
            <a:pPr marL="258032" indent="-57341" algn="just">
              <a:buFont typeface="Arial" panose="020B0604020202020204" pitchFamily="34" charset="0"/>
              <a:buChar char="•"/>
              <a:tabLst>
                <a:tab pos="172022" algn="l"/>
                <a:tab pos="401384" algn="l"/>
              </a:tabLst>
            </a:pPr>
            <a:r>
              <a:rPr lang="es-ES" dirty="0">
                <a:cs typeface="Arial" pitchFamily="34" charset="0"/>
              </a:rPr>
              <a:t>	En la ejecución, para coordinar la contratación de mano de obra del lugar.</a:t>
            </a:r>
            <a:endParaRPr lang="es-SV" dirty="0"/>
          </a:p>
          <a:p>
            <a:pPr marL="344043" indent="-344043" algn="just">
              <a:buFont typeface="Arial" panose="020B0604020202020204" pitchFamily="34" charset="0"/>
              <a:buChar char="•"/>
            </a:pPr>
            <a:endParaRPr lang="es-SV" dirty="0"/>
          </a:p>
        </p:txBody>
      </p:sp>
    </p:spTree>
    <p:extLst>
      <p:ext uri="{BB962C8B-B14F-4D97-AF65-F5344CB8AC3E}">
        <p14:creationId xmlns:p14="http://schemas.microsoft.com/office/powerpoint/2010/main" val="4060128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Territorialización de la política pública</a:t>
            </a:r>
            <a:endParaRPr lang="es-ES" dirty="0"/>
          </a:p>
        </p:txBody>
      </p:sp>
      <p:pic>
        <p:nvPicPr>
          <p:cNvPr id="6148" name="Picture 4" descr="http://www.planificacion.gob.ec/wp-content/uploads/2014/03/senpladesdestacad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7519" y="1779336"/>
            <a:ext cx="5842498" cy="373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3210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5547" y="1044297"/>
            <a:ext cx="12203093" cy="5202371"/>
          </a:xfrm>
          <a:prstGeom prst="rect">
            <a:avLst/>
          </a:prstGeom>
        </p:spPr>
      </p:pic>
      <p:grpSp>
        <p:nvGrpSpPr>
          <p:cNvPr id="13" name="12 Grupo"/>
          <p:cNvGrpSpPr/>
          <p:nvPr/>
        </p:nvGrpSpPr>
        <p:grpSpPr>
          <a:xfrm>
            <a:off x="1056710" y="1695051"/>
            <a:ext cx="10737219" cy="3091862"/>
            <a:chOff x="389597" y="1761342"/>
            <a:chExt cx="13834424" cy="3797010"/>
          </a:xfrm>
        </p:grpSpPr>
        <p:grpSp>
          <p:nvGrpSpPr>
            <p:cNvPr id="6" name="5 Grupo"/>
            <p:cNvGrpSpPr/>
            <p:nvPr/>
          </p:nvGrpSpPr>
          <p:grpSpPr>
            <a:xfrm>
              <a:off x="2490272" y="4335383"/>
              <a:ext cx="9860845" cy="1222969"/>
              <a:chOff x="2202240" y="3273265"/>
              <a:chExt cx="9860845" cy="1222969"/>
            </a:xfrm>
          </p:grpSpPr>
          <p:sp>
            <p:nvSpPr>
              <p:cNvPr id="3" name="2 CuadroTexto"/>
              <p:cNvSpPr txBox="1"/>
              <p:nvPr/>
            </p:nvSpPr>
            <p:spPr>
              <a:xfrm>
                <a:off x="2202240" y="3500785"/>
                <a:ext cx="4433271" cy="853109"/>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SV" sz="1957" b="1" dirty="0">
                    <a:latin typeface="+mj-lt"/>
                  </a:rPr>
                  <a:t>Actividad 1: Mejora Regulatoria</a:t>
                </a:r>
              </a:p>
            </p:txBody>
          </p:sp>
          <p:sp>
            <p:nvSpPr>
              <p:cNvPr id="7" name="6 CuadroTexto"/>
              <p:cNvSpPr txBox="1"/>
              <p:nvPr/>
            </p:nvSpPr>
            <p:spPr>
              <a:xfrm>
                <a:off x="7645915" y="3273265"/>
                <a:ext cx="4417170" cy="1222969"/>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s-SV" sz="1957" b="1" dirty="0">
                    <a:latin typeface="+mj-lt"/>
                  </a:rPr>
                  <a:t>Actividad 2: Desarrollo de Asocios con el Sector Privado</a:t>
                </a:r>
              </a:p>
            </p:txBody>
          </p:sp>
        </p:grpSp>
        <p:sp>
          <p:nvSpPr>
            <p:cNvPr id="10" name="9 CuadroTexto"/>
            <p:cNvSpPr txBox="1"/>
            <p:nvPr/>
          </p:nvSpPr>
          <p:spPr>
            <a:xfrm>
              <a:off x="389597" y="3238957"/>
              <a:ext cx="5957442" cy="692088"/>
            </a:xfrm>
            <a:prstGeom prst="roundRect">
              <a:avLst/>
            </a:prstGeom>
            <a:ln w="38100">
              <a:prstDash val="sysDash"/>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lvl="0" algn="ctr"/>
              <a:r>
                <a:rPr lang="es-ES" sz="1355" dirty="0">
                  <a:latin typeface="+mj-lt"/>
                </a:rPr>
                <a:t>Mejorar la calidad del marco regulatorio relacionado con las inversiones</a:t>
              </a:r>
              <a:endParaRPr lang="es-SV" sz="1355" dirty="0">
                <a:latin typeface="+mj-lt"/>
              </a:endParaRPr>
            </a:p>
          </p:txBody>
        </p:sp>
        <p:sp>
          <p:nvSpPr>
            <p:cNvPr id="11" name="10 CuadroTexto"/>
            <p:cNvSpPr txBox="1"/>
            <p:nvPr/>
          </p:nvSpPr>
          <p:spPr>
            <a:xfrm>
              <a:off x="7490940" y="2926476"/>
              <a:ext cx="6733081" cy="975404"/>
            </a:xfrm>
            <a:prstGeom prst="roundRect">
              <a:avLst/>
            </a:prstGeom>
            <a:ln w="38100">
              <a:prstDash val="sysDash"/>
            </a:ln>
          </p:spPr>
          <p:style>
            <a:lnRef idx="2">
              <a:schemeClr val="accent5"/>
            </a:lnRef>
            <a:fillRef idx="1">
              <a:schemeClr val="lt1"/>
            </a:fillRef>
            <a:effectRef idx="0">
              <a:schemeClr val="accent5"/>
            </a:effectRef>
            <a:fontRef idx="minor">
              <a:schemeClr val="dk1"/>
            </a:fontRef>
          </p:style>
          <p:txBody>
            <a:bodyPr wrap="square" rtlCol="0" anchor="ctr">
              <a:spAutoFit/>
            </a:bodyPr>
            <a:lstStyle>
              <a:defPPr>
                <a:defRPr lang="es-SV"/>
              </a:defPPr>
              <a:lvl1pPr lvl="0" algn="ctr">
                <a:defRPr>
                  <a:latin typeface="+mj-lt"/>
                </a:defRPr>
              </a:lvl1pPr>
            </a:lstStyle>
            <a:p>
              <a:r>
                <a:rPr lang="es-ES" sz="1355" dirty="0"/>
                <a:t>Fortalecer los asocios entre el sector público y el sector privado para mejorar la provisión de bienes y servicios públicos y aumentar la inversión privada</a:t>
              </a:r>
              <a:endParaRPr lang="es-SV" sz="1355" dirty="0"/>
            </a:p>
          </p:txBody>
        </p:sp>
        <p:sp>
          <p:nvSpPr>
            <p:cNvPr id="12" name="11 CuadroTexto"/>
            <p:cNvSpPr txBox="1"/>
            <p:nvPr/>
          </p:nvSpPr>
          <p:spPr>
            <a:xfrm>
              <a:off x="2372854" y="1761342"/>
              <a:ext cx="9358495" cy="1006593"/>
            </a:xfrm>
            <a:prstGeom prst="round2Diag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pPr lvl="0" algn="ctr"/>
              <a:r>
                <a:rPr lang="es-ES" sz="2107" b="1" dirty="0">
                  <a:latin typeface="+mj-lt"/>
                </a:rPr>
                <a:t>Aumentar la productividad y la inversión en el sector de transables de El Salvador</a:t>
              </a:r>
              <a:endParaRPr lang="es-SV" sz="1505" dirty="0">
                <a:latin typeface="+mj-lt"/>
              </a:endParaRPr>
            </a:p>
          </p:txBody>
        </p:sp>
      </p:grpSp>
      <p:grpSp>
        <p:nvGrpSpPr>
          <p:cNvPr id="18" name="17 Grupo"/>
          <p:cNvGrpSpPr/>
          <p:nvPr/>
        </p:nvGrpSpPr>
        <p:grpSpPr>
          <a:xfrm>
            <a:off x="2965227" y="3592909"/>
            <a:ext cx="6325261" cy="311092"/>
            <a:chOff x="3802271" y="2099575"/>
            <a:chExt cx="7863137" cy="682282"/>
          </a:xfrm>
        </p:grpSpPr>
        <p:cxnSp>
          <p:nvCxnSpPr>
            <p:cNvPr id="19" name="18 Conector recto de flecha"/>
            <p:cNvCxnSpPr/>
            <p:nvPr/>
          </p:nvCxnSpPr>
          <p:spPr>
            <a:xfrm flipH="1" flipV="1">
              <a:off x="3802271" y="2099575"/>
              <a:ext cx="1122007" cy="6300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19 Conector recto de flecha"/>
            <p:cNvCxnSpPr/>
            <p:nvPr/>
          </p:nvCxnSpPr>
          <p:spPr>
            <a:xfrm flipV="1">
              <a:off x="10427008" y="2151790"/>
              <a:ext cx="1238400" cy="63006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17" name="16 Grupo"/>
          <p:cNvGrpSpPr/>
          <p:nvPr/>
        </p:nvGrpSpPr>
        <p:grpSpPr>
          <a:xfrm>
            <a:off x="2775214" y="2222948"/>
            <a:ext cx="7957959" cy="497988"/>
            <a:chOff x="3348484" y="2054627"/>
            <a:chExt cx="10575381" cy="1257791"/>
          </a:xfrm>
        </p:grpSpPr>
        <p:cxnSp>
          <p:nvCxnSpPr>
            <p:cNvPr id="15" name="14 Conector recto de flecha"/>
            <p:cNvCxnSpPr/>
            <p:nvPr/>
          </p:nvCxnSpPr>
          <p:spPr>
            <a:xfrm flipV="1">
              <a:off x="3348484" y="2766477"/>
              <a:ext cx="1044116" cy="54594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15 Conector recto de flecha"/>
            <p:cNvCxnSpPr/>
            <p:nvPr/>
          </p:nvCxnSpPr>
          <p:spPr>
            <a:xfrm flipH="1" flipV="1">
              <a:off x="12879749" y="2054627"/>
              <a:ext cx="1044116" cy="54594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2" name="1 CuadroTexto"/>
          <p:cNvSpPr txBox="1"/>
          <p:nvPr/>
        </p:nvSpPr>
        <p:spPr>
          <a:xfrm>
            <a:off x="6568228" y="4673976"/>
            <a:ext cx="4930918" cy="695034"/>
          </a:xfrm>
          <a:prstGeom prst="rect">
            <a:avLst/>
          </a:prstGeom>
          <a:noFill/>
        </p:spPr>
        <p:txBody>
          <a:bodyPr wrap="square" lIns="68805" tIns="34403" rIns="68805" bIns="34403" rtlCol="0">
            <a:spAutoFit/>
          </a:bodyPr>
          <a:lstStyle/>
          <a:p>
            <a:pPr marL="258022" indent="-258022">
              <a:buFont typeface="Arial" panose="020B0604020202020204" pitchFamily="34" charset="0"/>
              <a:buChar char="•"/>
            </a:pPr>
            <a:r>
              <a:rPr lang="es-SV" sz="1355" dirty="0">
                <a:latin typeface="+mj-lt"/>
              </a:rPr>
              <a:t>Fondo Apuesta por InversionES</a:t>
            </a:r>
          </a:p>
          <a:p>
            <a:pPr marL="258022" indent="-258022">
              <a:buFont typeface="Arial" panose="020B0604020202020204" pitchFamily="34" charset="0"/>
              <a:buChar char="•"/>
            </a:pPr>
            <a:r>
              <a:rPr lang="es-SV" sz="1355" dirty="0">
                <a:latin typeface="+mj-lt"/>
              </a:rPr>
              <a:t>Desarrollo de capacidades para la estructuración de Asocios Público Privados</a:t>
            </a:r>
          </a:p>
        </p:txBody>
      </p:sp>
      <p:sp>
        <p:nvSpPr>
          <p:cNvPr id="22" name="CuadroTexto 21"/>
          <p:cNvSpPr txBox="1"/>
          <p:nvPr/>
        </p:nvSpPr>
        <p:spPr>
          <a:xfrm>
            <a:off x="2032056" y="942127"/>
            <a:ext cx="8453003" cy="462884"/>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s-SV" sz="2408" b="1" dirty="0">
                <a:solidFill>
                  <a:schemeClr val="bg1"/>
                </a:solidFill>
              </a:rPr>
              <a:t>PROYECTO CLIMA DE INVERSIÓN</a:t>
            </a:r>
          </a:p>
        </p:txBody>
      </p:sp>
    </p:spTree>
    <p:extLst>
      <p:ext uri="{BB962C8B-B14F-4D97-AF65-F5344CB8AC3E}">
        <p14:creationId xmlns:p14="http://schemas.microsoft.com/office/powerpoint/2010/main" val="37120186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1093" y="918783"/>
            <a:ext cx="12203093" cy="5202371"/>
          </a:xfrm>
          <a:prstGeom prst="rect">
            <a:avLst/>
          </a:prstGeom>
        </p:spPr>
      </p:pic>
      <p:sp>
        <p:nvSpPr>
          <p:cNvPr id="22" name="CuadroTexto 21"/>
          <p:cNvSpPr txBox="1"/>
          <p:nvPr/>
        </p:nvSpPr>
        <p:spPr>
          <a:xfrm>
            <a:off x="2794830" y="455899"/>
            <a:ext cx="6448124" cy="462884"/>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s-SV" sz="2408" b="1" dirty="0">
                <a:solidFill>
                  <a:schemeClr val="bg1"/>
                </a:solidFill>
                <a:ea typeface="Calibri" panose="020F0502020204030204" pitchFamily="34" charset="0"/>
              </a:rPr>
              <a:t>SEGUNDA CONVOCATORIA PARA API</a:t>
            </a:r>
            <a:endParaRPr lang="es-SV" sz="2408" b="1" dirty="0">
              <a:solidFill>
                <a:schemeClr val="bg1"/>
              </a:solidFill>
            </a:endParaRPr>
          </a:p>
        </p:txBody>
      </p:sp>
      <p:sp>
        <p:nvSpPr>
          <p:cNvPr id="2" name="Rectángulo 1"/>
          <p:cNvSpPr/>
          <p:nvPr/>
        </p:nvSpPr>
        <p:spPr>
          <a:xfrm>
            <a:off x="211282" y="1803422"/>
            <a:ext cx="11845168" cy="4031873"/>
          </a:xfrm>
          <a:prstGeom prst="rect">
            <a:avLst/>
          </a:prstGeom>
        </p:spPr>
        <p:txBody>
          <a:bodyPr wrap="square">
            <a:spAutoFit/>
          </a:bodyPr>
          <a:lstStyle/>
          <a:p>
            <a:pPr algn="just"/>
            <a:r>
              <a:rPr lang="es-SV" sz="1600" dirty="0"/>
              <a:t>El próximo mes se lanzará la segunda convocatoria para el </a:t>
            </a:r>
            <a:r>
              <a:rPr lang="es-SV" sz="1600" b="1" dirty="0">
                <a:solidFill>
                  <a:srgbClr val="0070C0"/>
                </a:solidFill>
              </a:rPr>
              <a:t>Fondo Apuesta por </a:t>
            </a:r>
            <a:r>
              <a:rPr lang="es-SV" sz="1600" b="1" dirty="0" err="1">
                <a:solidFill>
                  <a:srgbClr val="0070C0"/>
                </a:solidFill>
              </a:rPr>
              <a:t>InversionES</a:t>
            </a:r>
            <a:r>
              <a:rPr lang="es-SV" sz="1600" b="1" dirty="0">
                <a:solidFill>
                  <a:srgbClr val="0070C0"/>
                </a:solidFill>
              </a:rPr>
              <a:t> (API), </a:t>
            </a:r>
            <a:r>
              <a:rPr lang="es-SV" sz="1600" dirty="0"/>
              <a:t>lo cual es una oportunidad abierta para que, desde cualquier municipio del país, se presenten propuestas de proyectos </a:t>
            </a:r>
            <a:r>
              <a:rPr lang="es-SV" sz="1600" b="1" dirty="0">
                <a:solidFill>
                  <a:srgbClr val="0070C0"/>
                </a:solidFill>
              </a:rPr>
              <a:t>de inversión privada </a:t>
            </a:r>
            <a:r>
              <a:rPr lang="es-SV" sz="1600" dirty="0"/>
              <a:t>que sean de beneficio tanto para los empresarios como para las comunidades donde se desarrollen los proyectos. Con ello, hay entonces también oportunidades para:</a:t>
            </a:r>
          </a:p>
          <a:p>
            <a:endParaRPr lang="es-SV" sz="1600" dirty="0"/>
          </a:p>
          <a:p>
            <a:pPr marL="258032" indent="-258032">
              <a:buFont typeface="Arial" panose="020B0604020202020204" pitchFamily="34" charset="0"/>
              <a:buChar char="•"/>
            </a:pPr>
            <a:r>
              <a:rPr lang="es-SV" sz="1600" dirty="0"/>
              <a:t>Generación de empleos de calidad para la población de los municipios del departamento.</a:t>
            </a:r>
          </a:p>
          <a:p>
            <a:pPr marL="258032" indent="-258032" algn="just">
              <a:buFont typeface="Arial" panose="020B0604020202020204" pitchFamily="34" charset="0"/>
              <a:buChar char="•"/>
            </a:pPr>
            <a:r>
              <a:rPr lang="es-SV" sz="1600" dirty="0"/>
              <a:t>Provisión de servicios e infraestructura pública (energía eléctrica, agua potable, plantas de tratamiento de aguas, mejoramiento de calles de acceso) por parte de FOMILENIO II.</a:t>
            </a:r>
          </a:p>
          <a:p>
            <a:pPr marL="258032" indent="-258032">
              <a:buFont typeface="Arial" panose="020B0604020202020204" pitchFamily="34" charset="0"/>
              <a:buChar char="•"/>
            </a:pPr>
            <a:r>
              <a:rPr lang="es-SV" sz="1600" dirty="0"/>
              <a:t>Capacitación especializada para la población.</a:t>
            </a:r>
          </a:p>
          <a:p>
            <a:pPr marL="258032" indent="-258032">
              <a:buFont typeface="Arial" panose="020B0604020202020204" pitchFamily="34" charset="0"/>
              <a:buChar char="•"/>
            </a:pPr>
            <a:r>
              <a:rPr lang="es-SV" sz="1600" dirty="0"/>
              <a:t>Encadenamientos productivos en la zona.</a:t>
            </a:r>
          </a:p>
          <a:p>
            <a:pPr marL="258032" indent="-258032">
              <a:buFont typeface="Arial" panose="020B0604020202020204" pitchFamily="34" charset="0"/>
              <a:buChar char="•"/>
            </a:pPr>
            <a:endParaRPr lang="es-SV" sz="1600" dirty="0"/>
          </a:p>
          <a:p>
            <a:r>
              <a:rPr lang="es-SV" sz="1600" dirty="0"/>
              <a:t>Para ello, es importante </a:t>
            </a:r>
            <a:r>
              <a:rPr lang="es-SV" sz="1600" b="1" dirty="0">
                <a:solidFill>
                  <a:srgbClr val="0070C0"/>
                </a:solidFill>
              </a:rPr>
              <a:t>que las alcaldías propicien acercamientos con el sector privado y las comunidades </a:t>
            </a:r>
            <a:r>
              <a:rPr lang="es-SV" sz="1600" dirty="0"/>
              <a:t>de los municipios interesados, a fin de identificar posibles proyectos privados que cumplan con los requisitos de Apuesta por </a:t>
            </a:r>
            <a:r>
              <a:rPr lang="es-SV" sz="1600" dirty="0" err="1"/>
              <a:t>InversionES</a:t>
            </a:r>
            <a:r>
              <a:rPr lang="es-SV" sz="1600" dirty="0"/>
              <a:t> (API) y que resulten de beneficio tanto para el empresario como para la comunidad donde se podría realizar el proyecto.</a:t>
            </a:r>
          </a:p>
          <a:p>
            <a:endParaRPr lang="es-SV" sz="1600" dirty="0"/>
          </a:p>
        </p:txBody>
      </p:sp>
    </p:spTree>
    <p:extLst>
      <p:ext uri="{BB962C8B-B14F-4D97-AF65-F5344CB8AC3E}">
        <p14:creationId xmlns:p14="http://schemas.microsoft.com/office/powerpoint/2010/main" val="3046446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1092" y="918783"/>
            <a:ext cx="12203093" cy="5202371"/>
          </a:xfrm>
          <a:prstGeom prst="rect">
            <a:avLst/>
          </a:prstGeom>
        </p:spPr>
      </p:pic>
      <p:sp>
        <p:nvSpPr>
          <p:cNvPr id="22" name="CuadroTexto 21"/>
          <p:cNvSpPr txBox="1"/>
          <p:nvPr/>
        </p:nvSpPr>
        <p:spPr>
          <a:xfrm>
            <a:off x="1945231" y="93984"/>
            <a:ext cx="8290445" cy="462884"/>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s-SV" sz="2408" b="1" dirty="0">
                <a:solidFill>
                  <a:schemeClr val="bg1"/>
                </a:solidFill>
              </a:rPr>
              <a:t>ORGANISMO DE MEJORA REGULATORIA (OMR)</a:t>
            </a:r>
          </a:p>
        </p:txBody>
      </p:sp>
      <p:sp>
        <p:nvSpPr>
          <p:cNvPr id="4" name="Rectángulo 3"/>
          <p:cNvSpPr/>
          <p:nvPr/>
        </p:nvSpPr>
        <p:spPr>
          <a:xfrm>
            <a:off x="1056710" y="2699456"/>
            <a:ext cx="8086693" cy="717889"/>
          </a:xfrm>
          <a:prstGeom prst="rect">
            <a:avLst/>
          </a:prstGeom>
        </p:spPr>
        <p:txBody>
          <a:bodyPr wrap="square">
            <a:spAutoFit/>
          </a:bodyPr>
          <a:lstStyle/>
          <a:p>
            <a:r>
              <a:rPr lang="es-SV" sz="1355" dirty="0">
                <a:latin typeface="Times New Roman" panose="02020603050405020304" pitchFamily="18" charset="0"/>
                <a:ea typeface="Calibri" panose="020F0502020204030204" pitchFamily="34" charset="0"/>
              </a:rPr>
              <a:t/>
            </a:r>
            <a:br>
              <a:rPr lang="es-SV" sz="1355" dirty="0">
                <a:latin typeface="Times New Roman" panose="02020603050405020304" pitchFamily="18" charset="0"/>
                <a:ea typeface="Calibri" panose="020F0502020204030204" pitchFamily="34" charset="0"/>
              </a:rPr>
            </a:br>
            <a:r>
              <a:rPr lang="es-SV" sz="1355" dirty="0">
                <a:latin typeface="Times New Roman" panose="02020603050405020304" pitchFamily="18" charset="0"/>
                <a:ea typeface="Calibri" panose="020F0502020204030204" pitchFamily="34" charset="0"/>
              </a:rPr>
              <a:t/>
            </a:r>
            <a:br>
              <a:rPr lang="es-SV" sz="1355" dirty="0">
                <a:latin typeface="Times New Roman" panose="02020603050405020304" pitchFamily="18" charset="0"/>
                <a:ea typeface="Calibri" panose="020F0502020204030204" pitchFamily="34" charset="0"/>
              </a:rPr>
            </a:br>
            <a:endParaRPr lang="es-SV" sz="1355" dirty="0"/>
          </a:p>
        </p:txBody>
      </p:sp>
      <p:sp>
        <p:nvSpPr>
          <p:cNvPr id="2" name="Rectángulo 1"/>
          <p:cNvSpPr/>
          <p:nvPr/>
        </p:nvSpPr>
        <p:spPr>
          <a:xfrm>
            <a:off x="265467" y="787456"/>
            <a:ext cx="11649972" cy="4911088"/>
          </a:xfrm>
          <a:prstGeom prst="rect">
            <a:avLst/>
          </a:prstGeom>
        </p:spPr>
        <p:txBody>
          <a:bodyPr wrap="square">
            <a:spAutoFit/>
          </a:bodyPr>
          <a:lstStyle/>
          <a:p>
            <a:pPr lvl="2"/>
            <a:r>
              <a:rPr lang="es-SV" sz="1957" dirty="0"/>
              <a:t>Con este Organismo que será creado próximamente, se espera disminuir los costos burocráticos para invertir y hacer  negocios, mediante:</a:t>
            </a:r>
          </a:p>
          <a:p>
            <a:endParaRPr lang="es-SV" sz="1957" b="1" dirty="0"/>
          </a:p>
          <a:p>
            <a:pPr marL="258032" indent="-258032">
              <a:buFont typeface="Arial" panose="020B0604020202020204" pitchFamily="34" charset="0"/>
              <a:buChar char="•"/>
            </a:pPr>
            <a:r>
              <a:rPr lang="es-SV" sz="1957" b="1" dirty="0"/>
              <a:t>Revisar los procedimientos y marcos legales </a:t>
            </a:r>
            <a:r>
              <a:rPr lang="es-SV" sz="1957" dirty="0"/>
              <a:t>relacionados con la apertura y operación de las empresas . En los casos que aplique, </a:t>
            </a:r>
            <a:r>
              <a:rPr lang="es-SV" sz="1957" b="1" dirty="0"/>
              <a:t>eliminar o modificar aquellos que representen una barrera e incrementen costos.</a:t>
            </a:r>
            <a:endParaRPr lang="es-SV" sz="1957" dirty="0"/>
          </a:p>
          <a:p>
            <a:pPr marL="258032" indent="-258032">
              <a:buFont typeface="Arial" panose="020B0604020202020204" pitchFamily="34" charset="0"/>
              <a:buChar char="•"/>
            </a:pPr>
            <a:r>
              <a:rPr lang="es-SV" sz="1957" b="1" dirty="0"/>
              <a:t>Contribuir a disminuir la discrecionalidad en la aplicación de normativas </a:t>
            </a:r>
            <a:r>
              <a:rPr lang="es-SV" sz="1957" dirty="0"/>
              <a:t>por parte de los servidores públicos.</a:t>
            </a:r>
          </a:p>
          <a:p>
            <a:endParaRPr lang="es-SV" sz="1957" dirty="0"/>
          </a:p>
          <a:p>
            <a:r>
              <a:rPr lang="es-SV" sz="1957" dirty="0"/>
              <a:t>Se revisarán las regulaciones y trámites ya existentes, tanto a nivel nacional como local, y también se someterán al análisis del OMR las nuevas regulaciones y trámites que deseen implementarse.</a:t>
            </a:r>
          </a:p>
          <a:p>
            <a:endParaRPr lang="es-SV" sz="1957" dirty="0"/>
          </a:p>
          <a:p>
            <a:r>
              <a:rPr lang="es-SV" sz="1957" dirty="0"/>
              <a:t>El objetivo, finalmente, es que el país cuente con normativas que, al tiempo que permitan al Estado ejercer sus legítimas funciones en la materia, hagan de El Salvador un lugar atractivo para las inversiones y que ello redunde en mayor generación de empleos.</a:t>
            </a:r>
          </a:p>
        </p:txBody>
      </p:sp>
    </p:spTree>
    <p:extLst>
      <p:ext uri="{BB962C8B-B14F-4D97-AF65-F5344CB8AC3E}">
        <p14:creationId xmlns:p14="http://schemas.microsoft.com/office/powerpoint/2010/main" val="5344583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547" y="935925"/>
            <a:ext cx="12203093" cy="5202371"/>
          </a:xfrm>
          <a:prstGeom prst="rect">
            <a:avLst/>
          </a:prstGeom>
        </p:spPr>
      </p:pic>
      <p:sp>
        <p:nvSpPr>
          <p:cNvPr id="9" name="CuadroTexto 8"/>
          <p:cNvSpPr txBox="1"/>
          <p:nvPr/>
        </p:nvSpPr>
        <p:spPr>
          <a:xfrm>
            <a:off x="2032056" y="942127"/>
            <a:ext cx="8453003" cy="833433"/>
          </a:xfrm>
          <a:prstGeom prst="rect">
            <a:avLst/>
          </a:prstGeom>
          <a:solidFill>
            <a:srgbClr val="FFC000"/>
          </a:solidFill>
          <a:ln>
            <a:solidFill>
              <a:srgbClr val="FFC000"/>
            </a:solidFill>
          </a:ln>
        </p:spPr>
        <p:txBody>
          <a:bodyPr wrap="square" rtlCol="0">
            <a:spAutoFit/>
          </a:bodyPr>
          <a:lstStyle/>
          <a:p>
            <a:pPr algn="ctr"/>
            <a:r>
              <a:rPr lang="es-SV" sz="2408" b="1" dirty="0">
                <a:solidFill>
                  <a:prstClr val="white"/>
                </a:solidFill>
              </a:rPr>
              <a:t>LA IMPORTANCIA DEL DIÁLOGO SOCIAL Y LA PARTICIPACIÓN CIUDADANA EN FOMILENIO II</a:t>
            </a:r>
          </a:p>
        </p:txBody>
      </p:sp>
      <p:sp>
        <p:nvSpPr>
          <p:cNvPr id="6" name="Rectángulo 5"/>
          <p:cNvSpPr/>
          <p:nvPr/>
        </p:nvSpPr>
        <p:spPr>
          <a:xfrm>
            <a:off x="379386" y="2128539"/>
            <a:ext cx="11433228" cy="4272836"/>
          </a:xfrm>
          <a:prstGeom prst="rect">
            <a:avLst/>
          </a:prstGeom>
        </p:spPr>
        <p:txBody>
          <a:bodyPr wrap="square">
            <a:spAutoFit/>
          </a:bodyPr>
          <a:lstStyle/>
          <a:p>
            <a:pPr algn="just"/>
            <a:r>
              <a:rPr lang="es-SV" sz="2107" dirty="0"/>
              <a:t>Para FOMILENIO II, la </a:t>
            </a:r>
            <a:r>
              <a:rPr lang="es-SV" sz="2107" b="1" dirty="0"/>
              <a:t>participación de la ciudadanía y de los demás actores sociales </a:t>
            </a:r>
            <a:r>
              <a:rPr lang="es-SV" sz="2107" dirty="0"/>
              <a:t>es un sello distintivo del Programa.</a:t>
            </a:r>
          </a:p>
          <a:p>
            <a:pPr algn="just"/>
            <a:endParaRPr lang="es-SV" sz="2107" dirty="0"/>
          </a:p>
          <a:p>
            <a:pPr algn="just"/>
            <a:r>
              <a:rPr lang="es-SV" sz="2107" dirty="0"/>
              <a:t>Es un </a:t>
            </a:r>
            <a:r>
              <a:rPr lang="es-SV" sz="2107" b="1" dirty="0"/>
              <a:t>proceso fundamental y permanente </a:t>
            </a:r>
            <a:r>
              <a:rPr lang="es-SV" sz="2107" dirty="0"/>
              <a:t>para el establecimiento de relaciones sólidas, constructivas y adecuadas, esenciales para la gestión acertada de los impactos ambientales y sociales de sus diferentes proyectos. </a:t>
            </a:r>
          </a:p>
          <a:p>
            <a:pPr algn="just"/>
            <a:endParaRPr lang="es-SV" sz="2107" dirty="0"/>
          </a:p>
          <a:p>
            <a:pPr lvl="0" algn="just"/>
            <a:r>
              <a:rPr lang="es-SV" sz="2107" dirty="0"/>
              <a:t>En todo proceso de diálogo y participación ciudadana será crucial construir </a:t>
            </a:r>
            <a:r>
              <a:rPr lang="es-SV" sz="2107" b="1" dirty="0">
                <a:solidFill>
                  <a:srgbClr val="0070C0"/>
                </a:solidFill>
              </a:rPr>
              <a:t>relaciones estrechas, de confianza y de colaboración mutua con las municipalidades </a:t>
            </a:r>
            <a:r>
              <a:rPr lang="es-SV" sz="2107" dirty="0"/>
              <a:t>donde se realicen los diferentes proyectos, pues sin duda son estas las que mejor conocen las inquietudes de las comunidades.</a:t>
            </a:r>
            <a:endParaRPr lang="es-ES" sz="2107" dirty="0"/>
          </a:p>
          <a:p>
            <a:pPr algn="just"/>
            <a:endParaRPr lang="es-SV" sz="2107" dirty="0"/>
          </a:p>
          <a:p>
            <a:pPr marL="344043" indent="-344043" algn="just">
              <a:buFont typeface="Arial" panose="020B0604020202020204" pitchFamily="34" charset="0"/>
              <a:buChar char="•"/>
            </a:pPr>
            <a:endParaRPr lang="es-SV" sz="1881" dirty="0">
              <a:solidFill>
                <a:prstClr val="black"/>
              </a:solidFill>
              <a:latin typeface="+mj-lt"/>
            </a:endParaRPr>
          </a:p>
        </p:txBody>
      </p:sp>
    </p:spTree>
    <p:extLst>
      <p:ext uri="{BB962C8B-B14F-4D97-AF65-F5344CB8AC3E}">
        <p14:creationId xmlns:p14="http://schemas.microsoft.com/office/powerpoint/2010/main" val="249789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p:cNvSpPr>
            <a:spLocks noGrp="1"/>
          </p:cNvSpPr>
          <p:nvPr>
            <p:ph type="title"/>
          </p:nvPr>
        </p:nvSpPr>
        <p:spPr>
          <a:xfrm>
            <a:off x="1774825" y="1"/>
            <a:ext cx="8421688" cy="1241425"/>
          </a:xfrm>
        </p:spPr>
        <p:txBody>
          <a:bodyPr/>
          <a:lstStyle/>
          <a:p>
            <a:r>
              <a:rPr lang="es-ES" b="1" i="1"/>
              <a:t>Territorialización de Políticas Públicas</a:t>
            </a:r>
          </a:p>
        </p:txBody>
      </p:sp>
      <p:sp>
        <p:nvSpPr>
          <p:cNvPr id="3" name="Marcador de contenido 2"/>
          <p:cNvSpPr>
            <a:spLocks noGrp="1"/>
          </p:cNvSpPr>
          <p:nvPr>
            <p:ph idx="1"/>
          </p:nvPr>
        </p:nvSpPr>
        <p:spPr/>
        <p:txBody>
          <a:bodyPr/>
          <a:lstStyle/>
          <a:p>
            <a:pPr>
              <a:defRPr/>
            </a:pPr>
            <a:endParaRPr lang="es-ES_tradnl" b="1" i="1" dirty="0" smtClean="0"/>
          </a:p>
          <a:p>
            <a:pPr>
              <a:defRPr/>
            </a:pPr>
            <a:r>
              <a:rPr lang="es-ES_tradnl" sz="2800" b="1" i="1" dirty="0" smtClean="0"/>
              <a:t>Es el </a:t>
            </a:r>
            <a:r>
              <a:rPr lang="es-ES_tradnl" sz="2800" b="1" i="1" dirty="0"/>
              <a:t>diseño e implementación </a:t>
            </a:r>
            <a:r>
              <a:rPr lang="es-ES_tradnl" sz="2800" b="1" i="1" dirty="0" smtClean="0"/>
              <a:t>concertada </a:t>
            </a:r>
            <a:r>
              <a:rPr lang="es-ES_tradnl" sz="2800" b="1" i="1" dirty="0"/>
              <a:t>y </a:t>
            </a:r>
            <a:r>
              <a:rPr lang="es-ES_tradnl" sz="2800" b="1" i="1" dirty="0" smtClean="0"/>
              <a:t>articulada </a:t>
            </a:r>
          </a:p>
          <a:p>
            <a:pPr marL="0" indent="0">
              <a:buNone/>
              <a:defRPr/>
            </a:pPr>
            <a:r>
              <a:rPr lang="es-ES_tradnl" sz="2800" b="1" i="1" dirty="0"/>
              <a:t> </a:t>
            </a:r>
            <a:r>
              <a:rPr lang="es-ES_tradnl" sz="2800" b="1" i="1" dirty="0" smtClean="0"/>
              <a:t>              de </a:t>
            </a:r>
            <a:r>
              <a:rPr lang="es-ES_tradnl" sz="2800" b="1" i="1" dirty="0"/>
              <a:t>políticas públicas </a:t>
            </a:r>
            <a:endParaRPr lang="es-ES_tradnl" sz="2800" b="1" i="1" dirty="0" smtClean="0"/>
          </a:p>
          <a:p>
            <a:pPr marL="0" indent="0">
              <a:buNone/>
              <a:defRPr/>
            </a:pPr>
            <a:r>
              <a:rPr lang="es-ES_tradnl" sz="2800" b="1" i="1" dirty="0"/>
              <a:t> </a:t>
            </a:r>
            <a:r>
              <a:rPr lang="es-ES_tradnl" sz="2800" b="1" i="1" dirty="0" smtClean="0"/>
              <a:t>                         con</a:t>
            </a:r>
            <a:r>
              <a:rPr lang="es-ES_tradnl" sz="2800" b="1" i="1" dirty="0"/>
              <a:t>, desde y para los territorios </a:t>
            </a:r>
            <a:endParaRPr lang="es-ES_tradnl" sz="2800" b="1" i="1" dirty="0" smtClean="0"/>
          </a:p>
          <a:p>
            <a:pPr marL="0" indent="0">
              <a:buNone/>
              <a:defRPr/>
            </a:pPr>
            <a:r>
              <a:rPr lang="es-ES_tradnl" sz="2800" b="1" i="1" dirty="0"/>
              <a:t> </a:t>
            </a:r>
            <a:r>
              <a:rPr lang="es-ES_tradnl" sz="2800" b="1" i="1" dirty="0" smtClean="0"/>
              <a:t>                                                      en </a:t>
            </a:r>
            <a:r>
              <a:rPr lang="es-ES_tradnl" sz="2800" b="1" i="1" dirty="0"/>
              <a:t>clave </a:t>
            </a:r>
            <a:r>
              <a:rPr lang="es-ES_tradnl" sz="2800" b="1" i="1" dirty="0" smtClean="0"/>
              <a:t>nacional</a:t>
            </a:r>
            <a:endParaRPr lang="es-ES_tradnl" sz="2800" b="1" dirty="0"/>
          </a:p>
          <a:p>
            <a:pPr>
              <a:defRPr/>
            </a:pPr>
            <a:endParaRPr lang="es-ES" sz="2800" dirty="0"/>
          </a:p>
        </p:txBody>
      </p:sp>
    </p:spTree>
    <p:extLst>
      <p:ext uri="{BB962C8B-B14F-4D97-AF65-F5344CB8AC3E}">
        <p14:creationId xmlns:p14="http://schemas.microsoft.com/office/powerpoint/2010/main" val="375961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
            <a:ext cx="8229600" cy="1001059"/>
          </a:xfrm>
        </p:spPr>
        <p:txBody>
          <a:bodyPr>
            <a:normAutofit/>
          </a:bodyPr>
          <a:lstStyle/>
          <a:p>
            <a:r>
              <a:rPr lang="es-ES_tradnl" b="1" i="1" dirty="0"/>
              <a:t>Esto presupone e implica</a:t>
            </a:r>
            <a:endParaRPr lang="es-ES" b="1" i="1" dirty="0"/>
          </a:p>
        </p:txBody>
      </p:sp>
      <p:sp>
        <p:nvSpPr>
          <p:cNvPr id="3" name="Marcador de contenido 2"/>
          <p:cNvSpPr>
            <a:spLocks noGrp="1"/>
          </p:cNvSpPr>
          <p:nvPr>
            <p:ph idx="1"/>
          </p:nvPr>
        </p:nvSpPr>
        <p:spPr>
          <a:xfrm>
            <a:off x="1981200" y="1001060"/>
            <a:ext cx="8462682" cy="5573058"/>
          </a:xfrm>
        </p:spPr>
        <p:txBody>
          <a:bodyPr>
            <a:normAutofit/>
          </a:bodyPr>
          <a:lstStyle/>
          <a:p>
            <a:pPr marL="0" indent="0">
              <a:buNone/>
            </a:pPr>
            <a:endParaRPr lang="es-ES_tradnl" dirty="0"/>
          </a:p>
          <a:p>
            <a:pPr algn="just"/>
            <a:r>
              <a:rPr lang="es-ES_tradnl" sz="2000" b="1" dirty="0"/>
              <a:t>Comprender el  territorio como actor y factor de desarrollo. Incorporar a los territorios y sus actores como sujetos del desarrollo </a:t>
            </a:r>
            <a:r>
              <a:rPr lang="es-ES_tradnl" sz="2000" b="1" dirty="0" smtClean="0"/>
              <a:t>nacional.</a:t>
            </a:r>
          </a:p>
          <a:p>
            <a:pPr marL="0" indent="0" algn="just">
              <a:buNone/>
            </a:pPr>
            <a:endParaRPr lang="es-ES_tradnl" sz="2000" b="1" dirty="0" smtClean="0"/>
          </a:p>
          <a:p>
            <a:pPr algn="just"/>
            <a:r>
              <a:rPr lang="es-ES_tradnl" sz="2000" b="1" dirty="0" smtClean="0"/>
              <a:t>Promover </a:t>
            </a:r>
            <a:r>
              <a:rPr lang="es-ES_tradnl" sz="2000" b="1" dirty="0"/>
              <a:t>y asegurar  la concertación y </a:t>
            </a:r>
            <a:r>
              <a:rPr lang="es-ES_tradnl" sz="2000" b="1" dirty="0" err="1"/>
              <a:t>co</a:t>
            </a:r>
            <a:r>
              <a:rPr lang="es-ES_tradnl" sz="2000" b="1" dirty="0"/>
              <a:t>-responsabilidad de los diversos actores, tanto de gobierno (nacional, departamental y local), como de la sociedad civil y el sector empresarial, lo que imprime un  sello democrático. </a:t>
            </a:r>
            <a:endParaRPr lang="es-ES_tradnl" sz="2000" b="1" dirty="0" smtClean="0"/>
          </a:p>
          <a:p>
            <a:pPr marL="0" indent="0" algn="just">
              <a:buNone/>
            </a:pPr>
            <a:endParaRPr lang="es-ES_tradnl" sz="2000" b="1" dirty="0" smtClean="0"/>
          </a:p>
          <a:p>
            <a:pPr algn="just"/>
            <a:r>
              <a:rPr lang="es-ES_tradnl" sz="2000" b="1" dirty="0"/>
              <a:t>Tener como marco el PQD, que expresa la visión de desarrollo del país a mediano y largo plazo y es el instrumento de política pública de más alto nivel que articula las visiones y políticas sectoriales. </a:t>
            </a:r>
          </a:p>
          <a:p>
            <a:pPr algn="just"/>
            <a:endParaRPr lang="es-ES_tradnl" b="1" dirty="0"/>
          </a:p>
          <a:p>
            <a:pPr marL="514350" indent="-514350" algn="just">
              <a:buFont typeface="+mj-lt"/>
              <a:buAutoNum type="alphaLcPeriod"/>
            </a:pPr>
            <a:endParaRPr lang="es-ES_tradnl" dirty="0" smtClean="0"/>
          </a:p>
          <a:p>
            <a:pPr marL="514350" indent="-514350" algn="just">
              <a:buFont typeface="+mj-lt"/>
              <a:buAutoNum type="alphaLcPeriod"/>
            </a:pPr>
            <a:endParaRPr lang="es-ES" dirty="0"/>
          </a:p>
        </p:txBody>
      </p:sp>
    </p:spTree>
    <p:extLst>
      <p:ext uri="{BB962C8B-B14F-4D97-AF65-F5344CB8AC3E}">
        <p14:creationId xmlns:p14="http://schemas.microsoft.com/office/powerpoint/2010/main" val="1631344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9"/>
            <a:ext cx="8229600" cy="756303"/>
          </a:xfrm>
        </p:spPr>
        <p:txBody>
          <a:bodyPr>
            <a:normAutofit/>
          </a:bodyPr>
          <a:lstStyle/>
          <a:p>
            <a:r>
              <a:rPr lang="es-ES" sz="3200" b="1" i="1" dirty="0"/>
              <a:t>Esto presupone e implica (2)</a:t>
            </a:r>
          </a:p>
        </p:txBody>
      </p:sp>
      <p:sp>
        <p:nvSpPr>
          <p:cNvPr id="3" name="Marcador de contenido 2"/>
          <p:cNvSpPr>
            <a:spLocks noGrp="1"/>
          </p:cNvSpPr>
          <p:nvPr>
            <p:ph idx="1"/>
          </p:nvPr>
        </p:nvSpPr>
        <p:spPr>
          <a:xfrm>
            <a:off x="1981200" y="1284942"/>
            <a:ext cx="8229600" cy="5229411"/>
          </a:xfrm>
        </p:spPr>
        <p:txBody>
          <a:bodyPr>
            <a:normAutofit/>
          </a:bodyPr>
          <a:lstStyle/>
          <a:p>
            <a:pPr marL="514350" indent="-514350" algn="just">
              <a:buAutoNum type="alphaLcPeriod" startAt="4"/>
            </a:pPr>
            <a:endParaRPr lang="es-ES_tradnl" dirty="0" smtClean="0"/>
          </a:p>
          <a:p>
            <a:pPr algn="just"/>
            <a:r>
              <a:rPr lang="es-ES_tradnl" sz="2400" b="1" dirty="0" smtClean="0"/>
              <a:t>La </a:t>
            </a:r>
            <a:r>
              <a:rPr lang="es-ES_tradnl" sz="2400" b="1" dirty="0"/>
              <a:t>articulación interinstitucional de las instancias de gobierno en sentido horizontal y vertical y la consecuente acción </a:t>
            </a:r>
            <a:r>
              <a:rPr lang="es-ES_tradnl" sz="2400" b="1" dirty="0" smtClean="0"/>
              <a:t>multinivel.</a:t>
            </a:r>
          </a:p>
          <a:p>
            <a:pPr marL="0" indent="0" algn="just">
              <a:buNone/>
            </a:pPr>
            <a:endParaRPr lang="es-ES_tradnl" sz="2400" b="1" dirty="0"/>
          </a:p>
          <a:p>
            <a:pPr algn="just"/>
            <a:r>
              <a:rPr lang="es-ES_tradnl" sz="2400" b="1" dirty="0" smtClean="0"/>
              <a:t>Generar los mecanismos institucionales que garanticen la coordinación y articulación como forma permanente de acción del Gobierno y del Estado y asumir una nueva lógica de planificación del desarrollo nacional que articule los planes locales, departamentales y nacionales con coherencia</a:t>
            </a:r>
            <a:r>
              <a:rPr lang="es-ES_tradnl" dirty="0" smtClean="0"/>
              <a:t>.</a:t>
            </a:r>
            <a:endParaRPr lang="es-ES_tradnl" dirty="0"/>
          </a:p>
        </p:txBody>
      </p:sp>
    </p:spTree>
    <p:extLst>
      <p:ext uri="{BB962C8B-B14F-4D97-AF65-F5344CB8AC3E}">
        <p14:creationId xmlns:p14="http://schemas.microsoft.com/office/powerpoint/2010/main" val="195334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Avances </a:t>
            </a:r>
            <a:endParaRPr lang="es-ES" dirty="0"/>
          </a:p>
        </p:txBody>
      </p:sp>
      <p:sp>
        <p:nvSpPr>
          <p:cNvPr id="3" name="Marcador de contenido 2"/>
          <p:cNvSpPr>
            <a:spLocks noGrp="1"/>
          </p:cNvSpPr>
          <p:nvPr>
            <p:ph idx="1"/>
          </p:nvPr>
        </p:nvSpPr>
        <p:spPr>
          <a:xfrm>
            <a:off x="1852654" y="1447137"/>
            <a:ext cx="9651958" cy="5176300"/>
          </a:xfrm>
        </p:spPr>
        <p:txBody>
          <a:bodyPr>
            <a:normAutofit/>
          </a:bodyPr>
          <a:lstStyle/>
          <a:p>
            <a:r>
              <a:rPr lang="es-SV" sz="2000" b="1" dirty="0" smtClean="0"/>
              <a:t>Se tuvo reunión con 15 instituciones del gobierno central para conocer si están territorializando la política y la inversión pública.</a:t>
            </a:r>
          </a:p>
          <a:p>
            <a:r>
              <a:rPr lang="es-SV" sz="2000" b="1" dirty="0" smtClean="0"/>
              <a:t>Estamos trabajando en la visión y la metodología sobre como las instituciones territorializan la inversión y la política pública.</a:t>
            </a:r>
          </a:p>
          <a:p>
            <a:r>
              <a:rPr lang="es-SV" sz="2000" b="1" dirty="0" smtClean="0"/>
              <a:t>Estamos acompañando al MIGOBDT para su transformación como entidad rectora del desarrollo territorial y a su estructura territorial, las gobernadores y gobernadores para construir el nuevo perfil como articuladores para el desarrollo de los territorios entre el gobierno central, local y los actores locales. A los gobernadores </a:t>
            </a:r>
            <a:r>
              <a:rPr lang="es-SV" sz="2000" b="1" dirty="0"/>
              <a:t>s</a:t>
            </a:r>
            <a:r>
              <a:rPr lang="es-SV" sz="2000" b="1" dirty="0" smtClean="0"/>
              <a:t>e les fortalecerá con equipos técnicos.</a:t>
            </a:r>
          </a:p>
          <a:p>
            <a:r>
              <a:rPr lang="es-SV" sz="2000" b="1" dirty="0" smtClean="0"/>
              <a:t>Estamos acompañando al MIGOBDT para la formación de sus gobernadores y técnicos del Ministerio mediante un diplomado que hemos construido con la UCA para su fortalecimiento personal.</a:t>
            </a:r>
            <a:endParaRPr lang="es-ES" sz="2000" b="1" dirty="0"/>
          </a:p>
        </p:txBody>
      </p:sp>
    </p:spTree>
    <p:extLst>
      <p:ext uri="{BB962C8B-B14F-4D97-AF65-F5344CB8AC3E}">
        <p14:creationId xmlns:p14="http://schemas.microsoft.com/office/powerpoint/2010/main" val="4212459743"/>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565</TotalTime>
  <Words>4163</Words>
  <Application>Microsoft Office PowerPoint</Application>
  <PresentationFormat>Personalizado</PresentationFormat>
  <Paragraphs>542</Paragraphs>
  <Slides>53</Slides>
  <Notes>13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53</vt:i4>
      </vt:variant>
    </vt:vector>
  </HeadingPairs>
  <TitlesOfParts>
    <vt:vector size="55" baseType="lpstr">
      <vt:lpstr>Espiral</vt:lpstr>
      <vt:lpstr>Gráfico</vt:lpstr>
      <vt:lpstr>HACIA UN NUEVO ENFOQUE DE DESARROLLO NACIONAL Y LOCAL Y DE MODELO DE ESTADO  PARA EL BUEN VIVIR</vt:lpstr>
      <vt:lpstr>Presentación de PowerPoint</vt:lpstr>
      <vt:lpstr>OBJETIVOS</vt:lpstr>
      <vt:lpstr>Territorialización del Estado y  fortalecimiento del Desarrollo Territorial Ejes/Componentes</vt:lpstr>
      <vt:lpstr>Territorialización de la política pública</vt:lpstr>
      <vt:lpstr>Territorialización de Políticas Públicas</vt:lpstr>
      <vt:lpstr>Esto presupone e implica</vt:lpstr>
      <vt:lpstr>Esto presupone e implica (2)</vt:lpstr>
      <vt:lpstr>Avances </vt:lpstr>
      <vt:lpstr>Ordenamiento y desarrollo territorial</vt:lpstr>
      <vt:lpstr>Marco Normativo Ley de Ordenamiento y Desarrollo Territorial</vt:lpstr>
      <vt:lpstr>Marco Normativo Ley de Ordenamiento y Desarrollo Territorial</vt:lpstr>
      <vt:lpstr>Marco Normativo Ley de Ordenamiento y Desarrollo Territorial</vt:lpstr>
      <vt:lpstr>Marco Normativo Ley de Ordenamiento y Desarrollo Territorial</vt:lpstr>
      <vt:lpstr>Marco Normativo Ley de Ordenamiento y Desarrollo Territorial</vt:lpstr>
      <vt:lpstr>Marco Normativo Ley de Ordenamiento y Desarrollo Territorial</vt:lpstr>
      <vt:lpstr>Avances </vt:lpstr>
      <vt:lpstr>Marco Normativo Reglamento Ley de Ordenamiento y Desarrollo Territorial</vt:lpstr>
      <vt:lpstr>Desconcentración de funciones   Descentralización de competencias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Cobertura Geográfica de  24 Asociaciones de Municipios</vt:lpstr>
      <vt:lpstr>Mancomunidades Existentes</vt:lpstr>
      <vt:lpstr>Mancomunidades Existentes</vt:lpstr>
      <vt:lpstr>Presentación de PowerPoint</vt:lpstr>
      <vt:lpstr>Años de Funcionamiento</vt:lpstr>
      <vt:lpstr>Presentación de PowerPoint</vt:lpstr>
      <vt:lpstr> Temas que mantiene la Mancomunidad en coordinación permanente con los municipios </vt:lpstr>
      <vt:lpstr>Tipo de Servicios Brindados por las OPLAGEST</vt:lpstr>
      <vt:lpstr>Avances </vt:lpstr>
      <vt:lpstr>Sistemas de ciudades.</vt:lpstr>
      <vt:lpstr>Presentación de PowerPoint</vt:lpstr>
      <vt:lpstr>Avances</vt:lpstr>
      <vt:lpstr>Sistema Nacional de Coordinación del Desarrollo Territorial</vt:lpstr>
      <vt:lpstr>Presentación de PowerPoint</vt:lpstr>
      <vt:lpstr>Marco Lógico del Programa</vt:lpstr>
      <vt:lpstr>     Participación de Delegados de COMURES en Junta Directiva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HACIA UN NUEVO ENFOQUE DE DESARROLLO NACIONAL Y LOCAL Y DE MODELO DE ESTADO  PARA EL BUEN VIVIR</dc:title>
  <dc:creator>Gladys</dc:creator>
  <cp:lastModifiedBy>Isabel Villatoro</cp:lastModifiedBy>
  <cp:revision>45</cp:revision>
  <cp:lastPrinted>2015-10-26T13:03:18Z</cp:lastPrinted>
  <dcterms:created xsi:type="dcterms:W3CDTF">2015-10-25T13:02:55Z</dcterms:created>
  <dcterms:modified xsi:type="dcterms:W3CDTF">2015-10-26T13:06:33Z</dcterms:modified>
</cp:coreProperties>
</file>