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3" r:id="rId3"/>
    <p:sldId id="266" r:id="rId4"/>
    <p:sldId id="2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/>
            </a:r>
            <a:br>
              <a:rPr lang="es-SV" dirty="0" smtClean="0"/>
            </a:br>
            <a:r>
              <a:rPr lang="es-SV" dirty="0" smtClean="0"/>
              <a:t>GRUPO DIALOGO RURAL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3869635"/>
            <a:ext cx="8767860" cy="1013262"/>
          </a:xfrm>
        </p:spPr>
        <p:txBody>
          <a:bodyPr>
            <a:normAutofit/>
          </a:bodyPr>
          <a:lstStyle/>
          <a:p>
            <a:r>
              <a:rPr lang="es-SV" sz="4400" b="1" dirty="0" smtClean="0"/>
              <a:t>Relanzamiento/Gobernanza 2018 </a:t>
            </a:r>
          </a:p>
        </p:txBody>
      </p:sp>
    </p:spTree>
    <p:extLst>
      <p:ext uri="{BB962C8B-B14F-4D97-AF65-F5344CB8AC3E}">
        <p14:creationId xmlns:p14="http://schemas.microsoft.com/office/powerpoint/2010/main" val="20124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b="1" dirty="0" smtClean="0"/>
              <a:t>Características</a:t>
            </a:r>
            <a:endParaRPr lang="es-SV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b="1" dirty="0" smtClean="0"/>
              <a:t>Representativo de quienes lo conformamos</a:t>
            </a:r>
          </a:p>
          <a:p>
            <a:r>
              <a:rPr lang="es-ES" sz="3200" b="1" dirty="0" smtClean="0"/>
              <a:t>Responder  a lo que somos</a:t>
            </a:r>
            <a:r>
              <a:rPr lang="es-ES" b="1" dirty="0"/>
              <a:t>:  </a:t>
            </a:r>
            <a:r>
              <a:rPr lang="es-ES" dirty="0" smtClean="0"/>
              <a:t>Somos </a:t>
            </a:r>
            <a:r>
              <a:rPr lang="es-ES" dirty="0"/>
              <a:t>un espacio integrado por actores de sociedad civil, sector público y privado que trabajamos por un modelo de desarrollo nacional sustentable que impacte positivamente en la calidad de vida de la población rural de El Salvador.</a:t>
            </a:r>
            <a:endParaRPr lang="es-SV" dirty="0"/>
          </a:p>
          <a:p>
            <a:r>
              <a:rPr lang="es-SV" sz="3600" b="1" dirty="0" smtClean="0"/>
              <a:t>Funcionalidad, no burocrático</a:t>
            </a:r>
            <a:r>
              <a:rPr lang="es-SV" sz="3600" b="1" smtClean="0"/>
              <a:t>, flexible</a:t>
            </a:r>
            <a:endParaRPr lang="es-SV" sz="3600" b="1" dirty="0" smtClean="0"/>
          </a:p>
          <a:p>
            <a:r>
              <a:rPr lang="es-SV" sz="3600" b="1" dirty="0" smtClean="0"/>
              <a:t>Transparente</a:t>
            </a:r>
          </a:p>
          <a:p>
            <a:endParaRPr lang="es-SV" b="1" dirty="0"/>
          </a:p>
          <a:p>
            <a:endParaRPr lang="es-SV" b="1" dirty="0" smtClean="0"/>
          </a:p>
          <a:p>
            <a:endParaRPr lang="es-SV" b="1" dirty="0" smtClean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25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046" y="269490"/>
            <a:ext cx="2592728" cy="656413"/>
          </a:xfrm>
        </p:spPr>
        <p:txBody>
          <a:bodyPr>
            <a:normAutofit/>
          </a:bodyPr>
          <a:lstStyle/>
          <a:p>
            <a:r>
              <a:rPr lang="es-SV" sz="3200" dirty="0" smtClean="0"/>
              <a:t>Gobernanza</a:t>
            </a:r>
            <a:endParaRPr lang="es-SV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01" y="253949"/>
            <a:ext cx="8456349" cy="56375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3458" y="942149"/>
            <a:ext cx="237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accent1"/>
                </a:solidFill>
              </a:rPr>
              <a:t>GDR</a:t>
            </a:r>
            <a:endParaRPr lang="x-none" sz="2400" b="1" dirty="0">
              <a:solidFill>
                <a:schemeClr val="accent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3498" y="3275735"/>
            <a:ext cx="2286001" cy="1333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 de miembros: aprueba Plan de Trabajo y participa en actividades</a:t>
            </a:r>
            <a:endParaRPr lang="x-non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03499" y="5020479"/>
            <a:ext cx="2286001" cy="1380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Coordinador: propone a representantes GDR en otros espacios y  seguimiento a la Agenda</a:t>
            </a:r>
            <a:endParaRPr lang="x-non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20860" y="1679273"/>
            <a:ext cx="2286001" cy="1200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Coordinador: representantes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40" y="253949"/>
            <a:ext cx="8461090" cy="63458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/>
          <a:stretch/>
        </p:blipFill>
        <p:spPr>
          <a:xfrm>
            <a:off x="3465579" y="223887"/>
            <a:ext cx="8491071" cy="64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64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387" y="2279779"/>
            <a:ext cx="6172200" cy="1356360"/>
          </a:xfrm>
        </p:spPr>
        <p:txBody>
          <a:bodyPr>
            <a:normAutofit/>
          </a:bodyPr>
          <a:lstStyle/>
          <a:p>
            <a:r>
              <a:rPr lang="es-SV" sz="5400" b="1" dirty="0" smtClean="0"/>
              <a:t>MUCHAS GRACIAS</a:t>
            </a:r>
            <a:endParaRPr lang="es-SV" sz="5400" b="1" dirty="0"/>
          </a:p>
        </p:txBody>
      </p:sp>
    </p:spTree>
    <p:extLst>
      <p:ext uri="{BB962C8B-B14F-4D97-AF65-F5344CB8AC3E}">
        <p14:creationId xmlns:p14="http://schemas.microsoft.com/office/powerpoint/2010/main" val="2922295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38037</TotalTime>
  <Words>95</Words>
  <Application>Microsoft Office PowerPoint</Application>
  <PresentationFormat>Personalizado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Base</vt:lpstr>
      <vt:lpstr> GRUPO DIALOGO RURAL</vt:lpstr>
      <vt:lpstr>Características</vt:lpstr>
      <vt:lpstr>Gobernanza</vt:lpstr>
      <vt:lpstr>MUCHAS GRACIAS</vt:lpstr>
    </vt:vector>
  </TitlesOfParts>
  <Company>Fundación PRISMA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2014-2015</dc:title>
  <dc:creator>Ileana Gómez</dc:creator>
  <cp:lastModifiedBy>Carmen Efigenia Barrera Chavez</cp:lastModifiedBy>
  <cp:revision>81</cp:revision>
  <dcterms:created xsi:type="dcterms:W3CDTF">2014-07-04T19:43:02Z</dcterms:created>
  <dcterms:modified xsi:type="dcterms:W3CDTF">2018-03-14T14:59:38Z</dcterms:modified>
</cp:coreProperties>
</file>