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0" r:id="rId3"/>
    <p:sldId id="281" r:id="rId4"/>
    <p:sldId id="263" r:id="rId5"/>
    <p:sldId id="274" r:id="rId6"/>
    <p:sldId id="280" r:id="rId7"/>
    <p:sldId id="286" r:id="rId8"/>
    <p:sldId id="285" r:id="rId9"/>
    <p:sldId id="284" r:id="rId10"/>
    <p:sldId id="287" r:id="rId11"/>
    <p:sldId id="289" r:id="rId12"/>
    <p:sldId id="282" r:id="rId13"/>
    <p:sldId id="28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3300"/>
    <a:srgbClr val="D6A300"/>
    <a:srgbClr val="411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7FB4C3-451A-44A9-B2CD-525BF358258E}" type="doc">
      <dgm:prSet loTypeId="urn:microsoft.com/office/officeart/2005/8/layout/process3" loCatId="process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CC89F76A-1C09-4F91-A9CD-630B890F5966}">
      <dgm:prSet phldrT="[Text]" custT="1"/>
      <dgm:spPr>
        <a:solidFill>
          <a:schemeClr val="accent3"/>
        </a:solidFill>
      </dgm:spPr>
      <dgm:t>
        <a:bodyPr/>
        <a:lstStyle/>
        <a:p>
          <a:pPr algn="ctr"/>
          <a:r>
            <a:rPr lang="es-VE" sz="1800" b="1" noProof="0" dirty="0" smtClean="0"/>
            <a:t>Fondo </a:t>
          </a:r>
          <a:r>
            <a:rPr lang="es-VE" sz="1800" b="1" noProof="0" dirty="0" smtClean="0"/>
            <a:t>de Preparación</a:t>
          </a:r>
          <a:endParaRPr lang="es-VE" sz="1800" b="1" noProof="0" dirty="0" smtClean="0"/>
        </a:p>
        <a:p>
          <a:pPr algn="ctr"/>
          <a:r>
            <a:rPr lang="es-VE" sz="1800" b="1" noProof="0" dirty="0" smtClean="0"/>
            <a:t>US$258 m</a:t>
          </a:r>
          <a:endParaRPr lang="es-VE" sz="1800" b="1" noProof="0" dirty="0"/>
        </a:p>
      </dgm:t>
    </dgm:pt>
    <dgm:pt modelId="{543B90F6-2C27-443C-BF52-71A9E031C8B1}" type="parTrans" cxnId="{25B934B5-1E66-4E36-A86D-5243101D9D27}">
      <dgm:prSet/>
      <dgm:spPr/>
      <dgm:t>
        <a:bodyPr/>
        <a:lstStyle/>
        <a:p>
          <a:endParaRPr lang="en-US" noProof="0"/>
        </a:p>
      </dgm:t>
    </dgm:pt>
    <dgm:pt modelId="{5A7AEC99-5558-460D-B6BA-8AA1F2A7141C}" type="sibTrans" cxnId="{25B934B5-1E66-4E36-A86D-5243101D9D27}">
      <dgm:prSet/>
      <dgm:spPr>
        <a:noFill/>
      </dgm:spPr>
      <dgm:t>
        <a:bodyPr/>
        <a:lstStyle/>
        <a:p>
          <a:endParaRPr lang="en-US" noProof="0" dirty="0"/>
        </a:p>
      </dgm:t>
    </dgm:pt>
    <dgm:pt modelId="{D6B43D0F-86CB-4E75-8AE1-AB99D9DCA59B}">
      <dgm:prSet phldrT="[Text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sz="2000" b="1" dirty="0" smtClean="0">
              <a:solidFill>
                <a:srgbClr val="536142"/>
              </a:solidFill>
              <a:ea typeface="ＭＳ Ｐゴシック" charset="-128"/>
            </a:rPr>
            <a:t>Costa Rica</a:t>
          </a:r>
          <a:endParaRPr lang="es-VE" sz="2000" b="1" noProof="0" dirty="0">
            <a:solidFill>
              <a:schemeClr val="accent3">
                <a:lumMod val="75000"/>
              </a:schemeClr>
            </a:solidFill>
          </a:endParaRPr>
        </a:p>
      </dgm:t>
    </dgm:pt>
    <dgm:pt modelId="{7AC9DC08-5033-4506-96DE-6CA7E7A4B22D}" type="parTrans" cxnId="{C4A56485-089F-4CA8-A40A-546B37F0BD29}">
      <dgm:prSet/>
      <dgm:spPr/>
      <dgm:t>
        <a:bodyPr/>
        <a:lstStyle/>
        <a:p>
          <a:endParaRPr lang="en-US" noProof="0"/>
        </a:p>
      </dgm:t>
    </dgm:pt>
    <dgm:pt modelId="{37C05DD0-5BA8-45A2-96A4-5EE60C7EA494}" type="sibTrans" cxnId="{C4A56485-089F-4CA8-A40A-546B37F0BD29}">
      <dgm:prSet/>
      <dgm:spPr/>
      <dgm:t>
        <a:bodyPr/>
        <a:lstStyle/>
        <a:p>
          <a:endParaRPr lang="en-US" noProof="0"/>
        </a:p>
      </dgm:t>
    </dgm:pt>
    <dgm:pt modelId="{4408A3A7-A718-44A1-BA9F-AC28CED16041}">
      <dgm:prSet phldrT="[Text]" custT="1"/>
      <dgm:spPr>
        <a:solidFill>
          <a:srgbClr val="C00000"/>
        </a:solidFill>
      </dgm:spPr>
      <dgm:t>
        <a:bodyPr/>
        <a:lstStyle/>
        <a:p>
          <a:pPr algn="ctr"/>
          <a:r>
            <a:rPr lang="es-VE" sz="1800" b="1" noProof="0" dirty="0" smtClean="0"/>
            <a:t>Fondo de Carbono</a:t>
          </a:r>
        </a:p>
        <a:p>
          <a:pPr algn="ctr"/>
          <a:r>
            <a:rPr lang="es-VE" sz="1800" b="1" noProof="0" dirty="0" smtClean="0"/>
            <a:t>US$390 m</a:t>
          </a:r>
          <a:endParaRPr lang="es-VE" sz="1800" b="1" noProof="0" dirty="0"/>
        </a:p>
      </dgm:t>
    </dgm:pt>
    <dgm:pt modelId="{28C1DADD-E259-457C-A77E-C83D97FD1567}" type="parTrans" cxnId="{7A97692D-6C55-448B-87AE-47AB372AD501}">
      <dgm:prSet/>
      <dgm:spPr/>
      <dgm:t>
        <a:bodyPr/>
        <a:lstStyle/>
        <a:p>
          <a:endParaRPr lang="en-US" noProof="0"/>
        </a:p>
      </dgm:t>
    </dgm:pt>
    <dgm:pt modelId="{84480484-9A6B-47DA-8310-72A0ECF33353}" type="sibTrans" cxnId="{7A97692D-6C55-448B-87AE-47AB372AD501}">
      <dgm:prSet/>
      <dgm:spPr/>
      <dgm:t>
        <a:bodyPr/>
        <a:lstStyle/>
        <a:p>
          <a:endParaRPr lang="en-US" noProof="0"/>
        </a:p>
      </dgm:t>
    </dgm:pt>
    <dgm:pt modelId="{11953B0B-982C-4773-B7F8-A90E1EAFB54A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s-VE" sz="2000" b="1" noProof="0" dirty="0" smtClean="0">
              <a:solidFill>
                <a:srgbClr val="C00000"/>
              </a:solidFill>
            </a:rPr>
            <a:t>Costa Rica</a:t>
          </a:r>
          <a:endParaRPr lang="es-VE" sz="2000" b="1" noProof="0" dirty="0">
            <a:solidFill>
              <a:srgbClr val="C00000"/>
            </a:solidFill>
          </a:endParaRPr>
        </a:p>
      </dgm:t>
    </dgm:pt>
    <dgm:pt modelId="{87EF733B-1CD3-45C1-965E-D385A35BF07E}" type="parTrans" cxnId="{A3674B1B-E48F-461B-8262-0F66DD922A42}">
      <dgm:prSet/>
      <dgm:spPr/>
      <dgm:t>
        <a:bodyPr/>
        <a:lstStyle/>
        <a:p>
          <a:endParaRPr lang="en-US" noProof="0"/>
        </a:p>
      </dgm:t>
    </dgm:pt>
    <dgm:pt modelId="{E48D12B6-C986-4D5D-8F19-5058894E6762}" type="sibTrans" cxnId="{A3674B1B-E48F-461B-8262-0F66DD922A42}">
      <dgm:prSet/>
      <dgm:spPr/>
      <dgm:t>
        <a:bodyPr/>
        <a:lstStyle/>
        <a:p>
          <a:endParaRPr lang="en-US" noProof="0"/>
        </a:p>
      </dgm:t>
    </dgm:pt>
    <dgm:pt modelId="{1413989D-8D63-4921-9CEC-2EF681D6119D}">
      <dgm:prSet phldrT="[Text]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n-US" sz="1900" noProof="0" dirty="0">
            <a:solidFill>
              <a:schemeClr val="accent3">
                <a:lumMod val="75000"/>
              </a:schemeClr>
            </a:solidFill>
          </a:endParaRPr>
        </a:p>
      </dgm:t>
    </dgm:pt>
    <dgm:pt modelId="{71D3B19D-E12D-450C-BA44-897CC178812F}" type="parTrans" cxnId="{88E3B73D-4030-417D-ADBE-3CFB90D8EB36}">
      <dgm:prSet/>
      <dgm:spPr/>
      <dgm:t>
        <a:bodyPr/>
        <a:lstStyle/>
        <a:p>
          <a:endParaRPr lang="en-US" noProof="0"/>
        </a:p>
      </dgm:t>
    </dgm:pt>
    <dgm:pt modelId="{3E71F398-A19A-4A81-8EF4-118013E6864B}" type="sibTrans" cxnId="{88E3B73D-4030-417D-ADBE-3CFB90D8EB36}">
      <dgm:prSet/>
      <dgm:spPr/>
      <dgm:t>
        <a:bodyPr/>
        <a:lstStyle/>
        <a:p>
          <a:endParaRPr lang="en-US" noProof="0"/>
        </a:p>
      </dgm:t>
    </dgm:pt>
    <dgm:pt modelId="{8E7D906B-09C3-4E5D-9681-AB4414A52462}">
      <dgm:prSet custT="1"/>
      <dgm:spPr/>
      <dgm:t>
        <a:bodyPr/>
        <a:lstStyle/>
        <a:p>
          <a:r>
            <a:rPr lang="en-US" sz="2000" b="1" dirty="0" smtClean="0">
              <a:solidFill>
                <a:srgbClr val="536142"/>
              </a:solidFill>
              <a:ea typeface="ＭＳ Ｐゴシック" charset="-128"/>
            </a:rPr>
            <a:t>El Salvador </a:t>
          </a:r>
          <a:endParaRPr lang="en-US" sz="2000" b="1" dirty="0" smtClean="0">
            <a:solidFill>
              <a:srgbClr val="536142"/>
            </a:solidFill>
            <a:ea typeface="ＭＳ Ｐゴシック" charset="-128"/>
          </a:endParaRPr>
        </a:p>
      </dgm:t>
    </dgm:pt>
    <dgm:pt modelId="{344B76A3-6031-4CBC-B2BE-B0C8CFCF2D8D}" type="parTrans" cxnId="{3542698F-0967-4D71-B64C-CA7E5B269165}">
      <dgm:prSet/>
      <dgm:spPr/>
      <dgm:t>
        <a:bodyPr/>
        <a:lstStyle/>
        <a:p>
          <a:endParaRPr lang="en-US"/>
        </a:p>
      </dgm:t>
    </dgm:pt>
    <dgm:pt modelId="{00CA4FB0-75BF-42CA-AA7A-0F7A6FBBE51E}" type="sibTrans" cxnId="{3542698F-0967-4D71-B64C-CA7E5B269165}">
      <dgm:prSet/>
      <dgm:spPr/>
      <dgm:t>
        <a:bodyPr/>
        <a:lstStyle/>
        <a:p>
          <a:endParaRPr lang="en-US"/>
        </a:p>
      </dgm:t>
    </dgm:pt>
    <dgm:pt modelId="{9D198257-D2CB-42DD-80F6-578FCC104BEB}">
      <dgm:prSet custT="1"/>
      <dgm:spPr/>
      <dgm:t>
        <a:bodyPr/>
        <a:lstStyle/>
        <a:p>
          <a:r>
            <a:rPr lang="en-US" sz="2000" b="1" dirty="0" smtClean="0">
              <a:solidFill>
                <a:srgbClr val="536142"/>
              </a:solidFill>
              <a:ea typeface="ＭＳ Ｐゴシック" charset="-128"/>
            </a:rPr>
            <a:t>Guatemala</a:t>
          </a:r>
          <a:endParaRPr lang="en-US" sz="2000" b="1" dirty="0" smtClean="0">
            <a:solidFill>
              <a:srgbClr val="536142"/>
            </a:solidFill>
            <a:ea typeface="ＭＳ Ｐゴシック" charset="-128"/>
          </a:endParaRPr>
        </a:p>
      </dgm:t>
    </dgm:pt>
    <dgm:pt modelId="{329E275D-230E-4529-ABDB-2BB115CA6E8C}" type="parTrans" cxnId="{66D88418-2848-496D-A34B-BC4DE399BF78}">
      <dgm:prSet/>
      <dgm:spPr/>
      <dgm:t>
        <a:bodyPr/>
        <a:lstStyle/>
        <a:p>
          <a:endParaRPr lang="en-US"/>
        </a:p>
      </dgm:t>
    </dgm:pt>
    <dgm:pt modelId="{6B06C038-791D-4A95-B38A-5AC8621059A0}" type="sibTrans" cxnId="{66D88418-2848-496D-A34B-BC4DE399BF78}">
      <dgm:prSet/>
      <dgm:spPr/>
      <dgm:t>
        <a:bodyPr/>
        <a:lstStyle/>
        <a:p>
          <a:endParaRPr lang="en-US"/>
        </a:p>
      </dgm:t>
    </dgm:pt>
    <dgm:pt modelId="{A6AA4866-8BB0-49F5-A5BC-2D7BBAAD47AC}">
      <dgm:prSet custT="1"/>
      <dgm:spPr/>
      <dgm:t>
        <a:bodyPr/>
        <a:lstStyle/>
        <a:p>
          <a:r>
            <a:rPr lang="en-US" sz="2000" b="1" dirty="0" smtClean="0">
              <a:solidFill>
                <a:srgbClr val="536142"/>
              </a:solidFill>
              <a:ea typeface="ＭＳ Ｐゴシック" charset="-128"/>
            </a:rPr>
            <a:t>Honduras </a:t>
          </a:r>
          <a:endParaRPr lang="en-US" sz="2000" b="1" dirty="0" smtClean="0">
            <a:solidFill>
              <a:srgbClr val="536142"/>
            </a:solidFill>
            <a:ea typeface="ＭＳ Ｐゴシック" charset="-128"/>
          </a:endParaRPr>
        </a:p>
      </dgm:t>
    </dgm:pt>
    <dgm:pt modelId="{ABEFD192-AC05-4707-879E-6ADA85809DAA}" type="parTrans" cxnId="{A8565B5B-1E9C-462A-B528-D21999A95251}">
      <dgm:prSet/>
      <dgm:spPr/>
      <dgm:t>
        <a:bodyPr/>
        <a:lstStyle/>
        <a:p>
          <a:endParaRPr lang="en-US"/>
        </a:p>
      </dgm:t>
    </dgm:pt>
    <dgm:pt modelId="{D29CB7E9-63CC-4E08-ADC4-4CFBEBE19D99}" type="sibTrans" cxnId="{A8565B5B-1E9C-462A-B528-D21999A95251}">
      <dgm:prSet/>
      <dgm:spPr/>
      <dgm:t>
        <a:bodyPr/>
        <a:lstStyle/>
        <a:p>
          <a:endParaRPr lang="en-US"/>
        </a:p>
      </dgm:t>
    </dgm:pt>
    <dgm:pt modelId="{AA35C03B-4E88-4ADB-A2E4-6ECB0019FF38}">
      <dgm:prSet custT="1"/>
      <dgm:spPr/>
      <dgm:t>
        <a:bodyPr/>
        <a:lstStyle/>
        <a:p>
          <a:r>
            <a:rPr lang="en-US" sz="2000" b="1" dirty="0" smtClean="0">
              <a:solidFill>
                <a:srgbClr val="536142"/>
              </a:solidFill>
              <a:ea typeface="ＭＳ Ｐゴシック" charset="-128"/>
            </a:rPr>
            <a:t>Nicaragua</a:t>
          </a:r>
          <a:endParaRPr lang="en-US" sz="2000" b="1" dirty="0" smtClean="0">
            <a:solidFill>
              <a:srgbClr val="536142"/>
            </a:solidFill>
            <a:ea typeface="ＭＳ Ｐゴシック" charset="-128"/>
          </a:endParaRPr>
        </a:p>
      </dgm:t>
    </dgm:pt>
    <dgm:pt modelId="{2B9180EC-F9F3-4333-B0E4-F5D85140B695}" type="parTrans" cxnId="{6FE5170D-7090-4F6B-B4DF-E168D8A003A2}">
      <dgm:prSet/>
      <dgm:spPr/>
      <dgm:t>
        <a:bodyPr/>
        <a:lstStyle/>
        <a:p>
          <a:endParaRPr lang="en-US"/>
        </a:p>
      </dgm:t>
    </dgm:pt>
    <dgm:pt modelId="{B610B5B0-4CD3-4E80-95A8-2034C30637E9}" type="sibTrans" cxnId="{6FE5170D-7090-4F6B-B4DF-E168D8A003A2}">
      <dgm:prSet/>
      <dgm:spPr/>
      <dgm:t>
        <a:bodyPr/>
        <a:lstStyle/>
        <a:p>
          <a:endParaRPr lang="en-US"/>
        </a:p>
      </dgm:t>
    </dgm:pt>
    <dgm:pt modelId="{5D8AA476-4AAF-4FD7-95BD-069DB112747D}">
      <dgm:prSet custT="1"/>
      <dgm:spPr/>
      <dgm:t>
        <a:bodyPr/>
        <a:lstStyle/>
        <a:p>
          <a:r>
            <a:rPr lang="en-US" sz="2000" b="1" dirty="0" smtClean="0">
              <a:solidFill>
                <a:srgbClr val="536142"/>
              </a:solidFill>
              <a:ea typeface="ＭＳ Ｐゴシック" charset="-128"/>
            </a:rPr>
            <a:t>Panamá</a:t>
          </a:r>
          <a:endParaRPr lang="en-US" sz="2000" b="1" dirty="0" smtClean="0">
            <a:solidFill>
              <a:srgbClr val="536142"/>
            </a:solidFill>
            <a:ea typeface="ＭＳ Ｐゴシック" charset="-128"/>
          </a:endParaRPr>
        </a:p>
      </dgm:t>
    </dgm:pt>
    <dgm:pt modelId="{AEEA89CA-13D7-49C2-B46F-13194FFCB59A}" type="parTrans" cxnId="{721869A9-2BC8-457A-B767-35D79AFF34DD}">
      <dgm:prSet/>
      <dgm:spPr/>
      <dgm:t>
        <a:bodyPr/>
        <a:lstStyle/>
        <a:p>
          <a:endParaRPr lang="en-US"/>
        </a:p>
      </dgm:t>
    </dgm:pt>
    <dgm:pt modelId="{78134658-3817-40AC-8631-4E4B6F0E93A3}" type="sibTrans" cxnId="{721869A9-2BC8-457A-B767-35D79AFF34DD}">
      <dgm:prSet/>
      <dgm:spPr/>
      <dgm:t>
        <a:bodyPr/>
        <a:lstStyle/>
        <a:p>
          <a:endParaRPr lang="en-US"/>
        </a:p>
      </dgm:t>
    </dgm:pt>
    <dgm:pt modelId="{7983CC11-A0C8-4D24-9EBB-75324E39BFD2}">
      <dgm:prSet custT="1"/>
      <dgm:spPr/>
      <dgm:t>
        <a:bodyPr/>
        <a:lstStyle/>
        <a:p>
          <a:r>
            <a:rPr lang="es-MX" sz="2000" b="1" dirty="0" smtClean="0">
              <a:solidFill>
                <a:srgbClr val="536142"/>
              </a:solidFill>
              <a:ea typeface="ＭＳ Ｐゴシック" charset="-128"/>
            </a:rPr>
            <a:t>República Dominicana</a:t>
          </a:r>
          <a:endParaRPr lang="es-MX" sz="2000" b="1" dirty="0" smtClean="0">
            <a:solidFill>
              <a:srgbClr val="536142"/>
            </a:solidFill>
            <a:ea typeface="ＭＳ Ｐゴシック" charset="-128"/>
          </a:endParaRPr>
        </a:p>
      </dgm:t>
    </dgm:pt>
    <dgm:pt modelId="{D72D04A8-2A44-46EA-9DD8-83CCADB26C84}" type="parTrans" cxnId="{38078039-578E-46BC-B646-C9D757F0A14F}">
      <dgm:prSet/>
      <dgm:spPr/>
      <dgm:t>
        <a:bodyPr/>
        <a:lstStyle/>
        <a:p>
          <a:endParaRPr lang="en-US"/>
        </a:p>
      </dgm:t>
    </dgm:pt>
    <dgm:pt modelId="{4EDE790B-B40C-406F-BFB5-2EC712E27292}" type="sibTrans" cxnId="{38078039-578E-46BC-B646-C9D757F0A14F}">
      <dgm:prSet/>
      <dgm:spPr/>
      <dgm:t>
        <a:bodyPr/>
        <a:lstStyle/>
        <a:p>
          <a:endParaRPr lang="en-US"/>
        </a:p>
      </dgm:t>
    </dgm:pt>
    <dgm:pt modelId="{E8BA0BBE-7453-47EA-A695-8336C025AF83}">
      <dgm:prSet custT="1"/>
      <dgm:spPr/>
      <dgm:t>
        <a:bodyPr/>
        <a:lstStyle/>
        <a:p>
          <a:r>
            <a:rPr lang="es-MX" sz="2000" b="1" dirty="0" smtClean="0">
              <a:solidFill>
                <a:srgbClr val="536142"/>
              </a:solidFill>
              <a:ea typeface="ＭＳ Ｐゴシック" charset="-128"/>
            </a:rPr>
            <a:t>Belice (?)</a:t>
          </a:r>
          <a:endParaRPr lang="es-MX" sz="2000" b="1" dirty="0" smtClean="0">
            <a:solidFill>
              <a:srgbClr val="536142"/>
            </a:solidFill>
            <a:ea typeface="ＭＳ Ｐゴシック" charset="-128"/>
          </a:endParaRPr>
        </a:p>
      </dgm:t>
    </dgm:pt>
    <dgm:pt modelId="{AF42EBDD-B8A6-407B-8C99-51B07868476F}" type="parTrans" cxnId="{05345687-42A7-4EA5-86D5-646EB55B23DD}">
      <dgm:prSet/>
      <dgm:spPr/>
      <dgm:t>
        <a:bodyPr/>
        <a:lstStyle/>
        <a:p>
          <a:endParaRPr lang="en-US"/>
        </a:p>
      </dgm:t>
    </dgm:pt>
    <dgm:pt modelId="{477E0C0E-9D3D-4339-845A-E65D2A068F58}" type="sibTrans" cxnId="{05345687-42A7-4EA5-86D5-646EB55B23DD}">
      <dgm:prSet/>
      <dgm:spPr/>
      <dgm:t>
        <a:bodyPr/>
        <a:lstStyle/>
        <a:p>
          <a:endParaRPr lang="en-US"/>
        </a:p>
      </dgm:t>
    </dgm:pt>
    <dgm:pt modelId="{3029CE24-5691-4DCC-8E64-9511ED8F8859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s-VE" sz="2000" b="1" noProof="0" dirty="0" smtClean="0">
              <a:solidFill>
                <a:srgbClr val="C00000"/>
              </a:solidFill>
            </a:rPr>
            <a:t>México</a:t>
          </a:r>
          <a:endParaRPr lang="es-VE" sz="2000" b="1" noProof="0" dirty="0">
            <a:solidFill>
              <a:srgbClr val="C00000"/>
            </a:solidFill>
          </a:endParaRPr>
        </a:p>
      </dgm:t>
    </dgm:pt>
    <dgm:pt modelId="{A14742B7-C366-4967-AE6B-87F6D3364B70}" type="parTrans" cxnId="{A1B0F3FB-911F-4D87-9E17-8AAE52A9011E}">
      <dgm:prSet/>
      <dgm:spPr/>
      <dgm:t>
        <a:bodyPr/>
        <a:lstStyle/>
        <a:p>
          <a:endParaRPr lang="en-US"/>
        </a:p>
      </dgm:t>
    </dgm:pt>
    <dgm:pt modelId="{1424B98C-982A-4EE9-910B-722A2C953273}" type="sibTrans" cxnId="{A1B0F3FB-911F-4D87-9E17-8AAE52A9011E}">
      <dgm:prSet/>
      <dgm:spPr/>
      <dgm:t>
        <a:bodyPr/>
        <a:lstStyle/>
        <a:p>
          <a:endParaRPr lang="en-US"/>
        </a:p>
      </dgm:t>
    </dgm:pt>
    <dgm:pt modelId="{B63202A5-C1B2-4DF3-93B8-706EBE9F4B6F}">
      <dgm:prSet phldrT="[Text]"/>
      <dgm:spPr>
        <a:ln>
          <a:solidFill>
            <a:srgbClr val="C00000"/>
          </a:solidFill>
        </a:ln>
      </dgm:spPr>
      <dgm:t>
        <a:bodyPr/>
        <a:lstStyle/>
        <a:p>
          <a:endParaRPr lang="es-VE" sz="3300" b="1" noProof="0" dirty="0">
            <a:solidFill>
              <a:srgbClr val="C00000"/>
            </a:solidFill>
          </a:endParaRPr>
        </a:p>
      </dgm:t>
    </dgm:pt>
    <dgm:pt modelId="{2A7C72C8-097A-4083-A7EF-4078FDD015F4}" type="parTrans" cxnId="{51B13646-5931-4549-BC6A-6B930062E59C}">
      <dgm:prSet/>
      <dgm:spPr/>
      <dgm:t>
        <a:bodyPr/>
        <a:lstStyle/>
        <a:p>
          <a:endParaRPr lang="en-US"/>
        </a:p>
      </dgm:t>
    </dgm:pt>
    <dgm:pt modelId="{A379DDBA-057E-490C-B296-2C5B56235D77}" type="sibTrans" cxnId="{51B13646-5931-4549-BC6A-6B930062E59C}">
      <dgm:prSet/>
      <dgm:spPr/>
      <dgm:t>
        <a:bodyPr/>
        <a:lstStyle/>
        <a:p>
          <a:endParaRPr lang="en-US"/>
        </a:p>
      </dgm:t>
    </dgm:pt>
    <dgm:pt modelId="{8511B58D-AD54-4DCB-8D16-1D7D759022B7}">
      <dgm:prSet phldrT="[Text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VE" sz="2000" b="1" noProof="0" dirty="0" smtClean="0">
              <a:solidFill>
                <a:schemeClr val="accent3">
                  <a:lumMod val="75000"/>
                </a:schemeClr>
              </a:solidFill>
            </a:rPr>
            <a:t>Mesoamérica</a:t>
          </a:r>
          <a:endParaRPr lang="es-VE" sz="2000" b="1" noProof="0" dirty="0">
            <a:solidFill>
              <a:schemeClr val="accent3">
                <a:lumMod val="75000"/>
              </a:schemeClr>
            </a:solidFill>
          </a:endParaRPr>
        </a:p>
      </dgm:t>
    </dgm:pt>
    <dgm:pt modelId="{FAC02273-FEDC-42D0-AF8C-CA19B6F30FBB}" type="parTrans" cxnId="{77817872-D627-48CB-A965-0A664385B558}">
      <dgm:prSet/>
      <dgm:spPr/>
      <dgm:t>
        <a:bodyPr/>
        <a:lstStyle/>
        <a:p>
          <a:endParaRPr lang="en-US"/>
        </a:p>
      </dgm:t>
    </dgm:pt>
    <dgm:pt modelId="{50C028C8-75B9-42EE-80C1-94504631C16F}" type="sibTrans" cxnId="{77817872-D627-48CB-A965-0A664385B558}">
      <dgm:prSet/>
      <dgm:spPr/>
      <dgm:t>
        <a:bodyPr/>
        <a:lstStyle/>
        <a:p>
          <a:endParaRPr lang="en-US"/>
        </a:p>
      </dgm:t>
    </dgm:pt>
    <dgm:pt modelId="{EDBC4FA6-5323-4AD9-A80C-2803C171DB68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s-VE" sz="2000" b="1" noProof="0" dirty="0" smtClean="0">
              <a:solidFill>
                <a:srgbClr val="C00000"/>
              </a:solidFill>
            </a:rPr>
            <a:t>Chile </a:t>
          </a:r>
          <a:endParaRPr lang="es-VE" sz="2000" b="1" noProof="0" dirty="0">
            <a:solidFill>
              <a:srgbClr val="C00000"/>
            </a:solidFill>
          </a:endParaRPr>
        </a:p>
      </dgm:t>
    </dgm:pt>
    <dgm:pt modelId="{3CA1B665-C47A-41B5-A1DD-59D90A5B697E}" type="parTrans" cxnId="{2E7769D0-3E25-49EF-945E-C97FA34C0F87}">
      <dgm:prSet/>
      <dgm:spPr/>
      <dgm:t>
        <a:bodyPr/>
        <a:lstStyle/>
        <a:p>
          <a:endParaRPr lang="en-US"/>
        </a:p>
      </dgm:t>
    </dgm:pt>
    <dgm:pt modelId="{7B7F6A0F-7DC4-4461-ACB1-9C8F6CC483FB}" type="sibTrans" cxnId="{2E7769D0-3E25-49EF-945E-C97FA34C0F87}">
      <dgm:prSet/>
      <dgm:spPr/>
      <dgm:t>
        <a:bodyPr/>
        <a:lstStyle/>
        <a:p>
          <a:endParaRPr lang="en-US"/>
        </a:p>
      </dgm:t>
    </dgm:pt>
    <dgm:pt modelId="{E4411448-CED1-4114-B4BD-3718F4901178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s-VE" sz="2000" b="1" noProof="0" dirty="0" smtClean="0">
              <a:solidFill>
                <a:srgbClr val="C00000"/>
              </a:solidFill>
            </a:rPr>
            <a:t>Argentina</a:t>
          </a:r>
          <a:endParaRPr lang="es-VE" sz="2000" b="1" noProof="0" dirty="0">
            <a:solidFill>
              <a:srgbClr val="C00000"/>
            </a:solidFill>
          </a:endParaRPr>
        </a:p>
      </dgm:t>
    </dgm:pt>
    <dgm:pt modelId="{48267289-A6B4-47FD-8B07-53FAD2C26C55}" type="parTrans" cxnId="{FE33A941-B162-49BF-A89C-70556E6AC913}">
      <dgm:prSet/>
      <dgm:spPr/>
      <dgm:t>
        <a:bodyPr/>
        <a:lstStyle/>
        <a:p>
          <a:endParaRPr lang="en-US"/>
        </a:p>
      </dgm:t>
    </dgm:pt>
    <dgm:pt modelId="{745A9EA2-9F0B-48E8-ABAB-094AEC7CA883}" type="sibTrans" cxnId="{FE33A941-B162-49BF-A89C-70556E6AC913}">
      <dgm:prSet/>
      <dgm:spPr/>
      <dgm:t>
        <a:bodyPr/>
        <a:lstStyle/>
        <a:p>
          <a:endParaRPr lang="en-US"/>
        </a:p>
      </dgm:t>
    </dgm:pt>
    <dgm:pt modelId="{892D02A3-6211-4EA3-8D3C-82DFC3B17412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s-VE" sz="2000" b="1" noProof="0" dirty="0" smtClean="0">
              <a:solidFill>
                <a:srgbClr val="C00000"/>
              </a:solidFill>
            </a:rPr>
            <a:t>Otros</a:t>
          </a:r>
          <a:endParaRPr lang="es-VE" sz="2000" b="1" noProof="0" dirty="0">
            <a:solidFill>
              <a:srgbClr val="C00000"/>
            </a:solidFill>
          </a:endParaRPr>
        </a:p>
      </dgm:t>
    </dgm:pt>
    <dgm:pt modelId="{C319511C-23D9-44B3-8602-E42BA6D2F021}" type="parTrans" cxnId="{F850866A-46DD-4979-9039-CE1127001C18}">
      <dgm:prSet/>
      <dgm:spPr/>
      <dgm:t>
        <a:bodyPr/>
        <a:lstStyle/>
        <a:p>
          <a:endParaRPr lang="en-US"/>
        </a:p>
      </dgm:t>
    </dgm:pt>
    <dgm:pt modelId="{240D5E7D-0A74-4E65-A8E7-8EC05B098C51}" type="sibTrans" cxnId="{F850866A-46DD-4979-9039-CE1127001C18}">
      <dgm:prSet/>
      <dgm:spPr/>
      <dgm:t>
        <a:bodyPr/>
        <a:lstStyle/>
        <a:p>
          <a:endParaRPr lang="en-US"/>
        </a:p>
      </dgm:t>
    </dgm:pt>
    <dgm:pt modelId="{BFEF9050-D039-41EA-B653-13AEFD31BF05}" type="pres">
      <dgm:prSet presAssocID="{D27FB4C3-451A-44A9-B2CD-525BF35825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97CF15-E952-4C3D-8E02-17373349D206}" type="pres">
      <dgm:prSet presAssocID="{CC89F76A-1C09-4F91-A9CD-630B890F5966}" presName="composite" presStyleCnt="0"/>
      <dgm:spPr/>
    </dgm:pt>
    <dgm:pt modelId="{A759AF23-CF13-4891-B720-8C11B080DAD1}" type="pres">
      <dgm:prSet presAssocID="{CC89F76A-1C09-4F91-A9CD-630B890F5966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B3DBE-D01E-47FA-A8E6-291A2C44E689}" type="pres">
      <dgm:prSet presAssocID="{CC89F76A-1C09-4F91-A9CD-630B890F5966}" presName="parSh" presStyleLbl="node1" presStyleIdx="0" presStyleCnt="2"/>
      <dgm:spPr/>
      <dgm:t>
        <a:bodyPr/>
        <a:lstStyle/>
        <a:p>
          <a:endParaRPr lang="en-US"/>
        </a:p>
      </dgm:t>
    </dgm:pt>
    <dgm:pt modelId="{A1800CC1-EA3D-4389-AECB-1F61663B6D58}" type="pres">
      <dgm:prSet presAssocID="{CC89F76A-1C09-4F91-A9CD-630B890F5966}" presName="desTx" presStyleLbl="fgAcc1" presStyleIdx="0" presStyleCnt="2" custScaleX="103768" custLinFactNeighborX="-9700" custLinFactNeighborY="4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5D430-3B38-47B0-8E31-DFE9BC9D985C}" type="pres">
      <dgm:prSet presAssocID="{5A7AEC99-5558-460D-B6BA-8AA1F2A7141C}" presName="sibTrans" presStyleLbl="sibTrans2D1" presStyleIdx="0" presStyleCnt="1"/>
      <dgm:spPr/>
      <dgm:t>
        <a:bodyPr/>
        <a:lstStyle/>
        <a:p>
          <a:endParaRPr lang="en-US"/>
        </a:p>
      </dgm:t>
    </dgm:pt>
    <dgm:pt modelId="{205C938D-AB02-44F8-B871-C4635921C471}" type="pres">
      <dgm:prSet presAssocID="{5A7AEC99-5558-460D-B6BA-8AA1F2A7141C}" presName="connTx" presStyleLbl="sibTrans2D1" presStyleIdx="0" presStyleCnt="1"/>
      <dgm:spPr/>
      <dgm:t>
        <a:bodyPr/>
        <a:lstStyle/>
        <a:p>
          <a:endParaRPr lang="en-US"/>
        </a:p>
      </dgm:t>
    </dgm:pt>
    <dgm:pt modelId="{9323CEA6-57A6-475C-809F-7FF242C1CA5E}" type="pres">
      <dgm:prSet presAssocID="{4408A3A7-A718-44A1-BA9F-AC28CED16041}" presName="composite" presStyleCnt="0"/>
      <dgm:spPr/>
    </dgm:pt>
    <dgm:pt modelId="{DC02D68B-84D2-4FF0-A172-F5C593294CC2}" type="pres">
      <dgm:prSet presAssocID="{4408A3A7-A718-44A1-BA9F-AC28CED16041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FD5659-4E46-4B8E-A319-018366A7B134}" type="pres">
      <dgm:prSet presAssocID="{4408A3A7-A718-44A1-BA9F-AC28CED16041}" presName="parSh" presStyleLbl="node1" presStyleIdx="1" presStyleCnt="2" custLinFactNeighborX="-17903"/>
      <dgm:spPr/>
      <dgm:t>
        <a:bodyPr/>
        <a:lstStyle/>
        <a:p>
          <a:endParaRPr lang="en-US"/>
        </a:p>
      </dgm:t>
    </dgm:pt>
    <dgm:pt modelId="{26F7A67D-5938-4B62-8931-DEBF7DE3C3A5}" type="pres">
      <dgm:prSet presAssocID="{4408A3A7-A718-44A1-BA9F-AC28CED16041}" presName="desTx" presStyleLbl="fgAcc1" presStyleIdx="1" presStyleCnt="2" custScaleX="105923" custLinFactNeighborX="-21770" custLinFactNeighborY="3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6A9D3D-FEFB-4659-8962-E145ED2CF20D}" type="presOf" srcId="{B63202A5-C1B2-4DF3-93B8-706EBE9F4B6F}" destId="{26F7A67D-5938-4B62-8931-DEBF7DE3C3A5}" srcOrd="0" destOrd="5" presId="urn:microsoft.com/office/officeart/2005/8/layout/process3"/>
    <dgm:cxn modelId="{BF4C536D-399E-4F52-A773-DF60BB1EB2F1}" type="presOf" srcId="{5D8AA476-4AAF-4FD7-95BD-069DB112747D}" destId="{A1800CC1-EA3D-4389-AECB-1F61663B6D58}" srcOrd="0" destOrd="6" presId="urn:microsoft.com/office/officeart/2005/8/layout/process3"/>
    <dgm:cxn modelId="{EB61C8CC-E730-48CE-B101-22C8C7A19FF2}" type="presOf" srcId="{11953B0B-982C-4773-B7F8-A90E1EAFB54A}" destId="{26F7A67D-5938-4B62-8931-DEBF7DE3C3A5}" srcOrd="0" destOrd="0" presId="urn:microsoft.com/office/officeart/2005/8/layout/process3"/>
    <dgm:cxn modelId="{25B934B5-1E66-4E36-A86D-5243101D9D27}" srcId="{D27FB4C3-451A-44A9-B2CD-525BF358258E}" destId="{CC89F76A-1C09-4F91-A9CD-630B890F5966}" srcOrd="0" destOrd="0" parTransId="{543B90F6-2C27-443C-BF52-71A9E031C8B1}" sibTransId="{5A7AEC99-5558-460D-B6BA-8AA1F2A7141C}"/>
    <dgm:cxn modelId="{0585CBF4-E79E-4C91-A387-2FC816F77BC7}" type="presOf" srcId="{5A7AEC99-5558-460D-B6BA-8AA1F2A7141C}" destId="{205C938D-AB02-44F8-B871-C4635921C471}" srcOrd="1" destOrd="0" presId="urn:microsoft.com/office/officeart/2005/8/layout/process3"/>
    <dgm:cxn modelId="{721869A9-2BC8-457A-B767-35D79AFF34DD}" srcId="{CC89F76A-1C09-4F91-A9CD-630B890F5966}" destId="{5D8AA476-4AAF-4FD7-95BD-069DB112747D}" srcOrd="6" destOrd="0" parTransId="{AEEA89CA-13D7-49C2-B46F-13194FFCB59A}" sibTransId="{78134658-3817-40AC-8631-4E4B6F0E93A3}"/>
    <dgm:cxn modelId="{3FA4E474-8652-4157-A759-EF5B003CE379}" type="presOf" srcId="{E8BA0BBE-7453-47EA-A695-8336C025AF83}" destId="{A1800CC1-EA3D-4389-AECB-1F61663B6D58}" srcOrd="0" destOrd="8" presId="urn:microsoft.com/office/officeart/2005/8/layout/process3"/>
    <dgm:cxn modelId="{2E7769D0-3E25-49EF-945E-C97FA34C0F87}" srcId="{4408A3A7-A718-44A1-BA9F-AC28CED16041}" destId="{EDBC4FA6-5323-4AD9-A80C-2803C171DB68}" srcOrd="2" destOrd="0" parTransId="{3CA1B665-C47A-41B5-A1DD-59D90A5B697E}" sibTransId="{7B7F6A0F-7DC4-4461-ACB1-9C8F6CC483FB}"/>
    <dgm:cxn modelId="{C23A4AA9-1B31-4693-AEC0-03DA9114503C}" type="presOf" srcId="{3029CE24-5691-4DCC-8E64-9511ED8F8859}" destId="{26F7A67D-5938-4B62-8931-DEBF7DE3C3A5}" srcOrd="0" destOrd="1" presId="urn:microsoft.com/office/officeart/2005/8/layout/process3"/>
    <dgm:cxn modelId="{1FDD8427-722B-4211-809B-3348CFC0B9AC}" type="presOf" srcId="{CC89F76A-1C09-4F91-A9CD-630B890F5966}" destId="{A759AF23-CF13-4891-B720-8C11B080DAD1}" srcOrd="0" destOrd="0" presId="urn:microsoft.com/office/officeart/2005/8/layout/process3"/>
    <dgm:cxn modelId="{0833E9EF-CD5D-4676-9936-5E6500343A8B}" type="presOf" srcId="{CC89F76A-1C09-4F91-A9CD-630B890F5966}" destId="{752B3DBE-D01E-47FA-A8E6-291A2C44E689}" srcOrd="1" destOrd="0" presId="urn:microsoft.com/office/officeart/2005/8/layout/process3"/>
    <dgm:cxn modelId="{70B6167A-2736-4B4B-8CD3-C9403AD818CF}" type="presOf" srcId="{D6B43D0F-86CB-4E75-8AE1-AB99D9DCA59B}" destId="{A1800CC1-EA3D-4389-AECB-1F61663B6D58}" srcOrd="0" destOrd="1" presId="urn:microsoft.com/office/officeart/2005/8/layout/process3"/>
    <dgm:cxn modelId="{05345687-42A7-4EA5-86D5-646EB55B23DD}" srcId="{CC89F76A-1C09-4F91-A9CD-630B890F5966}" destId="{E8BA0BBE-7453-47EA-A695-8336C025AF83}" srcOrd="8" destOrd="0" parTransId="{AF42EBDD-B8A6-407B-8C99-51B07868476F}" sibTransId="{477E0C0E-9D3D-4339-845A-E65D2A068F58}"/>
    <dgm:cxn modelId="{A8565B5B-1E9C-462A-B528-D21999A95251}" srcId="{CC89F76A-1C09-4F91-A9CD-630B890F5966}" destId="{A6AA4866-8BB0-49F5-A5BC-2D7BBAAD47AC}" srcOrd="4" destOrd="0" parTransId="{ABEFD192-AC05-4707-879E-6ADA85809DAA}" sibTransId="{D29CB7E9-63CC-4E08-ADC4-4CFBEBE19D99}"/>
    <dgm:cxn modelId="{7A97692D-6C55-448B-87AE-47AB372AD501}" srcId="{D27FB4C3-451A-44A9-B2CD-525BF358258E}" destId="{4408A3A7-A718-44A1-BA9F-AC28CED16041}" srcOrd="1" destOrd="0" parTransId="{28C1DADD-E259-457C-A77E-C83D97FD1567}" sibTransId="{84480484-9A6B-47DA-8310-72A0ECF33353}"/>
    <dgm:cxn modelId="{0F0C92DD-6565-4162-B296-4AAD7D9EC2BD}" type="presOf" srcId="{4408A3A7-A718-44A1-BA9F-AC28CED16041}" destId="{65FD5659-4E46-4B8E-A319-018366A7B134}" srcOrd="1" destOrd="0" presId="urn:microsoft.com/office/officeart/2005/8/layout/process3"/>
    <dgm:cxn modelId="{A3674B1B-E48F-461B-8262-0F66DD922A42}" srcId="{4408A3A7-A718-44A1-BA9F-AC28CED16041}" destId="{11953B0B-982C-4773-B7F8-A90E1EAFB54A}" srcOrd="0" destOrd="0" parTransId="{87EF733B-1CD3-45C1-965E-D385A35BF07E}" sibTransId="{E48D12B6-C986-4D5D-8F19-5058894E6762}"/>
    <dgm:cxn modelId="{51B13646-5931-4549-BC6A-6B930062E59C}" srcId="{4408A3A7-A718-44A1-BA9F-AC28CED16041}" destId="{B63202A5-C1B2-4DF3-93B8-706EBE9F4B6F}" srcOrd="5" destOrd="0" parTransId="{2A7C72C8-097A-4083-A7EF-4078FDD015F4}" sibTransId="{A379DDBA-057E-490C-B296-2C5B56235D77}"/>
    <dgm:cxn modelId="{38078039-578E-46BC-B646-C9D757F0A14F}" srcId="{CC89F76A-1C09-4F91-A9CD-630B890F5966}" destId="{7983CC11-A0C8-4D24-9EBB-75324E39BFD2}" srcOrd="7" destOrd="0" parTransId="{D72D04A8-2A44-46EA-9DD8-83CCADB26C84}" sibTransId="{4EDE790B-B40C-406F-BFB5-2EC712E27292}"/>
    <dgm:cxn modelId="{88E3B73D-4030-417D-ADBE-3CFB90D8EB36}" srcId="{CC89F76A-1C09-4F91-A9CD-630B890F5966}" destId="{1413989D-8D63-4921-9CEC-2EF681D6119D}" srcOrd="9" destOrd="0" parTransId="{71D3B19D-E12D-450C-BA44-897CC178812F}" sibTransId="{3E71F398-A19A-4A81-8EF4-118013E6864B}"/>
    <dgm:cxn modelId="{1CF71370-9AE0-4D53-B185-BE6B8B0C4071}" type="presOf" srcId="{7983CC11-A0C8-4D24-9EBB-75324E39BFD2}" destId="{A1800CC1-EA3D-4389-AECB-1F61663B6D58}" srcOrd="0" destOrd="7" presId="urn:microsoft.com/office/officeart/2005/8/layout/process3"/>
    <dgm:cxn modelId="{8ACC2692-4A68-4F01-A348-AAC13654560D}" type="presOf" srcId="{5A7AEC99-5558-460D-B6BA-8AA1F2A7141C}" destId="{A595D430-3B38-47B0-8E31-DFE9BC9D985C}" srcOrd="0" destOrd="0" presId="urn:microsoft.com/office/officeart/2005/8/layout/process3"/>
    <dgm:cxn modelId="{E9198715-52A5-4394-A1D2-05946834D7FF}" type="presOf" srcId="{8511B58D-AD54-4DCB-8D16-1D7D759022B7}" destId="{A1800CC1-EA3D-4389-AECB-1F61663B6D58}" srcOrd="0" destOrd="0" presId="urn:microsoft.com/office/officeart/2005/8/layout/process3"/>
    <dgm:cxn modelId="{6FE5170D-7090-4F6B-B4DF-E168D8A003A2}" srcId="{CC89F76A-1C09-4F91-A9CD-630B890F5966}" destId="{AA35C03B-4E88-4ADB-A2E4-6ECB0019FF38}" srcOrd="5" destOrd="0" parTransId="{2B9180EC-F9F3-4333-B0E4-F5D85140B695}" sibTransId="{B610B5B0-4CD3-4E80-95A8-2034C30637E9}"/>
    <dgm:cxn modelId="{C4A56485-089F-4CA8-A40A-546B37F0BD29}" srcId="{CC89F76A-1C09-4F91-A9CD-630B890F5966}" destId="{D6B43D0F-86CB-4E75-8AE1-AB99D9DCA59B}" srcOrd="1" destOrd="0" parTransId="{7AC9DC08-5033-4506-96DE-6CA7E7A4B22D}" sibTransId="{37C05DD0-5BA8-45A2-96A4-5EE60C7EA494}"/>
    <dgm:cxn modelId="{C3D708A8-51CF-4CEB-90BD-4047EE1534A7}" type="presOf" srcId="{892D02A3-6211-4EA3-8D3C-82DFC3B17412}" destId="{26F7A67D-5938-4B62-8931-DEBF7DE3C3A5}" srcOrd="0" destOrd="4" presId="urn:microsoft.com/office/officeart/2005/8/layout/process3"/>
    <dgm:cxn modelId="{F850866A-46DD-4979-9039-CE1127001C18}" srcId="{4408A3A7-A718-44A1-BA9F-AC28CED16041}" destId="{892D02A3-6211-4EA3-8D3C-82DFC3B17412}" srcOrd="4" destOrd="0" parTransId="{C319511C-23D9-44B3-8602-E42BA6D2F021}" sibTransId="{240D5E7D-0A74-4E65-A8E7-8EC05B098C51}"/>
    <dgm:cxn modelId="{3C0EC7B2-C964-4069-82CB-4DDC096ED959}" type="presOf" srcId="{1413989D-8D63-4921-9CEC-2EF681D6119D}" destId="{A1800CC1-EA3D-4389-AECB-1F61663B6D58}" srcOrd="0" destOrd="9" presId="urn:microsoft.com/office/officeart/2005/8/layout/process3"/>
    <dgm:cxn modelId="{C463A211-CE47-4D31-BF83-30770AA7AC52}" type="presOf" srcId="{EDBC4FA6-5323-4AD9-A80C-2803C171DB68}" destId="{26F7A67D-5938-4B62-8931-DEBF7DE3C3A5}" srcOrd="0" destOrd="2" presId="urn:microsoft.com/office/officeart/2005/8/layout/process3"/>
    <dgm:cxn modelId="{80DDF6C4-1AAA-4C64-BEA5-0896E157AB73}" type="presOf" srcId="{8E7D906B-09C3-4E5D-9681-AB4414A52462}" destId="{A1800CC1-EA3D-4389-AECB-1F61663B6D58}" srcOrd="0" destOrd="2" presId="urn:microsoft.com/office/officeart/2005/8/layout/process3"/>
    <dgm:cxn modelId="{A1B0F3FB-911F-4D87-9E17-8AAE52A9011E}" srcId="{4408A3A7-A718-44A1-BA9F-AC28CED16041}" destId="{3029CE24-5691-4DCC-8E64-9511ED8F8859}" srcOrd="1" destOrd="0" parTransId="{A14742B7-C366-4967-AE6B-87F6D3364B70}" sibTransId="{1424B98C-982A-4EE9-910B-722A2C953273}"/>
    <dgm:cxn modelId="{3542698F-0967-4D71-B64C-CA7E5B269165}" srcId="{CC89F76A-1C09-4F91-A9CD-630B890F5966}" destId="{8E7D906B-09C3-4E5D-9681-AB4414A52462}" srcOrd="2" destOrd="0" parTransId="{344B76A3-6031-4CBC-B2BE-B0C8CFCF2D8D}" sibTransId="{00CA4FB0-75BF-42CA-AA7A-0F7A6FBBE51E}"/>
    <dgm:cxn modelId="{66D88418-2848-496D-A34B-BC4DE399BF78}" srcId="{CC89F76A-1C09-4F91-A9CD-630B890F5966}" destId="{9D198257-D2CB-42DD-80F6-578FCC104BEB}" srcOrd="3" destOrd="0" parTransId="{329E275D-230E-4529-ABDB-2BB115CA6E8C}" sibTransId="{6B06C038-791D-4A95-B38A-5AC8621059A0}"/>
    <dgm:cxn modelId="{CA4A2671-CD05-4A52-8701-781D060B714F}" type="presOf" srcId="{E4411448-CED1-4114-B4BD-3718F4901178}" destId="{26F7A67D-5938-4B62-8931-DEBF7DE3C3A5}" srcOrd="0" destOrd="3" presId="urn:microsoft.com/office/officeart/2005/8/layout/process3"/>
    <dgm:cxn modelId="{2C288265-1D15-4274-8681-1377903F5B25}" type="presOf" srcId="{D27FB4C3-451A-44A9-B2CD-525BF358258E}" destId="{BFEF9050-D039-41EA-B653-13AEFD31BF05}" srcOrd="0" destOrd="0" presId="urn:microsoft.com/office/officeart/2005/8/layout/process3"/>
    <dgm:cxn modelId="{7DD38E7E-9473-45C5-B729-7596664A99E4}" type="presOf" srcId="{9D198257-D2CB-42DD-80F6-578FCC104BEB}" destId="{A1800CC1-EA3D-4389-AECB-1F61663B6D58}" srcOrd="0" destOrd="3" presId="urn:microsoft.com/office/officeart/2005/8/layout/process3"/>
    <dgm:cxn modelId="{DE8B81B4-2FBA-433B-B581-983B8CFE3AF3}" type="presOf" srcId="{AA35C03B-4E88-4ADB-A2E4-6ECB0019FF38}" destId="{A1800CC1-EA3D-4389-AECB-1F61663B6D58}" srcOrd="0" destOrd="5" presId="urn:microsoft.com/office/officeart/2005/8/layout/process3"/>
    <dgm:cxn modelId="{FE33A941-B162-49BF-A89C-70556E6AC913}" srcId="{4408A3A7-A718-44A1-BA9F-AC28CED16041}" destId="{E4411448-CED1-4114-B4BD-3718F4901178}" srcOrd="3" destOrd="0" parTransId="{48267289-A6B4-47FD-8B07-53FAD2C26C55}" sibTransId="{745A9EA2-9F0B-48E8-ABAB-094AEC7CA883}"/>
    <dgm:cxn modelId="{798EE48E-E28C-4E94-B726-6050A072C964}" type="presOf" srcId="{A6AA4866-8BB0-49F5-A5BC-2D7BBAAD47AC}" destId="{A1800CC1-EA3D-4389-AECB-1F61663B6D58}" srcOrd="0" destOrd="4" presId="urn:microsoft.com/office/officeart/2005/8/layout/process3"/>
    <dgm:cxn modelId="{77817872-D627-48CB-A965-0A664385B558}" srcId="{CC89F76A-1C09-4F91-A9CD-630B890F5966}" destId="{8511B58D-AD54-4DCB-8D16-1D7D759022B7}" srcOrd="0" destOrd="0" parTransId="{FAC02273-FEDC-42D0-AF8C-CA19B6F30FBB}" sibTransId="{50C028C8-75B9-42EE-80C1-94504631C16F}"/>
    <dgm:cxn modelId="{F27E8AF0-4D62-43D8-8344-D1B379ED0F56}" type="presOf" srcId="{4408A3A7-A718-44A1-BA9F-AC28CED16041}" destId="{DC02D68B-84D2-4FF0-A172-F5C593294CC2}" srcOrd="0" destOrd="0" presId="urn:microsoft.com/office/officeart/2005/8/layout/process3"/>
    <dgm:cxn modelId="{8C2FB70B-5371-4A85-809E-418BC5B698FD}" type="presParOf" srcId="{BFEF9050-D039-41EA-B653-13AEFD31BF05}" destId="{3497CF15-E952-4C3D-8E02-17373349D206}" srcOrd="0" destOrd="0" presId="urn:microsoft.com/office/officeart/2005/8/layout/process3"/>
    <dgm:cxn modelId="{05D38BF9-CB93-4C07-8484-321D075B45D2}" type="presParOf" srcId="{3497CF15-E952-4C3D-8E02-17373349D206}" destId="{A759AF23-CF13-4891-B720-8C11B080DAD1}" srcOrd="0" destOrd="0" presId="urn:microsoft.com/office/officeart/2005/8/layout/process3"/>
    <dgm:cxn modelId="{67643745-F788-43FA-BEF8-CC9FA5EB4508}" type="presParOf" srcId="{3497CF15-E952-4C3D-8E02-17373349D206}" destId="{752B3DBE-D01E-47FA-A8E6-291A2C44E689}" srcOrd="1" destOrd="0" presId="urn:microsoft.com/office/officeart/2005/8/layout/process3"/>
    <dgm:cxn modelId="{19B46D6A-E925-4386-84A5-625AEAE4ED26}" type="presParOf" srcId="{3497CF15-E952-4C3D-8E02-17373349D206}" destId="{A1800CC1-EA3D-4389-AECB-1F61663B6D58}" srcOrd="2" destOrd="0" presId="urn:microsoft.com/office/officeart/2005/8/layout/process3"/>
    <dgm:cxn modelId="{8103C926-B648-4100-95BA-FBCDA228CF2E}" type="presParOf" srcId="{BFEF9050-D039-41EA-B653-13AEFD31BF05}" destId="{A595D430-3B38-47B0-8E31-DFE9BC9D985C}" srcOrd="1" destOrd="0" presId="urn:microsoft.com/office/officeart/2005/8/layout/process3"/>
    <dgm:cxn modelId="{B815D063-E673-4584-A318-F579B39B1782}" type="presParOf" srcId="{A595D430-3B38-47B0-8E31-DFE9BC9D985C}" destId="{205C938D-AB02-44F8-B871-C4635921C471}" srcOrd="0" destOrd="0" presId="urn:microsoft.com/office/officeart/2005/8/layout/process3"/>
    <dgm:cxn modelId="{21543C2E-DF5F-4181-8823-79B5B6476FBD}" type="presParOf" srcId="{BFEF9050-D039-41EA-B653-13AEFD31BF05}" destId="{9323CEA6-57A6-475C-809F-7FF242C1CA5E}" srcOrd="2" destOrd="0" presId="urn:microsoft.com/office/officeart/2005/8/layout/process3"/>
    <dgm:cxn modelId="{0609D869-7E6E-4049-90F8-05FBEAFDA900}" type="presParOf" srcId="{9323CEA6-57A6-475C-809F-7FF242C1CA5E}" destId="{DC02D68B-84D2-4FF0-A172-F5C593294CC2}" srcOrd="0" destOrd="0" presId="urn:microsoft.com/office/officeart/2005/8/layout/process3"/>
    <dgm:cxn modelId="{BBCC7177-2DF0-4A9E-A7D9-DF637AB1384D}" type="presParOf" srcId="{9323CEA6-57A6-475C-809F-7FF242C1CA5E}" destId="{65FD5659-4E46-4B8E-A319-018366A7B134}" srcOrd="1" destOrd="0" presId="urn:microsoft.com/office/officeart/2005/8/layout/process3"/>
    <dgm:cxn modelId="{9F45D448-B7C2-47C8-8DBB-B1EF40D473BD}" type="presParOf" srcId="{9323CEA6-57A6-475C-809F-7FF242C1CA5E}" destId="{26F7A67D-5938-4B62-8931-DEBF7DE3C3A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B3DBE-D01E-47FA-A8E6-291A2C44E689}">
      <dsp:nvSpPr>
        <dsp:cNvPr id="0" name=""/>
        <dsp:cNvSpPr/>
      </dsp:nvSpPr>
      <dsp:spPr>
        <a:xfrm>
          <a:off x="9253" y="-116526"/>
          <a:ext cx="2739197" cy="1198523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1" kern="1200" noProof="0" dirty="0" smtClean="0"/>
            <a:t>Fondo </a:t>
          </a:r>
          <a:r>
            <a:rPr lang="es-VE" sz="1800" b="1" kern="1200" noProof="0" dirty="0" smtClean="0"/>
            <a:t>de Preparación</a:t>
          </a:r>
          <a:endParaRPr lang="es-VE" sz="1800" b="1" kern="1200" noProof="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1" kern="1200" noProof="0" dirty="0" smtClean="0"/>
            <a:t>US$258 m</a:t>
          </a:r>
          <a:endParaRPr lang="es-VE" sz="1800" b="1" kern="1200" noProof="0" dirty="0"/>
        </a:p>
      </dsp:txBody>
      <dsp:txXfrm>
        <a:off x="9253" y="-116526"/>
        <a:ext cx="2739197" cy="799015"/>
      </dsp:txXfrm>
    </dsp:sp>
    <dsp:sp modelId="{A1800CC1-EA3D-4389-AECB-1F61663B6D58}">
      <dsp:nvSpPr>
        <dsp:cNvPr id="0" name=""/>
        <dsp:cNvSpPr/>
      </dsp:nvSpPr>
      <dsp:spPr>
        <a:xfrm>
          <a:off x="251982" y="682489"/>
          <a:ext cx="2842410" cy="396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2000" b="1" kern="1200" noProof="0" dirty="0" smtClean="0">
              <a:solidFill>
                <a:schemeClr val="accent3">
                  <a:lumMod val="75000"/>
                </a:schemeClr>
              </a:solidFill>
            </a:rPr>
            <a:t>Mesoamérica</a:t>
          </a:r>
          <a:endParaRPr lang="es-VE" sz="2000" b="1" kern="1200" noProof="0" dirty="0">
            <a:solidFill>
              <a:schemeClr val="accent3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536142"/>
              </a:solidFill>
              <a:ea typeface="ＭＳ Ｐゴシック" charset="-128"/>
            </a:rPr>
            <a:t>Costa Rica</a:t>
          </a:r>
          <a:endParaRPr lang="es-VE" sz="2000" b="1" kern="1200" noProof="0" dirty="0">
            <a:solidFill>
              <a:schemeClr val="accent3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536142"/>
              </a:solidFill>
              <a:ea typeface="ＭＳ Ｐゴシック" charset="-128"/>
            </a:rPr>
            <a:t>El Salvador </a:t>
          </a:r>
          <a:endParaRPr lang="en-US" sz="2000" b="1" kern="1200" dirty="0" smtClean="0">
            <a:solidFill>
              <a:srgbClr val="536142"/>
            </a:solidFill>
            <a:ea typeface="ＭＳ Ｐゴシック" charset="-128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536142"/>
              </a:solidFill>
              <a:ea typeface="ＭＳ Ｐゴシック" charset="-128"/>
            </a:rPr>
            <a:t>Guatemala</a:t>
          </a:r>
          <a:endParaRPr lang="en-US" sz="2000" b="1" kern="1200" dirty="0" smtClean="0">
            <a:solidFill>
              <a:srgbClr val="536142"/>
            </a:solidFill>
            <a:ea typeface="ＭＳ Ｐゴシック" charset="-128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536142"/>
              </a:solidFill>
              <a:ea typeface="ＭＳ Ｐゴシック" charset="-128"/>
            </a:rPr>
            <a:t>Honduras </a:t>
          </a:r>
          <a:endParaRPr lang="en-US" sz="2000" b="1" kern="1200" dirty="0" smtClean="0">
            <a:solidFill>
              <a:srgbClr val="536142"/>
            </a:solidFill>
            <a:ea typeface="ＭＳ Ｐゴシック" charset="-128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536142"/>
              </a:solidFill>
              <a:ea typeface="ＭＳ Ｐゴシック" charset="-128"/>
            </a:rPr>
            <a:t>Nicaragua</a:t>
          </a:r>
          <a:endParaRPr lang="en-US" sz="2000" b="1" kern="1200" dirty="0" smtClean="0">
            <a:solidFill>
              <a:srgbClr val="536142"/>
            </a:solidFill>
            <a:ea typeface="ＭＳ Ｐゴシック" charset="-128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536142"/>
              </a:solidFill>
              <a:ea typeface="ＭＳ Ｐゴシック" charset="-128"/>
            </a:rPr>
            <a:t>Panamá</a:t>
          </a:r>
          <a:endParaRPr lang="en-US" sz="2000" b="1" kern="1200" dirty="0" smtClean="0">
            <a:solidFill>
              <a:srgbClr val="536142"/>
            </a:solidFill>
            <a:ea typeface="ＭＳ Ｐゴシック" charset="-128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b="1" kern="1200" dirty="0" smtClean="0">
              <a:solidFill>
                <a:srgbClr val="536142"/>
              </a:solidFill>
              <a:ea typeface="ＭＳ Ｐゴシック" charset="-128"/>
            </a:rPr>
            <a:t>República Dominicana</a:t>
          </a:r>
          <a:endParaRPr lang="es-MX" sz="2000" b="1" kern="1200" dirty="0" smtClean="0">
            <a:solidFill>
              <a:srgbClr val="536142"/>
            </a:solidFill>
            <a:ea typeface="ＭＳ Ｐゴシック" charset="-128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b="1" kern="1200" dirty="0" smtClean="0">
              <a:solidFill>
                <a:srgbClr val="536142"/>
              </a:solidFill>
              <a:ea typeface="ＭＳ Ｐゴシック" charset="-128"/>
            </a:rPr>
            <a:t>Belice (?)</a:t>
          </a:r>
          <a:endParaRPr lang="es-MX" sz="2000" b="1" kern="1200" dirty="0" smtClean="0">
            <a:solidFill>
              <a:srgbClr val="536142"/>
            </a:solidFill>
            <a:ea typeface="ＭＳ Ｐゴシック" charset="-128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noProof="0" dirty="0">
            <a:solidFill>
              <a:schemeClr val="accent3">
                <a:lumMod val="75000"/>
              </a:schemeClr>
            </a:solidFill>
          </a:endParaRPr>
        </a:p>
      </dsp:txBody>
      <dsp:txXfrm>
        <a:off x="335233" y="765740"/>
        <a:ext cx="2675908" cy="3793498"/>
      </dsp:txXfrm>
    </dsp:sp>
    <dsp:sp modelId="{A595D430-3B38-47B0-8E31-DFE9BC9D985C}">
      <dsp:nvSpPr>
        <dsp:cNvPr id="0" name=""/>
        <dsp:cNvSpPr/>
      </dsp:nvSpPr>
      <dsp:spPr>
        <a:xfrm>
          <a:off x="3053485" y="-57675"/>
          <a:ext cx="646674" cy="681314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 noProof="0" dirty="0"/>
        </a:p>
      </dsp:txBody>
      <dsp:txXfrm>
        <a:off x="3053485" y="78588"/>
        <a:ext cx="452672" cy="408788"/>
      </dsp:txXfrm>
    </dsp:sp>
    <dsp:sp modelId="{65FD5659-4E46-4B8E-A319-018366A7B134}">
      <dsp:nvSpPr>
        <dsp:cNvPr id="0" name=""/>
        <dsp:cNvSpPr/>
      </dsp:nvSpPr>
      <dsp:spPr>
        <a:xfrm>
          <a:off x="3968591" y="-116526"/>
          <a:ext cx="2739197" cy="1198523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1" kern="1200" noProof="0" dirty="0" smtClean="0"/>
            <a:t>Fondo de Carbono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1" kern="1200" noProof="0" dirty="0" smtClean="0"/>
            <a:t>US$390 m</a:t>
          </a:r>
          <a:endParaRPr lang="es-VE" sz="1800" b="1" kern="1200" noProof="0" dirty="0"/>
        </a:p>
      </dsp:txBody>
      <dsp:txXfrm>
        <a:off x="3968591" y="-116526"/>
        <a:ext cx="2739197" cy="799015"/>
      </dsp:txXfrm>
    </dsp:sp>
    <dsp:sp modelId="{26F7A67D-5938-4B62-8931-DEBF7DE3C3A5}">
      <dsp:nvSpPr>
        <dsp:cNvPr id="0" name=""/>
        <dsp:cNvSpPr/>
      </dsp:nvSpPr>
      <dsp:spPr>
        <a:xfrm>
          <a:off x="4341583" y="682489"/>
          <a:ext cx="2901439" cy="396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C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2000" b="1" kern="1200" noProof="0" dirty="0" smtClean="0">
              <a:solidFill>
                <a:srgbClr val="C00000"/>
              </a:solidFill>
            </a:rPr>
            <a:t>Costa Rica</a:t>
          </a:r>
          <a:endParaRPr lang="es-VE" sz="2000" b="1" kern="1200" noProof="0" dirty="0">
            <a:solidFill>
              <a:srgbClr val="C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2000" b="1" kern="1200" noProof="0" dirty="0" smtClean="0">
              <a:solidFill>
                <a:srgbClr val="C00000"/>
              </a:solidFill>
            </a:rPr>
            <a:t>México</a:t>
          </a:r>
          <a:endParaRPr lang="es-VE" sz="2000" b="1" kern="1200" noProof="0" dirty="0">
            <a:solidFill>
              <a:srgbClr val="C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2000" b="1" kern="1200" noProof="0" dirty="0" smtClean="0">
              <a:solidFill>
                <a:srgbClr val="C00000"/>
              </a:solidFill>
            </a:rPr>
            <a:t>Chile </a:t>
          </a:r>
          <a:endParaRPr lang="es-VE" sz="2000" b="1" kern="1200" noProof="0" dirty="0">
            <a:solidFill>
              <a:srgbClr val="C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2000" b="1" kern="1200" noProof="0" dirty="0" smtClean="0">
              <a:solidFill>
                <a:srgbClr val="C00000"/>
              </a:solidFill>
            </a:rPr>
            <a:t>Argentina</a:t>
          </a:r>
          <a:endParaRPr lang="es-VE" sz="2000" b="1" kern="1200" noProof="0" dirty="0">
            <a:solidFill>
              <a:srgbClr val="C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2000" b="1" kern="1200" noProof="0" dirty="0" smtClean="0">
              <a:solidFill>
                <a:srgbClr val="C00000"/>
              </a:solidFill>
            </a:rPr>
            <a:t>Otros</a:t>
          </a:r>
          <a:endParaRPr lang="es-VE" sz="2000" b="1" kern="1200" noProof="0" dirty="0">
            <a:solidFill>
              <a:srgbClr val="C00000"/>
            </a:solidFill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VE" sz="3300" b="1" kern="1200" noProof="0" dirty="0">
            <a:solidFill>
              <a:srgbClr val="C00000"/>
            </a:solidFill>
          </a:endParaRPr>
        </a:p>
      </dsp:txBody>
      <dsp:txXfrm>
        <a:off x="4426563" y="767469"/>
        <a:ext cx="2731479" cy="3790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FA8F3-958F-4977-B85B-7529510815C8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5FE78-6468-41A7-A523-D5CAE0F31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58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68B9D1-F9EB-4E15-9C70-1560DC5D590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AFED-DC46-412B-B95B-8B7B4D394957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F386-1F83-4CDF-AA9F-7FB71FF4C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25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AFED-DC46-412B-B95B-8B7B4D394957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F386-1F83-4CDF-AA9F-7FB71FF4C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5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AFED-DC46-412B-B95B-8B7B4D394957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F386-1F83-4CDF-AA9F-7FB71FF4C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11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739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Rectangle 8"/>
          <p:cNvSpPr/>
          <p:nvPr userDrawn="1"/>
        </p:nvSpPr>
        <p:spPr>
          <a:xfrm>
            <a:off x="6781800" y="281674"/>
            <a:ext cx="555220" cy="5565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7543800" y="281674"/>
            <a:ext cx="555220" cy="5565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019800" y="281674"/>
            <a:ext cx="555220" cy="5565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 userDrawn="1"/>
        </p:nvSpPr>
        <p:spPr>
          <a:xfrm>
            <a:off x="8305800" y="281674"/>
            <a:ext cx="555220" cy="5565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Picture Placeholder 11" descr="2659116986_b364c34f9a.jpg"/>
          <p:cNvPicPr>
            <a:picLocks noChangeAspect="1"/>
          </p:cNvPicPr>
          <p:nvPr userDrawn="1"/>
        </p:nvPicPr>
        <p:blipFill>
          <a:blip r:embed="rId2" cstate="print"/>
          <a:srcRect l="17600" r="17600" b="6667"/>
          <a:stretch>
            <a:fillRect/>
          </a:stretch>
        </p:blipFill>
        <p:spPr>
          <a:xfrm>
            <a:off x="8305800" y="281674"/>
            <a:ext cx="537438" cy="533400"/>
          </a:xfrm>
          <a:prstGeom prst="rect">
            <a:avLst/>
          </a:prstGeom>
        </p:spPr>
      </p:pic>
      <p:pic>
        <p:nvPicPr>
          <p:cNvPr id="16" name="Picture 1" descr="costa rica forests.jpg"/>
          <p:cNvPicPr>
            <a:picLocks noChangeAspect="1" noChangeArrowheads="1"/>
          </p:cNvPicPr>
          <p:nvPr userDrawn="1"/>
        </p:nvPicPr>
        <p:blipFill>
          <a:blip r:embed="rId3" cstate="print"/>
          <a:srcRect t="1834" r="62738" b="51959"/>
          <a:stretch>
            <a:fillRect/>
          </a:stretch>
        </p:blipFill>
        <p:spPr bwMode="auto">
          <a:xfrm>
            <a:off x="6781800" y="281674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8229600" y="5638800"/>
            <a:ext cx="60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FCPF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7467600" y="6172200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142A96-ECE3-41EF-A4A5-CC77B129BC9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228600" y="281674"/>
            <a:ext cx="5638800" cy="533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81000" y="5943600"/>
            <a:ext cx="60607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AFED-DC46-412B-B95B-8B7B4D394957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F386-1F83-4CDF-AA9F-7FB71FF4C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1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AFED-DC46-412B-B95B-8B7B4D394957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F386-1F83-4CDF-AA9F-7FB71FF4C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6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AFED-DC46-412B-B95B-8B7B4D394957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F386-1F83-4CDF-AA9F-7FB71FF4C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0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AFED-DC46-412B-B95B-8B7B4D394957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F386-1F83-4CDF-AA9F-7FB71FF4C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27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AFED-DC46-412B-B95B-8B7B4D394957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F386-1F83-4CDF-AA9F-7FB71FF4C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9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AFED-DC46-412B-B95B-8B7B4D394957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F386-1F83-4CDF-AA9F-7FB71FF4C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9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AFED-DC46-412B-B95B-8B7B4D394957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F386-1F83-4CDF-AA9F-7FB71FF4C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4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AFED-DC46-412B-B95B-8B7B4D394957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F386-1F83-4CDF-AA9F-7FB71FF4C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5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4AFED-DC46-412B-B95B-8B7B4D394957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AF386-1F83-4CDF-AA9F-7FB71FF4C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fernandes@worldbank.or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7" b="13327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8" r="17608"/>
          <a:stretch>
            <a:fillRect/>
          </a:stretch>
        </p:blipFill>
        <p:spPr/>
      </p:pic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609600" y="838200"/>
            <a:ext cx="3657600" cy="3200400"/>
          </a:xfrm>
        </p:spPr>
        <p:txBody>
          <a:bodyPr/>
          <a:lstStyle/>
          <a:p>
            <a:r>
              <a:rPr lang="es-MX" sz="2800" b="1" i="1" dirty="0" smtClean="0"/>
              <a:t>Foro Internacional </a:t>
            </a:r>
          </a:p>
          <a:p>
            <a:endParaRPr lang="es-MX" sz="2800" b="1" i="1" dirty="0" smtClean="0"/>
          </a:p>
          <a:p>
            <a:r>
              <a:rPr lang="es-MX" sz="2800" b="1" dirty="0" smtClean="0"/>
              <a:t>Restauración de </a:t>
            </a:r>
            <a:r>
              <a:rPr lang="es-MX" sz="2800" b="1" dirty="0" smtClean="0"/>
              <a:t>Paisajes, Gobernanza y Cambio Climático</a:t>
            </a:r>
            <a:endParaRPr lang="en-US" sz="2800" b="1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5181600"/>
            <a:ext cx="990600" cy="9963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0" y="4894949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/>
          </a:p>
          <a:p>
            <a:pPr algn="ctr"/>
            <a:endParaRPr lang="en-US" sz="2400" b="1" dirty="0" smtClean="0"/>
          </a:p>
          <a:p>
            <a:pPr algn="r"/>
            <a:r>
              <a:rPr lang="en-US" sz="2400" b="1" dirty="0" smtClean="0"/>
              <a:t>Gerardo </a:t>
            </a:r>
            <a:r>
              <a:rPr lang="en-US" sz="2400" b="1" dirty="0" smtClean="0"/>
              <a:t>Segura</a:t>
            </a:r>
          </a:p>
          <a:p>
            <a:pPr algn="r"/>
            <a:r>
              <a:rPr lang="en-US" sz="2400" b="1" dirty="0" err="1" smtClean="0"/>
              <a:t>Banco</a:t>
            </a:r>
            <a:r>
              <a:rPr lang="en-US" sz="2400" b="1" dirty="0" smtClean="0"/>
              <a:t> Mundial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5825" y="3657600"/>
            <a:ext cx="342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San Salvador. Febrero 17-18, 2014.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53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600200"/>
            <a:ext cx="7315200" cy="4525963"/>
          </a:xfrm>
        </p:spPr>
        <p:txBody>
          <a:bodyPr>
            <a:normAutofit fontScale="92500" lnSpcReduction="10000"/>
          </a:bodyPr>
          <a:lstStyle/>
          <a:p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Nuevos mecanismos y plataformas legítimas e incluyentes de participación para una visión nacional/regional</a:t>
            </a:r>
          </a:p>
          <a:p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Coordinación intersectorial (algunos avances…)</a:t>
            </a:r>
          </a:p>
          <a:p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Análisis de las causas de deforestación y degradación (</a:t>
            </a:r>
            <a:r>
              <a:rPr lang="es-MX" b="1" dirty="0" err="1" smtClean="0">
                <a:solidFill>
                  <a:schemeClr val="accent6">
                    <a:lumMod val="75000"/>
                  </a:schemeClr>
                </a:solidFill>
              </a:rPr>
              <a:t>e.g</a:t>
            </a:r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. regímenes de tenencia forestal)</a:t>
            </a:r>
          </a:p>
          <a:p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Construcción de modelos para un abordaje entre escalas (</a:t>
            </a:r>
            <a:r>
              <a:rPr lang="es-MX" b="1" dirty="0" err="1" smtClean="0">
                <a:solidFill>
                  <a:schemeClr val="accent6">
                    <a:lumMod val="75000"/>
                  </a:schemeClr>
                </a:solidFill>
              </a:rPr>
              <a:t>e.g</a:t>
            </a:r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. arreglos anidados)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304800"/>
            <a:ext cx="5867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solidFill>
                  <a:srgbClr val="FFFFFF"/>
                </a:solidFill>
              </a:rPr>
              <a:t>Algunos logros y lecciones (REDD+)</a:t>
            </a:r>
            <a:endParaRPr 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7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1628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MX" sz="2400" b="1" dirty="0" smtClean="0">
              <a:solidFill>
                <a:srgbClr val="C00000"/>
              </a:solidFill>
            </a:endParaRPr>
          </a:p>
          <a:p>
            <a:pPr lvl="2"/>
            <a:r>
              <a:rPr lang="es-MX" b="1" dirty="0" smtClean="0">
                <a:solidFill>
                  <a:srgbClr val="C00000"/>
                </a:solidFill>
              </a:rPr>
              <a:t>Programas de regularización y titulación de tierras</a:t>
            </a:r>
          </a:p>
          <a:p>
            <a:pPr lvl="2"/>
            <a:endParaRPr lang="es-MX" b="1" dirty="0" smtClean="0">
              <a:solidFill>
                <a:srgbClr val="C00000"/>
              </a:solidFill>
            </a:endParaRPr>
          </a:p>
          <a:p>
            <a:pPr lvl="2"/>
            <a:r>
              <a:rPr lang="es-MX" b="1" dirty="0" smtClean="0">
                <a:solidFill>
                  <a:srgbClr val="C00000"/>
                </a:solidFill>
              </a:rPr>
              <a:t>Agricultura sostenible y desarrollo rural</a:t>
            </a:r>
          </a:p>
          <a:p>
            <a:pPr lvl="2"/>
            <a:endParaRPr lang="es-MX" b="1" dirty="0" smtClean="0">
              <a:solidFill>
                <a:srgbClr val="C00000"/>
              </a:solidFill>
            </a:endParaRPr>
          </a:p>
          <a:p>
            <a:pPr lvl="2"/>
            <a:r>
              <a:rPr lang="es-MX" b="1" dirty="0" smtClean="0">
                <a:solidFill>
                  <a:srgbClr val="C00000"/>
                </a:solidFill>
              </a:rPr>
              <a:t>Sistemas agro-silvo-pastoriles en zonas ganaderas</a:t>
            </a:r>
          </a:p>
          <a:p>
            <a:pPr lvl="2"/>
            <a:endParaRPr lang="es-MX" b="1" dirty="0" smtClean="0">
              <a:solidFill>
                <a:srgbClr val="C00000"/>
              </a:solidFill>
            </a:endParaRPr>
          </a:p>
          <a:p>
            <a:pPr lvl="2"/>
            <a:r>
              <a:rPr lang="es-MX" b="1" dirty="0" smtClean="0">
                <a:solidFill>
                  <a:srgbClr val="C00000"/>
                </a:solidFill>
              </a:rPr>
              <a:t>Modelaje analítico y Sistemas de Soporte de Decisiones para la adaptación 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" y="304800"/>
            <a:ext cx="6096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solidFill>
                  <a:srgbClr val="FFFFFF"/>
                </a:solidFill>
              </a:rPr>
              <a:t>Otras Experiencias del BM en LAC</a:t>
            </a:r>
            <a:endParaRPr 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9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DIF landscape tools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8600" y="2121932"/>
            <a:ext cx="4267200" cy="369187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5943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Modelaje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analítico</a:t>
            </a:r>
            <a:r>
              <a:rPr lang="en-US" sz="2000" b="1" dirty="0" smtClean="0">
                <a:solidFill>
                  <a:schemeClr val="bg1"/>
                </a:solidFill>
              </a:rPr>
              <a:t> y SSD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567934"/>
            <a:ext cx="350520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1"/>
                </a:solidFill>
              </a:rPr>
              <a:t>Información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multi</a:t>
            </a:r>
            <a:r>
              <a:rPr lang="en-US" b="1" dirty="0" smtClean="0">
                <a:solidFill>
                  <a:schemeClr val="accent1"/>
                </a:solidFill>
              </a:rPr>
              <a:t>-sectorial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7" name="Picture 6" descr="VIC_Simulatio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00599" y="1143000"/>
            <a:ext cx="4253345" cy="3429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939145" y="4811285"/>
            <a:ext cx="411480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accent1"/>
                </a:solidFill>
              </a:rPr>
              <a:t>Modelos para predicción estacional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4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525963"/>
          </a:xfrm>
        </p:spPr>
        <p:txBody>
          <a:bodyPr>
            <a:normAutofit fontScale="92500" lnSpcReduction="20000"/>
          </a:bodyPr>
          <a:lstStyle/>
          <a:p>
            <a:r>
              <a:rPr lang="es-MX" b="1" dirty="0" smtClean="0">
                <a:solidFill>
                  <a:schemeClr val="accent2">
                    <a:lumMod val="50000"/>
                  </a:schemeClr>
                </a:solidFill>
              </a:rPr>
              <a:t>Imperante construir una institucionalidad que permita la vinculación efectiva entre escalas del paisaje </a:t>
            </a:r>
            <a:r>
              <a:rPr lang="es-MX" sz="2400" b="1" dirty="0" smtClean="0">
                <a:solidFill>
                  <a:srgbClr val="C00000"/>
                </a:solidFill>
              </a:rPr>
              <a:t>(</a:t>
            </a:r>
            <a:r>
              <a:rPr lang="es-MX" sz="2400" b="1" dirty="0" err="1" smtClean="0">
                <a:solidFill>
                  <a:srgbClr val="C00000"/>
                </a:solidFill>
              </a:rPr>
              <a:t>e.g</a:t>
            </a:r>
            <a:r>
              <a:rPr lang="es-MX" sz="2400" b="1" dirty="0" smtClean="0">
                <a:solidFill>
                  <a:srgbClr val="C00000"/>
                </a:solidFill>
              </a:rPr>
              <a:t>. </a:t>
            </a:r>
            <a:r>
              <a:rPr lang="es-MX" sz="2400" b="1" dirty="0" err="1" smtClean="0">
                <a:solidFill>
                  <a:srgbClr val="C00000"/>
                </a:solidFill>
              </a:rPr>
              <a:t>demenda</a:t>
            </a:r>
            <a:r>
              <a:rPr lang="es-MX" sz="2400" b="1" dirty="0" smtClean="0">
                <a:solidFill>
                  <a:srgbClr val="C00000"/>
                </a:solidFill>
              </a:rPr>
              <a:t>, información, conocimiento, investigación)</a:t>
            </a:r>
          </a:p>
          <a:p>
            <a:endParaRPr lang="es-MX" sz="2400" b="1" dirty="0" smtClean="0">
              <a:solidFill>
                <a:srgbClr val="C00000"/>
              </a:solidFill>
            </a:endParaRPr>
          </a:p>
          <a:p>
            <a:r>
              <a:rPr lang="es-MX" b="1" dirty="0" smtClean="0">
                <a:solidFill>
                  <a:schemeClr val="accent2">
                    <a:lumMod val="50000"/>
                  </a:schemeClr>
                </a:solidFill>
              </a:rPr>
              <a:t>Claridad y seguridad en la tenencia, acceso y uso de los recursos naturales </a:t>
            </a:r>
            <a:r>
              <a:rPr lang="es-MX" sz="2200" b="1" dirty="0" smtClean="0">
                <a:solidFill>
                  <a:srgbClr val="C00000"/>
                </a:solidFill>
              </a:rPr>
              <a:t>(</a:t>
            </a:r>
            <a:r>
              <a:rPr lang="es-MX" sz="2200" b="1" dirty="0" err="1" smtClean="0">
                <a:solidFill>
                  <a:srgbClr val="C00000"/>
                </a:solidFill>
              </a:rPr>
              <a:t>e.g</a:t>
            </a:r>
            <a:r>
              <a:rPr lang="es-MX" sz="2200" b="1" dirty="0" smtClean="0">
                <a:solidFill>
                  <a:srgbClr val="C00000"/>
                </a:solidFill>
              </a:rPr>
              <a:t>. acceso, extracción, manejo, exclusión)</a:t>
            </a:r>
          </a:p>
          <a:p>
            <a:endParaRPr lang="es-MX" sz="2200" b="1" dirty="0" smtClean="0">
              <a:solidFill>
                <a:srgbClr val="C00000"/>
              </a:solidFill>
            </a:endParaRPr>
          </a:p>
          <a:p>
            <a:r>
              <a:rPr lang="es-MX" b="1" dirty="0">
                <a:solidFill>
                  <a:schemeClr val="accent2">
                    <a:lumMod val="50000"/>
                  </a:schemeClr>
                </a:solidFill>
              </a:rPr>
              <a:t>Mayor coordinación y cooperación a nivel regional y </a:t>
            </a:r>
            <a:r>
              <a:rPr lang="es-MX" b="1" dirty="0" smtClean="0">
                <a:solidFill>
                  <a:schemeClr val="accent2">
                    <a:lumMod val="50000"/>
                  </a:schemeClr>
                </a:solidFill>
              </a:rPr>
              <a:t>global </a:t>
            </a:r>
            <a:r>
              <a:rPr lang="es-MX" sz="2400" b="1" dirty="0" smtClean="0">
                <a:solidFill>
                  <a:srgbClr val="C00000"/>
                </a:solidFill>
              </a:rPr>
              <a:t>(</a:t>
            </a:r>
            <a:r>
              <a:rPr lang="es-MX" sz="2400" b="1" dirty="0" err="1" smtClean="0">
                <a:solidFill>
                  <a:srgbClr val="C00000"/>
                </a:solidFill>
              </a:rPr>
              <a:t>e.g</a:t>
            </a:r>
            <a:r>
              <a:rPr lang="es-MX" sz="2400" b="1" dirty="0" smtClean="0">
                <a:solidFill>
                  <a:srgbClr val="C00000"/>
                </a:solidFill>
              </a:rPr>
              <a:t>. gobiernos, donantes, sociedad civil)</a:t>
            </a:r>
            <a:endParaRPr lang="es-MX" sz="2400" b="1" dirty="0">
              <a:solidFill>
                <a:srgbClr val="C0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304800"/>
            <a:ext cx="5410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solidFill>
                  <a:srgbClr val="FFFFFF"/>
                </a:solidFill>
              </a:rPr>
              <a:t>Reflexiones finales</a:t>
            </a:r>
            <a:endParaRPr 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76399"/>
            <a:ext cx="4724399" cy="4495801"/>
          </a:xfrm>
        </p:spPr>
        <p:txBody>
          <a:bodyPr>
            <a:normAutofit lnSpcReduction="10000"/>
          </a:bodyPr>
          <a:lstStyle/>
          <a:p>
            <a:r>
              <a:rPr lang="es-MX" b="1" dirty="0" smtClean="0">
                <a:solidFill>
                  <a:srgbClr val="002060"/>
                </a:solidFill>
              </a:rPr>
              <a:t>52 </a:t>
            </a:r>
            <a:r>
              <a:rPr lang="es-MX" b="1" dirty="0" smtClean="0">
                <a:solidFill>
                  <a:srgbClr val="002060"/>
                </a:solidFill>
              </a:rPr>
              <a:t>millones de </a:t>
            </a:r>
            <a:r>
              <a:rPr lang="es-MX" b="1" dirty="0" smtClean="0">
                <a:solidFill>
                  <a:srgbClr val="002060"/>
                </a:solidFill>
              </a:rPr>
              <a:t>habitantes en 570  </a:t>
            </a:r>
            <a:r>
              <a:rPr lang="es-MX" b="1" dirty="0" smtClean="0">
                <a:solidFill>
                  <a:srgbClr val="002060"/>
                </a:solidFill>
              </a:rPr>
              <a:t>mil </a:t>
            </a:r>
            <a:r>
              <a:rPr lang="es-MX" b="1" dirty="0" smtClean="0">
                <a:solidFill>
                  <a:srgbClr val="002060"/>
                </a:solidFill>
              </a:rPr>
              <a:t>Km2</a:t>
            </a:r>
            <a:endParaRPr lang="es-MX" b="1" dirty="0" smtClean="0">
              <a:solidFill>
                <a:srgbClr val="002060"/>
              </a:solidFill>
            </a:endParaRPr>
          </a:p>
          <a:p>
            <a:r>
              <a:rPr lang="es-MX" b="1" dirty="0" smtClean="0">
                <a:solidFill>
                  <a:srgbClr val="002060"/>
                </a:solidFill>
              </a:rPr>
              <a:t>Contribuye con &lt; 0.5% de las emisiones de GEI </a:t>
            </a:r>
          </a:p>
          <a:p>
            <a:r>
              <a:rPr lang="es-MX" b="1" dirty="0" smtClean="0">
                <a:solidFill>
                  <a:srgbClr val="002060"/>
                </a:solidFill>
              </a:rPr>
              <a:t>Alta vulnerabilidad a la variabilidad climática</a:t>
            </a:r>
          </a:p>
          <a:p>
            <a:r>
              <a:rPr lang="es-MX" b="1" dirty="0" smtClean="0">
                <a:solidFill>
                  <a:srgbClr val="002060"/>
                </a:solidFill>
              </a:rPr>
              <a:t>Deterioro ambiental</a:t>
            </a:r>
          </a:p>
          <a:p>
            <a:r>
              <a:rPr lang="es-MX" b="1" dirty="0" smtClean="0">
                <a:solidFill>
                  <a:srgbClr val="002060"/>
                </a:solidFill>
              </a:rPr>
              <a:t>Inequidad y pobreza </a:t>
            </a:r>
            <a:endParaRPr lang="es-MX" b="1" dirty="0" smtClean="0">
              <a:solidFill>
                <a:srgbClr val="002060"/>
              </a:solidFill>
            </a:endParaRPr>
          </a:p>
          <a:p>
            <a:endParaRPr lang="es-MX" b="1" dirty="0" smtClean="0">
              <a:solidFill>
                <a:srgbClr val="002060"/>
              </a:solidFill>
            </a:endParaRPr>
          </a:p>
          <a:p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0" y="6477000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efernandes@worldbank.org</a:t>
            </a:r>
            <a:endParaRPr lang="en-US" sz="1100" dirty="0"/>
          </a:p>
        </p:txBody>
      </p:sp>
      <p:pic>
        <p:nvPicPr>
          <p:cNvPr id="2050" name="Picture 2" descr="C:\Program Files\Microsoft Office\MEDIA\CAGCAT10\j015776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0"/>
            <a:ext cx="1794967" cy="181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5410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solidFill>
                  <a:srgbClr val="FFFFFF"/>
                </a:solidFill>
              </a:rPr>
              <a:t>Cambio Climático y Centroamérica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2051" name="Picture 3" descr="C:\Program Files\Microsoft Office\MEDIA\CAGCAT10\j028536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810000"/>
            <a:ext cx="1474013" cy="181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0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tan_CAmerica_Landslides_lr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43000" y="1600200"/>
            <a:ext cx="7086600" cy="46486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107171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Huracán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Stan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2008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04800" y="406201"/>
            <a:ext cx="563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Alta vulnerabilidad a inundaciones y deslaves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8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pected-impacts-of-climate-change-in-_057.jpeg"/>
          <p:cNvPicPr>
            <a:picLocks noChangeAspect="1"/>
          </p:cNvPicPr>
          <p:nvPr/>
        </p:nvPicPr>
        <p:blipFill>
          <a:blip r:embed="rId2" cstate="print"/>
          <a:srcRect l="1216" r="5163" b="4444"/>
          <a:stretch>
            <a:fillRect/>
          </a:stretch>
        </p:blipFill>
        <p:spPr>
          <a:xfrm>
            <a:off x="0" y="-27709"/>
            <a:ext cx="9144000" cy="683721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124200" y="6429798"/>
            <a:ext cx="579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Source: </a:t>
            </a:r>
            <a:r>
              <a:rPr lang="en-US" sz="900" b="1" dirty="0" err="1" smtClean="0"/>
              <a:t>Landa</a:t>
            </a:r>
            <a:r>
              <a:rPr lang="en-US" sz="900" b="1" dirty="0" smtClean="0"/>
              <a:t> et al., 2010. </a:t>
            </a:r>
            <a:r>
              <a:rPr lang="en-US" sz="900" b="1" dirty="0" err="1" smtClean="0"/>
              <a:t>Cambio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climatico</a:t>
            </a:r>
            <a:r>
              <a:rPr lang="en-US" sz="900" b="1" dirty="0" smtClean="0"/>
              <a:t> e </a:t>
            </a:r>
            <a:r>
              <a:rPr lang="en-US" sz="900" b="1" dirty="0" err="1" smtClean="0"/>
              <a:t>desarrollo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sostenible</a:t>
            </a:r>
            <a:r>
              <a:rPr lang="en-US" sz="900" b="1" dirty="0" smtClean="0"/>
              <a:t>. ECLAC. Climate Change a Regional Perspective.</a:t>
            </a:r>
            <a:endParaRPr lang="en-US" sz="900" b="1" dirty="0"/>
          </a:p>
        </p:txBody>
      </p:sp>
      <p:sp>
        <p:nvSpPr>
          <p:cNvPr id="5" name="Rectangle 4"/>
          <p:cNvSpPr/>
          <p:nvPr/>
        </p:nvSpPr>
        <p:spPr>
          <a:xfrm>
            <a:off x="7497395" y="6611779"/>
            <a:ext cx="16466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 smtClean="0">
                <a:hlinkClick r:id="rId3"/>
              </a:rPr>
              <a:t>efernandes@worldbank.org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60884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1"/>
          <p:cNvSpPr txBox="1">
            <a:spLocks/>
          </p:cNvSpPr>
          <p:nvPr/>
        </p:nvSpPr>
        <p:spPr>
          <a:xfrm>
            <a:off x="228600" y="284018"/>
            <a:ext cx="5638800" cy="609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52600" y="2740025"/>
            <a:ext cx="197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600" b="1">
              <a:cs typeface="Times New Roman" pitchFamily="18" charset="0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4267200" y="2819400"/>
            <a:ext cx="2616200" cy="2390775"/>
          </a:xfrm>
          <a:custGeom>
            <a:avLst/>
            <a:gdLst>
              <a:gd name="T0" fmla="*/ 1292836 w 1714"/>
              <a:gd name="T1" fmla="*/ 2035194 h 1654"/>
              <a:gd name="T2" fmla="*/ 1277573 w 1714"/>
              <a:gd name="T3" fmla="*/ 1909440 h 1654"/>
              <a:gd name="T4" fmla="*/ 1221097 w 1714"/>
              <a:gd name="T5" fmla="*/ 1805368 h 1654"/>
              <a:gd name="T6" fmla="*/ 1080671 w 1714"/>
              <a:gd name="T7" fmla="*/ 1699850 h 1654"/>
              <a:gd name="T8" fmla="*/ 1068460 w 1714"/>
              <a:gd name="T9" fmla="*/ 1536514 h 1654"/>
              <a:gd name="T10" fmla="*/ 1056249 w 1714"/>
              <a:gd name="T11" fmla="*/ 1351496 h 1654"/>
              <a:gd name="T12" fmla="*/ 931086 w 1714"/>
              <a:gd name="T13" fmla="*/ 1260433 h 1654"/>
              <a:gd name="T14" fmla="*/ 767765 w 1714"/>
              <a:gd name="T15" fmla="*/ 1137570 h 1654"/>
              <a:gd name="T16" fmla="*/ 592232 w 1714"/>
              <a:gd name="T17" fmla="*/ 1010370 h 1654"/>
              <a:gd name="T18" fmla="*/ 460964 w 1714"/>
              <a:gd name="T19" fmla="*/ 967006 h 1654"/>
              <a:gd name="T20" fmla="*/ 328170 w 1714"/>
              <a:gd name="T21" fmla="*/ 1016152 h 1654"/>
              <a:gd name="T22" fmla="*/ 224377 w 1714"/>
              <a:gd name="T23" fmla="*/ 978570 h 1654"/>
              <a:gd name="T24" fmla="*/ 105320 w 1714"/>
              <a:gd name="T25" fmla="*/ 949661 h 1654"/>
              <a:gd name="T26" fmla="*/ 27475 w 1714"/>
              <a:gd name="T27" fmla="*/ 870161 h 1654"/>
              <a:gd name="T28" fmla="*/ 56476 w 1714"/>
              <a:gd name="T29" fmla="*/ 744407 h 1654"/>
              <a:gd name="T30" fmla="*/ 122110 w 1714"/>
              <a:gd name="T31" fmla="*/ 638889 h 1654"/>
              <a:gd name="T32" fmla="*/ 285431 w 1714"/>
              <a:gd name="T33" fmla="*/ 371481 h 1654"/>
              <a:gd name="T34" fmla="*/ 300695 w 1714"/>
              <a:gd name="T35" fmla="*/ 284754 h 1654"/>
              <a:gd name="T36" fmla="*/ 338854 w 1714"/>
              <a:gd name="T37" fmla="*/ 224045 h 1654"/>
              <a:gd name="T38" fmla="*/ 448753 w 1714"/>
              <a:gd name="T39" fmla="*/ 254399 h 1654"/>
              <a:gd name="T40" fmla="*/ 628865 w 1714"/>
              <a:gd name="T41" fmla="*/ 237054 h 1654"/>
              <a:gd name="T42" fmla="*/ 663971 w 1714"/>
              <a:gd name="T43" fmla="*/ 169118 h 1654"/>
              <a:gd name="T44" fmla="*/ 615128 w 1714"/>
              <a:gd name="T45" fmla="*/ 57818 h 1654"/>
              <a:gd name="T46" fmla="*/ 779976 w 1714"/>
              <a:gd name="T47" fmla="*/ 67936 h 1654"/>
              <a:gd name="T48" fmla="*/ 924981 w 1714"/>
              <a:gd name="T49" fmla="*/ 0 h 1654"/>
              <a:gd name="T50" fmla="*/ 967719 w 1714"/>
              <a:gd name="T51" fmla="*/ 218263 h 1654"/>
              <a:gd name="T52" fmla="*/ 1089829 w 1714"/>
              <a:gd name="T53" fmla="*/ 222599 h 1654"/>
              <a:gd name="T54" fmla="*/ 1228729 w 1714"/>
              <a:gd name="T55" fmla="*/ 212481 h 1654"/>
              <a:gd name="T56" fmla="*/ 1327943 w 1714"/>
              <a:gd name="T57" fmla="*/ 187909 h 1654"/>
              <a:gd name="T58" fmla="*/ 1445473 w 1714"/>
              <a:gd name="T59" fmla="*/ 172009 h 1654"/>
              <a:gd name="T60" fmla="*/ 1521792 w 1714"/>
              <a:gd name="T61" fmla="*/ 85282 h 1654"/>
              <a:gd name="T62" fmla="*/ 1624059 w 1714"/>
              <a:gd name="T63" fmla="*/ 237054 h 1654"/>
              <a:gd name="T64" fmla="*/ 1527897 w 1714"/>
              <a:gd name="T65" fmla="*/ 341126 h 1654"/>
              <a:gd name="T66" fmla="*/ 1459211 w 1714"/>
              <a:gd name="T67" fmla="*/ 423517 h 1654"/>
              <a:gd name="T68" fmla="*/ 1486685 w 1714"/>
              <a:gd name="T69" fmla="*/ 482780 h 1654"/>
              <a:gd name="T70" fmla="*/ 1540108 w 1714"/>
              <a:gd name="T71" fmla="*/ 378708 h 1654"/>
              <a:gd name="T72" fmla="*/ 1585900 w 1714"/>
              <a:gd name="T73" fmla="*/ 453871 h 1654"/>
              <a:gd name="T74" fmla="*/ 1653060 w 1714"/>
              <a:gd name="T75" fmla="*/ 494344 h 1654"/>
              <a:gd name="T76" fmla="*/ 1743116 w 1714"/>
              <a:gd name="T77" fmla="*/ 391717 h 1654"/>
              <a:gd name="T78" fmla="*/ 1857594 w 1714"/>
              <a:gd name="T79" fmla="*/ 419181 h 1654"/>
              <a:gd name="T80" fmla="*/ 1955282 w 1714"/>
              <a:gd name="T81" fmla="*/ 453871 h 1654"/>
              <a:gd name="T82" fmla="*/ 1965966 w 1714"/>
              <a:gd name="T83" fmla="*/ 544935 h 1654"/>
              <a:gd name="T84" fmla="*/ 2043811 w 1714"/>
              <a:gd name="T85" fmla="*/ 516026 h 1654"/>
              <a:gd name="T86" fmla="*/ 2159815 w 1714"/>
              <a:gd name="T87" fmla="*/ 547826 h 1654"/>
              <a:gd name="T88" fmla="*/ 2274293 w 1714"/>
              <a:gd name="T89" fmla="*/ 572398 h 1654"/>
              <a:gd name="T90" fmla="*/ 2417772 w 1714"/>
              <a:gd name="T91" fmla="*/ 672134 h 1654"/>
              <a:gd name="T92" fmla="*/ 2524618 w 1714"/>
              <a:gd name="T93" fmla="*/ 737180 h 1654"/>
              <a:gd name="T94" fmla="*/ 2593304 w 1714"/>
              <a:gd name="T95" fmla="*/ 825352 h 1654"/>
              <a:gd name="T96" fmla="*/ 2587199 w 1714"/>
              <a:gd name="T97" fmla="*/ 955443 h 1654"/>
              <a:gd name="T98" fmla="*/ 2468142 w 1714"/>
              <a:gd name="T99" fmla="*/ 1069633 h 1654"/>
              <a:gd name="T100" fmla="*/ 2355191 w 1714"/>
              <a:gd name="T101" fmla="*/ 1196833 h 1654"/>
              <a:gd name="T102" fmla="*/ 2297189 w 1714"/>
              <a:gd name="T103" fmla="*/ 1244533 h 1654"/>
              <a:gd name="T104" fmla="*/ 2286504 w 1714"/>
              <a:gd name="T105" fmla="*/ 1358723 h 1654"/>
              <a:gd name="T106" fmla="*/ 2208659 w 1714"/>
              <a:gd name="T107" fmla="*/ 1600114 h 1654"/>
              <a:gd name="T108" fmla="*/ 2071286 w 1714"/>
              <a:gd name="T109" fmla="*/ 1790913 h 1654"/>
              <a:gd name="T110" fmla="*/ 1917122 w 1714"/>
              <a:gd name="T111" fmla="*/ 1832831 h 1654"/>
              <a:gd name="T112" fmla="*/ 1737011 w 1714"/>
              <a:gd name="T113" fmla="*/ 1874749 h 1654"/>
              <a:gd name="T114" fmla="*/ 1613374 w 1714"/>
              <a:gd name="T115" fmla="*/ 1988940 h 1654"/>
              <a:gd name="T116" fmla="*/ 1547740 w 1714"/>
              <a:gd name="T117" fmla="*/ 2165285 h 1654"/>
              <a:gd name="T118" fmla="*/ 1405788 w 1714"/>
              <a:gd name="T119" fmla="*/ 2321393 h 1654"/>
              <a:gd name="T120" fmla="*/ 1364576 w 1714"/>
              <a:gd name="T121" fmla="*/ 2341630 h 1654"/>
              <a:gd name="T122" fmla="*/ 1242466 w 1714"/>
              <a:gd name="T123" fmla="*/ 2298266 h 1654"/>
              <a:gd name="T124" fmla="*/ 1117304 w 1714"/>
              <a:gd name="T125" fmla="*/ 2215876 h 165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14"/>
              <a:gd name="T190" fmla="*/ 0 h 1654"/>
              <a:gd name="T191" fmla="*/ 1714 w 1714"/>
              <a:gd name="T192" fmla="*/ 1654 h 165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14" h="1654">
                <a:moveTo>
                  <a:pt x="707" y="1541"/>
                </a:moveTo>
                <a:lnTo>
                  <a:pt x="709" y="1535"/>
                </a:lnTo>
                <a:lnTo>
                  <a:pt x="712" y="1529"/>
                </a:lnTo>
                <a:lnTo>
                  <a:pt x="715" y="1523"/>
                </a:lnTo>
                <a:lnTo>
                  <a:pt x="719" y="1517"/>
                </a:lnTo>
                <a:lnTo>
                  <a:pt x="722" y="1510"/>
                </a:lnTo>
                <a:lnTo>
                  <a:pt x="726" y="1505"/>
                </a:lnTo>
                <a:lnTo>
                  <a:pt x="730" y="1500"/>
                </a:lnTo>
                <a:lnTo>
                  <a:pt x="736" y="1495"/>
                </a:lnTo>
                <a:lnTo>
                  <a:pt x="737" y="1493"/>
                </a:lnTo>
                <a:lnTo>
                  <a:pt x="739" y="1490"/>
                </a:lnTo>
                <a:lnTo>
                  <a:pt x="741" y="1488"/>
                </a:lnTo>
                <a:lnTo>
                  <a:pt x="743" y="1485"/>
                </a:lnTo>
                <a:lnTo>
                  <a:pt x="745" y="1483"/>
                </a:lnTo>
                <a:lnTo>
                  <a:pt x="748" y="1481"/>
                </a:lnTo>
                <a:lnTo>
                  <a:pt x="751" y="1479"/>
                </a:lnTo>
                <a:lnTo>
                  <a:pt x="754" y="1477"/>
                </a:lnTo>
                <a:lnTo>
                  <a:pt x="759" y="1474"/>
                </a:lnTo>
                <a:lnTo>
                  <a:pt x="764" y="1470"/>
                </a:lnTo>
                <a:lnTo>
                  <a:pt x="768" y="1465"/>
                </a:lnTo>
                <a:lnTo>
                  <a:pt x="771" y="1459"/>
                </a:lnTo>
                <a:lnTo>
                  <a:pt x="775" y="1454"/>
                </a:lnTo>
                <a:lnTo>
                  <a:pt x="779" y="1450"/>
                </a:lnTo>
                <a:lnTo>
                  <a:pt x="783" y="1446"/>
                </a:lnTo>
                <a:lnTo>
                  <a:pt x="788" y="1442"/>
                </a:lnTo>
                <a:lnTo>
                  <a:pt x="795" y="1439"/>
                </a:lnTo>
                <a:lnTo>
                  <a:pt x="801" y="1436"/>
                </a:lnTo>
                <a:lnTo>
                  <a:pt x="807" y="1433"/>
                </a:lnTo>
                <a:lnTo>
                  <a:pt x="813" y="1430"/>
                </a:lnTo>
                <a:lnTo>
                  <a:pt x="819" y="1426"/>
                </a:lnTo>
                <a:lnTo>
                  <a:pt x="826" y="1423"/>
                </a:lnTo>
                <a:lnTo>
                  <a:pt x="831" y="1419"/>
                </a:lnTo>
                <a:lnTo>
                  <a:pt x="837" y="1415"/>
                </a:lnTo>
                <a:lnTo>
                  <a:pt x="840" y="1414"/>
                </a:lnTo>
                <a:lnTo>
                  <a:pt x="844" y="1411"/>
                </a:lnTo>
                <a:lnTo>
                  <a:pt x="847" y="1408"/>
                </a:lnTo>
                <a:lnTo>
                  <a:pt x="847" y="1403"/>
                </a:lnTo>
                <a:lnTo>
                  <a:pt x="851" y="1403"/>
                </a:lnTo>
                <a:lnTo>
                  <a:pt x="855" y="1402"/>
                </a:lnTo>
                <a:lnTo>
                  <a:pt x="857" y="1399"/>
                </a:lnTo>
                <a:lnTo>
                  <a:pt x="858" y="1397"/>
                </a:lnTo>
                <a:lnTo>
                  <a:pt x="862" y="1394"/>
                </a:lnTo>
                <a:lnTo>
                  <a:pt x="862" y="1391"/>
                </a:lnTo>
                <a:lnTo>
                  <a:pt x="862" y="1387"/>
                </a:lnTo>
                <a:lnTo>
                  <a:pt x="862" y="1383"/>
                </a:lnTo>
                <a:lnTo>
                  <a:pt x="862" y="1378"/>
                </a:lnTo>
                <a:lnTo>
                  <a:pt x="862" y="1374"/>
                </a:lnTo>
                <a:lnTo>
                  <a:pt x="862" y="1370"/>
                </a:lnTo>
                <a:lnTo>
                  <a:pt x="865" y="1366"/>
                </a:lnTo>
                <a:lnTo>
                  <a:pt x="865" y="1363"/>
                </a:lnTo>
                <a:lnTo>
                  <a:pt x="864" y="1361"/>
                </a:lnTo>
                <a:lnTo>
                  <a:pt x="862" y="1359"/>
                </a:lnTo>
                <a:lnTo>
                  <a:pt x="860" y="1356"/>
                </a:lnTo>
                <a:lnTo>
                  <a:pt x="858" y="1353"/>
                </a:lnTo>
                <a:lnTo>
                  <a:pt x="855" y="1351"/>
                </a:lnTo>
                <a:lnTo>
                  <a:pt x="851" y="1347"/>
                </a:lnTo>
                <a:lnTo>
                  <a:pt x="849" y="1345"/>
                </a:lnTo>
                <a:lnTo>
                  <a:pt x="848" y="1344"/>
                </a:lnTo>
                <a:lnTo>
                  <a:pt x="846" y="1343"/>
                </a:lnTo>
                <a:lnTo>
                  <a:pt x="844" y="1343"/>
                </a:lnTo>
                <a:lnTo>
                  <a:pt x="843" y="1343"/>
                </a:lnTo>
                <a:lnTo>
                  <a:pt x="840" y="1343"/>
                </a:lnTo>
                <a:lnTo>
                  <a:pt x="838" y="1342"/>
                </a:lnTo>
                <a:lnTo>
                  <a:pt x="835" y="1340"/>
                </a:lnTo>
                <a:lnTo>
                  <a:pt x="834" y="1340"/>
                </a:lnTo>
                <a:lnTo>
                  <a:pt x="827" y="1339"/>
                </a:lnTo>
                <a:lnTo>
                  <a:pt x="827" y="1338"/>
                </a:lnTo>
                <a:lnTo>
                  <a:pt x="827" y="1335"/>
                </a:lnTo>
                <a:lnTo>
                  <a:pt x="828" y="1333"/>
                </a:lnTo>
                <a:lnTo>
                  <a:pt x="831" y="1330"/>
                </a:lnTo>
                <a:lnTo>
                  <a:pt x="836" y="1323"/>
                </a:lnTo>
                <a:lnTo>
                  <a:pt x="837" y="1321"/>
                </a:lnTo>
                <a:lnTo>
                  <a:pt x="839" y="1320"/>
                </a:lnTo>
                <a:lnTo>
                  <a:pt x="839" y="1317"/>
                </a:lnTo>
                <a:lnTo>
                  <a:pt x="841" y="1315"/>
                </a:lnTo>
                <a:lnTo>
                  <a:pt x="842" y="1313"/>
                </a:lnTo>
                <a:lnTo>
                  <a:pt x="843" y="1311"/>
                </a:lnTo>
                <a:lnTo>
                  <a:pt x="843" y="1309"/>
                </a:lnTo>
                <a:lnTo>
                  <a:pt x="844" y="1308"/>
                </a:lnTo>
                <a:lnTo>
                  <a:pt x="845" y="1305"/>
                </a:lnTo>
                <a:lnTo>
                  <a:pt x="845" y="1302"/>
                </a:lnTo>
                <a:lnTo>
                  <a:pt x="844" y="1300"/>
                </a:lnTo>
                <a:lnTo>
                  <a:pt x="844" y="1296"/>
                </a:lnTo>
                <a:lnTo>
                  <a:pt x="843" y="1293"/>
                </a:lnTo>
                <a:lnTo>
                  <a:pt x="842" y="1291"/>
                </a:lnTo>
                <a:lnTo>
                  <a:pt x="840" y="1288"/>
                </a:lnTo>
                <a:lnTo>
                  <a:pt x="839" y="1284"/>
                </a:lnTo>
                <a:lnTo>
                  <a:pt x="839" y="1282"/>
                </a:lnTo>
                <a:lnTo>
                  <a:pt x="839" y="1280"/>
                </a:lnTo>
                <a:lnTo>
                  <a:pt x="839" y="1276"/>
                </a:lnTo>
                <a:lnTo>
                  <a:pt x="840" y="1274"/>
                </a:lnTo>
                <a:lnTo>
                  <a:pt x="840" y="1272"/>
                </a:lnTo>
                <a:lnTo>
                  <a:pt x="839" y="1270"/>
                </a:lnTo>
                <a:lnTo>
                  <a:pt x="839" y="1268"/>
                </a:lnTo>
                <a:lnTo>
                  <a:pt x="837" y="1266"/>
                </a:lnTo>
                <a:lnTo>
                  <a:pt x="835" y="1264"/>
                </a:lnTo>
                <a:lnTo>
                  <a:pt x="835" y="1261"/>
                </a:lnTo>
                <a:lnTo>
                  <a:pt x="833" y="1260"/>
                </a:lnTo>
                <a:lnTo>
                  <a:pt x="831" y="1259"/>
                </a:lnTo>
                <a:lnTo>
                  <a:pt x="827" y="1260"/>
                </a:lnTo>
                <a:lnTo>
                  <a:pt x="822" y="1260"/>
                </a:lnTo>
                <a:lnTo>
                  <a:pt x="817" y="1261"/>
                </a:lnTo>
                <a:lnTo>
                  <a:pt x="813" y="1261"/>
                </a:lnTo>
                <a:lnTo>
                  <a:pt x="809" y="1261"/>
                </a:lnTo>
                <a:lnTo>
                  <a:pt x="806" y="1260"/>
                </a:lnTo>
                <a:lnTo>
                  <a:pt x="803" y="1257"/>
                </a:lnTo>
                <a:lnTo>
                  <a:pt x="801" y="1253"/>
                </a:lnTo>
                <a:lnTo>
                  <a:pt x="800" y="1249"/>
                </a:lnTo>
                <a:lnTo>
                  <a:pt x="799" y="1246"/>
                </a:lnTo>
                <a:lnTo>
                  <a:pt x="798" y="1243"/>
                </a:lnTo>
                <a:lnTo>
                  <a:pt x="797" y="1240"/>
                </a:lnTo>
                <a:lnTo>
                  <a:pt x="796" y="1237"/>
                </a:lnTo>
                <a:lnTo>
                  <a:pt x="795" y="1233"/>
                </a:lnTo>
                <a:lnTo>
                  <a:pt x="794" y="1229"/>
                </a:lnTo>
                <a:lnTo>
                  <a:pt x="792" y="1227"/>
                </a:lnTo>
                <a:lnTo>
                  <a:pt x="791" y="1224"/>
                </a:lnTo>
                <a:lnTo>
                  <a:pt x="791" y="1221"/>
                </a:lnTo>
                <a:lnTo>
                  <a:pt x="793" y="1217"/>
                </a:lnTo>
                <a:lnTo>
                  <a:pt x="794" y="1214"/>
                </a:lnTo>
                <a:lnTo>
                  <a:pt x="794" y="1210"/>
                </a:lnTo>
                <a:lnTo>
                  <a:pt x="795" y="1207"/>
                </a:lnTo>
                <a:lnTo>
                  <a:pt x="794" y="1203"/>
                </a:lnTo>
                <a:lnTo>
                  <a:pt x="793" y="1199"/>
                </a:lnTo>
                <a:lnTo>
                  <a:pt x="791" y="1197"/>
                </a:lnTo>
                <a:lnTo>
                  <a:pt x="788" y="1195"/>
                </a:lnTo>
                <a:lnTo>
                  <a:pt x="786" y="1194"/>
                </a:lnTo>
                <a:lnTo>
                  <a:pt x="784" y="1193"/>
                </a:lnTo>
                <a:lnTo>
                  <a:pt x="780" y="1191"/>
                </a:lnTo>
                <a:lnTo>
                  <a:pt x="775" y="1189"/>
                </a:lnTo>
                <a:lnTo>
                  <a:pt x="770" y="1187"/>
                </a:lnTo>
                <a:lnTo>
                  <a:pt x="765" y="1187"/>
                </a:lnTo>
                <a:lnTo>
                  <a:pt x="760" y="1186"/>
                </a:lnTo>
                <a:lnTo>
                  <a:pt x="755" y="1186"/>
                </a:lnTo>
                <a:lnTo>
                  <a:pt x="750" y="1186"/>
                </a:lnTo>
                <a:lnTo>
                  <a:pt x="744" y="1186"/>
                </a:lnTo>
                <a:lnTo>
                  <a:pt x="739" y="1187"/>
                </a:lnTo>
                <a:lnTo>
                  <a:pt x="734" y="1187"/>
                </a:lnTo>
                <a:lnTo>
                  <a:pt x="729" y="1187"/>
                </a:lnTo>
                <a:lnTo>
                  <a:pt x="724" y="1186"/>
                </a:lnTo>
                <a:lnTo>
                  <a:pt x="719" y="1186"/>
                </a:lnTo>
                <a:lnTo>
                  <a:pt x="714" y="1185"/>
                </a:lnTo>
                <a:lnTo>
                  <a:pt x="709" y="1182"/>
                </a:lnTo>
                <a:lnTo>
                  <a:pt x="705" y="1180"/>
                </a:lnTo>
                <a:lnTo>
                  <a:pt x="708" y="1176"/>
                </a:lnTo>
                <a:lnTo>
                  <a:pt x="709" y="1171"/>
                </a:lnTo>
                <a:lnTo>
                  <a:pt x="710" y="1166"/>
                </a:lnTo>
                <a:lnTo>
                  <a:pt x="709" y="1162"/>
                </a:lnTo>
                <a:lnTo>
                  <a:pt x="708" y="1156"/>
                </a:lnTo>
                <a:lnTo>
                  <a:pt x="708" y="1151"/>
                </a:lnTo>
                <a:lnTo>
                  <a:pt x="708" y="1146"/>
                </a:lnTo>
                <a:lnTo>
                  <a:pt x="710" y="1141"/>
                </a:lnTo>
                <a:lnTo>
                  <a:pt x="711" y="1140"/>
                </a:lnTo>
                <a:lnTo>
                  <a:pt x="711" y="1138"/>
                </a:lnTo>
                <a:lnTo>
                  <a:pt x="711" y="1135"/>
                </a:lnTo>
                <a:lnTo>
                  <a:pt x="709" y="1132"/>
                </a:lnTo>
                <a:lnTo>
                  <a:pt x="708" y="1130"/>
                </a:lnTo>
                <a:lnTo>
                  <a:pt x="707" y="1128"/>
                </a:lnTo>
                <a:lnTo>
                  <a:pt x="705" y="1126"/>
                </a:lnTo>
                <a:lnTo>
                  <a:pt x="703" y="1122"/>
                </a:lnTo>
                <a:lnTo>
                  <a:pt x="702" y="1119"/>
                </a:lnTo>
                <a:lnTo>
                  <a:pt x="700" y="1117"/>
                </a:lnTo>
                <a:lnTo>
                  <a:pt x="699" y="1114"/>
                </a:lnTo>
                <a:lnTo>
                  <a:pt x="699" y="1112"/>
                </a:lnTo>
                <a:lnTo>
                  <a:pt x="697" y="1112"/>
                </a:lnTo>
                <a:lnTo>
                  <a:pt x="693" y="1098"/>
                </a:lnTo>
                <a:lnTo>
                  <a:pt x="694" y="1098"/>
                </a:lnTo>
                <a:lnTo>
                  <a:pt x="697" y="1096"/>
                </a:lnTo>
                <a:lnTo>
                  <a:pt x="700" y="1095"/>
                </a:lnTo>
                <a:lnTo>
                  <a:pt x="703" y="1093"/>
                </a:lnTo>
                <a:lnTo>
                  <a:pt x="706" y="1091"/>
                </a:lnTo>
                <a:lnTo>
                  <a:pt x="708" y="1089"/>
                </a:lnTo>
                <a:lnTo>
                  <a:pt x="710" y="1087"/>
                </a:lnTo>
                <a:lnTo>
                  <a:pt x="711" y="1084"/>
                </a:lnTo>
                <a:lnTo>
                  <a:pt x="710" y="1081"/>
                </a:lnTo>
                <a:lnTo>
                  <a:pt x="708" y="1078"/>
                </a:lnTo>
                <a:lnTo>
                  <a:pt x="706" y="1075"/>
                </a:lnTo>
                <a:lnTo>
                  <a:pt x="703" y="1071"/>
                </a:lnTo>
                <a:lnTo>
                  <a:pt x="700" y="1068"/>
                </a:lnTo>
                <a:lnTo>
                  <a:pt x="699" y="1066"/>
                </a:lnTo>
                <a:lnTo>
                  <a:pt x="700" y="1063"/>
                </a:lnTo>
                <a:lnTo>
                  <a:pt x="701" y="1062"/>
                </a:lnTo>
                <a:lnTo>
                  <a:pt x="703" y="1060"/>
                </a:lnTo>
                <a:lnTo>
                  <a:pt x="705" y="1059"/>
                </a:lnTo>
                <a:lnTo>
                  <a:pt x="707" y="1058"/>
                </a:lnTo>
                <a:lnTo>
                  <a:pt x="708" y="1057"/>
                </a:lnTo>
                <a:lnTo>
                  <a:pt x="709" y="1055"/>
                </a:lnTo>
                <a:lnTo>
                  <a:pt x="709" y="1052"/>
                </a:lnTo>
                <a:lnTo>
                  <a:pt x="708" y="1051"/>
                </a:lnTo>
                <a:lnTo>
                  <a:pt x="707" y="1049"/>
                </a:lnTo>
                <a:lnTo>
                  <a:pt x="705" y="1047"/>
                </a:lnTo>
                <a:lnTo>
                  <a:pt x="704" y="1046"/>
                </a:lnTo>
                <a:lnTo>
                  <a:pt x="703" y="1045"/>
                </a:lnTo>
                <a:lnTo>
                  <a:pt x="702" y="1043"/>
                </a:lnTo>
                <a:lnTo>
                  <a:pt x="702" y="1040"/>
                </a:lnTo>
                <a:lnTo>
                  <a:pt x="704" y="1037"/>
                </a:lnTo>
                <a:lnTo>
                  <a:pt x="705" y="1035"/>
                </a:lnTo>
                <a:lnTo>
                  <a:pt x="707" y="1032"/>
                </a:lnTo>
                <a:lnTo>
                  <a:pt x="708" y="1030"/>
                </a:lnTo>
                <a:lnTo>
                  <a:pt x="711" y="1028"/>
                </a:lnTo>
                <a:lnTo>
                  <a:pt x="712" y="1025"/>
                </a:lnTo>
                <a:lnTo>
                  <a:pt x="713" y="1022"/>
                </a:lnTo>
                <a:lnTo>
                  <a:pt x="714" y="1019"/>
                </a:lnTo>
                <a:lnTo>
                  <a:pt x="712" y="1009"/>
                </a:lnTo>
                <a:lnTo>
                  <a:pt x="709" y="1000"/>
                </a:lnTo>
                <a:lnTo>
                  <a:pt x="705" y="992"/>
                </a:lnTo>
                <a:lnTo>
                  <a:pt x="698" y="984"/>
                </a:lnTo>
                <a:lnTo>
                  <a:pt x="693" y="976"/>
                </a:lnTo>
                <a:lnTo>
                  <a:pt x="687" y="968"/>
                </a:lnTo>
                <a:lnTo>
                  <a:pt x="684" y="960"/>
                </a:lnTo>
                <a:lnTo>
                  <a:pt x="682" y="950"/>
                </a:lnTo>
                <a:lnTo>
                  <a:pt x="683" y="948"/>
                </a:lnTo>
                <a:lnTo>
                  <a:pt x="685" y="945"/>
                </a:lnTo>
                <a:lnTo>
                  <a:pt x="687" y="943"/>
                </a:lnTo>
                <a:lnTo>
                  <a:pt x="689" y="941"/>
                </a:lnTo>
                <a:lnTo>
                  <a:pt x="691" y="938"/>
                </a:lnTo>
                <a:lnTo>
                  <a:pt x="692" y="935"/>
                </a:lnTo>
                <a:lnTo>
                  <a:pt x="693" y="932"/>
                </a:lnTo>
                <a:lnTo>
                  <a:pt x="692" y="929"/>
                </a:lnTo>
                <a:lnTo>
                  <a:pt x="690" y="927"/>
                </a:lnTo>
                <a:lnTo>
                  <a:pt x="689" y="925"/>
                </a:lnTo>
                <a:lnTo>
                  <a:pt x="687" y="924"/>
                </a:lnTo>
                <a:lnTo>
                  <a:pt x="685" y="922"/>
                </a:lnTo>
                <a:lnTo>
                  <a:pt x="683" y="921"/>
                </a:lnTo>
                <a:lnTo>
                  <a:pt x="681" y="921"/>
                </a:lnTo>
                <a:lnTo>
                  <a:pt x="678" y="921"/>
                </a:lnTo>
                <a:lnTo>
                  <a:pt x="677" y="922"/>
                </a:lnTo>
                <a:lnTo>
                  <a:pt x="674" y="924"/>
                </a:lnTo>
                <a:lnTo>
                  <a:pt x="673" y="925"/>
                </a:lnTo>
                <a:lnTo>
                  <a:pt x="670" y="927"/>
                </a:lnTo>
                <a:lnTo>
                  <a:pt x="669" y="928"/>
                </a:lnTo>
                <a:lnTo>
                  <a:pt x="661" y="929"/>
                </a:lnTo>
                <a:lnTo>
                  <a:pt x="653" y="929"/>
                </a:lnTo>
                <a:lnTo>
                  <a:pt x="645" y="930"/>
                </a:lnTo>
                <a:lnTo>
                  <a:pt x="637" y="931"/>
                </a:lnTo>
                <a:lnTo>
                  <a:pt x="630" y="931"/>
                </a:lnTo>
                <a:lnTo>
                  <a:pt x="623" y="930"/>
                </a:lnTo>
                <a:lnTo>
                  <a:pt x="617" y="928"/>
                </a:lnTo>
                <a:lnTo>
                  <a:pt x="612" y="924"/>
                </a:lnTo>
                <a:lnTo>
                  <a:pt x="608" y="920"/>
                </a:lnTo>
                <a:lnTo>
                  <a:pt x="605" y="915"/>
                </a:lnTo>
                <a:lnTo>
                  <a:pt x="602" y="910"/>
                </a:lnTo>
                <a:lnTo>
                  <a:pt x="600" y="905"/>
                </a:lnTo>
                <a:lnTo>
                  <a:pt x="598" y="899"/>
                </a:lnTo>
                <a:lnTo>
                  <a:pt x="597" y="894"/>
                </a:lnTo>
                <a:lnTo>
                  <a:pt x="598" y="887"/>
                </a:lnTo>
                <a:lnTo>
                  <a:pt x="599" y="882"/>
                </a:lnTo>
                <a:lnTo>
                  <a:pt x="600" y="880"/>
                </a:lnTo>
                <a:lnTo>
                  <a:pt x="602" y="879"/>
                </a:lnTo>
                <a:lnTo>
                  <a:pt x="603" y="877"/>
                </a:lnTo>
                <a:lnTo>
                  <a:pt x="606" y="876"/>
                </a:lnTo>
                <a:lnTo>
                  <a:pt x="607" y="874"/>
                </a:lnTo>
                <a:lnTo>
                  <a:pt x="610" y="872"/>
                </a:lnTo>
                <a:lnTo>
                  <a:pt x="610" y="870"/>
                </a:lnTo>
                <a:lnTo>
                  <a:pt x="610" y="867"/>
                </a:lnTo>
                <a:lnTo>
                  <a:pt x="610" y="864"/>
                </a:lnTo>
                <a:lnTo>
                  <a:pt x="610" y="861"/>
                </a:lnTo>
                <a:lnTo>
                  <a:pt x="610" y="858"/>
                </a:lnTo>
                <a:lnTo>
                  <a:pt x="608" y="855"/>
                </a:lnTo>
                <a:lnTo>
                  <a:pt x="606" y="852"/>
                </a:lnTo>
                <a:lnTo>
                  <a:pt x="604" y="850"/>
                </a:lnTo>
                <a:lnTo>
                  <a:pt x="602" y="847"/>
                </a:lnTo>
                <a:lnTo>
                  <a:pt x="599" y="846"/>
                </a:lnTo>
                <a:lnTo>
                  <a:pt x="601" y="842"/>
                </a:lnTo>
                <a:lnTo>
                  <a:pt x="602" y="838"/>
                </a:lnTo>
                <a:lnTo>
                  <a:pt x="602" y="834"/>
                </a:lnTo>
                <a:lnTo>
                  <a:pt x="601" y="830"/>
                </a:lnTo>
                <a:lnTo>
                  <a:pt x="599" y="828"/>
                </a:lnTo>
                <a:lnTo>
                  <a:pt x="597" y="825"/>
                </a:lnTo>
                <a:lnTo>
                  <a:pt x="594" y="823"/>
                </a:lnTo>
                <a:lnTo>
                  <a:pt x="592" y="821"/>
                </a:lnTo>
                <a:lnTo>
                  <a:pt x="586" y="818"/>
                </a:lnTo>
                <a:lnTo>
                  <a:pt x="581" y="816"/>
                </a:lnTo>
                <a:lnTo>
                  <a:pt x="575" y="814"/>
                </a:lnTo>
                <a:lnTo>
                  <a:pt x="570" y="813"/>
                </a:lnTo>
                <a:lnTo>
                  <a:pt x="565" y="811"/>
                </a:lnTo>
                <a:lnTo>
                  <a:pt x="559" y="811"/>
                </a:lnTo>
                <a:lnTo>
                  <a:pt x="553" y="809"/>
                </a:lnTo>
                <a:lnTo>
                  <a:pt x="547" y="809"/>
                </a:lnTo>
                <a:lnTo>
                  <a:pt x="542" y="808"/>
                </a:lnTo>
                <a:lnTo>
                  <a:pt x="537" y="807"/>
                </a:lnTo>
                <a:lnTo>
                  <a:pt x="532" y="805"/>
                </a:lnTo>
                <a:lnTo>
                  <a:pt x="528" y="802"/>
                </a:lnTo>
                <a:lnTo>
                  <a:pt x="523" y="799"/>
                </a:lnTo>
                <a:lnTo>
                  <a:pt x="519" y="796"/>
                </a:lnTo>
                <a:lnTo>
                  <a:pt x="515" y="793"/>
                </a:lnTo>
                <a:lnTo>
                  <a:pt x="510" y="790"/>
                </a:lnTo>
                <a:lnTo>
                  <a:pt x="507" y="788"/>
                </a:lnTo>
                <a:lnTo>
                  <a:pt x="503" y="787"/>
                </a:lnTo>
                <a:lnTo>
                  <a:pt x="500" y="787"/>
                </a:lnTo>
                <a:lnTo>
                  <a:pt x="498" y="785"/>
                </a:lnTo>
                <a:lnTo>
                  <a:pt x="494" y="783"/>
                </a:lnTo>
                <a:lnTo>
                  <a:pt x="490" y="780"/>
                </a:lnTo>
                <a:lnTo>
                  <a:pt x="485" y="778"/>
                </a:lnTo>
                <a:lnTo>
                  <a:pt x="481" y="777"/>
                </a:lnTo>
                <a:lnTo>
                  <a:pt x="477" y="775"/>
                </a:lnTo>
                <a:lnTo>
                  <a:pt x="472" y="775"/>
                </a:lnTo>
                <a:lnTo>
                  <a:pt x="468" y="774"/>
                </a:lnTo>
                <a:lnTo>
                  <a:pt x="464" y="774"/>
                </a:lnTo>
                <a:lnTo>
                  <a:pt x="460" y="772"/>
                </a:lnTo>
                <a:lnTo>
                  <a:pt x="457" y="770"/>
                </a:lnTo>
                <a:lnTo>
                  <a:pt x="454" y="767"/>
                </a:lnTo>
                <a:lnTo>
                  <a:pt x="451" y="767"/>
                </a:lnTo>
                <a:lnTo>
                  <a:pt x="444" y="766"/>
                </a:lnTo>
                <a:lnTo>
                  <a:pt x="439" y="764"/>
                </a:lnTo>
                <a:lnTo>
                  <a:pt x="433" y="761"/>
                </a:lnTo>
                <a:lnTo>
                  <a:pt x="428" y="758"/>
                </a:lnTo>
                <a:lnTo>
                  <a:pt x="424" y="755"/>
                </a:lnTo>
                <a:lnTo>
                  <a:pt x="419" y="751"/>
                </a:lnTo>
                <a:lnTo>
                  <a:pt x="414" y="748"/>
                </a:lnTo>
                <a:lnTo>
                  <a:pt x="409" y="744"/>
                </a:lnTo>
                <a:lnTo>
                  <a:pt x="407" y="742"/>
                </a:lnTo>
                <a:lnTo>
                  <a:pt x="404" y="740"/>
                </a:lnTo>
                <a:lnTo>
                  <a:pt x="401" y="739"/>
                </a:lnTo>
                <a:lnTo>
                  <a:pt x="398" y="737"/>
                </a:lnTo>
                <a:lnTo>
                  <a:pt x="396" y="736"/>
                </a:lnTo>
                <a:lnTo>
                  <a:pt x="393" y="733"/>
                </a:lnTo>
                <a:lnTo>
                  <a:pt x="390" y="731"/>
                </a:lnTo>
                <a:lnTo>
                  <a:pt x="388" y="728"/>
                </a:lnTo>
                <a:lnTo>
                  <a:pt x="386" y="724"/>
                </a:lnTo>
                <a:lnTo>
                  <a:pt x="385" y="720"/>
                </a:lnTo>
                <a:lnTo>
                  <a:pt x="386" y="715"/>
                </a:lnTo>
                <a:lnTo>
                  <a:pt x="386" y="709"/>
                </a:lnTo>
                <a:lnTo>
                  <a:pt x="387" y="704"/>
                </a:lnTo>
                <a:lnTo>
                  <a:pt x="388" y="699"/>
                </a:lnTo>
                <a:lnTo>
                  <a:pt x="387" y="694"/>
                </a:lnTo>
                <a:lnTo>
                  <a:pt x="385" y="688"/>
                </a:lnTo>
                <a:lnTo>
                  <a:pt x="385" y="686"/>
                </a:lnTo>
                <a:lnTo>
                  <a:pt x="385" y="683"/>
                </a:lnTo>
                <a:lnTo>
                  <a:pt x="385" y="680"/>
                </a:lnTo>
                <a:lnTo>
                  <a:pt x="385" y="677"/>
                </a:lnTo>
                <a:lnTo>
                  <a:pt x="386" y="674"/>
                </a:lnTo>
                <a:lnTo>
                  <a:pt x="387" y="671"/>
                </a:lnTo>
                <a:lnTo>
                  <a:pt x="388" y="668"/>
                </a:lnTo>
                <a:lnTo>
                  <a:pt x="388" y="665"/>
                </a:lnTo>
                <a:lnTo>
                  <a:pt x="388" y="663"/>
                </a:lnTo>
                <a:lnTo>
                  <a:pt x="388" y="661"/>
                </a:lnTo>
                <a:lnTo>
                  <a:pt x="387" y="659"/>
                </a:lnTo>
                <a:lnTo>
                  <a:pt x="387" y="656"/>
                </a:lnTo>
                <a:lnTo>
                  <a:pt x="386" y="654"/>
                </a:lnTo>
                <a:lnTo>
                  <a:pt x="385" y="651"/>
                </a:lnTo>
                <a:lnTo>
                  <a:pt x="385" y="649"/>
                </a:lnTo>
                <a:lnTo>
                  <a:pt x="385" y="646"/>
                </a:lnTo>
                <a:lnTo>
                  <a:pt x="377" y="647"/>
                </a:lnTo>
                <a:lnTo>
                  <a:pt x="370" y="647"/>
                </a:lnTo>
                <a:lnTo>
                  <a:pt x="362" y="647"/>
                </a:lnTo>
                <a:lnTo>
                  <a:pt x="356" y="646"/>
                </a:lnTo>
                <a:lnTo>
                  <a:pt x="349" y="646"/>
                </a:lnTo>
                <a:lnTo>
                  <a:pt x="341" y="647"/>
                </a:lnTo>
                <a:lnTo>
                  <a:pt x="335" y="648"/>
                </a:lnTo>
                <a:lnTo>
                  <a:pt x="328" y="650"/>
                </a:lnTo>
                <a:lnTo>
                  <a:pt x="325" y="652"/>
                </a:lnTo>
                <a:lnTo>
                  <a:pt x="322" y="654"/>
                </a:lnTo>
                <a:lnTo>
                  <a:pt x="320" y="657"/>
                </a:lnTo>
                <a:lnTo>
                  <a:pt x="318" y="660"/>
                </a:lnTo>
                <a:lnTo>
                  <a:pt x="316" y="663"/>
                </a:lnTo>
                <a:lnTo>
                  <a:pt x="314" y="665"/>
                </a:lnTo>
                <a:lnTo>
                  <a:pt x="310" y="667"/>
                </a:lnTo>
                <a:lnTo>
                  <a:pt x="308" y="669"/>
                </a:lnTo>
                <a:lnTo>
                  <a:pt x="306" y="669"/>
                </a:lnTo>
                <a:lnTo>
                  <a:pt x="302" y="669"/>
                </a:lnTo>
                <a:lnTo>
                  <a:pt x="300" y="671"/>
                </a:lnTo>
                <a:lnTo>
                  <a:pt x="297" y="672"/>
                </a:lnTo>
                <a:lnTo>
                  <a:pt x="294" y="673"/>
                </a:lnTo>
                <a:lnTo>
                  <a:pt x="293" y="673"/>
                </a:lnTo>
                <a:lnTo>
                  <a:pt x="291" y="676"/>
                </a:lnTo>
                <a:lnTo>
                  <a:pt x="290" y="677"/>
                </a:lnTo>
                <a:lnTo>
                  <a:pt x="289" y="680"/>
                </a:lnTo>
                <a:lnTo>
                  <a:pt x="288" y="682"/>
                </a:lnTo>
                <a:lnTo>
                  <a:pt x="286" y="684"/>
                </a:lnTo>
                <a:lnTo>
                  <a:pt x="284" y="684"/>
                </a:lnTo>
                <a:lnTo>
                  <a:pt x="286" y="684"/>
                </a:lnTo>
                <a:lnTo>
                  <a:pt x="285" y="684"/>
                </a:lnTo>
                <a:lnTo>
                  <a:pt x="284" y="685"/>
                </a:lnTo>
                <a:lnTo>
                  <a:pt x="284" y="687"/>
                </a:lnTo>
                <a:lnTo>
                  <a:pt x="284" y="688"/>
                </a:lnTo>
                <a:lnTo>
                  <a:pt x="280" y="690"/>
                </a:lnTo>
                <a:lnTo>
                  <a:pt x="275" y="692"/>
                </a:lnTo>
                <a:lnTo>
                  <a:pt x="270" y="692"/>
                </a:lnTo>
                <a:lnTo>
                  <a:pt x="265" y="692"/>
                </a:lnTo>
                <a:lnTo>
                  <a:pt x="260" y="692"/>
                </a:lnTo>
                <a:lnTo>
                  <a:pt x="255" y="692"/>
                </a:lnTo>
                <a:lnTo>
                  <a:pt x="251" y="693"/>
                </a:lnTo>
                <a:lnTo>
                  <a:pt x="247" y="695"/>
                </a:lnTo>
                <a:lnTo>
                  <a:pt x="244" y="698"/>
                </a:lnTo>
                <a:lnTo>
                  <a:pt x="240" y="700"/>
                </a:lnTo>
                <a:lnTo>
                  <a:pt x="237" y="703"/>
                </a:lnTo>
                <a:lnTo>
                  <a:pt x="234" y="705"/>
                </a:lnTo>
                <a:lnTo>
                  <a:pt x="231" y="707"/>
                </a:lnTo>
                <a:lnTo>
                  <a:pt x="227" y="708"/>
                </a:lnTo>
                <a:lnTo>
                  <a:pt x="224" y="708"/>
                </a:lnTo>
                <a:lnTo>
                  <a:pt x="221" y="707"/>
                </a:lnTo>
                <a:lnTo>
                  <a:pt x="218" y="705"/>
                </a:lnTo>
                <a:lnTo>
                  <a:pt x="216" y="704"/>
                </a:lnTo>
                <a:lnTo>
                  <a:pt x="215" y="703"/>
                </a:lnTo>
                <a:lnTo>
                  <a:pt x="214" y="703"/>
                </a:lnTo>
                <a:lnTo>
                  <a:pt x="213" y="704"/>
                </a:lnTo>
                <a:lnTo>
                  <a:pt x="211" y="704"/>
                </a:lnTo>
                <a:lnTo>
                  <a:pt x="209" y="705"/>
                </a:lnTo>
                <a:lnTo>
                  <a:pt x="207" y="706"/>
                </a:lnTo>
                <a:lnTo>
                  <a:pt x="195" y="708"/>
                </a:lnTo>
                <a:lnTo>
                  <a:pt x="184" y="714"/>
                </a:lnTo>
                <a:lnTo>
                  <a:pt x="182" y="715"/>
                </a:lnTo>
                <a:lnTo>
                  <a:pt x="179" y="715"/>
                </a:lnTo>
                <a:lnTo>
                  <a:pt x="176" y="715"/>
                </a:lnTo>
                <a:lnTo>
                  <a:pt x="174" y="715"/>
                </a:lnTo>
                <a:lnTo>
                  <a:pt x="172" y="716"/>
                </a:lnTo>
                <a:lnTo>
                  <a:pt x="170" y="717"/>
                </a:lnTo>
                <a:lnTo>
                  <a:pt x="168" y="718"/>
                </a:lnTo>
                <a:lnTo>
                  <a:pt x="167" y="719"/>
                </a:lnTo>
                <a:lnTo>
                  <a:pt x="165" y="720"/>
                </a:lnTo>
                <a:lnTo>
                  <a:pt x="164" y="722"/>
                </a:lnTo>
                <a:lnTo>
                  <a:pt x="161" y="723"/>
                </a:lnTo>
                <a:lnTo>
                  <a:pt x="160" y="724"/>
                </a:lnTo>
                <a:lnTo>
                  <a:pt x="156" y="724"/>
                </a:lnTo>
                <a:lnTo>
                  <a:pt x="153" y="724"/>
                </a:lnTo>
                <a:lnTo>
                  <a:pt x="151" y="722"/>
                </a:lnTo>
                <a:lnTo>
                  <a:pt x="149" y="719"/>
                </a:lnTo>
                <a:lnTo>
                  <a:pt x="148" y="716"/>
                </a:lnTo>
                <a:lnTo>
                  <a:pt x="148" y="712"/>
                </a:lnTo>
                <a:lnTo>
                  <a:pt x="148" y="708"/>
                </a:lnTo>
                <a:lnTo>
                  <a:pt x="148" y="704"/>
                </a:lnTo>
                <a:lnTo>
                  <a:pt x="149" y="700"/>
                </a:lnTo>
                <a:lnTo>
                  <a:pt x="149" y="696"/>
                </a:lnTo>
                <a:lnTo>
                  <a:pt x="149" y="692"/>
                </a:lnTo>
                <a:lnTo>
                  <a:pt x="148" y="689"/>
                </a:lnTo>
                <a:lnTo>
                  <a:pt x="147" y="686"/>
                </a:lnTo>
                <a:lnTo>
                  <a:pt x="147" y="684"/>
                </a:lnTo>
                <a:lnTo>
                  <a:pt x="147" y="681"/>
                </a:lnTo>
                <a:lnTo>
                  <a:pt x="147" y="679"/>
                </a:lnTo>
                <a:lnTo>
                  <a:pt x="147" y="677"/>
                </a:lnTo>
                <a:lnTo>
                  <a:pt x="147" y="676"/>
                </a:lnTo>
                <a:lnTo>
                  <a:pt x="147" y="675"/>
                </a:lnTo>
                <a:lnTo>
                  <a:pt x="148" y="675"/>
                </a:lnTo>
                <a:lnTo>
                  <a:pt x="148" y="674"/>
                </a:lnTo>
                <a:lnTo>
                  <a:pt x="148" y="673"/>
                </a:lnTo>
                <a:lnTo>
                  <a:pt x="148" y="672"/>
                </a:lnTo>
                <a:lnTo>
                  <a:pt x="149" y="669"/>
                </a:lnTo>
                <a:lnTo>
                  <a:pt x="149" y="668"/>
                </a:lnTo>
                <a:lnTo>
                  <a:pt x="148" y="668"/>
                </a:lnTo>
                <a:lnTo>
                  <a:pt x="146" y="668"/>
                </a:lnTo>
                <a:lnTo>
                  <a:pt x="145" y="667"/>
                </a:lnTo>
                <a:lnTo>
                  <a:pt x="144" y="667"/>
                </a:lnTo>
                <a:lnTo>
                  <a:pt x="144" y="668"/>
                </a:lnTo>
                <a:lnTo>
                  <a:pt x="143" y="669"/>
                </a:lnTo>
                <a:lnTo>
                  <a:pt x="136" y="669"/>
                </a:lnTo>
                <a:lnTo>
                  <a:pt x="129" y="671"/>
                </a:lnTo>
                <a:lnTo>
                  <a:pt x="123" y="673"/>
                </a:lnTo>
                <a:lnTo>
                  <a:pt x="116" y="674"/>
                </a:lnTo>
                <a:lnTo>
                  <a:pt x="109" y="676"/>
                </a:lnTo>
                <a:lnTo>
                  <a:pt x="103" y="677"/>
                </a:lnTo>
                <a:lnTo>
                  <a:pt x="97" y="677"/>
                </a:lnTo>
                <a:lnTo>
                  <a:pt x="89" y="676"/>
                </a:lnTo>
                <a:lnTo>
                  <a:pt x="87" y="676"/>
                </a:lnTo>
                <a:lnTo>
                  <a:pt x="85" y="675"/>
                </a:lnTo>
                <a:lnTo>
                  <a:pt x="83" y="675"/>
                </a:lnTo>
                <a:lnTo>
                  <a:pt x="81" y="674"/>
                </a:lnTo>
                <a:lnTo>
                  <a:pt x="79" y="673"/>
                </a:lnTo>
                <a:lnTo>
                  <a:pt x="77" y="673"/>
                </a:lnTo>
                <a:lnTo>
                  <a:pt x="76" y="671"/>
                </a:lnTo>
                <a:lnTo>
                  <a:pt x="75" y="669"/>
                </a:lnTo>
                <a:lnTo>
                  <a:pt x="74" y="666"/>
                </a:lnTo>
                <a:lnTo>
                  <a:pt x="74" y="663"/>
                </a:lnTo>
                <a:lnTo>
                  <a:pt x="73" y="661"/>
                </a:lnTo>
                <a:lnTo>
                  <a:pt x="71" y="658"/>
                </a:lnTo>
                <a:lnTo>
                  <a:pt x="69" y="657"/>
                </a:lnTo>
                <a:lnTo>
                  <a:pt x="66" y="657"/>
                </a:lnTo>
                <a:lnTo>
                  <a:pt x="63" y="658"/>
                </a:lnTo>
                <a:lnTo>
                  <a:pt x="61" y="657"/>
                </a:lnTo>
                <a:lnTo>
                  <a:pt x="57" y="654"/>
                </a:lnTo>
                <a:lnTo>
                  <a:pt x="53" y="653"/>
                </a:lnTo>
                <a:lnTo>
                  <a:pt x="49" y="651"/>
                </a:lnTo>
                <a:lnTo>
                  <a:pt x="45" y="651"/>
                </a:lnTo>
                <a:lnTo>
                  <a:pt x="41" y="652"/>
                </a:lnTo>
                <a:lnTo>
                  <a:pt x="37" y="653"/>
                </a:lnTo>
                <a:lnTo>
                  <a:pt x="33" y="655"/>
                </a:lnTo>
                <a:lnTo>
                  <a:pt x="30" y="658"/>
                </a:lnTo>
                <a:lnTo>
                  <a:pt x="30" y="654"/>
                </a:lnTo>
                <a:lnTo>
                  <a:pt x="32" y="651"/>
                </a:lnTo>
                <a:lnTo>
                  <a:pt x="34" y="648"/>
                </a:lnTo>
                <a:lnTo>
                  <a:pt x="37" y="645"/>
                </a:lnTo>
                <a:lnTo>
                  <a:pt x="40" y="643"/>
                </a:lnTo>
                <a:lnTo>
                  <a:pt x="41" y="641"/>
                </a:lnTo>
                <a:lnTo>
                  <a:pt x="44" y="639"/>
                </a:lnTo>
                <a:lnTo>
                  <a:pt x="42" y="637"/>
                </a:lnTo>
                <a:lnTo>
                  <a:pt x="41" y="634"/>
                </a:lnTo>
                <a:lnTo>
                  <a:pt x="40" y="633"/>
                </a:lnTo>
                <a:lnTo>
                  <a:pt x="38" y="629"/>
                </a:lnTo>
                <a:lnTo>
                  <a:pt x="37" y="627"/>
                </a:lnTo>
                <a:lnTo>
                  <a:pt x="36" y="625"/>
                </a:lnTo>
                <a:lnTo>
                  <a:pt x="34" y="622"/>
                </a:lnTo>
                <a:lnTo>
                  <a:pt x="33" y="621"/>
                </a:lnTo>
                <a:lnTo>
                  <a:pt x="31" y="619"/>
                </a:lnTo>
                <a:lnTo>
                  <a:pt x="30" y="617"/>
                </a:lnTo>
                <a:lnTo>
                  <a:pt x="28" y="615"/>
                </a:lnTo>
                <a:lnTo>
                  <a:pt x="26" y="613"/>
                </a:lnTo>
                <a:lnTo>
                  <a:pt x="24" y="611"/>
                </a:lnTo>
                <a:lnTo>
                  <a:pt x="22" y="610"/>
                </a:lnTo>
                <a:lnTo>
                  <a:pt x="20" y="607"/>
                </a:lnTo>
                <a:lnTo>
                  <a:pt x="18" y="605"/>
                </a:lnTo>
                <a:lnTo>
                  <a:pt x="17" y="604"/>
                </a:lnTo>
                <a:lnTo>
                  <a:pt x="18" y="602"/>
                </a:lnTo>
                <a:lnTo>
                  <a:pt x="18" y="601"/>
                </a:lnTo>
                <a:lnTo>
                  <a:pt x="17" y="600"/>
                </a:lnTo>
                <a:lnTo>
                  <a:pt x="14" y="598"/>
                </a:lnTo>
                <a:lnTo>
                  <a:pt x="11" y="596"/>
                </a:lnTo>
                <a:lnTo>
                  <a:pt x="8" y="594"/>
                </a:lnTo>
                <a:lnTo>
                  <a:pt x="5" y="592"/>
                </a:lnTo>
                <a:lnTo>
                  <a:pt x="2" y="590"/>
                </a:lnTo>
                <a:lnTo>
                  <a:pt x="1" y="588"/>
                </a:lnTo>
                <a:lnTo>
                  <a:pt x="0" y="585"/>
                </a:lnTo>
                <a:lnTo>
                  <a:pt x="2" y="581"/>
                </a:lnTo>
                <a:lnTo>
                  <a:pt x="3" y="576"/>
                </a:lnTo>
                <a:lnTo>
                  <a:pt x="5" y="571"/>
                </a:lnTo>
                <a:lnTo>
                  <a:pt x="6" y="566"/>
                </a:lnTo>
                <a:lnTo>
                  <a:pt x="8" y="561"/>
                </a:lnTo>
                <a:lnTo>
                  <a:pt x="10" y="556"/>
                </a:lnTo>
                <a:lnTo>
                  <a:pt x="10" y="551"/>
                </a:lnTo>
                <a:lnTo>
                  <a:pt x="10" y="546"/>
                </a:lnTo>
                <a:lnTo>
                  <a:pt x="10" y="541"/>
                </a:lnTo>
                <a:lnTo>
                  <a:pt x="10" y="538"/>
                </a:lnTo>
                <a:lnTo>
                  <a:pt x="10" y="535"/>
                </a:lnTo>
                <a:lnTo>
                  <a:pt x="11" y="532"/>
                </a:lnTo>
                <a:lnTo>
                  <a:pt x="14" y="529"/>
                </a:lnTo>
                <a:lnTo>
                  <a:pt x="16" y="527"/>
                </a:lnTo>
                <a:lnTo>
                  <a:pt x="19" y="525"/>
                </a:lnTo>
                <a:lnTo>
                  <a:pt x="23" y="524"/>
                </a:lnTo>
                <a:lnTo>
                  <a:pt x="27" y="525"/>
                </a:lnTo>
                <a:lnTo>
                  <a:pt x="27" y="526"/>
                </a:lnTo>
                <a:lnTo>
                  <a:pt x="27" y="527"/>
                </a:lnTo>
                <a:lnTo>
                  <a:pt x="28" y="527"/>
                </a:lnTo>
                <a:lnTo>
                  <a:pt x="29" y="527"/>
                </a:lnTo>
                <a:lnTo>
                  <a:pt x="31" y="527"/>
                </a:lnTo>
                <a:lnTo>
                  <a:pt x="34" y="526"/>
                </a:lnTo>
                <a:lnTo>
                  <a:pt x="34" y="523"/>
                </a:lnTo>
                <a:lnTo>
                  <a:pt x="36" y="522"/>
                </a:lnTo>
                <a:lnTo>
                  <a:pt x="37" y="519"/>
                </a:lnTo>
                <a:lnTo>
                  <a:pt x="37" y="515"/>
                </a:lnTo>
                <a:lnTo>
                  <a:pt x="37" y="511"/>
                </a:lnTo>
                <a:lnTo>
                  <a:pt x="36" y="509"/>
                </a:lnTo>
                <a:lnTo>
                  <a:pt x="34" y="507"/>
                </a:lnTo>
                <a:lnTo>
                  <a:pt x="34" y="505"/>
                </a:lnTo>
                <a:lnTo>
                  <a:pt x="33" y="503"/>
                </a:lnTo>
                <a:lnTo>
                  <a:pt x="32" y="502"/>
                </a:lnTo>
                <a:lnTo>
                  <a:pt x="32" y="499"/>
                </a:lnTo>
                <a:lnTo>
                  <a:pt x="32" y="498"/>
                </a:lnTo>
                <a:lnTo>
                  <a:pt x="32" y="496"/>
                </a:lnTo>
                <a:lnTo>
                  <a:pt x="33" y="495"/>
                </a:lnTo>
                <a:lnTo>
                  <a:pt x="34" y="491"/>
                </a:lnTo>
                <a:lnTo>
                  <a:pt x="37" y="489"/>
                </a:lnTo>
                <a:lnTo>
                  <a:pt x="39" y="486"/>
                </a:lnTo>
                <a:lnTo>
                  <a:pt x="41" y="483"/>
                </a:lnTo>
                <a:lnTo>
                  <a:pt x="44" y="480"/>
                </a:lnTo>
                <a:lnTo>
                  <a:pt x="46" y="478"/>
                </a:lnTo>
                <a:lnTo>
                  <a:pt x="47" y="475"/>
                </a:lnTo>
                <a:lnTo>
                  <a:pt x="49" y="471"/>
                </a:lnTo>
                <a:lnTo>
                  <a:pt x="49" y="469"/>
                </a:lnTo>
                <a:lnTo>
                  <a:pt x="50" y="467"/>
                </a:lnTo>
                <a:lnTo>
                  <a:pt x="51" y="464"/>
                </a:lnTo>
                <a:lnTo>
                  <a:pt x="53" y="463"/>
                </a:lnTo>
                <a:lnTo>
                  <a:pt x="53" y="460"/>
                </a:lnTo>
                <a:lnTo>
                  <a:pt x="55" y="459"/>
                </a:lnTo>
                <a:lnTo>
                  <a:pt x="57" y="457"/>
                </a:lnTo>
                <a:lnTo>
                  <a:pt x="60" y="456"/>
                </a:lnTo>
                <a:lnTo>
                  <a:pt x="62" y="456"/>
                </a:lnTo>
                <a:lnTo>
                  <a:pt x="65" y="455"/>
                </a:lnTo>
                <a:lnTo>
                  <a:pt x="67" y="454"/>
                </a:lnTo>
                <a:lnTo>
                  <a:pt x="69" y="452"/>
                </a:lnTo>
                <a:lnTo>
                  <a:pt x="71" y="452"/>
                </a:lnTo>
                <a:lnTo>
                  <a:pt x="73" y="450"/>
                </a:lnTo>
                <a:lnTo>
                  <a:pt x="75" y="448"/>
                </a:lnTo>
                <a:lnTo>
                  <a:pt x="77" y="447"/>
                </a:lnTo>
                <a:lnTo>
                  <a:pt x="78" y="444"/>
                </a:lnTo>
                <a:lnTo>
                  <a:pt x="80" y="442"/>
                </a:lnTo>
                <a:lnTo>
                  <a:pt x="81" y="440"/>
                </a:lnTo>
                <a:lnTo>
                  <a:pt x="83" y="438"/>
                </a:lnTo>
                <a:lnTo>
                  <a:pt x="85" y="437"/>
                </a:lnTo>
                <a:lnTo>
                  <a:pt x="86" y="435"/>
                </a:lnTo>
                <a:lnTo>
                  <a:pt x="89" y="434"/>
                </a:lnTo>
                <a:lnTo>
                  <a:pt x="91" y="433"/>
                </a:lnTo>
                <a:lnTo>
                  <a:pt x="96" y="431"/>
                </a:lnTo>
                <a:lnTo>
                  <a:pt x="101" y="430"/>
                </a:lnTo>
                <a:lnTo>
                  <a:pt x="107" y="429"/>
                </a:lnTo>
                <a:lnTo>
                  <a:pt x="112" y="428"/>
                </a:lnTo>
                <a:lnTo>
                  <a:pt x="117" y="427"/>
                </a:lnTo>
                <a:lnTo>
                  <a:pt x="123" y="425"/>
                </a:lnTo>
                <a:lnTo>
                  <a:pt x="128" y="423"/>
                </a:lnTo>
                <a:lnTo>
                  <a:pt x="134" y="420"/>
                </a:lnTo>
                <a:lnTo>
                  <a:pt x="136" y="419"/>
                </a:lnTo>
                <a:lnTo>
                  <a:pt x="140" y="418"/>
                </a:lnTo>
                <a:lnTo>
                  <a:pt x="143" y="417"/>
                </a:lnTo>
                <a:lnTo>
                  <a:pt x="146" y="417"/>
                </a:lnTo>
                <a:lnTo>
                  <a:pt x="149" y="417"/>
                </a:lnTo>
                <a:lnTo>
                  <a:pt x="153" y="418"/>
                </a:lnTo>
                <a:lnTo>
                  <a:pt x="156" y="418"/>
                </a:lnTo>
                <a:lnTo>
                  <a:pt x="160" y="419"/>
                </a:lnTo>
                <a:lnTo>
                  <a:pt x="162" y="420"/>
                </a:lnTo>
                <a:lnTo>
                  <a:pt x="164" y="421"/>
                </a:lnTo>
                <a:lnTo>
                  <a:pt x="166" y="422"/>
                </a:lnTo>
                <a:lnTo>
                  <a:pt x="168" y="423"/>
                </a:lnTo>
                <a:lnTo>
                  <a:pt x="170" y="424"/>
                </a:lnTo>
                <a:lnTo>
                  <a:pt x="172" y="425"/>
                </a:lnTo>
                <a:lnTo>
                  <a:pt x="174" y="425"/>
                </a:lnTo>
                <a:lnTo>
                  <a:pt x="176" y="426"/>
                </a:lnTo>
                <a:lnTo>
                  <a:pt x="196" y="266"/>
                </a:lnTo>
                <a:lnTo>
                  <a:pt x="194" y="265"/>
                </a:lnTo>
                <a:lnTo>
                  <a:pt x="191" y="262"/>
                </a:lnTo>
                <a:lnTo>
                  <a:pt x="190" y="260"/>
                </a:lnTo>
                <a:lnTo>
                  <a:pt x="187" y="258"/>
                </a:lnTo>
                <a:lnTo>
                  <a:pt x="187" y="257"/>
                </a:lnTo>
                <a:lnTo>
                  <a:pt x="188" y="257"/>
                </a:lnTo>
                <a:lnTo>
                  <a:pt x="187" y="257"/>
                </a:lnTo>
                <a:lnTo>
                  <a:pt x="184" y="256"/>
                </a:lnTo>
                <a:lnTo>
                  <a:pt x="183" y="256"/>
                </a:lnTo>
                <a:lnTo>
                  <a:pt x="181" y="255"/>
                </a:lnTo>
                <a:lnTo>
                  <a:pt x="179" y="255"/>
                </a:lnTo>
                <a:lnTo>
                  <a:pt x="177" y="254"/>
                </a:lnTo>
                <a:lnTo>
                  <a:pt x="176" y="253"/>
                </a:lnTo>
                <a:lnTo>
                  <a:pt x="174" y="252"/>
                </a:lnTo>
                <a:lnTo>
                  <a:pt x="173" y="251"/>
                </a:lnTo>
                <a:lnTo>
                  <a:pt x="173" y="250"/>
                </a:lnTo>
                <a:lnTo>
                  <a:pt x="172" y="248"/>
                </a:lnTo>
                <a:lnTo>
                  <a:pt x="171" y="247"/>
                </a:lnTo>
                <a:lnTo>
                  <a:pt x="168" y="244"/>
                </a:lnTo>
                <a:lnTo>
                  <a:pt x="165" y="240"/>
                </a:lnTo>
                <a:lnTo>
                  <a:pt x="164" y="236"/>
                </a:lnTo>
                <a:lnTo>
                  <a:pt x="161" y="233"/>
                </a:lnTo>
                <a:lnTo>
                  <a:pt x="160" y="228"/>
                </a:lnTo>
                <a:lnTo>
                  <a:pt x="160" y="223"/>
                </a:lnTo>
                <a:lnTo>
                  <a:pt x="160" y="220"/>
                </a:lnTo>
                <a:lnTo>
                  <a:pt x="161" y="216"/>
                </a:lnTo>
                <a:lnTo>
                  <a:pt x="163" y="213"/>
                </a:lnTo>
                <a:lnTo>
                  <a:pt x="164" y="211"/>
                </a:lnTo>
                <a:lnTo>
                  <a:pt x="167" y="209"/>
                </a:lnTo>
                <a:lnTo>
                  <a:pt x="170" y="207"/>
                </a:lnTo>
                <a:lnTo>
                  <a:pt x="174" y="206"/>
                </a:lnTo>
                <a:lnTo>
                  <a:pt x="177" y="204"/>
                </a:lnTo>
                <a:lnTo>
                  <a:pt x="181" y="202"/>
                </a:lnTo>
                <a:lnTo>
                  <a:pt x="184" y="201"/>
                </a:lnTo>
                <a:lnTo>
                  <a:pt x="186" y="200"/>
                </a:lnTo>
                <a:lnTo>
                  <a:pt x="188" y="199"/>
                </a:lnTo>
                <a:lnTo>
                  <a:pt x="190" y="198"/>
                </a:lnTo>
                <a:lnTo>
                  <a:pt x="192" y="197"/>
                </a:lnTo>
                <a:lnTo>
                  <a:pt x="195" y="197"/>
                </a:lnTo>
                <a:lnTo>
                  <a:pt x="197" y="197"/>
                </a:lnTo>
                <a:lnTo>
                  <a:pt x="199" y="197"/>
                </a:lnTo>
                <a:lnTo>
                  <a:pt x="202" y="198"/>
                </a:lnTo>
                <a:lnTo>
                  <a:pt x="205" y="199"/>
                </a:lnTo>
                <a:lnTo>
                  <a:pt x="207" y="197"/>
                </a:lnTo>
                <a:lnTo>
                  <a:pt x="207" y="194"/>
                </a:lnTo>
                <a:lnTo>
                  <a:pt x="205" y="191"/>
                </a:lnTo>
                <a:lnTo>
                  <a:pt x="203" y="188"/>
                </a:lnTo>
                <a:lnTo>
                  <a:pt x="199" y="187"/>
                </a:lnTo>
                <a:lnTo>
                  <a:pt x="195" y="185"/>
                </a:lnTo>
                <a:lnTo>
                  <a:pt x="192" y="184"/>
                </a:lnTo>
                <a:lnTo>
                  <a:pt x="188" y="185"/>
                </a:lnTo>
                <a:lnTo>
                  <a:pt x="185" y="186"/>
                </a:lnTo>
                <a:lnTo>
                  <a:pt x="181" y="187"/>
                </a:lnTo>
                <a:lnTo>
                  <a:pt x="177" y="189"/>
                </a:lnTo>
                <a:lnTo>
                  <a:pt x="176" y="187"/>
                </a:lnTo>
                <a:lnTo>
                  <a:pt x="176" y="184"/>
                </a:lnTo>
                <a:lnTo>
                  <a:pt x="176" y="182"/>
                </a:lnTo>
                <a:lnTo>
                  <a:pt x="176" y="179"/>
                </a:lnTo>
                <a:lnTo>
                  <a:pt x="175" y="176"/>
                </a:lnTo>
                <a:lnTo>
                  <a:pt x="175" y="173"/>
                </a:lnTo>
                <a:lnTo>
                  <a:pt x="174" y="171"/>
                </a:lnTo>
                <a:lnTo>
                  <a:pt x="173" y="168"/>
                </a:lnTo>
                <a:lnTo>
                  <a:pt x="172" y="164"/>
                </a:lnTo>
                <a:lnTo>
                  <a:pt x="171" y="160"/>
                </a:lnTo>
                <a:lnTo>
                  <a:pt x="171" y="157"/>
                </a:lnTo>
                <a:lnTo>
                  <a:pt x="173" y="155"/>
                </a:lnTo>
                <a:lnTo>
                  <a:pt x="178" y="154"/>
                </a:lnTo>
                <a:lnTo>
                  <a:pt x="183" y="154"/>
                </a:lnTo>
                <a:lnTo>
                  <a:pt x="187" y="154"/>
                </a:lnTo>
                <a:lnTo>
                  <a:pt x="192" y="154"/>
                </a:lnTo>
                <a:lnTo>
                  <a:pt x="198" y="154"/>
                </a:lnTo>
                <a:lnTo>
                  <a:pt x="203" y="154"/>
                </a:lnTo>
                <a:lnTo>
                  <a:pt x="207" y="154"/>
                </a:lnTo>
                <a:lnTo>
                  <a:pt x="212" y="155"/>
                </a:lnTo>
                <a:lnTo>
                  <a:pt x="217" y="155"/>
                </a:lnTo>
                <a:lnTo>
                  <a:pt x="222" y="155"/>
                </a:lnTo>
                <a:lnTo>
                  <a:pt x="227" y="156"/>
                </a:lnTo>
                <a:lnTo>
                  <a:pt x="232" y="155"/>
                </a:lnTo>
                <a:lnTo>
                  <a:pt x="237" y="155"/>
                </a:lnTo>
                <a:lnTo>
                  <a:pt x="242" y="154"/>
                </a:lnTo>
                <a:lnTo>
                  <a:pt x="247" y="153"/>
                </a:lnTo>
                <a:lnTo>
                  <a:pt x="251" y="152"/>
                </a:lnTo>
                <a:lnTo>
                  <a:pt x="251" y="151"/>
                </a:lnTo>
                <a:lnTo>
                  <a:pt x="251" y="150"/>
                </a:lnTo>
                <a:lnTo>
                  <a:pt x="250" y="148"/>
                </a:lnTo>
                <a:lnTo>
                  <a:pt x="250" y="146"/>
                </a:lnTo>
                <a:lnTo>
                  <a:pt x="250" y="144"/>
                </a:lnTo>
                <a:lnTo>
                  <a:pt x="251" y="144"/>
                </a:lnTo>
                <a:lnTo>
                  <a:pt x="252" y="144"/>
                </a:lnTo>
                <a:lnTo>
                  <a:pt x="255" y="146"/>
                </a:lnTo>
                <a:lnTo>
                  <a:pt x="258" y="148"/>
                </a:lnTo>
                <a:lnTo>
                  <a:pt x="260" y="150"/>
                </a:lnTo>
                <a:lnTo>
                  <a:pt x="262" y="151"/>
                </a:lnTo>
                <a:lnTo>
                  <a:pt x="264" y="151"/>
                </a:lnTo>
                <a:lnTo>
                  <a:pt x="267" y="150"/>
                </a:lnTo>
                <a:lnTo>
                  <a:pt x="270" y="148"/>
                </a:lnTo>
                <a:lnTo>
                  <a:pt x="271" y="147"/>
                </a:lnTo>
                <a:lnTo>
                  <a:pt x="272" y="143"/>
                </a:lnTo>
                <a:lnTo>
                  <a:pt x="274" y="140"/>
                </a:lnTo>
                <a:lnTo>
                  <a:pt x="276" y="138"/>
                </a:lnTo>
                <a:lnTo>
                  <a:pt x="278" y="136"/>
                </a:lnTo>
                <a:lnTo>
                  <a:pt x="280" y="136"/>
                </a:lnTo>
                <a:lnTo>
                  <a:pt x="281" y="137"/>
                </a:lnTo>
                <a:lnTo>
                  <a:pt x="282" y="140"/>
                </a:lnTo>
                <a:lnTo>
                  <a:pt x="282" y="147"/>
                </a:lnTo>
                <a:lnTo>
                  <a:pt x="283" y="154"/>
                </a:lnTo>
                <a:lnTo>
                  <a:pt x="285" y="161"/>
                </a:lnTo>
                <a:lnTo>
                  <a:pt x="287" y="167"/>
                </a:lnTo>
                <a:lnTo>
                  <a:pt x="290" y="172"/>
                </a:lnTo>
                <a:lnTo>
                  <a:pt x="294" y="176"/>
                </a:lnTo>
                <a:lnTo>
                  <a:pt x="300" y="179"/>
                </a:lnTo>
                <a:lnTo>
                  <a:pt x="308" y="178"/>
                </a:lnTo>
                <a:lnTo>
                  <a:pt x="309" y="178"/>
                </a:lnTo>
                <a:lnTo>
                  <a:pt x="309" y="179"/>
                </a:lnTo>
                <a:lnTo>
                  <a:pt x="309" y="180"/>
                </a:lnTo>
                <a:lnTo>
                  <a:pt x="309" y="179"/>
                </a:lnTo>
                <a:lnTo>
                  <a:pt x="307" y="179"/>
                </a:lnTo>
                <a:lnTo>
                  <a:pt x="311" y="179"/>
                </a:lnTo>
                <a:lnTo>
                  <a:pt x="314" y="179"/>
                </a:lnTo>
                <a:lnTo>
                  <a:pt x="318" y="180"/>
                </a:lnTo>
                <a:lnTo>
                  <a:pt x="320" y="182"/>
                </a:lnTo>
                <a:lnTo>
                  <a:pt x="322" y="184"/>
                </a:lnTo>
                <a:lnTo>
                  <a:pt x="324" y="187"/>
                </a:lnTo>
                <a:lnTo>
                  <a:pt x="326" y="191"/>
                </a:lnTo>
                <a:lnTo>
                  <a:pt x="328" y="193"/>
                </a:lnTo>
                <a:lnTo>
                  <a:pt x="331" y="195"/>
                </a:lnTo>
                <a:lnTo>
                  <a:pt x="334" y="196"/>
                </a:lnTo>
                <a:lnTo>
                  <a:pt x="337" y="198"/>
                </a:lnTo>
                <a:lnTo>
                  <a:pt x="341" y="199"/>
                </a:lnTo>
                <a:lnTo>
                  <a:pt x="344" y="201"/>
                </a:lnTo>
                <a:lnTo>
                  <a:pt x="347" y="201"/>
                </a:lnTo>
                <a:lnTo>
                  <a:pt x="350" y="202"/>
                </a:lnTo>
                <a:lnTo>
                  <a:pt x="353" y="201"/>
                </a:lnTo>
                <a:lnTo>
                  <a:pt x="361" y="198"/>
                </a:lnTo>
                <a:lnTo>
                  <a:pt x="367" y="195"/>
                </a:lnTo>
                <a:lnTo>
                  <a:pt x="373" y="191"/>
                </a:lnTo>
                <a:lnTo>
                  <a:pt x="379" y="187"/>
                </a:lnTo>
                <a:lnTo>
                  <a:pt x="384" y="183"/>
                </a:lnTo>
                <a:lnTo>
                  <a:pt x="389" y="178"/>
                </a:lnTo>
                <a:lnTo>
                  <a:pt x="394" y="173"/>
                </a:lnTo>
                <a:lnTo>
                  <a:pt x="400" y="168"/>
                </a:lnTo>
                <a:lnTo>
                  <a:pt x="401" y="167"/>
                </a:lnTo>
                <a:lnTo>
                  <a:pt x="404" y="165"/>
                </a:lnTo>
                <a:lnTo>
                  <a:pt x="407" y="165"/>
                </a:lnTo>
                <a:lnTo>
                  <a:pt x="409" y="164"/>
                </a:lnTo>
                <a:lnTo>
                  <a:pt x="412" y="164"/>
                </a:lnTo>
                <a:lnTo>
                  <a:pt x="415" y="163"/>
                </a:lnTo>
                <a:lnTo>
                  <a:pt x="417" y="162"/>
                </a:lnTo>
                <a:lnTo>
                  <a:pt x="420" y="161"/>
                </a:lnTo>
                <a:lnTo>
                  <a:pt x="422" y="160"/>
                </a:lnTo>
                <a:lnTo>
                  <a:pt x="424" y="159"/>
                </a:lnTo>
                <a:lnTo>
                  <a:pt x="426" y="157"/>
                </a:lnTo>
                <a:lnTo>
                  <a:pt x="428" y="155"/>
                </a:lnTo>
                <a:lnTo>
                  <a:pt x="429" y="153"/>
                </a:lnTo>
                <a:lnTo>
                  <a:pt x="431" y="151"/>
                </a:lnTo>
                <a:lnTo>
                  <a:pt x="432" y="148"/>
                </a:lnTo>
                <a:lnTo>
                  <a:pt x="433" y="146"/>
                </a:lnTo>
                <a:lnTo>
                  <a:pt x="435" y="143"/>
                </a:lnTo>
                <a:lnTo>
                  <a:pt x="437" y="141"/>
                </a:lnTo>
                <a:lnTo>
                  <a:pt x="440" y="141"/>
                </a:lnTo>
                <a:lnTo>
                  <a:pt x="443" y="140"/>
                </a:lnTo>
                <a:lnTo>
                  <a:pt x="446" y="141"/>
                </a:lnTo>
                <a:lnTo>
                  <a:pt x="449" y="140"/>
                </a:lnTo>
                <a:lnTo>
                  <a:pt x="452" y="140"/>
                </a:lnTo>
                <a:lnTo>
                  <a:pt x="455" y="139"/>
                </a:lnTo>
                <a:lnTo>
                  <a:pt x="457" y="137"/>
                </a:lnTo>
                <a:lnTo>
                  <a:pt x="458" y="136"/>
                </a:lnTo>
                <a:lnTo>
                  <a:pt x="460" y="133"/>
                </a:lnTo>
                <a:lnTo>
                  <a:pt x="460" y="131"/>
                </a:lnTo>
                <a:lnTo>
                  <a:pt x="460" y="128"/>
                </a:lnTo>
                <a:lnTo>
                  <a:pt x="460" y="127"/>
                </a:lnTo>
                <a:lnTo>
                  <a:pt x="460" y="124"/>
                </a:lnTo>
                <a:lnTo>
                  <a:pt x="459" y="123"/>
                </a:lnTo>
                <a:lnTo>
                  <a:pt x="456" y="120"/>
                </a:lnTo>
                <a:lnTo>
                  <a:pt x="454" y="119"/>
                </a:lnTo>
                <a:lnTo>
                  <a:pt x="452" y="118"/>
                </a:lnTo>
                <a:lnTo>
                  <a:pt x="448" y="117"/>
                </a:lnTo>
                <a:lnTo>
                  <a:pt x="446" y="117"/>
                </a:lnTo>
                <a:lnTo>
                  <a:pt x="443" y="117"/>
                </a:lnTo>
                <a:lnTo>
                  <a:pt x="440" y="117"/>
                </a:lnTo>
                <a:lnTo>
                  <a:pt x="436" y="117"/>
                </a:lnTo>
                <a:lnTo>
                  <a:pt x="435" y="117"/>
                </a:lnTo>
                <a:lnTo>
                  <a:pt x="432" y="116"/>
                </a:lnTo>
                <a:lnTo>
                  <a:pt x="430" y="116"/>
                </a:lnTo>
                <a:lnTo>
                  <a:pt x="428" y="113"/>
                </a:lnTo>
                <a:lnTo>
                  <a:pt x="428" y="112"/>
                </a:lnTo>
                <a:lnTo>
                  <a:pt x="428" y="110"/>
                </a:lnTo>
                <a:lnTo>
                  <a:pt x="428" y="108"/>
                </a:lnTo>
                <a:lnTo>
                  <a:pt x="428" y="107"/>
                </a:lnTo>
                <a:lnTo>
                  <a:pt x="427" y="104"/>
                </a:lnTo>
                <a:lnTo>
                  <a:pt x="425" y="100"/>
                </a:lnTo>
                <a:lnTo>
                  <a:pt x="424" y="97"/>
                </a:lnTo>
                <a:lnTo>
                  <a:pt x="423" y="93"/>
                </a:lnTo>
                <a:lnTo>
                  <a:pt x="422" y="90"/>
                </a:lnTo>
                <a:lnTo>
                  <a:pt x="420" y="87"/>
                </a:lnTo>
                <a:lnTo>
                  <a:pt x="420" y="83"/>
                </a:lnTo>
                <a:lnTo>
                  <a:pt x="419" y="80"/>
                </a:lnTo>
                <a:lnTo>
                  <a:pt x="418" y="77"/>
                </a:lnTo>
                <a:lnTo>
                  <a:pt x="418" y="76"/>
                </a:lnTo>
                <a:lnTo>
                  <a:pt x="418" y="73"/>
                </a:lnTo>
                <a:lnTo>
                  <a:pt x="418" y="70"/>
                </a:lnTo>
                <a:lnTo>
                  <a:pt x="418" y="69"/>
                </a:lnTo>
                <a:lnTo>
                  <a:pt x="418" y="66"/>
                </a:lnTo>
                <a:lnTo>
                  <a:pt x="418" y="64"/>
                </a:lnTo>
                <a:lnTo>
                  <a:pt x="418" y="61"/>
                </a:lnTo>
                <a:lnTo>
                  <a:pt x="417" y="60"/>
                </a:lnTo>
                <a:lnTo>
                  <a:pt x="417" y="57"/>
                </a:lnTo>
                <a:lnTo>
                  <a:pt x="416" y="57"/>
                </a:lnTo>
                <a:lnTo>
                  <a:pt x="416" y="56"/>
                </a:lnTo>
                <a:lnTo>
                  <a:pt x="413" y="54"/>
                </a:lnTo>
                <a:lnTo>
                  <a:pt x="410" y="53"/>
                </a:lnTo>
                <a:lnTo>
                  <a:pt x="408" y="52"/>
                </a:lnTo>
                <a:lnTo>
                  <a:pt x="405" y="50"/>
                </a:lnTo>
                <a:lnTo>
                  <a:pt x="403" y="48"/>
                </a:lnTo>
                <a:lnTo>
                  <a:pt x="401" y="46"/>
                </a:lnTo>
                <a:lnTo>
                  <a:pt x="401" y="43"/>
                </a:lnTo>
                <a:lnTo>
                  <a:pt x="401" y="40"/>
                </a:lnTo>
                <a:lnTo>
                  <a:pt x="403" y="40"/>
                </a:lnTo>
                <a:lnTo>
                  <a:pt x="404" y="40"/>
                </a:lnTo>
                <a:lnTo>
                  <a:pt x="405" y="40"/>
                </a:lnTo>
                <a:lnTo>
                  <a:pt x="407" y="41"/>
                </a:lnTo>
                <a:lnTo>
                  <a:pt x="409" y="42"/>
                </a:lnTo>
                <a:lnTo>
                  <a:pt x="409" y="43"/>
                </a:lnTo>
                <a:lnTo>
                  <a:pt x="412" y="44"/>
                </a:lnTo>
                <a:lnTo>
                  <a:pt x="414" y="45"/>
                </a:lnTo>
                <a:lnTo>
                  <a:pt x="417" y="46"/>
                </a:lnTo>
                <a:lnTo>
                  <a:pt x="420" y="46"/>
                </a:lnTo>
                <a:lnTo>
                  <a:pt x="423" y="45"/>
                </a:lnTo>
                <a:lnTo>
                  <a:pt x="427" y="45"/>
                </a:lnTo>
                <a:lnTo>
                  <a:pt x="430" y="45"/>
                </a:lnTo>
                <a:lnTo>
                  <a:pt x="432" y="45"/>
                </a:lnTo>
                <a:lnTo>
                  <a:pt x="435" y="46"/>
                </a:lnTo>
                <a:lnTo>
                  <a:pt x="439" y="48"/>
                </a:lnTo>
                <a:lnTo>
                  <a:pt x="443" y="49"/>
                </a:lnTo>
                <a:lnTo>
                  <a:pt x="447" y="51"/>
                </a:lnTo>
                <a:lnTo>
                  <a:pt x="451" y="52"/>
                </a:lnTo>
                <a:lnTo>
                  <a:pt x="455" y="53"/>
                </a:lnTo>
                <a:lnTo>
                  <a:pt x="459" y="55"/>
                </a:lnTo>
                <a:lnTo>
                  <a:pt x="463" y="57"/>
                </a:lnTo>
                <a:lnTo>
                  <a:pt x="467" y="58"/>
                </a:lnTo>
                <a:lnTo>
                  <a:pt x="470" y="60"/>
                </a:lnTo>
                <a:lnTo>
                  <a:pt x="474" y="61"/>
                </a:lnTo>
                <a:lnTo>
                  <a:pt x="478" y="61"/>
                </a:lnTo>
                <a:lnTo>
                  <a:pt x="482" y="61"/>
                </a:lnTo>
                <a:lnTo>
                  <a:pt x="486" y="61"/>
                </a:lnTo>
                <a:lnTo>
                  <a:pt x="490" y="61"/>
                </a:lnTo>
                <a:lnTo>
                  <a:pt x="493" y="58"/>
                </a:lnTo>
                <a:lnTo>
                  <a:pt x="495" y="55"/>
                </a:lnTo>
                <a:lnTo>
                  <a:pt x="498" y="53"/>
                </a:lnTo>
                <a:lnTo>
                  <a:pt x="499" y="50"/>
                </a:lnTo>
                <a:lnTo>
                  <a:pt x="502" y="49"/>
                </a:lnTo>
                <a:lnTo>
                  <a:pt x="505" y="48"/>
                </a:lnTo>
                <a:lnTo>
                  <a:pt x="507" y="47"/>
                </a:lnTo>
                <a:lnTo>
                  <a:pt x="511" y="47"/>
                </a:lnTo>
                <a:lnTo>
                  <a:pt x="513" y="47"/>
                </a:lnTo>
                <a:lnTo>
                  <a:pt x="516" y="47"/>
                </a:lnTo>
                <a:lnTo>
                  <a:pt x="519" y="47"/>
                </a:lnTo>
                <a:lnTo>
                  <a:pt x="522" y="46"/>
                </a:lnTo>
                <a:lnTo>
                  <a:pt x="524" y="45"/>
                </a:lnTo>
                <a:lnTo>
                  <a:pt x="527" y="44"/>
                </a:lnTo>
                <a:lnTo>
                  <a:pt x="529" y="42"/>
                </a:lnTo>
                <a:lnTo>
                  <a:pt x="531" y="41"/>
                </a:lnTo>
                <a:lnTo>
                  <a:pt x="533" y="39"/>
                </a:lnTo>
                <a:lnTo>
                  <a:pt x="535" y="38"/>
                </a:lnTo>
                <a:lnTo>
                  <a:pt x="538" y="38"/>
                </a:lnTo>
                <a:lnTo>
                  <a:pt x="541" y="37"/>
                </a:lnTo>
                <a:lnTo>
                  <a:pt x="543" y="37"/>
                </a:lnTo>
                <a:lnTo>
                  <a:pt x="546" y="36"/>
                </a:lnTo>
                <a:lnTo>
                  <a:pt x="549" y="35"/>
                </a:lnTo>
                <a:lnTo>
                  <a:pt x="551" y="34"/>
                </a:lnTo>
                <a:lnTo>
                  <a:pt x="554" y="34"/>
                </a:lnTo>
                <a:lnTo>
                  <a:pt x="556" y="32"/>
                </a:lnTo>
                <a:lnTo>
                  <a:pt x="558" y="32"/>
                </a:lnTo>
                <a:lnTo>
                  <a:pt x="559" y="32"/>
                </a:lnTo>
                <a:lnTo>
                  <a:pt x="562" y="32"/>
                </a:lnTo>
                <a:lnTo>
                  <a:pt x="563" y="32"/>
                </a:lnTo>
                <a:lnTo>
                  <a:pt x="565" y="32"/>
                </a:lnTo>
                <a:lnTo>
                  <a:pt x="566" y="32"/>
                </a:lnTo>
                <a:lnTo>
                  <a:pt x="568" y="32"/>
                </a:lnTo>
                <a:lnTo>
                  <a:pt x="570" y="31"/>
                </a:lnTo>
                <a:lnTo>
                  <a:pt x="575" y="30"/>
                </a:lnTo>
                <a:lnTo>
                  <a:pt x="579" y="26"/>
                </a:lnTo>
                <a:lnTo>
                  <a:pt x="583" y="22"/>
                </a:lnTo>
                <a:lnTo>
                  <a:pt x="586" y="17"/>
                </a:lnTo>
                <a:lnTo>
                  <a:pt x="590" y="13"/>
                </a:lnTo>
                <a:lnTo>
                  <a:pt x="593" y="8"/>
                </a:lnTo>
                <a:lnTo>
                  <a:pt x="597" y="5"/>
                </a:lnTo>
                <a:lnTo>
                  <a:pt x="602" y="2"/>
                </a:lnTo>
                <a:lnTo>
                  <a:pt x="604" y="1"/>
                </a:lnTo>
                <a:lnTo>
                  <a:pt x="606" y="0"/>
                </a:lnTo>
                <a:lnTo>
                  <a:pt x="608" y="0"/>
                </a:lnTo>
                <a:lnTo>
                  <a:pt x="610" y="1"/>
                </a:lnTo>
                <a:lnTo>
                  <a:pt x="613" y="2"/>
                </a:lnTo>
                <a:lnTo>
                  <a:pt x="614" y="2"/>
                </a:lnTo>
                <a:lnTo>
                  <a:pt x="616" y="4"/>
                </a:lnTo>
                <a:lnTo>
                  <a:pt x="618" y="6"/>
                </a:lnTo>
                <a:lnTo>
                  <a:pt x="618" y="9"/>
                </a:lnTo>
                <a:lnTo>
                  <a:pt x="618" y="12"/>
                </a:lnTo>
                <a:lnTo>
                  <a:pt x="616" y="14"/>
                </a:lnTo>
                <a:lnTo>
                  <a:pt x="614" y="18"/>
                </a:lnTo>
                <a:lnTo>
                  <a:pt x="613" y="20"/>
                </a:lnTo>
                <a:lnTo>
                  <a:pt x="613" y="22"/>
                </a:lnTo>
                <a:lnTo>
                  <a:pt x="613" y="26"/>
                </a:lnTo>
                <a:lnTo>
                  <a:pt x="614" y="28"/>
                </a:lnTo>
                <a:lnTo>
                  <a:pt x="619" y="36"/>
                </a:lnTo>
                <a:lnTo>
                  <a:pt x="623" y="44"/>
                </a:lnTo>
                <a:lnTo>
                  <a:pt x="626" y="52"/>
                </a:lnTo>
                <a:lnTo>
                  <a:pt x="628" y="60"/>
                </a:lnTo>
                <a:lnTo>
                  <a:pt x="628" y="68"/>
                </a:lnTo>
                <a:lnTo>
                  <a:pt x="627" y="76"/>
                </a:lnTo>
                <a:lnTo>
                  <a:pt x="625" y="83"/>
                </a:lnTo>
                <a:lnTo>
                  <a:pt x="621" y="92"/>
                </a:lnTo>
                <a:lnTo>
                  <a:pt x="619" y="94"/>
                </a:lnTo>
                <a:lnTo>
                  <a:pt x="618" y="97"/>
                </a:lnTo>
                <a:lnTo>
                  <a:pt x="617" y="101"/>
                </a:lnTo>
                <a:lnTo>
                  <a:pt x="617" y="105"/>
                </a:lnTo>
                <a:lnTo>
                  <a:pt x="617" y="108"/>
                </a:lnTo>
                <a:lnTo>
                  <a:pt x="617" y="111"/>
                </a:lnTo>
                <a:lnTo>
                  <a:pt x="618" y="114"/>
                </a:lnTo>
                <a:lnTo>
                  <a:pt x="621" y="116"/>
                </a:lnTo>
                <a:lnTo>
                  <a:pt x="620" y="124"/>
                </a:lnTo>
                <a:lnTo>
                  <a:pt x="621" y="130"/>
                </a:lnTo>
                <a:lnTo>
                  <a:pt x="622" y="136"/>
                </a:lnTo>
                <a:lnTo>
                  <a:pt x="626" y="141"/>
                </a:lnTo>
                <a:lnTo>
                  <a:pt x="630" y="146"/>
                </a:lnTo>
                <a:lnTo>
                  <a:pt x="634" y="151"/>
                </a:lnTo>
                <a:lnTo>
                  <a:pt x="639" y="155"/>
                </a:lnTo>
                <a:lnTo>
                  <a:pt x="645" y="159"/>
                </a:lnTo>
                <a:lnTo>
                  <a:pt x="646" y="160"/>
                </a:lnTo>
                <a:lnTo>
                  <a:pt x="648" y="160"/>
                </a:lnTo>
                <a:lnTo>
                  <a:pt x="649" y="160"/>
                </a:lnTo>
                <a:lnTo>
                  <a:pt x="651" y="160"/>
                </a:lnTo>
                <a:lnTo>
                  <a:pt x="653" y="159"/>
                </a:lnTo>
                <a:lnTo>
                  <a:pt x="655" y="158"/>
                </a:lnTo>
                <a:lnTo>
                  <a:pt x="657" y="157"/>
                </a:lnTo>
                <a:lnTo>
                  <a:pt x="659" y="157"/>
                </a:lnTo>
                <a:lnTo>
                  <a:pt x="661" y="156"/>
                </a:lnTo>
                <a:lnTo>
                  <a:pt x="663" y="157"/>
                </a:lnTo>
                <a:lnTo>
                  <a:pt x="665" y="158"/>
                </a:lnTo>
                <a:lnTo>
                  <a:pt x="667" y="159"/>
                </a:lnTo>
                <a:lnTo>
                  <a:pt x="669" y="160"/>
                </a:lnTo>
                <a:lnTo>
                  <a:pt x="672" y="161"/>
                </a:lnTo>
                <a:lnTo>
                  <a:pt x="674" y="161"/>
                </a:lnTo>
                <a:lnTo>
                  <a:pt x="677" y="161"/>
                </a:lnTo>
                <a:lnTo>
                  <a:pt x="679" y="160"/>
                </a:lnTo>
                <a:lnTo>
                  <a:pt x="682" y="158"/>
                </a:lnTo>
                <a:lnTo>
                  <a:pt x="685" y="156"/>
                </a:lnTo>
                <a:lnTo>
                  <a:pt x="688" y="155"/>
                </a:lnTo>
                <a:lnTo>
                  <a:pt x="689" y="154"/>
                </a:lnTo>
                <a:lnTo>
                  <a:pt x="692" y="153"/>
                </a:lnTo>
                <a:lnTo>
                  <a:pt x="693" y="154"/>
                </a:lnTo>
                <a:lnTo>
                  <a:pt x="696" y="155"/>
                </a:lnTo>
                <a:lnTo>
                  <a:pt x="697" y="156"/>
                </a:lnTo>
                <a:lnTo>
                  <a:pt x="700" y="157"/>
                </a:lnTo>
                <a:lnTo>
                  <a:pt x="702" y="158"/>
                </a:lnTo>
                <a:lnTo>
                  <a:pt x="704" y="159"/>
                </a:lnTo>
                <a:lnTo>
                  <a:pt x="706" y="159"/>
                </a:lnTo>
                <a:lnTo>
                  <a:pt x="708" y="158"/>
                </a:lnTo>
                <a:lnTo>
                  <a:pt x="710" y="157"/>
                </a:lnTo>
                <a:lnTo>
                  <a:pt x="712" y="156"/>
                </a:lnTo>
                <a:lnTo>
                  <a:pt x="712" y="155"/>
                </a:lnTo>
                <a:lnTo>
                  <a:pt x="714" y="154"/>
                </a:lnTo>
                <a:lnTo>
                  <a:pt x="716" y="153"/>
                </a:lnTo>
                <a:lnTo>
                  <a:pt x="717" y="152"/>
                </a:lnTo>
                <a:lnTo>
                  <a:pt x="720" y="152"/>
                </a:lnTo>
                <a:lnTo>
                  <a:pt x="721" y="151"/>
                </a:lnTo>
                <a:lnTo>
                  <a:pt x="724" y="151"/>
                </a:lnTo>
                <a:lnTo>
                  <a:pt x="725" y="152"/>
                </a:lnTo>
                <a:lnTo>
                  <a:pt x="728" y="152"/>
                </a:lnTo>
                <a:lnTo>
                  <a:pt x="730" y="152"/>
                </a:lnTo>
                <a:lnTo>
                  <a:pt x="732" y="151"/>
                </a:lnTo>
                <a:lnTo>
                  <a:pt x="735" y="150"/>
                </a:lnTo>
                <a:lnTo>
                  <a:pt x="736" y="149"/>
                </a:lnTo>
                <a:lnTo>
                  <a:pt x="739" y="148"/>
                </a:lnTo>
                <a:lnTo>
                  <a:pt x="740" y="147"/>
                </a:lnTo>
                <a:lnTo>
                  <a:pt x="742" y="146"/>
                </a:lnTo>
                <a:lnTo>
                  <a:pt x="744" y="144"/>
                </a:lnTo>
                <a:lnTo>
                  <a:pt x="746" y="143"/>
                </a:lnTo>
                <a:lnTo>
                  <a:pt x="748" y="142"/>
                </a:lnTo>
                <a:lnTo>
                  <a:pt x="749" y="141"/>
                </a:lnTo>
                <a:lnTo>
                  <a:pt x="753" y="140"/>
                </a:lnTo>
                <a:lnTo>
                  <a:pt x="757" y="140"/>
                </a:lnTo>
                <a:lnTo>
                  <a:pt x="761" y="140"/>
                </a:lnTo>
                <a:lnTo>
                  <a:pt x="765" y="140"/>
                </a:lnTo>
                <a:lnTo>
                  <a:pt x="769" y="141"/>
                </a:lnTo>
                <a:lnTo>
                  <a:pt x="773" y="142"/>
                </a:lnTo>
                <a:lnTo>
                  <a:pt x="777" y="143"/>
                </a:lnTo>
                <a:lnTo>
                  <a:pt x="781" y="144"/>
                </a:lnTo>
                <a:lnTo>
                  <a:pt x="784" y="144"/>
                </a:lnTo>
                <a:lnTo>
                  <a:pt x="787" y="147"/>
                </a:lnTo>
                <a:lnTo>
                  <a:pt x="790" y="149"/>
                </a:lnTo>
                <a:lnTo>
                  <a:pt x="794" y="150"/>
                </a:lnTo>
                <a:lnTo>
                  <a:pt x="796" y="150"/>
                </a:lnTo>
                <a:lnTo>
                  <a:pt x="798" y="150"/>
                </a:lnTo>
                <a:lnTo>
                  <a:pt x="800" y="150"/>
                </a:lnTo>
                <a:lnTo>
                  <a:pt x="802" y="149"/>
                </a:lnTo>
                <a:lnTo>
                  <a:pt x="803" y="148"/>
                </a:lnTo>
                <a:lnTo>
                  <a:pt x="805" y="147"/>
                </a:lnTo>
                <a:lnTo>
                  <a:pt x="806" y="146"/>
                </a:lnTo>
                <a:lnTo>
                  <a:pt x="807" y="144"/>
                </a:lnTo>
                <a:lnTo>
                  <a:pt x="807" y="141"/>
                </a:lnTo>
                <a:lnTo>
                  <a:pt x="808" y="140"/>
                </a:lnTo>
                <a:lnTo>
                  <a:pt x="807" y="137"/>
                </a:lnTo>
                <a:lnTo>
                  <a:pt x="806" y="136"/>
                </a:lnTo>
                <a:lnTo>
                  <a:pt x="805" y="133"/>
                </a:lnTo>
                <a:lnTo>
                  <a:pt x="803" y="132"/>
                </a:lnTo>
                <a:lnTo>
                  <a:pt x="802" y="130"/>
                </a:lnTo>
                <a:lnTo>
                  <a:pt x="800" y="128"/>
                </a:lnTo>
                <a:lnTo>
                  <a:pt x="798" y="127"/>
                </a:lnTo>
                <a:lnTo>
                  <a:pt x="797" y="124"/>
                </a:lnTo>
                <a:lnTo>
                  <a:pt x="798" y="122"/>
                </a:lnTo>
                <a:lnTo>
                  <a:pt x="799" y="120"/>
                </a:lnTo>
                <a:lnTo>
                  <a:pt x="803" y="121"/>
                </a:lnTo>
                <a:lnTo>
                  <a:pt x="807" y="124"/>
                </a:lnTo>
                <a:lnTo>
                  <a:pt x="811" y="125"/>
                </a:lnTo>
                <a:lnTo>
                  <a:pt x="812" y="127"/>
                </a:lnTo>
                <a:lnTo>
                  <a:pt x="815" y="125"/>
                </a:lnTo>
                <a:lnTo>
                  <a:pt x="819" y="124"/>
                </a:lnTo>
                <a:lnTo>
                  <a:pt x="823" y="122"/>
                </a:lnTo>
                <a:lnTo>
                  <a:pt x="827" y="120"/>
                </a:lnTo>
                <a:lnTo>
                  <a:pt x="830" y="119"/>
                </a:lnTo>
                <a:lnTo>
                  <a:pt x="832" y="117"/>
                </a:lnTo>
                <a:lnTo>
                  <a:pt x="835" y="117"/>
                </a:lnTo>
                <a:lnTo>
                  <a:pt x="837" y="120"/>
                </a:lnTo>
                <a:lnTo>
                  <a:pt x="840" y="122"/>
                </a:lnTo>
                <a:lnTo>
                  <a:pt x="843" y="124"/>
                </a:lnTo>
                <a:lnTo>
                  <a:pt x="847" y="126"/>
                </a:lnTo>
                <a:lnTo>
                  <a:pt x="850" y="128"/>
                </a:lnTo>
                <a:lnTo>
                  <a:pt x="854" y="128"/>
                </a:lnTo>
                <a:lnTo>
                  <a:pt x="858" y="128"/>
                </a:lnTo>
                <a:lnTo>
                  <a:pt x="862" y="129"/>
                </a:lnTo>
                <a:lnTo>
                  <a:pt x="865" y="129"/>
                </a:lnTo>
                <a:lnTo>
                  <a:pt x="867" y="129"/>
                </a:lnTo>
                <a:lnTo>
                  <a:pt x="870" y="130"/>
                </a:lnTo>
                <a:lnTo>
                  <a:pt x="872" y="132"/>
                </a:lnTo>
                <a:lnTo>
                  <a:pt x="874" y="133"/>
                </a:lnTo>
                <a:lnTo>
                  <a:pt x="877" y="136"/>
                </a:lnTo>
                <a:lnTo>
                  <a:pt x="879" y="136"/>
                </a:lnTo>
                <a:lnTo>
                  <a:pt x="882" y="136"/>
                </a:lnTo>
                <a:lnTo>
                  <a:pt x="886" y="136"/>
                </a:lnTo>
                <a:lnTo>
                  <a:pt x="887" y="133"/>
                </a:lnTo>
                <a:lnTo>
                  <a:pt x="890" y="131"/>
                </a:lnTo>
                <a:lnTo>
                  <a:pt x="891" y="128"/>
                </a:lnTo>
                <a:lnTo>
                  <a:pt x="894" y="125"/>
                </a:lnTo>
                <a:lnTo>
                  <a:pt x="896" y="124"/>
                </a:lnTo>
                <a:lnTo>
                  <a:pt x="898" y="124"/>
                </a:lnTo>
                <a:lnTo>
                  <a:pt x="900" y="124"/>
                </a:lnTo>
                <a:lnTo>
                  <a:pt x="902" y="124"/>
                </a:lnTo>
                <a:lnTo>
                  <a:pt x="903" y="125"/>
                </a:lnTo>
                <a:lnTo>
                  <a:pt x="904" y="126"/>
                </a:lnTo>
                <a:lnTo>
                  <a:pt x="907" y="127"/>
                </a:lnTo>
                <a:lnTo>
                  <a:pt x="910" y="126"/>
                </a:lnTo>
                <a:lnTo>
                  <a:pt x="912" y="124"/>
                </a:lnTo>
                <a:lnTo>
                  <a:pt x="914" y="122"/>
                </a:lnTo>
                <a:lnTo>
                  <a:pt x="916" y="120"/>
                </a:lnTo>
                <a:lnTo>
                  <a:pt x="918" y="120"/>
                </a:lnTo>
                <a:lnTo>
                  <a:pt x="920" y="120"/>
                </a:lnTo>
                <a:lnTo>
                  <a:pt x="921" y="122"/>
                </a:lnTo>
                <a:lnTo>
                  <a:pt x="922" y="124"/>
                </a:lnTo>
                <a:lnTo>
                  <a:pt x="922" y="128"/>
                </a:lnTo>
                <a:lnTo>
                  <a:pt x="922" y="130"/>
                </a:lnTo>
                <a:lnTo>
                  <a:pt x="922" y="133"/>
                </a:lnTo>
                <a:lnTo>
                  <a:pt x="924" y="135"/>
                </a:lnTo>
                <a:lnTo>
                  <a:pt x="926" y="136"/>
                </a:lnTo>
                <a:lnTo>
                  <a:pt x="929" y="136"/>
                </a:lnTo>
                <a:lnTo>
                  <a:pt x="930" y="135"/>
                </a:lnTo>
                <a:lnTo>
                  <a:pt x="934" y="131"/>
                </a:lnTo>
                <a:lnTo>
                  <a:pt x="938" y="127"/>
                </a:lnTo>
                <a:lnTo>
                  <a:pt x="942" y="123"/>
                </a:lnTo>
                <a:lnTo>
                  <a:pt x="947" y="119"/>
                </a:lnTo>
                <a:lnTo>
                  <a:pt x="951" y="116"/>
                </a:lnTo>
                <a:lnTo>
                  <a:pt x="955" y="112"/>
                </a:lnTo>
                <a:lnTo>
                  <a:pt x="958" y="107"/>
                </a:lnTo>
                <a:lnTo>
                  <a:pt x="961" y="102"/>
                </a:lnTo>
                <a:lnTo>
                  <a:pt x="962" y="100"/>
                </a:lnTo>
                <a:lnTo>
                  <a:pt x="964" y="97"/>
                </a:lnTo>
                <a:lnTo>
                  <a:pt x="965" y="95"/>
                </a:lnTo>
                <a:lnTo>
                  <a:pt x="966" y="92"/>
                </a:lnTo>
                <a:lnTo>
                  <a:pt x="967" y="89"/>
                </a:lnTo>
                <a:lnTo>
                  <a:pt x="968" y="87"/>
                </a:lnTo>
                <a:lnTo>
                  <a:pt x="969" y="83"/>
                </a:lnTo>
                <a:lnTo>
                  <a:pt x="970" y="81"/>
                </a:lnTo>
                <a:lnTo>
                  <a:pt x="971" y="78"/>
                </a:lnTo>
                <a:lnTo>
                  <a:pt x="972" y="77"/>
                </a:lnTo>
                <a:lnTo>
                  <a:pt x="973" y="74"/>
                </a:lnTo>
                <a:lnTo>
                  <a:pt x="973" y="72"/>
                </a:lnTo>
                <a:lnTo>
                  <a:pt x="973" y="69"/>
                </a:lnTo>
                <a:lnTo>
                  <a:pt x="973" y="67"/>
                </a:lnTo>
                <a:lnTo>
                  <a:pt x="974" y="65"/>
                </a:lnTo>
                <a:lnTo>
                  <a:pt x="974" y="62"/>
                </a:lnTo>
                <a:lnTo>
                  <a:pt x="973" y="60"/>
                </a:lnTo>
                <a:lnTo>
                  <a:pt x="973" y="57"/>
                </a:lnTo>
                <a:lnTo>
                  <a:pt x="973" y="55"/>
                </a:lnTo>
                <a:lnTo>
                  <a:pt x="973" y="52"/>
                </a:lnTo>
                <a:lnTo>
                  <a:pt x="975" y="49"/>
                </a:lnTo>
                <a:lnTo>
                  <a:pt x="977" y="45"/>
                </a:lnTo>
                <a:lnTo>
                  <a:pt x="979" y="42"/>
                </a:lnTo>
                <a:lnTo>
                  <a:pt x="981" y="43"/>
                </a:lnTo>
                <a:lnTo>
                  <a:pt x="984" y="45"/>
                </a:lnTo>
                <a:lnTo>
                  <a:pt x="985" y="46"/>
                </a:lnTo>
                <a:lnTo>
                  <a:pt x="988" y="49"/>
                </a:lnTo>
                <a:lnTo>
                  <a:pt x="989" y="51"/>
                </a:lnTo>
                <a:lnTo>
                  <a:pt x="991" y="53"/>
                </a:lnTo>
                <a:lnTo>
                  <a:pt x="993" y="55"/>
                </a:lnTo>
                <a:lnTo>
                  <a:pt x="994" y="57"/>
                </a:lnTo>
                <a:lnTo>
                  <a:pt x="997" y="59"/>
                </a:lnTo>
                <a:lnTo>
                  <a:pt x="1000" y="61"/>
                </a:lnTo>
                <a:lnTo>
                  <a:pt x="1002" y="65"/>
                </a:lnTo>
                <a:lnTo>
                  <a:pt x="1005" y="69"/>
                </a:lnTo>
                <a:lnTo>
                  <a:pt x="1008" y="73"/>
                </a:lnTo>
                <a:lnTo>
                  <a:pt x="1009" y="77"/>
                </a:lnTo>
                <a:lnTo>
                  <a:pt x="1012" y="81"/>
                </a:lnTo>
                <a:lnTo>
                  <a:pt x="1014" y="85"/>
                </a:lnTo>
                <a:lnTo>
                  <a:pt x="1016" y="89"/>
                </a:lnTo>
                <a:lnTo>
                  <a:pt x="1016" y="90"/>
                </a:lnTo>
                <a:lnTo>
                  <a:pt x="1016" y="92"/>
                </a:lnTo>
                <a:lnTo>
                  <a:pt x="1016" y="94"/>
                </a:lnTo>
                <a:lnTo>
                  <a:pt x="1016" y="96"/>
                </a:lnTo>
                <a:lnTo>
                  <a:pt x="1016" y="98"/>
                </a:lnTo>
                <a:lnTo>
                  <a:pt x="1016" y="99"/>
                </a:lnTo>
                <a:lnTo>
                  <a:pt x="1016" y="101"/>
                </a:lnTo>
                <a:lnTo>
                  <a:pt x="1017" y="102"/>
                </a:lnTo>
                <a:lnTo>
                  <a:pt x="1019" y="104"/>
                </a:lnTo>
                <a:lnTo>
                  <a:pt x="1019" y="106"/>
                </a:lnTo>
                <a:lnTo>
                  <a:pt x="1020" y="108"/>
                </a:lnTo>
                <a:lnTo>
                  <a:pt x="1020" y="109"/>
                </a:lnTo>
                <a:lnTo>
                  <a:pt x="1023" y="114"/>
                </a:lnTo>
                <a:lnTo>
                  <a:pt x="1024" y="119"/>
                </a:lnTo>
                <a:lnTo>
                  <a:pt x="1024" y="124"/>
                </a:lnTo>
                <a:lnTo>
                  <a:pt x="1024" y="129"/>
                </a:lnTo>
                <a:lnTo>
                  <a:pt x="1024" y="135"/>
                </a:lnTo>
                <a:lnTo>
                  <a:pt x="1024" y="140"/>
                </a:lnTo>
                <a:lnTo>
                  <a:pt x="1024" y="144"/>
                </a:lnTo>
                <a:lnTo>
                  <a:pt x="1028" y="149"/>
                </a:lnTo>
                <a:lnTo>
                  <a:pt x="1031" y="152"/>
                </a:lnTo>
                <a:lnTo>
                  <a:pt x="1035" y="155"/>
                </a:lnTo>
                <a:lnTo>
                  <a:pt x="1040" y="157"/>
                </a:lnTo>
                <a:lnTo>
                  <a:pt x="1044" y="158"/>
                </a:lnTo>
                <a:lnTo>
                  <a:pt x="1049" y="160"/>
                </a:lnTo>
                <a:lnTo>
                  <a:pt x="1054" y="161"/>
                </a:lnTo>
                <a:lnTo>
                  <a:pt x="1059" y="162"/>
                </a:lnTo>
                <a:lnTo>
                  <a:pt x="1064" y="164"/>
                </a:lnTo>
                <a:lnTo>
                  <a:pt x="1064" y="168"/>
                </a:lnTo>
                <a:lnTo>
                  <a:pt x="1063" y="172"/>
                </a:lnTo>
                <a:lnTo>
                  <a:pt x="1062" y="176"/>
                </a:lnTo>
                <a:lnTo>
                  <a:pt x="1061" y="180"/>
                </a:lnTo>
                <a:lnTo>
                  <a:pt x="1060" y="183"/>
                </a:lnTo>
                <a:lnTo>
                  <a:pt x="1058" y="187"/>
                </a:lnTo>
                <a:lnTo>
                  <a:pt x="1056" y="191"/>
                </a:lnTo>
                <a:lnTo>
                  <a:pt x="1054" y="194"/>
                </a:lnTo>
                <a:lnTo>
                  <a:pt x="1053" y="195"/>
                </a:lnTo>
                <a:lnTo>
                  <a:pt x="1052" y="196"/>
                </a:lnTo>
                <a:lnTo>
                  <a:pt x="1052" y="197"/>
                </a:lnTo>
                <a:lnTo>
                  <a:pt x="1049" y="197"/>
                </a:lnTo>
                <a:lnTo>
                  <a:pt x="1045" y="199"/>
                </a:lnTo>
                <a:lnTo>
                  <a:pt x="1042" y="200"/>
                </a:lnTo>
                <a:lnTo>
                  <a:pt x="1040" y="203"/>
                </a:lnTo>
                <a:lnTo>
                  <a:pt x="1037" y="207"/>
                </a:lnTo>
                <a:lnTo>
                  <a:pt x="1036" y="210"/>
                </a:lnTo>
                <a:lnTo>
                  <a:pt x="1033" y="213"/>
                </a:lnTo>
                <a:lnTo>
                  <a:pt x="1031" y="216"/>
                </a:lnTo>
                <a:lnTo>
                  <a:pt x="1028" y="219"/>
                </a:lnTo>
                <a:lnTo>
                  <a:pt x="1026" y="220"/>
                </a:lnTo>
                <a:lnTo>
                  <a:pt x="1024" y="221"/>
                </a:lnTo>
                <a:lnTo>
                  <a:pt x="1022" y="222"/>
                </a:lnTo>
                <a:lnTo>
                  <a:pt x="1020" y="222"/>
                </a:lnTo>
                <a:lnTo>
                  <a:pt x="1018" y="222"/>
                </a:lnTo>
                <a:lnTo>
                  <a:pt x="1016" y="222"/>
                </a:lnTo>
                <a:lnTo>
                  <a:pt x="1014" y="222"/>
                </a:lnTo>
                <a:lnTo>
                  <a:pt x="1013" y="222"/>
                </a:lnTo>
                <a:lnTo>
                  <a:pt x="1011" y="223"/>
                </a:lnTo>
                <a:lnTo>
                  <a:pt x="1010" y="224"/>
                </a:lnTo>
                <a:lnTo>
                  <a:pt x="1008" y="227"/>
                </a:lnTo>
                <a:lnTo>
                  <a:pt x="1005" y="230"/>
                </a:lnTo>
                <a:lnTo>
                  <a:pt x="1003" y="233"/>
                </a:lnTo>
                <a:lnTo>
                  <a:pt x="1001" y="236"/>
                </a:lnTo>
                <a:lnTo>
                  <a:pt x="999" y="239"/>
                </a:lnTo>
                <a:lnTo>
                  <a:pt x="997" y="242"/>
                </a:lnTo>
                <a:lnTo>
                  <a:pt x="995" y="244"/>
                </a:lnTo>
                <a:lnTo>
                  <a:pt x="992" y="247"/>
                </a:lnTo>
                <a:lnTo>
                  <a:pt x="991" y="247"/>
                </a:lnTo>
                <a:lnTo>
                  <a:pt x="990" y="248"/>
                </a:lnTo>
                <a:lnTo>
                  <a:pt x="989" y="250"/>
                </a:lnTo>
                <a:lnTo>
                  <a:pt x="989" y="251"/>
                </a:lnTo>
                <a:lnTo>
                  <a:pt x="989" y="254"/>
                </a:lnTo>
                <a:lnTo>
                  <a:pt x="989" y="257"/>
                </a:lnTo>
                <a:lnTo>
                  <a:pt x="989" y="260"/>
                </a:lnTo>
                <a:lnTo>
                  <a:pt x="989" y="262"/>
                </a:lnTo>
                <a:lnTo>
                  <a:pt x="987" y="266"/>
                </a:lnTo>
                <a:lnTo>
                  <a:pt x="985" y="269"/>
                </a:lnTo>
                <a:lnTo>
                  <a:pt x="981" y="271"/>
                </a:lnTo>
                <a:lnTo>
                  <a:pt x="979" y="273"/>
                </a:lnTo>
                <a:lnTo>
                  <a:pt x="975" y="276"/>
                </a:lnTo>
                <a:lnTo>
                  <a:pt x="972" y="278"/>
                </a:lnTo>
                <a:lnTo>
                  <a:pt x="968" y="281"/>
                </a:lnTo>
                <a:lnTo>
                  <a:pt x="964" y="282"/>
                </a:lnTo>
                <a:lnTo>
                  <a:pt x="960" y="284"/>
                </a:lnTo>
                <a:lnTo>
                  <a:pt x="955" y="286"/>
                </a:lnTo>
                <a:lnTo>
                  <a:pt x="951" y="286"/>
                </a:lnTo>
                <a:lnTo>
                  <a:pt x="946" y="286"/>
                </a:lnTo>
                <a:lnTo>
                  <a:pt x="945" y="286"/>
                </a:lnTo>
                <a:lnTo>
                  <a:pt x="943" y="286"/>
                </a:lnTo>
                <a:lnTo>
                  <a:pt x="941" y="287"/>
                </a:lnTo>
                <a:lnTo>
                  <a:pt x="940" y="287"/>
                </a:lnTo>
                <a:lnTo>
                  <a:pt x="942" y="288"/>
                </a:lnTo>
                <a:lnTo>
                  <a:pt x="944" y="288"/>
                </a:lnTo>
                <a:lnTo>
                  <a:pt x="947" y="289"/>
                </a:lnTo>
                <a:lnTo>
                  <a:pt x="949" y="289"/>
                </a:lnTo>
                <a:lnTo>
                  <a:pt x="951" y="290"/>
                </a:lnTo>
                <a:lnTo>
                  <a:pt x="953" y="290"/>
                </a:lnTo>
                <a:lnTo>
                  <a:pt x="955" y="291"/>
                </a:lnTo>
                <a:lnTo>
                  <a:pt x="956" y="293"/>
                </a:lnTo>
                <a:lnTo>
                  <a:pt x="957" y="295"/>
                </a:lnTo>
                <a:lnTo>
                  <a:pt x="957" y="298"/>
                </a:lnTo>
                <a:lnTo>
                  <a:pt x="957" y="300"/>
                </a:lnTo>
                <a:lnTo>
                  <a:pt x="957" y="303"/>
                </a:lnTo>
                <a:lnTo>
                  <a:pt x="956" y="306"/>
                </a:lnTo>
                <a:lnTo>
                  <a:pt x="956" y="308"/>
                </a:lnTo>
                <a:lnTo>
                  <a:pt x="956" y="311"/>
                </a:lnTo>
                <a:lnTo>
                  <a:pt x="957" y="313"/>
                </a:lnTo>
                <a:lnTo>
                  <a:pt x="957" y="316"/>
                </a:lnTo>
                <a:lnTo>
                  <a:pt x="958" y="318"/>
                </a:lnTo>
                <a:lnTo>
                  <a:pt x="959" y="321"/>
                </a:lnTo>
                <a:lnTo>
                  <a:pt x="960" y="323"/>
                </a:lnTo>
                <a:lnTo>
                  <a:pt x="961" y="326"/>
                </a:lnTo>
                <a:lnTo>
                  <a:pt x="961" y="329"/>
                </a:lnTo>
                <a:lnTo>
                  <a:pt x="963" y="331"/>
                </a:lnTo>
                <a:lnTo>
                  <a:pt x="965" y="333"/>
                </a:lnTo>
                <a:lnTo>
                  <a:pt x="966" y="336"/>
                </a:lnTo>
                <a:lnTo>
                  <a:pt x="967" y="337"/>
                </a:lnTo>
                <a:lnTo>
                  <a:pt x="968" y="340"/>
                </a:lnTo>
                <a:lnTo>
                  <a:pt x="969" y="341"/>
                </a:lnTo>
                <a:lnTo>
                  <a:pt x="969" y="345"/>
                </a:lnTo>
                <a:lnTo>
                  <a:pt x="969" y="346"/>
                </a:lnTo>
                <a:lnTo>
                  <a:pt x="970" y="349"/>
                </a:lnTo>
                <a:lnTo>
                  <a:pt x="971" y="352"/>
                </a:lnTo>
                <a:lnTo>
                  <a:pt x="971" y="353"/>
                </a:lnTo>
                <a:lnTo>
                  <a:pt x="973" y="353"/>
                </a:lnTo>
                <a:lnTo>
                  <a:pt x="975" y="354"/>
                </a:lnTo>
                <a:lnTo>
                  <a:pt x="977" y="354"/>
                </a:lnTo>
                <a:lnTo>
                  <a:pt x="977" y="352"/>
                </a:lnTo>
                <a:lnTo>
                  <a:pt x="977" y="349"/>
                </a:lnTo>
                <a:lnTo>
                  <a:pt x="976" y="346"/>
                </a:lnTo>
                <a:lnTo>
                  <a:pt x="975" y="344"/>
                </a:lnTo>
                <a:lnTo>
                  <a:pt x="975" y="341"/>
                </a:lnTo>
                <a:lnTo>
                  <a:pt x="975" y="339"/>
                </a:lnTo>
                <a:lnTo>
                  <a:pt x="975" y="337"/>
                </a:lnTo>
                <a:lnTo>
                  <a:pt x="974" y="334"/>
                </a:lnTo>
                <a:lnTo>
                  <a:pt x="973" y="333"/>
                </a:lnTo>
                <a:lnTo>
                  <a:pt x="973" y="331"/>
                </a:lnTo>
                <a:lnTo>
                  <a:pt x="972" y="329"/>
                </a:lnTo>
                <a:lnTo>
                  <a:pt x="970" y="327"/>
                </a:lnTo>
                <a:lnTo>
                  <a:pt x="969" y="326"/>
                </a:lnTo>
                <a:lnTo>
                  <a:pt x="969" y="324"/>
                </a:lnTo>
                <a:lnTo>
                  <a:pt x="969" y="323"/>
                </a:lnTo>
                <a:lnTo>
                  <a:pt x="969" y="322"/>
                </a:lnTo>
                <a:lnTo>
                  <a:pt x="968" y="320"/>
                </a:lnTo>
                <a:lnTo>
                  <a:pt x="965" y="318"/>
                </a:lnTo>
                <a:lnTo>
                  <a:pt x="964" y="314"/>
                </a:lnTo>
                <a:lnTo>
                  <a:pt x="963" y="312"/>
                </a:lnTo>
                <a:lnTo>
                  <a:pt x="962" y="309"/>
                </a:lnTo>
                <a:lnTo>
                  <a:pt x="963" y="306"/>
                </a:lnTo>
                <a:lnTo>
                  <a:pt x="964" y="302"/>
                </a:lnTo>
                <a:lnTo>
                  <a:pt x="965" y="300"/>
                </a:lnTo>
                <a:lnTo>
                  <a:pt x="967" y="298"/>
                </a:lnTo>
                <a:lnTo>
                  <a:pt x="969" y="295"/>
                </a:lnTo>
                <a:lnTo>
                  <a:pt x="971" y="294"/>
                </a:lnTo>
                <a:lnTo>
                  <a:pt x="973" y="291"/>
                </a:lnTo>
                <a:lnTo>
                  <a:pt x="975" y="290"/>
                </a:lnTo>
                <a:lnTo>
                  <a:pt x="977" y="289"/>
                </a:lnTo>
                <a:lnTo>
                  <a:pt x="980" y="287"/>
                </a:lnTo>
                <a:lnTo>
                  <a:pt x="982" y="286"/>
                </a:lnTo>
                <a:lnTo>
                  <a:pt x="985" y="285"/>
                </a:lnTo>
                <a:lnTo>
                  <a:pt x="989" y="284"/>
                </a:lnTo>
                <a:lnTo>
                  <a:pt x="991" y="282"/>
                </a:lnTo>
                <a:lnTo>
                  <a:pt x="995" y="282"/>
                </a:lnTo>
                <a:lnTo>
                  <a:pt x="997" y="280"/>
                </a:lnTo>
                <a:lnTo>
                  <a:pt x="1001" y="278"/>
                </a:lnTo>
                <a:lnTo>
                  <a:pt x="1003" y="276"/>
                </a:lnTo>
                <a:lnTo>
                  <a:pt x="1005" y="273"/>
                </a:lnTo>
                <a:lnTo>
                  <a:pt x="1006" y="270"/>
                </a:lnTo>
                <a:lnTo>
                  <a:pt x="1008" y="268"/>
                </a:lnTo>
                <a:lnTo>
                  <a:pt x="1009" y="265"/>
                </a:lnTo>
                <a:lnTo>
                  <a:pt x="1009" y="262"/>
                </a:lnTo>
                <a:lnTo>
                  <a:pt x="1012" y="262"/>
                </a:lnTo>
                <a:lnTo>
                  <a:pt x="1014" y="262"/>
                </a:lnTo>
                <a:lnTo>
                  <a:pt x="1016" y="263"/>
                </a:lnTo>
                <a:lnTo>
                  <a:pt x="1019" y="262"/>
                </a:lnTo>
                <a:lnTo>
                  <a:pt x="1019" y="264"/>
                </a:lnTo>
                <a:lnTo>
                  <a:pt x="1019" y="266"/>
                </a:lnTo>
                <a:lnTo>
                  <a:pt x="1019" y="268"/>
                </a:lnTo>
                <a:lnTo>
                  <a:pt x="1019" y="270"/>
                </a:lnTo>
                <a:lnTo>
                  <a:pt x="1019" y="272"/>
                </a:lnTo>
                <a:lnTo>
                  <a:pt x="1019" y="274"/>
                </a:lnTo>
                <a:lnTo>
                  <a:pt x="1019" y="275"/>
                </a:lnTo>
                <a:lnTo>
                  <a:pt x="1019" y="277"/>
                </a:lnTo>
                <a:lnTo>
                  <a:pt x="1018" y="280"/>
                </a:lnTo>
                <a:lnTo>
                  <a:pt x="1017" y="282"/>
                </a:lnTo>
                <a:lnTo>
                  <a:pt x="1016" y="285"/>
                </a:lnTo>
                <a:lnTo>
                  <a:pt x="1017" y="287"/>
                </a:lnTo>
                <a:lnTo>
                  <a:pt x="1018" y="290"/>
                </a:lnTo>
                <a:lnTo>
                  <a:pt x="1018" y="291"/>
                </a:lnTo>
                <a:lnTo>
                  <a:pt x="1018" y="294"/>
                </a:lnTo>
                <a:lnTo>
                  <a:pt x="1020" y="295"/>
                </a:lnTo>
                <a:lnTo>
                  <a:pt x="1020" y="297"/>
                </a:lnTo>
                <a:lnTo>
                  <a:pt x="1020" y="298"/>
                </a:lnTo>
                <a:lnTo>
                  <a:pt x="1019" y="299"/>
                </a:lnTo>
                <a:lnTo>
                  <a:pt x="1019" y="301"/>
                </a:lnTo>
                <a:lnTo>
                  <a:pt x="1020" y="302"/>
                </a:lnTo>
                <a:lnTo>
                  <a:pt x="1022" y="302"/>
                </a:lnTo>
                <a:lnTo>
                  <a:pt x="1023" y="303"/>
                </a:lnTo>
                <a:lnTo>
                  <a:pt x="1024" y="306"/>
                </a:lnTo>
                <a:lnTo>
                  <a:pt x="1026" y="310"/>
                </a:lnTo>
                <a:lnTo>
                  <a:pt x="1028" y="311"/>
                </a:lnTo>
                <a:lnTo>
                  <a:pt x="1029" y="313"/>
                </a:lnTo>
                <a:lnTo>
                  <a:pt x="1032" y="314"/>
                </a:lnTo>
                <a:lnTo>
                  <a:pt x="1033" y="314"/>
                </a:lnTo>
                <a:lnTo>
                  <a:pt x="1036" y="314"/>
                </a:lnTo>
                <a:lnTo>
                  <a:pt x="1039" y="314"/>
                </a:lnTo>
                <a:lnTo>
                  <a:pt x="1040" y="314"/>
                </a:lnTo>
                <a:lnTo>
                  <a:pt x="1042" y="314"/>
                </a:lnTo>
                <a:lnTo>
                  <a:pt x="1044" y="313"/>
                </a:lnTo>
                <a:lnTo>
                  <a:pt x="1047" y="312"/>
                </a:lnTo>
                <a:lnTo>
                  <a:pt x="1050" y="311"/>
                </a:lnTo>
                <a:lnTo>
                  <a:pt x="1053" y="311"/>
                </a:lnTo>
                <a:lnTo>
                  <a:pt x="1057" y="312"/>
                </a:lnTo>
                <a:lnTo>
                  <a:pt x="1060" y="313"/>
                </a:lnTo>
                <a:lnTo>
                  <a:pt x="1064" y="314"/>
                </a:lnTo>
                <a:lnTo>
                  <a:pt x="1068" y="315"/>
                </a:lnTo>
                <a:lnTo>
                  <a:pt x="1072" y="316"/>
                </a:lnTo>
                <a:lnTo>
                  <a:pt x="1075" y="315"/>
                </a:lnTo>
                <a:lnTo>
                  <a:pt x="1078" y="314"/>
                </a:lnTo>
                <a:lnTo>
                  <a:pt x="1080" y="312"/>
                </a:lnTo>
                <a:lnTo>
                  <a:pt x="1083" y="312"/>
                </a:lnTo>
                <a:lnTo>
                  <a:pt x="1085" y="314"/>
                </a:lnTo>
                <a:lnTo>
                  <a:pt x="1086" y="316"/>
                </a:lnTo>
                <a:lnTo>
                  <a:pt x="1086" y="319"/>
                </a:lnTo>
                <a:lnTo>
                  <a:pt x="1084" y="322"/>
                </a:lnTo>
                <a:lnTo>
                  <a:pt x="1082" y="323"/>
                </a:lnTo>
                <a:lnTo>
                  <a:pt x="1083" y="325"/>
                </a:lnTo>
                <a:lnTo>
                  <a:pt x="1083" y="328"/>
                </a:lnTo>
                <a:lnTo>
                  <a:pt x="1083" y="329"/>
                </a:lnTo>
                <a:lnTo>
                  <a:pt x="1083" y="332"/>
                </a:lnTo>
                <a:lnTo>
                  <a:pt x="1083" y="333"/>
                </a:lnTo>
                <a:lnTo>
                  <a:pt x="1082" y="333"/>
                </a:lnTo>
                <a:lnTo>
                  <a:pt x="1081" y="333"/>
                </a:lnTo>
                <a:lnTo>
                  <a:pt x="1081" y="335"/>
                </a:lnTo>
                <a:lnTo>
                  <a:pt x="1080" y="337"/>
                </a:lnTo>
                <a:lnTo>
                  <a:pt x="1080" y="339"/>
                </a:lnTo>
                <a:lnTo>
                  <a:pt x="1079" y="341"/>
                </a:lnTo>
                <a:lnTo>
                  <a:pt x="1080" y="342"/>
                </a:lnTo>
                <a:lnTo>
                  <a:pt x="1081" y="342"/>
                </a:lnTo>
                <a:lnTo>
                  <a:pt x="1083" y="342"/>
                </a:lnTo>
                <a:lnTo>
                  <a:pt x="1084" y="342"/>
                </a:lnTo>
                <a:lnTo>
                  <a:pt x="1086" y="340"/>
                </a:lnTo>
                <a:lnTo>
                  <a:pt x="1087" y="337"/>
                </a:lnTo>
                <a:lnTo>
                  <a:pt x="1087" y="333"/>
                </a:lnTo>
                <a:lnTo>
                  <a:pt x="1089" y="331"/>
                </a:lnTo>
                <a:lnTo>
                  <a:pt x="1089" y="328"/>
                </a:lnTo>
                <a:lnTo>
                  <a:pt x="1091" y="325"/>
                </a:lnTo>
                <a:lnTo>
                  <a:pt x="1091" y="322"/>
                </a:lnTo>
                <a:lnTo>
                  <a:pt x="1092" y="318"/>
                </a:lnTo>
                <a:lnTo>
                  <a:pt x="1094" y="316"/>
                </a:lnTo>
                <a:lnTo>
                  <a:pt x="1096" y="314"/>
                </a:lnTo>
                <a:lnTo>
                  <a:pt x="1100" y="314"/>
                </a:lnTo>
                <a:lnTo>
                  <a:pt x="1104" y="314"/>
                </a:lnTo>
                <a:lnTo>
                  <a:pt x="1105" y="311"/>
                </a:lnTo>
                <a:lnTo>
                  <a:pt x="1107" y="310"/>
                </a:lnTo>
                <a:lnTo>
                  <a:pt x="1110" y="310"/>
                </a:lnTo>
                <a:lnTo>
                  <a:pt x="1111" y="308"/>
                </a:lnTo>
                <a:lnTo>
                  <a:pt x="1112" y="305"/>
                </a:lnTo>
                <a:lnTo>
                  <a:pt x="1114" y="302"/>
                </a:lnTo>
                <a:lnTo>
                  <a:pt x="1117" y="301"/>
                </a:lnTo>
                <a:lnTo>
                  <a:pt x="1120" y="299"/>
                </a:lnTo>
                <a:lnTo>
                  <a:pt x="1120" y="298"/>
                </a:lnTo>
                <a:lnTo>
                  <a:pt x="1120" y="297"/>
                </a:lnTo>
                <a:lnTo>
                  <a:pt x="1120" y="296"/>
                </a:lnTo>
                <a:lnTo>
                  <a:pt x="1121" y="295"/>
                </a:lnTo>
                <a:lnTo>
                  <a:pt x="1123" y="294"/>
                </a:lnTo>
                <a:lnTo>
                  <a:pt x="1126" y="291"/>
                </a:lnTo>
                <a:lnTo>
                  <a:pt x="1128" y="289"/>
                </a:lnTo>
                <a:lnTo>
                  <a:pt x="1131" y="286"/>
                </a:lnTo>
                <a:lnTo>
                  <a:pt x="1133" y="284"/>
                </a:lnTo>
                <a:lnTo>
                  <a:pt x="1135" y="281"/>
                </a:lnTo>
                <a:lnTo>
                  <a:pt x="1137" y="278"/>
                </a:lnTo>
                <a:lnTo>
                  <a:pt x="1138" y="275"/>
                </a:lnTo>
                <a:lnTo>
                  <a:pt x="1139" y="273"/>
                </a:lnTo>
                <a:lnTo>
                  <a:pt x="1142" y="271"/>
                </a:lnTo>
                <a:lnTo>
                  <a:pt x="1143" y="270"/>
                </a:lnTo>
                <a:lnTo>
                  <a:pt x="1147" y="268"/>
                </a:lnTo>
                <a:lnTo>
                  <a:pt x="1149" y="267"/>
                </a:lnTo>
                <a:lnTo>
                  <a:pt x="1151" y="267"/>
                </a:lnTo>
                <a:lnTo>
                  <a:pt x="1154" y="267"/>
                </a:lnTo>
                <a:lnTo>
                  <a:pt x="1157" y="267"/>
                </a:lnTo>
                <a:lnTo>
                  <a:pt x="1159" y="268"/>
                </a:lnTo>
                <a:lnTo>
                  <a:pt x="1161" y="268"/>
                </a:lnTo>
                <a:lnTo>
                  <a:pt x="1163" y="269"/>
                </a:lnTo>
                <a:lnTo>
                  <a:pt x="1165" y="269"/>
                </a:lnTo>
                <a:lnTo>
                  <a:pt x="1167" y="270"/>
                </a:lnTo>
                <a:lnTo>
                  <a:pt x="1169" y="270"/>
                </a:lnTo>
                <a:lnTo>
                  <a:pt x="1171" y="269"/>
                </a:lnTo>
                <a:lnTo>
                  <a:pt x="1173" y="269"/>
                </a:lnTo>
                <a:lnTo>
                  <a:pt x="1173" y="268"/>
                </a:lnTo>
                <a:lnTo>
                  <a:pt x="1173" y="267"/>
                </a:lnTo>
                <a:lnTo>
                  <a:pt x="1174" y="266"/>
                </a:lnTo>
                <a:lnTo>
                  <a:pt x="1177" y="264"/>
                </a:lnTo>
                <a:lnTo>
                  <a:pt x="1178" y="264"/>
                </a:lnTo>
                <a:lnTo>
                  <a:pt x="1180" y="264"/>
                </a:lnTo>
                <a:lnTo>
                  <a:pt x="1182" y="266"/>
                </a:lnTo>
                <a:lnTo>
                  <a:pt x="1185" y="268"/>
                </a:lnTo>
                <a:lnTo>
                  <a:pt x="1187" y="270"/>
                </a:lnTo>
                <a:lnTo>
                  <a:pt x="1190" y="271"/>
                </a:lnTo>
                <a:lnTo>
                  <a:pt x="1194" y="272"/>
                </a:lnTo>
                <a:lnTo>
                  <a:pt x="1196" y="273"/>
                </a:lnTo>
                <a:lnTo>
                  <a:pt x="1198" y="274"/>
                </a:lnTo>
                <a:lnTo>
                  <a:pt x="1202" y="276"/>
                </a:lnTo>
                <a:lnTo>
                  <a:pt x="1203" y="278"/>
                </a:lnTo>
                <a:lnTo>
                  <a:pt x="1205" y="280"/>
                </a:lnTo>
                <a:lnTo>
                  <a:pt x="1206" y="283"/>
                </a:lnTo>
                <a:lnTo>
                  <a:pt x="1206" y="286"/>
                </a:lnTo>
                <a:lnTo>
                  <a:pt x="1210" y="286"/>
                </a:lnTo>
                <a:lnTo>
                  <a:pt x="1212" y="287"/>
                </a:lnTo>
                <a:lnTo>
                  <a:pt x="1214" y="290"/>
                </a:lnTo>
                <a:lnTo>
                  <a:pt x="1217" y="290"/>
                </a:lnTo>
                <a:lnTo>
                  <a:pt x="1219" y="291"/>
                </a:lnTo>
                <a:lnTo>
                  <a:pt x="1221" y="291"/>
                </a:lnTo>
                <a:lnTo>
                  <a:pt x="1223" y="291"/>
                </a:lnTo>
                <a:lnTo>
                  <a:pt x="1225" y="291"/>
                </a:lnTo>
                <a:lnTo>
                  <a:pt x="1227" y="291"/>
                </a:lnTo>
                <a:lnTo>
                  <a:pt x="1229" y="291"/>
                </a:lnTo>
                <a:lnTo>
                  <a:pt x="1231" y="291"/>
                </a:lnTo>
                <a:lnTo>
                  <a:pt x="1233" y="291"/>
                </a:lnTo>
                <a:lnTo>
                  <a:pt x="1233" y="292"/>
                </a:lnTo>
                <a:lnTo>
                  <a:pt x="1233" y="293"/>
                </a:lnTo>
                <a:lnTo>
                  <a:pt x="1233" y="294"/>
                </a:lnTo>
                <a:lnTo>
                  <a:pt x="1236" y="294"/>
                </a:lnTo>
                <a:lnTo>
                  <a:pt x="1237" y="294"/>
                </a:lnTo>
                <a:lnTo>
                  <a:pt x="1240" y="294"/>
                </a:lnTo>
                <a:lnTo>
                  <a:pt x="1241" y="293"/>
                </a:lnTo>
                <a:lnTo>
                  <a:pt x="1245" y="293"/>
                </a:lnTo>
                <a:lnTo>
                  <a:pt x="1247" y="294"/>
                </a:lnTo>
                <a:lnTo>
                  <a:pt x="1249" y="297"/>
                </a:lnTo>
                <a:lnTo>
                  <a:pt x="1253" y="298"/>
                </a:lnTo>
                <a:lnTo>
                  <a:pt x="1253" y="300"/>
                </a:lnTo>
                <a:lnTo>
                  <a:pt x="1253" y="302"/>
                </a:lnTo>
                <a:lnTo>
                  <a:pt x="1254" y="302"/>
                </a:lnTo>
                <a:lnTo>
                  <a:pt x="1254" y="304"/>
                </a:lnTo>
                <a:lnTo>
                  <a:pt x="1257" y="306"/>
                </a:lnTo>
                <a:lnTo>
                  <a:pt x="1261" y="306"/>
                </a:lnTo>
                <a:lnTo>
                  <a:pt x="1262" y="309"/>
                </a:lnTo>
                <a:lnTo>
                  <a:pt x="1262" y="313"/>
                </a:lnTo>
                <a:lnTo>
                  <a:pt x="1265" y="312"/>
                </a:lnTo>
                <a:lnTo>
                  <a:pt x="1266" y="312"/>
                </a:lnTo>
                <a:lnTo>
                  <a:pt x="1269" y="312"/>
                </a:lnTo>
                <a:lnTo>
                  <a:pt x="1270" y="311"/>
                </a:lnTo>
                <a:lnTo>
                  <a:pt x="1272" y="311"/>
                </a:lnTo>
                <a:lnTo>
                  <a:pt x="1274" y="311"/>
                </a:lnTo>
                <a:lnTo>
                  <a:pt x="1276" y="312"/>
                </a:lnTo>
                <a:lnTo>
                  <a:pt x="1277" y="312"/>
                </a:lnTo>
                <a:lnTo>
                  <a:pt x="1281" y="314"/>
                </a:lnTo>
                <a:lnTo>
                  <a:pt x="1285" y="315"/>
                </a:lnTo>
                <a:lnTo>
                  <a:pt x="1287" y="318"/>
                </a:lnTo>
                <a:lnTo>
                  <a:pt x="1287" y="322"/>
                </a:lnTo>
                <a:lnTo>
                  <a:pt x="1287" y="321"/>
                </a:lnTo>
                <a:lnTo>
                  <a:pt x="1286" y="321"/>
                </a:lnTo>
                <a:lnTo>
                  <a:pt x="1285" y="321"/>
                </a:lnTo>
                <a:lnTo>
                  <a:pt x="1288" y="324"/>
                </a:lnTo>
                <a:lnTo>
                  <a:pt x="1291" y="327"/>
                </a:lnTo>
                <a:lnTo>
                  <a:pt x="1294" y="329"/>
                </a:lnTo>
                <a:lnTo>
                  <a:pt x="1298" y="332"/>
                </a:lnTo>
                <a:lnTo>
                  <a:pt x="1298" y="333"/>
                </a:lnTo>
                <a:lnTo>
                  <a:pt x="1298" y="334"/>
                </a:lnTo>
                <a:lnTo>
                  <a:pt x="1298" y="335"/>
                </a:lnTo>
                <a:lnTo>
                  <a:pt x="1296" y="337"/>
                </a:lnTo>
                <a:lnTo>
                  <a:pt x="1293" y="340"/>
                </a:lnTo>
                <a:lnTo>
                  <a:pt x="1292" y="341"/>
                </a:lnTo>
                <a:lnTo>
                  <a:pt x="1292" y="345"/>
                </a:lnTo>
                <a:lnTo>
                  <a:pt x="1292" y="347"/>
                </a:lnTo>
                <a:lnTo>
                  <a:pt x="1292" y="349"/>
                </a:lnTo>
                <a:lnTo>
                  <a:pt x="1293" y="352"/>
                </a:lnTo>
                <a:lnTo>
                  <a:pt x="1293" y="353"/>
                </a:lnTo>
                <a:lnTo>
                  <a:pt x="1295" y="353"/>
                </a:lnTo>
                <a:lnTo>
                  <a:pt x="1297" y="353"/>
                </a:lnTo>
                <a:lnTo>
                  <a:pt x="1298" y="354"/>
                </a:lnTo>
                <a:lnTo>
                  <a:pt x="1300" y="354"/>
                </a:lnTo>
                <a:lnTo>
                  <a:pt x="1298" y="357"/>
                </a:lnTo>
                <a:lnTo>
                  <a:pt x="1297" y="359"/>
                </a:lnTo>
                <a:lnTo>
                  <a:pt x="1294" y="361"/>
                </a:lnTo>
                <a:lnTo>
                  <a:pt x="1293" y="363"/>
                </a:lnTo>
                <a:lnTo>
                  <a:pt x="1291" y="366"/>
                </a:lnTo>
                <a:lnTo>
                  <a:pt x="1289" y="368"/>
                </a:lnTo>
                <a:lnTo>
                  <a:pt x="1288" y="370"/>
                </a:lnTo>
                <a:lnTo>
                  <a:pt x="1287" y="373"/>
                </a:lnTo>
                <a:lnTo>
                  <a:pt x="1288" y="377"/>
                </a:lnTo>
                <a:lnTo>
                  <a:pt x="1290" y="378"/>
                </a:lnTo>
                <a:lnTo>
                  <a:pt x="1293" y="379"/>
                </a:lnTo>
                <a:lnTo>
                  <a:pt x="1297" y="377"/>
                </a:lnTo>
                <a:lnTo>
                  <a:pt x="1298" y="376"/>
                </a:lnTo>
                <a:lnTo>
                  <a:pt x="1300" y="374"/>
                </a:lnTo>
                <a:lnTo>
                  <a:pt x="1301" y="373"/>
                </a:lnTo>
                <a:lnTo>
                  <a:pt x="1301" y="370"/>
                </a:lnTo>
                <a:lnTo>
                  <a:pt x="1302" y="369"/>
                </a:lnTo>
                <a:lnTo>
                  <a:pt x="1303" y="366"/>
                </a:lnTo>
                <a:lnTo>
                  <a:pt x="1304" y="365"/>
                </a:lnTo>
                <a:lnTo>
                  <a:pt x="1304" y="362"/>
                </a:lnTo>
                <a:lnTo>
                  <a:pt x="1304" y="361"/>
                </a:lnTo>
                <a:lnTo>
                  <a:pt x="1305" y="358"/>
                </a:lnTo>
                <a:lnTo>
                  <a:pt x="1307" y="357"/>
                </a:lnTo>
                <a:lnTo>
                  <a:pt x="1310" y="357"/>
                </a:lnTo>
                <a:lnTo>
                  <a:pt x="1311" y="357"/>
                </a:lnTo>
                <a:lnTo>
                  <a:pt x="1312" y="357"/>
                </a:lnTo>
                <a:lnTo>
                  <a:pt x="1314" y="357"/>
                </a:lnTo>
                <a:lnTo>
                  <a:pt x="1314" y="359"/>
                </a:lnTo>
                <a:lnTo>
                  <a:pt x="1313" y="361"/>
                </a:lnTo>
                <a:lnTo>
                  <a:pt x="1312" y="363"/>
                </a:lnTo>
                <a:lnTo>
                  <a:pt x="1312" y="365"/>
                </a:lnTo>
                <a:lnTo>
                  <a:pt x="1311" y="366"/>
                </a:lnTo>
                <a:lnTo>
                  <a:pt x="1310" y="367"/>
                </a:lnTo>
                <a:lnTo>
                  <a:pt x="1309" y="369"/>
                </a:lnTo>
                <a:lnTo>
                  <a:pt x="1308" y="371"/>
                </a:lnTo>
                <a:lnTo>
                  <a:pt x="1311" y="368"/>
                </a:lnTo>
                <a:lnTo>
                  <a:pt x="1315" y="365"/>
                </a:lnTo>
                <a:lnTo>
                  <a:pt x="1318" y="365"/>
                </a:lnTo>
                <a:lnTo>
                  <a:pt x="1322" y="363"/>
                </a:lnTo>
                <a:lnTo>
                  <a:pt x="1326" y="363"/>
                </a:lnTo>
                <a:lnTo>
                  <a:pt x="1330" y="361"/>
                </a:lnTo>
                <a:lnTo>
                  <a:pt x="1333" y="361"/>
                </a:lnTo>
                <a:lnTo>
                  <a:pt x="1336" y="358"/>
                </a:lnTo>
                <a:lnTo>
                  <a:pt x="1339" y="357"/>
                </a:lnTo>
                <a:lnTo>
                  <a:pt x="1340" y="357"/>
                </a:lnTo>
                <a:lnTo>
                  <a:pt x="1344" y="358"/>
                </a:lnTo>
                <a:lnTo>
                  <a:pt x="1346" y="358"/>
                </a:lnTo>
                <a:lnTo>
                  <a:pt x="1347" y="358"/>
                </a:lnTo>
                <a:lnTo>
                  <a:pt x="1348" y="357"/>
                </a:lnTo>
                <a:lnTo>
                  <a:pt x="1348" y="355"/>
                </a:lnTo>
                <a:lnTo>
                  <a:pt x="1348" y="354"/>
                </a:lnTo>
                <a:lnTo>
                  <a:pt x="1352" y="355"/>
                </a:lnTo>
                <a:lnTo>
                  <a:pt x="1355" y="357"/>
                </a:lnTo>
                <a:lnTo>
                  <a:pt x="1358" y="357"/>
                </a:lnTo>
                <a:lnTo>
                  <a:pt x="1361" y="358"/>
                </a:lnTo>
                <a:lnTo>
                  <a:pt x="1365" y="359"/>
                </a:lnTo>
                <a:lnTo>
                  <a:pt x="1368" y="361"/>
                </a:lnTo>
                <a:lnTo>
                  <a:pt x="1371" y="362"/>
                </a:lnTo>
                <a:lnTo>
                  <a:pt x="1374" y="365"/>
                </a:lnTo>
                <a:lnTo>
                  <a:pt x="1377" y="365"/>
                </a:lnTo>
                <a:lnTo>
                  <a:pt x="1379" y="366"/>
                </a:lnTo>
                <a:lnTo>
                  <a:pt x="1383" y="366"/>
                </a:lnTo>
                <a:lnTo>
                  <a:pt x="1386" y="368"/>
                </a:lnTo>
                <a:lnTo>
                  <a:pt x="1387" y="370"/>
                </a:lnTo>
                <a:lnTo>
                  <a:pt x="1389" y="373"/>
                </a:lnTo>
                <a:lnTo>
                  <a:pt x="1391" y="376"/>
                </a:lnTo>
                <a:lnTo>
                  <a:pt x="1392" y="377"/>
                </a:lnTo>
                <a:lnTo>
                  <a:pt x="1395" y="378"/>
                </a:lnTo>
                <a:lnTo>
                  <a:pt x="1397" y="379"/>
                </a:lnTo>
                <a:lnTo>
                  <a:pt x="1399" y="379"/>
                </a:lnTo>
                <a:lnTo>
                  <a:pt x="1401" y="380"/>
                </a:lnTo>
                <a:lnTo>
                  <a:pt x="1403" y="379"/>
                </a:lnTo>
                <a:lnTo>
                  <a:pt x="1405" y="379"/>
                </a:lnTo>
                <a:lnTo>
                  <a:pt x="1407" y="378"/>
                </a:lnTo>
                <a:lnTo>
                  <a:pt x="1409" y="377"/>
                </a:lnTo>
                <a:lnTo>
                  <a:pt x="1411" y="378"/>
                </a:lnTo>
                <a:lnTo>
                  <a:pt x="1411" y="380"/>
                </a:lnTo>
                <a:lnTo>
                  <a:pt x="1412" y="381"/>
                </a:lnTo>
                <a:lnTo>
                  <a:pt x="1414" y="380"/>
                </a:lnTo>
                <a:lnTo>
                  <a:pt x="1415" y="379"/>
                </a:lnTo>
                <a:lnTo>
                  <a:pt x="1417" y="377"/>
                </a:lnTo>
                <a:lnTo>
                  <a:pt x="1419" y="376"/>
                </a:lnTo>
                <a:lnTo>
                  <a:pt x="1421" y="378"/>
                </a:lnTo>
                <a:lnTo>
                  <a:pt x="1423" y="381"/>
                </a:lnTo>
                <a:lnTo>
                  <a:pt x="1426" y="385"/>
                </a:lnTo>
                <a:lnTo>
                  <a:pt x="1429" y="388"/>
                </a:lnTo>
                <a:lnTo>
                  <a:pt x="1432" y="391"/>
                </a:lnTo>
                <a:lnTo>
                  <a:pt x="1435" y="391"/>
                </a:lnTo>
                <a:lnTo>
                  <a:pt x="1438" y="389"/>
                </a:lnTo>
                <a:lnTo>
                  <a:pt x="1441" y="387"/>
                </a:lnTo>
                <a:lnTo>
                  <a:pt x="1443" y="387"/>
                </a:lnTo>
                <a:lnTo>
                  <a:pt x="1447" y="388"/>
                </a:lnTo>
                <a:lnTo>
                  <a:pt x="1449" y="389"/>
                </a:lnTo>
                <a:lnTo>
                  <a:pt x="1451" y="391"/>
                </a:lnTo>
                <a:lnTo>
                  <a:pt x="1454" y="391"/>
                </a:lnTo>
                <a:lnTo>
                  <a:pt x="1454" y="393"/>
                </a:lnTo>
                <a:lnTo>
                  <a:pt x="1455" y="393"/>
                </a:lnTo>
                <a:lnTo>
                  <a:pt x="1455" y="395"/>
                </a:lnTo>
                <a:lnTo>
                  <a:pt x="1455" y="396"/>
                </a:lnTo>
                <a:lnTo>
                  <a:pt x="1458" y="396"/>
                </a:lnTo>
                <a:lnTo>
                  <a:pt x="1461" y="395"/>
                </a:lnTo>
                <a:lnTo>
                  <a:pt x="1463" y="393"/>
                </a:lnTo>
                <a:lnTo>
                  <a:pt x="1465" y="393"/>
                </a:lnTo>
                <a:lnTo>
                  <a:pt x="1468" y="391"/>
                </a:lnTo>
                <a:lnTo>
                  <a:pt x="1470" y="390"/>
                </a:lnTo>
                <a:lnTo>
                  <a:pt x="1472" y="388"/>
                </a:lnTo>
                <a:lnTo>
                  <a:pt x="1474" y="387"/>
                </a:lnTo>
                <a:lnTo>
                  <a:pt x="1476" y="386"/>
                </a:lnTo>
                <a:lnTo>
                  <a:pt x="1478" y="386"/>
                </a:lnTo>
                <a:lnTo>
                  <a:pt x="1480" y="386"/>
                </a:lnTo>
                <a:lnTo>
                  <a:pt x="1482" y="387"/>
                </a:lnTo>
                <a:lnTo>
                  <a:pt x="1483" y="389"/>
                </a:lnTo>
                <a:lnTo>
                  <a:pt x="1486" y="390"/>
                </a:lnTo>
                <a:lnTo>
                  <a:pt x="1487" y="392"/>
                </a:lnTo>
                <a:lnTo>
                  <a:pt x="1489" y="394"/>
                </a:lnTo>
                <a:lnTo>
                  <a:pt x="1490" y="396"/>
                </a:lnTo>
                <a:lnTo>
                  <a:pt x="1493" y="395"/>
                </a:lnTo>
                <a:lnTo>
                  <a:pt x="1496" y="395"/>
                </a:lnTo>
                <a:lnTo>
                  <a:pt x="1498" y="395"/>
                </a:lnTo>
                <a:lnTo>
                  <a:pt x="1502" y="397"/>
                </a:lnTo>
                <a:lnTo>
                  <a:pt x="1505" y="400"/>
                </a:lnTo>
                <a:lnTo>
                  <a:pt x="1507" y="403"/>
                </a:lnTo>
                <a:lnTo>
                  <a:pt x="1510" y="406"/>
                </a:lnTo>
                <a:lnTo>
                  <a:pt x="1512" y="406"/>
                </a:lnTo>
                <a:lnTo>
                  <a:pt x="1514" y="406"/>
                </a:lnTo>
                <a:lnTo>
                  <a:pt x="1516" y="406"/>
                </a:lnTo>
                <a:lnTo>
                  <a:pt x="1518" y="407"/>
                </a:lnTo>
                <a:lnTo>
                  <a:pt x="1523" y="409"/>
                </a:lnTo>
                <a:lnTo>
                  <a:pt x="1527" y="412"/>
                </a:lnTo>
                <a:lnTo>
                  <a:pt x="1531" y="416"/>
                </a:lnTo>
                <a:lnTo>
                  <a:pt x="1535" y="419"/>
                </a:lnTo>
                <a:lnTo>
                  <a:pt x="1539" y="422"/>
                </a:lnTo>
                <a:lnTo>
                  <a:pt x="1543" y="425"/>
                </a:lnTo>
                <a:lnTo>
                  <a:pt x="1546" y="429"/>
                </a:lnTo>
                <a:lnTo>
                  <a:pt x="1549" y="432"/>
                </a:lnTo>
                <a:lnTo>
                  <a:pt x="1550" y="434"/>
                </a:lnTo>
                <a:lnTo>
                  <a:pt x="1550" y="435"/>
                </a:lnTo>
                <a:lnTo>
                  <a:pt x="1549" y="437"/>
                </a:lnTo>
                <a:lnTo>
                  <a:pt x="1550" y="438"/>
                </a:lnTo>
                <a:lnTo>
                  <a:pt x="1552" y="439"/>
                </a:lnTo>
                <a:lnTo>
                  <a:pt x="1554" y="440"/>
                </a:lnTo>
                <a:lnTo>
                  <a:pt x="1556" y="440"/>
                </a:lnTo>
                <a:lnTo>
                  <a:pt x="1557" y="441"/>
                </a:lnTo>
                <a:lnTo>
                  <a:pt x="1561" y="444"/>
                </a:lnTo>
                <a:lnTo>
                  <a:pt x="1565" y="447"/>
                </a:lnTo>
                <a:lnTo>
                  <a:pt x="1569" y="448"/>
                </a:lnTo>
                <a:lnTo>
                  <a:pt x="1572" y="452"/>
                </a:lnTo>
                <a:lnTo>
                  <a:pt x="1575" y="454"/>
                </a:lnTo>
                <a:lnTo>
                  <a:pt x="1578" y="457"/>
                </a:lnTo>
                <a:lnTo>
                  <a:pt x="1581" y="460"/>
                </a:lnTo>
                <a:lnTo>
                  <a:pt x="1583" y="464"/>
                </a:lnTo>
                <a:lnTo>
                  <a:pt x="1584" y="465"/>
                </a:lnTo>
                <a:lnTo>
                  <a:pt x="1585" y="467"/>
                </a:lnTo>
                <a:lnTo>
                  <a:pt x="1585" y="468"/>
                </a:lnTo>
                <a:lnTo>
                  <a:pt x="1585" y="470"/>
                </a:lnTo>
                <a:lnTo>
                  <a:pt x="1586" y="472"/>
                </a:lnTo>
                <a:lnTo>
                  <a:pt x="1586" y="474"/>
                </a:lnTo>
                <a:lnTo>
                  <a:pt x="1586" y="475"/>
                </a:lnTo>
                <a:lnTo>
                  <a:pt x="1587" y="477"/>
                </a:lnTo>
                <a:lnTo>
                  <a:pt x="1589" y="477"/>
                </a:lnTo>
                <a:lnTo>
                  <a:pt x="1591" y="476"/>
                </a:lnTo>
                <a:lnTo>
                  <a:pt x="1593" y="476"/>
                </a:lnTo>
                <a:lnTo>
                  <a:pt x="1594" y="476"/>
                </a:lnTo>
                <a:lnTo>
                  <a:pt x="1596" y="477"/>
                </a:lnTo>
                <a:lnTo>
                  <a:pt x="1598" y="478"/>
                </a:lnTo>
                <a:lnTo>
                  <a:pt x="1600" y="479"/>
                </a:lnTo>
                <a:lnTo>
                  <a:pt x="1601" y="480"/>
                </a:lnTo>
                <a:lnTo>
                  <a:pt x="1603" y="481"/>
                </a:lnTo>
                <a:lnTo>
                  <a:pt x="1604" y="482"/>
                </a:lnTo>
                <a:lnTo>
                  <a:pt x="1607" y="483"/>
                </a:lnTo>
                <a:lnTo>
                  <a:pt x="1608" y="484"/>
                </a:lnTo>
                <a:lnTo>
                  <a:pt x="1612" y="485"/>
                </a:lnTo>
                <a:lnTo>
                  <a:pt x="1616" y="487"/>
                </a:lnTo>
                <a:lnTo>
                  <a:pt x="1618" y="490"/>
                </a:lnTo>
                <a:lnTo>
                  <a:pt x="1621" y="492"/>
                </a:lnTo>
                <a:lnTo>
                  <a:pt x="1624" y="495"/>
                </a:lnTo>
                <a:lnTo>
                  <a:pt x="1626" y="499"/>
                </a:lnTo>
                <a:lnTo>
                  <a:pt x="1628" y="502"/>
                </a:lnTo>
                <a:lnTo>
                  <a:pt x="1631" y="506"/>
                </a:lnTo>
                <a:lnTo>
                  <a:pt x="1632" y="506"/>
                </a:lnTo>
                <a:lnTo>
                  <a:pt x="1635" y="506"/>
                </a:lnTo>
                <a:lnTo>
                  <a:pt x="1638" y="503"/>
                </a:lnTo>
                <a:lnTo>
                  <a:pt x="1640" y="503"/>
                </a:lnTo>
                <a:lnTo>
                  <a:pt x="1643" y="506"/>
                </a:lnTo>
                <a:lnTo>
                  <a:pt x="1646" y="507"/>
                </a:lnTo>
                <a:lnTo>
                  <a:pt x="1648" y="509"/>
                </a:lnTo>
                <a:lnTo>
                  <a:pt x="1651" y="510"/>
                </a:lnTo>
                <a:lnTo>
                  <a:pt x="1654" y="510"/>
                </a:lnTo>
                <a:lnTo>
                  <a:pt x="1656" y="509"/>
                </a:lnTo>
                <a:lnTo>
                  <a:pt x="1660" y="507"/>
                </a:lnTo>
                <a:lnTo>
                  <a:pt x="1664" y="507"/>
                </a:lnTo>
                <a:lnTo>
                  <a:pt x="1665" y="508"/>
                </a:lnTo>
                <a:lnTo>
                  <a:pt x="1667" y="509"/>
                </a:lnTo>
                <a:lnTo>
                  <a:pt x="1668" y="510"/>
                </a:lnTo>
                <a:lnTo>
                  <a:pt x="1670" y="511"/>
                </a:lnTo>
                <a:lnTo>
                  <a:pt x="1672" y="512"/>
                </a:lnTo>
                <a:lnTo>
                  <a:pt x="1673" y="514"/>
                </a:lnTo>
                <a:lnTo>
                  <a:pt x="1674" y="515"/>
                </a:lnTo>
                <a:lnTo>
                  <a:pt x="1676" y="515"/>
                </a:lnTo>
                <a:lnTo>
                  <a:pt x="1679" y="515"/>
                </a:lnTo>
                <a:lnTo>
                  <a:pt x="1681" y="518"/>
                </a:lnTo>
                <a:lnTo>
                  <a:pt x="1683" y="519"/>
                </a:lnTo>
                <a:lnTo>
                  <a:pt x="1684" y="522"/>
                </a:lnTo>
                <a:lnTo>
                  <a:pt x="1685" y="525"/>
                </a:lnTo>
                <a:lnTo>
                  <a:pt x="1686" y="527"/>
                </a:lnTo>
                <a:lnTo>
                  <a:pt x="1687" y="531"/>
                </a:lnTo>
                <a:lnTo>
                  <a:pt x="1688" y="534"/>
                </a:lnTo>
                <a:lnTo>
                  <a:pt x="1689" y="537"/>
                </a:lnTo>
                <a:lnTo>
                  <a:pt x="1690" y="540"/>
                </a:lnTo>
                <a:lnTo>
                  <a:pt x="1691" y="543"/>
                </a:lnTo>
                <a:lnTo>
                  <a:pt x="1692" y="546"/>
                </a:lnTo>
                <a:lnTo>
                  <a:pt x="1692" y="547"/>
                </a:lnTo>
                <a:lnTo>
                  <a:pt x="1693" y="549"/>
                </a:lnTo>
                <a:lnTo>
                  <a:pt x="1694" y="550"/>
                </a:lnTo>
                <a:lnTo>
                  <a:pt x="1695" y="553"/>
                </a:lnTo>
                <a:lnTo>
                  <a:pt x="1695" y="554"/>
                </a:lnTo>
                <a:lnTo>
                  <a:pt x="1697" y="556"/>
                </a:lnTo>
                <a:lnTo>
                  <a:pt x="1697" y="558"/>
                </a:lnTo>
                <a:lnTo>
                  <a:pt x="1697" y="561"/>
                </a:lnTo>
                <a:lnTo>
                  <a:pt x="1697" y="563"/>
                </a:lnTo>
                <a:lnTo>
                  <a:pt x="1698" y="566"/>
                </a:lnTo>
                <a:lnTo>
                  <a:pt x="1698" y="567"/>
                </a:lnTo>
                <a:lnTo>
                  <a:pt x="1699" y="570"/>
                </a:lnTo>
                <a:lnTo>
                  <a:pt x="1699" y="571"/>
                </a:lnTo>
                <a:lnTo>
                  <a:pt x="1700" y="574"/>
                </a:lnTo>
                <a:lnTo>
                  <a:pt x="1701" y="576"/>
                </a:lnTo>
                <a:lnTo>
                  <a:pt x="1702" y="578"/>
                </a:lnTo>
                <a:lnTo>
                  <a:pt x="1702" y="581"/>
                </a:lnTo>
                <a:lnTo>
                  <a:pt x="1703" y="583"/>
                </a:lnTo>
                <a:lnTo>
                  <a:pt x="1703" y="586"/>
                </a:lnTo>
                <a:lnTo>
                  <a:pt x="1703" y="588"/>
                </a:lnTo>
                <a:lnTo>
                  <a:pt x="1703" y="589"/>
                </a:lnTo>
                <a:lnTo>
                  <a:pt x="1705" y="590"/>
                </a:lnTo>
                <a:lnTo>
                  <a:pt x="1707" y="590"/>
                </a:lnTo>
                <a:lnTo>
                  <a:pt x="1707" y="591"/>
                </a:lnTo>
                <a:lnTo>
                  <a:pt x="1707" y="593"/>
                </a:lnTo>
                <a:lnTo>
                  <a:pt x="1707" y="595"/>
                </a:lnTo>
                <a:lnTo>
                  <a:pt x="1707" y="597"/>
                </a:lnTo>
                <a:lnTo>
                  <a:pt x="1708" y="599"/>
                </a:lnTo>
                <a:lnTo>
                  <a:pt x="1709" y="601"/>
                </a:lnTo>
                <a:lnTo>
                  <a:pt x="1710" y="602"/>
                </a:lnTo>
                <a:lnTo>
                  <a:pt x="1711" y="604"/>
                </a:lnTo>
                <a:lnTo>
                  <a:pt x="1712" y="606"/>
                </a:lnTo>
                <a:lnTo>
                  <a:pt x="1712" y="607"/>
                </a:lnTo>
                <a:lnTo>
                  <a:pt x="1713" y="608"/>
                </a:lnTo>
                <a:lnTo>
                  <a:pt x="1713" y="610"/>
                </a:lnTo>
                <a:lnTo>
                  <a:pt x="1712" y="611"/>
                </a:lnTo>
                <a:lnTo>
                  <a:pt x="1711" y="614"/>
                </a:lnTo>
                <a:lnTo>
                  <a:pt x="1708" y="617"/>
                </a:lnTo>
                <a:lnTo>
                  <a:pt x="1707" y="621"/>
                </a:lnTo>
                <a:lnTo>
                  <a:pt x="1706" y="623"/>
                </a:lnTo>
                <a:lnTo>
                  <a:pt x="1706" y="628"/>
                </a:lnTo>
                <a:lnTo>
                  <a:pt x="1705" y="633"/>
                </a:lnTo>
                <a:lnTo>
                  <a:pt x="1703" y="637"/>
                </a:lnTo>
                <a:lnTo>
                  <a:pt x="1703" y="641"/>
                </a:lnTo>
                <a:lnTo>
                  <a:pt x="1701" y="645"/>
                </a:lnTo>
                <a:lnTo>
                  <a:pt x="1699" y="649"/>
                </a:lnTo>
                <a:lnTo>
                  <a:pt x="1698" y="653"/>
                </a:lnTo>
                <a:lnTo>
                  <a:pt x="1697" y="657"/>
                </a:lnTo>
                <a:lnTo>
                  <a:pt x="1695" y="661"/>
                </a:lnTo>
                <a:lnTo>
                  <a:pt x="1694" y="665"/>
                </a:lnTo>
                <a:lnTo>
                  <a:pt x="1692" y="668"/>
                </a:lnTo>
                <a:lnTo>
                  <a:pt x="1691" y="672"/>
                </a:lnTo>
                <a:lnTo>
                  <a:pt x="1688" y="675"/>
                </a:lnTo>
                <a:lnTo>
                  <a:pt x="1686" y="677"/>
                </a:lnTo>
                <a:lnTo>
                  <a:pt x="1683" y="681"/>
                </a:lnTo>
                <a:lnTo>
                  <a:pt x="1680" y="684"/>
                </a:lnTo>
                <a:lnTo>
                  <a:pt x="1677" y="686"/>
                </a:lnTo>
                <a:lnTo>
                  <a:pt x="1674" y="689"/>
                </a:lnTo>
                <a:lnTo>
                  <a:pt x="1671" y="692"/>
                </a:lnTo>
                <a:lnTo>
                  <a:pt x="1668" y="695"/>
                </a:lnTo>
                <a:lnTo>
                  <a:pt x="1665" y="697"/>
                </a:lnTo>
                <a:lnTo>
                  <a:pt x="1662" y="700"/>
                </a:lnTo>
                <a:lnTo>
                  <a:pt x="1659" y="703"/>
                </a:lnTo>
                <a:lnTo>
                  <a:pt x="1656" y="706"/>
                </a:lnTo>
                <a:lnTo>
                  <a:pt x="1655" y="707"/>
                </a:lnTo>
                <a:lnTo>
                  <a:pt x="1655" y="709"/>
                </a:lnTo>
                <a:lnTo>
                  <a:pt x="1654" y="711"/>
                </a:lnTo>
                <a:lnTo>
                  <a:pt x="1654" y="712"/>
                </a:lnTo>
                <a:lnTo>
                  <a:pt x="1654" y="715"/>
                </a:lnTo>
                <a:lnTo>
                  <a:pt x="1654" y="716"/>
                </a:lnTo>
                <a:lnTo>
                  <a:pt x="1653" y="718"/>
                </a:lnTo>
                <a:lnTo>
                  <a:pt x="1652" y="720"/>
                </a:lnTo>
                <a:lnTo>
                  <a:pt x="1650" y="723"/>
                </a:lnTo>
                <a:lnTo>
                  <a:pt x="1647" y="726"/>
                </a:lnTo>
                <a:lnTo>
                  <a:pt x="1644" y="728"/>
                </a:lnTo>
                <a:lnTo>
                  <a:pt x="1641" y="731"/>
                </a:lnTo>
                <a:lnTo>
                  <a:pt x="1638" y="732"/>
                </a:lnTo>
                <a:lnTo>
                  <a:pt x="1635" y="735"/>
                </a:lnTo>
                <a:lnTo>
                  <a:pt x="1632" y="736"/>
                </a:lnTo>
                <a:lnTo>
                  <a:pt x="1628" y="739"/>
                </a:lnTo>
                <a:lnTo>
                  <a:pt x="1627" y="740"/>
                </a:lnTo>
                <a:lnTo>
                  <a:pt x="1624" y="740"/>
                </a:lnTo>
                <a:lnTo>
                  <a:pt x="1622" y="740"/>
                </a:lnTo>
                <a:lnTo>
                  <a:pt x="1620" y="740"/>
                </a:lnTo>
                <a:lnTo>
                  <a:pt x="1617" y="740"/>
                </a:lnTo>
                <a:lnTo>
                  <a:pt x="1616" y="740"/>
                </a:lnTo>
                <a:lnTo>
                  <a:pt x="1613" y="740"/>
                </a:lnTo>
                <a:lnTo>
                  <a:pt x="1612" y="741"/>
                </a:lnTo>
                <a:lnTo>
                  <a:pt x="1608" y="744"/>
                </a:lnTo>
                <a:lnTo>
                  <a:pt x="1605" y="748"/>
                </a:lnTo>
                <a:lnTo>
                  <a:pt x="1604" y="752"/>
                </a:lnTo>
                <a:lnTo>
                  <a:pt x="1601" y="755"/>
                </a:lnTo>
                <a:lnTo>
                  <a:pt x="1599" y="758"/>
                </a:lnTo>
                <a:lnTo>
                  <a:pt x="1596" y="761"/>
                </a:lnTo>
                <a:lnTo>
                  <a:pt x="1592" y="763"/>
                </a:lnTo>
                <a:lnTo>
                  <a:pt x="1587" y="764"/>
                </a:lnTo>
                <a:lnTo>
                  <a:pt x="1586" y="765"/>
                </a:lnTo>
                <a:lnTo>
                  <a:pt x="1586" y="767"/>
                </a:lnTo>
                <a:lnTo>
                  <a:pt x="1586" y="770"/>
                </a:lnTo>
                <a:lnTo>
                  <a:pt x="1585" y="773"/>
                </a:lnTo>
                <a:lnTo>
                  <a:pt x="1584" y="775"/>
                </a:lnTo>
                <a:lnTo>
                  <a:pt x="1582" y="776"/>
                </a:lnTo>
                <a:lnTo>
                  <a:pt x="1580" y="778"/>
                </a:lnTo>
                <a:lnTo>
                  <a:pt x="1577" y="779"/>
                </a:lnTo>
                <a:lnTo>
                  <a:pt x="1575" y="781"/>
                </a:lnTo>
                <a:lnTo>
                  <a:pt x="1574" y="783"/>
                </a:lnTo>
                <a:lnTo>
                  <a:pt x="1573" y="784"/>
                </a:lnTo>
                <a:lnTo>
                  <a:pt x="1573" y="787"/>
                </a:lnTo>
                <a:lnTo>
                  <a:pt x="1573" y="788"/>
                </a:lnTo>
                <a:lnTo>
                  <a:pt x="1573" y="791"/>
                </a:lnTo>
                <a:lnTo>
                  <a:pt x="1572" y="792"/>
                </a:lnTo>
                <a:lnTo>
                  <a:pt x="1571" y="794"/>
                </a:lnTo>
                <a:lnTo>
                  <a:pt x="1568" y="798"/>
                </a:lnTo>
                <a:lnTo>
                  <a:pt x="1565" y="801"/>
                </a:lnTo>
                <a:lnTo>
                  <a:pt x="1561" y="805"/>
                </a:lnTo>
                <a:lnTo>
                  <a:pt x="1557" y="809"/>
                </a:lnTo>
                <a:lnTo>
                  <a:pt x="1553" y="813"/>
                </a:lnTo>
                <a:lnTo>
                  <a:pt x="1550" y="817"/>
                </a:lnTo>
                <a:lnTo>
                  <a:pt x="1547" y="821"/>
                </a:lnTo>
                <a:lnTo>
                  <a:pt x="1545" y="826"/>
                </a:lnTo>
                <a:lnTo>
                  <a:pt x="1543" y="828"/>
                </a:lnTo>
                <a:lnTo>
                  <a:pt x="1541" y="829"/>
                </a:lnTo>
                <a:lnTo>
                  <a:pt x="1540" y="830"/>
                </a:lnTo>
                <a:lnTo>
                  <a:pt x="1537" y="830"/>
                </a:lnTo>
                <a:lnTo>
                  <a:pt x="1535" y="830"/>
                </a:lnTo>
                <a:lnTo>
                  <a:pt x="1533" y="830"/>
                </a:lnTo>
                <a:lnTo>
                  <a:pt x="1530" y="830"/>
                </a:lnTo>
                <a:lnTo>
                  <a:pt x="1528" y="829"/>
                </a:lnTo>
                <a:lnTo>
                  <a:pt x="1526" y="828"/>
                </a:lnTo>
                <a:lnTo>
                  <a:pt x="1526" y="827"/>
                </a:lnTo>
                <a:lnTo>
                  <a:pt x="1524" y="826"/>
                </a:lnTo>
                <a:lnTo>
                  <a:pt x="1522" y="826"/>
                </a:lnTo>
                <a:lnTo>
                  <a:pt x="1522" y="825"/>
                </a:lnTo>
                <a:lnTo>
                  <a:pt x="1522" y="824"/>
                </a:lnTo>
                <a:lnTo>
                  <a:pt x="1518" y="823"/>
                </a:lnTo>
                <a:lnTo>
                  <a:pt x="1516" y="823"/>
                </a:lnTo>
                <a:lnTo>
                  <a:pt x="1514" y="824"/>
                </a:lnTo>
                <a:lnTo>
                  <a:pt x="1513" y="826"/>
                </a:lnTo>
                <a:lnTo>
                  <a:pt x="1512" y="828"/>
                </a:lnTo>
                <a:lnTo>
                  <a:pt x="1511" y="830"/>
                </a:lnTo>
                <a:lnTo>
                  <a:pt x="1511" y="832"/>
                </a:lnTo>
                <a:lnTo>
                  <a:pt x="1513" y="833"/>
                </a:lnTo>
                <a:lnTo>
                  <a:pt x="1514" y="835"/>
                </a:lnTo>
                <a:lnTo>
                  <a:pt x="1514" y="838"/>
                </a:lnTo>
                <a:lnTo>
                  <a:pt x="1514" y="842"/>
                </a:lnTo>
                <a:lnTo>
                  <a:pt x="1515" y="844"/>
                </a:lnTo>
                <a:lnTo>
                  <a:pt x="1515" y="845"/>
                </a:lnTo>
                <a:lnTo>
                  <a:pt x="1514" y="846"/>
                </a:lnTo>
                <a:lnTo>
                  <a:pt x="1513" y="846"/>
                </a:lnTo>
                <a:lnTo>
                  <a:pt x="1511" y="848"/>
                </a:lnTo>
                <a:lnTo>
                  <a:pt x="1509" y="849"/>
                </a:lnTo>
                <a:lnTo>
                  <a:pt x="1506" y="850"/>
                </a:lnTo>
                <a:lnTo>
                  <a:pt x="1506" y="852"/>
                </a:lnTo>
                <a:lnTo>
                  <a:pt x="1505" y="854"/>
                </a:lnTo>
                <a:lnTo>
                  <a:pt x="1505" y="858"/>
                </a:lnTo>
                <a:lnTo>
                  <a:pt x="1505" y="861"/>
                </a:lnTo>
                <a:lnTo>
                  <a:pt x="1503" y="864"/>
                </a:lnTo>
                <a:lnTo>
                  <a:pt x="1502" y="866"/>
                </a:lnTo>
                <a:lnTo>
                  <a:pt x="1500" y="867"/>
                </a:lnTo>
                <a:lnTo>
                  <a:pt x="1498" y="868"/>
                </a:lnTo>
                <a:lnTo>
                  <a:pt x="1495" y="870"/>
                </a:lnTo>
                <a:lnTo>
                  <a:pt x="1494" y="872"/>
                </a:lnTo>
                <a:lnTo>
                  <a:pt x="1494" y="874"/>
                </a:lnTo>
                <a:lnTo>
                  <a:pt x="1494" y="877"/>
                </a:lnTo>
                <a:lnTo>
                  <a:pt x="1494" y="879"/>
                </a:lnTo>
                <a:lnTo>
                  <a:pt x="1494" y="880"/>
                </a:lnTo>
                <a:lnTo>
                  <a:pt x="1495" y="880"/>
                </a:lnTo>
                <a:lnTo>
                  <a:pt x="1496" y="880"/>
                </a:lnTo>
                <a:lnTo>
                  <a:pt x="1496" y="879"/>
                </a:lnTo>
                <a:lnTo>
                  <a:pt x="1498" y="876"/>
                </a:lnTo>
                <a:lnTo>
                  <a:pt x="1500" y="874"/>
                </a:lnTo>
                <a:lnTo>
                  <a:pt x="1502" y="873"/>
                </a:lnTo>
                <a:lnTo>
                  <a:pt x="1505" y="874"/>
                </a:lnTo>
                <a:lnTo>
                  <a:pt x="1506" y="876"/>
                </a:lnTo>
                <a:lnTo>
                  <a:pt x="1506" y="878"/>
                </a:lnTo>
                <a:lnTo>
                  <a:pt x="1506" y="879"/>
                </a:lnTo>
                <a:lnTo>
                  <a:pt x="1506" y="881"/>
                </a:lnTo>
                <a:lnTo>
                  <a:pt x="1506" y="883"/>
                </a:lnTo>
                <a:lnTo>
                  <a:pt x="1506" y="885"/>
                </a:lnTo>
                <a:lnTo>
                  <a:pt x="1505" y="887"/>
                </a:lnTo>
                <a:lnTo>
                  <a:pt x="1505" y="889"/>
                </a:lnTo>
                <a:lnTo>
                  <a:pt x="1502" y="893"/>
                </a:lnTo>
                <a:lnTo>
                  <a:pt x="1502" y="898"/>
                </a:lnTo>
                <a:lnTo>
                  <a:pt x="1501" y="902"/>
                </a:lnTo>
                <a:lnTo>
                  <a:pt x="1500" y="907"/>
                </a:lnTo>
                <a:lnTo>
                  <a:pt x="1499" y="911"/>
                </a:lnTo>
                <a:lnTo>
                  <a:pt x="1498" y="916"/>
                </a:lnTo>
                <a:lnTo>
                  <a:pt x="1498" y="921"/>
                </a:lnTo>
                <a:lnTo>
                  <a:pt x="1498" y="926"/>
                </a:lnTo>
                <a:lnTo>
                  <a:pt x="1498" y="931"/>
                </a:lnTo>
                <a:lnTo>
                  <a:pt x="1498" y="936"/>
                </a:lnTo>
                <a:lnTo>
                  <a:pt x="1498" y="940"/>
                </a:lnTo>
                <a:lnTo>
                  <a:pt x="1498" y="945"/>
                </a:lnTo>
                <a:lnTo>
                  <a:pt x="1498" y="949"/>
                </a:lnTo>
                <a:lnTo>
                  <a:pt x="1498" y="955"/>
                </a:lnTo>
                <a:lnTo>
                  <a:pt x="1498" y="959"/>
                </a:lnTo>
                <a:lnTo>
                  <a:pt x="1498" y="964"/>
                </a:lnTo>
                <a:lnTo>
                  <a:pt x="1498" y="968"/>
                </a:lnTo>
                <a:lnTo>
                  <a:pt x="1496" y="972"/>
                </a:lnTo>
                <a:lnTo>
                  <a:pt x="1494" y="976"/>
                </a:lnTo>
                <a:lnTo>
                  <a:pt x="1493" y="979"/>
                </a:lnTo>
                <a:lnTo>
                  <a:pt x="1491" y="983"/>
                </a:lnTo>
                <a:lnTo>
                  <a:pt x="1489" y="987"/>
                </a:lnTo>
                <a:lnTo>
                  <a:pt x="1486" y="990"/>
                </a:lnTo>
                <a:lnTo>
                  <a:pt x="1484" y="994"/>
                </a:lnTo>
                <a:lnTo>
                  <a:pt x="1472" y="1020"/>
                </a:lnTo>
                <a:lnTo>
                  <a:pt x="1473" y="1023"/>
                </a:lnTo>
                <a:lnTo>
                  <a:pt x="1474" y="1026"/>
                </a:lnTo>
                <a:lnTo>
                  <a:pt x="1474" y="1030"/>
                </a:lnTo>
                <a:lnTo>
                  <a:pt x="1474" y="1035"/>
                </a:lnTo>
                <a:lnTo>
                  <a:pt x="1472" y="1041"/>
                </a:lnTo>
                <a:lnTo>
                  <a:pt x="1470" y="1047"/>
                </a:lnTo>
                <a:lnTo>
                  <a:pt x="1466" y="1052"/>
                </a:lnTo>
                <a:lnTo>
                  <a:pt x="1464" y="1054"/>
                </a:lnTo>
                <a:lnTo>
                  <a:pt x="1462" y="1055"/>
                </a:lnTo>
                <a:lnTo>
                  <a:pt x="1460" y="1058"/>
                </a:lnTo>
                <a:lnTo>
                  <a:pt x="1458" y="1059"/>
                </a:lnTo>
                <a:lnTo>
                  <a:pt x="1456" y="1060"/>
                </a:lnTo>
                <a:lnTo>
                  <a:pt x="1454" y="1063"/>
                </a:lnTo>
                <a:lnTo>
                  <a:pt x="1454" y="1064"/>
                </a:lnTo>
                <a:lnTo>
                  <a:pt x="1452" y="1067"/>
                </a:lnTo>
                <a:lnTo>
                  <a:pt x="1451" y="1073"/>
                </a:lnTo>
                <a:lnTo>
                  <a:pt x="1450" y="1079"/>
                </a:lnTo>
                <a:lnTo>
                  <a:pt x="1449" y="1087"/>
                </a:lnTo>
                <a:lnTo>
                  <a:pt x="1448" y="1093"/>
                </a:lnTo>
                <a:lnTo>
                  <a:pt x="1447" y="1100"/>
                </a:lnTo>
                <a:lnTo>
                  <a:pt x="1447" y="1107"/>
                </a:lnTo>
                <a:lnTo>
                  <a:pt x="1445" y="1114"/>
                </a:lnTo>
                <a:lnTo>
                  <a:pt x="1443" y="1119"/>
                </a:lnTo>
                <a:lnTo>
                  <a:pt x="1440" y="1123"/>
                </a:lnTo>
                <a:lnTo>
                  <a:pt x="1437" y="1126"/>
                </a:lnTo>
                <a:lnTo>
                  <a:pt x="1433" y="1129"/>
                </a:lnTo>
                <a:lnTo>
                  <a:pt x="1429" y="1131"/>
                </a:lnTo>
                <a:lnTo>
                  <a:pt x="1426" y="1134"/>
                </a:lnTo>
                <a:lnTo>
                  <a:pt x="1422" y="1138"/>
                </a:lnTo>
                <a:lnTo>
                  <a:pt x="1419" y="1141"/>
                </a:lnTo>
                <a:lnTo>
                  <a:pt x="1417" y="1145"/>
                </a:lnTo>
                <a:lnTo>
                  <a:pt x="1416" y="1148"/>
                </a:lnTo>
                <a:lnTo>
                  <a:pt x="1415" y="1150"/>
                </a:lnTo>
                <a:lnTo>
                  <a:pt x="1414" y="1154"/>
                </a:lnTo>
                <a:lnTo>
                  <a:pt x="1412" y="1155"/>
                </a:lnTo>
                <a:lnTo>
                  <a:pt x="1407" y="1162"/>
                </a:lnTo>
                <a:lnTo>
                  <a:pt x="1402" y="1168"/>
                </a:lnTo>
                <a:lnTo>
                  <a:pt x="1396" y="1174"/>
                </a:lnTo>
                <a:lnTo>
                  <a:pt x="1391" y="1179"/>
                </a:lnTo>
                <a:lnTo>
                  <a:pt x="1387" y="1185"/>
                </a:lnTo>
                <a:lnTo>
                  <a:pt x="1383" y="1191"/>
                </a:lnTo>
                <a:lnTo>
                  <a:pt x="1378" y="1197"/>
                </a:lnTo>
                <a:lnTo>
                  <a:pt x="1374" y="1204"/>
                </a:lnTo>
                <a:lnTo>
                  <a:pt x="1373" y="1207"/>
                </a:lnTo>
                <a:lnTo>
                  <a:pt x="1373" y="1210"/>
                </a:lnTo>
                <a:lnTo>
                  <a:pt x="1374" y="1214"/>
                </a:lnTo>
                <a:lnTo>
                  <a:pt x="1376" y="1217"/>
                </a:lnTo>
                <a:lnTo>
                  <a:pt x="1376" y="1221"/>
                </a:lnTo>
                <a:lnTo>
                  <a:pt x="1377" y="1225"/>
                </a:lnTo>
                <a:lnTo>
                  <a:pt x="1376" y="1229"/>
                </a:lnTo>
                <a:lnTo>
                  <a:pt x="1375" y="1232"/>
                </a:lnTo>
                <a:lnTo>
                  <a:pt x="1372" y="1234"/>
                </a:lnTo>
                <a:lnTo>
                  <a:pt x="1370" y="1236"/>
                </a:lnTo>
                <a:lnTo>
                  <a:pt x="1367" y="1237"/>
                </a:lnTo>
                <a:lnTo>
                  <a:pt x="1364" y="1237"/>
                </a:lnTo>
                <a:lnTo>
                  <a:pt x="1360" y="1238"/>
                </a:lnTo>
                <a:lnTo>
                  <a:pt x="1357" y="1239"/>
                </a:lnTo>
                <a:lnTo>
                  <a:pt x="1355" y="1240"/>
                </a:lnTo>
                <a:lnTo>
                  <a:pt x="1352" y="1241"/>
                </a:lnTo>
                <a:lnTo>
                  <a:pt x="1349" y="1241"/>
                </a:lnTo>
                <a:lnTo>
                  <a:pt x="1348" y="1242"/>
                </a:lnTo>
                <a:lnTo>
                  <a:pt x="1345" y="1243"/>
                </a:lnTo>
                <a:lnTo>
                  <a:pt x="1343" y="1245"/>
                </a:lnTo>
                <a:lnTo>
                  <a:pt x="1340" y="1246"/>
                </a:lnTo>
                <a:lnTo>
                  <a:pt x="1339" y="1249"/>
                </a:lnTo>
                <a:lnTo>
                  <a:pt x="1338" y="1251"/>
                </a:lnTo>
                <a:lnTo>
                  <a:pt x="1336" y="1253"/>
                </a:lnTo>
                <a:lnTo>
                  <a:pt x="1331" y="1262"/>
                </a:lnTo>
                <a:lnTo>
                  <a:pt x="1323" y="1263"/>
                </a:lnTo>
                <a:lnTo>
                  <a:pt x="1317" y="1263"/>
                </a:lnTo>
                <a:lnTo>
                  <a:pt x="1312" y="1263"/>
                </a:lnTo>
                <a:lnTo>
                  <a:pt x="1309" y="1262"/>
                </a:lnTo>
                <a:lnTo>
                  <a:pt x="1308" y="1261"/>
                </a:lnTo>
                <a:lnTo>
                  <a:pt x="1307" y="1260"/>
                </a:lnTo>
                <a:lnTo>
                  <a:pt x="1307" y="1259"/>
                </a:lnTo>
                <a:lnTo>
                  <a:pt x="1289" y="1257"/>
                </a:lnTo>
                <a:lnTo>
                  <a:pt x="1285" y="1252"/>
                </a:lnTo>
                <a:lnTo>
                  <a:pt x="1284" y="1249"/>
                </a:lnTo>
                <a:lnTo>
                  <a:pt x="1283" y="1249"/>
                </a:lnTo>
                <a:lnTo>
                  <a:pt x="1281" y="1251"/>
                </a:lnTo>
                <a:lnTo>
                  <a:pt x="1281" y="1253"/>
                </a:lnTo>
                <a:lnTo>
                  <a:pt x="1281" y="1256"/>
                </a:lnTo>
                <a:lnTo>
                  <a:pt x="1281" y="1258"/>
                </a:lnTo>
                <a:lnTo>
                  <a:pt x="1281" y="1259"/>
                </a:lnTo>
                <a:lnTo>
                  <a:pt x="1279" y="1263"/>
                </a:lnTo>
                <a:lnTo>
                  <a:pt x="1275" y="1264"/>
                </a:lnTo>
                <a:lnTo>
                  <a:pt x="1271" y="1264"/>
                </a:lnTo>
                <a:lnTo>
                  <a:pt x="1269" y="1264"/>
                </a:lnTo>
                <a:lnTo>
                  <a:pt x="1258" y="1265"/>
                </a:lnTo>
                <a:lnTo>
                  <a:pt x="1258" y="1266"/>
                </a:lnTo>
                <a:lnTo>
                  <a:pt x="1257" y="1266"/>
                </a:lnTo>
                <a:lnTo>
                  <a:pt x="1257" y="1267"/>
                </a:lnTo>
                <a:lnTo>
                  <a:pt x="1256" y="1268"/>
                </a:lnTo>
                <a:lnTo>
                  <a:pt x="1255" y="1264"/>
                </a:lnTo>
                <a:lnTo>
                  <a:pt x="1253" y="1262"/>
                </a:lnTo>
                <a:lnTo>
                  <a:pt x="1250" y="1260"/>
                </a:lnTo>
                <a:lnTo>
                  <a:pt x="1248" y="1260"/>
                </a:lnTo>
                <a:lnTo>
                  <a:pt x="1245" y="1260"/>
                </a:lnTo>
                <a:lnTo>
                  <a:pt x="1241" y="1260"/>
                </a:lnTo>
                <a:lnTo>
                  <a:pt x="1237" y="1259"/>
                </a:lnTo>
                <a:lnTo>
                  <a:pt x="1234" y="1258"/>
                </a:lnTo>
                <a:lnTo>
                  <a:pt x="1233" y="1263"/>
                </a:lnTo>
                <a:lnTo>
                  <a:pt x="1229" y="1267"/>
                </a:lnTo>
                <a:lnTo>
                  <a:pt x="1226" y="1268"/>
                </a:lnTo>
                <a:lnTo>
                  <a:pt x="1222" y="1269"/>
                </a:lnTo>
                <a:lnTo>
                  <a:pt x="1216" y="1270"/>
                </a:lnTo>
                <a:lnTo>
                  <a:pt x="1211" y="1272"/>
                </a:lnTo>
                <a:lnTo>
                  <a:pt x="1207" y="1273"/>
                </a:lnTo>
                <a:lnTo>
                  <a:pt x="1203" y="1276"/>
                </a:lnTo>
                <a:lnTo>
                  <a:pt x="1201" y="1280"/>
                </a:lnTo>
                <a:lnTo>
                  <a:pt x="1198" y="1284"/>
                </a:lnTo>
                <a:lnTo>
                  <a:pt x="1194" y="1285"/>
                </a:lnTo>
                <a:lnTo>
                  <a:pt x="1191" y="1286"/>
                </a:lnTo>
                <a:lnTo>
                  <a:pt x="1188" y="1287"/>
                </a:lnTo>
                <a:lnTo>
                  <a:pt x="1186" y="1287"/>
                </a:lnTo>
                <a:lnTo>
                  <a:pt x="1185" y="1287"/>
                </a:lnTo>
                <a:lnTo>
                  <a:pt x="1184" y="1287"/>
                </a:lnTo>
                <a:lnTo>
                  <a:pt x="1179" y="1287"/>
                </a:lnTo>
                <a:lnTo>
                  <a:pt x="1174" y="1287"/>
                </a:lnTo>
                <a:lnTo>
                  <a:pt x="1170" y="1288"/>
                </a:lnTo>
                <a:lnTo>
                  <a:pt x="1166" y="1289"/>
                </a:lnTo>
                <a:lnTo>
                  <a:pt x="1162" y="1291"/>
                </a:lnTo>
                <a:lnTo>
                  <a:pt x="1157" y="1292"/>
                </a:lnTo>
                <a:lnTo>
                  <a:pt x="1153" y="1293"/>
                </a:lnTo>
                <a:lnTo>
                  <a:pt x="1148" y="1294"/>
                </a:lnTo>
                <a:lnTo>
                  <a:pt x="1146" y="1295"/>
                </a:lnTo>
                <a:lnTo>
                  <a:pt x="1143" y="1295"/>
                </a:lnTo>
                <a:lnTo>
                  <a:pt x="1140" y="1296"/>
                </a:lnTo>
                <a:lnTo>
                  <a:pt x="1138" y="1297"/>
                </a:lnTo>
                <a:lnTo>
                  <a:pt x="1134" y="1298"/>
                </a:lnTo>
                <a:lnTo>
                  <a:pt x="1131" y="1300"/>
                </a:lnTo>
                <a:lnTo>
                  <a:pt x="1127" y="1302"/>
                </a:lnTo>
                <a:lnTo>
                  <a:pt x="1124" y="1304"/>
                </a:lnTo>
                <a:lnTo>
                  <a:pt x="1123" y="1305"/>
                </a:lnTo>
                <a:lnTo>
                  <a:pt x="1122" y="1308"/>
                </a:lnTo>
                <a:lnTo>
                  <a:pt x="1122" y="1311"/>
                </a:lnTo>
                <a:lnTo>
                  <a:pt x="1122" y="1312"/>
                </a:lnTo>
                <a:lnTo>
                  <a:pt x="1117" y="1315"/>
                </a:lnTo>
                <a:lnTo>
                  <a:pt x="1113" y="1317"/>
                </a:lnTo>
                <a:lnTo>
                  <a:pt x="1108" y="1320"/>
                </a:lnTo>
                <a:lnTo>
                  <a:pt x="1104" y="1323"/>
                </a:lnTo>
                <a:lnTo>
                  <a:pt x="1100" y="1326"/>
                </a:lnTo>
                <a:lnTo>
                  <a:pt x="1096" y="1330"/>
                </a:lnTo>
                <a:lnTo>
                  <a:pt x="1093" y="1333"/>
                </a:lnTo>
                <a:lnTo>
                  <a:pt x="1091" y="1337"/>
                </a:lnTo>
                <a:lnTo>
                  <a:pt x="1088" y="1339"/>
                </a:lnTo>
                <a:lnTo>
                  <a:pt x="1087" y="1342"/>
                </a:lnTo>
                <a:lnTo>
                  <a:pt x="1084" y="1343"/>
                </a:lnTo>
                <a:lnTo>
                  <a:pt x="1083" y="1344"/>
                </a:lnTo>
                <a:lnTo>
                  <a:pt x="1080" y="1346"/>
                </a:lnTo>
                <a:lnTo>
                  <a:pt x="1079" y="1347"/>
                </a:lnTo>
                <a:lnTo>
                  <a:pt x="1076" y="1349"/>
                </a:lnTo>
                <a:lnTo>
                  <a:pt x="1075" y="1351"/>
                </a:lnTo>
                <a:lnTo>
                  <a:pt x="1073" y="1351"/>
                </a:lnTo>
                <a:lnTo>
                  <a:pt x="1072" y="1351"/>
                </a:lnTo>
                <a:lnTo>
                  <a:pt x="1071" y="1349"/>
                </a:lnTo>
                <a:lnTo>
                  <a:pt x="1070" y="1349"/>
                </a:lnTo>
                <a:lnTo>
                  <a:pt x="1066" y="1351"/>
                </a:lnTo>
                <a:lnTo>
                  <a:pt x="1063" y="1353"/>
                </a:lnTo>
                <a:lnTo>
                  <a:pt x="1061" y="1356"/>
                </a:lnTo>
                <a:lnTo>
                  <a:pt x="1060" y="1360"/>
                </a:lnTo>
                <a:lnTo>
                  <a:pt x="1060" y="1364"/>
                </a:lnTo>
                <a:lnTo>
                  <a:pt x="1059" y="1368"/>
                </a:lnTo>
                <a:lnTo>
                  <a:pt x="1058" y="1372"/>
                </a:lnTo>
                <a:lnTo>
                  <a:pt x="1057" y="1376"/>
                </a:lnTo>
                <a:lnTo>
                  <a:pt x="1056" y="1377"/>
                </a:lnTo>
                <a:lnTo>
                  <a:pt x="1054" y="1377"/>
                </a:lnTo>
                <a:lnTo>
                  <a:pt x="1052" y="1378"/>
                </a:lnTo>
                <a:lnTo>
                  <a:pt x="1051" y="1379"/>
                </a:lnTo>
                <a:lnTo>
                  <a:pt x="1051" y="1383"/>
                </a:lnTo>
                <a:lnTo>
                  <a:pt x="1052" y="1387"/>
                </a:lnTo>
                <a:lnTo>
                  <a:pt x="1054" y="1390"/>
                </a:lnTo>
                <a:lnTo>
                  <a:pt x="1056" y="1392"/>
                </a:lnTo>
                <a:lnTo>
                  <a:pt x="1058" y="1395"/>
                </a:lnTo>
                <a:lnTo>
                  <a:pt x="1060" y="1398"/>
                </a:lnTo>
                <a:lnTo>
                  <a:pt x="1060" y="1402"/>
                </a:lnTo>
                <a:lnTo>
                  <a:pt x="1059" y="1405"/>
                </a:lnTo>
                <a:lnTo>
                  <a:pt x="1058" y="1408"/>
                </a:lnTo>
                <a:lnTo>
                  <a:pt x="1056" y="1410"/>
                </a:lnTo>
                <a:lnTo>
                  <a:pt x="1055" y="1414"/>
                </a:lnTo>
                <a:lnTo>
                  <a:pt x="1055" y="1417"/>
                </a:lnTo>
                <a:lnTo>
                  <a:pt x="1055" y="1418"/>
                </a:lnTo>
                <a:lnTo>
                  <a:pt x="1053" y="1420"/>
                </a:lnTo>
                <a:lnTo>
                  <a:pt x="1052" y="1424"/>
                </a:lnTo>
                <a:lnTo>
                  <a:pt x="1051" y="1430"/>
                </a:lnTo>
                <a:lnTo>
                  <a:pt x="1049" y="1437"/>
                </a:lnTo>
                <a:lnTo>
                  <a:pt x="1049" y="1445"/>
                </a:lnTo>
                <a:lnTo>
                  <a:pt x="1049" y="1454"/>
                </a:lnTo>
                <a:lnTo>
                  <a:pt x="1051" y="1465"/>
                </a:lnTo>
                <a:lnTo>
                  <a:pt x="1052" y="1468"/>
                </a:lnTo>
                <a:lnTo>
                  <a:pt x="1051" y="1471"/>
                </a:lnTo>
                <a:lnTo>
                  <a:pt x="1049" y="1474"/>
                </a:lnTo>
                <a:lnTo>
                  <a:pt x="1048" y="1477"/>
                </a:lnTo>
                <a:lnTo>
                  <a:pt x="1046" y="1479"/>
                </a:lnTo>
                <a:lnTo>
                  <a:pt x="1044" y="1481"/>
                </a:lnTo>
                <a:lnTo>
                  <a:pt x="1042" y="1483"/>
                </a:lnTo>
                <a:lnTo>
                  <a:pt x="1040" y="1484"/>
                </a:lnTo>
                <a:lnTo>
                  <a:pt x="1032" y="1487"/>
                </a:lnTo>
                <a:lnTo>
                  <a:pt x="1024" y="1490"/>
                </a:lnTo>
                <a:lnTo>
                  <a:pt x="1019" y="1494"/>
                </a:lnTo>
                <a:lnTo>
                  <a:pt x="1014" y="1498"/>
                </a:lnTo>
                <a:lnTo>
                  <a:pt x="1010" y="1502"/>
                </a:lnTo>
                <a:lnTo>
                  <a:pt x="1005" y="1507"/>
                </a:lnTo>
                <a:lnTo>
                  <a:pt x="1001" y="1512"/>
                </a:lnTo>
                <a:lnTo>
                  <a:pt x="997" y="1517"/>
                </a:lnTo>
                <a:lnTo>
                  <a:pt x="991" y="1523"/>
                </a:lnTo>
                <a:lnTo>
                  <a:pt x="988" y="1530"/>
                </a:lnTo>
                <a:lnTo>
                  <a:pt x="984" y="1537"/>
                </a:lnTo>
                <a:lnTo>
                  <a:pt x="980" y="1545"/>
                </a:lnTo>
                <a:lnTo>
                  <a:pt x="977" y="1554"/>
                </a:lnTo>
                <a:lnTo>
                  <a:pt x="973" y="1561"/>
                </a:lnTo>
                <a:lnTo>
                  <a:pt x="969" y="1570"/>
                </a:lnTo>
                <a:lnTo>
                  <a:pt x="965" y="1577"/>
                </a:lnTo>
                <a:lnTo>
                  <a:pt x="961" y="1583"/>
                </a:lnTo>
                <a:lnTo>
                  <a:pt x="956" y="1587"/>
                </a:lnTo>
                <a:lnTo>
                  <a:pt x="949" y="1591"/>
                </a:lnTo>
                <a:lnTo>
                  <a:pt x="943" y="1595"/>
                </a:lnTo>
                <a:lnTo>
                  <a:pt x="937" y="1599"/>
                </a:lnTo>
                <a:lnTo>
                  <a:pt x="933" y="1603"/>
                </a:lnTo>
                <a:lnTo>
                  <a:pt x="930" y="1608"/>
                </a:lnTo>
                <a:lnTo>
                  <a:pt x="929" y="1614"/>
                </a:lnTo>
                <a:lnTo>
                  <a:pt x="929" y="1618"/>
                </a:lnTo>
                <a:lnTo>
                  <a:pt x="929" y="1622"/>
                </a:lnTo>
                <a:lnTo>
                  <a:pt x="928" y="1625"/>
                </a:lnTo>
                <a:lnTo>
                  <a:pt x="926" y="1627"/>
                </a:lnTo>
                <a:lnTo>
                  <a:pt x="923" y="1627"/>
                </a:lnTo>
                <a:lnTo>
                  <a:pt x="920" y="1627"/>
                </a:lnTo>
                <a:lnTo>
                  <a:pt x="917" y="1625"/>
                </a:lnTo>
                <a:lnTo>
                  <a:pt x="914" y="1623"/>
                </a:lnTo>
                <a:lnTo>
                  <a:pt x="911" y="1622"/>
                </a:lnTo>
                <a:lnTo>
                  <a:pt x="910" y="1619"/>
                </a:lnTo>
                <a:lnTo>
                  <a:pt x="910" y="1616"/>
                </a:lnTo>
                <a:lnTo>
                  <a:pt x="910" y="1612"/>
                </a:lnTo>
                <a:lnTo>
                  <a:pt x="912" y="1611"/>
                </a:lnTo>
                <a:lnTo>
                  <a:pt x="915" y="1609"/>
                </a:lnTo>
                <a:lnTo>
                  <a:pt x="918" y="1608"/>
                </a:lnTo>
                <a:lnTo>
                  <a:pt x="921" y="1606"/>
                </a:lnTo>
                <a:lnTo>
                  <a:pt x="926" y="1602"/>
                </a:lnTo>
                <a:lnTo>
                  <a:pt x="930" y="1599"/>
                </a:lnTo>
                <a:lnTo>
                  <a:pt x="935" y="1595"/>
                </a:lnTo>
                <a:lnTo>
                  <a:pt x="940" y="1591"/>
                </a:lnTo>
                <a:lnTo>
                  <a:pt x="944" y="1587"/>
                </a:lnTo>
                <a:lnTo>
                  <a:pt x="948" y="1583"/>
                </a:lnTo>
                <a:lnTo>
                  <a:pt x="951" y="1578"/>
                </a:lnTo>
                <a:lnTo>
                  <a:pt x="953" y="1573"/>
                </a:lnTo>
                <a:lnTo>
                  <a:pt x="954" y="1571"/>
                </a:lnTo>
                <a:lnTo>
                  <a:pt x="956" y="1569"/>
                </a:lnTo>
                <a:lnTo>
                  <a:pt x="958" y="1568"/>
                </a:lnTo>
                <a:lnTo>
                  <a:pt x="960" y="1567"/>
                </a:lnTo>
                <a:lnTo>
                  <a:pt x="962" y="1565"/>
                </a:lnTo>
                <a:lnTo>
                  <a:pt x="963" y="1564"/>
                </a:lnTo>
                <a:lnTo>
                  <a:pt x="963" y="1561"/>
                </a:lnTo>
                <a:lnTo>
                  <a:pt x="961" y="1560"/>
                </a:lnTo>
                <a:lnTo>
                  <a:pt x="961" y="1558"/>
                </a:lnTo>
                <a:lnTo>
                  <a:pt x="960" y="1556"/>
                </a:lnTo>
                <a:lnTo>
                  <a:pt x="958" y="1555"/>
                </a:lnTo>
                <a:lnTo>
                  <a:pt x="954" y="1556"/>
                </a:lnTo>
                <a:lnTo>
                  <a:pt x="949" y="1559"/>
                </a:lnTo>
                <a:lnTo>
                  <a:pt x="945" y="1561"/>
                </a:lnTo>
                <a:lnTo>
                  <a:pt x="941" y="1564"/>
                </a:lnTo>
                <a:lnTo>
                  <a:pt x="937" y="1568"/>
                </a:lnTo>
                <a:lnTo>
                  <a:pt x="933" y="1572"/>
                </a:lnTo>
                <a:lnTo>
                  <a:pt x="930" y="1575"/>
                </a:lnTo>
                <a:lnTo>
                  <a:pt x="928" y="1579"/>
                </a:lnTo>
                <a:lnTo>
                  <a:pt x="925" y="1584"/>
                </a:lnTo>
                <a:lnTo>
                  <a:pt x="924" y="1586"/>
                </a:lnTo>
                <a:lnTo>
                  <a:pt x="923" y="1589"/>
                </a:lnTo>
                <a:lnTo>
                  <a:pt x="922" y="1592"/>
                </a:lnTo>
                <a:lnTo>
                  <a:pt x="921" y="1595"/>
                </a:lnTo>
                <a:lnTo>
                  <a:pt x="914" y="1602"/>
                </a:lnTo>
                <a:lnTo>
                  <a:pt x="908" y="1608"/>
                </a:lnTo>
                <a:lnTo>
                  <a:pt x="901" y="1615"/>
                </a:lnTo>
                <a:lnTo>
                  <a:pt x="894" y="1620"/>
                </a:lnTo>
                <a:lnTo>
                  <a:pt x="887" y="1627"/>
                </a:lnTo>
                <a:lnTo>
                  <a:pt x="881" y="1632"/>
                </a:lnTo>
                <a:lnTo>
                  <a:pt x="874" y="1639"/>
                </a:lnTo>
                <a:lnTo>
                  <a:pt x="869" y="1647"/>
                </a:lnTo>
                <a:lnTo>
                  <a:pt x="868" y="1653"/>
                </a:lnTo>
                <a:lnTo>
                  <a:pt x="867" y="1651"/>
                </a:lnTo>
                <a:lnTo>
                  <a:pt x="866" y="1649"/>
                </a:lnTo>
                <a:lnTo>
                  <a:pt x="865" y="1647"/>
                </a:lnTo>
                <a:lnTo>
                  <a:pt x="864" y="1645"/>
                </a:lnTo>
                <a:lnTo>
                  <a:pt x="862" y="1643"/>
                </a:lnTo>
                <a:lnTo>
                  <a:pt x="862" y="1642"/>
                </a:lnTo>
                <a:lnTo>
                  <a:pt x="860" y="1639"/>
                </a:lnTo>
                <a:lnTo>
                  <a:pt x="859" y="1638"/>
                </a:lnTo>
                <a:lnTo>
                  <a:pt x="858" y="1636"/>
                </a:lnTo>
                <a:lnTo>
                  <a:pt x="858" y="1634"/>
                </a:lnTo>
                <a:lnTo>
                  <a:pt x="858" y="1632"/>
                </a:lnTo>
                <a:lnTo>
                  <a:pt x="857" y="1630"/>
                </a:lnTo>
                <a:lnTo>
                  <a:pt x="856" y="1628"/>
                </a:lnTo>
                <a:lnTo>
                  <a:pt x="856" y="1627"/>
                </a:lnTo>
                <a:lnTo>
                  <a:pt x="855" y="1624"/>
                </a:lnTo>
                <a:lnTo>
                  <a:pt x="853" y="1623"/>
                </a:lnTo>
                <a:lnTo>
                  <a:pt x="850" y="1620"/>
                </a:lnTo>
                <a:lnTo>
                  <a:pt x="847" y="1618"/>
                </a:lnTo>
                <a:lnTo>
                  <a:pt x="843" y="1616"/>
                </a:lnTo>
                <a:lnTo>
                  <a:pt x="840" y="1614"/>
                </a:lnTo>
                <a:lnTo>
                  <a:pt x="837" y="1612"/>
                </a:lnTo>
                <a:lnTo>
                  <a:pt x="835" y="1610"/>
                </a:lnTo>
                <a:lnTo>
                  <a:pt x="832" y="1607"/>
                </a:lnTo>
                <a:lnTo>
                  <a:pt x="831" y="1604"/>
                </a:lnTo>
                <a:lnTo>
                  <a:pt x="830" y="1600"/>
                </a:lnTo>
                <a:lnTo>
                  <a:pt x="827" y="1596"/>
                </a:lnTo>
                <a:lnTo>
                  <a:pt x="825" y="1594"/>
                </a:lnTo>
                <a:lnTo>
                  <a:pt x="822" y="1592"/>
                </a:lnTo>
                <a:lnTo>
                  <a:pt x="819" y="1591"/>
                </a:lnTo>
                <a:lnTo>
                  <a:pt x="816" y="1590"/>
                </a:lnTo>
                <a:lnTo>
                  <a:pt x="814" y="1590"/>
                </a:lnTo>
                <a:lnTo>
                  <a:pt x="811" y="1589"/>
                </a:lnTo>
                <a:lnTo>
                  <a:pt x="808" y="1589"/>
                </a:lnTo>
                <a:lnTo>
                  <a:pt x="805" y="1588"/>
                </a:lnTo>
                <a:lnTo>
                  <a:pt x="803" y="1587"/>
                </a:lnTo>
                <a:lnTo>
                  <a:pt x="801" y="1585"/>
                </a:lnTo>
                <a:lnTo>
                  <a:pt x="799" y="1583"/>
                </a:lnTo>
                <a:lnTo>
                  <a:pt x="797" y="1581"/>
                </a:lnTo>
                <a:lnTo>
                  <a:pt x="796" y="1579"/>
                </a:lnTo>
                <a:lnTo>
                  <a:pt x="794" y="1577"/>
                </a:lnTo>
                <a:lnTo>
                  <a:pt x="792" y="1576"/>
                </a:lnTo>
                <a:lnTo>
                  <a:pt x="790" y="1574"/>
                </a:lnTo>
                <a:lnTo>
                  <a:pt x="788" y="1573"/>
                </a:lnTo>
                <a:lnTo>
                  <a:pt x="786" y="1572"/>
                </a:lnTo>
                <a:lnTo>
                  <a:pt x="783" y="1572"/>
                </a:lnTo>
                <a:lnTo>
                  <a:pt x="782" y="1572"/>
                </a:lnTo>
                <a:lnTo>
                  <a:pt x="780" y="1572"/>
                </a:lnTo>
                <a:lnTo>
                  <a:pt x="777" y="1573"/>
                </a:lnTo>
                <a:lnTo>
                  <a:pt x="776" y="1574"/>
                </a:lnTo>
                <a:lnTo>
                  <a:pt x="774" y="1575"/>
                </a:lnTo>
                <a:lnTo>
                  <a:pt x="773" y="1576"/>
                </a:lnTo>
                <a:lnTo>
                  <a:pt x="772" y="1574"/>
                </a:lnTo>
                <a:lnTo>
                  <a:pt x="771" y="1570"/>
                </a:lnTo>
                <a:lnTo>
                  <a:pt x="768" y="1567"/>
                </a:lnTo>
                <a:lnTo>
                  <a:pt x="766" y="1563"/>
                </a:lnTo>
                <a:lnTo>
                  <a:pt x="764" y="1559"/>
                </a:lnTo>
                <a:lnTo>
                  <a:pt x="761" y="1556"/>
                </a:lnTo>
                <a:lnTo>
                  <a:pt x="758" y="1552"/>
                </a:lnTo>
                <a:lnTo>
                  <a:pt x="755" y="1549"/>
                </a:lnTo>
                <a:lnTo>
                  <a:pt x="751" y="1546"/>
                </a:lnTo>
                <a:lnTo>
                  <a:pt x="749" y="1544"/>
                </a:lnTo>
                <a:lnTo>
                  <a:pt x="747" y="1541"/>
                </a:lnTo>
                <a:lnTo>
                  <a:pt x="745" y="1538"/>
                </a:lnTo>
                <a:lnTo>
                  <a:pt x="743" y="1536"/>
                </a:lnTo>
                <a:lnTo>
                  <a:pt x="740" y="1534"/>
                </a:lnTo>
                <a:lnTo>
                  <a:pt x="736" y="1533"/>
                </a:lnTo>
                <a:lnTo>
                  <a:pt x="732" y="1533"/>
                </a:lnTo>
                <a:lnTo>
                  <a:pt x="728" y="1533"/>
                </a:lnTo>
                <a:lnTo>
                  <a:pt x="724" y="1533"/>
                </a:lnTo>
                <a:lnTo>
                  <a:pt x="720" y="1533"/>
                </a:lnTo>
                <a:lnTo>
                  <a:pt x="717" y="1534"/>
                </a:lnTo>
                <a:lnTo>
                  <a:pt x="714" y="1535"/>
                </a:lnTo>
                <a:lnTo>
                  <a:pt x="707" y="1541"/>
                </a:lnTo>
              </a:path>
            </a:pathLst>
          </a:custGeom>
          <a:solidFill>
            <a:srgbClr val="FF99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519863" y="3625850"/>
            <a:ext cx="49053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>
              <a:spcBef>
                <a:spcPct val="50000"/>
              </a:spcBef>
            </a:pPr>
            <a:endParaRPr lang="en-US" sz="700" i="1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3632200" y="1881188"/>
            <a:ext cx="28575" cy="30162"/>
          </a:xfrm>
          <a:custGeom>
            <a:avLst/>
            <a:gdLst>
              <a:gd name="T0" fmla="*/ 14288 w 18"/>
              <a:gd name="T1" fmla="*/ 1508 h 20"/>
              <a:gd name="T2" fmla="*/ 12700 w 18"/>
              <a:gd name="T3" fmla="*/ 1508 h 20"/>
              <a:gd name="T4" fmla="*/ 9525 w 18"/>
              <a:gd name="T5" fmla="*/ 3016 h 20"/>
              <a:gd name="T6" fmla="*/ 6350 w 18"/>
              <a:gd name="T7" fmla="*/ 4524 h 20"/>
              <a:gd name="T8" fmla="*/ 6350 w 18"/>
              <a:gd name="T9" fmla="*/ 7541 h 20"/>
              <a:gd name="T10" fmla="*/ 6350 w 18"/>
              <a:gd name="T11" fmla="*/ 7541 h 20"/>
              <a:gd name="T12" fmla="*/ 6350 w 18"/>
              <a:gd name="T13" fmla="*/ 10557 h 20"/>
              <a:gd name="T14" fmla="*/ 6350 w 18"/>
              <a:gd name="T15" fmla="*/ 10557 h 20"/>
              <a:gd name="T16" fmla="*/ 6350 w 18"/>
              <a:gd name="T17" fmla="*/ 10557 h 20"/>
              <a:gd name="T18" fmla="*/ 9525 w 18"/>
              <a:gd name="T19" fmla="*/ 13573 h 20"/>
              <a:gd name="T20" fmla="*/ 11112 w 18"/>
              <a:gd name="T21" fmla="*/ 15081 h 20"/>
              <a:gd name="T22" fmla="*/ 12700 w 18"/>
              <a:gd name="T23" fmla="*/ 18097 h 20"/>
              <a:gd name="T24" fmla="*/ 12700 w 18"/>
              <a:gd name="T25" fmla="*/ 21113 h 20"/>
              <a:gd name="T26" fmla="*/ 11112 w 18"/>
              <a:gd name="T27" fmla="*/ 21113 h 20"/>
              <a:gd name="T28" fmla="*/ 9525 w 18"/>
              <a:gd name="T29" fmla="*/ 22621 h 20"/>
              <a:gd name="T30" fmla="*/ 6350 w 18"/>
              <a:gd name="T31" fmla="*/ 22621 h 20"/>
              <a:gd name="T32" fmla="*/ 4762 w 18"/>
              <a:gd name="T33" fmla="*/ 22621 h 20"/>
              <a:gd name="T34" fmla="*/ 4762 w 18"/>
              <a:gd name="T35" fmla="*/ 21113 h 20"/>
              <a:gd name="T36" fmla="*/ 4762 w 18"/>
              <a:gd name="T37" fmla="*/ 21113 h 20"/>
              <a:gd name="T38" fmla="*/ 4762 w 18"/>
              <a:gd name="T39" fmla="*/ 19605 h 20"/>
              <a:gd name="T40" fmla="*/ 3175 w 18"/>
              <a:gd name="T41" fmla="*/ 18097 h 20"/>
              <a:gd name="T42" fmla="*/ 1588 w 18"/>
              <a:gd name="T43" fmla="*/ 18097 h 20"/>
              <a:gd name="T44" fmla="*/ 0 w 18"/>
              <a:gd name="T45" fmla="*/ 18097 h 20"/>
              <a:gd name="T46" fmla="*/ 0 w 18"/>
              <a:gd name="T47" fmla="*/ 19605 h 20"/>
              <a:gd name="T48" fmla="*/ 0 w 18"/>
              <a:gd name="T49" fmla="*/ 21113 h 20"/>
              <a:gd name="T50" fmla="*/ 1588 w 18"/>
              <a:gd name="T51" fmla="*/ 22621 h 20"/>
              <a:gd name="T52" fmla="*/ 1588 w 18"/>
              <a:gd name="T53" fmla="*/ 25638 h 20"/>
              <a:gd name="T54" fmla="*/ 1588 w 18"/>
              <a:gd name="T55" fmla="*/ 27146 h 20"/>
              <a:gd name="T56" fmla="*/ 6350 w 18"/>
              <a:gd name="T57" fmla="*/ 28654 h 20"/>
              <a:gd name="T58" fmla="*/ 9525 w 18"/>
              <a:gd name="T59" fmla="*/ 28654 h 20"/>
              <a:gd name="T60" fmla="*/ 12700 w 18"/>
              <a:gd name="T61" fmla="*/ 28654 h 20"/>
              <a:gd name="T62" fmla="*/ 14288 w 18"/>
              <a:gd name="T63" fmla="*/ 28654 h 20"/>
              <a:gd name="T64" fmla="*/ 17462 w 18"/>
              <a:gd name="T65" fmla="*/ 27146 h 20"/>
              <a:gd name="T66" fmla="*/ 20637 w 18"/>
              <a:gd name="T67" fmla="*/ 27146 h 20"/>
              <a:gd name="T68" fmla="*/ 22225 w 18"/>
              <a:gd name="T69" fmla="*/ 24130 h 20"/>
              <a:gd name="T70" fmla="*/ 25400 w 18"/>
              <a:gd name="T71" fmla="*/ 22621 h 20"/>
              <a:gd name="T72" fmla="*/ 25400 w 18"/>
              <a:gd name="T73" fmla="*/ 21113 h 20"/>
              <a:gd name="T74" fmla="*/ 26988 w 18"/>
              <a:gd name="T75" fmla="*/ 21113 h 20"/>
              <a:gd name="T76" fmla="*/ 25400 w 18"/>
              <a:gd name="T77" fmla="*/ 18097 h 20"/>
              <a:gd name="T78" fmla="*/ 25400 w 18"/>
              <a:gd name="T79" fmla="*/ 16589 h 20"/>
              <a:gd name="T80" fmla="*/ 22225 w 18"/>
              <a:gd name="T81" fmla="*/ 13573 h 20"/>
              <a:gd name="T82" fmla="*/ 22225 w 18"/>
              <a:gd name="T83" fmla="*/ 10557 h 20"/>
              <a:gd name="T84" fmla="*/ 20637 w 18"/>
              <a:gd name="T85" fmla="*/ 6032 h 20"/>
              <a:gd name="T86" fmla="*/ 17462 w 18"/>
              <a:gd name="T87" fmla="*/ 1508 h 20"/>
              <a:gd name="T88" fmla="*/ 17462 w 18"/>
              <a:gd name="T89" fmla="*/ 1508 h 20"/>
              <a:gd name="T90" fmla="*/ 14288 w 18"/>
              <a:gd name="T91" fmla="*/ 0 h 20"/>
              <a:gd name="T92" fmla="*/ 12700 w 18"/>
              <a:gd name="T93" fmla="*/ 1508 h 20"/>
              <a:gd name="T94" fmla="*/ 11112 w 18"/>
              <a:gd name="T95" fmla="*/ 1508 h 20"/>
              <a:gd name="T96" fmla="*/ 14288 w 18"/>
              <a:gd name="T97" fmla="*/ 1508 h 2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8"/>
              <a:gd name="T148" fmla="*/ 0 h 20"/>
              <a:gd name="T149" fmla="*/ 18 w 18"/>
              <a:gd name="T150" fmla="*/ 20 h 2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8" h="20">
                <a:moveTo>
                  <a:pt x="9" y="1"/>
                </a:move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4" y="5"/>
                </a:lnTo>
                <a:lnTo>
                  <a:pt x="4" y="7"/>
                </a:lnTo>
                <a:lnTo>
                  <a:pt x="6" y="9"/>
                </a:lnTo>
                <a:lnTo>
                  <a:pt x="7" y="10"/>
                </a:lnTo>
                <a:lnTo>
                  <a:pt x="8" y="12"/>
                </a:lnTo>
                <a:lnTo>
                  <a:pt x="8" y="14"/>
                </a:lnTo>
                <a:lnTo>
                  <a:pt x="7" y="14"/>
                </a:lnTo>
                <a:lnTo>
                  <a:pt x="6" y="15"/>
                </a:lnTo>
                <a:lnTo>
                  <a:pt x="4" y="15"/>
                </a:lnTo>
                <a:lnTo>
                  <a:pt x="3" y="15"/>
                </a:lnTo>
                <a:lnTo>
                  <a:pt x="3" y="14"/>
                </a:lnTo>
                <a:lnTo>
                  <a:pt x="3" y="13"/>
                </a:lnTo>
                <a:lnTo>
                  <a:pt x="2" y="12"/>
                </a:lnTo>
                <a:lnTo>
                  <a:pt x="1" y="12"/>
                </a:lnTo>
                <a:lnTo>
                  <a:pt x="0" y="12"/>
                </a:lnTo>
                <a:lnTo>
                  <a:pt x="0" y="13"/>
                </a:lnTo>
                <a:lnTo>
                  <a:pt x="0" y="14"/>
                </a:lnTo>
                <a:lnTo>
                  <a:pt x="1" y="15"/>
                </a:lnTo>
                <a:lnTo>
                  <a:pt x="1" y="17"/>
                </a:lnTo>
                <a:lnTo>
                  <a:pt x="1" y="18"/>
                </a:lnTo>
                <a:lnTo>
                  <a:pt x="4" y="19"/>
                </a:lnTo>
                <a:lnTo>
                  <a:pt x="6" y="19"/>
                </a:lnTo>
                <a:lnTo>
                  <a:pt x="8" y="19"/>
                </a:lnTo>
                <a:lnTo>
                  <a:pt x="9" y="19"/>
                </a:lnTo>
                <a:lnTo>
                  <a:pt x="11" y="18"/>
                </a:lnTo>
                <a:lnTo>
                  <a:pt x="13" y="18"/>
                </a:lnTo>
                <a:lnTo>
                  <a:pt x="14" y="16"/>
                </a:lnTo>
                <a:lnTo>
                  <a:pt x="16" y="15"/>
                </a:lnTo>
                <a:lnTo>
                  <a:pt x="16" y="14"/>
                </a:lnTo>
                <a:lnTo>
                  <a:pt x="17" y="14"/>
                </a:lnTo>
                <a:lnTo>
                  <a:pt x="16" y="12"/>
                </a:lnTo>
                <a:lnTo>
                  <a:pt x="16" y="11"/>
                </a:lnTo>
                <a:lnTo>
                  <a:pt x="14" y="9"/>
                </a:lnTo>
                <a:lnTo>
                  <a:pt x="14" y="7"/>
                </a:lnTo>
                <a:lnTo>
                  <a:pt x="13" y="4"/>
                </a:lnTo>
                <a:lnTo>
                  <a:pt x="11" y="1"/>
                </a:lnTo>
                <a:lnTo>
                  <a:pt x="9" y="0"/>
                </a:lnTo>
                <a:lnTo>
                  <a:pt x="8" y="1"/>
                </a:lnTo>
                <a:lnTo>
                  <a:pt x="7" y="1"/>
                </a:lnTo>
                <a:lnTo>
                  <a:pt x="9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640138" y="1881188"/>
            <a:ext cx="7937" cy="4762"/>
          </a:xfrm>
          <a:custGeom>
            <a:avLst/>
            <a:gdLst>
              <a:gd name="T0" fmla="*/ 1587 w 5"/>
              <a:gd name="T1" fmla="*/ 3175 h 3"/>
              <a:gd name="T2" fmla="*/ 1587 w 5"/>
              <a:gd name="T3" fmla="*/ 3175 h 3"/>
              <a:gd name="T4" fmla="*/ 3175 w 5"/>
              <a:gd name="T5" fmla="*/ 3175 h 3"/>
              <a:gd name="T6" fmla="*/ 3175 w 5"/>
              <a:gd name="T7" fmla="*/ 1587 h 3"/>
              <a:gd name="T8" fmla="*/ 4762 w 5"/>
              <a:gd name="T9" fmla="*/ 1587 h 3"/>
              <a:gd name="T10" fmla="*/ 4762 w 5"/>
              <a:gd name="T11" fmla="*/ 1587 h 3"/>
              <a:gd name="T12" fmla="*/ 6350 w 5"/>
              <a:gd name="T13" fmla="*/ 0 h 3"/>
              <a:gd name="T14" fmla="*/ 4762 w 5"/>
              <a:gd name="T15" fmla="*/ 0 h 3"/>
              <a:gd name="T16" fmla="*/ 1587 w 5"/>
              <a:gd name="T17" fmla="*/ 0 h 3"/>
              <a:gd name="T18" fmla="*/ 1587 w 5"/>
              <a:gd name="T19" fmla="*/ 1587 h 3"/>
              <a:gd name="T20" fmla="*/ 0 w 5"/>
              <a:gd name="T21" fmla="*/ 3175 h 3"/>
              <a:gd name="T22" fmla="*/ 1587 w 5"/>
              <a:gd name="T23" fmla="*/ 3175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"/>
              <a:gd name="T37" fmla="*/ 0 h 3"/>
              <a:gd name="T38" fmla="*/ 5 w 5"/>
              <a:gd name="T39" fmla="*/ 3 h 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" h="3">
                <a:moveTo>
                  <a:pt x="1" y="2"/>
                </a:moveTo>
                <a:lnTo>
                  <a:pt x="1" y="2"/>
                </a:lnTo>
                <a:lnTo>
                  <a:pt x="2" y="2"/>
                </a:lnTo>
                <a:lnTo>
                  <a:pt x="2" y="1"/>
                </a:lnTo>
                <a:lnTo>
                  <a:pt x="3" y="1"/>
                </a:lnTo>
                <a:lnTo>
                  <a:pt x="4" y="0"/>
                </a:lnTo>
                <a:lnTo>
                  <a:pt x="3" y="0"/>
                </a:lnTo>
                <a:lnTo>
                  <a:pt x="1" y="0"/>
                </a:lnTo>
                <a:lnTo>
                  <a:pt x="1" y="1"/>
                </a:lnTo>
                <a:lnTo>
                  <a:pt x="0" y="2"/>
                </a:lnTo>
                <a:lnTo>
                  <a:pt x="1" y="2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3636963" y="1889125"/>
            <a:ext cx="4762" cy="3175"/>
          </a:xfrm>
          <a:custGeom>
            <a:avLst/>
            <a:gdLst>
              <a:gd name="T0" fmla="*/ 0 w 3"/>
              <a:gd name="T1" fmla="*/ 1588 h 2"/>
              <a:gd name="T2" fmla="*/ 0 w 3"/>
              <a:gd name="T3" fmla="*/ 1588 h 2"/>
              <a:gd name="T4" fmla="*/ 0 w 3"/>
              <a:gd name="T5" fmla="*/ 0 h 2"/>
              <a:gd name="T6" fmla="*/ 0 w 3"/>
              <a:gd name="T7" fmla="*/ 0 h 2"/>
              <a:gd name="T8" fmla="*/ 0 w 3"/>
              <a:gd name="T9" fmla="*/ 0 h 2"/>
              <a:gd name="T10" fmla="*/ 3175 w 3"/>
              <a:gd name="T11" fmla="*/ 0 h 2"/>
              <a:gd name="T12" fmla="*/ 3175 w 3"/>
              <a:gd name="T13" fmla="*/ 0 h 2"/>
              <a:gd name="T14" fmla="*/ 3175 w 3"/>
              <a:gd name="T15" fmla="*/ 1588 h 2"/>
              <a:gd name="T16" fmla="*/ 1587 w 3"/>
              <a:gd name="T17" fmla="*/ 1588 h 2"/>
              <a:gd name="T18" fmla="*/ 1587 w 3"/>
              <a:gd name="T19" fmla="*/ 1588 h 2"/>
              <a:gd name="T20" fmla="*/ 0 w 3"/>
              <a:gd name="T21" fmla="*/ 1588 h 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"/>
              <a:gd name="T34" fmla="*/ 0 h 2"/>
              <a:gd name="T35" fmla="*/ 3 w 3"/>
              <a:gd name="T36" fmla="*/ 2 h 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" h="2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2" y="0"/>
                </a:lnTo>
                <a:lnTo>
                  <a:pt x="2" y="1"/>
                </a:lnTo>
                <a:lnTo>
                  <a:pt x="1" y="1"/>
                </a:lnTo>
                <a:lnTo>
                  <a:pt x="0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3641725" y="1892300"/>
            <a:ext cx="4763" cy="11113"/>
          </a:xfrm>
          <a:custGeom>
            <a:avLst/>
            <a:gdLst>
              <a:gd name="T0" fmla="*/ 3175 w 3"/>
              <a:gd name="T1" fmla="*/ 9261 h 6"/>
              <a:gd name="T2" fmla="*/ 3175 w 3"/>
              <a:gd name="T3" fmla="*/ 9261 h 6"/>
              <a:gd name="T4" fmla="*/ 3175 w 3"/>
              <a:gd name="T5" fmla="*/ 5557 h 6"/>
              <a:gd name="T6" fmla="*/ 3175 w 3"/>
              <a:gd name="T7" fmla="*/ 3704 h 6"/>
              <a:gd name="T8" fmla="*/ 1588 w 3"/>
              <a:gd name="T9" fmla="*/ 1852 h 6"/>
              <a:gd name="T10" fmla="*/ 1588 w 3"/>
              <a:gd name="T11" fmla="*/ 0 h 6"/>
              <a:gd name="T12" fmla="*/ 0 w 3"/>
              <a:gd name="T13" fmla="*/ 1852 h 6"/>
              <a:gd name="T14" fmla="*/ 1588 w 3"/>
              <a:gd name="T15" fmla="*/ 3704 h 6"/>
              <a:gd name="T16" fmla="*/ 1588 w 3"/>
              <a:gd name="T17" fmla="*/ 5557 h 6"/>
              <a:gd name="T18" fmla="*/ 1588 w 3"/>
              <a:gd name="T19" fmla="*/ 5557 h 6"/>
              <a:gd name="T20" fmla="*/ 1588 w 3"/>
              <a:gd name="T21" fmla="*/ 9261 h 6"/>
              <a:gd name="T22" fmla="*/ 3175 w 3"/>
              <a:gd name="T23" fmla="*/ 9261 h 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"/>
              <a:gd name="T37" fmla="*/ 0 h 6"/>
              <a:gd name="T38" fmla="*/ 3 w 3"/>
              <a:gd name="T39" fmla="*/ 6 h 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" h="6">
                <a:moveTo>
                  <a:pt x="2" y="5"/>
                </a:moveTo>
                <a:lnTo>
                  <a:pt x="2" y="5"/>
                </a:lnTo>
                <a:lnTo>
                  <a:pt x="2" y="3"/>
                </a:lnTo>
                <a:lnTo>
                  <a:pt x="2" y="2"/>
                </a:ln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2"/>
                </a:lnTo>
                <a:lnTo>
                  <a:pt x="1" y="3"/>
                </a:lnTo>
                <a:lnTo>
                  <a:pt x="1" y="5"/>
                </a:lnTo>
                <a:lnTo>
                  <a:pt x="2" y="5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640138" y="1906588"/>
            <a:ext cx="4762" cy="3175"/>
          </a:xfrm>
          <a:custGeom>
            <a:avLst/>
            <a:gdLst>
              <a:gd name="T0" fmla="*/ 0 w 3"/>
              <a:gd name="T1" fmla="*/ 0 h 3"/>
              <a:gd name="T2" fmla="*/ 0 w 3"/>
              <a:gd name="T3" fmla="*/ 0 h 3"/>
              <a:gd name="T4" fmla="*/ 1587 w 3"/>
              <a:gd name="T5" fmla="*/ 0 h 3"/>
              <a:gd name="T6" fmla="*/ 1587 w 3"/>
              <a:gd name="T7" fmla="*/ 0 h 3"/>
              <a:gd name="T8" fmla="*/ 3175 w 3"/>
              <a:gd name="T9" fmla="*/ 0 h 3"/>
              <a:gd name="T10" fmla="*/ 3175 w 3"/>
              <a:gd name="T11" fmla="*/ 1058 h 3"/>
              <a:gd name="T12" fmla="*/ 1587 w 3"/>
              <a:gd name="T13" fmla="*/ 2117 h 3"/>
              <a:gd name="T14" fmla="*/ 1587 w 3"/>
              <a:gd name="T15" fmla="*/ 1058 h 3"/>
              <a:gd name="T16" fmla="*/ 1587 w 3"/>
              <a:gd name="T17" fmla="*/ 1058 h 3"/>
              <a:gd name="T18" fmla="*/ 0 w 3"/>
              <a:gd name="T19" fmla="*/ 2117 h 3"/>
              <a:gd name="T20" fmla="*/ 0 w 3"/>
              <a:gd name="T21" fmla="*/ 1058 h 3"/>
              <a:gd name="T22" fmla="*/ 0 w 3"/>
              <a:gd name="T23" fmla="*/ 0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"/>
              <a:gd name="T37" fmla="*/ 0 h 3"/>
              <a:gd name="T38" fmla="*/ 3 w 3"/>
              <a:gd name="T39" fmla="*/ 3 h 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" h="3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  <a:lnTo>
                  <a:pt x="1" y="2"/>
                </a:lnTo>
                <a:lnTo>
                  <a:pt x="1" y="1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635375" y="1906588"/>
            <a:ext cx="4763" cy="0"/>
          </a:xfrm>
          <a:custGeom>
            <a:avLst/>
            <a:gdLst>
              <a:gd name="T0" fmla="*/ 1588 w 3"/>
              <a:gd name="T1" fmla="*/ 0 h 1"/>
              <a:gd name="T2" fmla="*/ 1588 w 3"/>
              <a:gd name="T3" fmla="*/ 0 h 1"/>
              <a:gd name="T4" fmla="*/ 3175 w 3"/>
              <a:gd name="T5" fmla="*/ 0 h 1"/>
              <a:gd name="T6" fmla="*/ 1588 w 3"/>
              <a:gd name="T7" fmla="*/ 0 h 1"/>
              <a:gd name="T8" fmla="*/ 3175 w 3"/>
              <a:gd name="T9" fmla="*/ 0 h 1"/>
              <a:gd name="T10" fmla="*/ 1588 w 3"/>
              <a:gd name="T11" fmla="*/ 0 h 1"/>
              <a:gd name="T12" fmla="*/ 0 w 3"/>
              <a:gd name="T13" fmla="*/ 0 h 1"/>
              <a:gd name="T14" fmla="*/ 0 w 3"/>
              <a:gd name="T15" fmla="*/ 0 h 1"/>
              <a:gd name="T16" fmla="*/ 0 w 3"/>
              <a:gd name="T17" fmla="*/ 0 h 1"/>
              <a:gd name="T18" fmla="*/ 0 w 3"/>
              <a:gd name="T19" fmla="*/ 0 h 1"/>
              <a:gd name="T20" fmla="*/ 1588 w 3"/>
              <a:gd name="T21" fmla="*/ 0 h 1"/>
              <a:gd name="T22" fmla="*/ 0 w 3"/>
              <a:gd name="T23" fmla="*/ 0 h 1"/>
              <a:gd name="T24" fmla="*/ 1588 w 3"/>
              <a:gd name="T25" fmla="*/ 0 h 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"/>
              <a:gd name="T40" fmla="*/ 0 h 1"/>
              <a:gd name="T41" fmla="*/ 3 w 3"/>
              <a:gd name="T42" fmla="*/ 0 h 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" h="1">
                <a:moveTo>
                  <a:pt x="1" y="0"/>
                </a:moveTo>
                <a:lnTo>
                  <a:pt x="1" y="0"/>
                </a:lnTo>
                <a:lnTo>
                  <a:pt x="2" y="0"/>
                </a:lnTo>
                <a:lnTo>
                  <a:pt x="1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3632200" y="1900238"/>
            <a:ext cx="3175" cy="6350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1588 w 2"/>
              <a:gd name="T5" fmla="*/ 0 h 2"/>
              <a:gd name="T6" fmla="*/ 1588 w 2"/>
              <a:gd name="T7" fmla="*/ 0 h 2"/>
              <a:gd name="T8" fmla="*/ 1588 w 2"/>
              <a:gd name="T9" fmla="*/ 3175 h 2"/>
              <a:gd name="T10" fmla="*/ 1588 w 2"/>
              <a:gd name="T11" fmla="*/ 3175 h 2"/>
              <a:gd name="T12" fmla="*/ 1588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0 h 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"/>
              <a:gd name="T31" fmla="*/ 0 h 2"/>
              <a:gd name="T32" fmla="*/ 2 w 2"/>
              <a:gd name="T33" fmla="*/ 2 h 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3632200" y="1906588"/>
            <a:ext cx="0" cy="4762"/>
          </a:xfrm>
          <a:custGeom>
            <a:avLst/>
            <a:gdLst>
              <a:gd name="T0" fmla="*/ 0 w 1"/>
              <a:gd name="T1" fmla="*/ 2857 h 5"/>
              <a:gd name="T2" fmla="*/ 0 w 1"/>
              <a:gd name="T3" fmla="*/ 3810 h 5"/>
              <a:gd name="T4" fmla="*/ 0 w 1"/>
              <a:gd name="T5" fmla="*/ 1905 h 5"/>
              <a:gd name="T6" fmla="*/ 0 w 1"/>
              <a:gd name="T7" fmla="*/ 952 h 5"/>
              <a:gd name="T8" fmla="*/ 0 w 1"/>
              <a:gd name="T9" fmla="*/ 952 h 5"/>
              <a:gd name="T10" fmla="*/ 0 w 1"/>
              <a:gd name="T11" fmla="*/ 0 h 5"/>
              <a:gd name="T12" fmla="*/ 0 w 1"/>
              <a:gd name="T13" fmla="*/ 952 h 5"/>
              <a:gd name="T14" fmla="*/ 0 w 1"/>
              <a:gd name="T15" fmla="*/ 1905 h 5"/>
              <a:gd name="T16" fmla="*/ 0 w 1"/>
              <a:gd name="T17" fmla="*/ 2857 h 5"/>
              <a:gd name="T18" fmla="*/ 0 w 1"/>
              <a:gd name="T19" fmla="*/ 2857 h 5"/>
              <a:gd name="T20" fmla="*/ 0 w 1"/>
              <a:gd name="T21" fmla="*/ 3810 h 5"/>
              <a:gd name="T22" fmla="*/ 0 w 1"/>
              <a:gd name="T23" fmla="*/ 2857 h 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"/>
              <a:gd name="T37" fmla="*/ 0 h 5"/>
              <a:gd name="T38" fmla="*/ 0 w 1"/>
              <a:gd name="T39" fmla="*/ 5 h 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" h="5">
                <a:moveTo>
                  <a:pt x="0" y="3"/>
                </a:moveTo>
                <a:lnTo>
                  <a:pt x="0" y="4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3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3636963" y="1909763"/>
            <a:ext cx="23812" cy="3175"/>
          </a:xfrm>
          <a:custGeom>
            <a:avLst/>
            <a:gdLst>
              <a:gd name="T0" fmla="*/ 20835 w 16"/>
              <a:gd name="T1" fmla="*/ 0 h 3"/>
              <a:gd name="T2" fmla="*/ 20835 w 16"/>
              <a:gd name="T3" fmla="*/ 0 h 3"/>
              <a:gd name="T4" fmla="*/ 17859 w 16"/>
              <a:gd name="T5" fmla="*/ 0 h 3"/>
              <a:gd name="T6" fmla="*/ 16371 w 16"/>
              <a:gd name="T7" fmla="*/ 1058 h 3"/>
              <a:gd name="T8" fmla="*/ 13394 w 16"/>
              <a:gd name="T9" fmla="*/ 1058 h 3"/>
              <a:gd name="T10" fmla="*/ 11906 w 16"/>
              <a:gd name="T11" fmla="*/ 1058 h 3"/>
              <a:gd name="T12" fmla="*/ 8929 w 16"/>
              <a:gd name="T13" fmla="*/ 1058 h 3"/>
              <a:gd name="T14" fmla="*/ 5953 w 16"/>
              <a:gd name="T15" fmla="*/ 1058 h 3"/>
              <a:gd name="T16" fmla="*/ 2977 w 16"/>
              <a:gd name="T17" fmla="*/ 1058 h 3"/>
              <a:gd name="T18" fmla="*/ 1488 w 16"/>
              <a:gd name="T19" fmla="*/ 1058 h 3"/>
              <a:gd name="T20" fmla="*/ 0 w 16"/>
              <a:gd name="T21" fmla="*/ 2117 h 3"/>
              <a:gd name="T22" fmla="*/ 2977 w 16"/>
              <a:gd name="T23" fmla="*/ 2117 h 3"/>
              <a:gd name="T24" fmla="*/ 5953 w 16"/>
              <a:gd name="T25" fmla="*/ 2117 h 3"/>
              <a:gd name="T26" fmla="*/ 8929 w 16"/>
              <a:gd name="T27" fmla="*/ 2117 h 3"/>
              <a:gd name="T28" fmla="*/ 11906 w 16"/>
              <a:gd name="T29" fmla="*/ 2117 h 3"/>
              <a:gd name="T30" fmla="*/ 14882 w 16"/>
              <a:gd name="T31" fmla="*/ 2117 h 3"/>
              <a:gd name="T32" fmla="*/ 17859 w 16"/>
              <a:gd name="T33" fmla="*/ 2117 h 3"/>
              <a:gd name="T34" fmla="*/ 20835 w 16"/>
              <a:gd name="T35" fmla="*/ 1058 h 3"/>
              <a:gd name="T36" fmla="*/ 22324 w 16"/>
              <a:gd name="T37" fmla="*/ 1058 h 3"/>
              <a:gd name="T38" fmla="*/ 22324 w 16"/>
              <a:gd name="T39" fmla="*/ 0 h 3"/>
              <a:gd name="T40" fmla="*/ 20835 w 16"/>
              <a:gd name="T41" fmla="*/ 0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6"/>
              <a:gd name="T64" fmla="*/ 0 h 3"/>
              <a:gd name="T65" fmla="*/ 16 w 16"/>
              <a:gd name="T66" fmla="*/ 3 h 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6" h="3">
                <a:moveTo>
                  <a:pt x="14" y="0"/>
                </a:moveTo>
                <a:lnTo>
                  <a:pt x="14" y="0"/>
                </a:lnTo>
                <a:lnTo>
                  <a:pt x="12" y="0"/>
                </a:lnTo>
                <a:lnTo>
                  <a:pt x="11" y="1"/>
                </a:lnTo>
                <a:lnTo>
                  <a:pt x="9" y="1"/>
                </a:lnTo>
                <a:lnTo>
                  <a:pt x="8" y="1"/>
                </a:lnTo>
                <a:lnTo>
                  <a:pt x="6" y="1"/>
                </a:lnTo>
                <a:lnTo>
                  <a:pt x="4" y="1"/>
                </a:lnTo>
                <a:lnTo>
                  <a:pt x="2" y="1"/>
                </a:lnTo>
                <a:lnTo>
                  <a:pt x="1" y="1"/>
                </a:lnTo>
                <a:lnTo>
                  <a:pt x="0" y="2"/>
                </a:lnTo>
                <a:lnTo>
                  <a:pt x="2" y="2"/>
                </a:lnTo>
                <a:lnTo>
                  <a:pt x="4" y="2"/>
                </a:lnTo>
                <a:lnTo>
                  <a:pt x="6" y="2"/>
                </a:lnTo>
                <a:lnTo>
                  <a:pt x="8" y="2"/>
                </a:lnTo>
                <a:lnTo>
                  <a:pt x="10" y="2"/>
                </a:lnTo>
                <a:lnTo>
                  <a:pt x="12" y="2"/>
                </a:lnTo>
                <a:lnTo>
                  <a:pt x="14" y="1"/>
                </a:lnTo>
                <a:lnTo>
                  <a:pt x="15" y="1"/>
                </a:lnTo>
                <a:lnTo>
                  <a:pt x="15" y="0"/>
                </a:lnTo>
                <a:lnTo>
                  <a:pt x="14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3663950" y="1900238"/>
            <a:ext cx="1588" cy="6350"/>
          </a:xfrm>
          <a:custGeom>
            <a:avLst/>
            <a:gdLst>
              <a:gd name="T0" fmla="*/ 794 w 2"/>
              <a:gd name="T1" fmla="*/ 2117 h 3"/>
              <a:gd name="T2" fmla="*/ 794 w 2"/>
              <a:gd name="T3" fmla="*/ 2117 h 3"/>
              <a:gd name="T4" fmla="*/ 794 w 2"/>
              <a:gd name="T5" fmla="*/ 2117 h 3"/>
              <a:gd name="T6" fmla="*/ 794 w 2"/>
              <a:gd name="T7" fmla="*/ 2117 h 3"/>
              <a:gd name="T8" fmla="*/ 794 w 2"/>
              <a:gd name="T9" fmla="*/ 4233 h 3"/>
              <a:gd name="T10" fmla="*/ 0 w 2"/>
              <a:gd name="T11" fmla="*/ 4233 h 3"/>
              <a:gd name="T12" fmla="*/ 0 w 2"/>
              <a:gd name="T13" fmla="*/ 4233 h 3"/>
              <a:gd name="T14" fmla="*/ 0 w 2"/>
              <a:gd name="T15" fmla="*/ 2117 h 3"/>
              <a:gd name="T16" fmla="*/ 0 w 2"/>
              <a:gd name="T17" fmla="*/ 2117 h 3"/>
              <a:gd name="T18" fmla="*/ 0 w 2"/>
              <a:gd name="T19" fmla="*/ 0 h 3"/>
              <a:gd name="T20" fmla="*/ 794 w 2"/>
              <a:gd name="T21" fmla="*/ 2117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3"/>
              <a:gd name="T35" fmla="*/ 2 w 2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3">
                <a:moveTo>
                  <a:pt x="1" y="1"/>
                </a:moveTo>
                <a:lnTo>
                  <a:pt x="1" y="1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1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3656013" y="1882775"/>
            <a:ext cx="7937" cy="15875"/>
          </a:xfrm>
          <a:custGeom>
            <a:avLst/>
            <a:gdLst>
              <a:gd name="T0" fmla="*/ 0 w 5"/>
              <a:gd name="T1" fmla="*/ 1588 h 10"/>
              <a:gd name="T2" fmla="*/ 0 w 5"/>
              <a:gd name="T3" fmla="*/ 1588 h 10"/>
              <a:gd name="T4" fmla="*/ 1587 w 5"/>
              <a:gd name="T5" fmla="*/ 4762 h 10"/>
              <a:gd name="T6" fmla="*/ 1587 w 5"/>
              <a:gd name="T7" fmla="*/ 7938 h 10"/>
              <a:gd name="T8" fmla="*/ 3175 w 5"/>
              <a:gd name="T9" fmla="*/ 11112 h 10"/>
              <a:gd name="T10" fmla="*/ 4762 w 5"/>
              <a:gd name="T11" fmla="*/ 14288 h 10"/>
              <a:gd name="T12" fmla="*/ 6350 w 5"/>
              <a:gd name="T13" fmla="*/ 12700 h 10"/>
              <a:gd name="T14" fmla="*/ 4762 w 5"/>
              <a:gd name="T15" fmla="*/ 9525 h 10"/>
              <a:gd name="T16" fmla="*/ 4762 w 5"/>
              <a:gd name="T17" fmla="*/ 6350 h 10"/>
              <a:gd name="T18" fmla="*/ 3175 w 5"/>
              <a:gd name="T19" fmla="*/ 3175 h 10"/>
              <a:gd name="T20" fmla="*/ 1587 w 5"/>
              <a:gd name="T21" fmla="*/ 0 h 10"/>
              <a:gd name="T22" fmla="*/ 0 w 5"/>
              <a:gd name="T23" fmla="*/ 1588 h 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"/>
              <a:gd name="T37" fmla="*/ 0 h 10"/>
              <a:gd name="T38" fmla="*/ 5 w 5"/>
              <a:gd name="T39" fmla="*/ 10 h 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" h="10">
                <a:moveTo>
                  <a:pt x="0" y="1"/>
                </a:moveTo>
                <a:lnTo>
                  <a:pt x="0" y="1"/>
                </a:lnTo>
                <a:lnTo>
                  <a:pt x="1" y="3"/>
                </a:lnTo>
                <a:lnTo>
                  <a:pt x="1" y="5"/>
                </a:lnTo>
                <a:lnTo>
                  <a:pt x="2" y="7"/>
                </a:lnTo>
                <a:lnTo>
                  <a:pt x="3" y="9"/>
                </a:lnTo>
                <a:lnTo>
                  <a:pt x="4" y="8"/>
                </a:lnTo>
                <a:lnTo>
                  <a:pt x="3" y="6"/>
                </a:lnTo>
                <a:lnTo>
                  <a:pt x="3" y="4"/>
                </a:lnTo>
                <a:lnTo>
                  <a:pt x="2" y="2"/>
                </a:lnTo>
                <a:lnTo>
                  <a:pt x="1" y="0"/>
                </a:lnTo>
                <a:lnTo>
                  <a:pt x="0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3535363" y="1808163"/>
            <a:ext cx="635000" cy="193675"/>
          </a:xfrm>
          <a:custGeom>
            <a:avLst/>
            <a:gdLst>
              <a:gd name="T0" fmla="*/ 19844 w 416"/>
              <a:gd name="T1" fmla="*/ 68960 h 132"/>
              <a:gd name="T2" fmla="*/ 25950 w 416"/>
              <a:gd name="T3" fmla="*/ 55755 h 132"/>
              <a:gd name="T4" fmla="*/ 38161 w 416"/>
              <a:gd name="T5" fmla="*/ 32279 h 132"/>
              <a:gd name="T6" fmla="*/ 59531 w 416"/>
              <a:gd name="T7" fmla="*/ 26410 h 132"/>
              <a:gd name="T8" fmla="*/ 83954 w 416"/>
              <a:gd name="T9" fmla="*/ 14672 h 132"/>
              <a:gd name="T10" fmla="*/ 112957 w 416"/>
              <a:gd name="T11" fmla="*/ 8803 h 132"/>
              <a:gd name="T12" fmla="*/ 154171 w 416"/>
              <a:gd name="T13" fmla="*/ 0 h 132"/>
              <a:gd name="T14" fmla="*/ 204543 w 416"/>
              <a:gd name="T15" fmla="*/ 1467 h 132"/>
              <a:gd name="T16" fmla="*/ 239651 w 416"/>
              <a:gd name="T17" fmla="*/ 2934 h 132"/>
              <a:gd name="T18" fmla="*/ 259495 w 416"/>
              <a:gd name="T19" fmla="*/ 8803 h 132"/>
              <a:gd name="T20" fmla="*/ 291550 w 416"/>
              <a:gd name="T21" fmla="*/ 19074 h 132"/>
              <a:gd name="T22" fmla="*/ 314447 w 416"/>
              <a:gd name="T23" fmla="*/ 36681 h 132"/>
              <a:gd name="T24" fmla="*/ 344976 w 416"/>
              <a:gd name="T25" fmla="*/ 39615 h 132"/>
              <a:gd name="T26" fmla="*/ 369399 w 416"/>
              <a:gd name="T27" fmla="*/ 42550 h 132"/>
              <a:gd name="T28" fmla="*/ 377031 w 416"/>
              <a:gd name="T29" fmla="*/ 52820 h 132"/>
              <a:gd name="T30" fmla="*/ 399928 w 416"/>
              <a:gd name="T31" fmla="*/ 61624 h 132"/>
              <a:gd name="T32" fmla="*/ 435036 w 416"/>
              <a:gd name="T33" fmla="*/ 74829 h 132"/>
              <a:gd name="T34" fmla="*/ 460986 w 416"/>
              <a:gd name="T35" fmla="*/ 82165 h 132"/>
              <a:gd name="T36" fmla="*/ 480829 w 416"/>
              <a:gd name="T37" fmla="*/ 101239 h 132"/>
              <a:gd name="T38" fmla="*/ 511358 w 416"/>
              <a:gd name="T39" fmla="*/ 108575 h 132"/>
              <a:gd name="T40" fmla="*/ 531202 w 416"/>
              <a:gd name="T41" fmla="*/ 111510 h 132"/>
              <a:gd name="T42" fmla="*/ 544940 w 416"/>
              <a:gd name="T43" fmla="*/ 117379 h 132"/>
              <a:gd name="T44" fmla="*/ 549519 w 416"/>
              <a:gd name="T45" fmla="*/ 132051 h 132"/>
              <a:gd name="T46" fmla="*/ 590733 w 416"/>
              <a:gd name="T47" fmla="*/ 133518 h 132"/>
              <a:gd name="T48" fmla="*/ 612103 w 416"/>
              <a:gd name="T49" fmla="*/ 146723 h 132"/>
              <a:gd name="T50" fmla="*/ 625841 w 416"/>
              <a:gd name="T51" fmla="*/ 151125 h 132"/>
              <a:gd name="T52" fmla="*/ 628894 w 416"/>
              <a:gd name="T53" fmla="*/ 164330 h 132"/>
              <a:gd name="T54" fmla="*/ 599892 w 416"/>
              <a:gd name="T55" fmla="*/ 174601 h 132"/>
              <a:gd name="T56" fmla="*/ 538834 w 416"/>
              <a:gd name="T57" fmla="*/ 183404 h 132"/>
              <a:gd name="T58" fmla="*/ 497620 w 416"/>
              <a:gd name="T59" fmla="*/ 180470 h 132"/>
              <a:gd name="T60" fmla="*/ 467091 w 416"/>
              <a:gd name="T61" fmla="*/ 184872 h 132"/>
              <a:gd name="T62" fmla="*/ 435036 w 416"/>
              <a:gd name="T63" fmla="*/ 192208 h 132"/>
              <a:gd name="T64" fmla="*/ 435036 w 416"/>
              <a:gd name="T65" fmla="*/ 176068 h 132"/>
              <a:gd name="T66" fmla="*/ 454880 w 416"/>
              <a:gd name="T67" fmla="*/ 162863 h 132"/>
              <a:gd name="T68" fmla="*/ 459459 w 416"/>
              <a:gd name="T69" fmla="*/ 149658 h 132"/>
              <a:gd name="T70" fmla="*/ 441142 w 416"/>
              <a:gd name="T71" fmla="*/ 142322 h 132"/>
              <a:gd name="T72" fmla="*/ 412139 w 416"/>
              <a:gd name="T73" fmla="*/ 140855 h 132"/>
              <a:gd name="T74" fmla="*/ 393822 w 416"/>
              <a:gd name="T75" fmla="*/ 134986 h 132"/>
              <a:gd name="T76" fmla="*/ 381611 w 416"/>
              <a:gd name="T77" fmla="*/ 126182 h 132"/>
              <a:gd name="T78" fmla="*/ 370925 w 416"/>
              <a:gd name="T79" fmla="*/ 107108 h 132"/>
              <a:gd name="T80" fmla="*/ 348029 w 416"/>
              <a:gd name="T81" fmla="*/ 92436 h 132"/>
              <a:gd name="T82" fmla="*/ 322079 w 416"/>
              <a:gd name="T83" fmla="*/ 90969 h 132"/>
              <a:gd name="T84" fmla="*/ 291550 w 416"/>
              <a:gd name="T85" fmla="*/ 86567 h 132"/>
              <a:gd name="T86" fmla="*/ 256442 w 416"/>
              <a:gd name="T87" fmla="*/ 66026 h 132"/>
              <a:gd name="T88" fmla="*/ 221334 w 416"/>
              <a:gd name="T89" fmla="*/ 66026 h 132"/>
              <a:gd name="T90" fmla="*/ 187752 w 416"/>
              <a:gd name="T91" fmla="*/ 61624 h 132"/>
              <a:gd name="T92" fmla="*/ 164856 w 416"/>
              <a:gd name="T93" fmla="*/ 55755 h 132"/>
              <a:gd name="T94" fmla="*/ 170962 w 416"/>
              <a:gd name="T95" fmla="*/ 46952 h 132"/>
              <a:gd name="T96" fmla="*/ 187752 w 416"/>
              <a:gd name="T97" fmla="*/ 38148 h 132"/>
              <a:gd name="T98" fmla="*/ 158750 w 416"/>
              <a:gd name="T99" fmla="*/ 32279 h 132"/>
              <a:gd name="T100" fmla="*/ 128221 w 416"/>
              <a:gd name="T101" fmla="*/ 32279 h 132"/>
              <a:gd name="T102" fmla="*/ 100745 w 416"/>
              <a:gd name="T103" fmla="*/ 51353 h 132"/>
              <a:gd name="T104" fmla="*/ 85481 w 416"/>
              <a:gd name="T105" fmla="*/ 57222 h 132"/>
              <a:gd name="T106" fmla="*/ 61058 w 416"/>
              <a:gd name="T107" fmla="*/ 63091 h 132"/>
              <a:gd name="T108" fmla="*/ 47320 w 416"/>
              <a:gd name="T109" fmla="*/ 71894 h 132"/>
              <a:gd name="T110" fmla="*/ 25950 w 416"/>
              <a:gd name="T111" fmla="*/ 83632 h 132"/>
              <a:gd name="T112" fmla="*/ 16791 w 416"/>
              <a:gd name="T113" fmla="*/ 79231 h 13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6"/>
              <a:gd name="T172" fmla="*/ 0 h 132"/>
              <a:gd name="T173" fmla="*/ 416 w 416"/>
              <a:gd name="T174" fmla="*/ 132 h 13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6" h="132">
                <a:moveTo>
                  <a:pt x="0" y="53"/>
                </a:moveTo>
                <a:lnTo>
                  <a:pt x="2" y="52"/>
                </a:lnTo>
                <a:lnTo>
                  <a:pt x="4" y="51"/>
                </a:lnTo>
                <a:lnTo>
                  <a:pt x="6" y="50"/>
                </a:lnTo>
                <a:lnTo>
                  <a:pt x="7" y="49"/>
                </a:lnTo>
                <a:lnTo>
                  <a:pt x="9" y="49"/>
                </a:lnTo>
                <a:lnTo>
                  <a:pt x="11" y="47"/>
                </a:lnTo>
                <a:lnTo>
                  <a:pt x="13" y="47"/>
                </a:lnTo>
                <a:lnTo>
                  <a:pt x="15" y="46"/>
                </a:lnTo>
                <a:lnTo>
                  <a:pt x="16" y="46"/>
                </a:lnTo>
                <a:lnTo>
                  <a:pt x="17" y="45"/>
                </a:lnTo>
                <a:lnTo>
                  <a:pt x="18" y="45"/>
                </a:lnTo>
                <a:lnTo>
                  <a:pt x="18" y="42"/>
                </a:lnTo>
                <a:lnTo>
                  <a:pt x="17" y="40"/>
                </a:lnTo>
                <a:lnTo>
                  <a:pt x="17" y="38"/>
                </a:lnTo>
                <a:lnTo>
                  <a:pt x="17" y="35"/>
                </a:lnTo>
                <a:lnTo>
                  <a:pt x="17" y="33"/>
                </a:lnTo>
                <a:lnTo>
                  <a:pt x="17" y="31"/>
                </a:lnTo>
                <a:lnTo>
                  <a:pt x="18" y="29"/>
                </a:lnTo>
                <a:lnTo>
                  <a:pt x="19" y="28"/>
                </a:lnTo>
                <a:lnTo>
                  <a:pt x="21" y="25"/>
                </a:lnTo>
                <a:lnTo>
                  <a:pt x="23" y="25"/>
                </a:lnTo>
                <a:lnTo>
                  <a:pt x="25" y="22"/>
                </a:lnTo>
                <a:lnTo>
                  <a:pt x="27" y="22"/>
                </a:lnTo>
                <a:lnTo>
                  <a:pt x="29" y="21"/>
                </a:lnTo>
                <a:lnTo>
                  <a:pt x="32" y="20"/>
                </a:lnTo>
                <a:lnTo>
                  <a:pt x="34" y="18"/>
                </a:lnTo>
                <a:lnTo>
                  <a:pt x="36" y="18"/>
                </a:lnTo>
                <a:lnTo>
                  <a:pt x="38" y="18"/>
                </a:lnTo>
                <a:lnTo>
                  <a:pt x="39" y="18"/>
                </a:lnTo>
                <a:lnTo>
                  <a:pt x="40" y="17"/>
                </a:lnTo>
                <a:lnTo>
                  <a:pt x="42" y="16"/>
                </a:lnTo>
                <a:lnTo>
                  <a:pt x="43" y="15"/>
                </a:lnTo>
                <a:lnTo>
                  <a:pt x="46" y="14"/>
                </a:lnTo>
                <a:lnTo>
                  <a:pt x="48" y="13"/>
                </a:lnTo>
                <a:lnTo>
                  <a:pt x="51" y="12"/>
                </a:lnTo>
                <a:lnTo>
                  <a:pt x="52" y="12"/>
                </a:lnTo>
                <a:lnTo>
                  <a:pt x="55" y="10"/>
                </a:lnTo>
                <a:lnTo>
                  <a:pt x="57" y="9"/>
                </a:lnTo>
                <a:lnTo>
                  <a:pt x="59" y="8"/>
                </a:lnTo>
                <a:lnTo>
                  <a:pt x="62" y="8"/>
                </a:lnTo>
                <a:lnTo>
                  <a:pt x="65" y="8"/>
                </a:lnTo>
                <a:lnTo>
                  <a:pt x="67" y="7"/>
                </a:lnTo>
                <a:lnTo>
                  <a:pt x="70" y="7"/>
                </a:lnTo>
                <a:lnTo>
                  <a:pt x="72" y="7"/>
                </a:lnTo>
                <a:lnTo>
                  <a:pt x="74" y="6"/>
                </a:lnTo>
                <a:lnTo>
                  <a:pt x="77" y="5"/>
                </a:lnTo>
                <a:lnTo>
                  <a:pt x="81" y="4"/>
                </a:lnTo>
                <a:lnTo>
                  <a:pt x="84" y="3"/>
                </a:lnTo>
                <a:lnTo>
                  <a:pt x="88" y="2"/>
                </a:lnTo>
                <a:lnTo>
                  <a:pt x="91" y="1"/>
                </a:lnTo>
                <a:lnTo>
                  <a:pt x="94" y="1"/>
                </a:lnTo>
                <a:lnTo>
                  <a:pt x="98" y="0"/>
                </a:lnTo>
                <a:lnTo>
                  <a:pt x="101" y="0"/>
                </a:lnTo>
                <a:lnTo>
                  <a:pt x="105" y="0"/>
                </a:lnTo>
                <a:lnTo>
                  <a:pt x="109" y="1"/>
                </a:lnTo>
                <a:lnTo>
                  <a:pt x="113" y="1"/>
                </a:lnTo>
                <a:lnTo>
                  <a:pt x="118" y="0"/>
                </a:lnTo>
                <a:lnTo>
                  <a:pt x="122" y="0"/>
                </a:lnTo>
                <a:lnTo>
                  <a:pt x="126" y="0"/>
                </a:lnTo>
                <a:lnTo>
                  <a:pt x="130" y="0"/>
                </a:lnTo>
                <a:lnTo>
                  <a:pt x="134" y="1"/>
                </a:lnTo>
                <a:lnTo>
                  <a:pt x="138" y="2"/>
                </a:lnTo>
                <a:lnTo>
                  <a:pt x="141" y="2"/>
                </a:lnTo>
                <a:lnTo>
                  <a:pt x="143" y="3"/>
                </a:lnTo>
                <a:lnTo>
                  <a:pt x="145" y="2"/>
                </a:lnTo>
                <a:lnTo>
                  <a:pt x="149" y="2"/>
                </a:lnTo>
                <a:lnTo>
                  <a:pt x="152" y="2"/>
                </a:lnTo>
                <a:lnTo>
                  <a:pt x="154" y="2"/>
                </a:lnTo>
                <a:lnTo>
                  <a:pt x="157" y="2"/>
                </a:lnTo>
                <a:lnTo>
                  <a:pt x="159" y="2"/>
                </a:lnTo>
                <a:lnTo>
                  <a:pt x="160" y="3"/>
                </a:lnTo>
                <a:lnTo>
                  <a:pt x="161" y="3"/>
                </a:lnTo>
                <a:lnTo>
                  <a:pt x="162" y="4"/>
                </a:lnTo>
                <a:lnTo>
                  <a:pt x="163" y="4"/>
                </a:lnTo>
                <a:lnTo>
                  <a:pt x="165" y="5"/>
                </a:lnTo>
                <a:lnTo>
                  <a:pt x="168" y="5"/>
                </a:lnTo>
                <a:lnTo>
                  <a:pt x="170" y="6"/>
                </a:lnTo>
                <a:lnTo>
                  <a:pt x="172" y="7"/>
                </a:lnTo>
                <a:lnTo>
                  <a:pt x="175" y="7"/>
                </a:lnTo>
                <a:lnTo>
                  <a:pt x="178" y="7"/>
                </a:lnTo>
                <a:lnTo>
                  <a:pt x="179" y="7"/>
                </a:lnTo>
                <a:lnTo>
                  <a:pt x="183" y="7"/>
                </a:lnTo>
                <a:lnTo>
                  <a:pt x="186" y="8"/>
                </a:lnTo>
                <a:lnTo>
                  <a:pt x="188" y="10"/>
                </a:lnTo>
                <a:lnTo>
                  <a:pt x="191" y="13"/>
                </a:lnTo>
                <a:lnTo>
                  <a:pt x="194" y="15"/>
                </a:lnTo>
                <a:lnTo>
                  <a:pt x="195" y="16"/>
                </a:lnTo>
                <a:lnTo>
                  <a:pt x="196" y="16"/>
                </a:lnTo>
                <a:lnTo>
                  <a:pt x="197" y="17"/>
                </a:lnTo>
                <a:lnTo>
                  <a:pt x="198" y="17"/>
                </a:lnTo>
                <a:lnTo>
                  <a:pt x="201" y="20"/>
                </a:lnTo>
                <a:lnTo>
                  <a:pt x="203" y="22"/>
                </a:lnTo>
                <a:lnTo>
                  <a:pt x="206" y="25"/>
                </a:lnTo>
                <a:lnTo>
                  <a:pt x="209" y="26"/>
                </a:lnTo>
                <a:lnTo>
                  <a:pt x="212" y="27"/>
                </a:lnTo>
                <a:lnTo>
                  <a:pt x="214" y="28"/>
                </a:lnTo>
                <a:lnTo>
                  <a:pt x="217" y="28"/>
                </a:lnTo>
                <a:lnTo>
                  <a:pt x="219" y="28"/>
                </a:lnTo>
                <a:lnTo>
                  <a:pt x="221" y="28"/>
                </a:lnTo>
                <a:lnTo>
                  <a:pt x="224" y="27"/>
                </a:lnTo>
                <a:lnTo>
                  <a:pt x="226" y="27"/>
                </a:lnTo>
                <a:lnTo>
                  <a:pt x="229" y="28"/>
                </a:lnTo>
                <a:lnTo>
                  <a:pt x="231" y="28"/>
                </a:lnTo>
                <a:lnTo>
                  <a:pt x="232" y="29"/>
                </a:lnTo>
                <a:lnTo>
                  <a:pt x="234" y="29"/>
                </a:lnTo>
                <a:lnTo>
                  <a:pt x="236" y="29"/>
                </a:lnTo>
                <a:lnTo>
                  <a:pt x="238" y="29"/>
                </a:lnTo>
                <a:lnTo>
                  <a:pt x="240" y="29"/>
                </a:lnTo>
                <a:lnTo>
                  <a:pt x="242" y="29"/>
                </a:lnTo>
                <a:lnTo>
                  <a:pt x="243" y="30"/>
                </a:lnTo>
                <a:lnTo>
                  <a:pt x="243" y="31"/>
                </a:lnTo>
                <a:lnTo>
                  <a:pt x="243" y="32"/>
                </a:lnTo>
                <a:lnTo>
                  <a:pt x="242" y="33"/>
                </a:lnTo>
                <a:lnTo>
                  <a:pt x="243" y="34"/>
                </a:lnTo>
                <a:lnTo>
                  <a:pt x="244" y="35"/>
                </a:lnTo>
                <a:lnTo>
                  <a:pt x="246" y="36"/>
                </a:lnTo>
                <a:lnTo>
                  <a:pt x="247" y="36"/>
                </a:lnTo>
                <a:lnTo>
                  <a:pt x="250" y="37"/>
                </a:lnTo>
                <a:lnTo>
                  <a:pt x="251" y="37"/>
                </a:lnTo>
                <a:lnTo>
                  <a:pt x="253" y="37"/>
                </a:lnTo>
                <a:lnTo>
                  <a:pt x="255" y="38"/>
                </a:lnTo>
                <a:lnTo>
                  <a:pt x="256" y="38"/>
                </a:lnTo>
                <a:lnTo>
                  <a:pt x="258" y="39"/>
                </a:lnTo>
                <a:lnTo>
                  <a:pt x="260" y="41"/>
                </a:lnTo>
                <a:lnTo>
                  <a:pt x="262" y="42"/>
                </a:lnTo>
                <a:lnTo>
                  <a:pt x="263" y="44"/>
                </a:lnTo>
                <a:lnTo>
                  <a:pt x="266" y="45"/>
                </a:lnTo>
                <a:lnTo>
                  <a:pt x="270" y="46"/>
                </a:lnTo>
                <a:lnTo>
                  <a:pt x="273" y="48"/>
                </a:lnTo>
                <a:lnTo>
                  <a:pt x="276" y="49"/>
                </a:lnTo>
                <a:lnTo>
                  <a:pt x="279" y="50"/>
                </a:lnTo>
                <a:lnTo>
                  <a:pt x="282" y="51"/>
                </a:lnTo>
                <a:lnTo>
                  <a:pt x="285" y="51"/>
                </a:lnTo>
                <a:lnTo>
                  <a:pt x="289" y="51"/>
                </a:lnTo>
                <a:lnTo>
                  <a:pt x="290" y="53"/>
                </a:lnTo>
                <a:lnTo>
                  <a:pt x="292" y="54"/>
                </a:lnTo>
                <a:lnTo>
                  <a:pt x="294" y="55"/>
                </a:lnTo>
                <a:lnTo>
                  <a:pt x="296" y="55"/>
                </a:lnTo>
                <a:lnTo>
                  <a:pt x="298" y="55"/>
                </a:lnTo>
                <a:lnTo>
                  <a:pt x="300" y="56"/>
                </a:lnTo>
                <a:lnTo>
                  <a:pt x="302" y="56"/>
                </a:lnTo>
                <a:lnTo>
                  <a:pt x="304" y="57"/>
                </a:lnTo>
                <a:lnTo>
                  <a:pt x="307" y="58"/>
                </a:lnTo>
                <a:lnTo>
                  <a:pt x="308" y="60"/>
                </a:lnTo>
                <a:lnTo>
                  <a:pt x="311" y="62"/>
                </a:lnTo>
                <a:lnTo>
                  <a:pt x="312" y="65"/>
                </a:lnTo>
                <a:lnTo>
                  <a:pt x="313" y="66"/>
                </a:lnTo>
                <a:lnTo>
                  <a:pt x="314" y="67"/>
                </a:lnTo>
                <a:lnTo>
                  <a:pt x="315" y="69"/>
                </a:lnTo>
                <a:lnTo>
                  <a:pt x="317" y="69"/>
                </a:lnTo>
                <a:lnTo>
                  <a:pt x="319" y="69"/>
                </a:lnTo>
                <a:lnTo>
                  <a:pt x="322" y="69"/>
                </a:lnTo>
                <a:lnTo>
                  <a:pt x="323" y="69"/>
                </a:lnTo>
                <a:lnTo>
                  <a:pt x="326" y="69"/>
                </a:lnTo>
                <a:lnTo>
                  <a:pt x="330" y="72"/>
                </a:lnTo>
                <a:lnTo>
                  <a:pt x="332" y="73"/>
                </a:lnTo>
                <a:lnTo>
                  <a:pt x="335" y="74"/>
                </a:lnTo>
                <a:lnTo>
                  <a:pt x="338" y="76"/>
                </a:lnTo>
                <a:lnTo>
                  <a:pt x="339" y="76"/>
                </a:lnTo>
                <a:lnTo>
                  <a:pt x="341" y="77"/>
                </a:lnTo>
                <a:lnTo>
                  <a:pt x="343" y="77"/>
                </a:lnTo>
                <a:lnTo>
                  <a:pt x="345" y="77"/>
                </a:lnTo>
                <a:lnTo>
                  <a:pt x="346" y="76"/>
                </a:lnTo>
                <a:lnTo>
                  <a:pt x="347" y="76"/>
                </a:lnTo>
                <a:lnTo>
                  <a:pt x="348" y="76"/>
                </a:lnTo>
                <a:lnTo>
                  <a:pt x="349" y="76"/>
                </a:lnTo>
                <a:lnTo>
                  <a:pt x="352" y="75"/>
                </a:lnTo>
                <a:lnTo>
                  <a:pt x="353" y="75"/>
                </a:lnTo>
                <a:lnTo>
                  <a:pt x="356" y="76"/>
                </a:lnTo>
                <a:lnTo>
                  <a:pt x="356" y="77"/>
                </a:lnTo>
                <a:lnTo>
                  <a:pt x="357" y="78"/>
                </a:lnTo>
                <a:lnTo>
                  <a:pt x="357" y="79"/>
                </a:lnTo>
                <a:lnTo>
                  <a:pt x="357" y="80"/>
                </a:lnTo>
                <a:lnTo>
                  <a:pt x="356" y="82"/>
                </a:lnTo>
                <a:lnTo>
                  <a:pt x="355" y="84"/>
                </a:lnTo>
                <a:lnTo>
                  <a:pt x="355" y="86"/>
                </a:lnTo>
                <a:lnTo>
                  <a:pt x="354" y="88"/>
                </a:lnTo>
                <a:lnTo>
                  <a:pt x="354" y="89"/>
                </a:lnTo>
                <a:lnTo>
                  <a:pt x="355" y="89"/>
                </a:lnTo>
                <a:lnTo>
                  <a:pt x="356" y="90"/>
                </a:lnTo>
                <a:lnTo>
                  <a:pt x="360" y="90"/>
                </a:lnTo>
                <a:lnTo>
                  <a:pt x="364" y="90"/>
                </a:lnTo>
                <a:lnTo>
                  <a:pt x="367" y="90"/>
                </a:lnTo>
                <a:lnTo>
                  <a:pt x="370" y="90"/>
                </a:lnTo>
                <a:lnTo>
                  <a:pt x="373" y="89"/>
                </a:lnTo>
                <a:lnTo>
                  <a:pt x="377" y="89"/>
                </a:lnTo>
                <a:lnTo>
                  <a:pt x="380" y="89"/>
                </a:lnTo>
                <a:lnTo>
                  <a:pt x="384" y="90"/>
                </a:lnTo>
                <a:lnTo>
                  <a:pt x="387" y="91"/>
                </a:lnTo>
                <a:lnTo>
                  <a:pt x="390" y="92"/>
                </a:lnTo>
                <a:lnTo>
                  <a:pt x="391" y="94"/>
                </a:lnTo>
                <a:lnTo>
                  <a:pt x="394" y="96"/>
                </a:lnTo>
                <a:lnTo>
                  <a:pt x="395" y="97"/>
                </a:lnTo>
                <a:lnTo>
                  <a:pt x="397" y="98"/>
                </a:lnTo>
                <a:lnTo>
                  <a:pt x="398" y="99"/>
                </a:lnTo>
                <a:lnTo>
                  <a:pt x="399" y="99"/>
                </a:lnTo>
                <a:lnTo>
                  <a:pt x="401" y="100"/>
                </a:lnTo>
                <a:lnTo>
                  <a:pt x="402" y="102"/>
                </a:lnTo>
                <a:lnTo>
                  <a:pt x="403" y="102"/>
                </a:lnTo>
                <a:lnTo>
                  <a:pt x="405" y="102"/>
                </a:lnTo>
                <a:lnTo>
                  <a:pt x="406" y="102"/>
                </a:lnTo>
                <a:lnTo>
                  <a:pt x="407" y="102"/>
                </a:lnTo>
                <a:lnTo>
                  <a:pt x="408" y="102"/>
                </a:lnTo>
                <a:lnTo>
                  <a:pt x="410" y="103"/>
                </a:lnTo>
                <a:lnTo>
                  <a:pt x="412" y="104"/>
                </a:lnTo>
                <a:lnTo>
                  <a:pt x="413" y="105"/>
                </a:lnTo>
                <a:lnTo>
                  <a:pt x="415" y="105"/>
                </a:lnTo>
                <a:lnTo>
                  <a:pt x="415" y="106"/>
                </a:lnTo>
                <a:lnTo>
                  <a:pt x="415" y="108"/>
                </a:lnTo>
                <a:lnTo>
                  <a:pt x="414" y="109"/>
                </a:lnTo>
                <a:lnTo>
                  <a:pt x="413" y="110"/>
                </a:lnTo>
                <a:lnTo>
                  <a:pt x="412" y="112"/>
                </a:lnTo>
                <a:lnTo>
                  <a:pt x="409" y="113"/>
                </a:lnTo>
                <a:lnTo>
                  <a:pt x="407" y="113"/>
                </a:lnTo>
                <a:lnTo>
                  <a:pt x="406" y="113"/>
                </a:lnTo>
                <a:lnTo>
                  <a:pt x="403" y="114"/>
                </a:lnTo>
                <a:lnTo>
                  <a:pt x="402" y="114"/>
                </a:lnTo>
                <a:lnTo>
                  <a:pt x="399" y="115"/>
                </a:lnTo>
                <a:lnTo>
                  <a:pt x="398" y="116"/>
                </a:lnTo>
                <a:lnTo>
                  <a:pt x="393" y="119"/>
                </a:lnTo>
                <a:lnTo>
                  <a:pt x="387" y="120"/>
                </a:lnTo>
                <a:lnTo>
                  <a:pt x="383" y="123"/>
                </a:lnTo>
                <a:lnTo>
                  <a:pt x="378" y="124"/>
                </a:lnTo>
                <a:lnTo>
                  <a:pt x="373" y="125"/>
                </a:lnTo>
                <a:lnTo>
                  <a:pt x="368" y="125"/>
                </a:lnTo>
                <a:lnTo>
                  <a:pt x="363" y="126"/>
                </a:lnTo>
                <a:lnTo>
                  <a:pt x="357" y="126"/>
                </a:lnTo>
                <a:lnTo>
                  <a:pt x="353" y="125"/>
                </a:lnTo>
                <a:lnTo>
                  <a:pt x="350" y="125"/>
                </a:lnTo>
                <a:lnTo>
                  <a:pt x="346" y="124"/>
                </a:lnTo>
                <a:lnTo>
                  <a:pt x="343" y="123"/>
                </a:lnTo>
                <a:lnTo>
                  <a:pt x="339" y="123"/>
                </a:lnTo>
                <a:lnTo>
                  <a:pt x="336" y="123"/>
                </a:lnTo>
                <a:lnTo>
                  <a:pt x="332" y="123"/>
                </a:lnTo>
                <a:lnTo>
                  <a:pt x="328" y="123"/>
                </a:lnTo>
                <a:lnTo>
                  <a:pt x="326" y="123"/>
                </a:lnTo>
                <a:lnTo>
                  <a:pt x="323" y="124"/>
                </a:lnTo>
                <a:lnTo>
                  <a:pt x="321" y="124"/>
                </a:lnTo>
                <a:lnTo>
                  <a:pt x="318" y="124"/>
                </a:lnTo>
                <a:lnTo>
                  <a:pt x="315" y="125"/>
                </a:lnTo>
                <a:lnTo>
                  <a:pt x="314" y="125"/>
                </a:lnTo>
                <a:lnTo>
                  <a:pt x="311" y="125"/>
                </a:lnTo>
                <a:lnTo>
                  <a:pt x="309" y="126"/>
                </a:lnTo>
                <a:lnTo>
                  <a:pt x="306" y="126"/>
                </a:lnTo>
                <a:lnTo>
                  <a:pt x="304" y="126"/>
                </a:lnTo>
                <a:lnTo>
                  <a:pt x="301" y="127"/>
                </a:lnTo>
                <a:lnTo>
                  <a:pt x="299" y="128"/>
                </a:lnTo>
                <a:lnTo>
                  <a:pt x="296" y="129"/>
                </a:lnTo>
                <a:lnTo>
                  <a:pt x="293" y="129"/>
                </a:lnTo>
                <a:lnTo>
                  <a:pt x="291" y="130"/>
                </a:lnTo>
                <a:lnTo>
                  <a:pt x="289" y="130"/>
                </a:lnTo>
                <a:lnTo>
                  <a:pt x="285" y="131"/>
                </a:lnTo>
                <a:lnTo>
                  <a:pt x="283" y="131"/>
                </a:lnTo>
                <a:lnTo>
                  <a:pt x="281" y="131"/>
                </a:lnTo>
                <a:lnTo>
                  <a:pt x="279" y="130"/>
                </a:lnTo>
                <a:lnTo>
                  <a:pt x="277" y="128"/>
                </a:lnTo>
                <a:lnTo>
                  <a:pt x="279" y="125"/>
                </a:lnTo>
                <a:lnTo>
                  <a:pt x="281" y="123"/>
                </a:lnTo>
                <a:lnTo>
                  <a:pt x="284" y="121"/>
                </a:lnTo>
                <a:lnTo>
                  <a:pt x="285" y="120"/>
                </a:lnTo>
                <a:lnTo>
                  <a:pt x="285" y="119"/>
                </a:lnTo>
                <a:lnTo>
                  <a:pt x="287" y="117"/>
                </a:lnTo>
                <a:lnTo>
                  <a:pt x="289" y="116"/>
                </a:lnTo>
                <a:lnTo>
                  <a:pt x="291" y="115"/>
                </a:lnTo>
                <a:lnTo>
                  <a:pt x="293" y="113"/>
                </a:lnTo>
                <a:lnTo>
                  <a:pt x="296" y="113"/>
                </a:lnTo>
                <a:lnTo>
                  <a:pt x="298" y="111"/>
                </a:lnTo>
                <a:lnTo>
                  <a:pt x="300" y="110"/>
                </a:lnTo>
                <a:lnTo>
                  <a:pt x="303" y="109"/>
                </a:lnTo>
                <a:lnTo>
                  <a:pt x="304" y="107"/>
                </a:lnTo>
                <a:lnTo>
                  <a:pt x="305" y="106"/>
                </a:lnTo>
                <a:lnTo>
                  <a:pt x="304" y="103"/>
                </a:lnTo>
                <a:lnTo>
                  <a:pt x="303" y="102"/>
                </a:lnTo>
                <a:lnTo>
                  <a:pt x="302" y="102"/>
                </a:lnTo>
                <a:lnTo>
                  <a:pt x="301" y="102"/>
                </a:lnTo>
                <a:lnTo>
                  <a:pt x="300" y="102"/>
                </a:lnTo>
                <a:lnTo>
                  <a:pt x="297" y="100"/>
                </a:lnTo>
                <a:lnTo>
                  <a:pt x="296" y="99"/>
                </a:lnTo>
                <a:lnTo>
                  <a:pt x="294" y="99"/>
                </a:lnTo>
                <a:lnTo>
                  <a:pt x="292" y="99"/>
                </a:lnTo>
                <a:lnTo>
                  <a:pt x="290" y="98"/>
                </a:lnTo>
                <a:lnTo>
                  <a:pt x="289" y="97"/>
                </a:lnTo>
                <a:lnTo>
                  <a:pt x="287" y="97"/>
                </a:lnTo>
                <a:lnTo>
                  <a:pt x="285" y="97"/>
                </a:lnTo>
                <a:lnTo>
                  <a:pt x="283" y="97"/>
                </a:lnTo>
                <a:lnTo>
                  <a:pt x="281" y="97"/>
                </a:lnTo>
                <a:lnTo>
                  <a:pt x="277" y="97"/>
                </a:lnTo>
                <a:lnTo>
                  <a:pt x="275" y="97"/>
                </a:lnTo>
                <a:lnTo>
                  <a:pt x="273" y="97"/>
                </a:lnTo>
                <a:lnTo>
                  <a:pt x="270" y="96"/>
                </a:lnTo>
                <a:lnTo>
                  <a:pt x="267" y="96"/>
                </a:lnTo>
                <a:lnTo>
                  <a:pt x="265" y="96"/>
                </a:lnTo>
                <a:lnTo>
                  <a:pt x="263" y="96"/>
                </a:lnTo>
                <a:lnTo>
                  <a:pt x="262" y="96"/>
                </a:lnTo>
                <a:lnTo>
                  <a:pt x="262" y="95"/>
                </a:lnTo>
                <a:lnTo>
                  <a:pt x="260" y="94"/>
                </a:lnTo>
                <a:lnTo>
                  <a:pt x="259" y="93"/>
                </a:lnTo>
                <a:lnTo>
                  <a:pt x="258" y="92"/>
                </a:lnTo>
                <a:lnTo>
                  <a:pt x="256" y="92"/>
                </a:lnTo>
                <a:lnTo>
                  <a:pt x="255" y="91"/>
                </a:lnTo>
                <a:lnTo>
                  <a:pt x="255" y="90"/>
                </a:lnTo>
                <a:lnTo>
                  <a:pt x="254" y="90"/>
                </a:lnTo>
                <a:lnTo>
                  <a:pt x="254" y="89"/>
                </a:lnTo>
                <a:lnTo>
                  <a:pt x="251" y="88"/>
                </a:lnTo>
                <a:lnTo>
                  <a:pt x="250" y="86"/>
                </a:lnTo>
                <a:lnTo>
                  <a:pt x="249" y="85"/>
                </a:lnTo>
                <a:lnTo>
                  <a:pt x="247" y="82"/>
                </a:lnTo>
                <a:lnTo>
                  <a:pt x="247" y="81"/>
                </a:lnTo>
                <a:lnTo>
                  <a:pt x="247" y="79"/>
                </a:lnTo>
                <a:lnTo>
                  <a:pt x="245" y="76"/>
                </a:lnTo>
                <a:lnTo>
                  <a:pt x="243" y="73"/>
                </a:lnTo>
                <a:lnTo>
                  <a:pt x="243" y="70"/>
                </a:lnTo>
                <a:lnTo>
                  <a:pt x="241" y="67"/>
                </a:lnTo>
                <a:lnTo>
                  <a:pt x="240" y="66"/>
                </a:lnTo>
                <a:lnTo>
                  <a:pt x="237" y="63"/>
                </a:lnTo>
                <a:lnTo>
                  <a:pt x="235" y="63"/>
                </a:lnTo>
                <a:lnTo>
                  <a:pt x="232" y="63"/>
                </a:lnTo>
                <a:lnTo>
                  <a:pt x="229" y="63"/>
                </a:lnTo>
                <a:lnTo>
                  <a:pt x="228" y="63"/>
                </a:lnTo>
                <a:lnTo>
                  <a:pt x="224" y="63"/>
                </a:lnTo>
                <a:lnTo>
                  <a:pt x="222" y="63"/>
                </a:lnTo>
                <a:lnTo>
                  <a:pt x="220" y="63"/>
                </a:lnTo>
                <a:lnTo>
                  <a:pt x="217" y="63"/>
                </a:lnTo>
                <a:lnTo>
                  <a:pt x="215" y="63"/>
                </a:lnTo>
                <a:lnTo>
                  <a:pt x="213" y="63"/>
                </a:lnTo>
                <a:lnTo>
                  <a:pt x="212" y="62"/>
                </a:lnTo>
                <a:lnTo>
                  <a:pt x="211" y="62"/>
                </a:lnTo>
                <a:lnTo>
                  <a:pt x="210" y="63"/>
                </a:lnTo>
                <a:lnTo>
                  <a:pt x="209" y="62"/>
                </a:lnTo>
                <a:lnTo>
                  <a:pt x="206" y="62"/>
                </a:lnTo>
                <a:lnTo>
                  <a:pt x="204" y="62"/>
                </a:lnTo>
                <a:lnTo>
                  <a:pt x="202" y="61"/>
                </a:lnTo>
                <a:lnTo>
                  <a:pt x="199" y="60"/>
                </a:lnTo>
                <a:lnTo>
                  <a:pt x="195" y="60"/>
                </a:lnTo>
                <a:lnTo>
                  <a:pt x="191" y="59"/>
                </a:lnTo>
                <a:lnTo>
                  <a:pt x="187" y="58"/>
                </a:lnTo>
                <a:lnTo>
                  <a:pt x="183" y="56"/>
                </a:lnTo>
                <a:lnTo>
                  <a:pt x="179" y="54"/>
                </a:lnTo>
                <a:lnTo>
                  <a:pt x="176" y="52"/>
                </a:lnTo>
                <a:lnTo>
                  <a:pt x="173" y="49"/>
                </a:lnTo>
                <a:lnTo>
                  <a:pt x="170" y="47"/>
                </a:lnTo>
                <a:lnTo>
                  <a:pt x="169" y="46"/>
                </a:lnTo>
                <a:lnTo>
                  <a:pt x="168" y="45"/>
                </a:lnTo>
                <a:lnTo>
                  <a:pt x="166" y="45"/>
                </a:lnTo>
                <a:lnTo>
                  <a:pt x="165" y="45"/>
                </a:lnTo>
                <a:lnTo>
                  <a:pt x="162" y="45"/>
                </a:lnTo>
                <a:lnTo>
                  <a:pt x="158" y="45"/>
                </a:lnTo>
                <a:lnTo>
                  <a:pt x="155" y="45"/>
                </a:lnTo>
                <a:lnTo>
                  <a:pt x="152" y="45"/>
                </a:lnTo>
                <a:lnTo>
                  <a:pt x="149" y="45"/>
                </a:lnTo>
                <a:lnTo>
                  <a:pt x="145" y="45"/>
                </a:lnTo>
                <a:lnTo>
                  <a:pt x="141" y="45"/>
                </a:lnTo>
                <a:lnTo>
                  <a:pt x="138" y="45"/>
                </a:lnTo>
                <a:lnTo>
                  <a:pt x="135" y="46"/>
                </a:lnTo>
                <a:lnTo>
                  <a:pt x="132" y="45"/>
                </a:lnTo>
                <a:lnTo>
                  <a:pt x="130" y="45"/>
                </a:lnTo>
                <a:lnTo>
                  <a:pt x="127" y="44"/>
                </a:lnTo>
                <a:lnTo>
                  <a:pt x="125" y="42"/>
                </a:lnTo>
                <a:lnTo>
                  <a:pt x="123" y="42"/>
                </a:lnTo>
                <a:lnTo>
                  <a:pt x="121" y="42"/>
                </a:lnTo>
                <a:lnTo>
                  <a:pt x="119" y="42"/>
                </a:lnTo>
                <a:lnTo>
                  <a:pt x="116" y="42"/>
                </a:lnTo>
                <a:lnTo>
                  <a:pt x="114" y="42"/>
                </a:lnTo>
                <a:lnTo>
                  <a:pt x="111" y="42"/>
                </a:lnTo>
                <a:lnTo>
                  <a:pt x="110" y="41"/>
                </a:lnTo>
                <a:lnTo>
                  <a:pt x="108" y="39"/>
                </a:lnTo>
                <a:lnTo>
                  <a:pt x="108" y="38"/>
                </a:lnTo>
                <a:lnTo>
                  <a:pt x="108" y="36"/>
                </a:lnTo>
                <a:lnTo>
                  <a:pt x="108" y="34"/>
                </a:lnTo>
                <a:lnTo>
                  <a:pt x="108" y="33"/>
                </a:lnTo>
                <a:lnTo>
                  <a:pt x="110" y="33"/>
                </a:lnTo>
                <a:lnTo>
                  <a:pt x="111" y="34"/>
                </a:lnTo>
                <a:lnTo>
                  <a:pt x="111" y="33"/>
                </a:lnTo>
                <a:lnTo>
                  <a:pt x="111" y="32"/>
                </a:lnTo>
                <a:lnTo>
                  <a:pt x="112" y="32"/>
                </a:lnTo>
                <a:lnTo>
                  <a:pt x="115" y="31"/>
                </a:lnTo>
                <a:lnTo>
                  <a:pt x="119" y="30"/>
                </a:lnTo>
                <a:lnTo>
                  <a:pt x="121" y="29"/>
                </a:lnTo>
                <a:lnTo>
                  <a:pt x="123" y="28"/>
                </a:lnTo>
                <a:lnTo>
                  <a:pt x="123" y="27"/>
                </a:lnTo>
                <a:lnTo>
                  <a:pt x="123" y="26"/>
                </a:lnTo>
                <a:lnTo>
                  <a:pt x="122" y="25"/>
                </a:lnTo>
                <a:lnTo>
                  <a:pt x="119" y="25"/>
                </a:lnTo>
                <a:lnTo>
                  <a:pt x="117" y="25"/>
                </a:lnTo>
                <a:lnTo>
                  <a:pt x="115" y="24"/>
                </a:lnTo>
                <a:lnTo>
                  <a:pt x="111" y="24"/>
                </a:lnTo>
                <a:lnTo>
                  <a:pt x="109" y="23"/>
                </a:lnTo>
                <a:lnTo>
                  <a:pt x="107" y="23"/>
                </a:lnTo>
                <a:lnTo>
                  <a:pt x="104" y="22"/>
                </a:lnTo>
                <a:lnTo>
                  <a:pt x="102" y="22"/>
                </a:lnTo>
                <a:lnTo>
                  <a:pt x="99" y="22"/>
                </a:lnTo>
                <a:lnTo>
                  <a:pt x="96" y="22"/>
                </a:lnTo>
                <a:lnTo>
                  <a:pt x="94" y="22"/>
                </a:lnTo>
                <a:lnTo>
                  <a:pt x="92" y="22"/>
                </a:lnTo>
                <a:lnTo>
                  <a:pt x="89" y="22"/>
                </a:lnTo>
                <a:lnTo>
                  <a:pt x="86" y="22"/>
                </a:lnTo>
                <a:lnTo>
                  <a:pt x="84" y="22"/>
                </a:lnTo>
                <a:lnTo>
                  <a:pt x="81" y="22"/>
                </a:lnTo>
                <a:lnTo>
                  <a:pt x="78" y="23"/>
                </a:lnTo>
                <a:lnTo>
                  <a:pt x="76" y="25"/>
                </a:lnTo>
                <a:lnTo>
                  <a:pt x="74" y="25"/>
                </a:lnTo>
                <a:lnTo>
                  <a:pt x="72" y="28"/>
                </a:lnTo>
                <a:lnTo>
                  <a:pt x="70" y="29"/>
                </a:lnTo>
                <a:lnTo>
                  <a:pt x="68" y="32"/>
                </a:lnTo>
                <a:lnTo>
                  <a:pt x="66" y="35"/>
                </a:lnTo>
                <a:lnTo>
                  <a:pt x="64" y="38"/>
                </a:lnTo>
                <a:lnTo>
                  <a:pt x="63" y="38"/>
                </a:lnTo>
                <a:lnTo>
                  <a:pt x="62" y="38"/>
                </a:lnTo>
                <a:lnTo>
                  <a:pt x="60" y="38"/>
                </a:lnTo>
                <a:lnTo>
                  <a:pt x="58" y="39"/>
                </a:lnTo>
                <a:lnTo>
                  <a:pt x="57" y="39"/>
                </a:lnTo>
                <a:lnTo>
                  <a:pt x="56" y="39"/>
                </a:lnTo>
                <a:lnTo>
                  <a:pt x="55" y="40"/>
                </a:lnTo>
                <a:lnTo>
                  <a:pt x="52" y="41"/>
                </a:lnTo>
                <a:lnTo>
                  <a:pt x="50" y="41"/>
                </a:lnTo>
                <a:lnTo>
                  <a:pt x="47" y="41"/>
                </a:lnTo>
                <a:lnTo>
                  <a:pt x="44" y="42"/>
                </a:lnTo>
                <a:lnTo>
                  <a:pt x="43" y="42"/>
                </a:lnTo>
                <a:lnTo>
                  <a:pt x="42" y="42"/>
                </a:lnTo>
                <a:lnTo>
                  <a:pt x="40" y="43"/>
                </a:lnTo>
                <a:lnTo>
                  <a:pt x="39" y="44"/>
                </a:lnTo>
                <a:lnTo>
                  <a:pt x="39" y="45"/>
                </a:lnTo>
                <a:lnTo>
                  <a:pt x="38" y="45"/>
                </a:lnTo>
                <a:lnTo>
                  <a:pt x="37" y="46"/>
                </a:lnTo>
                <a:lnTo>
                  <a:pt x="36" y="47"/>
                </a:lnTo>
                <a:lnTo>
                  <a:pt x="35" y="49"/>
                </a:lnTo>
                <a:lnTo>
                  <a:pt x="33" y="49"/>
                </a:lnTo>
                <a:lnTo>
                  <a:pt x="31" y="49"/>
                </a:lnTo>
                <a:lnTo>
                  <a:pt x="29" y="49"/>
                </a:lnTo>
                <a:lnTo>
                  <a:pt x="28" y="50"/>
                </a:lnTo>
                <a:lnTo>
                  <a:pt x="25" y="51"/>
                </a:lnTo>
                <a:lnTo>
                  <a:pt x="24" y="52"/>
                </a:lnTo>
                <a:lnTo>
                  <a:pt x="22" y="53"/>
                </a:lnTo>
                <a:lnTo>
                  <a:pt x="21" y="55"/>
                </a:lnTo>
                <a:lnTo>
                  <a:pt x="18" y="56"/>
                </a:lnTo>
                <a:lnTo>
                  <a:pt x="17" y="57"/>
                </a:lnTo>
                <a:lnTo>
                  <a:pt x="15" y="59"/>
                </a:lnTo>
                <a:lnTo>
                  <a:pt x="14" y="59"/>
                </a:lnTo>
                <a:lnTo>
                  <a:pt x="13" y="59"/>
                </a:lnTo>
                <a:lnTo>
                  <a:pt x="13" y="58"/>
                </a:lnTo>
                <a:lnTo>
                  <a:pt x="13" y="56"/>
                </a:lnTo>
                <a:lnTo>
                  <a:pt x="13" y="55"/>
                </a:lnTo>
                <a:lnTo>
                  <a:pt x="13" y="54"/>
                </a:lnTo>
                <a:lnTo>
                  <a:pt x="11" y="54"/>
                </a:lnTo>
                <a:lnTo>
                  <a:pt x="5" y="55"/>
                </a:lnTo>
                <a:lnTo>
                  <a:pt x="2" y="55"/>
                </a:lnTo>
                <a:lnTo>
                  <a:pt x="1" y="53"/>
                </a:lnTo>
                <a:lnTo>
                  <a:pt x="0" y="53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5861050" y="3027363"/>
            <a:ext cx="15875" cy="17462"/>
          </a:xfrm>
          <a:custGeom>
            <a:avLst/>
            <a:gdLst>
              <a:gd name="T0" fmla="*/ 12347 w 9"/>
              <a:gd name="T1" fmla="*/ 4366 h 12"/>
              <a:gd name="T2" fmla="*/ 10583 w 9"/>
              <a:gd name="T3" fmla="*/ 1455 h 12"/>
              <a:gd name="T4" fmla="*/ 8819 w 9"/>
              <a:gd name="T5" fmla="*/ 0 h 12"/>
              <a:gd name="T6" fmla="*/ 5292 w 9"/>
              <a:gd name="T7" fmla="*/ 0 h 12"/>
              <a:gd name="T8" fmla="*/ 3528 w 9"/>
              <a:gd name="T9" fmla="*/ 1455 h 12"/>
              <a:gd name="T10" fmla="*/ 1764 w 9"/>
              <a:gd name="T11" fmla="*/ 2910 h 12"/>
              <a:gd name="T12" fmla="*/ 1764 w 9"/>
              <a:gd name="T13" fmla="*/ 4366 h 12"/>
              <a:gd name="T14" fmla="*/ 0 w 9"/>
              <a:gd name="T15" fmla="*/ 5821 h 12"/>
              <a:gd name="T16" fmla="*/ 1764 w 9"/>
              <a:gd name="T17" fmla="*/ 7276 h 12"/>
              <a:gd name="T18" fmla="*/ 1764 w 9"/>
              <a:gd name="T19" fmla="*/ 8731 h 12"/>
              <a:gd name="T20" fmla="*/ 1764 w 9"/>
              <a:gd name="T21" fmla="*/ 8731 h 12"/>
              <a:gd name="T22" fmla="*/ 3528 w 9"/>
              <a:gd name="T23" fmla="*/ 8731 h 12"/>
              <a:gd name="T24" fmla="*/ 5292 w 9"/>
              <a:gd name="T25" fmla="*/ 10186 h 12"/>
              <a:gd name="T26" fmla="*/ 5292 w 9"/>
              <a:gd name="T27" fmla="*/ 10186 h 12"/>
              <a:gd name="T28" fmla="*/ 5292 w 9"/>
              <a:gd name="T29" fmla="*/ 11641 h 12"/>
              <a:gd name="T30" fmla="*/ 5292 w 9"/>
              <a:gd name="T31" fmla="*/ 13097 h 12"/>
              <a:gd name="T32" fmla="*/ 7056 w 9"/>
              <a:gd name="T33" fmla="*/ 14552 h 12"/>
              <a:gd name="T34" fmla="*/ 8819 w 9"/>
              <a:gd name="T35" fmla="*/ 14552 h 12"/>
              <a:gd name="T36" fmla="*/ 10583 w 9"/>
              <a:gd name="T37" fmla="*/ 16007 h 12"/>
              <a:gd name="T38" fmla="*/ 14111 w 9"/>
              <a:gd name="T39" fmla="*/ 16007 h 12"/>
              <a:gd name="T40" fmla="*/ 14111 w 9"/>
              <a:gd name="T41" fmla="*/ 14552 h 12"/>
              <a:gd name="T42" fmla="*/ 14111 w 9"/>
              <a:gd name="T43" fmla="*/ 13097 h 12"/>
              <a:gd name="T44" fmla="*/ 14111 w 9"/>
              <a:gd name="T45" fmla="*/ 11641 h 12"/>
              <a:gd name="T46" fmla="*/ 14111 w 9"/>
              <a:gd name="T47" fmla="*/ 10186 h 12"/>
              <a:gd name="T48" fmla="*/ 12347 w 9"/>
              <a:gd name="T49" fmla="*/ 10186 h 12"/>
              <a:gd name="T50" fmla="*/ 12347 w 9"/>
              <a:gd name="T51" fmla="*/ 10186 h 12"/>
              <a:gd name="T52" fmla="*/ 12347 w 9"/>
              <a:gd name="T53" fmla="*/ 10186 h 12"/>
              <a:gd name="T54" fmla="*/ 10583 w 9"/>
              <a:gd name="T55" fmla="*/ 8731 h 12"/>
              <a:gd name="T56" fmla="*/ 10583 w 9"/>
              <a:gd name="T57" fmla="*/ 5821 h 12"/>
              <a:gd name="T58" fmla="*/ 12347 w 9"/>
              <a:gd name="T59" fmla="*/ 5821 h 12"/>
              <a:gd name="T60" fmla="*/ 12347 w 9"/>
              <a:gd name="T61" fmla="*/ 4366 h 1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"/>
              <a:gd name="T94" fmla="*/ 0 h 12"/>
              <a:gd name="T95" fmla="*/ 9 w 9"/>
              <a:gd name="T96" fmla="*/ 12 h 1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" h="12">
                <a:moveTo>
                  <a:pt x="7" y="3"/>
                </a:moveTo>
                <a:lnTo>
                  <a:pt x="6" y="1"/>
                </a:lnTo>
                <a:lnTo>
                  <a:pt x="5" y="0"/>
                </a:lnTo>
                <a:lnTo>
                  <a:pt x="3" y="0"/>
                </a:lnTo>
                <a:lnTo>
                  <a:pt x="2" y="1"/>
                </a:lnTo>
                <a:lnTo>
                  <a:pt x="1" y="2"/>
                </a:lnTo>
                <a:lnTo>
                  <a:pt x="1" y="3"/>
                </a:lnTo>
                <a:lnTo>
                  <a:pt x="0" y="4"/>
                </a:lnTo>
                <a:lnTo>
                  <a:pt x="1" y="5"/>
                </a:lnTo>
                <a:lnTo>
                  <a:pt x="1" y="6"/>
                </a:lnTo>
                <a:lnTo>
                  <a:pt x="2" y="6"/>
                </a:lnTo>
                <a:lnTo>
                  <a:pt x="3" y="7"/>
                </a:lnTo>
                <a:lnTo>
                  <a:pt x="3" y="8"/>
                </a:lnTo>
                <a:lnTo>
                  <a:pt x="3" y="9"/>
                </a:lnTo>
                <a:lnTo>
                  <a:pt x="4" y="10"/>
                </a:lnTo>
                <a:lnTo>
                  <a:pt x="5" y="10"/>
                </a:lnTo>
                <a:lnTo>
                  <a:pt x="6" y="11"/>
                </a:lnTo>
                <a:lnTo>
                  <a:pt x="8" y="11"/>
                </a:lnTo>
                <a:lnTo>
                  <a:pt x="8" y="10"/>
                </a:lnTo>
                <a:lnTo>
                  <a:pt x="8" y="9"/>
                </a:lnTo>
                <a:lnTo>
                  <a:pt x="8" y="8"/>
                </a:lnTo>
                <a:lnTo>
                  <a:pt x="8" y="7"/>
                </a:lnTo>
                <a:lnTo>
                  <a:pt x="7" y="7"/>
                </a:lnTo>
                <a:lnTo>
                  <a:pt x="6" y="6"/>
                </a:lnTo>
                <a:lnTo>
                  <a:pt x="6" y="4"/>
                </a:lnTo>
                <a:lnTo>
                  <a:pt x="7" y="4"/>
                </a:lnTo>
                <a:lnTo>
                  <a:pt x="7" y="3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5095875" y="2487613"/>
            <a:ext cx="61913" cy="41275"/>
          </a:xfrm>
          <a:custGeom>
            <a:avLst/>
            <a:gdLst>
              <a:gd name="T0" fmla="*/ 25671 w 41"/>
              <a:gd name="T1" fmla="*/ 4270 h 29"/>
              <a:gd name="T2" fmla="*/ 30201 w 41"/>
              <a:gd name="T3" fmla="*/ 1423 h 29"/>
              <a:gd name="T4" fmla="*/ 34732 w 41"/>
              <a:gd name="T5" fmla="*/ 1423 h 29"/>
              <a:gd name="T6" fmla="*/ 39262 w 41"/>
              <a:gd name="T7" fmla="*/ 1423 h 29"/>
              <a:gd name="T8" fmla="*/ 43792 w 41"/>
              <a:gd name="T9" fmla="*/ 0 h 29"/>
              <a:gd name="T10" fmla="*/ 46812 w 41"/>
              <a:gd name="T11" fmla="*/ 0 h 29"/>
              <a:gd name="T12" fmla="*/ 51342 w 41"/>
              <a:gd name="T13" fmla="*/ 1423 h 29"/>
              <a:gd name="T14" fmla="*/ 55873 w 41"/>
              <a:gd name="T15" fmla="*/ 1423 h 29"/>
              <a:gd name="T16" fmla="*/ 60403 w 41"/>
              <a:gd name="T17" fmla="*/ 4270 h 29"/>
              <a:gd name="T18" fmla="*/ 58893 w 41"/>
              <a:gd name="T19" fmla="*/ 7116 h 29"/>
              <a:gd name="T20" fmla="*/ 55873 w 41"/>
              <a:gd name="T21" fmla="*/ 11386 h 29"/>
              <a:gd name="T22" fmla="*/ 55873 w 41"/>
              <a:gd name="T23" fmla="*/ 17079 h 29"/>
              <a:gd name="T24" fmla="*/ 55873 w 41"/>
              <a:gd name="T25" fmla="*/ 19926 h 29"/>
              <a:gd name="T26" fmla="*/ 55873 w 41"/>
              <a:gd name="T27" fmla="*/ 25619 h 29"/>
              <a:gd name="T28" fmla="*/ 57383 w 41"/>
              <a:gd name="T29" fmla="*/ 28466 h 29"/>
              <a:gd name="T30" fmla="*/ 55873 w 41"/>
              <a:gd name="T31" fmla="*/ 32735 h 29"/>
              <a:gd name="T32" fmla="*/ 54363 w 41"/>
              <a:gd name="T33" fmla="*/ 34159 h 29"/>
              <a:gd name="T34" fmla="*/ 49832 w 41"/>
              <a:gd name="T35" fmla="*/ 37005 h 29"/>
              <a:gd name="T36" fmla="*/ 43792 w 41"/>
              <a:gd name="T37" fmla="*/ 39852 h 29"/>
              <a:gd name="T38" fmla="*/ 36242 w 41"/>
              <a:gd name="T39" fmla="*/ 39852 h 29"/>
              <a:gd name="T40" fmla="*/ 30201 w 41"/>
              <a:gd name="T41" fmla="*/ 39852 h 29"/>
              <a:gd name="T42" fmla="*/ 21141 w 41"/>
              <a:gd name="T43" fmla="*/ 38428 h 29"/>
              <a:gd name="T44" fmla="*/ 13591 w 41"/>
              <a:gd name="T45" fmla="*/ 37005 h 29"/>
              <a:gd name="T46" fmla="*/ 6040 w 41"/>
              <a:gd name="T47" fmla="*/ 35582 h 29"/>
              <a:gd name="T48" fmla="*/ 0 w 41"/>
              <a:gd name="T49" fmla="*/ 32735 h 29"/>
              <a:gd name="T50" fmla="*/ 1510 w 41"/>
              <a:gd name="T51" fmla="*/ 31312 h 29"/>
              <a:gd name="T52" fmla="*/ 6040 w 41"/>
              <a:gd name="T53" fmla="*/ 31312 h 29"/>
              <a:gd name="T54" fmla="*/ 9060 w 41"/>
              <a:gd name="T55" fmla="*/ 29889 h 29"/>
              <a:gd name="T56" fmla="*/ 13591 w 41"/>
              <a:gd name="T57" fmla="*/ 29889 h 29"/>
              <a:gd name="T58" fmla="*/ 16611 w 41"/>
              <a:gd name="T59" fmla="*/ 29889 h 29"/>
              <a:gd name="T60" fmla="*/ 19631 w 41"/>
              <a:gd name="T61" fmla="*/ 29889 h 29"/>
              <a:gd name="T62" fmla="*/ 24161 w 41"/>
              <a:gd name="T63" fmla="*/ 27042 h 29"/>
              <a:gd name="T64" fmla="*/ 25671 w 41"/>
              <a:gd name="T65" fmla="*/ 24196 h 29"/>
              <a:gd name="T66" fmla="*/ 25671 w 41"/>
              <a:gd name="T67" fmla="*/ 21349 h 29"/>
              <a:gd name="T68" fmla="*/ 25671 w 41"/>
              <a:gd name="T69" fmla="*/ 17079 h 29"/>
              <a:gd name="T70" fmla="*/ 24161 w 41"/>
              <a:gd name="T71" fmla="*/ 14233 h 29"/>
              <a:gd name="T72" fmla="*/ 24161 w 41"/>
              <a:gd name="T73" fmla="*/ 11386 h 29"/>
              <a:gd name="T74" fmla="*/ 22651 w 41"/>
              <a:gd name="T75" fmla="*/ 8540 h 29"/>
              <a:gd name="T76" fmla="*/ 21141 w 41"/>
              <a:gd name="T77" fmla="*/ 5693 h 29"/>
              <a:gd name="T78" fmla="*/ 24161 w 41"/>
              <a:gd name="T79" fmla="*/ 4270 h 29"/>
              <a:gd name="T80" fmla="*/ 25671 w 41"/>
              <a:gd name="T81" fmla="*/ 4270 h 2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1"/>
              <a:gd name="T124" fmla="*/ 0 h 29"/>
              <a:gd name="T125" fmla="*/ 41 w 41"/>
              <a:gd name="T126" fmla="*/ 29 h 2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1" h="29">
                <a:moveTo>
                  <a:pt x="17" y="3"/>
                </a:moveTo>
                <a:lnTo>
                  <a:pt x="20" y="1"/>
                </a:lnTo>
                <a:lnTo>
                  <a:pt x="23" y="1"/>
                </a:lnTo>
                <a:lnTo>
                  <a:pt x="26" y="1"/>
                </a:lnTo>
                <a:lnTo>
                  <a:pt x="29" y="0"/>
                </a:lnTo>
                <a:lnTo>
                  <a:pt x="31" y="0"/>
                </a:lnTo>
                <a:lnTo>
                  <a:pt x="34" y="1"/>
                </a:lnTo>
                <a:lnTo>
                  <a:pt x="37" y="1"/>
                </a:lnTo>
                <a:lnTo>
                  <a:pt x="40" y="3"/>
                </a:lnTo>
                <a:lnTo>
                  <a:pt x="39" y="5"/>
                </a:lnTo>
                <a:lnTo>
                  <a:pt x="37" y="8"/>
                </a:lnTo>
                <a:lnTo>
                  <a:pt x="37" y="12"/>
                </a:lnTo>
                <a:lnTo>
                  <a:pt x="37" y="14"/>
                </a:lnTo>
                <a:lnTo>
                  <a:pt x="37" y="18"/>
                </a:lnTo>
                <a:lnTo>
                  <a:pt x="38" y="20"/>
                </a:lnTo>
                <a:lnTo>
                  <a:pt x="37" y="23"/>
                </a:lnTo>
                <a:lnTo>
                  <a:pt x="36" y="24"/>
                </a:lnTo>
                <a:lnTo>
                  <a:pt x="33" y="26"/>
                </a:lnTo>
                <a:lnTo>
                  <a:pt x="29" y="28"/>
                </a:lnTo>
                <a:lnTo>
                  <a:pt x="24" y="28"/>
                </a:lnTo>
                <a:lnTo>
                  <a:pt x="20" y="28"/>
                </a:lnTo>
                <a:lnTo>
                  <a:pt x="14" y="27"/>
                </a:lnTo>
                <a:lnTo>
                  <a:pt x="9" y="26"/>
                </a:lnTo>
                <a:lnTo>
                  <a:pt x="4" y="25"/>
                </a:lnTo>
                <a:lnTo>
                  <a:pt x="0" y="23"/>
                </a:lnTo>
                <a:lnTo>
                  <a:pt x="1" y="22"/>
                </a:lnTo>
                <a:lnTo>
                  <a:pt x="4" y="22"/>
                </a:lnTo>
                <a:lnTo>
                  <a:pt x="6" y="21"/>
                </a:lnTo>
                <a:lnTo>
                  <a:pt x="9" y="21"/>
                </a:lnTo>
                <a:lnTo>
                  <a:pt x="11" y="21"/>
                </a:lnTo>
                <a:lnTo>
                  <a:pt x="13" y="21"/>
                </a:lnTo>
                <a:lnTo>
                  <a:pt x="16" y="19"/>
                </a:lnTo>
                <a:lnTo>
                  <a:pt x="17" y="17"/>
                </a:lnTo>
                <a:lnTo>
                  <a:pt x="17" y="15"/>
                </a:lnTo>
                <a:lnTo>
                  <a:pt x="17" y="12"/>
                </a:lnTo>
                <a:lnTo>
                  <a:pt x="16" y="10"/>
                </a:lnTo>
                <a:lnTo>
                  <a:pt x="16" y="8"/>
                </a:lnTo>
                <a:lnTo>
                  <a:pt x="15" y="6"/>
                </a:lnTo>
                <a:lnTo>
                  <a:pt x="14" y="4"/>
                </a:lnTo>
                <a:lnTo>
                  <a:pt x="16" y="3"/>
                </a:lnTo>
                <a:lnTo>
                  <a:pt x="17" y="3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5126038" y="2486025"/>
            <a:ext cx="36512" cy="1588"/>
          </a:xfrm>
          <a:custGeom>
            <a:avLst/>
            <a:gdLst>
              <a:gd name="T0" fmla="*/ 34991 w 24"/>
              <a:gd name="T1" fmla="*/ 794 h 2"/>
              <a:gd name="T2" fmla="*/ 33469 w 24"/>
              <a:gd name="T3" fmla="*/ 0 h 2"/>
              <a:gd name="T4" fmla="*/ 30427 w 24"/>
              <a:gd name="T5" fmla="*/ 0 h 2"/>
              <a:gd name="T6" fmla="*/ 25863 w 24"/>
              <a:gd name="T7" fmla="*/ 0 h 2"/>
              <a:gd name="T8" fmla="*/ 21299 w 24"/>
              <a:gd name="T9" fmla="*/ 0 h 2"/>
              <a:gd name="T10" fmla="*/ 16735 w 24"/>
              <a:gd name="T11" fmla="*/ 0 h 2"/>
              <a:gd name="T12" fmla="*/ 10649 w 24"/>
              <a:gd name="T13" fmla="*/ 0 h 2"/>
              <a:gd name="T14" fmla="*/ 7607 w 24"/>
              <a:gd name="T15" fmla="*/ 0 h 2"/>
              <a:gd name="T16" fmla="*/ 4564 w 24"/>
              <a:gd name="T17" fmla="*/ 0 h 2"/>
              <a:gd name="T18" fmla="*/ 0 w 24"/>
              <a:gd name="T19" fmla="*/ 0 h 2"/>
              <a:gd name="T20" fmla="*/ 1521 w 24"/>
              <a:gd name="T21" fmla="*/ 794 h 2"/>
              <a:gd name="T22" fmla="*/ 4564 w 24"/>
              <a:gd name="T23" fmla="*/ 794 h 2"/>
              <a:gd name="T24" fmla="*/ 9128 w 24"/>
              <a:gd name="T25" fmla="*/ 794 h 2"/>
              <a:gd name="T26" fmla="*/ 12171 w 24"/>
              <a:gd name="T27" fmla="*/ 0 h 2"/>
              <a:gd name="T28" fmla="*/ 16735 w 24"/>
              <a:gd name="T29" fmla="*/ 0 h 2"/>
              <a:gd name="T30" fmla="*/ 21299 w 24"/>
              <a:gd name="T31" fmla="*/ 0 h 2"/>
              <a:gd name="T32" fmla="*/ 24341 w 24"/>
              <a:gd name="T33" fmla="*/ 0 h 2"/>
              <a:gd name="T34" fmla="*/ 28905 w 24"/>
              <a:gd name="T35" fmla="*/ 794 h 2"/>
              <a:gd name="T36" fmla="*/ 31948 w 24"/>
              <a:gd name="T37" fmla="*/ 794 h 2"/>
              <a:gd name="T38" fmla="*/ 31948 w 24"/>
              <a:gd name="T39" fmla="*/ 794 h 2"/>
              <a:gd name="T40" fmla="*/ 34991 w 24"/>
              <a:gd name="T41" fmla="*/ 794 h 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4"/>
              <a:gd name="T64" fmla="*/ 0 h 2"/>
              <a:gd name="T65" fmla="*/ 24 w 24"/>
              <a:gd name="T66" fmla="*/ 2 h 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4" h="2">
                <a:moveTo>
                  <a:pt x="23" y="1"/>
                </a:moveTo>
                <a:lnTo>
                  <a:pt x="22" y="0"/>
                </a:lnTo>
                <a:lnTo>
                  <a:pt x="20" y="0"/>
                </a:lnTo>
                <a:lnTo>
                  <a:pt x="17" y="0"/>
                </a:lnTo>
                <a:lnTo>
                  <a:pt x="14" y="0"/>
                </a:lnTo>
                <a:lnTo>
                  <a:pt x="11" y="0"/>
                </a:lnTo>
                <a:lnTo>
                  <a:pt x="7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1" y="1"/>
                </a:lnTo>
                <a:lnTo>
                  <a:pt x="3" y="1"/>
                </a:lnTo>
                <a:lnTo>
                  <a:pt x="6" y="1"/>
                </a:lnTo>
                <a:lnTo>
                  <a:pt x="8" y="0"/>
                </a:lnTo>
                <a:lnTo>
                  <a:pt x="11" y="0"/>
                </a:lnTo>
                <a:lnTo>
                  <a:pt x="14" y="0"/>
                </a:lnTo>
                <a:lnTo>
                  <a:pt x="16" y="0"/>
                </a:lnTo>
                <a:lnTo>
                  <a:pt x="19" y="1"/>
                </a:lnTo>
                <a:lnTo>
                  <a:pt x="21" y="1"/>
                </a:lnTo>
                <a:lnTo>
                  <a:pt x="23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5157788" y="2489200"/>
            <a:ext cx="4762" cy="34925"/>
          </a:xfrm>
          <a:custGeom>
            <a:avLst/>
            <a:gdLst>
              <a:gd name="T0" fmla="*/ 1587 w 3"/>
              <a:gd name="T1" fmla="*/ 33470 h 24"/>
              <a:gd name="T2" fmla="*/ 1587 w 3"/>
              <a:gd name="T3" fmla="*/ 33470 h 24"/>
              <a:gd name="T4" fmla="*/ 1587 w 3"/>
              <a:gd name="T5" fmla="*/ 29104 h 24"/>
              <a:gd name="T6" fmla="*/ 1587 w 3"/>
              <a:gd name="T7" fmla="*/ 26194 h 24"/>
              <a:gd name="T8" fmla="*/ 1587 w 3"/>
              <a:gd name="T9" fmla="*/ 23283 h 24"/>
              <a:gd name="T10" fmla="*/ 1587 w 3"/>
              <a:gd name="T11" fmla="*/ 17463 h 24"/>
              <a:gd name="T12" fmla="*/ 1587 w 3"/>
              <a:gd name="T13" fmla="*/ 13097 h 24"/>
              <a:gd name="T14" fmla="*/ 1587 w 3"/>
              <a:gd name="T15" fmla="*/ 10186 h 24"/>
              <a:gd name="T16" fmla="*/ 1587 w 3"/>
              <a:gd name="T17" fmla="*/ 5821 h 24"/>
              <a:gd name="T18" fmla="*/ 3175 w 3"/>
              <a:gd name="T19" fmla="*/ 1455 h 24"/>
              <a:gd name="T20" fmla="*/ 1587 w 3"/>
              <a:gd name="T21" fmla="*/ 0 h 24"/>
              <a:gd name="T22" fmla="*/ 1587 w 3"/>
              <a:gd name="T23" fmla="*/ 4366 h 24"/>
              <a:gd name="T24" fmla="*/ 0 w 3"/>
              <a:gd name="T25" fmla="*/ 8731 h 24"/>
              <a:gd name="T26" fmla="*/ 0 w 3"/>
              <a:gd name="T27" fmla="*/ 13097 h 24"/>
              <a:gd name="T28" fmla="*/ 0 w 3"/>
              <a:gd name="T29" fmla="*/ 17463 h 24"/>
              <a:gd name="T30" fmla="*/ 0 w 3"/>
              <a:gd name="T31" fmla="*/ 23283 h 24"/>
              <a:gd name="T32" fmla="*/ 0 w 3"/>
              <a:gd name="T33" fmla="*/ 26194 h 24"/>
              <a:gd name="T34" fmla="*/ 0 w 3"/>
              <a:gd name="T35" fmla="*/ 29104 h 24"/>
              <a:gd name="T36" fmla="*/ 0 w 3"/>
              <a:gd name="T37" fmla="*/ 29104 h 24"/>
              <a:gd name="T38" fmla="*/ 1587 w 3"/>
              <a:gd name="T39" fmla="*/ 33470 h 2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"/>
              <a:gd name="T61" fmla="*/ 0 h 24"/>
              <a:gd name="T62" fmla="*/ 3 w 3"/>
              <a:gd name="T63" fmla="*/ 24 h 2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" h="24">
                <a:moveTo>
                  <a:pt x="1" y="23"/>
                </a:moveTo>
                <a:lnTo>
                  <a:pt x="1" y="23"/>
                </a:lnTo>
                <a:lnTo>
                  <a:pt x="1" y="20"/>
                </a:lnTo>
                <a:lnTo>
                  <a:pt x="1" y="18"/>
                </a:lnTo>
                <a:lnTo>
                  <a:pt x="1" y="16"/>
                </a:lnTo>
                <a:lnTo>
                  <a:pt x="1" y="12"/>
                </a:lnTo>
                <a:lnTo>
                  <a:pt x="1" y="9"/>
                </a:lnTo>
                <a:lnTo>
                  <a:pt x="1" y="7"/>
                </a:lnTo>
                <a:lnTo>
                  <a:pt x="1" y="4"/>
                </a:lnTo>
                <a:lnTo>
                  <a:pt x="2" y="1"/>
                </a:lnTo>
                <a:lnTo>
                  <a:pt x="1" y="0"/>
                </a:lnTo>
                <a:lnTo>
                  <a:pt x="1" y="3"/>
                </a:lnTo>
                <a:lnTo>
                  <a:pt x="0" y="6"/>
                </a:lnTo>
                <a:lnTo>
                  <a:pt x="0" y="9"/>
                </a:lnTo>
                <a:lnTo>
                  <a:pt x="0" y="12"/>
                </a:lnTo>
                <a:lnTo>
                  <a:pt x="0" y="16"/>
                </a:lnTo>
                <a:lnTo>
                  <a:pt x="0" y="18"/>
                </a:lnTo>
                <a:lnTo>
                  <a:pt x="0" y="20"/>
                </a:lnTo>
                <a:lnTo>
                  <a:pt x="1" y="23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5119688" y="2487613"/>
            <a:ext cx="1587" cy="23812"/>
          </a:xfrm>
          <a:custGeom>
            <a:avLst/>
            <a:gdLst>
              <a:gd name="T0" fmla="*/ 794 w 2"/>
              <a:gd name="T1" fmla="*/ 0 h 16"/>
              <a:gd name="T2" fmla="*/ 794 w 2"/>
              <a:gd name="T3" fmla="*/ 0 h 16"/>
              <a:gd name="T4" fmla="*/ 0 w 2"/>
              <a:gd name="T5" fmla="*/ 1488 h 16"/>
              <a:gd name="T6" fmla="*/ 0 w 2"/>
              <a:gd name="T7" fmla="*/ 4465 h 16"/>
              <a:gd name="T8" fmla="*/ 0 w 2"/>
              <a:gd name="T9" fmla="*/ 7441 h 16"/>
              <a:gd name="T10" fmla="*/ 0 w 2"/>
              <a:gd name="T11" fmla="*/ 8929 h 16"/>
              <a:gd name="T12" fmla="*/ 794 w 2"/>
              <a:gd name="T13" fmla="*/ 13394 h 16"/>
              <a:gd name="T14" fmla="*/ 794 w 2"/>
              <a:gd name="T15" fmla="*/ 16371 h 16"/>
              <a:gd name="T16" fmla="*/ 794 w 2"/>
              <a:gd name="T17" fmla="*/ 19347 h 16"/>
              <a:gd name="T18" fmla="*/ 794 w 2"/>
              <a:gd name="T19" fmla="*/ 20835 h 16"/>
              <a:gd name="T20" fmla="*/ 794 w 2"/>
              <a:gd name="T21" fmla="*/ 22324 h 16"/>
              <a:gd name="T22" fmla="*/ 794 w 2"/>
              <a:gd name="T23" fmla="*/ 19347 h 16"/>
              <a:gd name="T24" fmla="*/ 794 w 2"/>
              <a:gd name="T25" fmla="*/ 14882 h 16"/>
              <a:gd name="T26" fmla="*/ 794 w 2"/>
              <a:gd name="T27" fmla="*/ 11906 h 16"/>
              <a:gd name="T28" fmla="*/ 794 w 2"/>
              <a:gd name="T29" fmla="*/ 8929 h 16"/>
              <a:gd name="T30" fmla="*/ 794 w 2"/>
              <a:gd name="T31" fmla="*/ 5953 h 16"/>
              <a:gd name="T32" fmla="*/ 794 w 2"/>
              <a:gd name="T33" fmla="*/ 4465 h 16"/>
              <a:gd name="T34" fmla="*/ 794 w 2"/>
              <a:gd name="T35" fmla="*/ 4465 h 16"/>
              <a:gd name="T36" fmla="*/ 794 w 2"/>
              <a:gd name="T37" fmla="*/ 2977 h 16"/>
              <a:gd name="T38" fmla="*/ 794 w 2"/>
              <a:gd name="T39" fmla="*/ 0 h 1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"/>
              <a:gd name="T61" fmla="*/ 0 h 16"/>
              <a:gd name="T62" fmla="*/ 2 w 2"/>
              <a:gd name="T63" fmla="*/ 16 h 1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" h="16">
                <a:moveTo>
                  <a:pt x="1" y="0"/>
                </a:moveTo>
                <a:lnTo>
                  <a:pt x="1" y="0"/>
                </a:lnTo>
                <a:lnTo>
                  <a:pt x="0" y="1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1" y="9"/>
                </a:lnTo>
                <a:lnTo>
                  <a:pt x="1" y="11"/>
                </a:lnTo>
                <a:lnTo>
                  <a:pt x="1" y="13"/>
                </a:lnTo>
                <a:lnTo>
                  <a:pt x="1" y="14"/>
                </a:lnTo>
                <a:lnTo>
                  <a:pt x="1" y="15"/>
                </a:lnTo>
                <a:lnTo>
                  <a:pt x="1" y="13"/>
                </a:lnTo>
                <a:lnTo>
                  <a:pt x="1" y="10"/>
                </a:lnTo>
                <a:lnTo>
                  <a:pt x="1" y="8"/>
                </a:lnTo>
                <a:lnTo>
                  <a:pt x="1" y="6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>
            <a:off x="5172075" y="2454275"/>
            <a:ext cx="17463" cy="11113"/>
          </a:xfrm>
          <a:custGeom>
            <a:avLst/>
            <a:gdLst>
              <a:gd name="T0" fmla="*/ 15717 w 10"/>
              <a:gd name="T1" fmla="*/ 2778 h 8"/>
              <a:gd name="T2" fmla="*/ 15717 w 10"/>
              <a:gd name="T3" fmla="*/ 4167 h 8"/>
              <a:gd name="T4" fmla="*/ 13970 w 10"/>
              <a:gd name="T5" fmla="*/ 5557 h 8"/>
              <a:gd name="T6" fmla="*/ 12224 w 10"/>
              <a:gd name="T7" fmla="*/ 6946 h 8"/>
              <a:gd name="T8" fmla="*/ 10478 w 10"/>
              <a:gd name="T9" fmla="*/ 6946 h 8"/>
              <a:gd name="T10" fmla="*/ 6985 w 10"/>
              <a:gd name="T11" fmla="*/ 8335 h 8"/>
              <a:gd name="T12" fmla="*/ 5239 w 10"/>
              <a:gd name="T13" fmla="*/ 8335 h 8"/>
              <a:gd name="T14" fmla="*/ 3493 w 10"/>
              <a:gd name="T15" fmla="*/ 9724 h 8"/>
              <a:gd name="T16" fmla="*/ 0 w 10"/>
              <a:gd name="T17" fmla="*/ 9724 h 8"/>
              <a:gd name="T18" fmla="*/ 0 w 10"/>
              <a:gd name="T19" fmla="*/ 6946 h 8"/>
              <a:gd name="T20" fmla="*/ 3493 w 10"/>
              <a:gd name="T21" fmla="*/ 4167 h 8"/>
              <a:gd name="T22" fmla="*/ 5239 w 10"/>
              <a:gd name="T23" fmla="*/ 2778 h 8"/>
              <a:gd name="T24" fmla="*/ 8732 w 10"/>
              <a:gd name="T25" fmla="*/ 1389 h 8"/>
              <a:gd name="T26" fmla="*/ 10478 w 10"/>
              <a:gd name="T27" fmla="*/ 0 h 8"/>
              <a:gd name="T28" fmla="*/ 13970 w 10"/>
              <a:gd name="T29" fmla="*/ 0 h 8"/>
              <a:gd name="T30" fmla="*/ 13970 w 10"/>
              <a:gd name="T31" fmla="*/ 1389 h 8"/>
              <a:gd name="T32" fmla="*/ 15717 w 10"/>
              <a:gd name="T33" fmla="*/ 2778 h 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"/>
              <a:gd name="T52" fmla="*/ 0 h 8"/>
              <a:gd name="T53" fmla="*/ 10 w 10"/>
              <a:gd name="T54" fmla="*/ 8 h 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" h="8">
                <a:moveTo>
                  <a:pt x="9" y="2"/>
                </a:moveTo>
                <a:lnTo>
                  <a:pt x="9" y="3"/>
                </a:lnTo>
                <a:lnTo>
                  <a:pt x="8" y="4"/>
                </a:lnTo>
                <a:lnTo>
                  <a:pt x="7" y="5"/>
                </a:lnTo>
                <a:lnTo>
                  <a:pt x="6" y="5"/>
                </a:lnTo>
                <a:lnTo>
                  <a:pt x="4" y="6"/>
                </a:lnTo>
                <a:lnTo>
                  <a:pt x="3" y="6"/>
                </a:lnTo>
                <a:lnTo>
                  <a:pt x="2" y="7"/>
                </a:lnTo>
                <a:lnTo>
                  <a:pt x="0" y="7"/>
                </a:lnTo>
                <a:lnTo>
                  <a:pt x="0" y="5"/>
                </a:lnTo>
                <a:lnTo>
                  <a:pt x="2" y="3"/>
                </a:lnTo>
                <a:lnTo>
                  <a:pt x="3" y="2"/>
                </a:lnTo>
                <a:lnTo>
                  <a:pt x="5" y="1"/>
                </a:lnTo>
                <a:lnTo>
                  <a:pt x="6" y="0"/>
                </a:lnTo>
                <a:lnTo>
                  <a:pt x="8" y="0"/>
                </a:lnTo>
                <a:lnTo>
                  <a:pt x="8" y="1"/>
                </a:lnTo>
                <a:lnTo>
                  <a:pt x="9" y="2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5170488" y="2460625"/>
            <a:ext cx="19050" cy="7938"/>
          </a:xfrm>
          <a:custGeom>
            <a:avLst/>
            <a:gdLst>
              <a:gd name="T0" fmla="*/ 0 w 12"/>
              <a:gd name="T1" fmla="*/ 6615 h 6"/>
              <a:gd name="T2" fmla="*/ 3175 w 12"/>
              <a:gd name="T3" fmla="*/ 6615 h 6"/>
              <a:gd name="T4" fmla="*/ 4763 w 12"/>
              <a:gd name="T5" fmla="*/ 5292 h 6"/>
              <a:gd name="T6" fmla="*/ 4763 w 12"/>
              <a:gd name="T7" fmla="*/ 5292 h 6"/>
              <a:gd name="T8" fmla="*/ 9525 w 12"/>
              <a:gd name="T9" fmla="*/ 5292 h 6"/>
              <a:gd name="T10" fmla="*/ 11112 w 12"/>
              <a:gd name="T11" fmla="*/ 3969 h 6"/>
              <a:gd name="T12" fmla="*/ 12700 w 12"/>
              <a:gd name="T13" fmla="*/ 3969 h 6"/>
              <a:gd name="T14" fmla="*/ 15875 w 12"/>
              <a:gd name="T15" fmla="*/ 3969 h 6"/>
              <a:gd name="T16" fmla="*/ 17463 w 12"/>
              <a:gd name="T17" fmla="*/ 2646 h 6"/>
              <a:gd name="T18" fmla="*/ 17463 w 12"/>
              <a:gd name="T19" fmla="*/ 0 h 6"/>
              <a:gd name="T20" fmla="*/ 14288 w 12"/>
              <a:gd name="T21" fmla="*/ 0 h 6"/>
              <a:gd name="T22" fmla="*/ 14288 w 12"/>
              <a:gd name="T23" fmla="*/ 1323 h 6"/>
              <a:gd name="T24" fmla="*/ 14288 w 12"/>
              <a:gd name="T25" fmla="*/ 2646 h 6"/>
              <a:gd name="T26" fmla="*/ 12700 w 12"/>
              <a:gd name="T27" fmla="*/ 2646 h 6"/>
              <a:gd name="T28" fmla="*/ 9525 w 12"/>
              <a:gd name="T29" fmla="*/ 2646 h 6"/>
              <a:gd name="T30" fmla="*/ 7938 w 12"/>
              <a:gd name="T31" fmla="*/ 3969 h 6"/>
              <a:gd name="T32" fmla="*/ 4763 w 12"/>
              <a:gd name="T33" fmla="*/ 3969 h 6"/>
              <a:gd name="T34" fmla="*/ 1588 w 12"/>
              <a:gd name="T35" fmla="*/ 3969 h 6"/>
              <a:gd name="T36" fmla="*/ 0 w 12"/>
              <a:gd name="T37" fmla="*/ 5292 h 6"/>
              <a:gd name="T38" fmla="*/ 3175 w 12"/>
              <a:gd name="T39" fmla="*/ 5292 h 6"/>
              <a:gd name="T40" fmla="*/ 0 w 12"/>
              <a:gd name="T41" fmla="*/ 6615 h 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"/>
              <a:gd name="T64" fmla="*/ 0 h 6"/>
              <a:gd name="T65" fmla="*/ 12 w 12"/>
              <a:gd name="T66" fmla="*/ 6 h 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" h="6">
                <a:moveTo>
                  <a:pt x="0" y="5"/>
                </a:moveTo>
                <a:lnTo>
                  <a:pt x="2" y="5"/>
                </a:lnTo>
                <a:lnTo>
                  <a:pt x="3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10" y="3"/>
                </a:lnTo>
                <a:lnTo>
                  <a:pt x="11" y="2"/>
                </a:lnTo>
                <a:lnTo>
                  <a:pt x="11" y="0"/>
                </a:lnTo>
                <a:lnTo>
                  <a:pt x="9" y="0"/>
                </a:lnTo>
                <a:lnTo>
                  <a:pt x="9" y="1"/>
                </a:lnTo>
                <a:lnTo>
                  <a:pt x="9" y="2"/>
                </a:lnTo>
                <a:lnTo>
                  <a:pt x="8" y="2"/>
                </a:lnTo>
                <a:lnTo>
                  <a:pt x="6" y="2"/>
                </a:lnTo>
                <a:lnTo>
                  <a:pt x="5" y="3"/>
                </a:lnTo>
                <a:lnTo>
                  <a:pt x="3" y="3"/>
                </a:lnTo>
                <a:lnTo>
                  <a:pt x="1" y="3"/>
                </a:lnTo>
                <a:lnTo>
                  <a:pt x="0" y="4"/>
                </a:lnTo>
                <a:lnTo>
                  <a:pt x="2" y="4"/>
                </a:lnTo>
                <a:lnTo>
                  <a:pt x="0" y="5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5170488" y="2454275"/>
            <a:ext cx="9525" cy="11113"/>
          </a:xfrm>
          <a:custGeom>
            <a:avLst/>
            <a:gdLst>
              <a:gd name="T0" fmla="*/ 6350 w 6"/>
              <a:gd name="T1" fmla="*/ 0 h 9"/>
              <a:gd name="T2" fmla="*/ 6350 w 6"/>
              <a:gd name="T3" fmla="*/ 0 h 9"/>
              <a:gd name="T4" fmla="*/ 4763 w 6"/>
              <a:gd name="T5" fmla="*/ 1235 h 9"/>
              <a:gd name="T6" fmla="*/ 1588 w 6"/>
              <a:gd name="T7" fmla="*/ 3704 h 9"/>
              <a:gd name="T8" fmla="*/ 0 w 6"/>
              <a:gd name="T9" fmla="*/ 6174 h 9"/>
              <a:gd name="T10" fmla="*/ 0 w 6"/>
              <a:gd name="T11" fmla="*/ 9878 h 9"/>
              <a:gd name="T12" fmla="*/ 1588 w 6"/>
              <a:gd name="T13" fmla="*/ 9878 h 9"/>
              <a:gd name="T14" fmla="*/ 1588 w 6"/>
              <a:gd name="T15" fmla="*/ 7409 h 9"/>
              <a:gd name="T16" fmla="*/ 3175 w 6"/>
              <a:gd name="T17" fmla="*/ 4939 h 9"/>
              <a:gd name="T18" fmla="*/ 4763 w 6"/>
              <a:gd name="T19" fmla="*/ 3704 h 9"/>
              <a:gd name="T20" fmla="*/ 7938 w 6"/>
              <a:gd name="T21" fmla="*/ 2470 h 9"/>
              <a:gd name="T22" fmla="*/ 6350 w 6"/>
              <a:gd name="T23" fmla="*/ 0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"/>
              <a:gd name="T37" fmla="*/ 0 h 9"/>
              <a:gd name="T38" fmla="*/ 6 w 6"/>
              <a:gd name="T39" fmla="*/ 9 h 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" h="9">
                <a:moveTo>
                  <a:pt x="4" y="0"/>
                </a:moveTo>
                <a:lnTo>
                  <a:pt x="4" y="0"/>
                </a:lnTo>
                <a:lnTo>
                  <a:pt x="3" y="1"/>
                </a:lnTo>
                <a:lnTo>
                  <a:pt x="1" y="3"/>
                </a:lnTo>
                <a:lnTo>
                  <a:pt x="0" y="5"/>
                </a:lnTo>
                <a:lnTo>
                  <a:pt x="0" y="8"/>
                </a:lnTo>
                <a:lnTo>
                  <a:pt x="1" y="8"/>
                </a:lnTo>
                <a:lnTo>
                  <a:pt x="1" y="6"/>
                </a:lnTo>
                <a:lnTo>
                  <a:pt x="2" y="4"/>
                </a:lnTo>
                <a:lnTo>
                  <a:pt x="3" y="3"/>
                </a:lnTo>
                <a:lnTo>
                  <a:pt x="5" y="2"/>
                </a:lnTo>
                <a:lnTo>
                  <a:pt x="4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5183188" y="2452688"/>
            <a:ext cx="6350" cy="1587"/>
          </a:xfrm>
          <a:custGeom>
            <a:avLst/>
            <a:gdLst>
              <a:gd name="T0" fmla="*/ 4762 w 4"/>
              <a:gd name="T1" fmla="*/ 0 h 2"/>
              <a:gd name="T2" fmla="*/ 4762 w 4"/>
              <a:gd name="T3" fmla="*/ 0 h 2"/>
              <a:gd name="T4" fmla="*/ 4762 w 4"/>
              <a:gd name="T5" fmla="*/ 794 h 2"/>
              <a:gd name="T6" fmla="*/ 3175 w 4"/>
              <a:gd name="T7" fmla="*/ 794 h 2"/>
              <a:gd name="T8" fmla="*/ 1588 w 4"/>
              <a:gd name="T9" fmla="*/ 794 h 2"/>
              <a:gd name="T10" fmla="*/ 0 w 4"/>
              <a:gd name="T11" fmla="*/ 794 h 2"/>
              <a:gd name="T12" fmla="*/ 1588 w 4"/>
              <a:gd name="T13" fmla="*/ 0 h 2"/>
              <a:gd name="T14" fmla="*/ 1588 w 4"/>
              <a:gd name="T15" fmla="*/ 0 h 2"/>
              <a:gd name="T16" fmla="*/ 3175 w 4"/>
              <a:gd name="T17" fmla="*/ 0 h 2"/>
              <a:gd name="T18" fmla="*/ 3175 w 4"/>
              <a:gd name="T19" fmla="*/ 0 h 2"/>
              <a:gd name="T20" fmla="*/ 3175 w 4"/>
              <a:gd name="T21" fmla="*/ 0 h 2"/>
              <a:gd name="T22" fmla="*/ 4762 w 4"/>
              <a:gd name="T23" fmla="*/ 0 h 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"/>
              <a:gd name="T37" fmla="*/ 0 h 2"/>
              <a:gd name="T38" fmla="*/ 4 w 4"/>
              <a:gd name="T39" fmla="*/ 2 h 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" h="2">
                <a:moveTo>
                  <a:pt x="3" y="0"/>
                </a:moveTo>
                <a:lnTo>
                  <a:pt x="3" y="0"/>
                </a:lnTo>
                <a:lnTo>
                  <a:pt x="3" y="1"/>
                </a:lnTo>
                <a:lnTo>
                  <a:pt x="2" y="1"/>
                </a:lnTo>
                <a:lnTo>
                  <a:pt x="1" y="1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26"/>
          <p:cNvSpPr>
            <a:spLocks/>
          </p:cNvSpPr>
          <p:nvPr/>
        </p:nvSpPr>
        <p:spPr bwMode="auto">
          <a:xfrm>
            <a:off x="4854575" y="2482850"/>
            <a:ext cx="4763" cy="4763"/>
          </a:xfrm>
          <a:custGeom>
            <a:avLst/>
            <a:gdLst>
              <a:gd name="T0" fmla="*/ 2382 w 2"/>
              <a:gd name="T1" fmla="*/ 0 h 4"/>
              <a:gd name="T2" fmla="*/ 2382 w 2"/>
              <a:gd name="T3" fmla="*/ 1191 h 4"/>
              <a:gd name="T4" fmla="*/ 2382 w 2"/>
              <a:gd name="T5" fmla="*/ 2382 h 4"/>
              <a:gd name="T6" fmla="*/ 2382 w 2"/>
              <a:gd name="T7" fmla="*/ 2382 h 4"/>
              <a:gd name="T8" fmla="*/ 2382 w 2"/>
              <a:gd name="T9" fmla="*/ 3572 h 4"/>
              <a:gd name="T10" fmla="*/ 2382 w 2"/>
              <a:gd name="T11" fmla="*/ 3572 h 4"/>
              <a:gd name="T12" fmla="*/ 0 w 2"/>
              <a:gd name="T13" fmla="*/ 3572 h 4"/>
              <a:gd name="T14" fmla="*/ 0 w 2"/>
              <a:gd name="T15" fmla="*/ 2382 h 4"/>
              <a:gd name="T16" fmla="*/ 0 w 2"/>
              <a:gd name="T17" fmla="*/ 2382 h 4"/>
              <a:gd name="T18" fmla="*/ 0 w 2"/>
              <a:gd name="T19" fmla="*/ 2382 h 4"/>
              <a:gd name="T20" fmla="*/ 0 w 2"/>
              <a:gd name="T21" fmla="*/ 1191 h 4"/>
              <a:gd name="T22" fmla="*/ 0 w 2"/>
              <a:gd name="T23" fmla="*/ 1191 h 4"/>
              <a:gd name="T24" fmla="*/ 0 w 2"/>
              <a:gd name="T25" fmla="*/ 0 h 4"/>
              <a:gd name="T26" fmla="*/ 0 w 2"/>
              <a:gd name="T27" fmla="*/ 0 h 4"/>
              <a:gd name="T28" fmla="*/ 0 w 2"/>
              <a:gd name="T29" fmla="*/ 0 h 4"/>
              <a:gd name="T30" fmla="*/ 2382 w 2"/>
              <a:gd name="T31" fmla="*/ 0 h 4"/>
              <a:gd name="T32" fmla="*/ 2382 w 2"/>
              <a:gd name="T33" fmla="*/ 0 h 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"/>
              <a:gd name="T52" fmla="*/ 0 h 4"/>
              <a:gd name="T53" fmla="*/ 2 w 2"/>
              <a:gd name="T54" fmla="*/ 4 h 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" h="4">
                <a:moveTo>
                  <a:pt x="1" y="0"/>
                </a:move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Freeform 27"/>
          <p:cNvSpPr>
            <a:spLocks/>
          </p:cNvSpPr>
          <p:nvPr/>
        </p:nvSpPr>
        <p:spPr bwMode="auto">
          <a:xfrm>
            <a:off x="4856163" y="2482850"/>
            <a:ext cx="4762" cy="4763"/>
          </a:xfrm>
          <a:custGeom>
            <a:avLst/>
            <a:gdLst>
              <a:gd name="T0" fmla="*/ 0 w 3"/>
              <a:gd name="T1" fmla="*/ 3572 h 4"/>
              <a:gd name="T2" fmla="*/ 0 w 3"/>
              <a:gd name="T3" fmla="*/ 3572 h 4"/>
              <a:gd name="T4" fmla="*/ 0 w 3"/>
              <a:gd name="T5" fmla="*/ 2382 h 4"/>
              <a:gd name="T6" fmla="*/ 0 w 3"/>
              <a:gd name="T7" fmla="*/ 2382 h 4"/>
              <a:gd name="T8" fmla="*/ 0 w 3"/>
              <a:gd name="T9" fmla="*/ 1191 h 4"/>
              <a:gd name="T10" fmla="*/ 0 w 3"/>
              <a:gd name="T11" fmla="*/ 0 h 4"/>
              <a:gd name="T12" fmla="*/ 3175 w 3"/>
              <a:gd name="T13" fmla="*/ 1191 h 4"/>
              <a:gd name="T14" fmla="*/ 3175 w 3"/>
              <a:gd name="T15" fmla="*/ 1191 h 4"/>
              <a:gd name="T16" fmla="*/ 1587 w 3"/>
              <a:gd name="T17" fmla="*/ 2382 h 4"/>
              <a:gd name="T18" fmla="*/ 1587 w 3"/>
              <a:gd name="T19" fmla="*/ 2382 h 4"/>
              <a:gd name="T20" fmla="*/ 3175 w 3"/>
              <a:gd name="T21" fmla="*/ 2382 h 4"/>
              <a:gd name="T22" fmla="*/ 0 w 3"/>
              <a:gd name="T23" fmla="*/ 3572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"/>
              <a:gd name="T37" fmla="*/ 0 h 4"/>
              <a:gd name="T38" fmla="*/ 3 w 3"/>
              <a:gd name="T39" fmla="*/ 4 h 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" h="4">
                <a:moveTo>
                  <a:pt x="0" y="3"/>
                </a:move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2" y="1"/>
                </a:lnTo>
                <a:lnTo>
                  <a:pt x="1" y="2"/>
                </a:lnTo>
                <a:lnTo>
                  <a:pt x="2" y="2"/>
                </a:lnTo>
                <a:lnTo>
                  <a:pt x="0" y="3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Freeform 28"/>
          <p:cNvSpPr>
            <a:spLocks/>
          </p:cNvSpPr>
          <p:nvPr/>
        </p:nvSpPr>
        <p:spPr bwMode="auto">
          <a:xfrm>
            <a:off x="4852988" y="2487613"/>
            <a:ext cx="6350" cy="0"/>
          </a:xfrm>
          <a:custGeom>
            <a:avLst/>
            <a:gdLst>
              <a:gd name="T0" fmla="*/ 0 w 4"/>
              <a:gd name="T1" fmla="*/ 0 h 1"/>
              <a:gd name="T2" fmla="*/ 0 w 4"/>
              <a:gd name="T3" fmla="*/ 0 h 1"/>
              <a:gd name="T4" fmla="*/ 1588 w 4"/>
              <a:gd name="T5" fmla="*/ 0 h 1"/>
              <a:gd name="T6" fmla="*/ 1588 w 4"/>
              <a:gd name="T7" fmla="*/ 0 h 1"/>
              <a:gd name="T8" fmla="*/ 3175 w 4"/>
              <a:gd name="T9" fmla="*/ 0 h 1"/>
              <a:gd name="T10" fmla="*/ 4762 w 4"/>
              <a:gd name="T11" fmla="*/ 0 h 1"/>
              <a:gd name="T12" fmla="*/ 3175 w 4"/>
              <a:gd name="T13" fmla="*/ 0 h 1"/>
              <a:gd name="T14" fmla="*/ 3175 w 4"/>
              <a:gd name="T15" fmla="*/ 0 h 1"/>
              <a:gd name="T16" fmla="*/ 1588 w 4"/>
              <a:gd name="T17" fmla="*/ 0 h 1"/>
              <a:gd name="T18" fmla="*/ 1588 w 4"/>
              <a:gd name="T19" fmla="*/ 0 h 1"/>
              <a:gd name="T20" fmla="*/ 1588 w 4"/>
              <a:gd name="T21" fmla="*/ 0 h 1"/>
              <a:gd name="T22" fmla="*/ 0 w 4"/>
              <a:gd name="T23" fmla="*/ 0 h 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"/>
              <a:gd name="T37" fmla="*/ 0 h 1"/>
              <a:gd name="T38" fmla="*/ 4 w 4"/>
              <a:gd name="T39" fmla="*/ 0 h 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" h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Freeform 29"/>
          <p:cNvSpPr>
            <a:spLocks/>
          </p:cNvSpPr>
          <p:nvPr/>
        </p:nvSpPr>
        <p:spPr bwMode="auto">
          <a:xfrm>
            <a:off x="4851400" y="2482850"/>
            <a:ext cx="3175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1588 w 2"/>
              <a:gd name="T5" fmla="*/ 0 h 1"/>
              <a:gd name="T6" fmla="*/ 1588 w 2"/>
              <a:gd name="T7" fmla="*/ 0 h 1"/>
              <a:gd name="T8" fmla="*/ 1588 w 2"/>
              <a:gd name="T9" fmla="*/ 0 h 1"/>
              <a:gd name="T10" fmla="*/ 1588 w 2"/>
              <a:gd name="T11" fmla="*/ 0 h 1"/>
              <a:gd name="T12" fmla="*/ 0 w 2"/>
              <a:gd name="T13" fmla="*/ 0 h 1"/>
              <a:gd name="T14" fmla="*/ 0 w 2"/>
              <a:gd name="T15" fmla="*/ 0 h 1"/>
              <a:gd name="T16" fmla="*/ 0 w 2"/>
              <a:gd name="T17" fmla="*/ 0 h 1"/>
              <a:gd name="T18" fmla="*/ 0 w 2"/>
              <a:gd name="T19" fmla="*/ 0 h 1"/>
              <a:gd name="T20" fmla="*/ 0 w 2"/>
              <a:gd name="T21" fmla="*/ 0 h 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"/>
              <a:gd name="T35" fmla="*/ 2 w 2"/>
              <a:gd name="T36" fmla="*/ 0 h 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30"/>
          <p:cNvSpPr>
            <a:spLocks/>
          </p:cNvSpPr>
          <p:nvPr/>
        </p:nvSpPr>
        <p:spPr bwMode="auto">
          <a:xfrm>
            <a:off x="4854575" y="2478088"/>
            <a:ext cx="4763" cy="3175"/>
          </a:xfrm>
          <a:custGeom>
            <a:avLst/>
            <a:gdLst>
              <a:gd name="T0" fmla="*/ 2382 w 2"/>
              <a:gd name="T1" fmla="*/ 1058 h 3"/>
              <a:gd name="T2" fmla="*/ 2382 w 2"/>
              <a:gd name="T3" fmla="*/ 1058 h 3"/>
              <a:gd name="T4" fmla="*/ 2382 w 2"/>
              <a:gd name="T5" fmla="*/ 1058 h 3"/>
              <a:gd name="T6" fmla="*/ 0 w 2"/>
              <a:gd name="T7" fmla="*/ 2117 h 3"/>
              <a:gd name="T8" fmla="*/ 0 w 2"/>
              <a:gd name="T9" fmla="*/ 1058 h 3"/>
              <a:gd name="T10" fmla="*/ 0 w 2"/>
              <a:gd name="T11" fmla="*/ 1058 h 3"/>
              <a:gd name="T12" fmla="*/ 0 w 2"/>
              <a:gd name="T13" fmla="*/ 0 h 3"/>
              <a:gd name="T14" fmla="*/ 0 w 2"/>
              <a:gd name="T15" fmla="*/ 0 h 3"/>
              <a:gd name="T16" fmla="*/ 0 w 2"/>
              <a:gd name="T17" fmla="*/ 0 h 3"/>
              <a:gd name="T18" fmla="*/ 2382 w 2"/>
              <a:gd name="T19" fmla="*/ 0 h 3"/>
              <a:gd name="T20" fmla="*/ 2382 w 2"/>
              <a:gd name="T21" fmla="*/ 1058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3"/>
              <a:gd name="T35" fmla="*/ 2 w 2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3">
                <a:moveTo>
                  <a:pt x="1" y="1"/>
                </a:moveTo>
                <a:lnTo>
                  <a:pt x="1" y="1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31"/>
          <p:cNvSpPr>
            <a:spLocks/>
          </p:cNvSpPr>
          <p:nvPr/>
        </p:nvSpPr>
        <p:spPr bwMode="auto">
          <a:xfrm>
            <a:off x="4643438" y="2408238"/>
            <a:ext cx="15875" cy="4762"/>
          </a:xfrm>
          <a:custGeom>
            <a:avLst/>
            <a:gdLst>
              <a:gd name="T0" fmla="*/ 7216 w 11"/>
              <a:gd name="T1" fmla="*/ 952 h 5"/>
              <a:gd name="T2" fmla="*/ 8659 w 11"/>
              <a:gd name="T3" fmla="*/ 952 h 5"/>
              <a:gd name="T4" fmla="*/ 8659 w 11"/>
              <a:gd name="T5" fmla="*/ 952 h 5"/>
              <a:gd name="T6" fmla="*/ 10102 w 11"/>
              <a:gd name="T7" fmla="*/ 952 h 5"/>
              <a:gd name="T8" fmla="*/ 11545 w 11"/>
              <a:gd name="T9" fmla="*/ 952 h 5"/>
              <a:gd name="T10" fmla="*/ 12989 w 11"/>
              <a:gd name="T11" fmla="*/ 952 h 5"/>
              <a:gd name="T12" fmla="*/ 14432 w 11"/>
              <a:gd name="T13" fmla="*/ 1905 h 5"/>
              <a:gd name="T14" fmla="*/ 14432 w 11"/>
              <a:gd name="T15" fmla="*/ 1905 h 5"/>
              <a:gd name="T16" fmla="*/ 14432 w 11"/>
              <a:gd name="T17" fmla="*/ 2857 h 5"/>
              <a:gd name="T18" fmla="*/ 11545 w 11"/>
              <a:gd name="T19" fmla="*/ 3810 h 5"/>
              <a:gd name="T20" fmla="*/ 8659 w 11"/>
              <a:gd name="T21" fmla="*/ 3810 h 5"/>
              <a:gd name="T22" fmla="*/ 4330 w 11"/>
              <a:gd name="T23" fmla="*/ 2857 h 5"/>
              <a:gd name="T24" fmla="*/ 1443 w 11"/>
              <a:gd name="T25" fmla="*/ 2857 h 5"/>
              <a:gd name="T26" fmla="*/ 1443 w 11"/>
              <a:gd name="T27" fmla="*/ 1905 h 5"/>
              <a:gd name="T28" fmla="*/ 1443 w 11"/>
              <a:gd name="T29" fmla="*/ 1905 h 5"/>
              <a:gd name="T30" fmla="*/ 0 w 11"/>
              <a:gd name="T31" fmla="*/ 952 h 5"/>
              <a:gd name="T32" fmla="*/ 0 w 11"/>
              <a:gd name="T33" fmla="*/ 952 h 5"/>
              <a:gd name="T34" fmla="*/ 1443 w 11"/>
              <a:gd name="T35" fmla="*/ 0 h 5"/>
              <a:gd name="T36" fmla="*/ 2886 w 11"/>
              <a:gd name="T37" fmla="*/ 0 h 5"/>
              <a:gd name="T38" fmla="*/ 4330 w 11"/>
              <a:gd name="T39" fmla="*/ 0 h 5"/>
              <a:gd name="T40" fmla="*/ 7216 w 11"/>
              <a:gd name="T41" fmla="*/ 952 h 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"/>
              <a:gd name="T64" fmla="*/ 0 h 5"/>
              <a:gd name="T65" fmla="*/ 11 w 11"/>
              <a:gd name="T66" fmla="*/ 5 h 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" h="5">
                <a:moveTo>
                  <a:pt x="5" y="1"/>
                </a:move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10" y="2"/>
                </a:lnTo>
                <a:lnTo>
                  <a:pt x="10" y="3"/>
                </a:lnTo>
                <a:lnTo>
                  <a:pt x="8" y="4"/>
                </a:lnTo>
                <a:lnTo>
                  <a:pt x="6" y="4"/>
                </a:lnTo>
                <a:lnTo>
                  <a:pt x="3" y="3"/>
                </a:lnTo>
                <a:lnTo>
                  <a:pt x="1" y="3"/>
                </a:lnTo>
                <a:lnTo>
                  <a:pt x="1" y="2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5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Freeform 32"/>
          <p:cNvSpPr>
            <a:spLocks/>
          </p:cNvSpPr>
          <p:nvPr/>
        </p:nvSpPr>
        <p:spPr bwMode="auto">
          <a:xfrm>
            <a:off x="4652963" y="2405063"/>
            <a:ext cx="4762" cy="3175"/>
          </a:xfrm>
          <a:custGeom>
            <a:avLst/>
            <a:gdLst>
              <a:gd name="T0" fmla="*/ 2381 w 2"/>
              <a:gd name="T1" fmla="*/ 1588 h 2"/>
              <a:gd name="T2" fmla="*/ 2381 w 2"/>
              <a:gd name="T3" fmla="*/ 1588 h 2"/>
              <a:gd name="T4" fmla="*/ 2381 w 2"/>
              <a:gd name="T5" fmla="*/ 1588 h 2"/>
              <a:gd name="T6" fmla="*/ 0 w 2"/>
              <a:gd name="T7" fmla="*/ 1588 h 2"/>
              <a:gd name="T8" fmla="*/ 0 w 2"/>
              <a:gd name="T9" fmla="*/ 1588 h 2"/>
              <a:gd name="T10" fmla="*/ 0 w 2"/>
              <a:gd name="T11" fmla="*/ 1588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2381 w 2"/>
              <a:gd name="T19" fmla="*/ 0 h 2"/>
              <a:gd name="T20" fmla="*/ 2381 w 2"/>
              <a:gd name="T21" fmla="*/ 0 h 2"/>
              <a:gd name="T22" fmla="*/ 2381 w 2"/>
              <a:gd name="T23" fmla="*/ 1588 h 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"/>
              <a:gd name="T37" fmla="*/ 0 h 2"/>
              <a:gd name="T38" fmla="*/ 2 w 2"/>
              <a:gd name="T39" fmla="*/ 2 h 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" h="2">
                <a:moveTo>
                  <a:pt x="1" y="1"/>
                </a:move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33"/>
          <p:cNvSpPr>
            <a:spLocks/>
          </p:cNvSpPr>
          <p:nvPr/>
        </p:nvSpPr>
        <p:spPr bwMode="auto">
          <a:xfrm>
            <a:off x="4662488" y="2408238"/>
            <a:ext cx="1587" cy="4762"/>
          </a:xfrm>
          <a:custGeom>
            <a:avLst/>
            <a:gdLst>
              <a:gd name="T0" fmla="*/ 0 w 1"/>
              <a:gd name="T1" fmla="*/ 3571 h 4"/>
              <a:gd name="T2" fmla="*/ 0 w 1"/>
              <a:gd name="T3" fmla="*/ 3571 h 4"/>
              <a:gd name="T4" fmla="*/ 0 w 1"/>
              <a:gd name="T5" fmla="*/ 2381 h 4"/>
              <a:gd name="T6" fmla="*/ 0 w 1"/>
              <a:gd name="T7" fmla="*/ 1191 h 4"/>
              <a:gd name="T8" fmla="*/ 0 w 1"/>
              <a:gd name="T9" fmla="*/ 0 h 4"/>
              <a:gd name="T10" fmla="*/ 0 w 1"/>
              <a:gd name="T11" fmla="*/ 0 h 4"/>
              <a:gd name="T12" fmla="*/ 0 w 1"/>
              <a:gd name="T13" fmla="*/ 1191 h 4"/>
              <a:gd name="T14" fmla="*/ 0 w 1"/>
              <a:gd name="T15" fmla="*/ 2381 h 4"/>
              <a:gd name="T16" fmla="*/ 0 w 1"/>
              <a:gd name="T17" fmla="*/ 2381 h 4"/>
              <a:gd name="T18" fmla="*/ 0 w 1"/>
              <a:gd name="T19" fmla="*/ 2381 h 4"/>
              <a:gd name="T20" fmla="*/ 0 w 1"/>
              <a:gd name="T21" fmla="*/ 2381 h 4"/>
              <a:gd name="T22" fmla="*/ 0 w 1"/>
              <a:gd name="T23" fmla="*/ 3571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"/>
              <a:gd name="T37" fmla="*/ 0 h 4"/>
              <a:gd name="T38" fmla="*/ 1 w 1"/>
              <a:gd name="T39" fmla="*/ 4 h 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" h="4">
                <a:moveTo>
                  <a:pt x="0" y="3"/>
                </a:move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Freeform 34"/>
          <p:cNvSpPr>
            <a:spLocks/>
          </p:cNvSpPr>
          <p:nvPr/>
        </p:nvSpPr>
        <p:spPr bwMode="auto">
          <a:xfrm>
            <a:off x="4643438" y="2413000"/>
            <a:ext cx="19050" cy="1588"/>
          </a:xfrm>
          <a:custGeom>
            <a:avLst/>
            <a:gdLst>
              <a:gd name="T0" fmla="*/ 0 w 12"/>
              <a:gd name="T1" fmla="*/ 0 h 1"/>
              <a:gd name="T2" fmla="*/ 3175 w 12"/>
              <a:gd name="T3" fmla="*/ 0 h 1"/>
              <a:gd name="T4" fmla="*/ 4763 w 12"/>
              <a:gd name="T5" fmla="*/ 0 h 1"/>
              <a:gd name="T6" fmla="*/ 9525 w 12"/>
              <a:gd name="T7" fmla="*/ 0 h 1"/>
              <a:gd name="T8" fmla="*/ 14288 w 12"/>
              <a:gd name="T9" fmla="*/ 0 h 1"/>
              <a:gd name="T10" fmla="*/ 17463 w 12"/>
              <a:gd name="T11" fmla="*/ 0 h 1"/>
              <a:gd name="T12" fmla="*/ 14288 w 12"/>
              <a:gd name="T13" fmla="*/ 0 h 1"/>
              <a:gd name="T14" fmla="*/ 12700 w 12"/>
              <a:gd name="T15" fmla="*/ 0 h 1"/>
              <a:gd name="T16" fmla="*/ 9525 w 12"/>
              <a:gd name="T17" fmla="*/ 0 h 1"/>
              <a:gd name="T18" fmla="*/ 4763 w 12"/>
              <a:gd name="T19" fmla="*/ 0 h 1"/>
              <a:gd name="T20" fmla="*/ 1588 w 12"/>
              <a:gd name="T21" fmla="*/ 0 h 1"/>
              <a:gd name="T22" fmla="*/ 3175 w 12"/>
              <a:gd name="T23" fmla="*/ 0 h 1"/>
              <a:gd name="T24" fmla="*/ 0 w 12"/>
              <a:gd name="T25" fmla="*/ 0 h 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"/>
              <a:gd name="T40" fmla="*/ 0 h 1"/>
              <a:gd name="T41" fmla="*/ 12 w 12"/>
              <a:gd name="T42" fmla="*/ 1 h 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" h="1">
                <a:moveTo>
                  <a:pt x="0" y="0"/>
                </a:moveTo>
                <a:lnTo>
                  <a:pt x="2" y="0"/>
                </a:lnTo>
                <a:lnTo>
                  <a:pt x="3" y="0"/>
                </a:lnTo>
                <a:lnTo>
                  <a:pt x="6" y="0"/>
                </a:lnTo>
                <a:lnTo>
                  <a:pt x="9" y="0"/>
                </a:lnTo>
                <a:lnTo>
                  <a:pt x="11" y="0"/>
                </a:lnTo>
                <a:lnTo>
                  <a:pt x="9" y="0"/>
                </a:lnTo>
                <a:lnTo>
                  <a:pt x="8" y="0"/>
                </a:lnTo>
                <a:lnTo>
                  <a:pt x="6" y="0"/>
                </a:lnTo>
                <a:lnTo>
                  <a:pt x="3" y="0"/>
                </a:lnTo>
                <a:lnTo>
                  <a:pt x="1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35"/>
          <p:cNvSpPr>
            <a:spLocks/>
          </p:cNvSpPr>
          <p:nvPr/>
        </p:nvSpPr>
        <p:spPr bwMode="auto">
          <a:xfrm>
            <a:off x="4641850" y="2408238"/>
            <a:ext cx="1588" cy="4762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1587 h 3"/>
              <a:gd name="T6" fmla="*/ 0 w 1"/>
              <a:gd name="T7" fmla="*/ 1587 h 3"/>
              <a:gd name="T8" fmla="*/ 0 w 1"/>
              <a:gd name="T9" fmla="*/ 1587 h 3"/>
              <a:gd name="T10" fmla="*/ 0 w 1"/>
              <a:gd name="T11" fmla="*/ 3175 h 3"/>
              <a:gd name="T12" fmla="*/ 0 w 1"/>
              <a:gd name="T13" fmla="*/ 3175 h 3"/>
              <a:gd name="T14" fmla="*/ 0 w 1"/>
              <a:gd name="T15" fmla="*/ 1587 h 3"/>
              <a:gd name="T16" fmla="*/ 0 w 1"/>
              <a:gd name="T17" fmla="*/ 1587 h 3"/>
              <a:gd name="T18" fmla="*/ 0 w 1"/>
              <a:gd name="T19" fmla="*/ 0 h 3"/>
              <a:gd name="T20" fmla="*/ 0 w 1"/>
              <a:gd name="T21" fmla="*/ 1587 h 3"/>
              <a:gd name="T22" fmla="*/ 0 w 1"/>
              <a:gd name="T23" fmla="*/ 0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"/>
              <a:gd name="T37" fmla="*/ 0 h 3"/>
              <a:gd name="T38" fmla="*/ 1 w 1"/>
              <a:gd name="T39" fmla="*/ 3 h 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" h="3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Freeform 36"/>
          <p:cNvSpPr>
            <a:spLocks/>
          </p:cNvSpPr>
          <p:nvPr/>
        </p:nvSpPr>
        <p:spPr bwMode="auto">
          <a:xfrm>
            <a:off x="4641850" y="2405063"/>
            <a:ext cx="9525" cy="3175"/>
          </a:xfrm>
          <a:custGeom>
            <a:avLst/>
            <a:gdLst>
              <a:gd name="T0" fmla="*/ 7938 w 6"/>
              <a:gd name="T1" fmla="*/ 0 h 1"/>
              <a:gd name="T2" fmla="*/ 7938 w 6"/>
              <a:gd name="T3" fmla="*/ 0 h 1"/>
              <a:gd name="T4" fmla="*/ 4763 w 6"/>
              <a:gd name="T5" fmla="*/ 0 h 1"/>
              <a:gd name="T6" fmla="*/ 4763 w 6"/>
              <a:gd name="T7" fmla="*/ 0 h 1"/>
              <a:gd name="T8" fmla="*/ 1588 w 6"/>
              <a:gd name="T9" fmla="*/ 0 h 1"/>
              <a:gd name="T10" fmla="*/ 0 w 6"/>
              <a:gd name="T11" fmla="*/ 0 h 1"/>
              <a:gd name="T12" fmla="*/ 3175 w 6"/>
              <a:gd name="T13" fmla="*/ 0 h 1"/>
              <a:gd name="T14" fmla="*/ 3175 w 6"/>
              <a:gd name="T15" fmla="*/ 0 h 1"/>
              <a:gd name="T16" fmla="*/ 3175 w 6"/>
              <a:gd name="T17" fmla="*/ 0 h 1"/>
              <a:gd name="T18" fmla="*/ 4763 w 6"/>
              <a:gd name="T19" fmla="*/ 0 h 1"/>
              <a:gd name="T20" fmla="*/ 6350 w 6"/>
              <a:gd name="T21" fmla="*/ 0 h 1"/>
              <a:gd name="T22" fmla="*/ 6350 w 6"/>
              <a:gd name="T23" fmla="*/ 0 h 1"/>
              <a:gd name="T24" fmla="*/ 7938 w 6"/>
              <a:gd name="T25" fmla="*/ 0 h 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"/>
              <a:gd name="T40" fmla="*/ 0 h 1"/>
              <a:gd name="T41" fmla="*/ 6 w 6"/>
              <a:gd name="T42" fmla="*/ 1 h 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" h="1">
                <a:moveTo>
                  <a:pt x="5" y="0"/>
                </a:moveTo>
                <a:lnTo>
                  <a:pt x="5" y="0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" name="Freeform 37"/>
          <p:cNvSpPr>
            <a:spLocks/>
          </p:cNvSpPr>
          <p:nvPr/>
        </p:nvSpPr>
        <p:spPr bwMode="auto">
          <a:xfrm>
            <a:off x="4595813" y="2401888"/>
            <a:ext cx="11112" cy="17462"/>
          </a:xfrm>
          <a:custGeom>
            <a:avLst/>
            <a:gdLst>
              <a:gd name="T0" fmla="*/ 1235 w 9"/>
              <a:gd name="T1" fmla="*/ 1587 h 11"/>
              <a:gd name="T2" fmla="*/ 1235 w 9"/>
              <a:gd name="T3" fmla="*/ 3175 h 11"/>
              <a:gd name="T4" fmla="*/ 1235 w 9"/>
              <a:gd name="T5" fmla="*/ 3175 h 11"/>
              <a:gd name="T6" fmla="*/ 0 w 9"/>
              <a:gd name="T7" fmla="*/ 4762 h 11"/>
              <a:gd name="T8" fmla="*/ 0 w 9"/>
              <a:gd name="T9" fmla="*/ 6350 h 11"/>
              <a:gd name="T10" fmla="*/ 0 w 9"/>
              <a:gd name="T11" fmla="*/ 9525 h 11"/>
              <a:gd name="T12" fmla="*/ 0 w 9"/>
              <a:gd name="T13" fmla="*/ 12700 h 11"/>
              <a:gd name="T14" fmla="*/ 1235 w 9"/>
              <a:gd name="T15" fmla="*/ 14287 h 11"/>
              <a:gd name="T16" fmla="*/ 2469 w 9"/>
              <a:gd name="T17" fmla="*/ 15875 h 11"/>
              <a:gd name="T18" fmla="*/ 3704 w 9"/>
              <a:gd name="T19" fmla="*/ 15875 h 11"/>
              <a:gd name="T20" fmla="*/ 3704 w 9"/>
              <a:gd name="T21" fmla="*/ 15875 h 11"/>
              <a:gd name="T22" fmla="*/ 4939 w 9"/>
              <a:gd name="T23" fmla="*/ 14287 h 11"/>
              <a:gd name="T24" fmla="*/ 4939 w 9"/>
              <a:gd name="T25" fmla="*/ 14287 h 11"/>
              <a:gd name="T26" fmla="*/ 4939 w 9"/>
              <a:gd name="T27" fmla="*/ 14287 h 11"/>
              <a:gd name="T28" fmla="*/ 6173 w 9"/>
              <a:gd name="T29" fmla="*/ 14287 h 11"/>
              <a:gd name="T30" fmla="*/ 6173 w 9"/>
              <a:gd name="T31" fmla="*/ 14287 h 11"/>
              <a:gd name="T32" fmla="*/ 7408 w 9"/>
              <a:gd name="T33" fmla="*/ 15875 h 11"/>
              <a:gd name="T34" fmla="*/ 8643 w 9"/>
              <a:gd name="T35" fmla="*/ 15875 h 11"/>
              <a:gd name="T36" fmla="*/ 8643 w 9"/>
              <a:gd name="T37" fmla="*/ 14287 h 11"/>
              <a:gd name="T38" fmla="*/ 9877 w 9"/>
              <a:gd name="T39" fmla="*/ 14287 h 11"/>
              <a:gd name="T40" fmla="*/ 9877 w 9"/>
              <a:gd name="T41" fmla="*/ 12700 h 11"/>
              <a:gd name="T42" fmla="*/ 9877 w 9"/>
              <a:gd name="T43" fmla="*/ 11112 h 11"/>
              <a:gd name="T44" fmla="*/ 9877 w 9"/>
              <a:gd name="T45" fmla="*/ 9525 h 11"/>
              <a:gd name="T46" fmla="*/ 9877 w 9"/>
              <a:gd name="T47" fmla="*/ 9525 h 11"/>
              <a:gd name="T48" fmla="*/ 9877 w 9"/>
              <a:gd name="T49" fmla="*/ 7937 h 11"/>
              <a:gd name="T50" fmla="*/ 8643 w 9"/>
              <a:gd name="T51" fmla="*/ 6350 h 11"/>
              <a:gd name="T52" fmla="*/ 7408 w 9"/>
              <a:gd name="T53" fmla="*/ 6350 h 11"/>
              <a:gd name="T54" fmla="*/ 6173 w 9"/>
              <a:gd name="T55" fmla="*/ 6350 h 11"/>
              <a:gd name="T56" fmla="*/ 6173 w 9"/>
              <a:gd name="T57" fmla="*/ 4762 h 11"/>
              <a:gd name="T58" fmla="*/ 4939 w 9"/>
              <a:gd name="T59" fmla="*/ 3175 h 11"/>
              <a:gd name="T60" fmla="*/ 4939 w 9"/>
              <a:gd name="T61" fmla="*/ 3175 h 11"/>
              <a:gd name="T62" fmla="*/ 4939 w 9"/>
              <a:gd name="T63" fmla="*/ 1587 h 11"/>
              <a:gd name="T64" fmla="*/ 3704 w 9"/>
              <a:gd name="T65" fmla="*/ 1587 h 11"/>
              <a:gd name="T66" fmla="*/ 3704 w 9"/>
              <a:gd name="T67" fmla="*/ 0 h 11"/>
              <a:gd name="T68" fmla="*/ 2469 w 9"/>
              <a:gd name="T69" fmla="*/ 0 h 11"/>
              <a:gd name="T70" fmla="*/ 2469 w 9"/>
              <a:gd name="T71" fmla="*/ 1587 h 11"/>
              <a:gd name="T72" fmla="*/ 1235 w 9"/>
              <a:gd name="T73" fmla="*/ 1587 h 11"/>
              <a:gd name="T74" fmla="*/ 1235 w 9"/>
              <a:gd name="T75" fmla="*/ 1587 h 1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"/>
              <a:gd name="T115" fmla="*/ 0 h 11"/>
              <a:gd name="T116" fmla="*/ 9 w 9"/>
              <a:gd name="T117" fmla="*/ 11 h 1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" h="11">
                <a:moveTo>
                  <a:pt x="1" y="1"/>
                </a:moveTo>
                <a:lnTo>
                  <a:pt x="1" y="2"/>
                </a:lnTo>
                <a:lnTo>
                  <a:pt x="0" y="3"/>
                </a:lnTo>
                <a:lnTo>
                  <a:pt x="0" y="4"/>
                </a:lnTo>
                <a:lnTo>
                  <a:pt x="0" y="6"/>
                </a:lnTo>
                <a:lnTo>
                  <a:pt x="0" y="8"/>
                </a:lnTo>
                <a:lnTo>
                  <a:pt x="1" y="9"/>
                </a:lnTo>
                <a:lnTo>
                  <a:pt x="2" y="10"/>
                </a:lnTo>
                <a:lnTo>
                  <a:pt x="3" y="10"/>
                </a:lnTo>
                <a:lnTo>
                  <a:pt x="4" y="9"/>
                </a:lnTo>
                <a:lnTo>
                  <a:pt x="5" y="9"/>
                </a:lnTo>
                <a:lnTo>
                  <a:pt x="6" y="10"/>
                </a:lnTo>
                <a:lnTo>
                  <a:pt x="7" y="10"/>
                </a:lnTo>
                <a:lnTo>
                  <a:pt x="7" y="9"/>
                </a:lnTo>
                <a:lnTo>
                  <a:pt x="8" y="9"/>
                </a:lnTo>
                <a:lnTo>
                  <a:pt x="8" y="8"/>
                </a:lnTo>
                <a:lnTo>
                  <a:pt x="8" y="7"/>
                </a:lnTo>
                <a:lnTo>
                  <a:pt x="8" y="6"/>
                </a:lnTo>
                <a:lnTo>
                  <a:pt x="8" y="5"/>
                </a:lnTo>
                <a:lnTo>
                  <a:pt x="7" y="4"/>
                </a:lnTo>
                <a:lnTo>
                  <a:pt x="6" y="4"/>
                </a:lnTo>
                <a:lnTo>
                  <a:pt x="5" y="4"/>
                </a:lnTo>
                <a:lnTo>
                  <a:pt x="5" y="3"/>
                </a:lnTo>
                <a:lnTo>
                  <a:pt x="4" y="2"/>
                </a:lnTo>
                <a:lnTo>
                  <a:pt x="4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  <a:lnTo>
                  <a:pt x="2" y="1"/>
                </a:lnTo>
                <a:lnTo>
                  <a:pt x="1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Freeform 38"/>
          <p:cNvSpPr>
            <a:spLocks/>
          </p:cNvSpPr>
          <p:nvPr/>
        </p:nvSpPr>
        <p:spPr bwMode="auto">
          <a:xfrm>
            <a:off x="4592638" y="2401888"/>
            <a:ext cx="1587" cy="6350"/>
          </a:xfrm>
          <a:custGeom>
            <a:avLst/>
            <a:gdLst>
              <a:gd name="T0" fmla="*/ 0 w 1"/>
              <a:gd name="T1" fmla="*/ 4233 h 3"/>
              <a:gd name="T2" fmla="*/ 0 w 1"/>
              <a:gd name="T3" fmla="*/ 4233 h 3"/>
              <a:gd name="T4" fmla="*/ 0 w 1"/>
              <a:gd name="T5" fmla="*/ 4233 h 3"/>
              <a:gd name="T6" fmla="*/ 0 w 1"/>
              <a:gd name="T7" fmla="*/ 2117 h 3"/>
              <a:gd name="T8" fmla="*/ 0 w 1"/>
              <a:gd name="T9" fmla="*/ 2117 h 3"/>
              <a:gd name="T10" fmla="*/ 0 w 1"/>
              <a:gd name="T11" fmla="*/ 2117 h 3"/>
              <a:gd name="T12" fmla="*/ 0 w 1"/>
              <a:gd name="T13" fmla="*/ 0 h 3"/>
              <a:gd name="T14" fmla="*/ 0 w 1"/>
              <a:gd name="T15" fmla="*/ 2117 h 3"/>
              <a:gd name="T16" fmla="*/ 0 w 1"/>
              <a:gd name="T17" fmla="*/ 2117 h 3"/>
              <a:gd name="T18" fmla="*/ 0 w 1"/>
              <a:gd name="T19" fmla="*/ 2117 h 3"/>
              <a:gd name="T20" fmla="*/ 0 w 1"/>
              <a:gd name="T21" fmla="*/ 4233 h 3"/>
              <a:gd name="T22" fmla="*/ 0 w 1"/>
              <a:gd name="T23" fmla="*/ 4233 h 3"/>
              <a:gd name="T24" fmla="*/ 0 w 1"/>
              <a:gd name="T25" fmla="*/ 4233 h 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"/>
              <a:gd name="T40" fmla="*/ 0 h 3"/>
              <a:gd name="T41" fmla="*/ 1 w 1"/>
              <a:gd name="T42" fmla="*/ 3 h 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" h="3">
                <a:moveTo>
                  <a:pt x="0" y="2"/>
                </a:move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39"/>
          <p:cNvSpPr>
            <a:spLocks/>
          </p:cNvSpPr>
          <p:nvPr/>
        </p:nvSpPr>
        <p:spPr bwMode="auto">
          <a:xfrm>
            <a:off x="4592638" y="2413000"/>
            <a:ext cx="1587" cy="6350"/>
          </a:xfrm>
          <a:custGeom>
            <a:avLst/>
            <a:gdLst>
              <a:gd name="T0" fmla="*/ 0 w 1"/>
              <a:gd name="T1" fmla="*/ 3810 h 5"/>
              <a:gd name="T2" fmla="*/ 0 w 1"/>
              <a:gd name="T3" fmla="*/ 3810 h 5"/>
              <a:gd name="T4" fmla="*/ 0 w 1"/>
              <a:gd name="T5" fmla="*/ 2540 h 5"/>
              <a:gd name="T6" fmla="*/ 0 w 1"/>
              <a:gd name="T7" fmla="*/ 2540 h 5"/>
              <a:gd name="T8" fmla="*/ 0 w 1"/>
              <a:gd name="T9" fmla="*/ 1270 h 5"/>
              <a:gd name="T10" fmla="*/ 0 w 1"/>
              <a:gd name="T11" fmla="*/ 0 h 5"/>
              <a:gd name="T12" fmla="*/ 0 w 1"/>
              <a:gd name="T13" fmla="*/ 0 h 5"/>
              <a:gd name="T14" fmla="*/ 0 w 1"/>
              <a:gd name="T15" fmla="*/ 1270 h 5"/>
              <a:gd name="T16" fmla="*/ 0 w 1"/>
              <a:gd name="T17" fmla="*/ 2540 h 5"/>
              <a:gd name="T18" fmla="*/ 0 w 1"/>
              <a:gd name="T19" fmla="*/ 3810 h 5"/>
              <a:gd name="T20" fmla="*/ 0 w 1"/>
              <a:gd name="T21" fmla="*/ 5080 h 5"/>
              <a:gd name="T22" fmla="*/ 0 w 1"/>
              <a:gd name="T23" fmla="*/ 3810 h 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"/>
              <a:gd name="T37" fmla="*/ 0 h 5"/>
              <a:gd name="T38" fmla="*/ 1 w 1"/>
              <a:gd name="T39" fmla="*/ 5 h 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" h="5">
                <a:moveTo>
                  <a:pt x="0" y="3"/>
                </a:move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3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Freeform 40"/>
          <p:cNvSpPr>
            <a:spLocks/>
          </p:cNvSpPr>
          <p:nvPr/>
        </p:nvSpPr>
        <p:spPr bwMode="auto">
          <a:xfrm>
            <a:off x="4597400" y="2419350"/>
            <a:ext cx="1588" cy="1588"/>
          </a:xfrm>
          <a:custGeom>
            <a:avLst/>
            <a:gdLst>
              <a:gd name="T0" fmla="*/ 0 w 2"/>
              <a:gd name="T1" fmla="*/ 794 h 2"/>
              <a:gd name="T2" fmla="*/ 0 w 2"/>
              <a:gd name="T3" fmla="*/ 794 h 2"/>
              <a:gd name="T4" fmla="*/ 0 w 2"/>
              <a:gd name="T5" fmla="*/ 794 h 2"/>
              <a:gd name="T6" fmla="*/ 794 w 2"/>
              <a:gd name="T7" fmla="*/ 794 h 2"/>
              <a:gd name="T8" fmla="*/ 794 w 2"/>
              <a:gd name="T9" fmla="*/ 794 h 2"/>
              <a:gd name="T10" fmla="*/ 794 w 2"/>
              <a:gd name="T11" fmla="*/ 794 h 2"/>
              <a:gd name="T12" fmla="*/ 794 w 2"/>
              <a:gd name="T13" fmla="*/ 0 h 2"/>
              <a:gd name="T14" fmla="*/ 794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794 h 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2"/>
              <a:gd name="T35" fmla="*/ 2 w 2"/>
              <a:gd name="T36" fmla="*/ 2 h 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2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" name="Freeform 41"/>
          <p:cNvSpPr>
            <a:spLocks/>
          </p:cNvSpPr>
          <p:nvPr/>
        </p:nvSpPr>
        <p:spPr bwMode="auto">
          <a:xfrm>
            <a:off x="4600575" y="2419350"/>
            <a:ext cx="1588" cy="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"/>
              <a:gd name="T31" fmla="*/ 0 h 1"/>
              <a:gd name="T32" fmla="*/ 1 w 1"/>
              <a:gd name="T33" fmla="*/ 0 h 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" name="Freeform 42"/>
          <p:cNvSpPr>
            <a:spLocks/>
          </p:cNvSpPr>
          <p:nvPr/>
        </p:nvSpPr>
        <p:spPr bwMode="auto">
          <a:xfrm>
            <a:off x="4605338" y="2419350"/>
            <a:ext cx="1587" cy="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"/>
              <a:gd name="T31" fmla="*/ 0 h 1"/>
              <a:gd name="T32" fmla="*/ 1 w 1"/>
              <a:gd name="T33" fmla="*/ 0 h 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" name="Freeform 43"/>
          <p:cNvSpPr>
            <a:spLocks/>
          </p:cNvSpPr>
          <p:nvPr/>
        </p:nvSpPr>
        <p:spPr bwMode="auto">
          <a:xfrm>
            <a:off x="4606925" y="2413000"/>
            <a:ext cx="4763" cy="0"/>
          </a:xfrm>
          <a:custGeom>
            <a:avLst/>
            <a:gdLst>
              <a:gd name="T0" fmla="*/ 2382 w 2"/>
              <a:gd name="T1" fmla="*/ 0 h 1"/>
              <a:gd name="T2" fmla="*/ 2382 w 2"/>
              <a:gd name="T3" fmla="*/ 0 h 1"/>
              <a:gd name="T4" fmla="*/ 2382 w 2"/>
              <a:gd name="T5" fmla="*/ 0 h 1"/>
              <a:gd name="T6" fmla="*/ 2382 w 2"/>
              <a:gd name="T7" fmla="*/ 0 h 1"/>
              <a:gd name="T8" fmla="*/ 2382 w 2"/>
              <a:gd name="T9" fmla="*/ 0 h 1"/>
              <a:gd name="T10" fmla="*/ 2382 w 2"/>
              <a:gd name="T11" fmla="*/ 0 h 1"/>
              <a:gd name="T12" fmla="*/ 0 w 2"/>
              <a:gd name="T13" fmla="*/ 0 h 1"/>
              <a:gd name="T14" fmla="*/ 0 w 2"/>
              <a:gd name="T15" fmla="*/ 0 h 1"/>
              <a:gd name="T16" fmla="*/ 0 w 2"/>
              <a:gd name="T17" fmla="*/ 0 h 1"/>
              <a:gd name="T18" fmla="*/ 0 w 2"/>
              <a:gd name="T19" fmla="*/ 0 h 1"/>
              <a:gd name="T20" fmla="*/ 0 w 2"/>
              <a:gd name="T21" fmla="*/ 0 h 1"/>
              <a:gd name="T22" fmla="*/ 0 w 2"/>
              <a:gd name="T23" fmla="*/ 0 h 1"/>
              <a:gd name="T24" fmla="*/ 2382 w 2"/>
              <a:gd name="T25" fmla="*/ 0 h 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"/>
              <a:gd name="T40" fmla="*/ 0 h 1"/>
              <a:gd name="T41" fmla="*/ 2 w 2"/>
              <a:gd name="T42" fmla="*/ 0 h 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" h="1">
                <a:moveTo>
                  <a:pt x="1" y="0"/>
                </a:move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" name="Freeform 44"/>
          <p:cNvSpPr>
            <a:spLocks/>
          </p:cNvSpPr>
          <p:nvPr/>
        </p:nvSpPr>
        <p:spPr bwMode="auto">
          <a:xfrm>
            <a:off x="4602163" y="2408238"/>
            <a:ext cx="4762" cy="0"/>
          </a:xfrm>
          <a:custGeom>
            <a:avLst/>
            <a:gdLst>
              <a:gd name="T0" fmla="*/ 0 w 4"/>
              <a:gd name="T1" fmla="*/ 0 h 1"/>
              <a:gd name="T2" fmla="*/ 0 w 4"/>
              <a:gd name="T3" fmla="*/ 0 h 1"/>
              <a:gd name="T4" fmla="*/ 1191 w 4"/>
              <a:gd name="T5" fmla="*/ 0 h 1"/>
              <a:gd name="T6" fmla="*/ 1191 w 4"/>
              <a:gd name="T7" fmla="*/ 0 h 1"/>
              <a:gd name="T8" fmla="*/ 2381 w 4"/>
              <a:gd name="T9" fmla="*/ 0 h 1"/>
              <a:gd name="T10" fmla="*/ 2381 w 4"/>
              <a:gd name="T11" fmla="*/ 0 h 1"/>
              <a:gd name="T12" fmla="*/ 3571 w 4"/>
              <a:gd name="T13" fmla="*/ 0 h 1"/>
              <a:gd name="T14" fmla="*/ 2381 w 4"/>
              <a:gd name="T15" fmla="*/ 0 h 1"/>
              <a:gd name="T16" fmla="*/ 2381 w 4"/>
              <a:gd name="T17" fmla="*/ 0 h 1"/>
              <a:gd name="T18" fmla="*/ 2381 w 4"/>
              <a:gd name="T19" fmla="*/ 0 h 1"/>
              <a:gd name="T20" fmla="*/ 1191 w 4"/>
              <a:gd name="T21" fmla="*/ 0 h 1"/>
              <a:gd name="T22" fmla="*/ 0 w 4"/>
              <a:gd name="T23" fmla="*/ 0 h 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"/>
              <a:gd name="T37" fmla="*/ 0 h 1"/>
              <a:gd name="T38" fmla="*/ 4 w 4"/>
              <a:gd name="T39" fmla="*/ 0 h 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" h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" name="Freeform 45"/>
          <p:cNvSpPr>
            <a:spLocks/>
          </p:cNvSpPr>
          <p:nvPr/>
        </p:nvSpPr>
        <p:spPr bwMode="auto">
          <a:xfrm>
            <a:off x="4600575" y="2401888"/>
            <a:ext cx="1588" cy="3175"/>
          </a:xfrm>
          <a:custGeom>
            <a:avLst/>
            <a:gdLst>
              <a:gd name="T0" fmla="*/ 0 w 1"/>
              <a:gd name="T1" fmla="*/ 1058 h 3"/>
              <a:gd name="T2" fmla="*/ 0 w 1"/>
              <a:gd name="T3" fmla="*/ 1058 h 3"/>
              <a:gd name="T4" fmla="*/ 0 w 1"/>
              <a:gd name="T5" fmla="*/ 1058 h 3"/>
              <a:gd name="T6" fmla="*/ 0 w 1"/>
              <a:gd name="T7" fmla="*/ 1058 h 3"/>
              <a:gd name="T8" fmla="*/ 0 w 1"/>
              <a:gd name="T9" fmla="*/ 2117 h 3"/>
              <a:gd name="T10" fmla="*/ 0 w 1"/>
              <a:gd name="T11" fmla="*/ 2117 h 3"/>
              <a:gd name="T12" fmla="*/ 0 w 1"/>
              <a:gd name="T13" fmla="*/ 1058 h 3"/>
              <a:gd name="T14" fmla="*/ 0 w 1"/>
              <a:gd name="T15" fmla="*/ 1058 h 3"/>
              <a:gd name="T16" fmla="*/ 0 w 1"/>
              <a:gd name="T17" fmla="*/ 1058 h 3"/>
              <a:gd name="T18" fmla="*/ 0 w 1"/>
              <a:gd name="T19" fmla="*/ 0 h 3"/>
              <a:gd name="T20" fmla="*/ 0 w 1"/>
              <a:gd name="T21" fmla="*/ 0 h 3"/>
              <a:gd name="T22" fmla="*/ 0 w 1"/>
              <a:gd name="T23" fmla="*/ 0 h 3"/>
              <a:gd name="T24" fmla="*/ 0 w 1"/>
              <a:gd name="T25" fmla="*/ 1058 h 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"/>
              <a:gd name="T40" fmla="*/ 0 h 3"/>
              <a:gd name="T41" fmla="*/ 1 w 1"/>
              <a:gd name="T42" fmla="*/ 3 h 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" h="3">
                <a:moveTo>
                  <a:pt x="0" y="1"/>
                </a:moveTo>
                <a:lnTo>
                  <a:pt x="0" y="1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4595813" y="2401888"/>
            <a:ext cx="1587" cy="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"/>
              <a:gd name="T37" fmla="*/ 0 h 1"/>
              <a:gd name="T38" fmla="*/ 1 w 1"/>
              <a:gd name="T39" fmla="*/ 0 h 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4592638" y="2400300"/>
            <a:ext cx="4762" cy="3175"/>
          </a:xfrm>
          <a:custGeom>
            <a:avLst/>
            <a:gdLst>
              <a:gd name="T0" fmla="*/ 0 w 3"/>
              <a:gd name="T1" fmla="*/ 1058 h 3"/>
              <a:gd name="T2" fmla="*/ 3175 w 3"/>
              <a:gd name="T3" fmla="*/ 1058 h 3"/>
              <a:gd name="T4" fmla="*/ 3175 w 3"/>
              <a:gd name="T5" fmla="*/ 1058 h 3"/>
              <a:gd name="T6" fmla="*/ 1587 w 3"/>
              <a:gd name="T7" fmla="*/ 2117 h 3"/>
              <a:gd name="T8" fmla="*/ 1587 w 3"/>
              <a:gd name="T9" fmla="*/ 1058 h 3"/>
              <a:gd name="T10" fmla="*/ 0 w 3"/>
              <a:gd name="T11" fmla="*/ 0 h 3"/>
              <a:gd name="T12" fmla="*/ 0 w 3"/>
              <a:gd name="T13" fmla="*/ 1058 h 3"/>
              <a:gd name="T14" fmla="*/ 0 w 3"/>
              <a:gd name="T15" fmla="*/ 1058 h 3"/>
              <a:gd name="T16" fmla="*/ 1587 w 3"/>
              <a:gd name="T17" fmla="*/ 2117 h 3"/>
              <a:gd name="T18" fmla="*/ 0 w 3"/>
              <a:gd name="T19" fmla="*/ 1058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3"/>
              <a:gd name="T32" fmla="*/ 3 w 3"/>
              <a:gd name="T33" fmla="*/ 3 h 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3">
                <a:moveTo>
                  <a:pt x="0" y="1"/>
                </a:moveTo>
                <a:lnTo>
                  <a:pt x="2" y="1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0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4618038" y="2014538"/>
            <a:ext cx="173037" cy="47625"/>
          </a:xfrm>
          <a:custGeom>
            <a:avLst/>
            <a:gdLst>
              <a:gd name="T0" fmla="*/ 4594 w 113"/>
              <a:gd name="T1" fmla="*/ 19610 h 34"/>
              <a:gd name="T2" fmla="*/ 16844 w 113"/>
              <a:gd name="T3" fmla="*/ 15408 h 34"/>
              <a:gd name="T4" fmla="*/ 29095 w 113"/>
              <a:gd name="T5" fmla="*/ 12607 h 34"/>
              <a:gd name="T6" fmla="*/ 39814 w 113"/>
              <a:gd name="T7" fmla="*/ 8404 h 34"/>
              <a:gd name="T8" fmla="*/ 50533 w 113"/>
              <a:gd name="T9" fmla="*/ 5603 h 34"/>
              <a:gd name="T10" fmla="*/ 61252 w 113"/>
              <a:gd name="T11" fmla="*/ 1401 h 34"/>
              <a:gd name="T12" fmla="*/ 71971 w 113"/>
              <a:gd name="T13" fmla="*/ 0 h 34"/>
              <a:gd name="T14" fmla="*/ 82690 w 113"/>
              <a:gd name="T15" fmla="*/ 0 h 34"/>
              <a:gd name="T16" fmla="*/ 91878 w 113"/>
              <a:gd name="T17" fmla="*/ 1401 h 34"/>
              <a:gd name="T18" fmla="*/ 102597 w 113"/>
              <a:gd name="T19" fmla="*/ 5603 h 34"/>
              <a:gd name="T20" fmla="*/ 111785 w 113"/>
              <a:gd name="T21" fmla="*/ 5603 h 34"/>
              <a:gd name="T22" fmla="*/ 122504 w 113"/>
              <a:gd name="T23" fmla="*/ 5603 h 34"/>
              <a:gd name="T24" fmla="*/ 131692 w 113"/>
              <a:gd name="T25" fmla="*/ 5603 h 34"/>
              <a:gd name="T26" fmla="*/ 142411 w 113"/>
              <a:gd name="T27" fmla="*/ 5603 h 34"/>
              <a:gd name="T28" fmla="*/ 150067 w 113"/>
              <a:gd name="T29" fmla="*/ 8404 h 34"/>
              <a:gd name="T30" fmla="*/ 160787 w 113"/>
              <a:gd name="T31" fmla="*/ 9805 h 34"/>
              <a:gd name="T32" fmla="*/ 169974 w 113"/>
              <a:gd name="T33" fmla="*/ 14007 h 34"/>
              <a:gd name="T34" fmla="*/ 171506 w 113"/>
              <a:gd name="T35" fmla="*/ 15408 h 34"/>
              <a:gd name="T36" fmla="*/ 171506 w 113"/>
              <a:gd name="T37" fmla="*/ 15408 h 34"/>
              <a:gd name="T38" fmla="*/ 171506 w 113"/>
              <a:gd name="T39" fmla="*/ 18210 h 34"/>
              <a:gd name="T40" fmla="*/ 169974 w 113"/>
              <a:gd name="T41" fmla="*/ 19610 h 34"/>
              <a:gd name="T42" fmla="*/ 165380 w 113"/>
              <a:gd name="T43" fmla="*/ 21011 h 34"/>
              <a:gd name="T44" fmla="*/ 162318 w 113"/>
              <a:gd name="T45" fmla="*/ 22412 h 34"/>
              <a:gd name="T46" fmla="*/ 159255 w 113"/>
              <a:gd name="T47" fmla="*/ 25213 h 34"/>
              <a:gd name="T48" fmla="*/ 154661 w 113"/>
              <a:gd name="T49" fmla="*/ 25213 h 34"/>
              <a:gd name="T50" fmla="*/ 153130 w 113"/>
              <a:gd name="T51" fmla="*/ 28015 h 34"/>
              <a:gd name="T52" fmla="*/ 148536 w 113"/>
              <a:gd name="T53" fmla="*/ 29415 h 34"/>
              <a:gd name="T54" fmla="*/ 145474 w 113"/>
              <a:gd name="T55" fmla="*/ 30816 h 34"/>
              <a:gd name="T56" fmla="*/ 142411 w 113"/>
              <a:gd name="T57" fmla="*/ 32217 h 34"/>
              <a:gd name="T58" fmla="*/ 134754 w 113"/>
              <a:gd name="T59" fmla="*/ 36419 h 34"/>
              <a:gd name="T60" fmla="*/ 125567 w 113"/>
              <a:gd name="T61" fmla="*/ 39221 h 34"/>
              <a:gd name="T62" fmla="*/ 116379 w 113"/>
              <a:gd name="T63" fmla="*/ 40621 h 34"/>
              <a:gd name="T64" fmla="*/ 107191 w 113"/>
              <a:gd name="T65" fmla="*/ 43423 h 34"/>
              <a:gd name="T66" fmla="*/ 99535 w 113"/>
              <a:gd name="T67" fmla="*/ 44824 h 34"/>
              <a:gd name="T68" fmla="*/ 90347 w 113"/>
              <a:gd name="T69" fmla="*/ 46224 h 34"/>
              <a:gd name="T70" fmla="*/ 81159 w 113"/>
              <a:gd name="T71" fmla="*/ 46224 h 34"/>
              <a:gd name="T72" fmla="*/ 70440 w 113"/>
              <a:gd name="T73" fmla="*/ 46224 h 34"/>
              <a:gd name="T74" fmla="*/ 61252 w 113"/>
              <a:gd name="T75" fmla="*/ 46224 h 34"/>
              <a:gd name="T76" fmla="*/ 53596 w 113"/>
              <a:gd name="T77" fmla="*/ 46224 h 34"/>
              <a:gd name="T78" fmla="*/ 44408 w 113"/>
              <a:gd name="T79" fmla="*/ 44824 h 34"/>
              <a:gd name="T80" fmla="*/ 35220 w 113"/>
              <a:gd name="T81" fmla="*/ 43423 h 34"/>
              <a:gd name="T82" fmla="*/ 26032 w 113"/>
              <a:gd name="T83" fmla="*/ 40621 h 34"/>
              <a:gd name="T84" fmla="*/ 16844 w 113"/>
              <a:gd name="T85" fmla="*/ 37820 h 34"/>
              <a:gd name="T86" fmla="*/ 9188 w 113"/>
              <a:gd name="T87" fmla="*/ 35018 h 34"/>
              <a:gd name="T88" fmla="*/ 1531 w 113"/>
              <a:gd name="T89" fmla="*/ 30816 h 34"/>
              <a:gd name="T90" fmla="*/ 1531 w 113"/>
              <a:gd name="T91" fmla="*/ 28015 h 34"/>
              <a:gd name="T92" fmla="*/ 0 w 113"/>
              <a:gd name="T93" fmla="*/ 25213 h 34"/>
              <a:gd name="T94" fmla="*/ 1531 w 113"/>
              <a:gd name="T95" fmla="*/ 21011 h 34"/>
              <a:gd name="T96" fmla="*/ 4594 w 113"/>
              <a:gd name="T97" fmla="*/ 19610 h 3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13"/>
              <a:gd name="T148" fmla="*/ 0 h 34"/>
              <a:gd name="T149" fmla="*/ 113 w 113"/>
              <a:gd name="T150" fmla="*/ 34 h 3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13" h="34">
                <a:moveTo>
                  <a:pt x="3" y="14"/>
                </a:moveTo>
                <a:lnTo>
                  <a:pt x="11" y="11"/>
                </a:lnTo>
                <a:lnTo>
                  <a:pt x="19" y="9"/>
                </a:lnTo>
                <a:lnTo>
                  <a:pt x="26" y="6"/>
                </a:lnTo>
                <a:lnTo>
                  <a:pt x="33" y="4"/>
                </a:lnTo>
                <a:lnTo>
                  <a:pt x="40" y="1"/>
                </a:lnTo>
                <a:lnTo>
                  <a:pt x="47" y="0"/>
                </a:lnTo>
                <a:lnTo>
                  <a:pt x="54" y="0"/>
                </a:lnTo>
                <a:lnTo>
                  <a:pt x="60" y="1"/>
                </a:lnTo>
                <a:lnTo>
                  <a:pt x="67" y="4"/>
                </a:lnTo>
                <a:lnTo>
                  <a:pt x="73" y="4"/>
                </a:lnTo>
                <a:lnTo>
                  <a:pt x="80" y="4"/>
                </a:lnTo>
                <a:lnTo>
                  <a:pt x="86" y="4"/>
                </a:lnTo>
                <a:lnTo>
                  <a:pt x="93" y="4"/>
                </a:lnTo>
                <a:lnTo>
                  <a:pt x="98" y="6"/>
                </a:lnTo>
                <a:lnTo>
                  <a:pt x="105" y="7"/>
                </a:lnTo>
                <a:lnTo>
                  <a:pt x="111" y="10"/>
                </a:lnTo>
                <a:lnTo>
                  <a:pt x="112" y="11"/>
                </a:lnTo>
                <a:lnTo>
                  <a:pt x="112" y="13"/>
                </a:lnTo>
                <a:lnTo>
                  <a:pt x="111" y="14"/>
                </a:lnTo>
                <a:lnTo>
                  <a:pt x="108" y="15"/>
                </a:lnTo>
                <a:lnTo>
                  <a:pt x="106" y="16"/>
                </a:lnTo>
                <a:lnTo>
                  <a:pt x="104" y="18"/>
                </a:lnTo>
                <a:lnTo>
                  <a:pt x="101" y="18"/>
                </a:lnTo>
                <a:lnTo>
                  <a:pt x="100" y="20"/>
                </a:lnTo>
                <a:lnTo>
                  <a:pt x="97" y="21"/>
                </a:lnTo>
                <a:lnTo>
                  <a:pt x="95" y="22"/>
                </a:lnTo>
                <a:lnTo>
                  <a:pt x="93" y="23"/>
                </a:lnTo>
                <a:lnTo>
                  <a:pt x="88" y="26"/>
                </a:lnTo>
                <a:lnTo>
                  <a:pt x="82" y="28"/>
                </a:lnTo>
                <a:lnTo>
                  <a:pt x="76" y="29"/>
                </a:lnTo>
                <a:lnTo>
                  <a:pt x="70" y="31"/>
                </a:lnTo>
                <a:lnTo>
                  <a:pt x="65" y="32"/>
                </a:lnTo>
                <a:lnTo>
                  <a:pt x="59" y="33"/>
                </a:lnTo>
                <a:lnTo>
                  <a:pt x="53" y="33"/>
                </a:lnTo>
                <a:lnTo>
                  <a:pt x="46" y="33"/>
                </a:lnTo>
                <a:lnTo>
                  <a:pt x="40" y="33"/>
                </a:lnTo>
                <a:lnTo>
                  <a:pt x="35" y="33"/>
                </a:lnTo>
                <a:lnTo>
                  <a:pt x="29" y="32"/>
                </a:lnTo>
                <a:lnTo>
                  <a:pt x="23" y="31"/>
                </a:lnTo>
                <a:lnTo>
                  <a:pt x="17" y="29"/>
                </a:lnTo>
                <a:lnTo>
                  <a:pt x="11" y="27"/>
                </a:lnTo>
                <a:lnTo>
                  <a:pt x="6" y="25"/>
                </a:lnTo>
                <a:lnTo>
                  <a:pt x="1" y="22"/>
                </a:lnTo>
                <a:lnTo>
                  <a:pt x="1" y="20"/>
                </a:lnTo>
                <a:lnTo>
                  <a:pt x="0" y="18"/>
                </a:lnTo>
                <a:lnTo>
                  <a:pt x="1" y="15"/>
                </a:lnTo>
                <a:lnTo>
                  <a:pt x="3" y="14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4714875" y="2014538"/>
            <a:ext cx="76200" cy="12700"/>
          </a:xfrm>
          <a:custGeom>
            <a:avLst/>
            <a:gdLst>
              <a:gd name="T0" fmla="*/ 74676 w 50"/>
              <a:gd name="T1" fmla="*/ 8467 h 9"/>
              <a:gd name="T2" fmla="*/ 74676 w 50"/>
              <a:gd name="T3" fmla="*/ 8467 h 9"/>
              <a:gd name="T4" fmla="*/ 64008 w 50"/>
              <a:gd name="T5" fmla="*/ 5644 h 9"/>
              <a:gd name="T6" fmla="*/ 56388 w 50"/>
              <a:gd name="T7" fmla="*/ 4233 h 9"/>
              <a:gd name="T8" fmla="*/ 47244 w 50"/>
              <a:gd name="T9" fmla="*/ 4233 h 9"/>
              <a:gd name="T10" fmla="*/ 36576 w 50"/>
              <a:gd name="T11" fmla="*/ 2822 h 9"/>
              <a:gd name="T12" fmla="*/ 27432 w 50"/>
              <a:gd name="T13" fmla="*/ 2822 h 9"/>
              <a:gd name="T14" fmla="*/ 18288 w 50"/>
              <a:gd name="T15" fmla="*/ 2822 h 9"/>
              <a:gd name="T16" fmla="*/ 10668 w 50"/>
              <a:gd name="T17" fmla="*/ 2822 h 9"/>
              <a:gd name="T18" fmla="*/ 1524 w 50"/>
              <a:gd name="T19" fmla="*/ 0 h 9"/>
              <a:gd name="T20" fmla="*/ 0 w 50"/>
              <a:gd name="T21" fmla="*/ 2822 h 9"/>
              <a:gd name="T22" fmla="*/ 9144 w 50"/>
              <a:gd name="T23" fmla="*/ 4233 h 9"/>
              <a:gd name="T24" fmla="*/ 18288 w 50"/>
              <a:gd name="T25" fmla="*/ 5644 h 9"/>
              <a:gd name="T26" fmla="*/ 27432 w 50"/>
              <a:gd name="T27" fmla="*/ 5644 h 9"/>
              <a:gd name="T28" fmla="*/ 36576 w 50"/>
              <a:gd name="T29" fmla="*/ 5644 h 9"/>
              <a:gd name="T30" fmla="*/ 47244 w 50"/>
              <a:gd name="T31" fmla="*/ 5644 h 9"/>
              <a:gd name="T32" fmla="*/ 54864 w 50"/>
              <a:gd name="T33" fmla="*/ 7056 h 9"/>
              <a:gd name="T34" fmla="*/ 64008 w 50"/>
              <a:gd name="T35" fmla="*/ 8467 h 9"/>
              <a:gd name="T36" fmla="*/ 71628 w 50"/>
              <a:gd name="T37" fmla="*/ 11289 h 9"/>
              <a:gd name="T38" fmla="*/ 74676 w 50"/>
              <a:gd name="T39" fmla="*/ 8467 h 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0"/>
              <a:gd name="T61" fmla="*/ 0 h 9"/>
              <a:gd name="T62" fmla="*/ 50 w 50"/>
              <a:gd name="T63" fmla="*/ 9 h 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0" h="9">
                <a:moveTo>
                  <a:pt x="49" y="6"/>
                </a:moveTo>
                <a:lnTo>
                  <a:pt x="49" y="6"/>
                </a:lnTo>
                <a:lnTo>
                  <a:pt x="42" y="4"/>
                </a:lnTo>
                <a:lnTo>
                  <a:pt x="37" y="3"/>
                </a:lnTo>
                <a:lnTo>
                  <a:pt x="31" y="3"/>
                </a:lnTo>
                <a:lnTo>
                  <a:pt x="24" y="2"/>
                </a:lnTo>
                <a:lnTo>
                  <a:pt x="18" y="2"/>
                </a:lnTo>
                <a:lnTo>
                  <a:pt x="12" y="2"/>
                </a:lnTo>
                <a:lnTo>
                  <a:pt x="7" y="2"/>
                </a:lnTo>
                <a:lnTo>
                  <a:pt x="1" y="0"/>
                </a:lnTo>
                <a:lnTo>
                  <a:pt x="0" y="2"/>
                </a:lnTo>
                <a:lnTo>
                  <a:pt x="6" y="3"/>
                </a:lnTo>
                <a:lnTo>
                  <a:pt x="12" y="4"/>
                </a:lnTo>
                <a:lnTo>
                  <a:pt x="18" y="4"/>
                </a:lnTo>
                <a:lnTo>
                  <a:pt x="24" y="4"/>
                </a:lnTo>
                <a:lnTo>
                  <a:pt x="31" y="4"/>
                </a:lnTo>
                <a:lnTo>
                  <a:pt x="36" y="5"/>
                </a:lnTo>
                <a:lnTo>
                  <a:pt x="42" y="6"/>
                </a:lnTo>
                <a:lnTo>
                  <a:pt x="47" y="8"/>
                </a:lnTo>
                <a:lnTo>
                  <a:pt x="49" y="6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" name="Freeform 50"/>
          <p:cNvSpPr>
            <a:spLocks/>
          </p:cNvSpPr>
          <p:nvPr/>
        </p:nvSpPr>
        <p:spPr bwMode="auto">
          <a:xfrm>
            <a:off x="4618038" y="2047875"/>
            <a:ext cx="142875" cy="17463"/>
          </a:xfrm>
          <a:custGeom>
            <a:avLst/>
            <a:gdLst>
              <a:gd name="T0" fmla="*/ 0 w 93"/>
              <a:gd name="T1" fmla="*/ 1455 h 12"/>
              <a:gd name="T2" fmla="*/ 0 w 93"/>
              <a:gd name="T3" fmla="*/ 2911 h 12"/>
              <a:gd name="T4" fmla="*/ 9218 w 93"/>
              <a:gd name="T5" fmla="*/ 5821 h 12"/>
              <a:gd name="T6" fmla="*/ 16899 w 93"/>
              <a:gd name="T7" fmla="*/ 8732 h 12"/>
              <a:gd name="T8" fmla="*/ 26117 w 93"/>
              <a:gd name="T9" fmla="*/ 11642 h 12"/>
              <a:gd name="T10" fmla="*/ 35335 w 93"/>
              <a:gd name="T11" fmla="*/ 13097 h 12"/>
              <a:gd name="T12" fmla="*/ 44552 w 93"/>
              <a:gd name="T13" fmla="*/ 14553 h 12"/>
              <a:gd name="T14" fmla="*/ 53770 w 93"/>
              <a:gd name="T15" fmla="*/ 14553 h 12"/>
              <a:gd name="T16" fmla="*/ 61452 w 93"/>
              <a:gd name="T17" fmla="*/ 16008 h 12"/>
              <a:gd name="T18" fmla="*/ 70669 w 93"/>
              <a:gd name="T19" fmla="*/ 16008 h 12"/>
              <a:gd name="T20" fmla="*/ 79887 w 93"/>
              <a:gd name="T21" fmla="*/ 16008 h 12"/>
              <a:gd name="T22" fmla="*/ 89105 w 93"/>
              <a:gd name="T23" fmla="*/ 14553 h 12"/>
              <a:gd name="T24" fmla="*/ 98323 w 93"/>
              <a:gd name="T25" fmla="*/ 14553 h 12"/>
              <a:gd name="T26" fmla="*/ 107540 w 93"/>
              <a:gd name="T27" fmla="*/ 13097 h 12"/>
              <a:gd name="T28" fmla="*/ 115222 w 93"/>
              <a:gd name="T29" fmla="*/ 11642 h 12"/>
              <a:gd name="T30" fmla="*/ 124440 w 93"/>
              <a:gd name="T31" fmla="*/ 8732 h 12"/>
              <a:gd name="T32" fmla="*/ 133657 w 93"/>
              <a:gd name="T33" fmla="*/ 7276 h 12"/>
              <a:gd name="T34" fmla="*/ 141339 w 93"/>
              <a:gd name="T35" fmla="*/ 4366 h 12"/>
              <a:gd name="T36" fmla="*/ 138266 w 93"/>
              <a:gd name="T37" fmla="*/ 1455 h 12"/>
              <a:gd name="T38" fmla="*/ 132121 w 93"/>
              <a:gd name="T39" fmla="*/ 4366 h 12"/>
              <a:gd name="T40" fmla="*/ 124440 w 93"/>
              <a:gd name="T41" fmla="*/ 7276 h 12"/>
              <a:gd name="T42" fmla="*/ 115222 w 93"/>
              <a:gd name="T43" fmla="*/ 8732 h 12"/>
              <a:gd name="T44" fmla="*/ 106004 w 93"/>
              <a:gd name="T45" fmla="*/ 10187 h 12"/>
              <a:gd name="T46" fmla="*/ 96786 w 93"/>
              <a:gd name="T47" fmla="*/ 11642 h 12"/>
              <a:gd name="T48" fmla="*/ 89105 w 93"/>
              <a:gd name="T49" fmla="*/ 13097 h 12"/>
              <a:gd name="T50" fmla="*/ 79887 w 93"/>
              <a:gd name="T51" fmla="*/ 13097 h 12"/>
              <a:gd name="T52" fmla="*/ 70669 w 93"/>
              <a:gd name="T53" fmla="*/ 13097 h 12"/>
              <a:gd name="T54" fmla="*/ 61452 w 93"/>
              <a:gd name="T55" fmla="*/ 13097 h 12"/>
              <a:gd name="T56" fmla="*/ 53770 w 93"/>
              <a:gd name="T57" fmla="*/ 13097 h 12"/>
              <a:gd name="T58" fmla="*/ 44552 w 93"/>
              <a:gd name="T59" fmla="*/ 11642 h 12"/>
              <a:gd name="T60" fmla="*/ 35335 w 93"/>
              <a:gd name="T61" fmla="*/ 10187 h 12"/>
              <a:gd name="T62" fmla="*/ 27653 w 93"/>
              <a:gd name="T63" fmla="*/ 8732 h 12"/>
              <a:gd name="T64" fmla="*/ 18435 w 93"/>
              <a:gd name="T65" fmla="*/ 5821 h 12"/>
              <a:gd name="T66" fmla="*/ 12290 w 93"/>
              <a:gd name="T67" fmla="*/ 2911 h 12"/>
              <a:gd name="T68" fmla="*/ 3073 w 93"/>
              <a:gd name="T69" fmla="*/ 0 h 12"/>
              <a:gd name="T70" fmla="*/ 3073 w 93"/>
              <a:gd name="T71" fmla="*/ 2911 h 12"/>
              <a:gd name="T72" fmla="*/ 0 w 93"/>
              <a:gd name="T73" fmla="*/ 1455 h 1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93"/>
              <a:gd name="T112" fmla="*/ 0 h 12"/>
              <a:gd name="T113" fmla="*/ 93 w 93"/>
              <a:gd name="T114" fmla="*/ 12 h 1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93" h="12">
                <a:moveTo>
                  <a:pt x="0" y="1"/>
                </a:moveTo>
                <a:lnTo>
                  <a:pt x="0" y="2"/>
                </a:lnTo>
                <a:lnTo>
                  <a:pt x="6" y="4"/>
                </a:lnTo>
                <a:lnTo>
                  <a:pt x="11" y="6"/>
                </a:lnTo>
                <a:lnTo>
                  <a:pt x="17" y="8"/>
                </a:lnTo>
                <a:lnTo>
                  <a:pt x="23" y="9"/>
                </a:lnTo>
                <a:lnTo>
                  <a:pt x="29" y="10"/>
                </a:lnTo>
                <a:lnTo>
                  <a:pt x="35" y="10"/>
                </a:lnTo>
                <a:lnTo>
                  <a:pt x="40" y="11"/>
                </a:lnTo>
                <a:lnTo>
                  <a:pt x="46" y="11"/>
                </a:lnTo>
                <a:lnTo>
                  <a:pt x="52" y="11"/>
                </a:lnTo>
                <a:lnTo>
                  <a:pt x="58" y="10"/>
                </a:lnTo>
                <a:lnTo>
                  <a:pt x="64" y="10"/>
                </a:lnTo>
                <a:lnTo>
                  <a:pt x="70" y="9"/>
                </a:lnTo>
                <a:lnTo>
                  <a:pt x="75" y="8"/>
                </a:lnTo>
                <a:lnTo>
                  <a:pt x="81" y="6"/>
                </a:lnTo>
                <a:lnTo>
                  <a:pt x="87" y="5"/>
                </a:lnTo>
                <a:lnTo>
                  <a:pt x="92" y="3"/>
                </a:lnTo>
                <a:lnTo>
                  <a:pt x="90" y="1"/>
                </a:lnTo>
                <a:lnTo>
                  <a:pt x="86" y="3"/>
                </a:lnTo>
                <a:lnTo>
                  <a:pt x="81" y="5"/>
                </a:lnTo>
                <a:lnTo>
                  <a:pt x="75" y="6"/>
                </a:lnTo>
                <a:lnTo>
                  <a:pt x="69" y="7"/>
                </a:lnTo>
                <a:lnTo>
                  <a:pt x="63" y="8"/>
                </a:lnTo>
                <a:lnTo>
                  <a:pt x="58" y="9"/>
                </a:lnTo>
                <a:lnTo>
                  <a:pt x="52" y="9"/>
                </a:lnTo>
                <a:lnTo>
                  <a:pt x="46" y="9"/>
                </a:lnTo>
                <a:lnTo>
                  <a:pt x="40" y="9"/>
                </a:lnTo>
                <a:lnTo>
                  <a:pt x="35" y="9"/>
                </a:lnTo>
                <a:lnTo>
                  <a:pt x="29" y="8"/>
                </a:lnTo>
                <a:lnTo>
                  <a:pt x="23" y="7"/>
                </a:lnTo>
                <a:lnTo>
                  <a:pt x="18" y="6"/>
                </a:lnTo>
                <a:lnTo>
                  <a:pt x="12" y="4"/>
                </a:lnTo>
                <a:lnTo>
                  <a:pt x="8" y="2"/>
                </a:lnTo>
                <a:lnTo>
                  <a:pt x="2" y="0"/>
                </a:lnTo>
                <a:lnTo>
                  <a:pt x="2" y="2"/>
                </a:lnTo>
                <a:lnTo>
                  <a:pt x="0" y="1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5099050" y="2408238"/>
            <a:ext cx="11113" cy="11112"/>
          </a:xfrm>
          <a:custGeom>
            <a:avLst/>
            <a:gdLst>
              <a:gd name="T0" fmla="*/ 9724 w 8"/>
              <a:gd name="T1" fmla="*/ 1389 h 8"/>
              <a:gd name="T2" fmla="*/ 9724 w 8"/>
              <a:gd name="T3" fmla="*/ 5556 h 8"/>
              <a:gd name="T4" fmla="*/ 8335 w 8"/>
              <a:gd name="T5" fmla="*/ 8334 h 8"/>
              <a:gd name="T6" fmla="*/ 5557 w 8"/>
              <a:gd name="T7" fmla="*/ 9723 h 8"/>
              <a:gd name="T8" fmla="*/ 2778 w 8"/>
              <a:gd name="T9" fmla="*/ 9723 h 8"/>
              <a:gd name="T10" fmla="*/ 1389 w 8"/>
              <a:gd name="T11" fmla="*/ 8334 h 8"/>
              <a:gd name="T12" fmla="*/ 0 w 8"/>
              <a:gd name="T13" fmla="*/ 8334 h 8"/>
              <a:gd name="T14" fmla="*/ 0 w 8"/>
              <a:gd name="T15" fmla="*/ 6945 h 8"/>
              <a:gd name="T16" fmla="*/ 0 w 8"/>
              <a:gd name="T17" fmla="*/ 6945 h 8"/>
              <a:gd name="T18" fmla="*/ 2778 w 8"/>
              <a:gd name="T19" fmla="*/ 5556 h 8"/>
              <a:gd name="T20" fmla="*/ 4167 w 8"/>
              <a:gd name="T21" fmla="*/ 2778 h 8"/>
              <a:gd name="T22" fmla="*/ 4167 w 8"/>
              <a:gd name="T23" fmla="*/ 1389 h 8"/>
              <a:gd name="T24" fmla="*/ 5557 w 8"/>
              <a:gd name="T25" fmla="*/ 0 h 8"/>
              <a:gd name="T26" fmla="*/ 6946 w 8"/>
              <a:gd name="T27" fmla="*/ 0 h 8"/>
              <a:gd name="T28" fmla="*/ 8335 w 8"/>
              <a:gd name="T29" fmla="*/ 0 h 8"/>
              <a:gd name="T30" fmla="*/ 9724 w 8"/>
              <a:gd name="T31" fmla="*/ 1389 h 8"/>
              <a:gd name="T32" fmla="*/ 9724 w 8"/>
              <a:gd name="T33" fmla="*/ 1389 h 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8"/>
              <a:gd name="T53" fmla="*/ 8 w 8"/>
              <a:gd name="T54" fmla="*/ 8 h 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8">
                <a:moveTo>
                  <a:pt x="7" y="1"/>
                </a:moveTo>
                <a:lnTo>
                  <a:pt x="7" y="4"/>
                </a:lnTo>
                <a:lnTo>
                  <a:pt x="6" y="6"/>
                </a:lnTo>
                <a:lnTo>
                  <a:pt x="4" y="7"/>
                </a:lnTo>
                <a:lnTo>
                  <a:pt x="2" y="7"/>
                </a:lnTo>
                <a:lnTo>
                  <a:pt x="1" y="6"/>
                </a:lnTo>
                <a:lnTo>
                  <a:pt x="0" y="6"/>
                </a:lnTo>
                <a:lnTo>
                  <a:pt x="0" y="5"/>
                </a:lnTo>
                <a:lnTo>
                  <a:pt x="2" y="4"/>
                </a:lnTo>
                <a:lnTo>
                  <a:pt x="3" y="2"/>
                </a:lnTo>
                <a:lnTo>
                  <a:pt x="3" y="1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5102225" y="2408238"/>
            <a:ext cx="12700" cy="11112"/>
          </a:xfrm>
          <a:custGeom>
            <a:avLst/>
            <a:gdLst>
              <a:gd name="T0" fmla="*/ 0 w 8"/>
              <a:gd name="T1" fmla="*/ 9723 h 8"/>
              <a:gd name="T2" fmla="*/ 0 w 8"/>
              <a:gd name="T3" fmla="*/ 9723 h 8"/>
              <a:gd name="T4" fmla="*/ 6350 w 8"/>
              <a:gd name="T5" fmla="*/ 9723 h 8"/>
              <a:gd name="T6" fmla="*/ 9525 w 8"/>
              <a:gd name="T7" fmla="*/ 8334 h 8"/>
              <a:gd name="T8" fmla="*/ 11112 w 8"/>
              <a:gd name="T9" fmla="*/ 4167 h 8"/>
              <a:gd name="T10" fmla="*/ 11112 w 8"/>
              <a:gd name="T11" fmla="*/ 0 h 8"/>
              <a:gd name="T12" fmla="*/ 7937 w 8"/>
              <a:gd name="T13" fmla="*/ 1389 h 8"/>
              <a:gd name="T14" fmla="*/ 7937 w 8"/>
              <a:gd name="T15" fmla="*/ 4167 h 8"/>
              <a:gd name="T16" fmla="*/ 6350 w 8"/>
              <a:gd name="T17" fmla="*/ 6945 h 8"/>
              <a:gd name="T18" fmla="*/ 4762 w 8"/>
              <a:gd name="T19" fmla="*/ 6945 h 8"/>
              <a:gd name="T20" fmla="*/ 1588 w 8"/>
              <a:gd name="T21" fmla="*/ 6945 h 8"/>
              <a:gd name="T22" fmla="*/ 0 w 8"/>
              <a:gd name="T23" fmla="*/ 9723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"/>
              <a:gd name="T37" fmla="*/ 0 h 8"/>
              <a:gd name="T38" fmla="*/ 8 w 8"/>
              <a:gd name="T39" fmla="*/ 8 h 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" h="8">
                <a:moveTo>
                  <a:pt x="0" y="7"/>
                </a:moveTo>
                <a:lnTo>
                  <a:pt x="0" y="7"/>
                </a:lnTo>
                <a:lnTo>
                  <a:pt x="4" y="7"/>
                </a:lnTo>
                <a:lnTo>
                  <a:pt x="6" y="6"/>
                </a:lnTo>
                <a:lnTo>
                  <a:pt x="7" y="3"/>
                </a:lnTo>
                <a:lnTo>
                  <a:pt x="7" y="0"/>
                </a:lnTo>
                <a:lnTo>
                  <a:pt x="5" y="1"/>
                </a:lnTo>
                <a:lnTo>
                  <a:pt x="5" y="3"/>
                </a:lnTo>
                <a:lnTo>
                  <a:pt x="4" y="5"/>
                </a:lnTo>
                <a:lnTo>
                  <a:pt x="3" y="5"/>
                </a:lnTo>
                <a:lnTo>
                  <a:pt x="1" y="5"/>
                </a:lnTo>
                <a:lnTo>
                  <a:pt x="0" y="7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5095875" y="2414588"/>
            <a:ext cx="1588" cy="4762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1587 h 3"/>
              <a:gd name="T6" fmla="*/ 0 w 1"/>
              <a:gd name="T7" fmla="*/ 1587 h 3"/>
              <a:gd name="T8" fmla="*/ 0 w 1"/>
              <a:gd name="T9" fmla="*/ 3175 h 3"/>
              <a:gd name="T10" fmla="*/ 0 w 1"/>
              <a:gd name="T11" fmla="*/ 3175 h 3"/>
              <a:gd name="T12" fmla="*/ 0 w 1"/>
              <a:gd name="T13" fmla="*/ 1587 h 3"/>
              <a:gd name="T14" fmla="*/ 0 w 1"/>
              <a:gd name="T15" fmla="*/ 1587 h 3"/>
              <a:gd name="T16" fmla="*/ 0 w 1"/>
              <a:gd name="T17" fmla="*/ 1587 h 3"/>
              <a:gd name="T18" fmla="*/ 0 w 1"/>
              <a:gd name="T19" fmla="*/ 1587 h 3"/>
              <a:gd name="T20" fmla="*/ 0 w 1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"/>
              <a:gd name="T34" fmla="*/ 0 h 3"/>
              <a:gd name="T35" fmla="*/ 1 w 1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" h="3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5099050" y="2405063"/>
            <a:ext cx="4763" cy="7937"/>
          </a:xfrm>
          <a:custGeom>
            <a:avLst/>
            <a:gdLst>
              <a:gd name="T0" fmla="*/ 3175 w 3"/>
              <a:gd name="T1" fmla="*/ 0 h 6"/>
              <a:gd name="T2" fmla="*/ 3175 w 3"/>
              <a:gd name="T3" fmla="*/ 0 h 6"/>
              <a:gd name="T4" fmla="*/ 1588 w 3"/>
              <a:gd name="T5" fmla="*/ 1323 h 6"/>
              <a:gd name="T6" fmla="*/ 1588 w 3"/>
              <a:gd name="T7" fmla="*/ 2646 h 6"/>
              <a:gd name="T8" fmla="*/ 1588 w 3"/>
              <a:gd name="T9" fmla="*/ 3969 h 6"/>
              <a:gd name="T10" fmla="*/ 0 w 3"/>
              <a:gd name="T11" fmla="*/ 5291 h 6"/>
              <a:gd name="T12" fmla="*/ 0 w 3"/>
              <a:gd name="T13" fmla="*/ 6614 h 6"/>
              <a:gd name="T14" fmla="*/ 1588 w 3"/>
              <a:gd name="T15" fmla="*/ 5291 h 6"/>
              <a:gd name="T16" fmla="*/ 3175 w 3"/>
              <a:gd name="T17" fmla="*/ 3969 h 6"/>
              <a:gd name="T18" fmla="*/ 3175 w 3"/>
              <a:gd name="T19" fmla="*/ 2646 h 6"/>
              <a:gd name="T20" fmla="*/ 3175 w 3"/>
              <a:gd name="T21" fmla="*/ 1323 h 6"/>
              <a:gd name="T22" fmla="*/ 3175 w 3"/>
              <a:gd name="T23" fmla="*/ 0 h 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"/>
              <a:gd name="T37" fmla="*/ 0 h 6"/>
              <a:gd name="T38" fmla="*/ 3 w 3"/>
              <a:gd name="T39" fmla="*/ 6 h 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" h="6">
                <a:moveTo>
                  <a:pt x="2" y="0"/>
                </a:moveTo>
                <a:lnTo>
                  <a:pt x="2" y="0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0" y="4"/>
                </a:lnTo>
                <a:lnTo>
                  <a:pt x="0" y="5"/>
                </a:lnTo>
                <a:lnTo>
                  <a:pt x="1" y="4"/>
                </a:lnTo>
                <a:lnTo>
                  <a:pt x="2" y="3"/>
                </a:lnTo>
                <a:lnTo>
                  <a:pt x="2" y="2"/>
                </a:lnTo>
                <a:lnTo>
                  <a:pt x="2" y="1"/>
                </a:lnTo>
                <a:lnTo>
                  <a:pt x="2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5110163" y="2403475"/>
            <a:ext cx="1587" cy="4763"/>
          </a:xfrm>
          <a:custGeom>
            <a:avLst/>
            <a:gdLst>
              <a:gd name="T0" fmla="*/ 794 w 2"/>
              <a:gd name="T1" fmla="*/ 0 h 2"/>
              <a:gd name="T2" fmla="*/ 794 w 2"/>
              <a:gd name="T3" fmla="*/ 0 h 2"/>
              <a:gd name="T4" fmla="*/ 794 w 2"/>
              <a:gd name="T5" fmla="*/ 2382 h 2"/>
              <a:gd name="T6" fmla="*/ 794 w 2"/>
              <a:gd name="T7" fmla="*/ 2382 h 2"/>
              <a:gd name="T8" fmla="*/ 0 w 2"/>
              <a:gd name="T9" fmla="*/ 2382 h 2"/>
              <a:gd name="T10" fmla="*/ 0 w 2"/>
              <a:gd name="T11" fmla="*/ 2382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794 w 2"/>
              <a:gd name="T19" fmla="*/ 0 h 2"/>
              <a:gd name="T20" fmla="*/ 794 w 2"/>
              <a:gd name="T21" fmla="*/ 0 h 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2"/>
              <a:gd name="T35" fmla="*/ 2 w 2"/>
              <a:gd name="T36" fmla="*/ 2 h 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solidFill>
            <a:srgbClr val="FFCC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5137150" y="2332038"/>
            <a:ext cx="3175" cy="11112"/>
          </a:xfrm>
          <a:custGeom>
            <a:avLst/>
            <a:gdLst>
              <a:gd name="T0" fmla="*/ 2117 w 3"/>
              <a:gd name="T1" fmla="*/ 2778 h 8"/>
              <a:gd name="T2" fmla="*/ 2117 w 3"/>
              <a:gd name="T3" fmla="*/ 4167 h 8"/>
              <a:gd name="T4" fmla="*/ 2117 w 3"/>
              <a:gd name="T5" fmla="*/ 5556 h 8"/>
              <a:gd name="T6" fmla="*/ 2117 w 3"/>
              <a:gd name="T7" fmla="*/ 6945 h 8"/>
              <a:gd name="T8" fmla="*/ 2117 w 3"/>
              <a:gd name="T9" fmla="*/ 8334 h 8"/>
              <a:gd name="T10" fmla="*/ 2117 w 3"/>
              <a:gd name="T11" fmla="*/ 8334 h 8"/>
              <a:gd name="T12" fmla="*/ 1058 w 3"/>
              <a:gd name="T13" fmla="*/ 9723 h 8"/>
              <a:gd name="T14" fmla="*/ 1058 w 3"/>
              <a:gd name="T15" fmla="*/ 9723 h 8"/>
              <a:gd name="T16" fmla="*/ 0 w 3"/>
              <a:gd name="T17" fmla="*/ 8334 h 8"/>
              <a:gd name="T18" fmla="*/ 0 w 3"/>
              <a:gd name="T19" fmla="*/ 5556 h 8"/>
              <a:gd name="T20" fmla="*/ 0 w 3"/>
              <a:gd name="T21" fmla="*/ 2778 h 8"/>
              <a:gd name="T22" fmla="*/ 1058 w 3"/>
              <a:gd name="T23" fmla="*/ 0 h 8"/>
              <a:gd name="T24" fmla="*/ 1058 w 3"/>
              <a:gd name="T25" fmla="*/ 0 h 8"/>
              <a:gd name="T26" fmla="*/ 2117 w 3"/>
              <a:gd name="T27" fmla="*/ 0 h 8"/>
              <a:gd name="T28" fmla="*/ 2117 w 3"/>
              <a:gd name="T29" fmla="*/ 1389 h 8"/>
              <a:gd name="T30" fmla="*/ 2117 w 3"/>
              <a:gd name="T31" fmla="*/ 2778 h 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"/>
              <a:gd name="T49" fmla="*/ 0 h 8"/>
              <a:gd name="T50" fmla="*/ 3 w 3"/>
              <a:gd name="T51" fmla="*/ 8 h 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" h="8">
                <a:moveTo>
                  <a:pt x="2" y="2"/>
                </a:move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1" y="7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</a:path>
            </a:pathLst>
          </a:custGeom>
          <a:solidFill>
            <a:srgbClr val="FE9B03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5140325" y="2336800"/>
            <a:ext cx="3175" cy="6350"/>
          </a:xfrm>
          <a:custGeom>
            <a:avLst/>
            <a:gdLst>
              <a:gd name="T0" fmla="*/ 0 w 2"/>
              <a:gd name="T1" fmla="*/ 5080 h 5"/>
              <a:gd name="T2" fmla="*/ 0 w 2"/>
              <a:gd name="T3" fmla="*/ 3810 h 5"/>
              <a:gd name="T4" fmla="*/ 0 w 2"/>
              <a:gd name="T5" fmla="*/ 2540 h 5"/>
              <a:gd name="T6" fmla="*/ 0 w 2"/>
              <a:gd name="T7" fmla="*/ 2540 h 5"/>
              <a:gd name="T8" fmla="*/ 0 w 2"/>
              <a:gd name="T9" fmla="*/ 1270 h 5"/>
              <a:gd name="T10" fmla="*/ 0 w 2"/>
              <a:gd name="T11" fmla="*/ 0 h 5"/>
              <a:gd name="T12" fmla="*/ 1588 w 2"/>
              <a:gd name="T13" fmla="*/ 0 h 5"/>
              <a:gd name="T14" fmla="*/ 1588 w 2"/>
              <a:gd name="T15" fmla="*/ 1270 h 5"/>
              <a:gd name="T16" fmla="*/ 1588 w 2"/>
              <a:gd name="T17" fmla="*/ 2540 h 5"/>
              <a:gd name="T18" fmla="*/ 1588 w 2"/>
              <a:gd name="T19" fmla="*/ 2540 h 5"/>
              <a:gd name="T20" fmla="*/ 1588 w 2"/>
              <a:gd name="T21" fmla="*/ 3810 h 5"/>
              <a:gd name="T22" fmla="*/ 0 w 2"/>
              <a:gd name="T23" fmla="*/ 3810 h 5"/>
              <a:gd name="T24" fmla="*/ 0 w 2"/>
              <a:gd name="T25" fmla="*/ 508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"/>
              <a:gd name="T40" fmla="*/ 0 h 5"/>
              <a:gd name="T41" fmla="*/ 2 w 2"/>
              <a:gd name="T42" fmla="*/ 5 h 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" h="5">
                <a:moveTo>
                  <a:pt x="0" y="4"/>
                </a:move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0" y="3"/>
                </a:lnTo>
                <a:lnTo>
                  <a:pt x="0" y="4"/>
                </a:lnTo>
              </a:path>
            </a:pathLst>
          </a:custGeom>
          <a:solidFill>
            <a:srgbClr val="FE9B03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" name="Freeform 58"/>
          <p:cNvSpPr>
            <a:spLocks/>
          </p:cNvSpPr>
          <p:nvPr/>
        </p:nvSpPr>
        <p:spPr bwMode="auto">
          <a:xfrm>
            <a:off x="5138738" y="2344738"/>
            <a:ext cx="1587" cy="1587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0 h 1"/>
              <a:gd name="T6" fmla="*/ 794 w 2"/>
              <a:gd name="T7" fmla="*/ 0 h 1"/>
              <a:gd name="T8" fmla="*/ 794 w 2"/>
              <a:gd name="T9" fmla="*/ 0 h 1"/>
              <a:gd name="T10" fmla="*/ 794 w 2"/>
              <a:gd name="T11" fmla="*/ 0 h 1"/>
              <a:gd name="T12" fmla="*/ 794 w 2"/>
              <a:gd name="T13" fmla="*/ 0 h 1"/>
              <a:gd name="T14" fmla="*/ 794 w 2"/>
              <a:gd name="T15" fmla="*/ 0 h 1"/>
              <a:gd name="T16" fmla="*/ 0 w 2"/>
              <a:gd name="T17" fmla="*/ 0 h 1"/>
              <a:gd name="T18" fmla="*/ 0 w 2"/>
              <a:gd name="T19" fmla="*/ 0 h 1"/>
              <a:gd name="T20" fmla="*/ 0 w 2"/>
              <a:gd name="T21" fmla="*/ 0 h 1"/>
              <a:gd name="T22" fmla="*/ 0 w 2"/>
              <a:gd name="T23" fmla="*/ 0 h 1"/>
              <a:gd name="T24" fmla="*/ 0 w 2"/>
              <a:gd name="T25" fmla="*/ 0 h 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"/>
              <a:gd name="T40" fmla="*/ 0 h 1"/>
              <a:gd name="T41" fmla="*/ 2 w 2"/>
              <a:gd name="T42" fmla="*/ 1 h 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FE9B03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" name="Freeform 59"/>
          <p:cNvSpPr>
            <a:spLocks/>
          </p:cNvSpPr>
          <p:nvPr/>
        </p:nvSpPr>
        <p:spPr bwMode="auto">
          <a:xfrm>
            <a:off x="5133975" y="2332038"/>
            <a:ext cx="4763" cy="14287"/>
          </a:xfrm>
          <a:custGeom>
            <a:avLst/>
            <a:gdLst>
              <a:gd name="T0" fmla="*/ 1588 w 3"/>
              <a:gd name="T1" fmla="*/ 0 h 10"/>
              <a:gd name="T2" fmla="*/ 1588 w 3"/>
              <a:gd name="T3" fmla="*/ 0 h 10"/>
              <a:gd name="T4" fmla="*/ 1588 w 3"/>
              <a:gd name="T5" fmla="*/ 2857 h 10"/>
              <a:gd name="T6" fmla="*/ 0 w 3"/>
              <a:gd name="T7" fmla="*/ 5715 h 10"/>
              <a:gd name="T8" fmla="*/ 0 w 3"/>
              <a:gd name="T9" fmla="*/ 10001 h 10"/>
              <a:gd name="T10" fmla="*/ 1588 w 3"/>
              <a:gd name="T11" fmla="*/ 12858 h 10"/>
              <a:gd name="T12" fmla="*/ 3175 w 3"/>
              <a:gd name="T13" fmla="*/ 10001 h 10"/>
              <a:gd name="T14" fmla="*/ 1588 w 3"/>
              <a:gd name="T15" fmla="*/ 8572 h 10"/>
              <a:gd name="T16" fmla="*/ 1588 w 3"/>
              <a:gd name="T17" fmla="*/ 7144 h 10"/>
              <a:gd name="T18" fmla="*/ 3175 w 3"/>
              <a:gd name="T19" fmla="*/ 4286 h 10"/>
              <a:gd name="T20" fmla="*/ 3175 w 3"/>
              <a:gd name="T21" fmla="*/ 1429 h 10"/>
              <a:gd name="T22" fmla="*/ 3175 w 3"/>
              <a:gd name="T23" fmla="*/ 1429 h 10"/>
              <a:gd name="T24" fmla="*/ 1588 w 3"/>
              <a:gd name="T25" fmla="*/ 0 h 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"/>
              <a:gd name="T40" fmla="*/ 0 h 10"/>
              <a:gd name="T41" fmla="*/ 3 w 3"/>
              <a:gd name="T42" fmla="*/ 10 h 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" h="10">
                <a:moveTo>
                  <a:pt x="1" y="0"/>
                </a:moveTo>
                <a:lnTo>
                  <a:pt x="1" y="0"/>
                </a:lnTo>
                <a:lnTo>
                  <a:pt x="1" y="2"/>
                </a:lnTo>
                <a:lnTo>
                  <a:pt x="0" y="4"/>
                </a:lnTo>
                <a:lnTo>
                  <a:pt x="0" y="7"/>
                </a:lnTo>
                <a:lnTo>
                  <a:pt x="1" y="9"/>
                </a:lnTo>
                <a:lnTo>
                  <a:pt x="2" y="7"/>
                </a:lnTo>
                <a:lnTo>
                  <a:pt x="1" y="6"/>
                </a:lnTo>
                <a:lnTo>
                  <a:pt x="1" y="5"/>
                </a:lnTo>
                <a:lnTo>
                  <a:pt x="2" y="3"/>
                </a:lnTo>
                <a:lnTo>
                  <a:pt x="2" y="1"/>
                </a:lnTo>
                <a:lnTo>
                  <a:pt x="1" y="0"/>
                </a:lnTo>
              </a:path>
            </a:pathLst>
          </a:custGeom>
          <a:solidFill>
            <a:srgbClr val="FE9B03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" name="Freeform 60"/>
          <p:cNvSpPr>
            <a:spLocks/>
          </p:cNvSpPr>
          <p:nvPr/>
        </p:nvSpPr>
        <p:spPr bwMode="auto">
          <a:xfrm>
            <a:off x="5138738" y="2332038"/>
            <a:ext cx="3175" cy="0"/>
          </a:xfrm>
          <a:custGeom>
            <a:avLst/>
            <a:gdLst>
              <a:gd name="T0" fmla="*/ 2381 w 4"/>
              <a:gd name="T1" fmla="*/ 0 h 1"/>
              <a:gd name="T2" fmla="*/ 2381 w 4"/>
              <a:gd name="T3" fmla="*/ 0 h 1"/>
              <a:gd name="T4" fmla="*/ 1588 w 4"/>
              <a:gd name="T5" fmla="*/ 0 h 1"/>
              <a:gd name="T6" fmla="*/ 1588 w 4"/>
              <a:gd name="T7" fmla="*/ 0 h 1"/>
              <a:gd name="T8" fmla="*/ 794 w 4"/>
              <a:gd name="T9" fmla="*/ 0 h 1"/>
              <a:gd name="T10" fmla="*/ 0 w 4"/>
              <a:gd name="T11" fmla="*/ 0 h 1"/>
              <a:gd name="T12" fmla="*/ 794 w 4"/>
              <a:gd name="T13" fmla="*/ 0 h 1"/>
              <a:gd name="T14" fmla="*/ 794 w 4"/>
              <a:gd name="T15" fmla="*/ 0 h 1"/>
              <a:gd name="T16" fmla="*/ 794 w 4"/>
              <a:gd name="T17" fmla="*/ 0 h 1"/>
              <a:gd name="T18" fmla="*/ 794 w 4"/>
              <a:gd name="T19" fmla="*/ 0 h 1"/>
              <a:gd name="T20" fmla="*/ 1588 w 4"/>
              <a:gd name="T21" fmla="*/ 0 h 1"/>
              <a:gd name="T22" fmla="*/ 2381 w 4"/>
              <a:gd name="T23" fmla="*/ 0 h 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"/>
              <a:gd name="T37" fmla="*/ 0 h 1"/>
              <a:gd name="T38" fmla="*/ 4 w 4"/>
              <a:gd name="T39" fmla="*/ 0 h 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" h="1">
                <a:moveTo>
                  <a:pt x="3" y="0"/>
                </a:move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</a:path>
            </a:pathLst>
          </a:custGeom>
          <a:solidFill>
            <a:srgbClr val="FE9B03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" name="Freeform 61"/>
          <p:cNvSpPr>
            <a:spLocks/>
          </p:cNvSpPr>
          <p:nvPr/>
        </p:nvSpPr>
        <p:spPr bwMode="auto">
          <a:xfrm>
            <a:off x="4902200" y="2425700"/>
            <a:ext cx="3175" cy="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"/>
              <a:gd name="T40" fmla="*/ 0 h 1"/>
              <a:gd name="T41" fmla="*/ 1 w 1"/>
              <a:gd name="T42" fmla="*/ 0 h 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" name="Freeform 62"/>
          <p:cNvSpPr>
            <a:spLocks/>
          </p:cNvSpPr>
          <p:nvPr/>
        </p:nvSpPr>
        <p:spPr bwMode="auto">
          <a:xfrm>
            <a:off x="4905375" y="2419350"/>
            <a:ext cx="1588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1588 h 2"/>
              <a:gd name="T8" fmla="*/ 0 w 2"/>
              <a:gd name="T9" fmla="*/ 1588 h 2"/>
              <a:gd name="T10" fmla="*/ 794 w 2"/>
              <a:gd name="T11" fmla="*/ 1588 h 2"/>
              <a:gd name="T12" fmla="*/ 794 w 2"/>
              <a:gd name="T13" fmla="*/ 0 h 2"/>
              <a:gd name="T14" fmla="*/ 794 w 2"/>
              <a:gd name="T15" fmla="*/ 0 h 2"/>
              <a:gd name="T16" fmla="*/ 794 w 2"/>
              <a:gd name="T17" fmla="*/ 0 h 2"/>
              <a:gd name="T18" fmla="*/ 794 w 2"/>
              <a:gd name="T19" fmla="*/ 0 h 2"/>
              <a:gd name="T20" fmla="*/ 0 w 2"/>
              <a:gd name="T21" fmla="*/ 0 h 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2"/>
              <a:gd name="T35" fmla="*/ 2 w 2"/>
              <a:gd name="T36" fmla="*/ 2 h 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" name="Freeform 63"/>
          <p:cNvSpPr>
            <a:spLocks/>
          </p:cNvSpPr>
          <p:nvPr/>
        </p:nvSpPr>
        <p:spPr bwMode="auto">
          <a:xfrm>
            <a:off x="4900613" y="2425700"/>
            <a:ext cx="4762" cy="1588"/>
          </a:xfrm>
          <a:custGeom>
            <a:avLst/>
            <a:gdLst>
              <a:gd name="T0" fmla="*/ 0 w 3"/>
              <a:gd name="T1" fmla="*/ 0 h 1"/>
              <a:gd name="T2" fmla="*/ 0 w 3"/>
              <a:gd name="T3" fmla="*/ 0 h 1"/>
              <a:gd name="T4" fmla="*/ 1587 w 3"/>
              <a:gd name="T5" fmla="*/ 0 h 1"/>
              <a:gd name="T6" fmla="*/ 3175 w 3"/>
              <a:gd name="T7" fmla="*/ 0 h 1"/>
              <a:gd name="T8" fmla="*/ 3175 w 3"/>
              <a:gd name="T9" fmla="*/ 0 h 1"/>
              <a:gd name="T10" fmla="*/ 3175 w 3"/>
              <a:gd name="T11" fmla="*/ 0 h 1"/>
              <a:gd name="T12" fmla="*/ 1587 w 3"/>
              <a:gd name="T13" fmla="*/ 0 h 1"/>
              <a:gd name="T14" fmla="*/ 1587 w 3"/>
              <a:gd name="T15" fmla="*/ 0 h 1"/>
              <a:gd name="T16" fmla="*/ 1587 w 3"/>
              <a:gd name="T17" fmla="*/ 0 h 1"/>
              <a:gd name="T18" fmla="*/ 1587 w 3"/>
              <a:gd name="T19" fmla="*/ 0 h 1"/>
              <a:gd name="T20" fmla="*/ 1587 w 3"/>
              <a:gd name="T21" fmla="*/ 0 h 1"/>
              <a:gd name="T22" fmla="*/ 0 w 3"/>
              <a:gd name="T23" fmla="*/ 0 h 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"/>
              <a:gd name="T37" fmla="*/ 0 h 1"/>
              <a:gd name="T38" fmla="*/ 3 w 3"/>
              <a:gd name="T39" fmla="*/ 1 h 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" h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" name="Freeform 64"/>
          <p:cNvSpPr>
            <a:spLocks/>
          </p:cNvSpPr>
          <p:nvPr/>
        </p:nvSpPr>
        <p:spPr bwMode="auto">
          <a:xfrm>
            <a:off x="4900613" y="2420938"/>
            <a:ext cx="0" cy="4762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0 h 3"/>
              <a:gd name="T6" fmla="*/ 0 w 1"/>
              <a:gd name="T7" fmla="*/ 1587 h 3"/>
              <a:gd name="T8" fmla="*/ 0 w 1"/>
              <a:gd name="T9" fmla="*/ 1587 h 3"/>
              <a:gd name="T10" fmla="*/ 0 w 1"/>
              <a:gd name="T11" fmla="*/ 3175 h 3"/>
              <a:gd name="T12" fmla="*/ 0 w 1"/>
              <a:gd name="T13" fmla="*/ 3175 h 3"/>
              <a:gd name="T14" fmla="*/ 0 w 1"/>
              <a:gd name="T15" fmla="*/ 1587 h 3"/>
              <a:gd name="T16" fmla="*/ 0 w 1"/>
              <a:gd name="T17" fmla="*/ 1587 h 3"/>
              <a:gd name="T18" fmla="*/ 0 w 1"/>
              <a:gd name="T19" fmla="*/ 1587 h 3"/>
              <a:gd name="T20" fmla="*/ 0 w 1"/>
              <a:gd name="T21" fmla="*/ 1587 h 3"/>
              <a:gd name="T22" fmla="*/ 0 w 1"/>
              <a:gd name="T23" fmla="*/ 1587 h 3"/>
              <a:gd name="T24" fmla="*/ 0 w 1"/>
              <a:gd name="T25" fmla="*/ 0 h 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"/>
              <a:gd name="T40" fmla="*/ 0 h 3"/>
              <a:gd name="T41" fmla="*/ 0 w 1"/>
              <a:gd name="T42" fmla="*/ 3 h 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" h="3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" name="Freeform 65"/>
          <p:cNvSpPr>
            <a:spLocks/>
          </p:cNvSpPr>
          <p:nvPr/>
        </p:nvSpPr>
        <p:spPr bwMode="auto">
          <a:xfrm>
            <a:off x="4886325" y="2044700"/>
            <a:ext cx="46038" cy="17463"/>
          </a:xfrm>
          <a:custGeom>
            <a:avLst/>
            <a:gdLst>
              <a:gd name="T0" fmla="*/ 0 w 30"/>
              <a:gd name="T1" fmla="*/ 4366 h 12"/>
              <a:gd name="T2" fmla="*/ 7673 w 30"/>
              <a:gd name="T3" fmla="*/ 2911 h 12"/>
              <a:gd name="T4" fmla="*/ 15346 w 30"/>
              <a:gd name="T5" fmla="*/ 2911 h 12"/>
              <a:gd name="T6" fmla="*/ 24554 w 30"/>
              <a:gd name="T7" fmla="*/ 1455 h 12"/>
              <a:gd name="T8" fmla="*/ 32227 w 30"/>
              <a:gd name="T9" fmla="*/ 0 h 12"/>
              <a:gd name="T10" fmla="*/ 38365 w 30"/>
              <a:gd name="T11" fmla="*/ 0 h 12"/>
              <a:gd name="T12" fmla="*/ 42969 w 30"/>
              <a:gd name="T13" fmla="*/ 1455 h 12"/>
              <a:gd name="T14" fmla="*/ 44503 w 30"/>
              <a:gd name="T15" fmla="*/ 4366 h 12"/>
              <a:gd name="T16" fmla="*/ 42969 w 30"/>
              <a:gd name="T17" fmla="*/ 11642 h 12"/>
              <a:gd name="T18" fmla="*/ 39900 w 30"/>
              <a:gd name="T19" fmla="*/ 13097 h 12"/>
              <a:gd name="T20" fmla="*/ 35296 w 30"/>
              <a:gd name="T21" fmla="*/ 14553 h 12"/>
              <a:gd name="T22" fmla="*/ 29157 w 30"/>
              <a:gd name="T23" fmla="*/ 16008 h 12"/>
              <a:gd name="T24" fmla="*/ 21484 w 30"/>
              <a:gd name="T25" fmla="*/ 16008 h 12"/>
              <a:gd name="T26" fmla="*/ 15346 w 30"/>
              <a:gd name="T27" fmla="*/ 14553 h 12"/>
              <a:gd name="T28" fmla="*/ 9208 w 30"/>
              <a:gd name="T29" fmla="*/ 13097 h 12"/>
              <a:gd name="T30" fmla="*/ 4604 w 30"/>
              <a:gd name="T31" fmla="*/ 8732 h 12"/>
              <a:gd name="T32" fmla="*/ 0 w 30"/>
              <a:gd name="T33" fmla="*/ 4366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0"/>
              <a:gd name="T52" fmla="*/ 0 h 12"/>
              <a:gd name="T53" fmla="*/ 30 w 30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0" h="12">
                <a:moveTo>
                  <a:pt x="0" y="3"/>
                </a:moveTo>
                <a:lnTo>
                  <a:pt x="5" y="2"/>
                </a:lnTo>
                <a:lnTo>
                  <a:pt x="10" y="2"/>
                </a:lnTo>
                <a:lnTo>
                  <a:pt x="16" y="1"/>
                </a:lnTo>
                <a:lnTo>
                  <a:pt x="21" y="0"/>
                </a:lnTo>
                <a:lnTo>
                  <a:pt x="25" y="0"/>
                </a:lnTo>
                <a:lnTo>
                  <a:pt x="28" y="1"/>
                </a:lnTo>
                <a:lnTo>
                  <a:pt x="29" y="3"/>
                </a:lnTo>
                <a:lnTo>
                  <a:pt x="28" y="8"/>
                </a:lnTo>
                <a:lnTo>
                  <a:pt x="26" y="9"/>
                </a:lnTo>
                <a:lnTo>
                  <a:pt x="23" y="10"/>
                </a:lnTo>
                <a:lnTo>
                  <a:pt x="19" y="11"/>
                </a:lnTo>
                <a:lnTo>
                  <a:pt x="14" y="11"/>
                </a:lnTo>
                <a:lnTo>
                  <a:pt x="10" y="10"/>
                </a:lnTo>
                <a:lnTo>
                  <a:pt x="6" y="9"/>
                </a:lnTo>
                <a:lnTo>
                  <a:pt x="3" y="6"/>
                </a:lnTo>
                <a:lnTo>
                  <a:pt x="0" y="3"/>
                </a:lnTo>
              </a:path>
            </a:pathLst>
          </a:custGeom>
          <a:solidFill>
            <a:srgbClr val="FE9B03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" name="Freeform 66"/>
          <p:cNvSpPr>
            <a:spLocks/>
          </p:cNvSpPr>
          <p:nvPr/>
        </p:nvSpPr>
        <p:spPr bwMode="auto">
          <a:xfrm>
            <a:off x="4886325" y="2043113"/>
            <a:ext cx="49213" cy="12700"/>
          </a:xfrm>
          <a:custGeom>
            <a:avLst/>
            <a:gdLst>
              <a:gd name="T0" fmla="*/ 46137 w 32"/>
              <a:gd name="T1" fmla="*/ 11289 h 9"/>
              <a:gd name="T2" fmla="*/ 46137 w 32"/>
              <a:gd name="T3" fmla="*/ 11289 h 9"/>
              <a:gd name="T4" fmla="*/ 47675 w 32"/>
              <a:gd name="T5" fmla="*/ 5644 h 9"/>
              <a:gd name="T6" fmla="*/ 46137 w 32"/>
              <a:gd name="T7" fmla="*/ 1411 h 9"/>
              <a:gd name="T8" fmla="*/ 38448 w 32"/>
              <a:gd name="T9" fmla="*/ 0 h 9"/>
              <a:gd name="T10" fmla="*/ 32296 w 32"/>
              <a:gd name="T11" fmla="*/ 0 h 9"/>
              <a:gd name="T12" fmla="*/ 24607 w 32"/>
              <a:gd name="T13" fmla="*/ 1411 h 9"/>
              <a:gd name="T14" fmla="*/ 15379 w 32"/>
              <a:gd name="T15" fmla="*/ 2822 h 9"/>
              <a:gd name="T16" fmla="*/ 9227 w 32"/>
              <a:gd name="T17" fmla="*/ 2822 h 9"/>
              <a:gd name="T18" fmla="*/ 0 w 32"/>
              <a:gd name="T19" fmla="*/ 2822 h 9"/>
              <a:gd name="T20" fmla="*/ 0 w 32"/>
              <a:gd name="T21" fmla="*/ 5644 h 9"/>
              <a:gd name="T22" fmla="*/ 9227 w 32"/>
              <a:gd name="T23" fmla="*/ 5644 h 9"/>
              <a:gd name="T24" fmla="*/ 16917 w 32"/>
              <a:gd name="T25" fmla="*/ 4233 h 9"/>
              <a:gd name="T26" fmla="*/ 26144 w 32"/>
              <a:gd name="T27" fmla="*/ 2822 h 9"/>
              <a:gd name="T28" fmla="*/ 32296 w 32"/>
              <a:gd name="T29" fmla="*/ 2822 h 9"/>
              <a:gd name="T30" fmla="*/ 38448 w 32"/>
              <a:gd name="T31" fmla="*/ 2822 h 9"/>
              <a:gd name="T32" fmla="*/ 43061 w 32"/>
              <a:gd name="T33" fmla="*/ 2822 h 9"/>
              <a:gd name="T34" fmla="*/ 43061 w 32"/>
              <a:gd name="T35" fmla="*/ 5644 h 9"/>
              <a:gd name="T36" fmla="*/ 43061 w 32"/>
              <a:gd name="T37" fmla="*/ 11289 h 9"/>
              <a:gd name="T38" fmla="*/ 46137 w 32"/>
              <a:gd name="T39" fmla="*/ 11289 h 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2"/>
              <a:gd name="T61" fmla="*/ 0 h 9"/>
              <a:gd name="T62" fmla="*/ 32 w 32"/>
              <a:gd name="T63" fmla="*/ 9 h 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2" h="9">
                <a:moveTo>
                  <a:pt x="30" y="8"/>
                </a:moveTo>
                <a:lnTo>
                  <a:pt x="30" y="8"/>
                </a:lnTo>
                <a:lnTo>
                  <a:pt x="31" y="4"/>
                </a:lnTo>
                <a:lnTo>
                  <a:pt x="30" y="1"/>
                </a:lnTo>
                <a:lnTo>
                  <a:pt x="25" y="0"/>
                </a:lnTo>
                <a:lnTo>
                  <a:pt x="21" y="0"/>
                </a:lnTo>
                <a:lnTo>
                  <a:pt x="16" y="1"/>
                </a:lnTo>
                <a:lnTo>
                  <a:pt x="10" y="2"/>
                </a:lnTo>
                <a:lnTo>
                  <a:pt x="6" y="2"/>
                </a:lnTo>
                <a:lnTo>
                  <a:pt x="0" y="2"/>
                </a:lnTo>
                <a:lnTo>
                  <a:pt x="0" y="4"/>
                </a:lnTo>
                <a:lnTo>
                  <a:pt x="6" y="4"/>
                </a:lnTo>
                <a:lnTo>
                  <a:pt x="11" y="3"/>
                </a:lnTo>
                <a:lnTo>
                  <a:pt x="17" y="2"/>
                </a:lnTo>
                <a:lnTo>
                  <a:pt x="21" y="2"/>
                </a:lnTo>
                <a:lnTo>
                  <a:pt x="25" y="2"/>
                </a:lnTo>
                <a:lnTo>
                  <a:pt x="28" y="2"/>
                </a:lnTo>
                <a:lnTo>
                  <a:pt x="28" y="4"/>
                </a:lnTo>
                <a:lnTo>
                  <a:pt x="28" y="8"/>
                </a:lnTo>
                <a:lnTo>
                  <a:pt x="30" y="8"/>
                </a:lnTo>
              </a:path>
            </a:pathLst>
          </a:custGeom>
          <a:solidFill>
            <a:srgbClr val="FE9B03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" name="Freeform 67"/>
          <p:cNvSpPr>
            <a:spLocks/>
          </p:cNvSpPr>
          <p:nvPr/>
        </p:nvSpPr>
        <p:spPr bwMode="auto">
          <a:xfrm>
            <a:off x="4884738" y="2047875"/>
            <a:ext cx="47625" cy="17463"/>
          </a:xfrm>
          <a:custGeom>
            <a:avLst/>
            <a:gdLst>
              <a:gd name="T0" fmla="*/ 1488 w 32"/>
              <a:gd name="T1" fmla="*/ 0 h 12"/>
              <a:gd name="T2" fmla="*/ 0 w 32"/>
              <a:gd name="T3" fmla="*/ 1455 h 12"/>
              <a:gd name="T4" fmla="*/ 4465 w 32"/>
              <a:gd name="T5" fmla="*/ 8732 h 12"/>
              <a:gd name="T6" fmla="*/ 10418 w 32"/>
              <a:gd name="T7" fmla="*/ 13097 h 12"/>
              <a:gd name="T8" fmla="*/ 16371 w 32"/>
              <a:gd name="T9" fmla="*/ 14553 h 12"/>
              <a:gd name="T10" fmla="*/ 23813 w 32"/>
              <a:gd name="T11" fmla="*/ 16008 h 12"/>
              <a:gd name="T12" fmla="*/ 31254 w 32"/>
              <a:gd name="T13" fmla="*/ 16008 h 12"/>
              <a:gd name="T14" fmla="*/ 37207 w 32"/>
              <a:gd name="T15" fmla="*/ 14553 h 12"/>
              <a:gd name="T16" fmla="*/ 43160 w 32"/>
              <a:gd name="T17" fmla="*/ 13097 h 12"/>
              <a:gd name="T18" fmla="*/ 46137 w 32"/>
              <a:gd name="T19" fmla="*/ 10187 h 12"/>
              <a:gd name="T20" fmla="*/ 43160 w 32"/>
              <a:gd name="T21" fmla="*/ 8732 h 12"/>
              <a:gd name="T22" fmla="*/ 40184 w 32"/>
              <a:gd name="T23" fmla="*/ 10187 h 12"/>
              <a:gd name="T24" fmla="*/ 37207 w 32"/>
              <a:gd name="T25" fmla="*/ 13097 h 12"/>
              <a:gd name="T26" fmla="*/ 31254 w 32"/>
              <a:gd name="T27" fmla="*/ 13097 h 12"/>
              <a:gd name="T28" fmla="*/ 23813 w 32"/>
              <a:gd name="T29" fmla="*/ 13097 h 12"/>
              <a:gd name="T30" fmla="*/ 17859 w 32"/>
              <a:gd name="T31" fmla="*/ 13097 h 12"/>
              <a:gd name="T32" fmla="*/ 11906 w 32"/>
              <a:gd name="T33" fmla="*/ 10187 h 12"/>
              <a:gd name="T34" fmla="*/ 7441 w 32"/>
              <a:gd name="T35" fmla="*/ 5821 h 12"/>
              <a:gd name="T36" fmla="*/ 4465 w 32"/>
              <a:gd name="T37" fmla="*/ 1455 h 12"/>
              <a:gd name="T38" fmla="*/ 1488 w 32"/>
              <a:gd name="T39" fmla="*/ 2911 h 12"/>
              <a:gd name="T40" fmla="*/ 1488 w 32"/>
              <a:gd name="T41" fmla="*/ 0 h 1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2"/>
              <a:gd name="T64" fmla="*/ 0 h 12"/>
              <a:gd name="T65" fmla="*/ 32 w 32"/>
              <a:gd name="T66" fmla="*/ 12 h 1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2" h="12">
                <a:moveTo>
                  <a:pt x="1" y="0"/>
                </a:moveTo>
                <a:lnTo>
                  <a:pt x="0" y="1"/>
                </a:lnTo>
                <a:lnTo>
                  <a:pt x="3" y="6"/>
                </a:lnTo>
                <a:lnTo>
                  <a:pt x="7" y="9"/>
                </a:lnTo>
                <a:lnTo>
                  <a:pt x="11" y="10"/>
                </a:lnTo>
                <a:lnTo>
                  <a:pt x="16" y="11"/>
                </a:lnTo>
                <a:lnTo>
                  <a:pt x="21" y="11"/>
                </a:lnTo>
                <a:lnTo>
                  <a:pt x="25" y="10"/>
                </a:lnTo>
                <a:lnTo>
                  <a:pt x="29" y="9"/>
                </a:lnTo>
                <a:lnTo>
                  <a:pt x="31" y="7"/>
                </a:lnTo>
                <a:lnTo>
                  <a:pt x="29" y="6"/>
                </a:lnTo>
                <a:lnTo>
                  <a:pt x="27" y="7"/>
                </a:lnTo>
                <a:lnTo>
                  <a:pt x="25" y="9"/>
                </a:lnTo>
                <a:lnTo>
                  <a:pt x="21" y="9"/>
                </a:lnTo>
                <a:lnTo>
                  <a:pt x="16" y="9"/>
                </a:lnTo>
                <a:lnTo>
                  <a:pt x="12" y="9"/>
                </a:lnTo>
                <a:lnTo>
                  <a:pt x="8" y="7"/>
                </a:lnTo>
                <a:lnTo>
                  <a:pt x="5" y="4"/>
                </a:lnTo>
                <a:lnTo>
                  <a:pt x="3" y="1"/>
                </a:lnTo>
                <a:lnTo>
                  <a:pt x="1" y="2"/>
                </a:lnTo>
                <a:lnTo>
                  <a:pt x="1" y="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" name="Freeform 68"/>
          <p:cNvSpPr>
            <a:spLocks/>
          </p:cNvSpPr>
          <p:nvPr/>
        </p:nvSpPr>
        <p:spPr bwMode="auto">
          <a:xfrm>
            <a:off x="5006975" y="2111375"/>
            <a:ext cx="34925" cy="19050"/>
          </a:xfrm>
          <a:custGeom>
            <a:avLst/>
            <a:gdLst>
              <a:gd name="T0" fmla="*/ 7592 w 23"/>
              <a:gd name="T1" fmla="*/ 1361 h 14"/>
              <a:gd name="T2" fmla="*/ 12148 w 23"/>
              <a:gd name="T3" fmla="*/ 0 h 14"/>
              <a:gd name="T4" fmla="*/ 18222 w 23"/>
              <a:gd name="T5" fmla="*/ 1361 h 14"/>
              <a:gd name="T6" fmla="*/ 21259 w 23"/>
              <a:gd name="T7" fmla="*/ 2721 h 14"/>
              <a:gd name="T8" fmla="*/ 24296 w 23"/>
              <a:gd name="T9" fmla="*/ 5443 h 14"/>
              <a:gd name="T10" fmla="*/ 27333 w 23"/>
              <a:gd name="T11" fmla="*/ 8164 h 14"/>
              <a:gd name="T12" fmla="*/ 28851 w 23"/>
              <a:gd name="T13" fmla="*/ 10886 h 14"/>
              <a:gd name="T14" fmla="*/ 31888 w 23"/>
              <a:gd name="T15" fmla="*/ 14968 h 14"/>
              <a:gd name="T16" fmla="*/ 33407 w 23"/>
              <a:gd name="T17" fmla="*/ 17689 h 14"/>
              <a:gd name="T18" fmla="*/ 28851 w 23"/>
              <a:gd name="T19" fmla="*/ 16329 h 14"/>
              <a:gd name="T20" fmla="*/ 24296 w 23"/>
              <a:gd name="T21" fmla="*/ 16329 h 14"/>
              <a:gd name="T22" fmla="*/ 18222 w 23"/>
              <a:gd name="T23" fmla="*/ 14968 h 14"/>
              <a:gd name="T24" fmla="*/ 13666 w 23"/>
              <a:gd name="T25" fmla="*/ 12246 h 14"/>
              <a:gd name="T26" fmla="*/ 9111 w 23"/>
              <a:gd name="T27" fmla="*/ 9525 h 14"/>
              <a:gd name="T28" fmla="*/ 7592 w 23"/>
              <a:gd name="T29" fmla="*/ 8164 h 14"/>
              <a:gd name="T30" fmla="*/ 3037 w 23"/>
              <a:gd name="T31" fmla="*/ 4082 h 14"/>
              <a:gd name="T32" fmla="*/ 0 w 23"/>
              <a:gd name="T33" fmla="*/ 1361 h 14"/>
              <a:gd name="T34" fmla="*/ 1518 w 23"/>
              <a:gd name="T35" fmla="*/ 1361 h 14"/>
              <a:gd name="T36" fmla="*/ 4555 w 23"/>
              <a:gd name="T37" fmla="*/ 1361 h 14"/>
              <a:gd name="T38" fmla="*/ 6074 w 23"/>
              <a:gd name="T39" fmla="*/ 1361 h 14"/>
              <a:gd name="T40" fmla="*/ 7592 w 23"/>
              <a:gd name="T41" fmla="*/ 1361 h 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3"/>
              <a:gd name="T64" fmla="*/ 0 h 14"/>
              <a:gd name="T65" fmla="*/ 23 w 23"/>
              <a:gd name="T66" fmla="*/ 14 h 1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3" h="14">
                <a:moveTo>
                  <a:pt x="5" y="1"/>
                </a:moveTo>
                <a:lnTo>
                  <a:pt x="8" y="0"/>
                </a:lnTo>
                <a:lnTo>
                  <a:pt x="12" y="1"/>
                </a:lnTo>
                <a:lnTo>
                  <a:pt x="14" y="2"/>
                </a:lnTo>
                <a:lnTo>
                  <a:pt x="16" y="4"/>
                </a:lnTo>
                <a:lnTo>
                  <a:pt x="18" y="6"/>
                </a:lnTo>
                <a:lnTo>
                  <a:pt x="19" y="8"/>
                </a:lnTo>
                <a:lnTo>
                  <a:pt x="21" y="11"/>
                </a:lnTo>
                <a:lnTo>
                  <a:pt x="22" y="13"/>
                </a:lnTo>
                <a:lnTo>
                  <a:pt x="19" y="12"/>
                </a:lnTo>
                <a:lnTo>
                  <a:pt x="16" y="12"/>
                </a:lnTo>
                <a:lnTo>
                  <a:pt x="12" y="11"/>
                </a:lnTo>
                <a:lnTo>
                  <a:pt x="9" y="9"/>
                </a:lnTo>
                <a:lnTo>
                  <a:pt x="6" y="7"/>
                </a:lnTo>
                <a:lnTo>
                  <a:pt x="5" y="6"/>
                </a:lnTo>
                <a:lnTo>
                  <a:pt x="2" y="3"/>
                </a:lnTo>
                <a:lnTo>
                  <a:pt x="0" y="1"/>
                </a:lnTo>
                <a:lnTo>
                  <a:pt x="1" y="1"/>
                </a:lnTo>
                <a:lnTo>
                  <a:pt x="3" y="1"/>
                </a:lnTo>
                <a:lnTo>
                  <a:pt x="4" y="1"/>
                </a:lnTo>
                <a:lnTo>
                  <a:pt x="5" y="1"/>
                </a:lnTo>
              </a:path>
            </a:pathLst>
          </a:custGeom>
          <a:solidFill>
            <a:srgbClr val="FE9B03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" name="Freeform 69"/>
          <p:cNvSpPr>
            <a:spLocks/>
          </p:cNvSpPr>
          <p:nvPr/>
        </p:nvSpPr>
        <p:spPr bwMode="auto">
          <a:xfrm>
            <a:off x="5014913" y="2106613"/>
            <a:ext cx="28575" cy="26987"/>
          </a:xfrm>
          <a:custGeom>
            <a:avLst/>
            <a:gdLst>
              <a:gd name="T0" fmla="*/ 25567 w 19"/>
              <a:gd name="T1" fmla="*/ 25488 h 18"/>
              <a:gd name="T2" fmla="*/ 27071 w 19"/>
              <a:gd name="T3" fmla="*/ 22489 h 18"/>
              <a:gd name="T4" fmla="*/ 25567 w 19"/>
              <a:gd name="T5" fmla="*/ 19491 h 18"/>
              <a:gd name="T6" fmla="*/ 24063 w 19"/>
              <a:gd name="T7" fmla="*/ 14993 h 18"/>
              <a:gd name="T8" fmla="*/ 21055 w 19"/>
              <a:gd name="T9" fmla="*/ 11994 h 18"/>
              <a:gd name="T10" fmla="*/ 18047 w 19"/>
              <a:gd name="T11" fmla="*/ 7496 h 18"/>
              <a:gd name="T12" fmla="*/ 15039 w 19"/>
              <a:gd name="T13" fmla="*/ 4498 h 18"/>
              <a:gd name="T14" fmla="*/ 10528 w 19"/>
              <a:gd name="T15" fmla="*/ 1499 h 18"/>
              <a:gd name="T16" fmla="*/ 6016 w 19"/>
              <a:gd name="T17" fmla="*/ 0 h 18"/>
              <a:gd name="T18" fmla="*/ 0 w 19"/>
              <a:gd name="T19" fmla="*/ 1499 h 18"/>
              <a:gd name="T20" fmla="*/ 1504 w 19"/>
              <a:gd name="T21" fmla="*/ 4498 h 18"/>
              <a:gd name="T22" fmla="*/ 6016 w 19"/>
              <a:gd name="T23" fmla="*/ 4498 h 18"/>
              <a:gd name="T24" fmla="*/ 9024 w 19"/>
              <a:gd name="T25" fmla="*/ 4498 h 18"/>
              <a:gd name="T26" fmla="*/ 13536 w 19"/>
              <a:gd name="T27" fmla="*/ 7496 h 18"/>
              <a:gd name="T28" fmla="*/ 15039 w 19"/>
              <a:gd name="T29" fmla="*/ 8996 h 18"/>
              <a:gd name="T30" fmla="*/ 18047 w 19"/>
              <a:gd name="T31" fmla="*/ 13494 h 18"/>
              <a:gd name="T32" fmla="*/ 19551 w 19"/>
              <a:gd name="T33" fmla="*/ 16492 h 18"/>
              <a:gd name="T34" fmla="*/ 21055 w 19"/>
              <a:gd name="T35" fmla="*/ 20990 h 18"/>
              <a:gd name="T36" fmla="*/ 24063 w 19"/>
              <a:gd name="T37" fmla="*/ 23988 h 18"/>
              <a:gd name="T38" fmla="*/ 25567 w 19"/>
              <a:gd name="T39" fmla="*/ 22489 h 18"/>
              <a:gd name="T40" fmla="*/ 25567 w 19"/>
              <a:gd name="T41" fmla="*/ 25488 h 1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9"/>
              <a:gd name="T64" fmla="*/ 0 h 18"/>
              <a:gd name="T65" fmla="*/ 19 w 19"/>
              <a:gd name="T66" fmla="*/ 18 h 1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9" h="18">
                <a:moveTo>
                  <a:pt x="17" y="17"/>
                </a:moveTo>
                <a:lnTo>
                  <a:pt x="18" y="15"/>
                </a:lnTo>
                <a:lnTo>
                  <a:pt x="17" y="13"/>
                </a:lnTo>
                <a:lnTo>
                  <a:pt x="16" y="10"/>
                </a:lnTo>
                <a:lnTo>
                  <a:pt x="14" y="8"/>
                </a:lnTo>
                <a:lnTo>
                  <a:pt x="12" y="5"/>
                </a:lnTo>
                <a:lnTo>
                  <a:pt x="10" y="3"/>
                </a:lnTo>
                <a:lnTo>
                  <a:pt x="7" y="1"/>
                </a:lnTo>
                <a:lnTo>
                  <a:pt x="4" y="0"/>
                </a:lnTo>
                <a:lnTo>
                  <a:pt x="0" y="1"/>
                </a:lnTo>
                <a:lnTo>
                  <a:pt x="1" y="3"/>
                </a:lnTo>
                <a:lnTo>
                  <a:pt x="4" y="3"/>
                </a:lnTo>
                <a:lnTo>
                  <a:pt x="6" y="3"/>
                </a:lnTo>
                <a:lnTo>
                  <a:pt x="9" y="5"/>
                </a:lnTo>
                <a:lnTo>
                  <a:pt x="10" y="6"/>
                </a:lnTo>
                <a:lnTo>
                  <a:pt x="12" y="9"/>
                </a:lnTo>
                <a:lnTo>
                  <a:pt x="13" y="11"/>
                </a:lnTo>
                <a:lnTo>
                  <a:pt x="14" y="14"/>
                </a:lnTo>
                <a:lnTo>
                  <a:pt x="16" y="16"/>
                </a:lnTo>
                <a:lnTo>
                  <a:pt x="17" y="15"/>
                </a:lnTo>
                <a:lnTo>
                  <a:pt x="17" y="17"/>
                </a:lnTo>
              </a:path>
            </a:pathLst>
          </a:custGeom>
          <a:solidFill>
            <a:srgbClr val="FE9B03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" name="Freeform 70"/>
          <p:cNvSpPr>
            <a:spLocks/>
          </p:cNvSpPr>
          <p:nvPr/>
        </p:nvSpPr>
        <p:spPr bwMode="auto">
          <a:xfrm>
            <a:off x="5003800" y="2111375"/>
            <a:ext cx="38100" cy="22225"/>
          </a:xfrm>
          <a:custGeom>
            <a:avLst/>
            <a:gdLst>
              <a:gd name="T0" fmla="*/ 1524 w 25"/>
              <a:gd name="T1" fmla="*/ 0 h 16"/>
              <a:gd name="T2" fmla="*/ 0 w 25"/>
              <a:gd name="T3" fmla="*/ 1389 h 16"/>
              <a:gd name="T4" fmla="*/ 4572 w 25"/>
              <a:gd name="T5" fmla="*/ 5556 h 16"/>
              <a:gd name="T6" fmla="*/ 7620 w 25"/>
              <a:gd name="T7" fmla="*/ 9723 h 16"/>
              <a:gd name="T8" fmla="*/ 10668 w 25"/>
              <a:gd name="T9" fmla="*/ 12502 h 16"/>
              <a:gd name="T10" fmla="*/ 15240 w 25"/>
              <a:gd name="T11" fmla="*/ 15280 h 16"/>
              <a:gd name="T12" fmla="*/ 19812 w 25"/>
              <a:gd name="T13" fmla="*/ 18058 h 16"/>
              <a:gd name="T14" fmla="*/ 25908 w 25"/>
              <a:gd name="T15" fmla="*/ 19447 h 16"/>
              <a:gd name="T16" fmla="*/ 30480 w 25"/>
              <a:gd name="T17" fmla="*/ 19447 h 16"/>
              <a:gd name="T18" fmla="*/ 36576 w 25"/>
              <a:gd name="T19" fmla="*/ 20836 h 16"/>
              <a:gd name="T20" fmla="*/ 36576 w 25"/>
              <a:gd name="T21" fmla="*/ 18058 h 16"/>
              <a:gd name="T22" fmla="*/ 32004 w 25"/>
              <a:gd name="T23" fmla="*/ 18058 h 16"/>
              <a:gd name="T24" fmla="*/ 25908 w 25"/>
              <a:gd name="T25" fmla="*/ 15280 h 16"/>
              <a:gd name="T26" fmla="*/ 22860 w 25"/>
              <a:gd name="T27" fmla="*/ 13891 h 16"/>
              <a:gd name="T28" fmla="*/ 18288 w 25"/>
              <a:gd name="T29" fmla="*/ 11113 h 16"/>
              <a:gd name="T30" fmla="*/ 13716 w 25"/>
              <a:gd name="T31" fmla="*/ 9723 h 16"/>
              <a:gd name="T32" fmla="*/ 10668 w 25"/>
              <a:gd name="T33" fmla="*/ 6945 h 16"/>
              <a:gd name="T34" fmla="*/ 7620 w 25"/>
              <a:gd name="T35" fmla="*/ 4167 h 16"/>
              <a:gd name="T36" fmla="*/ 4572 w 25"/>
              <a:gd name="T37" fmla="*/ 0 h 16"/>
              <a:gd name="T38" fmla="*/ 1524 w 25"/>
              <a:gd name="T39" fmla="*/ 2778 h 16"/>
              <a:gd name="T40" fmla="*/ 1524 w 25"/>
              <a:gd name="T41" fmla="*/ 0 h 1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5"/>
              <a:gd name="T64" fmla="*/ 0 h 16"/>
              <a:gd name="T65" fmla="*/ 25 w 25"/>
              <a:gd name="T66" fmla="*/ 16 h 1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5" h="16">
                <a:moveTo>
                  <a:pt x="1" y="0"/>
                </a:moveTo>
                <a:lnTo>
                  <a:pt x="0" y="1"/>
                </a:lnTo>
                <a:lnTo>
                  <a:pt x="3" y="4"/>
                </a:lnTo>
                <a:lnTo>
                  <a:pt x="5" y="7"/>
                </a:lnTo>
                <a:lnTo>
                  <a:pt x="7" y="9"/>
                </a:lnTo>
                <a:lnTo>
                  <a:pt x="10" y="11"/>
                </a:lnTo>
                <a:lnTo>
                  <a:pt x="13" y="13"/>
                </a:lnTo>
                <a:lnTo>
                  <a:pt x="17" y="14"/>
                </a:lnTo>
                <a:lnTo>
                  <a:pt x="20" y="14"/>
                </a:lnTo>
                <a:lnTo>
                  <a:pt x="24" y="15"/>
                </a:lnTo>
                <a:lnTo>
                  <a:pt x="24" y="13"/>
                </a:lnTo>
                <a:lnTo>
                  <a:pt x="21" y="13"/>
                </a:lnTo>
                <a:lnTo>
                  <a:pt x="17" y="11"/>
                </a:lnTo>
                <a:lnTo>
                  <a:pt x="15" y="10"/>
                </a:lnTo>
                <a:lnTo>
                  <a:pt x="12" y="8"/>
                </a:lnTo>
                <a:lnTo>
                  <a:pt x="9" y="7"/>
                </a:lnTo>
                <a:lnTo>
                  <a:pt x="7" y="5"/>
                </a:lnTo>
                <a:lnTo>
                  <a:pt x="5" y="3"/>
                </a:lnTo>
                <a:lnTo>
                  <a:pt x="3" y="0"/>
                </a:lnTo>
                <a:lnTo>
                  <a:pt x="1" y="2"/>
                </a:lnTo>
                <a:lnTo>
                  <a:pt x="1" y="0"/>
                </a:lnTo>
              </a:path>
            </a:pathLst>
          </a:custGeom>
          <a:solidFill>
            <a:srgbClr val="FE9B03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" name="Freeform 71"/>
          <p:cNvSpPr>
            <a:spLocks/>
          </p:cNvSpPr>
          <p:nvPr/>
        </p:nvSpPr>
        <p:spPr bwMode="auto">
          <a:xfrm>
            <a:off x="5006975" y="2106613"/>
            <a:ext cx="4763" cy="4762"/>
          </a:xfrm>
          <a:custGeom>
            <a:avLst/>
            <a:gdLst>
              <a:gd name="T0" fmla="*/ 3175 w 3"/>
              <a:gd name="T1" fmla="*/ 3175 h 3"/>
              <a:gd name="T2" fmla="*/ 3175 w 3"/>
              <a:gd name="T3" fmla="*/ 3175 h 3"/>
              <a:gd name="T4" fmla="*/ 3175 w 3"/>
              <a:gd name="T5" fmla="*/ 1587 h 3"/>
              <a:gd name="T6" fmla="*/ 1588 w 3"/>
              <a:gd name="T7" fmla="*/ 1587 h 3"/>
              <a:gd name="T8" fmla="*/ 1588 w 3"/>
              <a:gd name="T9" fmla="*/ 1587 h 3"/>
              <a:gd name="T10" fmla="*/ 0 w 3"/>
              <a:gd name="T11" fmla="*/ 1587 h 3"/>
              <a:gd name="T12" fmla="*/ 0 w 3"/>
              <a:gd name="T13" fmla="*/ 0 h 3"/>
              <a:gd name="T14" fmla="*/ 1588 w 3"/>
              <a:gd name="T15" fmla="*/ 0 h 3"/>
              <a:gd name="T16" fmla="*/ 1588 w 3"/>
              <a:gd name="T17" fmla="*/ 0 h 3"/>
              <a:gd name="T18" fmla="*/ 3175 w 3"/>
              <a:gd name="T19" fmla="*/ 0 h 3"/>
              <a:gd name="T20" fmla="*/ 3175 w 3"/>
              <a:gd name="T21" fmla="*/ 0 h 3"/>
              <a:gd name="T22" fmla="*/ 3175 w 3"/>
              <a:gd name="T23" fmla="*/ 3175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"/>
              <a:gd name="T37" fmla="*/ 0 h 3"/>
              <a:gd name="T38" fmla="*/ 3 w 3"/>
              <a:gd name="T39" fmla="*/ 3 h 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" h="3">
                <a:moveTo>
                  <a:pt x="2" y="2"/>
                </a:moveTo>
                <a:lnTo>
                  <a:pt x="2" y="2"/>
                </a:lnTo>
                <a:lnTo>
                  <a:pt x="2" y="1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2" y="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Freeform 72"/>
          <p:cNvSpPr>
            <a:spLocks/>
          </p:cNvSpPr>
          <p:nvPr/>
        </p:nvSpPr>
        <p:spPr bwMode="auto">
          <a:xfrm>
            <a:off x="5060950" y="2157413"/>
            <a:ext cx="17463" cy="36512"/>
          </a:xfrm>
          <a:custGeom>
            <a:avLst/>
            <a:gdLst>
              <a:gd name="T0" fmla="*/ 0 w 11"/>
              <a:gd name="T1" fmla="*/ 0 h 24"/>
              <a:gd name="T2" fmla="*/ 3175 w 11"/>
              <a:gd name="T3" fmla="*/ 4564 h 24"/>
              <a:gd name="T4" fmla="*/ 4763 w 11"/>
              <a:gd name="T5" fmla="*/ 9128 h 24"/>
              <a:gd name="T6" fmla="*/ 7938 w 11"/>
              <a:gd name="T7" fmla="*/ 13692 h 24"/>
              <a:gd name="T8" fmla="*/ 11113 w 11"/>
              <a:gd name="T9" fmla="*/ 18256 h 24"/>
              <a:gd name="T10" fmla="*/ 12700 w 11"/>
              <a:gd name="T11" fmla="*/ 22820 h 24"/>
              <a:gd name="T12" fmla="*/ 14288 w 11"/>
              <a:gd name="T13" fmla="*/ 25863 h 24"/>
              <a:gd name="T14" fmla="*/ 15875 w 11"/>
              <a:gd name="T15" fmla="*/ 28905 h 24"/>
              <a:gd name="T16" fmla="*/ 14288 w 11"/>
              <a:gd name="T17" fmla="*/ 31948 h 24"/>
              <a:gd name="T18" fmla="*/ 9525 w 11"/>
              <a:gd name="T19" fmla="*/ 34991 h 24"/>
              <a:gd name="T20" fmla="*/ 6350 w 11"/>
              <a:gd name="T21" fmla="*/ 33469 h 24"/>
              <a:gd name="T22" fmla="*/ 4763 w 11"/>
              <a:gd name="T23" fmla="*/ 30427 h 24"/>
              <a:gd name="T24" fmla="*/ 4763 w 11"/>
              <a:gd name="T25" fmla="*/ 25863 h 24"/>
              <a:gd name="T26" fmla="*/ 4763 w 11"/>
              <a:gd name="T27" fmla="*/ 19777 h 24"/>
              <a:gd name="T28" fmla="*/ 3175 w 11"/>
              <a:gd name="T29" fmla="*/ 12171 h 24"/>
              <a:gd name="T30" fmla="*/ 3175 w 11"/>
              <a:gd name="T31" fmla="*/ 6085 h 24"/>
              <a:gd name="T32" fmla="*/ 0 w 11"/>
              <a:gd name="T33" fmla="*/ 0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"/>
              <a:gd name="T52" fmla="*/ 0 h 24"/>
              <a:gd name="T53" fmla="*/ 11 w 11"/>
              <a:gd name="T54" fmla="*/ 24 h 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" h="24">
                <a:moveTo>
                  <a:pt x="0" y="0"/>
                </a:moveTo>
                <a:lnTo>
                  <a:pt x="2" y="3"/>
                </a:lnTo>
                <a:lnTo>
                  <a:pt x="3" y="6"/>
                </a:lnTo>
                <a:lnTo>
                  <a:pt x="5" y="9"/>
                </a:lnTo>
                <a:lnTo>
                  <a:pt x="7" y="12"/>
                </a:lnTo>
                <a:lnTo>
                  <a:pt x="8" y="15"/>
                </a:lnTo>
                <a:lnTo>
                  <a:pt x="9" y="17"/>
                </a:lnTo>
                <a:lnTo>
                  <a:pt x="10" y="19"/>
                </a:lnTo>
                <a:lnTo>
                  <a:pt x="9" y="21"/>
                </a:lnTo>
                <a:lnTo>
                  <a:pt x="6" y="23"/>
                </a:lnTo>
                <a:lnTo>
                  <a:pt x="4" y="22"/>
                </a:lnTo>
                <a:lnTo>
                  <a:pt x="3" y="20"/>
                </a:lnTo>
                <a:lnTo>
                  <a:pt x="3" y="17"/>
                </a:lnTo>
                <a:lnTo>
                  <a:pt x="3" y="13"/>
                </a:lnTo>
                <a:lnTo>
                  <a:pt x="2" y="8"/>
                </a:lnTo>
                <a:lnTo>
                  <a:pt x="2" y="4"/>
                </a:lnTo>
                <a:lnTo>
                  <a:pt x="0" y="0"/>
                </a:lnTo>
              </a:path>
            </a:pathLst>
          </a:custGeom>
          <a:solidFill>
            <a:srgbClr val="FE9B03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" name="Freeform 73"/>
          <p:cNvSpPr>
            <a:spLocks/>
          </p:cNvSpPr>
          <p:nvPr/>
        </p:nvSpPr>
        <p:spPr bwMode="auto">
          <a:xfrm>
            <a:off x="5059363" y="2157413"/>
            <a:ext cx="20637" cy="34925"/>
          </a:xfrm>
          <a:custGeom>
            <a:avLst/>
            <a:gdLst>
              <a:gd name="T0" fmla="*/ 17462 w 13"/>
              <a:gd name="T1" fmla="*/ 33407 h 23"/>
              <a:gd name="T2" fmla="*/ 17462 w 13"/>
              <a:gd name="T3" fmla="*/ 33407 h 23"/>
              <a:gd name="T4" fmla="*/ 19050 w 13"/>
              <a:gd name="T5" fmla="*/ 28851 h 23"/>
              <a:gd name="T6" fmla="*/ 19050 w 13"/>
              <a:gd name="T7" fmla="*/ 25814 h 23"/>
              <a:gd name="T8" fmla="*/ 17462 w 13"/>
              <a:gd name="T9" fmla="*/ 21259 h 23"/>
              <a:gd name="T10" fmla="*/ 14287 w 13"/>
              <a:gd name="T11" fmla="*/ 16703 h 23"/>
              <a:gd name="T12" fmla="*/ 11112 w 13"/>
              <a:gd name="T13" fmla="*/ 13666 h 23"/>
              <a:gd name="T14" fmla="*/ 7937 w 13"/>
              <a:gd name="T15" fmla="*/ 7592 h 23"/>
              <a:gd name="T16" fmla="*/ 4762 w 13"/>
              <a:gd name="T17" fmla="*/ 4555 h 23"/>
              <a:gd name="T18" fmla="*/ 3175 w 13"/>
              <a:gd name="T19" fmla="*/ 0 h 23"/>
              <a:gd name="T20" fmla="*/ 0 w 13"/>
              <a:gd name="T21" fmla="*/ 1518 h 23"/>
              <a:gd name="T22" fmla="*/ 1587 w 13"/>
              <a:gd name="T23" fmla="*/ 6074 h 23"/>
              <a:gd name="T24" fmla="*/ 4762 w 13"/>
              <a:gd name="T25" fmla="*/ 10629 h 23"/>
              <a:gd name="T26" fmla="*/ 7937 w 13"/>
              <a:gd name="T27" fmla="*/ 16703 h 23"/>
              <a:gd name="T28" fmla="*/ 11112 w 13"/>
              <a:gd name="T29" fmla="*/ 19740 h 23"/>
              <a:gd name="T30" fmla="*/ 14287 w 13"/>
              <a:gd name="T31" fmla="*/ 22777 h 23"/>
              <a:gd name="T32" fmla="*/ 15875 w 13"/>
              <a:gd name="T33" fmla="*/ 25814 h 23"/>
              <a:gd name="T34" fmla="*/ 15875 w 13"/>
              <a:gd name="T35" fmla="*/ 28851 h 23"/>
              <a:gd name="T36" fmla="*/ 15875 w 13"/>
              <a:gd name="T37" fmla="*/ 28851 h 23"/>
              <a:gd name="T38" fmla="*/ 17462 w 13"/>
              <a:gd name="T39" fmla="*/ 33407 h 2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3"/>
              <a:gd name="T61" fmla="*/ 0 h 23"/>
              <a:gd name="T62" fmla="*/ 13 w 13"/>
              <a:gd name="T63" fmla="*/ 23 h 2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3" h="23">
                <a:moveTo>
                  <a:pt x="11" y="22"/>
                </a:moveTo>
                <a:lnTo>
                  <a:pt x="11" y="22"/>
                </a:lnTo>
                <a:lnTo>
                  <a:pt x="12" y="19"/>
                </a:lnTo>
                <a:lnTo>
                  <a:pt x="12" y="17"/>
                </a:lnTo>
                <a:lnTo>
                  <a:pt x="11" y="14"/>
                </a:lnTo>
                <a:lnTo>
                  <a:pt x="9" y="11"/>
                </a:lnTo>
                <a:lnTo>
                  <a:pt x="7" y="9"/>
                </a:lnTo>
                <a:lnTo>
                  <a:pt x="5" y="5"/>
                </a:lnTo>
                <a:lnTo>
                  <a:pt x="3" y="3"/>
                </a:lnTo>
                <a:lnTo>
                  <a:pt x="2" y="0"/>
                </a:lnTo>
                <a:lnTo>
                  <a:pt x="0" y="1"/>
                </a:lnTo>
                <a:lnTo>
                  <a:pt x="1" y="4"/>
                </a:lnTo>
                <a:lnTo>
                  <a:pt x="3" y="7"/>
                </a:lnTo>
                <a:lnTo>
                  <a:pt x="5" y="11"/>
                </a:lnTo>
                <a:lnTo>
                  <a:pt x="7" y="13"/>
                </a:lnTo>
                <a:lnTo>
                  <a:pt x="9" y="15"/>
                </a:lnTo>
                <a:lnTo>
                  <a:pt x="10" y="17"/>
                </a:lnTo>
                <a:lnTo>
                  <a:pt x="10" y="19"/>
                </a:lnTo>
                <a:lnTo>
                  <a:pt x="11" y="22"/>
                </a:lnTo>
              </a:path>
            </a:pathLst>
          </a:custGeom>
          <a:solidFill>
            <a:srgbClr val="FE9B03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" name="Freeform 74"/>
          <p:cNvSpPr>
            <a:spLocks/>
          </p:cNvSpPr>
          <p:nvPr/>
        </p:nvSpPr>
        <p:spPr bwMode="auto">
          <a:xfrm>
            <a:off x="5059363" y="2157413"/>
            <a:ext cx="19050" cy="36512"/>
          </a:xfrm>
          <a:custGeom>
            <a:avLst/>
            <a:gdLst>
              <a:gd name="T0" fmla="*/ 3175 w 12"/>
              <a:gd name="T1" fmla="*/ 1460 h 25"/>
              <a:gd name="T2" fmla="*/ 0 w 12"/>
              <a:gd name="T3" fmla="*/ 1460 h 25"/>
              <a:gd name="T4" fmla="*/ 1588 w 12"/>
              <a:gd name="T5" fmla="*/ 7302 h 25"/>
              <a:gd name="T6" fmla="*/ 3175 w 12"/>
              <a:gd name="T7" fmla="*/ 13144 h 25"/>
              <a:gd name="T8" fmla="*/ 3175 w 12"/>
              <a:gd name="T9" fmla="*/ 18986 h 25"/>
              <a:gd name="T10" fmla="*/ 4763 w 12"/>
              <a:gd name="T11" fmla="*/ 26289 h 25"/>
              <a:gd name="T12" fmla="*/ 4763 w 12"/>
              <a:gd name="T13" fmla="*/ 30670 h 25"/>
              <a:gd name="T14" fmla="*/ 7938 w 12"/>
              <a:gd name="T15" fmla="*/ 35052 h 25"/>
              <a:gd name="T16" fmla="*/ 12700 w 12"/>
              <a:gd name="T17" fmla="*/ 35052 h 25"/>
              <a:gd name="T18" fmla="*/ 17463 w 12"/>
              <a:gd name="T19" fmla="*/ 33591 h 25"/>
              <a:gd name="T20" fmla="*/ 15875 w 12"/>
              <a:gd name="T21" fmla="*/ 29210 h 25"/>
              <a:gd name="T22" fmla="*/ 11112 w 12"/>
              <a:gd name="T23" fmla="*/ 32131 h 25"/>
              <a:gd name="T24" fmla="*/ 9525 w 12"/>
              <a:gd name="T25" fmla="*/ 32131 h 25"/>
              <a:gd name="T26" fmla="*/ 7938 w 12"/>
              <a:gd name="T27" fmla="*/ 30670 h 25"/>
              <a:gd name="T28" fmla="*/ 7938 w 12"/>
              <a:gd name="T29" fmla="*/ 24828 h 25"/>
              <a:gd name="T30" fmla="*/ 6350 w 12"/>
              <a:gd name="T31" fmla="*/ 18986 h 25"/>
              <a:gd name="T32" fmla="*/ 6350 w 12"/>
              <a:gd name="T33" fmla="*/ 13144 h 25"/>
              <a:gd name="T34" fmla="*/ 4763 w 12"/>
              <a:gd name="T35" fmla="*/ 5842 h 25"/>
              <a:gd name="T36" fmla="*/ 3175 w 12"/>
              <a:gd name="T37" fmla="*/ 0 h 25"/>
              <a:gd name="T38" fmla="*/ 0 w 12"/>
              <a:gd name="T39" fmla="*/ 1460 h 25"/>
              <a:gd name="T40" fmla="*/ 3175 w 12"/>
              <a:gd name="T41" fmla="*/ 1460 h 2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"/>
              <a:gd name="T64" fmla="*/ 0 h 25"/>
              <a:gd name="T65" fmla="*/ 12 w 12"/>
              <a:gd name="T66" fmla="*/ 25 h 2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" h="25">
                <a:moveTo>
                  <a:pt x="2" y="1"/>
                </a:moveTo>
                <a:lnTo>
                  <a:pt x="0" y="1"/>
                </a:lnTo>
                <a:lnTo>
                  <a:pt x="1" y="5"/>
                </a:lnTo>
                <a:lnTo>
                  <a:pt x="2" y="9"/>
                </a:lnTo>
                <a:lnTo>
                  <a:pt x="2" y="13"/>
                </a:lnTo>
                <a:lnTo>
                  <a:pt x="3" y="18"/>
                </a:lnTo>
                <a:lnTo>
                  <a:pt x="3" y="21"/>
                </a:lnTo>
                <a:lnTo>
                  <a:pt x="5" y="24"/>
                </a:lnTo>
                <a:lnTo>
                  <a:pt x="8" y="24"/>
                </a:lnTo>
                <a:lnTo>
                  <a:pt x="11" y="23"/>
                </a:lnTo>
                <a:lnTo>
                  <a:pt x="10" y="20"/>
                </a:lnTo>
                <a:lnTo>
                  <a:pt x="7" y="22"/>
                </a:lnTo>
                <a:lnTo>
                  <a:pt x="6" y="22"/>
                </a:lnTo>
                <a:lnTo>
                  <a:pt x="5" y="21"/>
                </a:lnTo>
                <a:lnTo>
                  <a:pt x="5" y="17"/>
                </a:lnTo>
                <a:lnTo>
                  <a:pt x="4" y="13"/>
                </a:lnTo>
                <a:lnTo>
                  <a:pt x="4" y="9"/>
                </a:lnTo>
                <a:lnTo>
                  <a:pt x="3" y="4"/>
                </a:lnTo>
                <a:lnTo>
                  <a:pt x="2" y="0"/>
                </a:lnTo>
                <a:lnTo>
                  <a:pt x="0" y="1"/>
                </a:lnTo>
                <a:lnTo>
                  <a:pt x="2" y="1"/>
                </a:lnTo>
              </a:path>
            </a:pathLst>
          </a:custGeom>
          <a:solidFill>
            <a:srgbClr val="FFCC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7" name="Freeform 75"/>
          <p:cNvSpPr>
            <a:spLocks/>
          </p:cNvSpPr>
          <p:nvPr/>
        </p:nvSpPr>
        <p:spPr bwMode="auto">
          <a:xfrm>
            <a:off x="5105400" y="2165350"/>
            <a:ext cx="20638" cy="23813"/>
          </a:xfrm>
          <a:custGeom>
            <a:avLst/>
            <a:gdLst>
              <a:gd name="T0" fmla="*/ 0 w 12"/>
              <a:gd name="T1" fmla="*/ 0 h 15"/>
              <a:gd name="T2" fmla="*/ 3440 w 12"/>
              <a:gd name="T3" fmla="*/ 1588 h 15"/>
              <a:gd name="T4" fmla="*/ 5160 w 12"/>
              <a:gd name="T5" fmla="*/ 3175 h 15"/>
              <a:gd name="T6" fmla="*/ 8599 w 12"/>
              <a:gd name="T7" fmla="*/ 6350 h 15"/>
              <a:gd name="T8" fmla="*/ 10319 w 12"/>
              <a:gd name="T9" fmla="*/ 9525 h 15"/>
              <a:gd name="T10" fmla="*/ 13759 w 12"/>
              <a:gd name="T11" fmla="*/ 11113 h 15"/>
              <a:gd name="T12" fmla="*/ 15479 w 12"/>
              <a:gd name="T13" fmla="*/ 14288 h 15"/>
              <a:gd name="T14" fmla="*/ 17198 w 12"/>
              <a:gd name="T15" fmla="*/ 15875 h 15"/>
              <a:gd name="T16" fmla="*/ 18918 w 12"/>
              <a:gd name="T17" fmla="*/ 19050 h 15"/>
              <a:gd name="T18" fmla="*/ 18918 w 12"/>
              <a:gd name="T19" fmla="*/ 22225 h 15"/>
              <a:gd name="T20" fmla="*/ 17198 w 12"/>
              <a:gd name="T21" fmla="*/ 22225 h 15"/>
              <a:gd name="T22" fmla="*/ 13759 w 12"/>
              <a:gd name="T23" fmla="*/ 22225 h 15"/>
              <a:gd name="T24" fmla="*/ 12039 w 12"/>
              <a:gd name="T25" fmla="*/ 22225 h 15"/>
              <a:gd name="T26" fmla="*/ 10319 w 12"/>
              <a:gd name="T27" fmla="*/ 20638 h 15"/>
              <a:gd name="T28" fmla="*/ 8599 w 12"/>
              <a:gd name="T29" fmla="*/ 17463 h 15"/>
              <a:gd name="T30" fmla="*/ 5160 w 12"/>
              <a:gd name="T31" fmla="*/ 14288 h 15"/>
              <a:gd name="T32" fmla="*/ 5160 w 12"/>
              <a:gd name="T33" fmla="*/ 11113 h 15"/>
              <a:gd name="T34" fmla="*/ 3440 w 12"/>
              <a:gd name="T35" fmla="*/ 9525 h 15"/>
              <a:gd name="T36" fmla="*/ 1720 w 12"/>
              <a:gd name="T37" fmla="*/ 6350 h 15"/>
              <a:gd name="T38" fmla="*/ 1720 w 12"/>
              <a:gd name="T39" fmla="*/ 3175 h 15"/>
              <a:gd name="T40" fmla="*/ 0 w 12"/>
              <a:gd name="T41" fmla="*/ 0 h 1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"/>
              <a:gd name="T64" fmla="*/ 0 h 15"/>
              <a:gd name="T65" fmla="*/ 12 w 12"/>
              <a:gd name="T66" fmla="*/ 15 h 1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" h="15">
                <a:moveTo>
                  <a:pt x="0" y="0"/>
                </a:moveTo>
                <a:lnTo>
                  <a:pt x="2" y="1"/>
                </a:lnTo>
                <a:lnTo>
                  <a:pt x="3" y="2"/>
                </a:lnTo>
                <a:lnTo>
                  <a:pt x="5" y="4"/>
                </a:lnTo>
                <a:lnTo>
                  <a:pt x="6" y="6"/>
                </a:lnTo>
                <a:lnTo>
                  <a:pt x="8" y="7"/>
                </a:lnTo>
                <a:lnTo>
                  <a:pt x="9" y="9"/>
                </a:lnTo>
                <a:lnTo>
                  <a:pt x="10" y="10"/>
                </a:lnTo>
                <a:lnTo>
                  <a:pt x="11" y="12"/>
                </a:lnTo>
                <a:lnTo>
                  <a:pt x="11" y="14"/>
                </a:lnTo>
                <a:lnTo>
                  <a:pt x="10" y="14"/>
                </a:lnTo>
                <a:lnTo>
                  <a:pt x="8" y="14"/>
                </a:lnTo>
                <a:lnTo>
                  <a:pt x="7" y="14"/>
                </a:lnTo>
                <a:lnTo>
                  <a:pt x="6" y="13"/>
                </a:lnTo>
                <a:lnTo>
                  <a:pt x="5" y="11"/>
                </a:lnTo>
                <a:lnTo>
                  <a:pt x="3" y="9"/>
                </a:lnTo>
                <a:lnTo>
                  <a:pt x="3" y="7"/>
                </a:lnTo>
                <a:lnTo>
                  <a:pt x="2" y="6"/>
                </a:lnTo>
                <a:lnTo>
                  <a:pt x="1" y="4"/>
                </a:lnTo>
                <a:lnTo>
                  <a:pt x="1" y="2"/>
                </a:lnTo>
                <a:lnTo>
                  <a:pt x="0" y="0"/>
                </a:lnTo>
              </a:path>
            </a:pathLst>
          </a:custGeom>
          <a:solidFill>
            <a:srgbClr val="FE9B03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" name="Freeform 76"/>
          <p:cNvSpPr>
            <a:spLocks/>
          </p:cNvSpPr>
          <p:nvPr/>
        </p:nvSpPr>
        <p:spPr bwMode="auto">
          <a:xfrm>
            <a:off x="5105400" y="2163763"/>
            <a:ext cx="22225" cy="23812"/>
          </a:xfrm>
          <a:custGeom>
            <a:avLst/>
            <a:gdLst>
              <a:gd name="T0" fmla="*/ 20515 w 13"/>
              <a:gd name="T1" fmla="*/ 20410 h 14"/>
              <a:gd name="T2" fmla="*/ 20515 w 13"/>
              <a:gd name="T3" fmla="*/ 20410 h 14"/>
              <a:gd name="T4" fmla="*/ 18806 w 13"/>
              <a:gd name="T5" fmla="*/ 17009 h 14"/>
              <a:gd name="T6" fmla="*/ 17096 w 13"/>
              <a:gd name="T7" fmla="*/ 15308 h 14"/>
              <a:gd name="T8" fmla="*/ 15387 w 13"/>
              <a:gd name="T9" fmla="*/ 11906 h 14"/>
              <a:gd name="T10" fmla="*/ 13677 w 13"/>
              <a:gd name="T11" fmla="*/ 10205 h 14"/>
              <a:gd name="T12" fmla="*/ 10258 w 13"/>
              <a:gd name="T13" fmla="*/ 6803 h 14"/>
              <a:gd name="T14" fmla="*/ 8548 w 13"/>
              <a:gd name="T15" fmla="*/ 3402 h 14"/>
              <a:gd name="T16" fmla="*/ 5129 w 13"/>
              <a:gd name="T17" fmla="*/ 1701 h 14"/>
              <a:gd name="T18" fmla="*/ 1710 w 13"/>
              <a:gd name="T19" fmla="*/ 0 h 14"/>
              <a:gd name="T20" fmla="*/ 0 w 13"/>
              <a:gd name="T21" fmla="*/ 3402 h 14"/>
              <a:gd name="T22" fmla="*/ 3419 w 13"/>
              <a:gd name="T23" fmla="*/ 5103 h 14"/>
              <a:gd name="T24" fmla="*/ 5129 w 13"/>
              <a:gd name="T25" fmla="*/ 6803 h 14"/>
              <a:gd name="T26" fmla="*/ 8548 w 13"/>
              <a:gd name="T27" fmla="*/ 8504 h 14"/>
              <a:gd name="T28" fmla="*/ 10258 w 13"/>
              <a:gd name="T29" fmla="*/ 11906 h 14"/>
              <a:gd name="T30" fmla="*/ 11967 w 13"/>
              <a:gd name="T31" fmla="*/ 13607 h 14"/>
              <a:gd name="T32" fmla="*/ 15387 w 13"/>
              <a:gd name="T33" fmla="*/ 17009 h 14"/>
              <a:gd name="T34" fmla="*/ 15387 w 13"/>
              <a:gd name="T35" fmla="*/ 18709 h 14"/>
              <a:gd name="T36" fmla="*/ 17096 w 13"/>
              <a:gd name="T37" fmla="*/ 22111 h 14"/>
              <a:gd name="T38" fmla="*/ 20515 w 13"/>
              <a:gd name="T39" fmla="*/ 20410 h 1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3"/>
              <a:gd name="T61" fmla="*/ 0 h 14"/>
              <a:gd name="T62" fmla="*/ 13 w 13"/>
              <a:gd name="T63" fmla="*/ 14 h 1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3" h="14">
                <a:moveTo>
                  <a:pt x="12" y="12"/>
                </a:moveTo>
                <a:lnTo>
                  <a:pt x="12" y="12"/>
                </a:lnTo>
                <a:lnTo>
                  <a:pt x="11" y="10"/>
                </a:lnTo>
                <a:lnTo>
                  <a:pt x="10" y="9"/>
                </a:lnTo>
                <a:lnTo>
                  <a:pt x="9" y="7"/>
                </a:lnTo>
                <a:lnTo>
                  <a:pt x="8" y="6"/>
                </a:lnTo>
                <a:lnTo>
                  <a:pt x="6" y="4"/>
                </a:lnTo>
                <a:lnTo>
                  <a:pt x="5" y="2"/>
                </a:lnTo>
                <a:lnTo>
                  <a:pt x="3" y="1"/>
                </a:lnTo>
                <a:lnTo>
                  <a:pt x="1" y="0"/>
                </a:lnTo>
                <a:lnTo>
                  <a:pt x="0" y="2"/>
                </a:lnTo>
                <a:lnTo>
                  <a:pt x="2" y="3"/>
                </a:lnTo>
                <a:lnTo>
                  <a:pt x="3" y="4"/>
                </a:lnTo>
                <a:lnTo>
                  <a:pt x="5" y="5"/>
                </a:lnTo>
                <a:lnTo>
                  <a:pt x="6" y="7"/>
                </a:lnTo>
                <a:lnTo>
                  <a:pt x="7" y="8"/>
                </a:lnTo>
                <a:lnTo>
                  <a:pt x="9" y="10"/>
                </a:lnTo>
                <a:lnTo>
                  <a:pt x="9" y="11"/>
                </a:lnTo>
                <a:lnTo>
                  <a:pt x="10" y="13"/>
                </a:lnTo>
                <a:lnTo>
                  <a:pt x="12" y="12"/>
                </a:lnTo>
              </a:path>
            </a:pathLst>
          </a:custGeom>
          <a:solidFill>
            <a:srgbClr val="FE9B03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" name="Freeform 77"/>
          <p:cNvSpPr>
            <a:spLocks/>
          </p:cNvSpPr>
          <p:nvPr/>
        </p:nvSpPr>
        <p:spPr bwMode="auto">
          <a:xfrm>
            <a:off x="5119688" y="2189163"/>
            <a:ext cx="7937" cy="3175"/>
          </a:xfrm>
          <a:custGeom>
            <a:avLst/>
            <a:gdLst>
              <a:gd name="T0" fmla="*/ 0 w 5"/>
              <a:gd name="T1" fmla="*/ 0 h 2"/>
              <a:gd name="T2" fmla="*/ 1587 w 5"/>
              <a:gd name="T3" fmla="*/ 0 h 2"/>
              <a:gd name="T4" fmla="*/ 4762 w 5"/>
              <a:gd name="T5" fmla="*/ 0 h 2"/>
              <a:gd name="T6" fmla="*/ 6350 w 5"/>
              <a:gd name="T7" fmla="*/ 0 h 2"/>
              <a:gd name="T8" fmla="*/ 6350 w 5"/>
              <a:gd name="T9" fmla="*/ 1588 h 2"/>
              <a:gd name="T10" fmla="*/ 4762 w 5"/>
              <a:gd name="T11" fmla="*/ 1588 h 2"/>
              <a:gd name="T12" fmla="*/ 4762 w 5"/>
              <a:gd name="T13" fmla="*/ 1588 h 2"/>
              <a:gd name="T14" fmla="*/ 4762 w 5"/>
              <a:gd name="T15" fmla="*/ 1588 h 2"/>
              <a:gd name="T16" fmla="*/ 1587 w 5"/>
              <a:gd name="T17" fmla="*/ 1588 h 2"/>
              <a:gd name="T18" fmla="*/ 0 w 5"/>
              <a:gd name="T19" fmla="*/ 1588 h 2"/>
              <a:gd name="T20" fmla="*/ 1587 w 5"/>
              <a:gd name="T21" fmla="*/ 1588 h 2"/>
              <a:gd name="T22" fmla="*/ 0 w 5"/>
              <a:gd name="T23" fmla="*/ 0 h 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"/>
              <a:gd name="T37" fmla="*/ 0 h 2"/>
              <a:gd name="T38" fmla="*/ 5 w 5"/>
              <a:gd name="T39" fmla="*/ 2 h 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" h="2">
                <a:moveTo>
                  <a:pt x="0" y="0"/>
                </a:moveTo>
                <a:lnTo>
                  <a:pt x="1" y="0"/>
                </a:lnTo>
                <a:lnTo>
                  <a:pt x="3" y="0"/>
                </a:lnTo>
                <a:lnTo>
                  <a:pt x="4" y="0"/>
                </a:lnTo>
                <a:lnTo>
                  <a:pt x="4" y="1"/>
                </a:lnTo>
                <a:lnTo>
                  <a:pt x="3" y="1"/>
                </a:lnTo>
                <a:lnTo>
                  <a:pt x="1" y="1"/>
                </a:ln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solidFill>
            <a:srgbClr val="FE9B03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" name="Freeform 78"/>
          <p:cNvSpPr>
            <a:spLocks/>
          </p:cNvSpPr>
          <p:nvPr/>
        </p:nvSpPr>
        <p:spPr bwMode="auto">
          <a:xfrm>
            <a:off x="5105400" y="2163763"/>
            <a:ext cx="14288" cy="26987"/>
          </a:xfrm>
          <a:custGeom>
            <a:avLst/>
            <a:gdLst>
              <a:gd name="T0" fmla="*/ 3175 w 9"/>
              <a:gd name="T1" fmla="*/ 0 h 17"/>
              <a:gd name="T2" fmla="*/ 0 w 9"/>
              <a:gd name="T3" fmla="*/ 1587 h 17"/>
              <a:gd name="T4" fmla="*/ 1588 w 9"/>
              <a:gd name="T5" fmla="*/ 4762 h 17"/>
              <a:gd name="T6" fmla="*/ 1588 w 9"/>
              <a:gd name="T7" fmla="*/ 7937 h 17"/>
              <a:gd name="T8" fmla="*/ 3175 w 9"/>
              <a:gd name="T9" fmla="*/ 11112 h 17"/>
              <a:gd name="T10" fmla="*/ 4763 w 9"/>
              <a:gd name="T11" fmla="*/ 14287 h 17"/>
              <a:gd name="T12" fmla="*/ 6350 w 9"/>
              <a:gd name="T13" fmla="*/ 15875 h 17"/>
              <a:gd name="T14" fmla="*/ 6350 w 9"/>
              <a:gd name="T15" fmla="*/ 19050 h 17"/>
              <a:gd name="T16" fmla="*/ 7938 w 9"/>
              <a:gd name="T17" fmla="*/ 22225 h 17"/>
              <a:gd name="T18" fmla="*/ 9525 w 9"/>
              <a:gd name="T19" fmla="*/ 25400 h 17"/>
              <a:gd name="T20" fmla="*/ 12700 w 9"/>
              <a:gd name="T21" fmla="*/ 22225 h 17"/>
              <a:gd name="T22" fmla="*/ 11113 w 9"/>
              <a:gd name="T23" fmla="*/ 20637 h 17"/>
              <a:gd name="T24" fmla="*/ 9525 w 9"/>
              <a:gd name="T25" fmla="*/ 17462 h 17"/>
              <a:gd name="T26" fmla="*/ 7938 w 9"/>
              <a:gd name="T27" fmla="*/ 14287 h 17"/>
              <a:gd name="T28" fmla="*/ 6350 w 9"/>
              <a:gd name="T29" fmla="*/ 11112 h 17"/>
              <a:gd name="T30" fmla="*/ 6350 w 9"/>
              <a:gd name="T31" fmla="*/ 9525 h 17"/>
              <a:gd name="T32" fmla="*/ 4763 w 9"/>
              <a:gd name="T33" fmla="*/ 6350 h 17"/>
              <a:gd name="T34" fmla="*/ 4763 w 9"/>
              <a:gd name="T35" fmla="*/ 3175 h 17"/>
              <a:gd name="T36" fmla="*/ 3175 w 9"/>
              <a:gd name="T37" fmla="*/ 1587 h 17"/>
              <a:gd name="T38" fmla="*/ 1588 w 9"/>
              <a:gd name="T39" fmla="*/ 3175 h 17"/>
              <a:gd name="T40" fmla="*/ 3175 w 9"/>
              <a:gd name="T41" fmla="*/ 0 h 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"/>
              <a:gd name="T64" fmla="*/ 0 h 17"/>
              <a:gd name="T65" fmla="*/ 9 w 9"/>
              <a:gd name="T66" fmla="*/ 17 h 1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" h="17">
                <a:moveTo>
                  <a:pt x="2" y="0"/>
                </a:moveTo>
                <a:lnTo>
                  <a:pt x="0" y="1"/>
                </a:lnTo>
                <a:lnTo>
                  <a:pt x="1" y="3"/>
                </a:lnTo>
                <a:lnTo>
                  <a:pt x="1" y="5"/>
                </a:lnTo>
                <a:lnTo>
                  <a:pt x="2" y="7"/>
                </a:lnTo>
                <a:lnTo>
                  <a:pt x="3" y="9"/>
                </a:lnTo>
                <a:lnTo>
                  <a:pt x="4" y="10"/>
                </a:lnTo>
                <a:lnTo>
                  <a:pt x="4" y="12"/>
                </a:lnTo>
                <a:lnTo>
                  <a:pt x="5" y="14"/>
                </a:lnTo>
                <a:lnTo>
                  <a:pt x="6" y="16"/>
                </a:lnTo>
                <a:lnTo>
                  <a:pt x="8" y="14"/>
                </a:lnTo>
                <a:lnTo>
                  <a:pt x="7" y="13"/>
                </a:lnTo>
                <a:lnTo>
                  <a:pt x="6" y="11"/>
                </a:lnTo>
                <a:lnTo>
                  <a:pt x="5" y="9"/>
                </a:lnTo>
                <a:lnTo>
                  <a:pt x="4" y="7"/>
                </a:lnTo>
                <a:lnTo>
                  <a:pt x="4" y="6"/>
                </a:lnTo>
                <a:lnTo>
                  <a:pt x="3" y="4"/>
                </a:lnTo>
                <a:lnTo>
                  <a:pt x="3" y="2"/>
                </a:lnTo>
                <a:lnTo>
                  <a:pt x="2" y="1"/>
                </a:lnTo>
                <a:lnTo>
                  <a:pt x="1" y="2"/>
                </a:lnTo>
                <a:lnTo>
                  <a:pt x="2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79"/>
          <p:cNvSpPr>
            <a:spLocks/>
          </p:cNvSpPr>
          <p:nvPr/>
        </p:nvSpPr>
        <p:spPr bwMode="auto">
          <a:xfrm>
            <a:off x="5126038" y="2252663"/>
            <a:ext cx="15875" cy="36512"/>
          </a:xfrm>
          <a:custGeom>
            <a:avLst/>
            <a:gdLst>
              <a:gd name="T0" fmla="*/ 2646 w 12"/>
              <a:gd name="T1" fmla="*/ 30427 h 24"/>
              <a:gd name="T2" fmla="*/ 2646 w 12"/>
              <a:gd name="T3" fmla="*/ 27384 h 24"/>
              <a:gd name="T4" fmla="*/ 2646 w 12"/>
              <a:gd name="T5" fmla="*/ 22820 h 24"/>
              <a:gd name="T6" fmla="*/ 2646 w 12"/>
              <a:gd name="T7" fmla="*/ 19777 h 24"/>
              <a:gd name="T8" fmla="*/ 2646 w 12"/>
              <a:gd name="T9" fmla="*/ 16735 h 24"/>
              <a:gd name="T10" fmla="*/ 2646 w 12"/>
              <a:gd name="T11" fmla="*/ 12171 h 24"/>
              <a:gd name="T12" fmla="*/ 2646 w 12"/>
              <a:gd name="T13" fmla="*/ 9128 h 24"/>
              <a:gd name="T14" fmla="*/ 2646 w 12"/>
              <a:gd name="T15" fmla="*/ 4564 h 24"/>
              <a:gd name="T16" fmla="*/ 0 w 12"/>
              <a:gd name="T17" fmla="*/ 0 h 24"/>
              <a:gd name="T18" fmla="*/ 3969 w 12"/>
              <a:gd name="T19" fmla="*/ 0 h 24"/>
              <a:gd name="T20" fmla="*/ 7938 w 12"/>
              <a:gd name="T21" fmla="*/ 0 h 24"/>
              <a:gd name="T22" fmla="*/ 10583 w 12"/>
              <a:gd name="T23" fmla="*/ 3043 h 24"/>
              <a:gd name="T24" fmla="*/ 11906 w 12"/>
              <a:gd name="T25" fmla="*/ 6085 h 24"/>
              <a:gd name="T26" fmla="*/ 13229 w 12"/>
              <a:gd name="T27" fmla="*/ 10649 h 24"/>
              <a:gd name="T28" fmla="*/ 13229 w 12"/>
              <a:gd name="T29" fmla="*/ 15213 h 24"/>
              <a:gd name="T30" fmla="*/ 14552 w 12"/>
              <a:gd name="T31" fmla="*/ 18256 h 24"/>
              <a:gd name="T32" fmla="*/ 13229 w 12"/>
              <a:gd name="T33" fmla="*/ 22820 h 24"/>
              <a:gd name="T34" fmla="*/ 13229 w 12"/>
              <a:gd name="T35" fmla="*/ 25863 h 24"/>
              <a:gd name="T36" fmla="*/ 11906 w 12"/>
              <a:gd name="T37" fmla="*/ 27384 h 24"/>
              <a:gd name="T38" fmla="*/ 10583 w 12"/>
              <a:gd name="T39" fmla="*/ 30427 h 24"/>
              <a:gd name="T40" fmla="*/ 7938 w 12"/>
              <a:gd name="T41" fmla="*/ 33469 h 24"/>
              <a:gd name="T42" fmla="*/ 5292 w 12"/>
              <a:gd name="T43" fmla="*/ 34991 h 24"/>
              <a:gd name="T44" fmla="*/ 3969 w 12"/>
              <a:gd name="T45" fmla="*/ 34991 h 24"/>
              <a:gd name="T46" fmla="*/ 2646 w 12"/>
              <a:gd name="T47" fmla="*/ 33469 h 24"/>
              <a:gd name="T48" fmla="*/ 2646 w 12"/>
              <a:gd name="T49" fmla="*/ 30427 h 2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"/>
              <a:gd name="T76" fmla="*/ 0 h 24"/>
              <a:gd name="T77" fmla="*/ 12 w 12"/>
              <a:gd name="T78" fmla="*/ 24 h 2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" h="24">
                <a:moveTo>
                  <a:pt x="2" y="20"/>
                </a:moveTo>
                <a:lnTo>
                  <a:pt x="2" y="18"/>
                </a:lnTo>
                <a:lnTo>
                  <a:pt x="2" y="15"/>
                </a:lnTo>
                <a:lnTo>
                  <a:pt x="2" y="13"/>
                </a:lnTo>
                <a:lnTo>
                  <a:pt x="2" y="11"/>
                </a:lnTo>
                <a:lnTo>
                  <a:pt x="2" y="8"/>
                </a:lnTo>
                <a:lnTo>
                  <a:pt x="2" y="6"/>
                </a:lnTo>
                <a:lnTo>
                  <a:pt x="2" y="3"/>
                </a:lnTo>
                <a:lnTo>
                  <a:pt x="0" y="0"/>
                </a:lnTo>
                <a:lnTo>
                  <a:pt x="3" y="0"/>
                </a:lnTo>
                <a:lnTo>
                  <a:pt x="6" y="0"/>
                </a:lnTo>
                <a:lnTo>
                  <a:pt x="8" y="2"/>
                </a:lnTo>
                <a:lnTo>
                  <a:pt x="9" y="4"/>
                </a:lnTo>
                <a:lnTo>
                  <a:pt x="10" y="7"/>
                </a:lnTo>
                <a:lnTo>
                  <a:pt x="10" y="10"/>
                </a:lnTo>
                <a:lnTo>
                  <a:pt x="11" y="12"/>
                </a:lnTo>
                <a:lnTo>
                  <a:pt x="10" y="15"/>
                </a:lnTo>
                <a:lnTo>
                  <a:pt x="10" y="17"/>
                </a:lnTo>
                <a:lnTo>
                  <a:pt x="9" y="18"/>
                </a:lnTo>
                <a:lnTo>
                  <a:pt x="8" y="20"/>
                </a:lnTo>
                <a:lnTo>
                  <a:pt x="6" y="22"/>
                </a:lnTo>
                <a:lnTo>
                  <a:pt x="4" y="23"/>
                </a:lnTo>
                <a:lnTo>
                  <a:pt x="3" y="23"/>
                </a:lnTo>
                <a:lnTo>
                  <a:pt x="2" y="22"/>
                </a:lnTo>
                <a:lnTo>
                  <a:pt x="2" y="20"/>
                </a:lnTo>
              </a:path>
            </a:pathLst>
          </a:custGeom>
          <a:solidFill>
            <a:srgbClr val="FE9B03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" name="Freeform 80"/>
          <p:cNvSpPr>
            <a:spLocks/>
          </p:cNvSpPr>
          <p:nvPr/>
        </p:nvSpPr>
        <p:spPr bwMode="auto">
          <a:xfrm>
            <a:off x="5126038" y="2251075"/>
            <a:ext cx="1587" cy="33338"/>
          </a:xfrm>
          <a:custGeom>
            <a:avLst/>
            <a:gdLst>
              <a:gd name="T0" fmla="*/ 0 w 1"/>
              <a:gd name="T1" fmla="*/ 0 h 22"/>
              <a:gd name="T2" fmla="*/ 0 w 1"/>
              <a:gd name="T3" fmla="*/ 1515 h 22"/>
              <a:gd name="T4" fmla="*/ 0 w 1"/>
              <a:gd name="T5" fmla="*/ 6061 h 22"/>
              <a:gd name="T6" fmla="*/ 0 w 1"/>
              <a:gd name="T7" fmla="*/ 10608 h 22"/>
              <a:gd name="T8" fmla="*/ 0 w 1"/>
              <a:gd name="T9" fmla="*/ 13638 h 22"/>
              <a:gd name="T10" fmla="*/ 0 w 1"/>
              <a:gd name="T11" fmla="*/ 16669 h 22"/>
              <a:gd name="T12" fmla="*/ 0 w 1"/>
              <a:gd name="T13" fmla="*/ 21215 h 22"/>
              <a:gd name="T14" fmla="*/ 0 w 1"/>
              <a:gd name="T15" fmla="*/ 24246 h 22"/>
              <a:gd name="T16" fmla="*/ 0 w 1"/>
              <a:gd name="T17" fmla="*/ 27277 h 22"/>
              <a:gd name="T18" fmla="*/ 0 w 1"/>
              <a:gd name="T19" fmla="*/ 31823 h 22"/>
              <a:gd name="T20" fmla="*/ 0 w 1"/>
              <a:gd name="T21" fmla="*/ 31823 h 22"/>
              <a:gd name="T22" fmla="*/ 0 w 1"/>
              <a:gd name="T23" fmla="*/ 27277 h 22"/>
              <a:gd name="T24" fmla="*/ 0 w 1"/>
              <a:gd name="T25" fmla="*/ 24246 h 22"/>
              <a:gd name="T26" fmla="*/ 0 w 1"/>
              <a:gd name="T27" fmla="*/ 21215 h 22"/>
              <a:gd name="T28" fmla="*/ 0 w 1"/>
              <a:gd name="T29" fmla="*/ 16669 h 22"/>
              <a:gd name="T30" fmla="*/ 0 w 1"/>
              <a:gd name="T31" fmla="*/ 13638 h 22"/>
              <a:gd name="T32" fmla="*/ 0 w 1"/>
              <a:gd name="T33" fmla="*/ 10608 h 22"/>
              <a:gd name="T34" fmla="*/ 0 w 1"/>
              <a:gd name="T35" fmla="*/ 4546 h 22"/>
              <a:gd name="T36" fmla="*/ 0 w 1"/>
              <a:gd name="T37" fmla="*/ 0 h 22"/>
              <a:gd name="T38" fmla="*/ 0 w 1"/>
              <a:gd name="T39" fmla="*/ 3031 h 22"/>
              <a:gd name="T40" fmla="*/ 0 w 1"/>
              <a:gd name="T41" fmla="*/ 0 h 2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"/>
              <a:gd name="T64" fmla="*/ 0 h 22"/>
              <a:gd name="T65" fmla="*/ 1 w 1"/>
              <a:gd name="T66" fmla="*/ 22 h 2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" h="22">
                <a:moveTo>
                  <a:pt x="0" y="0"/>
                </a:moveTo>
                <a:lnTo>
                  <a:pt x="0" y="1"/>
                </a:lnTo>
                <a:lnTo>
                  <a:pt x="0" y="4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0" y="16"/>
                </a:lnTo>
                <a:lnTo>
                  <a:pt x="0" y="18"/>
                </a:lnTo>
                <a:lnTo>
                  <a:pt x="0" y="21"/>
                </a:lnTo>
                <a:lnTo>
                  <a:pt x="0" y="18"/>
                </a:lnTo>
                <a:lnTo>
                  <a:pt x="0" y="16"/>
                </a:lnTo>
                <a:lnTo>
                  <a:pt x="0" y="14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0" y="3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rgbClr val="FE9B03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3" name="Freeform 81"/>
          <p:cNvSpPr>
            <a:spLocks/>
          </p:cNvSpPr>
          <p:nvPr/>
        </p:nvSpPr>
        <p:spPr bwMode="auto">
          <a:xfrm>
            <a:off x="5126038" y="2251075"/>
            <a:ext cx="17462" cy="23813"/>
          </a:xfrm>
          <a:custGeom>
            <a:avLst/>
            <a:gdLst>
              <a:gd name="T0" fmla="*/ 16119 w 13"/>
              <a:gd name="T1" fmla="*/ 22412 h 17"/>
              <a:gd name="T2" fmla="*/ 16119 w 13"/>
              <a:gd name="T3" fmla="*/ 22412 h 17"/>
              <a:gd name="T4" fmla="*/ 16119 w 13"/>
              <a:gd name="T5" fmla="*/ 18210 h 17"/>
              <a:gd name="T6" fmla="*/ 16119 w 13"/>
              <a:gd name="T7" fmla="*/ 15408 h 17"/>
              <a:gd name="T8" fmla="*/ 14776 w 13"/>
              <a:gd name="T9" fmla="*/ 11206 h 17"/>
              <a:gd name="T10" fmla="*/ 13432 w 13"/>
              <a:gd name="T11" fmla="*/ 5603 h 17"/>
              <a:gd name="T12" fmla="*/ 10746 w 13"/>
              <a:gd name="T13" fmla="*/ 2802 h 17"/>
              <a:gd name="T14" fmla="*/ 8059 w 13"/>
              <a:gd name="T15" fmla="*/ 1401 h 17"/>
              <a:gd name="T16" fmla="*/ 5373 w 13"/>
              <a:gd name="T17" fmla="*/ 0 h 17"/>
              <a:gd name="T18" fmla="*/ 0 w 13"/>
              <a:gd name="T19" fmla="*/ 1401 h 17"/>
              <a:gd name="T20" fmla="*/ 1343 w 13"/>
              <a:gd name="T21" fmla="*/ 4202 h 17"/>
              <a:gd name="T22" fmla="*/ 5373 w 13"/>
              <a:gd name="T23" fmla="*/ 2802 h 17"/>
              <a:gd name="T24" fmla="*/ 6716 w 13"/>
              <a:gd name="T25" fmla="*/ 4202 h 17"/>
              <a:gd name="T26" fmla="*/ 9403 w 13"/>
              <a:gd name="T27" fmla="*/ 5603 h 17"/>
              <a:gd name="T28" fmla="*/ 10746 w 13"/>
              <a:gd name="T29" fmla="*/ 8405 h 17"/>
              <a:gd name="T30" fmla="*/ 13432 w 13"/>
              <a:gd name="T31" fmla="*/ 11206 h 17"/>
              <a:gd name="T32" fmla="*/ 13432 w 13"/>
              <a:gd name="T33" fmla="*/ 15408 h 17"/>
              <a:gd name="T34" fmla="*/ 13432 w 13"/>
              <a:gd name="T35" fmla="*/ 18210 h 17"/>
              <a:gd name="T36" fmla="*/ 13432 w 13"/>
              <a:gd name="T37" fmla="*/ 21011 h 17"/>
              <a:gd name="T38" fmla="*/ 16119 w 13"/>
              <a:gd name="T39" fmla="*/ 22412 h 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3"/>
              <a:gd name="T61" fmla="*/ 0 h 17"/>
              <a:gd name="T62" fmla="*/ 13 w 13"/>
              <a:gd name="T63" fmla="*/ 17 h 1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3" h="17">
                <a:moveTo>
                  <a:pt x="12" y="16"/>
                </a:moveTo>
                <a:lnTo>
                  <a:pt x="12" y="16"/>
                </a:lnTo>
                <a:lnTo>
                  <a:pt x="12" y="13"/>
                </a:lnTo>
                <a:lnTo>
                  <a:pt x="12" y="11"/>
                </a:lnTo>
                <a:lnTo>
                  <a:pt x="11" y="8"/>
                </a:lnTo>
                <a:lnTo>
                  <a:pt x="10" y="4"/>
                </a:lnTo>
                <a:lnTo>
                  <a:pt x="8" y="2"/>
                </a:lnTo>
                <a:lnTo>
                  <a:pt x="6" y="1"/>
                </a:lnTo>
                <a:lnTo>
                  <a:pt x="4" y="0"/>
                </a:lnTo>
                <a:lnTo>
                  <a:pt x="0" y="1"/>
                </a:lnTo>
                <a:lnTo>
                  <a:pt x="1" y="3"/>
                </a:lnTo>
                <a:lnTo>
                  <a:pt x="4" y="2"/>
                </a:lnTo>
                <a:lnTo>
                  <a:pt x="5" y="3"/>
                </a:lnTo>
                <a:lnTo>
                  <a:pt x="7" y="4"/>
                </a:lnTo>
                <a:lnTo>
                  <a:pt x="8" y="6"/>
                </a:lnTo>
                <a:lnTo>
                  <a:pt x="10" y="8"/>
                </a:lnTo>
                <a:lnTo>
                  <a:pt x="10" y="11"/>
                </a:lnTo>
                <a:lnTo>
                  <a:pt x="10" y="13"/>
                </a:lnTo>
                <a:lnTo>
                  <a:pt x="10" y="15"/>
                </a:lnTo>
                <a:lnTo>
                  <a:pt x="12" y="16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" name="Freeform 82"/>
          <p:cNvSpPr>
            <a:spLocks/>
          </p:cNvSpPr>
          <p:nvPr/>
        </p:nvSpPr>
        <p:spPr bwMode="auto">
          <a:xfrm>
            <a:off x="5127625" y="2281238"/>
            <a:ext cx="15875" cy="11112"/>
          </a:xfrm>
          <a:custGeom>
            <a:avLst/>
            <a:gdLst>
              <a:gd name="T0" fmla="*/ 0 w 12"/>
              <a:gd name="T1" fmla="*/ 5556 h 8"/>
              <a:gd name="T2" fmla="*/ 0 w 12"/>
              <a:gd name="T3" fmla="*/ 5556 h 8"/>
              <a:gd name="T4" fmla="*/ 1323 w 12"/>
              <a:gd name="T5" fmla="*/ 8334 h 8"/>
              <a:gd name="T6" fmla="*/ 2646 w 12"/>
              <a:gd name="T7" fmla="*/ 9723 h 8"/>
              <a:gd name="T8" fmla="*/ 5292 w 12"/>
              <a:gd name="T9" fmla="*/ 9723 h 8"/>
              <a:gd name="T10" fmla="*/ 7938 w 12"/>
              <a:gd name="T11" fmla="*/ 8334 h 8"/>
              <a:gd name="T12" fmla="*/ 10583 w 12"/>
              <a:gd name="T13" fmla="*/ 6945 h 8"/>
              <a:gd name="T14" fmla="*/ 11906 w 12"/>
              <a:gd name="T15" fmla="*/ 5556 h 8"/>
              <a:gd name="T16" fmla="*/ 13229 w 12"/>
              <a:gd name="T17" fmla="*/ 2778 h 8"/>
              <a:gd name="T18" fmla="*/ 14552 w 12"/>
              <a:gd name="T19" fmla="*/ 0 h 8"/>
              <a:gd name="T20" fmla="*/ 11906 w 12"/>
              <a:gd name="T21" fmla="*/ 0 h 8"/>
              <a:gd name="T22" fmla="*/ 10583 w 12"/>
              <a:gd name="T23" fmla="*/ 1389 h 8"/>
              <a:gd name="T24" fmla="*/ 10583 w 12"/>
              <a:gd name="T25" fmla="*/ 2778 h 8"/>
              <a:gd name="T26" fmla="*/ 7938 w 12"/>
              <a:gd name="T27" fmla="*/ 5556 h 8"/>
              <a:gd name="T28" fmla="*/ 6615 w 12"/>
              <a:gd name="T29" fmla="*/ 6945 h 8"/>
              <a:gd name="T30" fmla="*/ 3969 w 12"/>
              <a:gd name="T31" fmla="*/ 6945 h 8"/>
              <a:gd name="T32" fmla="*/ 3969 w 12"/>
              <a:gd name="T33" fmla="*/ 6945 h 8"/>
              <a:gd name="T34" fmla="*/ 2646 w 12"/>
              <a:gd name="T35" fmla="*/ 6945 h 8"/>
              <a:gd name="T36" fmla="*/ 2646 w 12"/>
              <a:gd name="T37" fmla="*/ 5556 h 8"/>
              <a:gd name="T38" fmla="*/ 0 w 12"/>
              <a:gd name="T39" fmla="*/ 5556 h 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"/>
              <a:gd name="T61" fmla="*/ 0 h 8"/>
              <a:gd name="T62" fmla="*/ 12 w 12"/>
              <a:gd name="T63" fmla="*/ 8 h 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" h="8">
                <a:moveTo>
                  <a:pt x="0" y="4"/>
                </a:moveTo>
                <a:lnTo>
                  <a:pt x="0" y="4"/>
                </a:lnTo>
                <a:lnTo>
                  <a:pt x="1" y="6"/>
                </a:lnTo>
                <a:lnTo>
                  <a:pt x="2" y="7"/>
                </a:lnTo>
                <a:lnTo>
                  <a:pt x="4" y="7"/>
                </a:lnTo>
                <a:lnTo>
                  <a:pt x="6" y="6"/>
                </a:lnTo>
                <a:lnTo>
                  <a:pt x="8" y="5"/>
                </a:lnTo>
                <a:lnTo>
                  <a:pt x="9" y="4"/>
                </a:lnTo>
                <a:lnTo>
                  <a:pt x="10" y="2"/>
                </a:lnTo>
                <a:lnTo>
                  <a:pt x="11" y="0"/>
                </a:lnTo>
                <a:lnTo>
                  <a:pt x="9" y="0"/>
                </a:lnTo>
                <a:lnTo>
                  <a:pt x="8" y="1"/>
                </a:lnTo>
                <a:lnTo>
                  <a:pt x="8" y="2"/>
                </a:lnTo>
                <a:lnTo>
                  <a:pt x="6" y="4"/>
                </a:lnTo>
                <a:lnTo>
                  <a:pt x="5" y="5"/>
                </a:lnTo>
                <a:lnTo>
                  <a:pt x="3" y="5"/>
                </a:lnTo>
                <a:lnTo>
                  <a:pt x="2" y="5"/>
                </a:lnTo>
                <a:lnTo>
                  <a:pt x="2" y="4"/>
                </a:lnTo>
                <a:lnTo>
                  <a:pt x="0" y="4"/>
                </a:lnTo>
              </a:path>
            </a:pathLst>
          </a:custGeom>
          <a:solidFill>
            <a:srgbClr val="FFCC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" name="Freeform 83"/>
          <p:cNvSpPr>
            <a:spLocks/>
          </p:cNvSpPr>
          <p:nvPr/>
        </p:nvSpPr>
        <p:spPr bwMode="auto">
          <a:xfrm>
            <a:off x="3956050" y="1662113"/>
            <a:ext cx="17463" cy="23812"/>
          </a:xfrm>
          <a:custGeom>
            <a:avLst/>
            <a:gdLst>
              <a:gd name="T0" fmla="*/ 3175 w 11"/>
              <a:gd name="T1" fmla="*/ 2801 h 17"/>
              <a:gd name="T2" fmla="*/ 1588 w 11"/>
              <a:gd name="T3" fmla="*/ 8404 h 17"/>
              <a:gd name="T4" fmla="*/ 0 w 11"/>
              <a:gd name="T5" fmla="*/ 9805 h 17"/>
              <a:gd name="T6" fmla="*/ 0 w 11"/>
              <a:gd name="T7" fmla="*/ 12606 h 17"/>
              <a:gd name="T8" fmla="*/ 1588 w 11"/>
              <a:gd name="T9" fmla="*/ 14007 h 17"/>
              <a:gd name="T10" fmla="*/ 3175 w 11"/>
              <a:gd name="T11" fmla="*/ 16808 h 17"/>
              <a:gd name="T12" fmla="*/ 6350 w 11"/>
              <a:gd name="T13" fmla="*/ 19610 h 17"/>
              <a:gd name="T14" fmla="*/ 9525 w 11"/>
              <a:gd name="T15" fmla="*/ 19610 h 17"/>
              <a:gd name="T16" fmla="*/ 12700 w 11"/>
              <a:gd name="T17" fmla="*/ 22411 h 17"/>
              <a:gd name="T18" fmla="*/ 12700 w 11"/>
              <a:gd name="T19" fmla="*/ 19610 h 17"/>
              <a:gd name="T20" fmla="*/ 12700 w 11"/>
              <a:gd name="T21" fmla="*/ 16808 h 17"/>
              <a:gd name="T22" fmla="*/ 12700 w 11"/>
              <a:gd name="T23" fmla="*/ 14007 h 17"/>
              <a:gd name="T24" fmla="*/ 14288 w 11"/>
              <a:gd name="T25" fmla="*/ 12606 h 17"/>
              <a:gd name="T26" fmla="*/ 14288 w 11"/>
              <a:gd name="T27" fmla="*/ 9805 h 17"/>
              <a:gd name="T28" fmla="*/ 15875 w 11"/>
              <a:gd name="T29" fmla="*/ 8404 h 17"/>
              <a:gd name="T30" fmla="*/ 15875 w 11"/>
              <a:gd name="T31" fmla="*/ 5603 h 17"/>
              <a:gd name="T32" fmla="*/ 15875 w 11"/>
              <a:gd name="T33" fmla="*/ 2801 h 17"/>
              <a:gd name="T34" fmla="*/ 12700 w 11"/>
              <a:gd name="T35" fmla="*/ 2801 h 17"/>
              <a:gd name="T36" fmla="*/ 9525 w 11"/>
              <a:gd name="T37" fmla="*/ 1401 h 17"/>
              <a:gd name="T38" fmla="*/ 7938 w 11"/>
              <a:gd name="T39" fmla="*/ 0 h 17"/>
              <a:gd name="T40" fmla="*/ 3175 w 11"/>
              <a:gd name="T41" fmla="*/ 2801 h 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"/>
              <a:gd name="T64" fmla="*/ 0 h 17"/>
              <a:gd name="T65" fmla="*/ 11 w 11"/>
              <a:gd name="T66" fmla="*/ 17 h 1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" h="17">
                <a:moveTo>
                  <a:pt x="2" y="2"/>
                </a:moveTo>
                <a:lnTo>
                  <a:pt x="1" y="6"/>
                </a:lnTo>
                <a:lnTo>
                  <a:pt x="0" y="7"/>
                </a:lnTo>
                <a:lnTo>
                  <a:pt x="0" y="9"/>
                </a:lnTo>
                <a:lnTo>
                  <a:pt x="1" y="10"/>
                </a:lnTo>
                <a:lnTo>
                  <a:pt x="2" y="12"/>
                </a:lnTo>
                <a:lnTo>
                  <a:pt x="4" y="14"/>
                </a:lnTo>
                <a:lnTo>
                  <a:pt x="6" y="14"/>
                </a:lnTo>
                <a:lnTo>
                  <a:pt x="8" y="16"/>
                </a:lnTo>
                <a:lnTo>
                  <a:pt x="8" y="14"/>
                </a:lnTo>
                <a:lnTo>
                  <a:pt x="8" y="12"/>
                </a:lnTo>
                <a:lnTo>
                  <a:pt x="8" y="10"/>
                </a:lnTo>
                <a:lnTo>
                  <a:pt x="9" y="9"/>
                </a:lnTo>
                <a:lnTo>
                  <a:pt x="9" y="7"/>
                </a:lnTo>
                <a:lnTo>
                  <a:pt x="10" y="6"/>
                </a:lnTo>
                <a:lnTo>
                  <a:pt x="10" y="4"/>
                </a:lnTo>
                <a:lnTo>
                  <a:pt x="10" y="2"/>
                </a:lnTo>
                <a:lnTo>
                  <a:pt x="8" y="2"/>
                </a:lnTo>
                <a:lnTo>
                  <a:pt x="6" y="1"/>
                </a:lnTo>
                <a:lnTo>
                  <a:pt x="5" y="0"/>
                </a:lnTo>
                <a:lnTo>
                  <a:pt x="2" y="2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" name="Freeform 84"/>
          <p:cNvSpPr>
            <a:spLocks/>
          </p:cNvSpPr>
          <p:nvPr/>
        </p:nvSpPr>
        <p:spPr bwMode="auto">
          <a:xfrm>
            <a:off x="3956050" y="1665288"/>
            <a:ext cx="15875" cy="20637"/>
          </a:xfrm>
          <a:custGeom>
            <a:avLst/>
            <a:gdLst>
              <a:gd name="T0" fmla="*/ 11112 w 10"/>
              <a:gd name="T1" fmla="*/ 17885 h 15"/>
              <a:gd name="T2" fmla="*/ 14288 w 10"/>
              <a:gd name="T3" fmla="*/ 16510 h 15"/>
              <a:gd name="T4" fmla="*/ 11112 w 10"/>
              <a:gd name="T5" fmla="*/ 15134 h 15"/>
              <a:gd name="T6" fmla="*/ 7938 w 10"/>
              <a:gd name="T7" fmla="*/ 13758 h 15"/>
              <a:gd name="T8" fmla="*/ 4762 w 10"/>
              <a:gd name="T9" fmla="*/ 12382 h 15"/>
              <a:gd name="T10" fmla="*/ 4762 w 10"/>
              <a:gd name="T11" fmla="*/ 11006 h 15"/>
              <a:gd name="T12" fmla="*/ 3175 w 10"/>
              <a:gd name="T13" fmla="*/ 8255 h 15"/>
              <a:gd name="T14" fmla="*/ 3175 w 10"/>
              <a:gd name="T15" fmla="*/ 6879 h 15"/>
              <a:gd name="T16" fmla="*/ 3175 w 10"/>
              <a:gd name="T17" fmla="*/ 5503 h 15"/>
              <a:gd name="T18" fmla="*/ 6350 w 10"/>
              <a:gd name="T19" fmla="*/ 1376 h 15"/>
              <a:gd name="T20" fmla="*/ 3175 w 10"/>
              <a:gd name="T21" fmla="*/ 0 h 15"/>
              <a:gd name="T22" fmla="*/ 1588 w 10"/>
              <a:gd name="T23" fmla="*/ 2752 h 15"/>
              <a:gd name="T24" fmla="*/ 0 w 10"/>
              <a:gd name="T25" fmla="*/ 6879 h 15"/>
              <a:gd name="T26" fmla="*/ 0 w 10"/>
              <a:gd name="T27" fmla="*/ 9631 h 15"/>
              <a:gd name="T28" fmla="*/ 1588 w 10"/>
              <a:gd name="T29" fmla="*/ 12382 h 15"/>
              <a:gd name="T30" fmla="*/ 3175 w 10"/>
              <a:gd name="T31" fmla="*/ 15134 h 15"/>
              <a:gd name="T32" fmla="*/ 6350 w 10"/>
              <a:gd name="T33" fmla="*/ 16510 h 15"/>
              <a:gd name="T34" fmla="*/ 9525 w 10"/>
              <a:gd name="T35" fmla="*/ 17885 h 15"/>
              <a:gd name="T36" fmla="*/ 12700 w 10"/>
              <a:gd name="T37" fmla="*/ 19261 h 15"/>
              <a:gd name="T38" fmla="*/ 14288 w 10"/>
              <a:gd name="T39" fmla="*/ 17885 h 15"/>
              <a:gd name="T40" fmla="*/ 11112 w 10"/>
              <a:gd name="T41" fmla="*/ 17885 h 1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"/>
              <a:gd name="T64" fmla="*/ 0 h 15"/>
              <a:gd name="T65" fmla="*/ 10 w 10"/>
              <a:gd name="T66" fmla="*/ 15 h 1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" h="15">
                <a:moveTo>
                  <a:pt x="7" y="13"/>
                </a:moveTo>
                <a:lnTo>
                  <a:pt x="9" y="12"/>
                </a:lnTo>
                <a:lnTo>
                  <a:pt x="7" y="11"/>
                </a:lnTo>
                <a:lnTo>
                  <a:pt x="5" y="10"/>
                </a:lnTo>
                <a:lnTo>
                  <a:pt x="3" y="9"/>
                </a:lnTo>
                <a:lnTo>
                  <a:pt x="3" y="8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4" y="1"/>
                </a:lnTo>
                <a:lnTo>
                  <a:pt x="2" y="0"/>
                </a:lnTo>
                <a:lnTo>
                  <a:pt x="1" y="2"/>
                </a:lnTo>
                <a:lnTo>
                  <a:pt x="0" y="5"/>
                </a:lnTo>
                <a:lnTo>
                  <a:pt x="0" y="7"/>
                </a:lnTo>
                <a:lnTo>
                  <a:pt x="1" y="9"/>
                </a:lnTo>
                <a:lnTo>
                  <a:pt x="2" y="11"/>
                </a:lnTo>
                <a:lnTo>
                  <a:pt x="4" y="12"/>
                </a:lnTo>
                <a:lnTo>
                  <a:pt x="6" y="13"/>
                </a:lnTo>
                <a:lnTo>
                  <a:pt x="8" y="14"/>
                </a:lnTo>
                <a:lnTo>
                  <a:pt x="9" y="13"/>
                </a:lnTo>
                <a:lnTo>
                  <a:pt x="7" y="13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Freeform 85"/>
          <p:cNvSpPr>
            <a:spLocks/>
          </p:cNvSpPr>
          <p:nvPr/>
        </p:nvSpPr>
        <p:spPr bwMode="auto">
          <a:xfrm>
            <a:off x="3971925" y="1663700"/>
            <a:ext cx="4763" cy="22225"/>
          </a:xfrm>
          <a:custGeom>
            <a:avLst/>
            <a:gdLst>
              <a:gd name="T0" fmla="*/ 3175 w 3"/>
              <a:gd name="T1" fmla="*/ 2963 h 15"/>
              <a:gd name="T2" fmla="*/ 1588 w 3"/>
              <a:gd name="T3" fmla="*/ 1482 h 15"/>
              <a:gd name="T4" fmla="*/ 1588 w 3"/>
              <a:gd name="T5" fmla="*/ 2963 h 15"/>
              <a:gd name="T6" fmla="*/ 1588 w 3"/>
              <a:gd name="T7" fmla="*/ 5927 h 15"/>
              <a:gd name="T8" fmla="*/ 1588 w 3"/>
              <a:gd name="T9" fmla="*/ 7408 h 15"/>
              <a:gd name="T10" fmla="*/ 1588 w 3"/>
              <a:gd name="T11" fmla="*/ 10372 h 15"/>
              <a:gd name="T12" fmla="*/ 0 w 3"/>
              <a:gd name="T13" fmla="*/ 13335 h 15"/>
              <a:gd name="T14" fmla="*/ 0 w 3"/>
              <a:gd name="T15" fmla="*/ 16298 h 15"/>
              <a:gd name="T16" fmla="*/ 0 w 3"/>
              <a:gd name="T17" fmla="*/ 17780 h 15"/>
              <a:gd name="T18" fmla="*/ 0 w 3"/>
              <a:gd name="T19" fmla="*/ 20743 h 15"/>
              <a:gd name="T20" fmla="*/ 1588 w 3"/>
              <a:gd name="T21" fmla="*/ 19262 h 15"/>
              <a:gd name="T22" fmla="*/ 1588 w 3"/>
              <a:gd name="T23" fmla="*/ 17780 h 15"/>
              <a:gd name="T24" fmla="*/ 1588 w 3"/>
              <a:gd name="T25" fmla="*/ 16298 h 15"/>
              <a:gd name="T26" fmla="*/ 1588 w 3"/>
              <a:gd name="T27" fmla="*/ 13335 h 15"/>
              <a:gd name="T28" fmla="*/ 3175 w 3"/>
              <a:gd name="T29" fmla="*/ 11853 h 15"/>
              <a:gd name="T30" fmla="*/ 3175 w 3"/>
              <a:gd name="T31" fmla="*/ 8890 h 15"/>
              <a:gd name="T32" fmla="*/ 3175 w 3"/>
              <a:gd name="T33" fmla="*/ 7408 h 15"/>
              <a:gd name="T34" fmla="*/ 3175 w 3"/>
              <a:gd name="T35" fmla="*/ 2963 h 15"/>
              <a:gd name="T36" fmla="*/ 3175 w 3"/>
              <a:gd name="T37" fmla="*/ 1482 h 15"/>
              <a:gd name="T38" fmla="*/ 1588 w 3"/>
              <a:gd name="T39" fmla="*/ 0 h 15"/>
              <a:gd name="T40" fmla="*/ 3175 w 3"/>
              <a:gd name="T41" fmla="*/ 2963 h 1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"/>
              <a:gd name="T64" fmla="*/ 0 h 15"/>
              <a:gd name="T65" fmla="*/ 3 w 3"/>
              <a:gd name="T66" fmla="*/ 15 h 1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" h="15">
                <a:moveTo>
                  <a:pt x="2" y="2"/>
                </a:moveTo>
                <a:lnTo>
                  <a:pt x="1" y="1"/>
                </a:lnTo>
                <a:lnTo>
                  <a:pt x="1" y="2"/>
                </a:lnTo>
                <a:lnTo>
                  <a:pt x="1" y="4"/>
                </a:lnTo>
                <a:lnTo>
                  <a:pt x="1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2"/>
                </a:lnTo>
                <a:lnTo>
                  <a:pt x="0" y="14"/>
                </a:lnTo>
                <a:lnTo>
                  <a:pt x="1" y="13"/>
                </a:lnTo>
                <a:lnTo>
                  <a:pt x="1" y="12"/>
                </a:lnTo>
                <a:lnTo>
                  <a:pt x="1" y="11"/>
                </a:lnTo>
                <a:lnTo>
                  <a:pt x="1" y="9"/>
                </a:lnTo>
                <a:lnTo>
                  <a:pt x="2" y="8"/>
                </a:lnTo>
                <a:lnTo>
                  <a:pt x="2" y="6"/>
                </a:lnTo>
                <a:lnTo>
                  <a:pt x="2" y="5"/>
                </a:lnTo>
                <a:lnTo>
                  <a:pt x="2" y="2"/>
                </a:lnTo>
                <a:lnTo>
                  <a:pt x="2" y="1"/>
                </a:lnTo>
                <a:lnTo>
                  <a:pt x="1" y="0"/>
                </a:lnTo>
                <a:lnTo>
                  <a:pt x="2" y="2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" name="Freeform 86"/>
          <p:cNvSpPr>
            <a:spLocks/>
          </p:cNvSpPr>
          <p:nvPr/>
        </p:nvSpPr>
        <p:spPr bwMode="auto">
          <a:xfrm>
            <a:off x="3960813" y="1662113"/>
            <a:ext cx="12700" cy="0"/>
          </a:xfrm>
          <a:custGeom>
            <a:avLst/>
            <a:gdLst>
              <a:gd name="T0" fmla="*/ 2822 w 9"/>
              <a:gd name="T1" fmla="*/ 0 h 1"/>
              <a:gd name="T2" fmla="*/ 2822 w 9"/>
              <a:gd name="T3" fmla="*/ 0 h 1"/>
              <a:gd name="T4" fmla="*/ 4233 w 9"/>
              <a:gd name="T5" fmla="*/ 0 h 1"/>
              <a:gd name="T6" fmla="*/ 5644 w 9"/>
              <a:gd name="T7" fmla="*/ 0 h 1"/>
              <a:gd name="T8" fmla="*/ 8467 w 9"/>
              <a:gd name="T9" fmla="*/ 0 h 1"/>
              <a:gd name="T10" fmla="*/ 11289 w 9"/>
              <a:gd name="T11" fmla="*/ 0 h 1"/>
              <a:gd name="T12" fmla="*/ 11289 w 9"/>
              <a:gd name="T13" fmla="*/ 0 h 1"/>
              <a:gd name="T14" fmla="*/ 8467 w 9"/>
              <a:gd name="T15" fmla="*/ 0 h 1"/>
              <a:gd name="T16" fmla="*/ 7056 w 9"/>
              <a:gd name="T17" fmla="*/ 0 h 1"/>
              <a:gd name="T18" fmla="*/ 4233 w 9"/>
              <a:gd name="T19" fmla="*/ 0 h 1"/>
              <a:gd name="T20" fmla="*/ 0 w 9"/>
              <a:gd name="T21" fmla="*/ 0 h 1"/>
              <a:gd name="T22" fmla="*/ 2822 w 9"/>
              <a:gd name="T23" fmla="*/ 0 h 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"/>
              <a:gd name="T37" fmla="*/ 0 h 1"/>
              <a:gd name="T38" fmla="*/ 9 w 9"/>
              <a:gd name="T39" fmla="*/ 0 h 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" h="1">
                <a:moveTo>
                  <a:pt x="2" y="0"/>
                </a:move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6" y="0"/>
                </a:lnTo>
                <a:lnTo>
                  <a:pt x="8" y="0"/>
                </a:lnTo>
                <a:lnTo>
                  <a:pt x="6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2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9" name="Freeform 87"/>
          <p:cNvSpPr>
            <a:spLocks/>
          </p:cNvSpPr>
          <p:nvPr/>
        </p:nvSpPr>
        <p:spPr bwMode="auto">
          <a:xfrm>
            <a:off x="3987800" y="1673225"/>
            <a:ext cx="19050" cy="15875"/>
          </a:xfrm>
          <a:custGeom>
            <a:avLst/>
            <a:gdLst>
              <a:gd name="T0" fmla="*/ 0 w 13"/>
              <a:gd name="T1" fmla="*/ 0 h 12"/>
              <a:gd name="T2" fmla="*/ 1465 w 13"/>
              <a:gd name="T3" fmla="*/ 1323 h 12"/>
              <a:gd name="T4" fmla="*/ 2931 w 13"/>
              <a:gd name="T5" fmla="*/ 3969 h 12"/>
              <a:gd name="T6" fmla="*/ 2931 w 13"/>
              <a:gd name="T7" fmla="*/ 5292 h 12"/>
              <a:gd name="T8" fmla="*/ 2931 w 13"/>
              <a:gd name="T9" fmla="*/ 6615 h 12"/>
              <a:gd name="T10" fmla="*/ 4396 w 13"/>
              <a:gd name="T11" fmla="*/ 7938 h 12"/>
              <a:gd name="T12" fmla="*/ 5862 w 13"/>
              <a:gd name="T13" fmla="*/ 10583 h 12"/>
              <a:gd name="T14" fmla="*/ 7327 w 13"/>
              <a:gd name="T15" fmla="*/ 11906 h 12"/>
              <a:gd name="T16" fmla="*/ 7327 w 13"/>
              <a:gd name="T17" fmla="*/ 13229 h 12"/>
              <a:gd name="T18" fmla="*/ 10258 w 13"/>
              <a:gd name="T19" fmla="*/ 14552 h 12"/>
              <a:gd name="T20" fmla="*/ 11723 w 13"/>
              <a:gd name="T21" fmla="*/ 13229 h 12"/>
              <a:gd name="T22" fmla="*/ 14654 w 13"/>
              <a:gd name="T23" fmla="*/ 11906 h 12"/>
              <a:gd name="T24" fmla="*/ 16119 w 13"/>
              <a:gd name="T25" fmla="*/ 10583 h 12"/>
              <a:gd name="T26" fmla="*/ 17585 w 13"/>
              <a:gd name="T27" fmla="*/ 9260 h 12"/>
              <a:gd name="T28" fmla="*/ 17585 w 13"/>
              <a:gd name="T29" fmla="*/ 7938 h 12"/>
              <a:gd name="T30" fmla="*/ 17585 w 13"/>
              <a:gd name="T31" fmla="*/ 6615 h 12"/>
              <a:gd name="T32" fmla="*/ 16119 w 13"/>
              <a:gd name="T33" fmla="*/ 5292 h 12"/>
              <a:gd name="T34" fmla="*/ 14654 w 13"/>
              <a:gd name="T35" fmla="*/ 3969 h 12"/>
              <a:gd name="T36" fmla="*/ 13188 w 13"/>
              <a:gd name="T37" fmla="*/ 2646 h 12"/>
              <a:gd name="T38" fmla="*/ 11723 w 13"/>
              <a:gd name="T39" fmla="*/ 1323 h 12"/>
              <a:gd name="T40" fmla="*/ 10258 w 13"/>
              <a:gd name="T41" fmla="*/ 1323 h 12"/>
              <a:gd name="T42" fmla="*/ 7327 w 13"/>
              <a:gd name="T43" fmla="*/ 0 h 12"/>
              <a:gd name="T44" fmla="*/ 5862 w 13"/>
              <a:gd name="T45" fmla="*/ 0 h 12"/>
              <a:gd name="T46" fmla="*/ 2931 w 13"/>
              <a:gd name="T47" fmla="*/ 0 h 12"/>
              <a:gd name="T48" fmla="*/ 0 w 13"/>
              <a:gd name="T49" fmla="*/ 0 h 1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3"/>
              <a:gd name="T76" fmla="*/ 0 h 12"/>
              <a:gd name="T77" fmla="*/ 13 w 13"/>
              <a:gd name="T78" fmla="*/ 12 h 1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3" h="12">
                <a:moveTo>
                  <a:pt x="0" y="0"/>
                </a:moveTo>
                <a:lnTo>
                  <a:pt x="1" y="1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3" y="6"/>
                </a:lnTo>
                <a:lnTo>
                  <a:pt x="4" y="8"/>
                </a:lnTo>
                <a:lnTo>
                  <a:pt x="5" y="9"/>
                </a:lnTo>
                <a:lnTo>
                  <a:pt x="5" y="10"/>
                </a:lnTo>
                <a:lnTo>
                  <a:pt x="7" y="11"/>
                </a:lnTo>
                <a:lnTo>
                  <a:pt x="8" y="10"/>
                </a:lnTo>
                <a:lnTo>
                  <a:pt x="10" y="9"/>
                </a:lnTo>
                <a:lnTo>
                  <a:pt x="11" y="8"/>
                </a:lnTo>
                <a:lnTo>
                  <a:pt x="12" y="7"/>
                </a:lnTo>
                <a:lnTo>
                  <a:pt x="12" y="6"/>
                </a:lnTo>
                <a:lnTo>
                  <a:pt x="12" y="5"/>
                </a:lnTo>
                <a:lnTo>
                  <a:pt x="11" y="4"/>
                </a:lnTo>
                <a:lnTo>
                  <a:pt x="10" y="3"/>
                </a:lnTo>
                <a:lnTo>
                  <a:pt x="9" y="2"/>
                </a:lnTo>
                <a:lnTo>
                  <a:pt x="8" y="1"/>
                </a:lnTo>
                <a:lnTo>
                  <a:pt x="7" y="1"/>
                </a:lnTo>
                <a:lnTo>
                  <a:pt x="5" y="0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0" name="Freeform 88"/>
          <p:cNvSpPr>
            <a:spLocks/>
          </p:cNvSpPr>
          <p:nvPr/>
        </p:nvSpPr>
        <p:spPr bwMode="auto">
          <a:xfrm>
            <a:off x="3987800" y="1673225"/>
            <a:ext cx="7938" cy="15875"/>
          </a:xfrm>
          <a:custGeom>
            <a:avLst/>
            <a:gdLst>
              <a:gd name="T0" fmla="*/ 6350 w 5"/>
              <a:gd name="T1" fmla="*/ 13433 h 13"/>
              <a:gd name="T2" fmla="*/ 6350 w 5"/>
              <a:gd name="T3" fmla="*/ 13433 h 13"/>
              <a:gd name="T4" fmla="*/ 6350 w 5"/>
              <a:gd name="T5" fmla="*/ 12212 h 13"/>
              <a:gd name="T6" fmla="*/ 4763 w 5"/>
              <a:gd name="T7" fmla="*/ 9769 h 13"/>
              <a:gd name="T8" fmla="*/ 4763 w 5"/>
              <a:gd name="T9" fmla="*/ 8548 h 13"/>
              <a:gd name="T10" fmla="*/ 4763 w 5"/>
              <a:gd name="T11" fmla="*/ 7327 h 13"/>
              <a:gd name="T12" fmla="*/ 3175 w 5"/>
              <a:gd name="T13" fmla="*/ 4885 h 13"/>
              <a:gd name="T14" fmla="*/ 3175 w 5"/>
              <a:gd name="T15" fmla="*/ 3663 h 13"/>
              <a:gd name="T16" fmla="*/ 3175 w 5"/>
              <a:gd name="T17" fmla="*/ 1221 h 13"/>
              <a:gd name="T18" fmla="*/ 1588 w 5"/>
              <a:gd name="T19" fmla="*/ 0 h 13"/>
              <a:gd name="T20" fmla="*/ 0 w 5"/>
              <a:gd name="T21" fmla="*/ 1221 h 13"/>
              <a:gd name="T22" fmla="*/ 0 w 5"/>
              <a:gd name="T23" fmla="*/ 3663 h 13"/>
              <a:gd name="T24" fmla="*/ 1588 w 5"/>
              <a:gd name="T25" fmla="*/ 4885 h 13"/>
              <a:gd name="T26" fmla="*/ 1588 w 5"/>
              <a:gd name="T27" fmla="*/ 6106 h 13"/>
              <a:gd name="T28" fmla="*/ 1588 w 5"/>
              <a:gd name="T29" fmla="*/ 8548 h 13"/>
              <a:gd name="T30" fmla="*/ 3175 w 5"/>
              <a:gd name="T31" fmla="*/ 9769 h 13"/>
              <a:gd name="T32" fmla="*/ 3175 w 5"/>
              <a:gd name="T33" fmla="*/ 10990 h 13"/>
              <a:gd name="T34" fmla="*/ 3175 w 5"/>
              <a:gd name="T35" fmla="*/ 13433 h 13"/>
              <a:gd name="T36" fmla="*/ 4763 w 5"/>
              <a:gd name="T37" fmla="*/ 14654 h 13"/>
              <a:gd name="T38" fmla="*/ 6350 w 5"/>
              <a:gd name="T39" fmla="*/ 13433 h 1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"/>
              <a:gd name="T61" fmla="*/ 0 h 13"/>
              <a:gd name="T62" fmla="*/ 5 w 5"/>
              <a:gd name="T63" fmla="*/ 13 h 1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" h="13">
                <a:moveTo>
                  <a:pt x="4" y="11"/>
                </a:moveTo>
                <a:lnTo>
                  <a:pt x="4" y="11"/>
                </a:lnTo>
                <a:lnTo>
                  <a:pt x="4" y="10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2" y="4"/>
                </a:lnTo>
                <a:lnTo>
                  <a:pt x="2" y="3"/>
                </a:lnTo>
                <a:lnTo>
                  <a:pt x="2" y="1"/>
                </a:lnTo>
                <a:lnTo>
                  <a:pt x="1" y="0"/>
                </a:lnTo>
                <a:lnTo>
                  <a:pt x="0" y="1"/>
                </a:lnTo>
                <a:lnTo>
                  <a:pt x="0" y="3"/>
                </a:lnTo>
                <a:lnTo>
                  <a:pt x="1" y="4"/>
                </a:lnTo>
                <a:lnTo>
                  <a:pt x="1" y="5"/>
                </a:lnTo>
                <a:lnTo>
                  <a:pt x="1" y="7"/>
                </a:lnTo>
                <a:lnTo>
                  <a:pt x="2" y="8"/>
                </a:lnTo>
                <a:lnTo>
                  <a:pt x="2" y="9"/>
                </a:lnTo>
                <a:lnTo>
                  <a:pt x="2" y="11"/>
                </a:lnTo>
                <a:lnTo>
                  <a:pt x="3" y="12"/>
                </a:lnTo>
                <a:lnTo>
                  <a:pt x="4" y="1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" name="Freeform 89"/>
          <p:cNvSpPr>
            <a:spLocks/>
          </p:cNvSpPr>
          <p:nvPr/>
        </p:nvSpPr>
        <p:spPr bwMode="auto">
          <a:xfrm>
            <a:off x="3998913" y="1687513"/>
            <a:ext cx="7937" cy="4762"/>
          </a:xfrm>
          <a:custGeom>
            <a:avLst/>
            <a:gdLst>
              <a:gd name="T0" fmla="*/ 5669 w 7"/>
              <a:gd name="T1" fmla="*/ 0 h 3"/>
              <a:gd name="T2" fmla="*/ 5669 w 7"/>
              <a:gd name="T3" fmla="*/ 0 h 3"/>
              <a:gd name="T4" fmla="*/ 4535 w 7"/>
              <a:gd name="T5" fmla="*/ 1587 h 3"/>
              <a:gd name="T6" fmla="*/ 3402 w 7"/>
              <a:gd name="T7" fmla="*/ 1587 h 3"/>
              <a:gd name="T8" fmla="*/ 2268 w 7"/>
              <a:gd name="T9" fmla="*/ 1587 h 3"/>
              <a:gd name="T10" fmla="*/ 1134 w 7"/>
              <a:gd name="T11" fmla="*/ 1587 h 3"/>
              <a:gd name="T12" fmla="*/ 0 w 7"/>
              <a:gd name="T13" fmla="*/ 3175 h 3"/>
              <a:gd name="T14" fmla="*/ 2268 w 7"/>
              <a:gd name="T15" fmla="*/ 3175 h 3"/>
              <a:gd name="T16" fmla="*/ 4535 w 7"/>
              <a:gd name="T17" fmla="*/ 3175 h 3"/>
              <a:gd name="T18" fmla="*/ 5669 w 7"/>
              <a:gd name="T19" fmla="*/ 1587 h 3"/>
              <a:gd name="T20" fmla="*/ 6803 w 7"/>
              <a:gd name="T21" fmla="*/ 1587 h 3"/>
              <a:gd name="T22" fmla="*/ 5669 w 7"/>
              <a:gd name="T23" fmla="*/ 0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"/>
              <a:gd name="T37" fmla="*/ 0 h 3"/>
              <a:gd name="T38" fmla="*/ 7 w 7"/>
              <a:gd name="T39" fmla="*/ 3 h 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" h="3">
                <a:moveTo>
                  <a:pt x="5" y="0"/>
                </a:moveTo>
                <a:lnTo>
                  <a:pt x="5" y="0"/>
                </a:lnTo>
                <a:lnTo>
                  <a:pt x="4" y="1"/>
                </a:lnTo>
                <a:lnTo>
                  <a:pt x="3" y="1"/>
                </a:lnTo>
                <a:lnTo>
                  <a:pt x="2" y="1"/>
                </a:lnTo>
                <a:lnTo>
                  <a:pt x="1" y="1"/>
                </a:lnTo>
                <a:lnTo>
                  <a:pt x="0" y="2"/>
                </a:lnTo>
                <a:lnTo>
                  <a:pt x="2" y="2"/>
                </a:lnTo>
                <a:lnTo>
                  <a:pt x="4" y="2"/>
                </a:lnTo>
                <a:lnTo>
                  <a:pt x="5" y="1"/>
                </a:lnTo>
                <a:lnTo>
                  <a:pt x="6" y="1"/>
                </a:lnTo>
                <a:lnTo>
                  <a:pt x="5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" name="Freeform 90"/>
          <p:cNvSpPr>
            <a:spLocks/>
          </p:cNvSpPr>
          <p:nvPr/>
        </p:nvSpPr>
        <p:spPr bwMode="auto">
          <a:xfrm>
            <a:off x="4006850" y="1682750"/>
            <a:ext cx="3175" cy="3175"/>
          </a:xfrm>
          <a:custGeom>
            <a:avLst/>
            <a:gdLst>
              <a:gd name="T0" fmla="*/ 1588 w 2"/>
              <a:gd name="T1" fmla="*/ 0 h 3"/>
              <a:gd name="T2" fmla="*/ 1588 w 2"/>
              <a:gd name="T3" fmla="*/ 0 h 3"/>
              <a:gd name="T4" fmla="*/ 1588 w 2"/>
              <a:gd name="T5" fmla="*/ 1058 h 3"/>
              <a:gd name="T6" fmla="*/ 1588 w 2"/>
              <a:gd name="T7" fmla="*/ 1058 h 3"/>
              <a:gd name="T8" fmla="*/ 1588 w 2"/>
              <a:gd name="T9" fmla="*/ 1058 h 3"/>
              <a:gd name="T10" fmla="*/ 0 w 2"/>
              <a:gd name="T11" fmla="*/ 2117 h 3"/>
              <a:gd name="T12" fmla="*/ 0 w 2"/>
              <a:gd name="T13" fmla="*/ 2117 h 3"/>
              <a:gd name="T14" fmla="*/ 0 w 2"/>
              <a:gd name="T15" fmla="*/ 1058 h 3"/>
              <a:gd name="T16" fmla="*/ 0 w 2"/>
              <a:gd name="T17" fmla="*/ 0 h 3"/>
              <a:gd name="T18" fmla="*/ 0 w 2"/>
              <a:gd name="T19" fmla="*/ 0 h 3"/>
              <a:gd name="T20" fmla="*/ 0 w 2"/>
              <a:gd name="T21" fmla="*/ 0 h 3"/>
              <a:gd name="T22" fmla="*/ 1588 w 2"/>
              <a:gd name="T23" fmla="*/ 0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"/>
              <a:gd name="T37" fmla="*/ 0 h 3"/>
              <a:gd name="T38" fmla="*/ 2 w 2"/>
              <a:gd name="T39" fmla="*/ 3 h 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" h="3">
                <a:moveTo>
                  <a:pt x="1" y="0"/>
                </a:moveTo>
                <a:lnTo>
                  <a:pt x="1" y="0"/>
                </a:lnTo>
                <a:lnTo>
                  <a:pt x="1" y="1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3" name="Freeform 91"/>
          <p:cNvSpPr>
            <a:spLocks/>
          </p:cNvSpPr>
          <p:nvPr/>
        </p:nvSpPr>
        <p:spPr bwMode="auto">
          <a:xfrm>
            <a:off x="4133850" y="1673225"/>
            <a:ext cx="20638" cy="6350"/>
          </a:xfrm>
          <a:custGeom>
            <a:avLst/>
            <a:gdLst>
              <a:gd name="T0" fmla="*/ 3175 w 13"/>
              <a:gd name="T1" fmla="*/ 0 h 5"/>
              <a:gd name="T2" fmla="*/ 1588 w 13"/>
              <a:gd name="T3" fmla="*/ 1270 h 5"/>
              <a:gd name="T4" fmla="*/ 3175 w 13"/>
              <a:gd name="T5" fmla="*/ 1270 h 5"/>
              <a:gd name="T6" fmla="*/ 6350 w 13"/>
              <a:gd name="T7" fmla="*/ 1270 h 5"/>
              <a:gd name="T8" fmla="*/ 7938 w 13"/>
              <a:gd name="T9" fmla="*/ 1270 h 5"/>
              <a:gd name="T10" fmla="*/ 11113 w 13"/>
              <a:gd name="T11" fmla="*/ 1270 h 5"/>
              <a:gd name="T12" fmla="*/ 11113 w 13"/>
              <a:gd name="T13" fmla="*/ 2540 h 5"/>
              <a:gd name="T14" fmla="*/ 12700 w 13"/>
              <a:gd name="T15" fmla="*/ 3810 h 5"/>
              <a:gd name="T16" fmla="*/ 14288 w 13"/>
              <a:gd name="T17" fmla="*/ 3810 h 5"/>
              <a:gd name="T18" fmla="*/ 15875 w 13"/>
              <a:gd name="T19" fmla="*/ 5080 h 5"/>
              <a:gd name="T20" fmla="*/ 19050 w 13"/>
              <a:gd name="T21" fmla="*/ 3810 h 5"/>
              <a:gd name="T22" fmla="*/ 17463 w 13"/>
              <a:gd name="T23" fmla="*/ 3810 h 5"/>
              <a:gd name="T24" fmla="*/ 14288 w 13"/>
              <a:gd name="T25" fmla="*/ 1270 h 5"/>
              <a:gd name="T26" fmla="*/ 14288 w 13"/>
              <a:gd name="T27" fmla="*/ 1270 h 5"/>
              <a:gd name="T28" fmla="*/ 11113 w 13"/>
              <a:gd name="T29" fmla="*/ 0 h 5"/>
              <a:gd name="T30" fmla="*/ 7938 w 13"/>
              <a:gd name="T31" fmla="*/ 0 h 5"/>
              <a:gd name="T32" fmla="*/ 6350 w 13"/>
              <a:gd name="T33" fmla="*/ 0 h 5"/>
              <a:gd name="T34" fmla="*/ 3175 w 13"/>
              <a:gd name="T35" fmla="*/ 0 h 5"/>
              <a:gd name="T36" fmla="*/ 1588 w 13"/>
              <a:gd name="T37" fmla="*/ 0 h 5"/>
              <a:gd name="T38" fmla="*/ 0 w 13"/>
              <a:gd name="T39" fmla="*/ 1270 h 5"/>
              <a:gd name="T40" fmla="*/ 3175 w 13"/>
              <a:gd name="T41" fmla="*/ 0 h 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"/>
              <a:gd name="T64" fmla="*/ 0 h 5"/>
              <a:gd name="T65" fmla="*/ 13 w 13"/>
              <a:gd name="T66" fmla="*/ 5 h 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" h="5">
                <a:moveTo>
                  <a:pt x="2" y="0"/>
                </a:moveTo>
                <a:lnTo>
                  <a:pt x="1" y="1"/>
                </a:lnTo>
                <a:lnTo>
                  <a:pt x="2" y="1"/>
                </a:lnTo>
                <a:lnTo>
                  <a:pt x="4" y="1"/>
                </a:lnTo>
                <a:lnTo>
                  <a:pt x="5" y="1"/>
                </a:lnTo>
                <a:lnTo>
                  <a:pt x="7" y="1"/>
                </a:lnTo>
                <a:lnTo>
                  <a:pt x="7" y="2"/>
                </a:lnTo>
                <a:lnTo>
                  <a:pt x="8" y="3"/>
                </a:lnTo>
                <a:lnTo>
                  <a:pt x="9" y="3"/>
                </a:lnTo>
                <a:lnTo>
                  <a:pt x="10" y="4"/>
                </a:lnTo>
                <a:lnTo>
                  <a:pt x="12" y="3"/>
                </a:lnTo>
                <a:lnTo>
                  <a:pt x="11" y="3"/>
                </a:lnTo>
                <a:lnTo>
                  <a:pt x="9" y="1"/>
                </a:lnTo>
                <a:lnTo>
                  <a:pt x="7" y="0"/>
                </a:lnTo>
                <a:lnTo>
                  <a:pt x="5" y="0"/>
                </a:lnTo>
                <a:lnTo>
                  <a:pt x="4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2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4" name="Freeform 92"/>
          <p:cNvSpPr>
            <a:spLocks/>
          </p:cNvSpPr>
          <p:nvPr/>
        </p:nvSpPr>
        <p:spPr bwMode="auto">
          <a:xfrm>
            <a:off x="3987800" y="1706563"/>
            <a:ext cx="14288" cy="6350"/>
          </a:xfrm>
          <a:custGeom>
            <a:avLst/>
            <a:gdLst>
              <a:gd name="T0" fmla="*/ 9525 w 9"/>
              <a:gd name="T1" fmla="*/ 0 h 5"/>
              <a:gd name="T2" fmla="*/ 7938 w 9"/>
              <a:gd name="T3" fmla="*/ 0 h 5"/>
              <a:gd name="T4" fmla="*/ 4763 w 9"/>
              <a:gd name="T5" fmla="*/ 0 h 5"/>
              <a:gd name="T6" fmla="*/ 3175 w 9"/>
              <a:gd name="T7" fmla="*/ 0 h 5"/>
              <a:gd name="T8" fmla="*/ 1588 w 9"/>
              <a:gd name="T9" fmla="*/ 0 h 5"/>
              <a:gd name="T10" fmla="*/ 0 w 9"/>
              <a:gd name="T11" fmla="*/ 2540 h 5"/>
              <a:gd name="T12" fmla="*/ 3175 w 9"/>
              <a:gd name="T13" fmla="*/ 3810 h 5"/>
              <a:gd name="T14" fmla="*/ 6350 w 9"/>
              <a:gd name="T15" fmla="*/ 5080 h 5"/>
              <a:gd name="T16" fmla="*/ 9525 w 9"/>
              <a:gd name="T17" fmla="*/ 5080 h 5"/>
              <a:gd name="T18" fmla="*/ 12700 w 9"/>
              <a:gd name="T19" fmla="*/ 3810 h 5"/>
              <a:gd name="T20" fmla="*/ 12700 w 9"/>
              <a:gd name="T21" fmla="*/ 3810 h 5"/>
              <a:gd name="T22" fmla="*/ 11113 w 9"/>
              <a:gd name="T23" fmla="*/ 1270 h 5"/>
              <a:gd name="T24" fmla="*/ 9525 w 9"/>
              <a:gd name="T25" fmla="*/ 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"/>
              <a:gd name="T40" fmla="*/ 0 h 5"/>
              <a:gd name="T41" fmla="*/ 9 w 9"/>
              <a:gd name="T42" fmla="*/ 5 h 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" h="5">
                <a:moveTo>
                  <a:pt x="6" y="0"/>
                </a:moveTo>
                <a:lnTo>
                  <a:pt x="5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2"/>
                </a:lnTo>
                <a:lnTo>
                  <a:pt x="2" y="3"/>
                </a:lnTo>
                <a:lnTo>
                  <a:pt x="4" y="4"/>
                </a:lnTo>
                <a:lnTo>
                  <a:pt x="6" y="4"/>
                </a:lnTo>
                <a:lnTo>
                  <a:pt x="8" y="3"/>
                </a:lnTo>
                <a:lnTo>
                  <a:pt x="7" y="1"/>
                </a:lnTo>
                <a:lnTo>
                  <a:pt x="6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" name="Freeform 93"/>
          <p:cNvSpPr>
            <a:spLocks/>
          </p:cNvSpPr>
          <p:nvPr/>
        </p:nvSpPr>
        <p:spPr bwMode="auto">
          <a:xfrm>
            <a:off x="3987800" y="1703388"/>
            <a:ext cx="11113" cy="3175"/>
          </a:xfrm>
          <a:custGeom>
            <a:avLst/>
            <a:gdLst>
              <a:gd name="T0" fmla="*/ 3704 w 6"/>
              <a:gd name="T1" fmla="*/ 0 h 2"/>
              <a:gd name="T2" fmla="*/ 3704 w 6"/>
              <a:gd name="T3" fmla="*/ 0 h 2"/>
              <a:gd name="T4" fmla="*/ 3704 w 6"/>
              <a:gd name="T5" fmla="*/ 0 h 2"/>
              <a:gd name="T6" fmla="*/ 5557 w 6"/>
              <a:gd name="T7" fmla="*/ 0 h 2"/>
              <a:gd name="T8" fmla="*/ 7409 w 6"/>
              <a:gd name="T9" fmla="*/ 0 h 2"/>
              <a:gd name="T10" fmla="*/ 9261 w 6"/>
              <a:gd name="T11" fmla="*/ 1588 h 2"/>
              <a:gd name="T12" fmla="*/ 7409 w 6"/>
              <a:gd name="T13" fmla="*/ 1588 h 2"/>
              <a:gd name="T14" fmla="*/ 3704 w 6"/>
              <a:gd name="T15" fmla="*/ 1588 h 2"/>
              <a:gd name="T16" fmla="*/ 1852 w 6"/>
              <a:gd name="T17" fmla="*/ 1588 h 2"/>
              <a:gd name="T18" fmla="*/ 0 w 6"/>
              <a:gd name="T19" fmla="*/ 1588 h 2"/>
              <a:gd name="T20" fmla="*/ 3704 w 6"/>
              <a:gd name="T21" fmla="*/ 0 h 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"/>
              <a:gd name="T34" fmla="*/ 0 h 2"/>
              <a:gd name="T35" fmla="*/ 6 w 6"/>
              <a:gd name="T36" fmla="*/ 2 h 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" h="2">
                <a:moveTo>
                  <a:pt x="2" y="0"/>
                </a:move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1"/>
                </a:lnTo>
                <a:lnTo>
                  <a:pt x="4" y="1"/>
                </a:lnTo>
                <a:lnTo>
                  <a:pt x="2" y="1"/>
                </a:lnTo>
                <a:lnTo>
                  <a:pt x="1" y="1"/>
                </a:lnTo>
                <a:lnTo>
                  <a:pt x="0" y="1"/>
                </a:lnTo>
                <a:lnTo>
                  <a:pt x="2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6" name="Freeform 94"/>
          <p:cNvSpPr>
            <a:spLocks/>
          </p:cNvSpPr>
          <p:nvPr/>
        </p:nvSpPr>
        <p:spPr bwMode="auto">
          <a:xfrm>
            <a:off x="3986213" y="1706563"/>
            <a:ext cx="12700" cy="9525"/>
          </a:xfrm>
          <a:custGeom>
            <a:avLst/>
            <a:gdLst>
              <a:gd name="T0" fmla="*/ 10886 w 7"/>
              <a:gd name="T1" fmla="*/ 5443 h 7"/>
              <a:gd name="T2" fmla="*/ 10886 w 7"/>
              <a:gd name="T3" fmla="*/ 5443 h 7"/>
              <a:gd name="T4" fmla="*/ 7257 w 7"/>
              <a:gd name="T5" fmla="*/ 5443 h 7"/>
              <a:gd name="T6" fmla="*/ 5443 w 7"/>
              <a:gd name="T7" fmla="*/ 5443 h 7"/>
              <a:gd name="T8" fmla="*/ 1814 w 7"/>
              <a:gd name="T9" fmla="*/ 2721 h 7"/>
              <a:gd name="T10" fmla="*/ 3629 w 7"/>
              <a:gd name="T11" fmla="*/ 1361 h 7"/>
              <a:gd name="T12" fmla="*/ 0 w 7"/>
              <a:gd name="T13" fmla="*/ 0 h 7"/>
              <a:gd name="T14" fmla="*/ 0 w 7"/>
              <a:gd name="T15" fmla="*/ 4082 h 7"/>
              <a:gd name="T16" fmla="*/ 1814 w 7"/>
              <a:gd name="T17" fmla="*/ 6804 h 7"/>
              <a:gd name="T18" fmla="*/ 5443 w 7"/>
              <a:gd name="T19" fmla="*/ 8164 h 7"/>
              <a:gd name="T20" fmla="*/ 10886 w 7"/>
              <a:gd name="T21" fmla="*/ 8164 h 7"/>
              <a:gd name="T22" fmla="*/ 10886 w 7"/>
              <a:gd name="T23" fmla="*/ 5443 h 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"/>
              <a:gd name="T37" fmla="*/ 0 h 7"/>
              <a:gd name="T38" fmla="*/ 7 w 7"/>
              <a:gd name="T39" fmla="*/ 7 h 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" h="7">
                <a:moveTo>
                  <a:pt x="6" y="4"/>
                </a:moveTo>
                <a:lnTo>
                  <a:pt x="6" y="4"/>
                </a:lnTo>
                <a:lnTo>
                  <a:pt x="4" y="4"/>
                </a:lnTo>
                <a:lnTo>
                  <a:pt x="3" y="4"/>
                </a:lnTo>
                <a:lnTo>
                  <a:pt x="1" y="2"/>
                </a:lnTo>
                <a:lnTo>
                  <a:pt x="2" y="1"/>
                </a:lnTo>
                <a:lnTo>
                  <a:pt x="0" y="0"/>
                </a:lnTo>
                <a:lnTo>
                  <a:pt x="0" y="3"/>
                </a:lnTo>
                <a:lnTo>
                  <a:pt x="1" y="5"/>
                </a:lnTo>
                <a:lnTo>
                  <a:pt x="3" y="6"/>
                </a:lnTo>
                <a:lnTo>
                  <a:pt x="6" y="6"/>
                </a:lnTo>
                <a:lnTo>
                  <a:pt x="6" y="4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" name="Freeform 95"/>
          <p:cNvSpPr>
            <a:spLocks/>
          </p:cNvSpPr>
          <p:nvPr/>
        </p:nvSpPr>
        <p:spPr bwMode="auto">
          <a:xfrm>
            <a:off x="4000500" y="1706563"/>
            <a:ext cx="1588" cy="9525"/>
          </a:xfrm>
          <a:custGeom>
            <a:avLst/>
            <a:gdLst>
              <a:gd name="T0" fmla="*/ 0 w 2"/>
              <a:gd name="T1" fmla="*/ 2721 h 7"/>
              <a:gd name="T2" fmla="*/ 0 w 2"/>
              <a:gd name="T3" fmla="*/ 2721 h 7"/>
              <a:gd name="T4" fmla="*/ 0 w 2"/>
              <a:gd name="T5" fmla="*/ 2721 h 7"/>
              <a:gd name="T6" fmla="*/ 794 w 2"/>
              <a:gd name="T7" fmla="*/ 4082 h 7"/>
              <a:gd name="T8" fmla="*/ 794 w 2"/>
              <a:gd name="T9" fmla="*/ 5443 h 7"/>
              <a:gd name="T10" fmla="*/ 0 w 2"/>
              <a:gd name="T11" fmla="*/ 5443 h 7"/>
              <a:gd name="T12" fmla="*/ 0 w 2"/>
              <a:gd name="T13" fmla="*/ 8164 h 7"/>
              <a:gd name="T14" fmla="*/ 794 w 2"/>
              <a:gd name="T15" fmla="*/ 6804 h 7"/>
              <a:gd name="T16" fmla="*/ 794 w 2"/>
              <a:gd name="T17" fmla="*/ 4082 h 7"/>
              <a:gd name="T18" fmla="*/ 794 w 2"/>
              <a:gd name="T19" fmla="*/ 1361 h 7"/>
              <a:gd name="T20" fmla="*/ 0 w 2"/>
              <a:gd name="T21" fmla="*/ 0 h 7"/>
              <a:gd name="T22" fmla="*/ 0 w 2"/>
              <a:gd name="T23" fmla="*/ 2721 h 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"/>
              <a:gd name="T37" fmla="*/ 0 h 7"/>
              <a:gd name="T38" fmla="*/ 2 w 2"/>
              <a:gd name="T39" fmla="*/ 7 h 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" h="7">
                <a:moveTo>
                  <a:pt x="0" y="2"/>
                </a:moveTo>
                <a:lnTo>
                  <a:pt x="0" y="2"/>
                </a:lnTo>
                <a:lnTo>
                  <a:pt x="1" y="3"/>
                </a:lnTo>
                <a:lnTo>
                  <a:pt x="1" y="4"/>
                </a:lnTo>
                <a:lnTo>
                  <a:pt x="0" y="4"/>
                </a:lnTo>
                <a:lnTo>
                  <a:pt x="0" y="6"/>
                </a:lnTo>
                <a:lnTo>
                  <a:pt x="1" y="5"/>
                </a:lnTo>
                <a:lnTo>
                  <a:pt x="1" y="3"/>
                </a:lnTo>
                <a:lnTo>
                  <a:pt x="1" y="1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8" name="Freeform 96"/>
          <p:cNvSpPr>
            <a:spLocks/>
          </p:cNvSpPr>
          <p:nvPr/>
        </p:nvSpPr>
        <p:spPr bwMode="auto">
          <a:xfrm>
            <a:off x="4002088" y="1655763"/>
            <a:ext cx="9525" cy="12700"/>
          </a:xfrm>
          <a:custGeom>
            <a:avLst/>
            <a:gdLst>
              <a:gd name="T0" fmla="*/ 5443 w 7"/>
              <a:gd name="T1" fmla="*/ 4762 h 8"/>
              <a:gd name="T2" fmla="*/ 2721 w 7"/>
              <a:gd name="T3" fmla="*/ 4762 h 8"/>
              <a:gd name="T4" fmla="*/ 1361 w 7"/>
              <a:gd name="T5" fmla="*/ 3175 h 8"/>
              <a:gd name="T6" fmla="*/ 0 w 7"/>
              <a:gd name="T7" fmla="*/ 1588 h 8"/>
              <a:gd name="T8" fmla="*/ 0 w 7"/>
              <a:gd name="T9" fmla="*/ 0 h 8"/>
              <a:gd name="T10" fmla="*/ 0 w 7"/>
              <a:gd name="T11" fmla="*/ 4762 h 8"/>
              <a:gd name="T12" fmla="*/ 1361 w 7"/>
              <a:gd name="T13" fmla="*/ 7937 h 8"/>
              <a:gd name="T14" fmla="*/ 4082 w 7"/>
              <a:gd name="T15" fmla="*/ 11112 h 8"/>
              <a:gd name="T16" fmla="*/ 8164 w 7"/>
              <a:gd name="T17" fmla="*/ 11112 h 8"/>
              <a:gd name="T18" fmla="*/ 6804 w 7"/>
              <a:gd name="T19" fmla="*/ 9525 h 8"/>
              <a:gd name="T20" fmla="*/ 8164 w 7"/>
              <a:gd name="T21" fmla="*/ 7937 h 8"/>
              <a:gd name="T22" fmla="*/ 8164 w 7"/>
              <a:gd name="T23" fmla="*/ 6350 h 8"/>
              <a:gd name="T24" fmla="*/ 5443 w 7"/>
              <a:gd name="T25" fmla="*/ 4762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"/>
              <a:gd name="T40" fmla="*/ 0 h 8"/>
              <a:gd name="T41" fmla="*/ 7 w 7"/>
              <a:gd name="T42" fmla="*/ 8 h 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" h="8">
                <a:moveTo>
                  <a:pt x="4" y="3"/>
                </a:moveTo>
                <a:lnTo>
                  <a:pt x="2" y="3"/>
                </a:lnTo>
                <a:lnTo>
                  <a:pt x="1" y="2"/>
                </a:lnTo>
                <a:lnTo>
                  <a:pt x="0" y="1"/>
                </a:lnTo>
                <a:lnTo>
                  <a:pt x="0" y="0"/>
                </a:lnTo>
                <a:lnTo>
                  <a:pt x="0" y="3"/>
                </a:lnTo>
                <a:lnTo>
                  <a:pt x="1" y="5"/>
                </a:lnTo>
                <a:lnTo>
                  <a:pt x="3" y="7"/>
                </a:lnTo>
                <a:lnTo>
                  <a:pt x="6" y="7"/>
                </a:lnTo>
                <a:lnTo>
                  <a:pt x="5" y="6"/>
                </a:lnTo>
                <a:lnTo>
                  <a:pt x="6" y="5"/>
                </a:lnTo>
                <a:lnTo>
                  <a:pt x="6" y="4"/>
                </a:lnTo>
                <a:lnTo>
                  <a:pt x="4" y="3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9" name="Freeform 97"/>
          <p:cNvSpPr>
            <a:spLocks/>
          </p:cNvSpPr>
          <p:nvPr/>
        </p:nvSpPr>
        <p:spPr bwMode="auto">
          <a:xfrm>
            <a:off x="4000500" y="1655763"/>
            <a:ext cx="4763" cy="6350"/>
          </a:xfrm>
          <a:custGeom>
            <a:avLst/>
            <a:gdLst>
              <a:gd name="T0" fmla="*/ 1191 w 4"/>
              <a:gd name="T1" fmla="*/ 0 h 4"/>
              <a:gd name="T2" fmla="*/ 0 w 4"/>
              <a:gd name="T3" fmla="*/ 0 h 4"/>
              <a:gd name="T4" fmla="*/ 0 w 4"/>
              <a:gd name="T5" fmla="*/ 1588 h 4"/>
              <a:gd name="T6" fmla="*/ 1191 w 4"/>
              <a:gd name="T7" fmla="*/ 3175 h 4"/>
              <a:gd name="T8" fmla="*/ 2382 w 4"/>
              <a:gd name="T9" fmla="*/ 4762 h 4"/>
              <a:gd name="T10" fmla="*/ 3572 w 4"/>
              <a:gd name="T11" fmla="*/ 4762 h 4"/>
              <a:gd name="T12" fmla="*/ 3572 w 4"/>
              <a:gd name="T13" fmla="*/ 3175 h 4"/>
              <a:gd name="T14" fmla="*/ 2382 w 4"/>
              <a:gd name="T15" fmla="*/ 3175 h 4"/>
              <a:gd name="T16" fmla="*/ 2382 w 4"/>
              <a:gd name="T17" fmla="*/ 1588 h 4"/>
              <a:gd name="T18" fmla="*/ 1191 w 4"/>
              <a:gd name="T19" fmla="*/ 1588 h 4"/>
              <a:gd name="T20" fmla="*/ 1191 w 4"/>
              <a:gd name="T21" fmla="*/ 0 h 4"/>
              <a:gd name="T22" fmla="*/ 0 w 4"/>
              <a:gd name="T23" fmla="*/ 0 h 4"/>
              <a:gd name="T24" fmla="*/ 1191 w 4"/>
              <a:gd name="T25" fmla="*/ 0 h 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"/>
              <a:gd name="T40" fmla="*/ 0 h 4"/>
              <a:gd name="T41" fmla="*/ 4 w 4"/>
              <a:gd name="T42" fmla="*/ 4 h 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" h="4">
                <a:moveTo>
                  <a:pt x="1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2" y="3"/>
                </a:lnTo>
                <a:lnTo>
                  <a:pt x="3" y="3"/>
                </a:lnTo>
                <a:lnTo>
                  <a:pt x="3" y="2"/>
                </a:lnTo>
                <a:lnTo>
                  <a:pt x="2" y="2"/>
                </a:lnTo>
                <a:lnTo>
                  <a:pt x="2" y="1"/>
                </a:ln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" name="Freeform 98"/>
          <p:cNvSpPr>
            <a:spLocks/>
          </p:cNvSpPr>
          <p:nvPr/>
        </p:nvSpPr>
        <p:spPr bwMode="auto">
          <a:xfrm>
            <a:off x="4000500" y="1655763"/>
            <a:ext cx="11113" cy="15875"/>
          </a:xfrm>
          <a:custGeom>
            <a:avLst/>
            <a:gdLst>
              <a:gd name="T0" fmla="*/ 8335 w 8"/>
              <a:gd name="T1" fmla="*/ 12700 h 10"/>
              <a:gd name="T2" fmla="*/ 9724 w 8"/>
              <a:gd name="T3" fmla="*/ 11112 h 10"/>
              <a:gd name="T4" fmla="*/ 5557 w 8"/>
              <a:gd name="T5" fmla="*/ 9525 h 10"/>
              <a:gd name="T6" fmla="*/ 4167 w 8"/>
              <a:gd name="T7" fmla="*/ 7938 h 10"/>
              <a:gd name="T8" fmla="*/ 2778 w 8"/>
              <a:gd name="T9" fmla="*/ 4762 h 10"/>
              <a:gd name="T10" fmla="*/ 2778 w 8"/>
              <a:gd name="T11" fmla="*/ 1588 h 10"/>
              <a:gd name="T12" fmla="*/ 0 w 8"/>
              <a:gd name="T13" fmla="*/ 0 h 10"/>
              <a:gd name="T14" fmla="*/ 0 w 8"/>
              <a:gd name="T15" fmla="*/ 4762 h 10"/>
              <a:gd name="T16" fmla="*/ 1389 w 8"/>
              <a:gd name="T17" fmla="*/ 9525 h 10"/>
              <a:gd name="T18" fmla="*/ 4167 w 8"/>
              <a:gd name="T19" fmla="*/ 12700 h 10"/>
              <a:gd name="T20" fmla="*/ 9724 w 8"/>
              <a:gd name="T21" fmla="*/ 14288 h 10"/>
              <a:gd name="T22" fmla="*/ 9724 w 8"/>
              <a:gd name="T23" fmla="*/ 11112 h 10"/>
              <a:gd name="T24" fmla="*/ 8335 w 8"/>
              <a:gd name="T25" fmla="*/ 12700 h 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"/>
              <a:gd name="T40" fmla="*/ 0 h 10"/>
              <a:gd name="T41" fmla="*/ 8 w 8"/>
              <a:gd name="T42" fmla="*/ 10 h 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" h="10">
                <a:moveTo>
                  <a:pt x="6" y="8"/>
                </a:moveTo>
                <a:lnTo>
                  <a:pt x="7" y="7"/>
                </a:lnTo>
                <a:lnTo>
                  <a:pt x="4" y="6"/>
                </a:lnTo>
                <a:lnTo>
                  <a:pt x="3" y="5"/>
                </a:lnTo>
                <a:lnTo>
                  <a:pt x="2" y="3"/>
                </a:lnTo>
                <a:lnTo>
                  <a:pt x="2" y="1"/>
                </a:lnTo>
                <a:lnTo>
                  <a:pt x="0" y="0"/>
                </a:lnTo>
                <a:lnTo>
                  <a:pt x="0" y="3"/>
                </a:lnTo>
                <a:lnTo>
                  <a:pt x="1" y="6"/>
                </a:lnTo>
                <a:lnTo>
                  <a:pt x="3" y="8"/>
                </a:lnTo>
                <a:lnTo>
                  <a:pt x="7" y="9"/>
                </a:lnTo>
                <a:lnTo>
                  <a:pt x="7" y="7"/>
                </a:lnTo>
                <a:lnTo>
                  <a:pt x="6" y="8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" name="Freeform 99"/>
          <p:cNvSpPr>
            <a:spLocks/>
          </p:cNvSpPr>
          <p:nvPr/>
        </p:nvSpPr>
        <p:spPr bwMode="auto">
          <a:xfrm>
            <a:off x="4011613" y="1662113"/>
            <a:ext cx="1587" cy="7937"/>
          </a:xfrm>
          <a:custGeom>
            <a:avLst/>
            <a:gdLst>
              <a:gd name="T0" fmla="*/ 0 w 1"/>
              <a:gd name="T1" fmla="*/ 1587 h 5"/>
              <a:gd name="T2" fmla="*/ 0 w 1"/>
              <a:gd name="T3" fmla="*/ 1587 h 5"/>
              <a:gd name="T4" fmla="*/ 0 w 1"/>
              <a:gd name="T5" fmla="*/ 3175 h 5"/>
              <a:gd name="T6" fmla="*/ 0 w 1"/>
              <a:gd name="T7" fmla="*/ 4762 h 5"/>
              <a:gd name="T8" fmla="*/ 0 w 1"/>
              <a:gd name="T9" fmla="*/ 6350 h 5"/>
              <a:gd name="T10" fmla="*/ 0 w 1"/>
              <a:gd name="T11" fmla="*/ 4762 h 5"/>
              <a:gd name="T12" fmla="*/ 0 w 1"/>
              <a:gd name="T13" fmla="*/ 4762 h 5"/>
              <a:gd name="T14" fmla="*/ 0 w 1"/>
              <a:gd name="T15" fmla="*/ 3175 h 5"/>
              <a:gd name="T16" fmla="*/ 0 w 1"/>
              <a:gd name="T17" fmla="*/ 0 h 5"/>
              <a:gd name="T18" fmla="*/ 0 w 1"/>
              <a:gd name="T19" fmla="*/ 0 h 5"/>
              <a:gd name="T20" fmla="*/ 0 w 1"/>
              <a:gd name="T21" fmla="*/ 1587 h 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"/>
              <a:gd name="T34" fmla="*/ 0 h 5"/>
              <a:gd name="T35" fmla="*/ 1 w 1"/>
              <a:gd name="T36" fmla="*/ 5 h 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" h="5">
                <a:moveTo>
                  <a:pt x="0" y="1"/>
                </a:move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" name="Freeform 100"/>
          <p:cNvSpPr>
            <a:spLocks/>
          </p:cNvSpPr>
          <p:nvPr/>
        </p:nvSpPr>
        <p:spPr bwMode="auto">
          <a:xfrm>
            <a:off x="4251325" y="1824038"/>
            <a:ext cx="49213" cy="33337"/>
          </a:xfrm>
          <a:custGeom>
            <a:avLst/>
            <a:gdLst>
              <a:gd name="T0" fmla="*/ 8948 w 33"/>
              <a:gd name="T1" fmla="*/ 18058 h 24"/>
              <a:gd name="T2" fmla="*/ 13422 w 33"/>
              <a:gd name="T3" fmla="*/ 18058 h 24"/>
              <a:gd name="T4" fmla="*/ 16404 w 33"/>
              <a:gd name="T5" fmla="*/ 16669 h 24"/>
              <a:gd name="T6" fmla="*/ 20878 w 33"/>
              <a:gd name="T7" fmla="*/ 16669 h 24"/>
              <a:gd name="T8" fmla="*/ 23861 w 33"/>
              <a:gd name="T9" fmla="*/ 13890 h 24"/>
              <a:gd name="T10" fmla="*/ 26843 w 33"/>
              <a:gd name="T11" fmla="*/ 11112 h 24"/>
              <a:gd name="T12" fmla="*/ 31317 w 33"/>
              <a:gd name="T13" fmla="*/ 8334 h 24"/>
              <a:gd name="T14" fmla="*/ 34300 w 33"/>
              <a:gd name="T15" fmla="*/ 4167 h 24"/>
              <a:gd name="T16" fmla="*/ 37283 w 33"/>
              <a:gd name="T17" fmla="*/ 1389 h 24"/>
              <a:gd name="T18" fmla="*/ 38774 w 33"/>
              <a:gd name="T19" fmla="*/ 0 h 24"/>
              <a:gd name="T20" fmla="*/ 41756 w 33"/>
              <a:gd name="T21" fmla="*/ 1389 h 24"/>
              <a:gd name="T22" fmla="*/ 44739 w 33"/>
              <a:gd name="T23" fmla="*/ 4167 h 24"/>
              <a:gd name="T24" fmla="*/ 47722 w 33"/>
              <a:gd name="T25" fmla="*/ 4167 h 24"/>
              <a:gd name="T26" fmla="*/ 46230 w 33"/>
              <a:gd name="T27" fmla="*/ 11112 h 24"/>
              <a:gd name="T28" fmla="*/ 41756 w 33"/>
              <a:gd name="T29" fmla="*/ 16669 h 24"/>
              <a:gd name="T30" fmla="*/ 38774 w 33"/>
              <a:gd name="T31" fmla="*/ 22225 h 24"/>
              <a:gd name="T32" fmla="*/ 34300 w 33"/>
              <a:gd name="T33" fmla="*/ 27781 h 24"/>
              <a:gd name="T34" fmla="*/ 28335 w 33"/>
              <a:gd name="T35" fmla="*/ 30559 h 24"/>
              <a:gd name="T36" fmla="*/ 20878 w 33"/>
              <a:gd name="T37" fmla="*/ 31948 h 24"/>
              <a:gd name="T38" fmla="*/ 13422 w 33"/>
              <a:gd name="T39" fmla="*/ 30559 h 24"/>
              <a:gd name="T40" fmla="*/ 4474 w 33"/>
              <a:gd name="T41" fmla="*/ 27781 h 24"/>
              <a:gd name="T42" fmla="*/ 1491 w 33"/>
              <a:gd name="T43" fmla="*/ 26392 h 24"/>
              <a:gd name="T44" fmla="*/ 0 w 33"/>
              <a:gd name="T45" fmla="*/ 23614 h 24"/>
              <a:gd name="T46" fmla="*/ 0 w 33"/>
              <a:gd name="T47" fmla="*/ 20836 h 24"/>
              <a:gd name="T48" fmla="*/ 1491 w 33"/>
              <a:gd name="T49" fmla="*/ 18058 h 24"/>
              <a:gd name="T50" fmla="*/ 1491 w 33"/>
              <a:gd name="T51" fmla="*/ 16669 h 24"/>
              <a:gd name="T52" fmla="*/ 4474 w 33"/>
              <a:gd name="T53" fmla="*/ 16669 h 24"/>
              <a:gd name="T54" fmla="*/ 5965 w 33"/>
              <a:gd name="T55" fmla="*/ 16669 h 24"/>
              <a:gd name="T56" fmla="*/ 8948 w 33"/>
              <a:gd name="T57" fmla="*/ 18058 h 2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3"/>
              <a:gd name="T88" fmla="*/ 0 h 24"/>
              <a:gd name="T89" fmla="*/ 33 w 33"/>
              <a:gd name="T90" fmla="*/ 24 h 2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3" h="24">
                <a:moveTo>
                  <a:pt x="6" y="13"/>
                </a:moveTo>
                <a:lnTo>
                  <a:pt x="9" y="13"/>
                </a:lnTo>
                <a:lnTo>
                  <a:pt x="11" y="12"/>
                </a:lnTo>
                <a:lnTo>
                  <a:pt x="14" y="12"/>
                </a:lnTo>
                <a:lnTo>
                  <a:pt x="16" y="10"/>
                </a:lnTo>
                <a:lnTo>
                  <a:pt x="18" y="8"/>
                </a:lnTo>
                <a:lnTo>
                  <a:pt x="21" y="6"/>
                </a:lnTo>
                <a:lnTo>
                  <a:pt x="23" y="3"/>
                </a:lnTo>
                <a:lnTo>
                  <a:pt x="25" y="1"/>
                </a:lnTo>
                <a:lnTo>
                  <a:pt x="26" y="0"/>
                </a:lnTo>
                <a:lnTo>
                  <a:pt x="28" y="1"/>
                </a:lnTo>
                <a:lnTo>
                  <a:pt x="30" y="3"/>
                </a:lnTo>
                <a:lnTo>
                  <a:pt x="32" y="3"/>
                </a:lnTo>
                <a:lnTo>
                  <a:pt x="31" y="8"/>
                </a:lnTo>
                <a:lnTo>
                  <a:pt x="28" y="12"/>
                </a:lnTo>
                <a:lnTo>
                  <a:pt x="26" y="16"/>
                </a:lnTo>
                <a:lnTo>
                  <a:pt x="23" y="20"/>
                </a:lnTo>
                <a:lnTo>
                  <a:pt x="19" y="22"/>
                </a:lnTo>
                <a:lnTo>
                  <a:pt x="14" y="23"/>
                </a:lnTo>
                <a:lnTo>
                  <a:pt x="9" y="22"/>
                </a:lnTo>
                <a:lnTo>
                  <a:pt x="3" y="20"/>
                </a:lnTo>
                <a:lnTo>
                  <a:pt x="1" y="19"/>
                </a:lnTo>
                <a:lnTo>
                  <a:pt x="0" y="17"/>
                </a:lnTo>
                <a:lnTo>
                  <a:pt x="0" y="15"/>
                </a:lnTo>
                <a:lnTo>
                  <a:pt x="1" y="13"/>
                </a:lnTo>
                <a:lnTo>
                  <a:pt x="1" y="12"/>
                </a:lnTo>
                <a:lnTo>
                  <a:pt x="3" y="12"/>
                </a:lnTo>
                <a:lnTo>
                  <a:pt x="4" y="12"/>
                </a:lnTo>
                <a:lnTo>
                  <a:pt x="6" y="13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" name="Freeform 101"/>
          <p:cNvSpPr>
            <a:spLocks/>
          </p:cNvSpPr>
          <p:nvPr/>
        </p:nvSpPr>
        <p:spPr bwMode="auto">
          <a:xfrm>
            <a:off x="4259263" y="1824038"/>
            <a:ext cx="26987" cy="19050"/>
          </a:xfrm>
          <a:custGeom>
            <a:avLst/>
            <a:gdLst>
              <a:gd name="T0" fmla="*/ 22726 w 19"/>
              <a:gd name="T1" fmla="*/ 0 h 13"/>
              <a:gd name="T2" fmla="*/ 22726 w 19"/>
              <a:gd name="T3" fmla="*/ 0 h 13"/>
              <a:gd name="T4" fmla="*/ 19885 w 19"/>
              <a:gd name="T5" fmla="*/ 2931 h 13"/>
              <a:gd name="T6" fmla="*/ 17044 w 19"/>
              <a:gd name="T7" fmla="*/ 7327 h 13"/>
              <a:gd name="T8" fmla="*/ 15624 w 19"/>
              <a:gd name="T9" fmla="*/ 8792 h 13"/>
              <a:gd name="T10" fmla="*/ 12783 w 19"/>
              <a:gd name="T11" fmla="*/ 10258 h 13"/>
              <a:gd name="T12" fmla="*/ 9943 w 19"/>
              <a:gd name="T13" fmla="*/ 13188 h 13"/>
              <a:gd name="T14" fmla="*/ 7102 w 19"/>
              <a:gd name="T15" fmla="*/ 14654 h 13"/>
              <a:gd name="T16" fmla="*/ 4261 w 19"/>
              <a:gd name="T17" fmla="*/ 14654 h 13"/>
              <a:gd name="T18" fmla="*/ 1420 w 19"/>
              <a:gd name="T19" fmla="*/ 14654 h 13"/>
              <a:gd name="T20" fmla="*/ 0 w 19"/>
              <a:gd name="T21" fmla="*/ 17585 h 13"/>
              <a:gd name="T22" fmla="*/ 4261 w 19"/>
              <a:gd name="T23" fmla="*/ 17585 h 13"/>
              <a:gd name="T24" fmla="*/ 8522 w 19"/>
              <a:gd name="T25" fmla="*/ 17585 h 13"/>
              <a:gd name="T26" fmla="*/ 11363 w 19"/>
              <a:gd name="T27" fmla="*/ 16119 h 13"/>
              <a:gd name="T28" fmla="*/ 15624 w 19"/>
              <a:gd name="T29" fmla="*/ 13188 h 13"/>
              <a:gd name="T30" fmla="*/ 17044 w 19"/>
              <a:gd name="T31" fmla="*/ 10258 h 13"/>
              <a:gd name="T32" fmla="*/ 21306 w 19"/>
              <a:gd name="T33" fmla="*/ 8792 h 13"/>
              <a:gd name="T34" fmla="*/ 24146 w 19"/>
              <a:gd name="T35" fmla="*/ 4396 h 13"/>
              <a:gd name="T36" fmla="*/ 25567 w 19"/>
              <a:gd name="T37" fmla="*/ 1465 h 13"/>
              <a:gd name="T38" fmla="*/ 22726 w 19"/>
              <a:gd name="T39" fmla="*/ 0 h 1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"/>
              <a:gd name="T61" fmla="*/ 0 h 13"/>
              <a:gd name="T62" fmla="*/ 19 w 19"/>
              <a:gd name="T63" fmla="*/ 13 h 1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" h="13">
                <a:moveTo>
                  <a:pt x="16" y="0"/>
                </a:moveTo>
                <a:lnTo>
                  <a:pt x="16" y="0"/>
                </a:lnTo>
                <a:lnTo>
                  <a:pt x="14" y="2"/>
                </a:lnTo>
                <a:lnTo>
                  <a:pt x="12" y="5"/>
                </a:lnTo>
                <a:lnTo>
                  <a:pt x="11" y="6"/>
                </a:lnTo>
                <a:lnTo>
                  <a:pt x="9" y="7"/>
                </a:lnTo>
                <a:lnTo>
                  <a:pt x="7" y="9"/>
                </a:lnTo>
                <a:lnTo>
                  <a:pt x="5" y="10"/>
                </a:lnTo>
                <a:lnTo>
                  <a:pt x="3" y="10"/>
                </a:lnTo>
                <a:lnTo>
                  <a:pt x="1" y="10"/>
                </a:lnTo>
                <a:lnTo>
                  <a:pt x="0" y="12"/>
                </a:lnTo>
                <a:lnTo>
                  <a:pt x="3" y="12"/>
                </a:lnTo>
                <a:lnTo>
                  <a:pt x="6" y="12"/>
                </a:lnTo>
                <a:lnTo>
                  <a:pt x="8" y="11"/>
                </a:lnTo>
                <a:lnTo>
                  <a:pt x="11" y="9"/>
                </a:lnTo>
                <a:lnTo>
                  <a:pt x="12" y="7"/>
                </a:lnTo>
                <a:lnTo>
                  <a:pt x="15" y="6"/>
                </a:lnTo>
                <a:lnTo>
                  <a:pt x="17" y="3"/>
                </a:lnTo>
                <a:lnTo>
                  <a:pt x="18" y="1"/>
                </a:lnTo>
                <a:lnTo>
                  <a:pt x="16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" name="Freeform 102"/>
          <p:cNvSpPr>
            <a:spLocks/>
          </p:cNvSpPr>
          <p:nvPr/>
        </p:nvSpPr>
        <p:spPr bwMode="auto">
          <a:xfrm>
            <a:off x="4291013" y="1824038"/>
            <a:ext cx="11112" cy="3175"/>
          </a:xfrm>
          <a:custGeom>
            <a:avLst/>
            <a:gdLst>
              <a:gd name="T0" fmla="*/ 9525 w 7"/>
              <a:gd name="T1" fmla="*/ 2117 h 3"/>
              <a:gd name="T2" fmla="*/ 7937 w 7"/>
              <a:gd name="T3" fmla="*/ 1058 h 3"/>
              <a:gd name="T4" fmla="*/ 6350 w 7"/>
              <a:gd name="T5" fmla="*/ 1058 h 3"/>
              <a:gd name="T6" fmla="*/ 4762 w 7"/>
              <a:gd name="T7" fmla="*/ 0 h 3"/>
              <a:gd name="T8" fmla="*/ 3175 w 7"/>
              <a:gd name="T9" fmla="*/ 0 h 3"/>
              <a:gd name="T10" fmla="*/ 0 w 7"/>
              <a:gd name="T11" fmla="*/ 0 h 3"/>
              <a:gd name="T12" fmla="*/ 1587 w 7"/>
              <a:gd name="T13" fmla="*/ 1058 h 3"/>
              <a:gd name="T14" fmla="*/ 3175 w 7"/>
              <a:gd name="T15" fmla="*/ 1058 h 3"/>
              <a:gd name="T16" fmla="*/ 3175 w 7"/>
              <a:gd name="T17" fmla="*/ 1058 h 3"/>
              <a:gd name="T18" fmla="*/ 4762 w 7"/>
              <a:gd name="T19" fmla="*/ 2117 h 3"/>
              <a:gd name="T20" fmla="*/ 7937 w 7"/>
              <a:gd name="T21" fmla="*/ 2117 h 3"/>
              <a:gd name="T22" fmla="*/ 6350 w 7"/>
              <a:gd name="T23" fmla="*/ 1058 h 3"/>
              <a:gd name="T24" fmla="*/ 9525 w 7"/>
              <a:gd name="T25" fmla="*/ 2117 h 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"/>
              <a:gd name="T40" fmla="*/ 0 h 3"/>
              <a:gd name="T41" fmla="*/ 7 w 7"/>
              <a:gd name="T42" fmla="*/ 3 h 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" h="3">
                <a:moveTo>
                  <a:pt x="6" y="2"/>
                </a:moveTo>
                <a:lnTo>
                  <a:pt x="5" y="1"/>
                </a:lnTo>
                <a:lnTo>
                  <a:pt x="4" y="1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" y="1"/>
                </a:lnTo>
                <a:lnTo>
                  <a:pt x="2" y="1"/>
                </a:lnTo>
                <a:lnTo>
                  <a:pt x="3" y="2"/>
                </a:lnTo>
                <a:lnTo>
                  <a:pt x="5" y="2"/>
                </a:lnTo>
                <a:lnTo>
                  <a:pt x="4" y="1"/>
                </a:lnTo>
                <a:lnTo>
                  <a:pt x="6" y="2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" name="Freeform 103"/>
          <p:cNvSpPr>
            <a:spLocks/>
          </p:cNvSpPr>
          <p:nvPr/>
        </p:nvSpPr>
        <p:spPr bwMode="auto">
          <a:xfrm>
            <a:off x="4254500" y="1830388"/>
            <a:ext cx="47625" cy="30162"/>
          </a:xfrm>
          <a:custGeom>
            <a:avLst/>
            <a:gdLst>
              <a:gd name="T0" fmla="*/ 0 w 31"/>
              <a:gd name="T1" fmla="*/ 24916 h 23"/>
              <a:gd name="T2" fmla="*/ 0 w 31"/>
              <a:gd name="T3" fmla="*/ 24916 h 23"/>
              <a:gd name="T4" fmla="*/ 9218 w 31"/>
              <a:gd name="T5" fmla="*/ 27539 h 23"/>
              <a:gd name="T6" fmla="*/ 18435 w 31"/>
              <a:gd name="T7" fmla="*/ 28851 h 23"/>
              <a:gd name="T8" fmla="*/ 24581 w 31"/>
              <a:gd name="T9" fmla="*/ 27539 h 23"/>
              <a:gd name="T10" fmla="*/ 32262 w 31"/>
              <a:gd name="T11" fmla="*/ 23605 h 23"/>
              <a:gd name="T12" fmla="*/ 36871 w 31"/>
              <a:gd name="T13" fmla="*/ 19671 h 23"/>
              <a:gd name="T14" fmla="*/ 41480 w 31"/>
              <a:gd name="T15" fmla="*/ 14425 h 23"/>
              <a:gd name="T16" fmla="*/ 44552 w 31"/>
              <a:gd name="T17" fmla="*/ 7868 h 23"/>
              <a:gd name="T18" fmla="*/ 46089 w 31"/>
              <a:gd name="T19" fmla="*/ 1311 h 23"/>
              <a:gd name="T20" fmla="*/ 41480 w 31"/>
              <a:gd name="T21" fmla="*/ 0 h 23"/>
              <a:gd name="T22" fmla="*/ 39944 w 31"/>
              <a:gd name="T23" fmla="*/ 6557 h 23"/>
              <a:gd name="T24" fmla="*/ 36871 w 31"/>
              <a:gd name="T25" fmla="*/ 11803 h 23"/>
              <a:gd name="T26" fmla="*/ 33798 w 31"/>
              <a:gd name="T27" fmla="*/ 17048 h 23"/>
              <a:gd name="T28" fmla="*/ 29190 w 31"/>
              <a:gd name="T29" fmla="*/ 20982 h 23"/>
              <a:gd name="T30" fmla="*/ 24581 w 31"/>
              <a:gd name="T31" fmla="*/ 23605 h 23"/>
              <a:gd name="T32" fmla="*/ 18435 w 31"/>
              <a:gd name="T33" fmla="*/ 24916 h 23"/>
              <a:gd name="T34" fmla="*/ 10754 w 31"/>
              <a:gd name="T35" fmla="*/ 24916 h 23"/>
              <a:gd name="T36" fmla="*/ 1536 w 31"/>
              <a:gd name="T37" fmla="*/ 22294 h 23"/>
              <a:gd name="T38" fmla="*/ 1536 w 31"/>
              <a:gd name="T39" fmla="*/ 22294 h 23"/>
              <a:gd name="T40" fmla="*/ 0 w 31"/>
              <a:gd name="T41" fmla="*/ 24916 h 2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1"/>
              <a:gd name="T64" fmla="*/ 0 h 23"/>
              <a:gd name="T65" fmla="*/ 31 w 31"/>
              <a:gd name="T66" fmla="*/ 23 h 2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1" h="23">
                <a:moveTo>
                  <a:pt x="0" y="19"/>
                </a:moveTo>
                <a:lnTo>
                  <a:pt x="0" y="19"/>
                </a:lnTo>
                <a:lnTo>
                  <a:pt x="6" y="21"/>
                </a:lnTo>
                <a:lnTo>
                  <a:pt x="12" y="22"/>
                </a:lnTo>
                <a:lnTo>
                  <a:pt x="16" y="21"/>
                </a:lnTo>
                <a:lnTo>
                  <a:pt x="21" y="18"/>
                </a:lnTo>
                <a:lnTo>
                  <a:pt x="24" y="15"/>
                </a:lnTo>
                <a:lnTo>
                  <a:pt x="27" y="11"/>
                </a:lnTo>
                <a:lnTo>
                  <a:pt x="29" y="6"/>
                </a:lnTo>
                <a:lnTo>
                  <a:pt x="30" y="1"/>
                </a:lnTo>
                <a:lnTo>
                  <a:pt x="27" y="0"/>
                </a:lnTo>
                <a:lnTo>
                  <a:pt x="26" y="5"/>
                </a:lnTo>
                <a:lnTo>
                  <a:pt x="24" y="9"/>
                </a:lnTo>
                <a:lnTo>
                  <a:pt x="22" y="13"/>
                </a:lnTo>
                <a:lnTo>
                  <a:pt x="19" y="16"/>
                </a:lnTo>
                <a:lnTo>
                  <a:pt x="16" y="18"/>
                </a:lnTo>
                <a:lnTo>
                  <a:pt x="12" y="19"/>
                </a:lnTo>
                <a:lnTo>
                  <a:pt x="7" y="19"/>
                </a:lnTo>
                <a:lnTo>
                  <a:pt x="1" y="17"/>
                </a:lnTo>
                <a:lnTo>
                  <a:pt x="0" y="19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104"/>
          <p:cNvSpPr>
            <a:spLocks/>
          </p:cNvSpPr>
          <p:nvPr/>
        </p:nvSpPr>
        <p:spPr bwMode="auto">
          <a:xfrm>
            <a:off x="4249738" y="1847850"/>
            <a:ext cx="1587" cy="9525"/>
          </a:xfrm>
          <a:custGeom>
            <a:avLst/>
            <a:gdLst>
              <a:gd name="T0" fmla="*/ 0 w 2"/>
              <a:gd name="T1" fmla="*/ 0 h 7"/>
              <a:gd name="T2" fmla="*/ 0 w 2"/>
              <a:gd name="T3" fmla="*/ 0 h 7"/>
              <a:gd name="T4" fmla="*/ 0 w 2"/>
              <a:gd name="T5" fmla="*/ 2721 h 7"/>
              <a:gd name="T6" fmla="*/ 0 w 2"/>
              <a:gd name="T7" fmla="*/ 4082 h 7"/>
              <a:gd name="T8" fmla="*/ 0 w 2"/>
              <a:gd name="T9" fmla="*/ 6804 h 7"/>
              <a:gd name="T10" fmla="*/ 794 w 2"/>
              <a:gd name="T11" fmla="*/ 8164 h 7"/>
              <a:gd name="T12" fmla="*/ 794 w 2"/>
              <a:gd name="T13" fmla="*/ 6804 h 7"/>
              <a:gd name="T14" fmla="*/ 794 w 2"/>
              <a:gd name="T15" fmla="*/ 5443 h 7"/>
              <a:gd name="T16" fmla="*/ 794 w 2"/>
              <a:gd name="T17" fmla="*/ 4082 h 7"/>
              <a:gd name="T18" fmla="*/ 794 w 2"/>
              <a:gd name="T19" fmla="*/ 2721 h 7"/>
              <a:gd name="T20" fmla="*/ 794 w 2"/>
              <a:gd name="T21" fmla="*/ 1361 h 7"/>
              <a:gd name="T22" fmla="*/ 0 w 2"/>
              <a:gd name="T23" fmla="*/ 0 h 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"/>
              <a:gd name="T37" fmla="*/ 0 h 7"/>
              <a:gd name="T38" fmla="*/ 2 w 2"/>
              <a:gd name="T39" fmla="*/ 7 h 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" h="7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7" name="Freeform 105"/>
          <p:cNvSpPr>
            <a:spLocks/>
          </p:cNvSpPr>
          <p:nvPr/>
        </p:nvSpPr>
        <p:spPr bwMode="auto">
          <a:xfrm>
            <a:off x="4251325" y="1841500"/>
            <a:ext cx="3175" cy="6350"/>
          </a:xfrm>
          <a:custGeom>
            <a:avLst/>
            <a:gdLst>
              <a:gd name="T0" fmla="*/ 2117 w 3"/>
              <a:gd name="T1" fmla="*/ 4762 h 4"/>
              <a:gd name="T2" fmla="*/ 2117 w 3"/>
              <a:gd name="T3" fmla="*/ 4762 h 4"/>
              <a:gd name="T4" fmla="*/ 2117 w 3"/>
              <a:gd name="T5" fmla="*/ 4762 h 4"/>
              <a:gd name="T6" fmla="*/ 1058 w 3"/>
              <a:gd name="T7" fmla="*/ 4762 h 4"/>
              <a:gd name="T8" fmla="*/ 1058 w 3"/>
              <a:gd name="T9" fmla="*/ 4762 h 4"/>
              <a:gd name="T10" fmla="*/ 0 w 3"/>
              <a:gd name="T11" fmla="*/ 1588 h 4"/>
              <a:gd name="T12" fmla="*/ 1058 w 3"/>
              <a:gd name="T13" fmla="*/ 0 h 4"/>
              <a:gd name="T14" fmla="*/ 1058 w 3"/>
              <a:gd name="T15" fmla="*/ 0 h 4"/>
              <a:gd name="T16" fmla="*/ 2117 w 3"/>
              <a:gd name="T17" fmla="*/ 0 h 4"/>
              <a:gd name="T18" fmla="*/ 2117 w 3"/>
              <a:gd name="T19" fmla="*/ 0 h 4"/>
              <a:gd name="T20" fmla="*/ 2117 w 3"/>
              <a:gd name="T21" fmla="*/ 4762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"/>
              <a:gd name="T34" fmla="*/ 0 h 4"/>
              <a:gd name="T35" fmla="*/ 3 w 3"/>
              <a:gd name="T36" fmla="*/ 4 h 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" h="4">
                <a:moveTo>
                  <a:pt x="2" y="3"/>
                </a:moveTo>
                <a:lnTo>
                  <a:pt x="2" y="3"/>
                </a:lnTo>
                <a:lnTo>
                  <a:pt x="1" y="3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lnTo>
                  <a:pt x="2" y="3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8" name="Freeform 106"/>
          <p:cNvSpPr>
            <a:spLocks/>
          </p:cNvSpPr>
          <p:nvPr/>
        </p:nvSpPr>
        <p:spPr bwMode="auto">
          <a:xfrm>
            <a:off x="4325938" y="1776413"/>
            <a:ext cx="17462" cy="6350"/>
          </a:xfrm>
          <a:custGeom>
            <a:avLst/>
            <a:gdLst>
              <a:gd name="T0" fmla="*/ 1587 w 11"/>
              <a:gd name="T1" fmla="*/ 4762 h 4"/>
              <a:gd name="T2" fmla="*/ 4762 w 11"/>
              <a:gd name="T3" fmla="*/ 4762 h 4"/>
              <a:gd name="T4" fmla="*/ 6350 w 11"/>
              <a:gd name="T5" fmla="*/ 3175 h 4"/>
              <a:gd name="T6" fmla="*/ 6350 w 11"/>
              <a:gd name="T7" fmla="*/ 3175 h 4"/>
              <a:gd name="T8" fmla="*/ 9525 w 11"/>
              <a:gd name="T9" fmla="*/ 3175 h 4"/>
              <a:gd name="T10" fmla="*/ 11112 w 11"/>
              <a:gd name="T11" fmla="*/ 1588 h 4"/>
              <a:gd name="T12" fmla="*/ 11112 w 11"/>
              <a:gd name="T13" fmla="*/ 3175 h 4"/>
              <a:gd name="T14" fmla="*/ 12700 w 11"/>
              <a:gd name="T15" fmla="*/ 4762 h 4"/>
              <a:gd name="T16" fmla="*/ 14287 w 11"/>
              <a:gd name="T17" fmla="*/ 4762 h 4"/>
              <a:gd name="T18" fmla="*/ 15875 w 11"/>
              <a:gd name="T19" fmla="*/ 3175 h 4"/>
              <a:gd name="T20" fmla="*/ 15875 w 11"/>
              <a:gd name="T21" fmla="*/ 1588 h 4"/>
              <a:gd name="T22" fmla="*/ 14287 w 11"/>
              <a:gd name="T23" fmla="*/ 1588 h 4"/>
              <a:gd name="T24" fmla="*/ 14287 w 11"/>
              <a:gd name="T25" fmla="*/ 0 h 4"/>
              <a:gd name="T26" fmla="*/ 11112 w 11"/>
              <a:gd name="T27" fmla="*/ 0 h 4"/>
              <a:gd name="T28" fmla="*/ 9525 w 11"/>
              <a:gd name="T29" fmla="*/ 0 h 4"/>
              <a:gd name="T30" fmla="*/ 4762 w 11"/>
              <a:gd name="T31" fmla="*/ 0 h 4"/>
              <a:gd name="T32" fmla="*/ 1587 w 11"/>
              <a:gd name="T33" fmla="*/ 0 h 4"/>
              <a:gd name="T34" fmla="*/ 0 w 11"/>
              <a:gd name="T35" fmla="*/ 1588 h 4"/>
              <a:gd name="T36" fmla="*/ 0 w 11"/>
              <a:gd name="T37" fmla="*/ 3175 h 4"/>
              <a:gd name="T38" fmla="*/ 1587 w 11"/>
              <a:gd name="T39" fmla="*/ 3175 h 4"/>
              <a:gd name="T40" fmla="*/ 1587 w 11"/>
              <a:gd name="T41" fmla="*/ 4762 h 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"/>
              <a:gd name="T64" fmla="*/ 0 h 4"/>
              <a:gd name="T65" fmla="*/ 11 w 11"/>
              <a:gd name="T66" fmla="*/ 4 h 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" h="4">
                <a:moveTo>
                  <a:pt x="1" y="3"/>
                </a:moveTo>
                <a:lnTo>
                  <a:pt x="3" y="3"/>
                </a:lnTo>
                <a:lnTo>
                  <a:pt x="4" y="2"/>
                </a:lnTo>
                <a:lnTo>
                  <a:pt x="6" y="2"/>
                </a:lnTo>
                <a:lnTo>
                  <a:pt x="7" y="1"/>
                </a:lnTo>
                <a:lnTo>
                  <a:pt x="7" y="2"/>
                </a:lnTo>
                <a:lnTo>
                  <a:pt x="8" y="3"/>
                </a:lnTo>
                <a:lnTo>
                  <a:pt x="9" y="3"/>
                </a:lnTo>
                <a:lnTo>
                  <a:pt x="10" y="2"/>
                </a:lnTo>
                <a:lnTo>
                  <a:pt x="10" y="1"/>
                </a:lnTo>
                <a:lnTo>
                  <a:pt x="9" y="1"/>
                </a:lnTo>
                <a:lnTo>
                  <a:pt x="9" y="0"/>
                </a:lnTo>
                <a:lnTo>
                  <a:pt x="7" y="0"/>
                </a:lnTo>
                <a:lnTo>
                  <a:pt x="6" y="0"/>
                </a:lnTo>
                <a:lnTo>
                  <a:pt x="3" y="0"/>
                </a:ln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3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" name="Freeform 107"/>
          <p:cNvSpPr>
            <a:spLocks/>
          </p:cNvSpPr>
          <p:nvPr/>
        </p:nvSpPr>
        <p:spPr bwMode="auto">
          <a:xfrm>
            <a:off x="4327525" y="1781175"/>
            <a:ext cx="4763" cy="1588"/>
          </a:xfrm>
          <a:custGeom>
            <a:avLst/>
            <a:gdLst>
              <a:gd name="T0" fmla="*/ 3175 w 3"/>
              <a:gd name="T1" fmla="*/ 0 h 2"/>
              <a:gd name="T2" fmla="*/ 3175 w 3"/>
              <a:gd name="T3" fmla="*/ 0 h 2"/>
              <a:gd name="T4" fmla="*/ 1588 w 3"/>
              <a:gd name="T5" fmla="*/ 0 h 2"/>
              <a:gd name="T6" fmla="*/ 1588 w 3"/>
              <a:gd name="T7" fmla="*/ 0 h 2"/>
              <a:gd name="T8" fmla="*/ 1588 w 3"/>
              <a:gd name="T9" fmla="*/ 794 h 2"/>
              <a:gd name="T10" fmla="*/ 0 w 3"/>
              <a:gd name="T11" fmla="*/ 794 h 2"/>
              <a:gd name="T12" fmla="*/ 0 w 3"/>
              <a:gd name="T13" fmla="*/ 794 h 2"/>
              <a:gd name="T14" fmla="*/ 1588 w 3"/>
              <a:gd name="T15" fmla="*/ 794 h 2"/>
              <a:gd name="T16" fmla="*/ 1588 w 3"/>
              <a:gd name="T17" fmla="*/ 794 h 2"/>
              <a:gd name="T18" fmla="*/ 3175 w 3"/>
              <a:gd name="T19" fmla="*/ 794 h 2"/>
              <a:gd name="T20" fmla="*/ 3175 w 3"/>
              <a:gd name="T21" fmla="*/ 0 h 2"/>
              <a:gd name="T22" fmla="*/ 3175 w 3"/>
              <a:gd name="T23" fmla="*/ 0 h 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"/>
              <a:gd name="T37" fmla="*/ 0 h 2"/>
              <a:gd name="T38" fmla="*/ 3 w 3"/>
              <a:gd name="T39" fmla="*/ 2 h 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" h="2">
                <a:moveTo>
                  <a:pt x="2" y="0"/>
                </a:moveTo>
                <a:lnTo>
                  <a:pt x="2" y="0"/>
                </a:ln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2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" name="Freeform 108"/>
          <p:cNvSpPr>
            <a:spLocks/>
          </p:cNvSpPr>
          <p:nvPr/>
        </p:nvSpPr>
        <p:spPr bwMode="auto">
          <a:xfrm>
            <a:off x="4337050" y="1779588"/>
            <a:ext cx="6350" cy="3175"/>
          </a:xfrm>
          <a:custGeom>
            <a:avLst/>
            <a:gdLst>
              <a:gd name="T0" fmla="*/ 3175 w 4"/>
              <a:gd name="T1" fmla="*/ 1058 h 3"/>
              <a:gd name="T2" fmla="*/ 3175 w 4"/>
              <a:gd name="T3" fmla="*/ 1058 h 3"/>
              <a:gd name="T4" fmla="*/ 3175 w 4"/>
              <a:gd name="T5" fmla="*/ 1058 h 3"/>
              <a:gd name="T6" fmla="*/ 3175 w 4"/>
              <a:gd name="T7" fmla="*/ 1058 h 3"/>
              <a:gd name="T8" fmla="*/ 3175 w 4"/>
              <a:gd name="T9" fmla="*/ 0 h 3"/>
              <a:gd name="T10" fmla="*/ 0 w 4"/>
              <a:gd name="T11" fmla="*/ 0 h 3"/>
              <a:gd name="T12" fmla="*/ 1588 w 4"/>
              <a:gd name="T13" fmla="*/ 1058 h 3"/>
              <a:gd name="T14" fmla="*/ 1588 w 4"/>
              <a:gd name="T15" fmla="*/ 1058 h 3"/>
              <a:gd name="T16" fmla="*/ 1588 w 4"/>
              <a:gd name="T17" fmla="*/ 1058 h 3"/>
              <a:gd name="T18" fmla="*/ 1588 w 4"/>
              <a:gd name="T19" fmla="*/ 2117 h 3"/>
              <a:gd name="T20" fmla="*/ 4762 w 4"/>
              <a:gd name="T21" fmla="*/ 2117 h 3"/>
              <a:gd name="T22" fmla="*/ 3175 w 4"/>
              <a:gd name="T23" fmla="*/ 1058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"/>
              <a:gd name="T37" fmla="*/ 0 h 3"/>
              <a:gd name="T38" fmla="*/ 4 w 4"/>
              <a:gd name="T39" fmla="*/ 3 h 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" h="3">
                <a:moveTo>
                  <a:pt x="2" y="1"/>
                </a:move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lnTo>
                  <a:pt x="1" y="1"/>
                </a:lnTo>
                <a:lnTo>
                  <a:pt x="1" y="2"/>
                </a:lnTo>
                <a:lnTo>
                  <a:pt x="3" y="2"/>
                </a:lnTo>
                <a:lnTo>
                  <a:pt x="2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" name="Freeform 109"/>
          <p:cNvSpPr>
            <a:spLocks/>
          </p:cNvSpPr>
          <p:nvPr/>
        </p:nvSpPr>
        <p:spPr bwMode="auto">
          <a:xfrm>
            <a:off x="4343400" y="1776413"/>
            <a:ext cx="4763" cy="6350"/>
          </a:xfrm>
          <a:custGeom>
            <a:avLst/>
            <a:gdLst>
              <a:gd name="T0" fmla="*/ 3175 w 3"/>
              <a:gd name="T1" fmla="*/ 1588 h 4"/>
              <a:gd name="T2" fmla="*/ 3175 w 3"/>
              <a:gd name="T3" fmla="*/ 1588 h 4"/>
              <a:gd name="T4" fmla="*/ 3175 w 3"/>
              <a:gd name="T5" fmla="*/ 1588 h 4"/>
              <a:gd name="T6" fmla="*/ 3175 w 3"/>
              <a:gd name="T7" fmla="*/ 3175 h 4"/>
              <a:gd name="T8" fmla="*/ 3175 w 3"/>
              <a:gd name="T9" fmla="*/ 3175 h 4"/>
              <a:gd name="T10" fmla="*/ 1588 w 3"/>
              <a:gd name="T11" fmla="*/ 4762 h 4"/>
              <a:gd name="T12" fmla="*/ 0 w 3"/>
              <a:gd name="T13" fmla="*/ 3175 h 4"/>
              <a:gd name="T14" fmla="*/ 0 w 3"/>
              <a:gd name="T15" fmla="*/ 1588 h 4"/>
              <a:gd name="T16" fmla="*/ 0 w 3"/>
              <a:gd name="T17" fmla="*/ 1588 h 4"/>
              <a:gd name="T18" fmla="*/ 1588 w 3"/>
              <a:gd name="T19" fmla="*/ 0 h 4"/>
              <a:gd name="T20" fmla="*/ 1588 w 3"/>
              <a:gd name="T21" fmla="*/ 0 h 4"/>
              <a:gd name="T22" fmla="*/ 3175 w 3"/>
              <a:gd name="T23" fmla="*/ 1588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"/>
              <a:gd name="T37" fmla="*/ 0 h 4"/>
              <a:gd name="T38" fmla="*/ 3 w 3"/>
              <a:gd name="T39" fmla="*/ 4 h 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" h="4">
                <a:moveTo>
                  <a:pt x="2" y="1"/>
                </a:moveTo>
                <a:lnTo>
                  <a:pt x="2" y="1"/>
                </a:lnTo>
                <a:lnTo>
                  <a:pt x="2" y="2"/>
                </a:lnTo>
                <a:lnTo>
                  <a:pt x="1" y="3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lnTo>
                  <a:pt x="2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" name="Freeform 110"/>
          <p:cNvSpPr>
            <a:spLocks/>
          </p:cNvSpPr>
          <p:nvPr/>
        </p:nvSpPr>
        <p:spPr bwMode="auto">
          <a:xfrm>
            <a:off x="4327525" y="1773238"/>
            <a:ext cx="14288" cy="3175"/>
          </a:xfrm>
          <a:custGeom>
            <a:avLst/>
            <a:gdLst>
              <a:gd name="T0" fmla="*/ 0 w 8"/>
              <a:gd name="T1" fmla="*/ 0 h 2"/>
              <a:gd name="T2" fmla="*/ 0 w 8"/>
              <a:gd name="T3" fmla="*/ 0 h 2"/>
              <a:gd name="T4" fmla="*/ 3572 w 8"/>
              <a:gd name="T5" fmla="*/ 0 h 2"/>
              <a:gd name="T6" fmla="*/ 7144 w 8"/>
              <a:gd name="T7" fmla="*/ 0 h 2"/>
              <a:gd name="T8" fmla="*/ 8930 w 8"/>
              <a:gd name="T9" fmla="*/ 0 h 2"/>
              <a:gd name="T10" fmla="*/ 12502 w 8"/>
              <a:gd name="T11" fmla="*/ 0 h 2"/>
              <a:gd name="T12" fmla="*/ 12502 w 8"/>
              <a:gd name="T13" fmla="*/ 1588 h 2"/>
              <a:gd name="T14" fmla="*/ 10716 w 8"/>
              <a:gd name="T15" fmla="*/ 1588 h 2"/>
              <a:gd name="T16" fmla="*/ 7144 w 8"/>
              <a:gd name="T17" fmla="*/ 1588 h 2"/>
              <a:gd name="T18" fmla="*/ 3572 w 8"/>
              <a:gd name="T19" fmla="*/ 1588 h 2"/>
              <a:gd name="T20" fmla="*/ 0 w 8"/>
              <a:gd name="T21" fmla="*/ 1588 h 2"/>
              <a:gd name="T22" fmla="*/ 0 w 8"/>
              <a:gd name="T23" fmla="*/ 0 h 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"/>
              <a:gd name="T37" fmla="*/ 0 h 2"/>
              <a:gd name="T38" fmla="*/ 8 w 8"/>
              <a:gd name="T39" fmla="*/ 2 h 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" h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4" y="0"/>
                </a:lnTo>
                <a:lnTo>
                  <a:pt x="5" y="0"/>
                </a:ln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4" y="1"/>
                </a:lnTo>
                <a:lnTo>
                  <a:pt x="2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" name="Freeform 111"/>
          <p:cNvSpPr>
            <a:spLocks/>
          </p:cNvSpPr>
          <p:nvPr/>
        </p:nvSpPr>
        <p:spPr bwMode="auto">
          <a:xfrm>
            <a:off x="4322763" y="1776413"/>
            <a:ext cx="1587" cy="6350"/>
          </a:xfrm>
          <a:custGeom>
            <a:avLst/>
            <a:gdLst>
              <a:gd name="T0" fmla="*/ 0 w 1"/>
              <a:gd name="T1" fmla="*/ 3810 h 5"/>
              <a:gd name="T2" fmla="*/ 0 w 1"/>
              <a:gd name="T3" fmla="*/ 5080 h 5"/>
              <a:gd name="T4" fmla="*/ 0 w 1"/>
              <a:gd name="T5" fmla="*/ 2540 h 5"/>
              <a:gd name="T6" fmla="*/ 0 w 1"/>
              <a:gd name="T7" fmla="*/ 1270 h 5"/>
              <a:gd name="T8" fmla="*/ 0 w 1"/>
              <a:gd name="T9" fmla="*/ 2540 h 5"/>
              <a:gd name="T10" fmla="*/ 0 w 1"/>
              <a:gd name="T11" fmla="*/ 1270 h 5"/>
              <a:gd name="T12" fmla="*/ 0 w 1"/>
              <a:gd name="T13" fmla="*/ 0 h 5"/>
              <a:gd name="T14" fmla="*/ 0 w 1"/>
              <a:gd name="T15" fmla="*/ 1270 h 5"/>
              <a:gd name="T16" fmla="*/ 0 w 1"/>
              <a:gd name="T17" fmla="*/ 2540 h 5"/>
              <a:gd name="T18" fmla="*/ 0 w 1"/>
              <a:gd name="T19" fmla="*/ 3810 h 5"/>
              <a:gd name="T20" fmla="*/ 0 w 1"/>
              <a:gd name="T21" fmla="*/ 3810 h 5"/>
              <a:gd name="T22" fmla="*/ 0 w 1"/>
              <a:gd name="T23" fmla="*/ 5080 h 5"/>
              <a:gd name="T24" fmla="*/ 0 w 1"/>
              <a:gd name="T25" fmla="*/ 381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"/>
              <a:gd name="T40" fmla="*/ 0 h 5"/>
              <a:gd name="T41" fmla="*/ 1 w 1"/>
              <a:gd name="T42" fmla="*/ 5 h 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" h="5">
                <a:moveTo>
                  <a:pt x="0" y="3"/>
                </a:moveTo>
                <a:lnTo>
                  <a:pt x="0" y="4"/>
                </a:lnTo>
                <a:lnTo>
                  <a:pt x="0" y="2"/>
                </a:lnTo>
                <a:lnTo>
                  <a:pt x="0" y="1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3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4" name="Freeform 112"/>
          <p:cNvSpPr>
            <a:spLocks/>
          </p:cNvSpPr>
          <p:nvPr/>
        </p:nvSpPr>
        <p:spPr bwMode="auto">
          <a:xfrm>
            <a:off x="4365625" y="1800225"/>
            <a:ext cx="22225" cy="15875"/>
          </a:xfrm>
          <a:custGeom>
            <a:avLst/>
            <a:gdLst>
              <a:gd name="T0" fmla="*/ 0 w 14"/>
              <a:gd name="T1" fmla="*/ 2886 h 11"/>
              <a:gd name="T2" fmla="*/ 1588 w 14"/>
              <a:gd name="T3" fmla="*/ 1443 h 11"/>
              <a:gd name="T4" fmla="*/ 4763 w 14"/>
              <a:gd name="T5" fmla="*/ 0 h 11"/>
              <a:gd name="T6" fmla="*/ 7938 w 14"/>
              <a:gd name="T7" fmla="*/ 0 h 11"/>
              <a:gd name="T8" fmla="*/ 9525 w 14"/>
              <a:gd name="T9" fmla="*/ 1443 h 11"/>
              <a:gd name="T10" fmla="*/ 11113 w 14"/>
              <a:gd name="T11" fmla="*/ 2886 h 11"/>
              <a:gd name="T12" fmla="*/ 12700 w 14"/>
              <a:gd name="T13" fmla="*/ 4330 h 11"/>
              <a:gd name="T14" fmla="*/ 14288 w 14"/>
              <a:gd name="T15" fmla="*/ 5773 h 11"/>
              <a:gd name="T16" fmla="*/ 15875 w 14"/>
              <a:gd name="T17" fmla="*/ 7216 h 11"/>
              <a:gd name="T18" fmla="*/ 15875 w 14"/>
              <a:gd name="T19" fmla="*/ 10102 h 11"/>
              <a:gd name="T20" fmla="*/ 17463 w 14"/>
              <a:gd name="T21" fmla="*/ 11545 h 11"/>
              <a:gd name="T22" fmla="*/ 19050 w 14"/>
              <a:gd name="T23" fmla="*/ 12989 h 11"/>
              <a:gd name="T24" fmla="*/ 20638 w 14"/>
              <a:gd name="T25" fmla="*/ 14432 h 11"/>
              <a:gd name="T26" fmla="*/ 19050 w 14"/>
              <a:gd name="T27" fmla="*/ 12989 h 11"/>
              <a:gd name="T28" fmla="*/ 19050 w 14"/>
              <a:gd name="T29" fmla="*/ 11545 h 11"/>
              <a:gd name="T30" fmla="*/ 19050 w 14"/>
              <a:gd name="T31" fmla="*/ 10102 h 11"/>
              <a:gd name="T32" fmla="*/ 17463 w 14"/>
              <a:gd name="T33" fmla="*/ 8659 h 11"/>
              <a:gd name="T34" fmla="*/ 15875 w 14"/>
              <a:gd name="T35" fmla="*/ 8659 h 11"/>
              <a:gd name="T36" fmla="*/ 12700 w 14"/>
              <a:gd name="T37" fmla="*/ 8659 h 11"/>
              <a:gd name="T38" fmla="*/ 11113 w 14"/>
              <a:gd name="T39" fmla="*/ 8659 h 11"/>
              <a:gd name="T40" fmla="*/ 9525 w 14"/>
              <a:gd name="T41" fmla="*/ 8659 h 11"/>
              <a:gd name="T42" fmla="*/ 6350 w 14"/>
              <a:gd name="T43" fmla="*/ 8659 h 11"/>
              <a:gd name="T44" fmla="*/ 4763 w 14"/>
              <a:gd name="T45" fmla="*/ 8659 h 11"/>
              <a:gd name="T46" fmla="*/ 1588 w 14"/>
              <a:gd name="T47" fmla="*/ 8659 h 11"/>
              <a:gd name="T48" fmla="*/ 0 w 14"/>
              <a:gd name="T49" fmla="*/ 8659 h 11"/>
              <a:gd name="T50" fmla="*/ 0 w 14"/>
              <a:gd name="T51" fmla="*/ 7216 h 11"/>
              <a:gd name="T52" fmla="*/ 0 w 14"/>
              <a:gd name="T53" fmla="*/ 5773 h 11"/>
              <a:gd name="T54" fmla="*/ 0 w 14"/>
              <a:gd name="T55" fmla="*/ 4330 h 11"/>
              <a:gd name="T56" fmla="*/ 0 w 14"/>
              <a:gd name="T57" fmla="*/ 2886 h 1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4"/>
              <a:gd name="T88" fmla="*/ 0 h 11"/>
              <a:gd name="T89" fmla="*/ 14 w 14"/>
              <a:gd name="T90" fmla="*/ 11 h 1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4" h="11">
                <a:moveTo>
                  <a:pt x="0" y="2"/>
                </a:moveTo>
                <a:lnTo>
                  <a:pt x="1" y="1"/>
                </a:lnTo>
                <a:lnTo>
                  <a:pt x="3" y="0"/>
                </a:lnTo>
                <a:lnTo>
                  <a:pt x="5" y="0"/>
                </a:lnTo>
                <a:lnTo>
                  <a:pt x="6" y="1"/>
                </a:lnTo>
                <a:lnTo>
                  <a:pt x="7" y="2"/>
                </a:lnTo>
                <a:lnTo>
                  <a:pt x="8" y="3"/>
                </a:lnTo>
                <a:lnTo>
                  <a:pt x="9" y="4"/>
                </a:lnTo>
                <a:lnTo>
                  <a:pt x="10" y="5"/>
                </a:lnTo>
                <a:lnTo>
                  <a:pt x="10" y="7"/>
                </a:lnTo>
                <a:lnTo>
                  <a:pt x="11" y="8"/>
                </a:lnTo>
                <a:lnTo>
                  <a:pt x="12" y="9"/>
                </a:lnTo>
                <a:lnTo>
                  <a:pt x="13" y="10"/>
                </a:lnTo>
                <a:lnTo>
                  <a:pt x="12" y="9"/>
                </a:lnTo>
                <a:lnTo>
                  <a:pt x="12" y="8"/>
                </a:lnTo>
                <a:lnTo>
                  <a:pt x="12" y="7"/>
                </a:lnTo>
                <a:lnTo>
                  <a:pt x="11" y="6"/>
                </a:lnTo>
                <a:lnTo>
                  <a:pt x="10" y="6"/>
                </a:lnTo>
                <a:lnTo>
                  <a:pt x="8" y="6"/>
                </a:lnTo>
                <a:lnTo>
                  <a:pt x="7" y="6"/>
                </a:lnTo>
                <a:lnTo>
                  <a:pt x="6" y="6"/>
                </a:lnTo>
                <a:lnTo>
                  <a:pt x="4" y="6"/>
                </a:lnTo>
                <a:lnTo>
                  <a:pt x="3" y="6"/>
                </a:lnTo>
                <a:lnTo>
                  <a:pt x="1" y="6"/>
                </a:ln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5" name="Freeform 113"/>
          <p:cNvSpPr>
            <a:spLocks/>
          </p:cNvSpPr>
          <p:nvPr/>
        </p:nvSpPr>
        <p:spPr bwMode="auto">
          <a:xfrm>
            <a:off x="4364038" y="1797050"/>
            <a:ext cx="11112" cy="3175"/>
          </a:xfrm>
          <a:custGeom>
            <a:avLst/>
            <a:gdLst>
              <a:gd name="T0" fmla="*/ 9260 w 6"/>
              <a:gd name="T1" fmla="*/ 0 h 2"/>
              <a:gd name="T2" fmla="*/ 9260 w 6"/>
              <a:gd name="T3" fmla="*/ 0 h 2"/>
              <a:gd name="T4" fmla="*/ 7408 w 6"/>
              <a:gd name="T5" fmla="*/ 0 h 2"/>
              <a:gd name="T6" fmla="*/ 3704 w 6"/>
              <a:gd name="T7" fmla="*/ 0 h 2"/>
              <a:gd name="T8" fmla="*/ 1852 w 6"/>
              <a:gd name="T9" fmla="*/ 0 h 2"/>
              <a:gd name="T10" fmla="*/ 0 w 6"/>
              <a:gd name="T11" fmla="*/ 1588 h 2"/>
              <a:gd name="T12" fmla="*/ 1852 w 6"/>
              <a:gd name="T13" fmla="*/ 1588 h 2"/>
              <a:gd name="T14" fmla="*/ 3704 w 6"/>
              <a:gd name="T15" fmla="*/ 1588 h 2"/>
              <a:gd name="T16" fmla="*/ 5556 w 6"/>
              <a:gd name="T17" fmla="*/ 1588 h 2"/>
              <a:gd name="T18" fmla="*/ 5556 w 6"/>
              <a:gd name="T19" fmla="*/ 1588 h 2"/>
              <a:gd name="T20" fmla="*/ 7408 w 6"/>
              <a:gd name="T21" fmla="*/ 1588 h 2"/>
              <a:gd name="T22" fmla="*/ 9260 w 6"/>
              <a:gd name="T23" fmla="*/ 0 h 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"/>
              <a:gd name="T37" fmla="*/ 0 h 2"/>
              <a:gd name="T38" fmla="*/ 6 w 6"/>
              <a:gd name="T39" fmla="*/ 2 h 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" h="2">
                <a:moveTo>
                  <a:pt x="5" y="0"/>
                </a:moveTo>
                <a:lnTo>
                  <a:pt x="5" y="0"/>
                </a:lnTo>
                <a:lnTo>
                  <a:pt x="4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3" y="1"/>
                </a:lnTo>
                <a:lnTo>
                  <a:pt x="4" y="1"/>
                </a:lnTo>
                <a:lnTo>
                  <a:pt x="5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6" name="Freeform 114"/>
          <p:cNvSpPr>
            <a:spLocks/>
          </p:cNvSpPr>
          <p:nvPr/>
        </p:nvSpPr>
        <p:spPr bwMode="auto">
          <a:xfrm>
            <a:off x="4379913" y="1798638"/>
            <a:ext cx="9525" cy="19050"/>
          </a:xfrm>
          <a:custGeom>
            <a:avLst/>
            <a:gdLst>
              <a:gd name="T0" fmla="*/ 6804 w 7"/>
              <a:gd name="T1" fmla="*/ 16329 h 14"/>
              <a:gd name="T2" fmla="*/ 8164 w 7"/>
              <a:gd name="T3" fmla="*/ 14968 h 14"/>
              <a:gd name="T4" fmla="*/ 6804 w 7"/>
              <a:gd name="T5" fmla="*/ 13607 h 14"/>
              <a:gd name="T6" fmla="*/ 6804 w 7"/>
              <a:gd name="T7" fmla="*/ 12246 h 14"/>
              <a:gd name="T8" fmla="*/ 5443 w 7"/>
              <a:gd name="T9" fmla="*/ 10886 h 14"/>
              <a:gd name="T10" fmla="*/ 4082 w 7"/>
              <a:gd name="T11" fmla="*/ 8164 h 14"/>
              <a:gd name="T12" fmla="*/ 4082 w 7"/>
              <a:gd name="T13" fmla="*/ 5443 h 14"/>
              <a:gd name="T14" fmla="*/ 4082 w 7"/>
              <a:gd name="T15" fmla="*/ 4082 h 14"/>
              <a:gd name="T16" fmla="*/ 2721 w 7"/>
              <a:gd name="T17" fmla="*/ 2721 h 14"/>
              <a:gd name="T18" fmla="*/ 1361 w 7"/>
              <a:gd name="T19" fmla="*/ 0 h 14"/>
              <a:gd name="T20" fmla="*/ 0 w 7"/>
              <a:gd name="T21" fmla="*/ 2721 h 14"/>
              <a:gd name="T22" fmla="*/ 1361 w 7"/>
              <a:gd name="T23" fmla="*/ 4082 h 14"/>
              <a:gd name="T24" fmla="*/ 1361 w 7"/>
              <a:gd name="T25" fmla="*/ 5443 h 14"/>
              <a:gd name="T26" fmla="*/ 2721 w 7"/>
              <a:gd name="T27" fmla="*/ 6804 h 14"/>
              <a:gd name="T28" fmla="*/ 2721 w 7"/>
              <a:gd name="T29" fmla="*/ 9525 h 14"/>
              <a:gd name="T30" fmla="*/ 4082 w 7"/>
              <a:gd name="T31" fmla="*/ 10886 h 14"/>
              <a:gd name="T32" fmla="*/ 4082 w 7"/>
              <a:gd name="T33" fmla="*/ 13607 h 14"/>
              <a:gd name="T34" fmla="*/ 5443 w 7"/>
              <a:gd name="T35" fmla="*/ 16329 h 14"/>
              <a:gd name="T36" fmla="*/ 6804 w 7"/>
              <a:gd name="T37" fmla="*/ 17689 h 14"/>
              <a:gd name="T38" fmla="*/ 8164 w 7"/>
              <a:gd name="T39" fmla="*/ 16329 h 14"/>
              <a:gd name="T40" fmla="*/ 6804 w 7"/>
              <a:gd name="T41" fmla="*/ 16329 h 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"/>
              <a:gd name="T64" fmla="*/ 0 h 14"/>
              <a:gd name="T65" fmla="*/ 7 w 7"/>
              <a:gd name="T66" fmla="*/ 14 h 1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" h="14">
                <a:moveTo>
                  <a:pt x="5" y="12"/>
                </a:moveTo>
                <a:lnTo>
                  <a:pt x="6" y="11"/>
                </a:lnTo>
                <a:lnTo>
                  <a:pt x="5" y="10"/>
                </a:lnTo>
                <a:lnTo>
                  <a:pt x="5" y="9"/>
                </a:lnTo>
                <a:lnTo>
                  <a:pt x="4" y="8"/>
                </a:lnTo>
                <a:lnTo>
                  <a:pt x="3" y="6"/>
                </a:lnTo>
                <a:lnTo>
                  <a:pt x="3" y="4"/>
                </a:lnTo>
                <a:lnTo>
                  <a:pt x="3" y="3"/>
                </a:lnTo>
                <a:lnTo>
                  <a:pt x="2" y="2"/>
                </a:lnTo>
                <a:lnTo>
                  <a:pt x="1" y="0"/>
                </a:lnTo>
                <a:lnTo>
                  <a:pt x="0" y="2"/>
                </a:lnTo>
                <a:lnTo>
                  <a:pt x="1" y="3"/>
                </a:lnTo>
                <a:lnTo>
                  <a:pt x="1" y="4"/>
                </a:lnTo>
                <a:lnTo>
                  <a:pt x="2" y="5"/>
                </a:lnTo>
                <a:lnTo>
                  <a:pt x="2" y="7"/>
                </a:lnTo>
                <a:lnTo>
                  <a:pt x="3" y="8"/>
                </a:lnTo>
                <a:lnTo>
                  <a:pt x="3" y="10"/>
                </a:lnTo>
                <a:lnTo>
                  <a:pt x="4" y="12"/>
                </a:lnTo>
                <a:lnTo>
                  <a:pt x="5" y="13"/>
                </a:lnTo>
                <a:lnTo>
                  <a:pt x="6" y="12"/>
                </a:lnTo>
                <a:lnTo>
                  <a:pt x="5" y="12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7" name="Freeform 115"/>
          <p:cNvSpPr>
            <a:spLocks/>
          </p:cNvSpPr>
          <p:nvPr/>
        </p:nvSpPr>
        <p:spPr bwMode="auto">
          <a:xfrm>
            <a:off x="4387850" y="1812925"/>
            <a:ext cx="1588" cy="4763"/>
          </a:xfrm>
          <a:custGeom>
            <a:avLst/>
            <a:gdLst>
              <a:gd name="T0" fmla="*/ 0 w 1"/>
              <a:gd name="T1" fmla="*/ 1191 h 4"/>
              <a:gd name="T2" fmla="*/ 0 w 1"/>
              <a:gd name="T3" fmla="*/ 1191 h 4"/>
              <a:gd name="T4" fmla="*/ 0 w 1"/>
              <a:gd name="T5" fmla="*/ 1191 h 4"/>
              <a:gd name="T6" fmla="*/ 0 w 1"/>
              <a:gd name="T7" fmla="*/ 2382 h 4"/>
              <a:gd name="T8" fmla="*/ 0 w 1"/>
              <a:gd name="T9" fmla="*/ 2382 h 4"/>
              <a:gd name="T10" fmla="*/ 0 w 1"/>
              <a:gd name="T11" fmla="*/ 3572 h 4"/>
              <a:gd name="T12" fmla="*/ 0 w 1"/>
              <a:gd name="T13" fmla="*/ 3572 h 4"/>
              <a:gd name="T14" fmla="*/ 0 w 1"/>
              <a:gd name="T15" fmla="*/ 2382 h 4"/>
              <a:gd name="T16" fmla="*/ 0 w 1"/>
              <a:gd name="T17" fmla="*/ 1191 h 4"/>
              <a:gd name="T18" fmla="*/ 0 w 1"/>
              <a:gd name="T19" fmla="*/ 1191 h 4"/>
              <a:gd name="T20" fmla="*/ 0 w 1"/>
              <a:gd name="T21" fmla="*/ 0 h 4"/>
              <a:gd name="T22" fmla="*/ 0 w 1"/>
              <a:gd name="T23" fmla="*/ 1191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"/>
              <a:gd name="T37" fmla="*/ 0 h 4"/>
              <a:gd name="T38" fmla="*/ 1 w 1"/>
              <a:gd name="T39" fmla="*/ 4 h 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" h="4">
                <a:moveTo>
                  <a:pt x="0" y="1"/>
                </a:move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8" name="Freeform 116"/>
          <p:cNvSpPr>
            <a:spLocks/>
          </p:cNvSpPr>
          <p:nvPr/>
        </p:nvSpPr>
        <p:spPr bwMode="auto">
          <a:xfrm>
            <a:off x="4364038" y="1806575"/>
            <a:ext cx="20637" cy="6350"/>
          </a:xfrm>
          <a:custGeom>
            <a:avLst/>
            <a:gdLst>
              <a:gd name="T0" fmla="*/ 0 w 13"/>
              <a:gd name="T1" fmla="*/ 0 h 2"/>
              <a:gd name="T2" fmla="*/ 1587 w 13"/>
              <a:gd name="T3" fmla="*/ 0 h 2"/>
              <a:gd name="T4" fmla="*/ 3175 w 13"/>
              <a:gd name="T5" fmla="*/ 0 h 2"/>
              <a:gd name="T6" fmla="*/ 4762 w 13"/>
              <a:gd name="T7" fmla="*/ 0 h 2"/>
              <a:gd name="T8" fmla="*/ 7937 w 13"/>
              <a:gd name="T9" fmla="*/ 0 h 2"/>
              <a:gd name="T10" fmla="*/ 9525 w 13"/>
              <a:gd name="T11" fmla="*/ 0 h 2"/>
              <a:gd name="T12" fmla="*/ 11112 w 13"/>
              <a:gd name="T13" fmla="*/ 0 h 2"/>
              <a:gd name="T14" fmla="*/ 14287 w 13"/>
              <a:gd name="T15" fmla="*/ 0 h 2"/>
              <a:gd name="T16" fmla="*/ 15875 w 13"/>
              <a:gd name="T17" fmla="*/ 0 h 2"/>
              <a:gd name="T18" fmla="*/ 17462 w 13"/>
              <a:gd name="T19" fmla="*/ 0 h 2"/>
              <a:gd name="T20" fmla="*/ 19050 w 13"/>
              <a:gd name="T21" fmla="*/ 3175 h 2"/>
              <a:gd name="T22" fmla="*/ 15875 w 13"/>
              <a:gd name="T23" fmla="*/ 3175 h 2"/>
              <a:gd name="T24" fmla="*/ 14287 w 13"/>
              <a:gd name="T25" fmla="*/ 3175 h 2"/>
              <a:gd name="T26" fmla="*/ 11112 w 13"/>
              <a:gd name="T27" fmla="*/ 3175 h 2"/>
              <a:gd name="T28" fmla="*/ 9525 w 13"/>
              <a:gd name="T29" fmla="*/ 3175 h 2"/>
              <a:gd name="T30" fmla="*/ 7937 w 13"/>
              <a:gd name="T31" fmla="*/ 3175 h 2"/>
              <a:gd name="T32" fmla="*/ 4762 w 13"/>
              <a:gd name="T33" fmla="*/ 3175 h 2"/>
              <a:gd name="T34" fmla="*/ 3175 w 13"/>
              <a:gd name="T35" fmla="*/ 3175 h 2"/>
              <a:gd name="T36" fmla="*/ 1587 w 13"/>
              <a:gd name="T37" fmla="*/ 3175 h 2"/>
              <a:gd name="T38" fmla="*/ 1587 w 13"/>
              <a:gd name="T39" fmla="*/ 3175 h 2"/>
              <a:gd name="T40" fmla="*/ 0 w 13"/>
              <a:gd name="T41" fmla="*/ 0 h 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"/>
              <a:gd name="T64" fmla="*/ 0 h 2"/>
              <a:gd name="T65" fmla="*/ 13 w 13"/>
              <a:gd name="T66" fmla="*/ 2 h 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" h="2">
                <a:moveTo>
                  <a:pt x="0" y="0"/>
                </a:move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1"/>
                </a:lnTo>
                <a:lnTo>
                  <a:pt x="10" y="1"/>
                </a:lnTo>
                <a:lnTo>
                  <a:pt x="9" y="1"/>
                </a:lnTo>
                <a:lnTo>
                  <a:pt x="7" y="1"/>
                </a:lnTo>
                <a:lnTo>
                  <a:pt x="6" y="1"/>
                </a:lnTo>
                <a:lnTo>
                  <a:pt x="5" y="1"/>
                </a:lnTo>
                <a:lnTo>
                  <a:pt x="3" y="1"/>
                </a:lnTo>
                <a:lnTo>
                  <a:pt x="2" y="1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" name="Freeform 117"/>
          <p:cNvSpPr>
            <a:spLocks/>
          </p:cNvSpPr>
          <p:nvPr/>
        </p:nvSpPr>
        <p:spPr bwMode="auto">
          <a:xfrm>
            <a:off x="4359275" y="1803400"/>
            <a:ext cx="4763" cy="1588"/>
          </a:xfrm>
          <a:custGeom>
            <a:avLst/>
            <a:gdLst>
              <a:gd name="T0" fmla="*/ 2382 w 2"/>
              <a:gd name="T1" fmla="*/ 0 h 2"/>
              <a:gd name="T2" fmla="*/ 2382 w 2"/>
              <a:gd name="T3" fmla="*/ 0 h 2"/>
              <a:gd name="T4" fmla="*/ 2382 w 2"/>
              <a:gd name="T5" fmla="*/ 0 h 2"/>
              <a:gd name="T6" fmla="*/ 2382 w 2"/>
              <a:gd name="T7" fmla="*/ 794 h 2"/>
              <a:gd name="T8" fmla="*/ 2382 w 2"/>
              <a:gd name="T9" fmla="*/ 794 h 2"/>
              <a:gd name="T10" fmla="*/ 2382 w 2"/>
              <a:gd name="T11" fmla="*/ 794 h 2"/>
              <a:gd name="T12" fmla="*/ 0 w 2"/>
              <a:gd name="T13" fmla="*/ 794 h 2"/>
              <a:gd name="T14" fmla="*/ 0 w 2"/>
              <a:gd name="T15" fmla="*/ 794 h 2"/>
              <a:gd name="T16" fmla="*/ 0 w 2"/>
              <a:gd name="T17" fmla="*/ 794 h 2"/>
              <a:gd name="T18" fmla="*/ 0 w 2"/>
              <a:gd name="T19" fmla="*/ 0 h 2"/>
              <a:gd name="T20" fmla="*/ 0 w 2"/>
              <a:gd name="T21" fmla="*/ 0 h 2"/>
              <a:gd name="T22" fmla="*/ 2382 w 2"/>
              <a:gd name="T23" fmla="*/ 0 h 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"/>
              <a:gd name="T37" fmla="*/ 0 h 2"/>
              <a:gd name="T38" fmla="*/ 2 w 2"/>
              <a:gd name="T39" fmla="*/ 2 h 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" name="Freeform 118"/>
          <p:cNvSpPr>
            <a:spLocks/>
          </p:cNvSpPr>
          <p:nvPr/>
        </p:nvSpPr>
        <p:spPr bwMode="auto">
          <a:xfrm>
            <a:off x="4398963" y="1830388"/>
            <a:ext cx="12700" cy="7937"/>
          </a:xfrm>
          <a:custGeom>
            <a:avLst/>
            <a:gdLst>
              <a:gd name="T0" fmla="*/ 3175 w 8"/>
              <a:gd name="T1" fmla="*/ 0 h 5"/>
              <a:gd name="T2" fmla="*/ 4762 w 8"/>
              <a:gd name="T3" fmla="*/ 0 h 5"/>
              <a:gd name="T4" fmla="*/ 6350 w 8"/>
              <a:gd name="T5" fmla="*/ 1587 h 5"/>
              <a:gd name="T6" fmla="*/ 7937 w 8"/>
              <a:gd name="T7" fmla="*/ 1587 h 5"/>
              <a:gd name="T8" fmla="*/ 11112 w 8"/>
              <a:gd name="T9" fmla="*/ 1587 h 5"/>
              <a:gd name="T10" fmla="*/ 11112 w 8"/>
              <a:gd name="T11" fmla="*/ 3175 h 5"/>
              <a:gd name="T12" fmla="*/ 11112 w 8"/>
              <a:gd name="T13" fmla="*/ 4762 h 5"/>
              <a:gd name="T14" fmla="*/ 11112 w 8"/>
              <a:gd name="T15" fmla="*/ 4762 h 5"/>
              <a:gd name="T16" fmla="*/ 11112 w 8"/>
              <a:gd name="T17" fmla="*/ 6350 h 5"/>
              <a:gd name="T18" fmla="*/ 7937 w 8"/>
              <a:gd name="T19" fmla="*/ 6350 h 5"/>
              <a:gd name="T20" fmla="*/ 4762 w 8"/>
              <a:gd name="T21" fmla="*/ 6350 h 5"/>
              <a:gd name="T22" fmla="*/ 1588 w 8"/>
              <a:gd name="T23" fmla="*/ 4762 h 5"/>
              <a:gd name="T24" fmla="*/ 0 w 8"/>
              <a:gd name="T25" fmla="*/ 4762 h 5"/>
              <a:gd name="T26" fmla="*/ 0 w 8"/>
              <a:gd name="T27" fmla="*/ 3175 h 5"/>
              <a:gd name="T28" fmla="*/ 0 w 8"/>
              <a:gd name="T29" fmla="*/ 1587 h 5"/>
              <a:gd name="T30" fmla="*/ 0 w 8"/>
              <a:gd name="T31" fmla="*/ 1587 h 5"/>
              <a:gd name="T32" fmla="*/ 3175 w 8"/>
              <a:gd name="T33" fmla="*/ 0 h 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5"/>
              <a:gd name="T53" fmla="*/ 8 w 8"/>
              <a:gd name="T54" fmla="*/ 5 h 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5">
                <a:moveTo>
                  <a:pt x="2" y="0"/>
                </a:moveTo>
                <a:lnTo>
                  <a:pt x="3" y="0"/>
                </a:lnTo>
                <a:lnTo>
                  <a:pt x="4" y="1"/>
                </a:lnTo>
                <a:lnTo>
                  <a:pt x="5" y="1"/>
                </a:lnTo>
                <a:lnTo>
                  <a:pt x="7" y="1"/>
                </a:lnTo>
                <a:lnTo>
                  <a:pt x="7" y="2"/>
                </a:lnTo>
                <a:lnTo>
                  <a:pt x="7" y="3"/>
                </a:lnTo>
                <a:lnTo>
                  <a:pt x="7" y="4"/>
                </a:lnTo>
                <a:lnTo>
                  <a:pt x="5" y="4"/>
                </a:lnTo>
                <a:lnTo>
                  <a:pt x="3" y="4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2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" name="Freeform 119"/>
          <p:cNvSpPr>
            <a:spLocks/>
          </p:cNvSpPr>
          <p:nvPr/>
        </p:nvSpPr>
        <p:spPr bwMode="auto">
          <a:xfrm>
            <a:off x="4403725" y="1830388"/>
            <a:ext cx="11113" cy="0"/>
          </a:xfrm>
          <a:custGeom>
            <a:avLst/>
            <a:gdLst>
              <a:gd name="T0" fmla="*/ 9525 w 7"/>
              <a:gd name="T1" fmla="*/ 0 h 1"/>
              <a:gd name="T2" fmla="*/ 7938 w 7"/>
              <a:gd name="T3" fmla="*/ 0 h 1"/>
              <a:gd name="T4" fmla="*/ 6350 w 7"/>
              <a:gd name="T5" fmla="*/ 0 h 1"/>
              <a:gd name="T6" fmla="*/ 4763 w 7"/>
              <a:gd name="T7" fmla="*/ 0 h 1"/>
              <a:gd name="T8" fmla="*/ 3175 w 7"/>
              <a:gd name="T9" fmla="*/ 0 h 1"/>
              <a:gd name="T10" fmla="*/ 0 w 7"/>
              <a:gd name="T11" fmla="*/ 0 h 1"/>
              <a:gd name="T12" fmla="*/ 0 w 7"/>
              <a:gd name="T13" fmla="*/ 0 h 1"/>
              <a:gd name="T14" fmla="*/ 1588 w 7"/>
              <a:gd name="T15" fmla="*/ 0 h 1"/>
              <a:gd name="T16" fmla="*/ 3175 w 7"/>
              <a:gd name="T17" fmla="*/ 0 h 1"/>
              <a:gd name="T18" fmla="*/ 4763 w 7"/>
              <a:gd name="T19" fmla="*/ 0 h 1"/>
              <a:gd name="T20" fmla="*/ 7938 w 7"/>
              <a:gd name="T21" fmla="*/ 0 h 1"/>
              <a:gd name="T22" fmla="*/ 6350 w 7"/>
              <a:gd name="T23" fmla="*/ 0 h 1"/>
              <a:gd name="T24" fmla="*/ 9525 w 7"/>
              <a:gd name="T25" fmla="*/ 0 h 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"/>
              <a:gd name="T40" fmla="*/ 0 h 1"/>
              <a:gd name="T41" fmla="*/ 7 w 7"/>
              <a:gd name="T42" fmla="*/ 0 h 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" h="1">
                <a:moveTo>
                  <a:pt x="6" y="0"/>
                </a:move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5" y="0"/>
                </a:lnTo>
                <a:lnTo>
                  <a:pt x="4" y="0"/>
                </a:lnTo>
                <a:lnTo>
                  <a:pt x="6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" name="Freeform 120"/>
          <p:cNvSpPr>
            <a:spLocks/>
          </p:cNvSpPr>
          <p:nvPr/>
        </p:nvSpPr>
        <p:spPr bwMode="auto">
          <a:xfrm>
            <a:off x="4413250" y="1835150"/>
            <a:ext cx="3175" cy="4763"/>
          </a:xfrm>
          <a:custGeom>
            <a:avLst/>
            <a:gdLst>
              <a:gd name="T0" fmla="*/ 1058 w 3"/>
              <a:gd name="T1" fmla="*/ 3175 h 3"/>
              <a:gd name="T2" fmla="*/ 1058 w 3"/>
              <a:gd name="T3" fmla="*/ 3175 h 3"/>
              <a:gd name="T4" fmla="*/ 0 w 3"/>
              <a:gd name="T5" fmla="*/ 3175 h 3"/>
              <a:gd name="T6" fmla="*/ 0 w 3"/>
              <a:gd name="T7" fmla="*/ 1588 h 3"/>
              <a:gd name="T8" fmla="*/ 0 w 3"/>
              <a:gd name="T9" fmla="*/ 0 h 3"/>
              <a:gd name="T10" fmla="*/ 0 w 3"/>
              <a:gd name="T11" fmla="*/ 0 h 3"/>
              <a:gd name="T12" fmla="*/ 2117 w 3"/>
              <a:gd name="T13" fmla="*/ 0 h 3"/>
              <a:gd name="T14" fmla="*/ 2117 w 3"/>
              <a:gd name="T15" fmla="*/ 0 h 3"/>
              <a:gd name="T16" fmla="*/ 2117 w 3"/>
              <a:gd name="T17" fmla="*/ 1588 h 3"/>
              <a:gd name="T18" fmla="*/ 2117 w 3"/>
              <a:gd name="T19" fmla="*/ 1588 h 3"/>
              <a:gd name="T20" fmla="*/ 1058 w 3"/>
              <a:gd name="T21" fmla="*/ 3175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"/>
              <a:gd name="T34" fmla="*/ 0 h 3"/>
              <a:gd name="T35" fmla="*/ 3 w 3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" h="3">
                <a:moveTo>
                  <a:pt x="1" y="2"/>
                </a:move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2" y="0"/>
                </a:lnTo>
                <a:lnTo>
                  <a:pt x="2" y="1"/>
                </a:lnTo>
                <a:lnTo>
                  <a:pt x="1" y="2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" name="Freeform 121"/>
          <p:cNvSpPr>
            <a:spLocks/>
          </p:cNvSpPr>
          <p:nvPr/>
        </p:nvSpPr>
        <p:spPr bwMode="auto">
          <a:xfrm>
            <a:off x="4397375" y="1838325"/>
            <a:ext cx="14288" cy="3175"/>
          </a:xfrm>
          <a:custGeom>
            <a:avLst/>
            <a:gdLst>
              <a:gd name="T0" fmla="*/ 0 w 9"/>
              <a:gd name="T1" fmla="*/ 0 h 2"/>
              <a:gd name="T2" fmla="*/ 0 w 9"/>
              <a:gd name="T3" fmla="*/ 0 h 2"/>
              <a:gd name="T4" fmla="*/ 3175 w 9"/>
              <a:gd name="T5" fmla="*/ 1588 h 2"/>
              <a:gd name="T6" fmla="*/ 6350 w 9"/>
              <a:gd name="T7" fmla="*/ 1588 h 2"/>
              <a:gd name="T8" fmla="*/ 9525 w 9"/>
              <a:gd name="T9" fmla="*/ 1588 h 2"/>
              <a:gd name="T10" fmla="*/ 12700 w 9"/>
              <a:gd name="T11" fmla="*/ 1588 h 2"/>
              <a:gd name="T12" fmla="*/ 11113 w 9"/>
              <a:gd name="T13" fmla="*/ 0 h 2"/>
              <a:gd name="T14" fmla="*/ 9525 w 9"/>
              <a:gd name="T15" fmla="*/ 1588 h 2"/>
              <a:gd name="T16" fmla="*/ 6350 w 9"/>
              <a:gd name="T17" fmla="*/ 0 h 2"/>
              <a:gd name="T18" fmla="*/ 4763 w 9"/>
              <a:gd name="T19" fmla="*/ 0 h 2"/>
              <a:gd name="T20" fmla="*/ 1588 w 9"/>
              <a:gd name="T21" fmla="*/ 0 h 2"/>
              <a:gd name="T22" fmla="*/ 3175 w 9"/>
              <a:gd name="T23" fmla="*/ 0 h 2"/>
              <a:gd name="T24" fmla="*/ 0 w 9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"/>
              <a:gd name="T40" fmla="*/ 0 h 2"/>
              <a:gd name="T41" fmla="*/ 9 w 9"/>
              <a:gd name="T42" fmla="*/ 2 h 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" h="2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4" y="1"/>
                </a:lnTo>
                <a:lnTo>
                  <a:pt x="6" y="1"/>
                </a:lnTo>
                <a:lnTo>
                  <a:pt x="8" y="1"/>
                </a:lnTo>
                <a:lnTo>
                  <a:pt x="7" y="0"/>
                </a:lnTo>
                <a:lnTo>
                  <a:pt x="6" y="1"/>
                </a:lnTo>
                <a:lnTo>
                  <a:pt x="4" y="0"/>
                </a:lnTo>
                <a:lnTo>
                  <a:pt x="3" y="0"/>
                </a:lnTo>
                <a:lnTo>
                  <a:pt x="1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4" name="Freeform 122"/>
          <p:cNvSpPr>
            <a:spLocks/>
          </p:cNvSpPr>
          <p:nvPr/>
        </p:nvSpPr>
        <p:spPr bwMode="auto">
          <a:xfrm>
            <a:off x="4395788" y="1830388"/>
            <a:ext cx="3175" cy="4762"/>
          </a:xfrm>
          <a:custGeom>
            <a:avLst/>
            <a:gdLst>
              <a:gd name="T0" fmla="*/ 1588 w 2"/>
              <a:gd name="T1" fmla="*/ 0 h 4"/>
              <a:gd name="T2" fmla="*/ 1588 w 2"/>
              <a:gd name="T3" fmla="*/ 0 h 4"/>
              <a:gd name="T4" fmla="*/ 0 w 2"/>
              <a:gd name="T5" fmla="*/ 1191 h 4"/>
              <a:gd name="T6" fmla="*/ 0 w 2"/>
              <a:gd name="T7" fmla="*/ 1191 h 4"/>
              <a:gd name="T8" fmla="*/ 0 w 2"/>
              <a:gd name="T9" fmla="*/ 2381 h 4"/>
              <a:gd name="T10" fmla="*/ 0 w 2"/>
              <a:gd name="T11" fmla="*/ 3571 h 4"/>
              <a:gd name="T12" fmla="*/ 1588 w 2"/>
              <a:gd name="T13" fmla="*/ 2381 h 4"/>
              <a:gd name="T14" fmla="*/ 1588 w 2"/>
              <a:gd name="T15" fmla="*/ 2381 h 4"/>
              <a:gd name="T16" fmla="*/ 1588 w 2"/>
              <a:gd name="T17" fmla="*/ 2381 h 4"/>
              <a:gd name="T18" fmla="*/ 1588 w 2"/>
              <a:gd name="T19" fmla="*/ 2381 h 4"/>
              <a:gd name="T20" fmla="*/ 1588 w 2"/>
              <a:gd name="T21" fmla="*/ 1191 h 4"/>
              <a:gd name="T22" fmla="*/ 1588 w 2"/>
              <a:gd name="T23" fmla="*/ 1191 h 4"/>
              <a:gd name="T24" fmla="*/ 1588 w 2"/>
              <a:gd name="T25" fmla="*/ 0 h 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"/>
              <a:gd name="T40" fmla="*/ 0 h 4"/>
              <a:gd name="T41" fmla="*/ 2 w 2"/>
              <a:gd name="T42" fmla="*/ 4 h 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" h="4">
                <a:moveTo>
                  <a:pt x="1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5" name="Freeform 123"/>
          <p:cNvSpPr>
            <a:spLocks/>
          </p:cNvSpPr>
          <p:nvPr/>
        </p:nvSpPr>
        <p:spPr bwMode="auto">
          <a:xfrm>
            <a:off x="3074988" y="2119313"/>
            <a:ext cx="238125" cy="249237"/>
          </a:xfrm>
          <a:custGeom>
            <a:avLst/>
            <a:gdLst>
              <a:gd name="T0" fmla="*/ 236608 w 157"/>
              <a:gd name="T1" fmla="*/ 131102 h 173"/>
              <a:gd name="T2" fmla="*/ 233575 w 157"/>
              <a:gd name="T3" fmla="*/ 129661 h 173"/>
              <a:gd name="T4" fmla="*/ 222958 w 157"/>
              <a:gd name="T5" fmla="*/ 129661 h 173"/>
              <a:gd name="T6" fmla="*/ 207791 w 157"/>
              <a:gd name="T7" fmla="*/ 129661 h 173"/>
              <a:gd name="T8" fmla="*/ 206274 w 157"/>
              <a:gd name="T9" fmla="*/ 118135 h 173"/>
              <a:gd name="T10" fmla="*/ 191107 w 157"/>
              <a:gd name="T11" fmla="*/ 121017 h 173"/>
              <a:gd name="T12" fmla="*/ 186557 w 157"/>
              <a:gd name="T13" fmla="*/ 116695 h 173"/>
              <a:gd name="T14" fmla="*/ 186557 w 157"/>
              <a:gd name="T15" fmla="*/ 0 h 173"/>
              <a:gd name="T16" fmla="*/ 47018 w 157"/>
              <a:gd name="T17" fmla="*/ 27373 h 173"/>
              <a:gd name="T18" fmla="*/ 56119 w 157"/>
              <a:gd name="T19" fmla="*/ 40339 h 173"/>
              <a:gd name="T20" fmla="*/ 66736 w 157"/>
              <a:gd name="T21" fmla="*/ 51864 h 173"/>
              <a:gd name="T22" fmla="*/ 78869 w 157"/>
              <a:gd name="T23" fmla="*/ 63390 h 173"/>
              <a:gd name="T24" fmla="*/ 92520 w 157"/>
              <a:gd name="T25" fmla="*/ 70593 h 173"/>
              <a:gd name="T26" fmla="*/ 97070 w 157"/>
              <a:gd name="T27" fmla="*/ 77797 h 173"/>
              <a:gd name="T28" fmla="*/ 103137 w 157"/>
              <a:gd name="T29" fmla="*/ 85000 h 173"/>
              <a:gd name="T30" fmla="*/ 107687 w 157"/>
              <a:gd name="T31" fmla="*/ 93644 h 173"/>
              <a:gd name="T32" fmla="*/ 104654 w 157"/>
              <a:gd name="T33" fmla="*/ 100847 h 173"/>
              <a:gd name="T34" fmla="*/ 84936 w 157"/>
              <a:gd name="T35" fmla="*/ 102288 h 173"/>
              <a:gd name="T36" fmla="*/ 62186 w 157"/>
              <a:gd name="T37" fmla="*/ 100847 h 173"/>
              <a:gd name="T38" fmla="*/ 47018 w 157"/>
              <a:gd name="T39" fmla="*/ 100847 h 173"/>
              <a:gd name="T40" fmla="*/ 42468 w 157"/>
              <a:gd name="T41" fmla="*/ 103729 h 173"/>
              <a:gd name="T42" fmla="*/ 28818 w 157"/>
              <a:gd name="T43" fmla="*/ 125339 h 173"/>
              <a:gd name="T44" fmla="*/ 16684 w 157"/>
              <a:gd name="T45" fmla="*/ 146949 h 173"/>
              <a:gd name="T46" fmla="*/ 6067 w 157"/>
              <a:gd name="T47" fmla="*/ 161356 h 173"/>
              <a:gd name="T48" fmla="*/ 7584 w 157"/>
              <a:gd name="T49" fmla="*/ 170000 h 173"/>
              <a:gd name="T50" fmla="*/ 3033 w 157"/>
              <a:gd name="T51" fmla="*/ 175762 h 173"/>
              <a:gd name="T52" fmla="*/ 1517 w 157"/>
              <a:gd name="T53" fmla="*/ 184407 h 173"/>
              <a:gd name="T54" fmla="*/ 1517 w 157"/>
              <a:gd name="T55" fmla="*/ 191610 h 173"/>
              <a:gd name="T56" fmla="*/ 7584 w 157"/>
              <a:gd name="T57" fmla="*/ 198813 h 173"/>
              <a:gd name="T58" fmla="*/ 21234 w 157"/>
              <a:gd name="T59" fmla="*/ 211779 h 173"/>
              <a:gd name="T60" fmla="*/ 36401 w 157"/>
              <a:gd name="T61" fmla="*/ 224746 h 173"/>
              <a:gd name="T62" fmla="*/ 50052 w 157"/>
              <a:gd name="T63" fmla="*/ 233390 h 173"/>
              <a:gd name="T64" fmla="*/ 65219 w 157"/>
              <a:gd name="T65" fmla="*/ 240593 h 173"/>
              <a:gd name="T66" fmla="*/ 74319 w 157"/>
              <a:gd name="T67" fmla="*/ 242034 h 173"/>
              <a:gd name="T68" fmla="*/ 86453 w 157"/>
              <a:gd name="T69" fmla="*/ 240593 h 173"/>
              <a:gd name="T70" fmla="*/ 95553 w 157"/>
              <a:gd name="T71" fmla="*/ 242034 h 173"/>
              <a:gd name="T72" fmla="*/ 107687 w 157"/>
              <a:gd name="T73" fmla="*/ 244915 h 173"/>
              <a:gd name="T74" fmla="*/ 122854 w 157"/>
              <a:gd name="T75" fmla="*/ 246356 h 173"/>
              <a:gd name="T76" fmla="*/ 127404 w 157"/>
              <a:gd name="T77" fmla="*/ 244915 h 173"/>
              <a:gd name="T78" fmla="*/ 130438 w 157"/>
              <a:gd name="T79" fmla="*/ 242034 h 173"/>
              <a:gd name="T80" fmla="*/ 133471 w 157"/>
              <a:gd name="T81" fmla="*/ 237712 h 173"/>
              <a:gd name="T82" fmla="*/ 138021 w 157"/>
              <a:gd name="T83" fmla="*/ 231949 h 173"/>
              <a:gd name="T84" fmla="*/ 148639 w 157"/>
              <a:gd name="T85" fmla="*/ 230508 h 173"/>
              <a:gd name="T86" fmla="*/ 151672 w 157"/>
              <a:gd name="T87" fmla="*/ 224746 h 173"/>
              <a:gd name="T88" fmla="*/ 156222 w 157"/>
              <a:gd name="T89" fmla="*/ 224746 h 173"/>
              <a:gd name="T90" fmla="*/ 160772 w 157"/>
              <a:gd name="T91" fmla="*/ 218983 h 173"/>
              <a:gd name="T92" fmla="*/ 163806 w 157"/>
              <a:gd name="T93" fmla="*/ 207457 h 173"/>
              <a:gd name="T94" fmla="*/ 168356 w 157"/>
              <a:gd name="T95" fmla="*/ 204576 h 173"/>
              <a:gd name="T96" fmla="*/ 171389 w 157"/>
              <a:gd name="T97" fmla="*/ 201695 h 173"/>
              <a:gd name="T98" fmla="*/ 178973 w 157"/>
              <a:gd name="T99" fmla="*/ 197373 h 173"/>
              <a:gd name="T100" fmla="*/ 180490 w 157"/>
              <a:gd name="T101" fmla="*/ 188729 h 173"/>
              <a:gd name="T102" fmla="*/ 177456 w 157"/>
              <a:gd name="T103" fmla="*/ 178644 h 173"/>
              <a:gd name="T104" fmla="*/ 186557 w 157"/>
              <a:gd name="T105" fmla="*/ 170000 h 173"/>
              <a:gd name="T106" fmla="*/ 200207 w 157"/>
              <a:gd name="T107" fmla="*/ 162796 h 173"/>
              <a:gd name="T108" fmla="*/ 209307 w 157"/>
              <a:gd name="T109" fmla="*/ 154152 h 173"/>
              <a:gd name="T110" fmla="*/ 218408 w 157"/>
              <a:gd name="T111" fmla="*/ 149830 h 173"/>
              <a:gd name="T112" fmla="*/ 225991 w 157"/>
              <a:gd name="T113" fmla="*/ 141186 h 173"/>
              <a:gd name="T114" fmla="*/ 232058 w 157"/>
              <a:gd name="T115" fmla="*/ 136864 h 17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57"/>
              <a:gd name="T175" fmla="*/ 0 h 173"/>
              <a:gd name="T176" fmla="*/ 157 w 157"/>
              <a:gd name="T177" fmla="*/ 173 h 17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57" h="173">
                <a:moveTo>
                  <a:pt x="156" y="93"/>
                </a:moveTo>
                <a:lnTo>
                  <a:pt x="156" y="92"/>
                </a:lnTo>
                <a:lnTo>
                  <a:pt x="156" y="91"/>
                </a:lnTo>
                <a:lnTo>
                  <a:pt x="156" y="90"/>
                </a:lnTo>
                <a:lnTo>
                  <a:pt x="154" y="90"/>
                </a:lnTo>
                <a:lnTo>
                  <a:pt x="153" y="90"/>
                </a:lnTo>
                <a:lnTo>
                  <a:pt x="150" y="88"/>
                </a:lnTo>
                <a:lnTo>
                  <a:pt x="147" y="90"/>
                </a:lnTo>
                <a:lnTo>
                  <a:pt x="144" y="91"/>
                </a:lnTo>
                <a:lnTo>
                  <a:pt x="141" y="92"/>
                </a:lnTo>
                <a:lnTo>
                  <a:pt x="137" y="90"/>
                </a:lnTo>
                <a:lnTo>
                  <a:pt x="136" y="87"/>
                </a:lnTo>
                <a:lnTo>
                  <a:pt x="135" y="84"/>
                </a:lnTo>
                <a:lnTo>
                  <a:pt x="136" y="82"/>
                </a:lnTo>
                <a:lnTo>
                  <a:pt x="131" y="84"/>
                </a:lnTo>
                <a:lnTo>
                  <a:pt x="128" y="85"/>
                </a:lnTo>
                <a:lnTo>
                  <a:pt x="126" y="84"/>
                </a:lnTo>
                <a:lnTo>
                  <a:pt x="124" y="83"/>
                </a:lnTo>
                <a:lnTo>
                  <a:pt x="123" y="82"/>
                </a:lnTo>
                <a:lnTo>
                  <a:pt x="123" y="81"/>
                </a:lnTo>
                <a:lnTo>
                  <a:pt x="123" y="79"/>
                </a:lnTo>
                <a:lnTo>
                  <a:pt x="123" y="0"/>
                </a:lnTo>
                <a:lnTo>
                  <a:pt x="55" y="0"/>
                </a:lnTo>
                <a:lnTo>
                  <a:pt x="55" y="19"/>
                </a:lnTo>
                <a:lnTo>
                  <a:pt x="31" y="19"/>
                </a:lnTo>
                <a:lnTo>
                  <a:pt x="33" y="22"/>
                </a:lnTo>
                <a:lnTo>
                  <a:pt x="35" y="25"/>
                </a:lnTo>
                <a:lnTo>
                  <a:pt x="37" y="28"/>
                </a:lnTo>
                <a:lnTo>
                  <a:pt x="40" y="31"/>
                </a:lnTo>
                <a:lnTo>
                  <a:pt x="42" y="33"/>
                </a:lnTo>
                <a:lnTo>
                  <a:pt x="44" y="36"/>
                </a:lnTo>
                <a:lnTo>
                  <a:pt x="47" y="39"/>
                </a:lnTo>
                <a:lnTo>
                  <a:pt x="49" y="42"/>
                </a:lnTo>
                <a:lnTo>
                  <a:pt x="52" y="44"/>
                </a:lnTo>
                <a:lnTo>
                  <a:pt x="56" y="45"/>
                </a:lnTo>
                <a:lnTo>
                  <a:pt x="58" y="47"/>
                </a:lnTo>
                <a:lnTo>
                  <a:pt x="61" y="49"/>
                </a:lnTo>
                <a:lnTo>
                  <a:pt x="61" y="51"/>
                </a:lnTo>
                <a:lnTo>
                  <a:pt x="63" y="53"/>
                </a:lnTo>
                <a:lnTo>
                  <a:pt x="64" y="54"/>
                </a:lnTo>
                <a:lnTo>
                  <a:pt x="65" y="56"/>
                </a:lnTo>
                <a:lnTo>
                  <a:pt x="67" y="58"/>
                </a:lnTo>
                <a:lnTo>
                  <a:pt x="68" y="59"/>
                </a:lnTo>
                <a:lnTo>
                  <a:pt x="69" y="61"/>
                </a:lnTo>
                <a:lnTo>
                  <a:pt x="70" y="62"/>
                </a:lnTo>
                <a:lnTo>
                  <a:pt x="71" y="65"/>
                </a:lnTo>
                <a:lnTo>
                  <a:pt x="71" y="67"/>
                </a:lnTo>
                <a:lnTo>
                  <a:pt x="70" y="69"/>
                </a:lnTo>
                <a:lnTo>
                  <a:pt x="69" y="70"/>
                </a:lnTo>
                <a:lnTo>
                  <a:pt x="64" y="71"/>
                </a:lnTo>
                <a:lnTo>
                  <a:pt x="61" y="71"/>
                </a:lnTo>
                <a:lnTo>
                  <a:pt x="56" y="71"/>
                </a:lnTo>
                <a:lnTo>
                  <a:pt x="51" y="71"/>
                </a:lnTo>
                <a:lnTo>
                  <a:pt x="46" y="71"/>
                </a:lnTo>
                <a:lnTo>
                  <a:pt x="41" y="70"/>
                </a:lnTo>
                <a:lnTo>
                  <a:pt x="37" y="70"/>
                </a:lnTo>
                <a:lnTo>
                  <a:pt x="33" y="70"/>
                </a:lnTo>
                <a:lnTo>
                  <a:pt x="31" y="70"/>
                </a:lnTo>
                <a:lnTo>
                  <a:pt x="29" y="71"/>
                </a:lnTo>
                <a:lnTo>
                  <a:pt x="29" y="72"/>
                </a:lnTo>
                <a:lnTo>
                  <a:pt x="28" y="72"/>
                </a:lnTo>
                <a:lnTo>
                  <a:pt x="25" y="78"/>
                </a:lnTo>
                <a:lnTo>
                  <a:pt x="23" y="82"/>
                </a:lnTo>
                <a:lnTo>
                  <a:pt x="19" y="87"/>
                </a:lnTo>
                <a:lnTo>
                  <a:pt x="16" y="92"/>
                </a:lnTo>
                <a:lnTo>
                  <a:pt x="14" y="97"/>
                </a:lnTo>
                <a:lnTo>
                  <a:pt x="11" y="102"/>
                </a:lnTo>
                <a:lnTo>
                  <a:pt x="9" y="106"/>
                </a:lnTo>
                <a:lnTo>
                  <a:pt x="5" y="111"/>
                </a:lnTo>
                <a:lnTo>
                  <a:pt x="4" y="112"/>
                </a:lnTo>
                <a:lnTo>
                  <a:pt x="5" y="114"/>
                </a:lnTo>
                <a:lnTo>
                  <a:pt x="5" y="116"/>
                </a:lnTo>
                <a:lnTo>
                  <a:pt x="5" y="118"/>
                </a:lnTo>
                <a:lnTo>
                  <a:pt x="5" y="120"/>
                </a:lnTo>
                <a:lnTo>
                  <a:pt x="4" y="121"/>
                </a:lnTo>
                <a:lnTo>
                  <a:pt x="2" y="122"/>
                </a:lnTo>
                <a:lnTo>
                  <a:pt x="1" y="124"/>
                </a:lnTo>
                <a:lnTo>
                  <a:pt x="0" y="125"/>
                </a:lnTo>
                <a:lnTo>
                  <a:pt x="1" y="128"/>
                </a:lnTo>
                <a:lnTo>
                  <a:pt x="1" y="129"/>
                </a:lnTo>
                <a:lnTo>
                  <a:pt x="1" y="131"/>
                </a:lnTo>
                <a:lnTo>
                  <a:pt x="1" y="133"/>
                </a:lnTo>
                <a:lnTo>
                  <a:pt x="2" y="135"/>
                </a:lnTo>
                <a:lnTo>
                  <a:pt x="3" y="137"/>
                </a:lnTo>
                <a:lnTo>
                  <a:pt x="5" y="138"/>
                </a:lnTo>
                <a:lnTo>
                  <a:pt x="8" y="141"/>
                </a:lnTo>
                <a:lnTo>
                  <a:pt x="11" y="144"/>
                </a:lnTo>
                <a:lnTo>
                  <a:pt x="14" y="147"/>
                </a:lnTo>
                <a:lnTo>
                  <a:pt x="17" y="149"/>
                </a:lnTo>
                <a:lnTo>
                  <a:pt x="21" y="153"/>
                </a:lnTo>
                <a:lnTo>
                  <a:pt x="24" y="156"/>
                </a:lnTo>
                <a:lnTo>
                  <a:pt x="27" y="158"/>
                </a:lnTo>
                <a:lnTo>
                  <a:pt x="31" y="160"/>
                </a:lnTo>
                <a:lnTo>
                  <a:pt x="33" y="162"/>
                </a:lnTo>
                <a:lnTo>
                  <a:pt x="36" y="164"/>
                </a:lnTo>
                <a:lnTo>
                  <a:pt x="40" y="166"/>
                </a:lnTo>
                <a:lnTo>
                  <a:pt x="43" y="167"/>
                </a:lnTo>
                <a:lnTo>
                  <a:pt x="45" y="167"/>
                </a:lnTo>
                <a:lnTo>
                  <a:pt x="47" y="168"/>
                </a:lnTo>
                <a:lnTo>
                  <a:pt x="49" y="168"/>
                </a:lnTo>
                <a:lnTo>
                  <a:pt x="52" y="167"/>
                </a:lnTo>
                <a:lnTo>
                  <a:pt x="54" y="167"/>
                </a:lnTo>
                <a:lnTo>
                  <a:pt x="57" y="167"/>
                </a:lnTo>
                <a:lnTo>
                  <a:pt x="58" y="167"/>
                </a:lnTo>
                <a:lnTo>
                  <a:pt x="61" y="168"/>
                </a:lnTo>
                <a:lnTo>
                  <a:pt x="63" y="168"/>
                </a:lnTo>
                <a:lnTo>
                  <a:pt x="66" y="169"/>
                </a:lnTo>
                <a:lnTo>
                  <a:pt x="69" y="170"/>
                </a:lnTo>
                <a:lnTo>
                  <a:pt x="71" y="170"/>
                </a:lnTo>
                <a:lnTo>
                  <a:pt x="75" y="170"/>
                </a:lnTo>
                <a:lnTo>
                  <a:pt x="77" y="170"/>
                </a:lnTo>
                <a:lnTo>
                  <a:pt x="81" y="171"/>
                </a:lnTo>
                <a:lnTo>
                  <a:pt x="83" y="172"/>
                </a:lnTo>
                <a:lnTo>
                  <a:pt x="84" y="170"/>
                </a:lnTo>
                <a:lnTo>
                  <a:pt x="85" y="169"/>
                </a:lnTo>
                <a:lnTo>
                  <a:pt x="85" y="168"/>
                </a:lnTo>
                <a:lnTo>
                  <a:pt x="86" y="168"/>
                </a:lnTo>
                <a:lnTo>
                  <a:pt x="87" y="168"/>
                </a:lnTo>
                <a:lnTo>
                  <a:pt x="88" y="167"/>
                </a:lnTo>
                <a:lnTo>
                  <a:pt x="88" y="165"/>
                </a:lnTo>
                <a:lnTo>
                  <a:pt x="89" y="163"/>
                </a:lnTo>
                <a:lnTo>
                  <a:pt x="89" y="162"/>
                </a:lnTo>
                <a:lnTo>
                  <a:pt x="91" y="161"/>
                </a:lnTo>
                <a:lnTo>
                  <a:pt x="93" y="160"/>
                </a:lnTo>
                <a:lnTo>
                  <a:pt x="95" y="160"/>
                </a:lnTo>
                <a:lnTo>
                  <a:pt x="98" y="160"/>
                </a:lnTo>
                <a:lnTo>
                  <a:pt x="99" y="159"/>
                </a:lnTo>
                <a:lnTo>
                  <a:pt x="99" y="158"/>
                </a:lnTo>
                <a:lnTo>
                  <a:pt x="100" y="156"/>
                </a:lnTo>
                <a:lnTo>
                  <a:pt x="102" y="156"/>
                </a:lnTo>
                <a:lnTo>
                  <a:pt x="103" y="156"/>
                </a:lnTo>
                <a:lnTo>
                  <a:pt x="104" y="155"/>
                </a:lnTo>
                <a:lnTo>
                  <a:pt x="105" y="154"/>
                </a:lnTo>
                <a:lnTo>
                  <a:pt x="106" y="152"/>
                </a:lnTo>
                <a:lnTo>
                  <a:pt x="106" y="149"/>
                </a:lnTo>
                <a:lnTo>
                  <a:pt x="107" y="146"/>
                </a:lnTo>
                <a:lnTo>
                  <a:pt x="108" y="144"/>
                </a:lnTo>
                <a:lnTo>
                  <a:pt x="109" y="143"/>
                </a:lnTo>
                <a:lnTo>
                  <a:pt x="110" y="142"/>
                </a:lnTo>
                <a:lnTo>
                  <a:pt x="111" y="142"/>
                </a:lnTo>
                <a:lnTo>
                  <a:pt x="112" y="142"/>
                </a:lnTo>
                <a:lnTo>
                  <a:pt x="112" y="141"/>
                </a:lnTo>
                <a:lnTo>
                  <a:pt x="113" y="140"/>
                </a:lnTo>
                <a:lnTo>
                  <a:pt x="114" y="139"/>
                </a:lnTo>
                <a:lnTo>
                  <a:pt x="116" y="138"/>
                </a:lnTo>
                <a:lnTo>
                  <a:pt x="118" y="137"/>
                </a:lnTo>
                <a:lnTo>
                  <a:pt x="120" y="135"/>
                </a:lnTo>
                <a:lnTo>
                  <a:pt x="120" y="133"/>
                </a:lnTo>
                <a:lnTo>
                  <a:pt x="119" y="131"/>
                </a:lnTo>
                <a:lnTo>
                  <a:pt x="117" y="128"/>
                </a:lnTo>
                <a:lnTo>
                  <a:pt x="116" y="127"/>
                </a:lnTo>
                <a:lnTo>
                  <a:pt x="117" y="124"/>
                </a:lnTo>
                <a:lnTo>
                  <a:pt x="119" y="121"/>
                </a:lnTo>
                <a:lnTo>
                  <a:pt x="120" y="119"/>
                </a:lnTo>
                <a:lnTo>
                  <a:pt x="123" y="118"/>
                </a:lnTo>
                <a:lnTo>
                  <a:pt x="127" y="116"/>
                </a:lnTo>
                <a:lnTo>
                  <a:pt x="129" y="114"/>
                </a:lnTo>
                <a:lnTo>
                  <a:pt x="132" y="113"/>
                </a:lnTo>
                <a:lnTo>
                  <a:pt x="133" y="111"/>
                </a:lnTo>
                <a:lnTo>
                  <a:pt x="136" y="109"/>
                </a:lnTo>
                <a:lnTo>
                  <a:pt x="138" y="107"/>
                </a:lnTo>
                <a:lnTo>
                  <a:pt x="140" y="107"/>
                </a:lnTo>
                <a:lnTo>
                  <a:pt x="142" y="104"/>
                </a:lnTo>
                <a:lnTo>
                  <a:pt x="144" y="104"/>
                </a:lnTo>
                <a:lnTo>
                  <a:pt x="145" y="102"/>
                </a:lnTo>
                <a:lnTo>
                  <a:pt x="147" y="100"/>
                </a:lnTo>
                <a:lnTo>
                  <a:pt x="149" y="98"/>
                </a:lnTo>
                <a:lnTo>
                  <a:pt x="150" y="97"/>
                </a:lnTo>
                <a:lnTo>
                  <a:pt x="152" y="97"/>
                </a:lnTo>
                <a:lnTo>
                  <a:pt x="153" y="95"/>
                </a:lnTo>
                <a:lnTo>
                  <a:pt x="154" y="94"/>
                </a:lnTo>
                <a:lnTo>
                  <a:pt x="156" y="9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6" name="Freeform 124"/>
          <p:cNvSpPr>
            <a:spLocks/>
          </p:cNvSpPr>
          <p:nvPr/>
        </p:nvSpPr>
        <p:spPr bwMode="auto">
          <a:xfrm>
            <a:off x="3248025" y="2244725"/>
            <a:ext cx="377825" cy="169863"/>
          </a:xfrm>
          <a:custGeom>
            <a:avLst/>
            <a:gdLst>
              <a:gd name="T0" fmla="*/ 115785 w 248"/>
              <a:gd name="T1" fmla="*/ 154028 h 118"/>
              <a:gd name="T2" fmla="*/ 108168 w 248"/>
              <a:gd name="T3" fmla="*/ 149710 h 118"/>
              <a:gd name="T4" fmla="*/ 99027 w 248"/>
              <a:gd name="T5" fmla="*/ 141073 h 118"/>
              <a:gd name="T6" fmla="*/ 99027 w 248"/>
              <a:gd name="T7" fmla="*/ 128117 h 118"/>
              <a:gd name="T8" fmla="*/ 94456 w 248"/>
              <a:gd name="T9" fmla="*/ 118040 h 118"/>
              <a:gd name="T10" fmla="*/ 80745 w 248"/>
              <a:gd name="T11" fmla="*/ 109403 h 118"/>
              <a:gd name="T12" fmla="*/ 63986 w 248"/>
              <a:gd name="T13" fmla="*/ 115161 h 118"/>
              <a:gd name="T14" fmla="*/ 54846 w 248"/>
              <a:gd name="T15" fmla="*/ 113722 h 118"/>
              <a:gd name="T16" fmla="*/ 36564 w 248"/>
              <a:gd name="T17" fmla="*/ 100766 h 118"/>
              <a:gd name="T18" fmla="*/ 24376 w 248"/>
              <a:gd name="T19" fmla="*/ 89250 h 118"/>
              <a:gd name="T20" fmla="*/ 9141 w 248"/>
              <a:gd name="T21" fmla="*/ 84932 h 118"/>
              <a:gd name="T22" fmla="*/ 4570 w 248"/>
              <a:gd name="T23" fmla="*/ 82052 h 118"/>
              <a:gd name="T24" fmla="*/ 1523 w 248"/>
              <a:gd name="T25" fmla="*/ 79173 h 118"/>
              <a:gd name="T26" fmla="*/ 9141 w 248"/>
              <a:gd name="T27" fmla="*/ 73415 h 118"/>
              <a:gd name="T28" fmla="*/ 7617 w 248"/>
              <a:gd name="T29" fmla="*/ 59020 h 118"/>
              <a:gd name="T30" fmla="*/ 22852 w 248"/>
              <a:gd name="T31" fmla="*/ 43186 h 118"/>
              <a:gd name="T32" fmla="*/ 41134 w 248"/>
              <a:gd name="T33" fmla="*/ 31669 h 118"/>
              <a:gd name="T34" fmla="*/ 54846 w 248"/>
              <a:gd name="T35" fmla="*/ 20153 h 118"/>
              <a:gd name="T36" fmla="*/ 65510 w 248"/>
              <a:gd name="T37" fmla="*/ 11516 h 118"/>
              <a:gd name="T38" fmla="*/ 86839 w 248"/>
              <a:gd name="T39" fmla="*/ 10077 h 118"/>
              <a:gd name="T40" fmla="*/ 121879 w 248"/>
              <a:gd name="T41" fmla="*/ 7198 h 118"/>
              <a:gd name="T42" fmla="*/ 158443 w 248"/>
              <a:gd name="T43" fmla="*/ 11516 h 118"/>
              <a:gd name="T44" fmla="*/ 193483 w 248"/>
              <a:gd name="T45" fmla="*/ 2879 h 118"/>
              <a:gd name="T46" fmla="*/ 205671 w 248"/>
              <a:gd name="T47" fmla="*/ 2879 h 118"/>
              <a:gd name="T48" fmla="*/ 222429 w 248"/>
              <a:gd name="T49" fmla="*/ 0 h 118"/>
              <a:gd name="T50" fmla="*/ 242235 w 248"/>
              <a:gd name="T51" fmla="*/ 5758 h 118"/>
              <a:gd name="T52" fmla="*/ 260516 w 248"/>
              <a:gd name="T53" fmla="*/ 2879 h 118"/>
              <a:gd name="T54" fmla="*/ 280322 w 248"/>
              <a:gd name="T55" fmla="*/ 2879 h 118"/>
              <a:gd name="T56" fmla="*/ 295557 w 248"/>
              <a:gd name="T57" fmla="*/ 7198 h 118"/>
              <a:gd name="T58" fmla="*/ 307745 w 248"/>
              <a:gd name="T59" fmla="*/ 8637 h 118"/>
              <a:gd name="T60" fmla="*/ 329073 w 248"/>
              <a:gd name="T61" fmla="*/ 18714 h 118"/>
              <a:gd name="T62" fmla="*/ 345832 w 248"/>
              <a:gd name="T63" fmla="*/ 31669 h 118"/>
              <a:gd name="T64" fmla="*/ 359543 w 248"/>
              <a:gd name="T65" fmla="*/ 35988 h 118"/>
              <a:gd name="T66" fmla="*/ 368684 w 248"/>
              <a:gd name="T67" fmla="*/ 43186 h 118"/>
              <a:gd name="T68" fmla="*/ 373255 w 248"/>
              <a:gd name="T69" fmla="*/ 50383 h 118"/>
              <a:gd name="T70" fmla="*/ 367161 w 248"/>
              <a:gd name="T71" fmla="*/ 53262 h 118"/>
              <a:gd name="T72" fmla="*/ 345832 w 248"/>
              <a:gd name="T73" fmla="*/ 61899 h 118"/>
              <a:gd name="T74" fmla="*/ 327550 w 248"/>
              <a:gd name="T75" fmla="*/ 67657 h 118"/>
              <a:gd name="T76" fmla="*/ 309268 w 248"/>
              <a:gd name="T77" fmla="*/ 73415 h 118"/>
              <a:gd name="T78" fmla="*/ 292510 w 248"/>
              <a:gd name="T79" fmla="*/ 71976 h 118"/>
              <a:gd name="T80" fmla="*/ 283369 w 248"/>
              <a:gd name="T81" fmla="*/ 64778 h 118"/>
              <a:gd name="T82" fmla="*/ 272704 w 248"/>
              <a:gd name="T83" fmla="*/ 71976 h 118"/>
              <a:gd name="T84" fmla="*/ 268134 w 248"/>
              <a:gd name="T85" fmla="*/ 84932 h 118"/>
              <a:gd name="T86" fmla="*/ 254423 w 248"/>
              <a:gd name="T87" fmla="*/ 99327 h 118"/>
              <a:gd name="T88" fmla="*/ 234617 w 248"/>
              <a:gd name="T89" fmla="*/ 109403 h 118"/>
              <a:gd name="T90" fmla="*/ 219382 w 248"/>
              <a:gd name="T91" fmla="*/ 113722 h 118"/>
              <a:gd name="T92" fmla="*/ 205671 w 248"/>
              <a:gd name="T93" fmla="*/ 110843 h 118"/>
              <a:gd name="T94" fmla="*/ 193483 w 248"/>
              <a:gd name="T95" fmla="*/ 115161 h 118"/>
              <a:gd name="T96" fmla="*/ 176725 w 248"/>
              <a:gd name="T97" fmla="*/ 126678 h 118"/>
              <a:gd name="T98" fmla="*/ 159966 w 248"/>
              <a:gd name="T99" fmla="*/ 129557 h 118"/>
              <a:gd name="T100" fmla="*/ 159966 w 248"/>
              <a:gd name="T101" fmla="*/ 143952 h 118"/>
              <a:gd name="T102" fmla="*/ 153872 w 248"/>
              <a:gd name="T103" fmla="*/ 152589 h 118"/>
              <a:gd name="T104" fmla="*/ 132543 w 248"/>
              <a:gd name="T105" fmla="*/ 165544 h 11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48"/>
              <a:gd name="T160" fmla="*/ 0 h 118"/>
              <a:gd name="T161" fmla="*/ 248 w 248"/>
              <a:gd name="T162" fmla="*/ 118 h 11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48" h="118">
                <a:moveTo>
                  <a:pt x="79" y="115"/>
                </a:moveTo>
                <a:lnTo>
                  <a:pt x="78" y="113"/>
                </a:lnTo>
                <a:lnTo>
                  <a:pt x="77" y="111"/>
                </a:lnTo>
                <a:lnTo>
                  <a:pt x="76" y="109"/>
                </a:lnTo>
                <a:lnTo>
                  <a:pt x="76" y="107"/>
                </a:lnTo>
                <a:lnTo>
                  <a:pt x="76" y="106"/>
                </a:lnTo>
                <a:lnTo>
                  <a:pt x="76" y="105"/>
                </a:lnTo>
                <a:lnTo>
                  <a:pt x="74" y="105"/>
                </a:lnTo>
                <a:lnTo>
                  <a:pt x="72" y="104"/>
                </a:lnTo>
                <a:lnTo>
                  <a:pt x="71" y="104"/>
                </a:lnTo>
                <a:lnTo>
                  <a:pt x="68" y="103"/>
                </a:lnTo>
                <a:lnTo>
                  <a:pt x="67" y="101"/>
                </a:lnTo>
                <a:lnTo>
                  <a:pt x="66" y="99"/>
                </a:lnTo>
                <a:lnTo>
                  <a:pt x="65" y="98"/>
                </a:lnTo>
                <a:lnTo>
                  <a:pt x="65" y="95"/>
                </a:lnTo>
                <a:lnTo>
                  <a:pt x="65" y="94"/>
                </a:lnTo>
                <a:lnTo>
                  <a:pt x="65" y="92"/>
                </a:lnTo>
                <a:lnTo>
                  <a:pt x="65" y="90"/>
                </a:lnTo>
                <a:lnTo>
                  <a:pt x="65" y="89"/>
                </a:lnTo>
                <a:lnTo>
                  <a:pt x="66" y="87"/>
                </a:lnTo>
                <a:lnTo>
                  <a:pt x="65" y="85"/>
                </a:lnTo>
                <a:lnTo>
                  <a:pt x="65" y="84"/>
                </a:lnTo>
                <a:lnTo>
                  <a:pt x="64" y="82"/>
                </a:lnTo>
                <a:lnTo>
                  <a:pt x="62" y="82"/>
                </a:lnTo>
                <a:lnTo>
                  <a:pt x="61" y="80"/>
                </a:lnTo>
                <a:lnTo>
                  <a:pt x="59" y="79"/>
                </a:lnTo>
                <a:lnTo>
                  <a:pt x="56" y="78"/>
                </a:lnTo>
                <a:lnTo>
                  <a:pt x="54" y="77"/>
                </a:lnTo>
                <a:lnTo>
                  <a:pt x="53" y="76"/>
                </a:lnTo>
                <a:lnTo>
                  <a:pt x="50" y="76"/>
                </a:lnTo>
                <a:lnTo>
                  <a:pt x="47" y="77"/>
                </a:lnTo>
                <a:lnTo>
                  <a:pt x="46" y="78"/>
                </a:lnTo>
                <a:lnTo>
                  <a:pt x="45" y="79"/>
                </a:lnTo>
                <a:lnTo>
                  <a:pt x="42" y="80"/>
                </a:lnTo>
                <a:lnTo>
                  <a:pt x="41" y="82"/>
                </a:lnTo>
                <a:lnTo>
                  <a:pt x="40" y="82"/>
                </a:lnTo>
                <a:lnTo>
                  <a:pt x="39" y="82"/>
                </a:lnTo>
                <a:lnTo>
                  <a:pt x="38" y="82"/>
                </a:lnTo>
                <a:lnTo>
                  <a:pt x="36" y="79"/>
                </a:lnTo>
                <a:lnTo>
                  <a:pt x="34" y="77"/>
                </a:lnTo>
                <a:lnTo>
                  <a:pt x="32" y="75"/>
                </a:lnTo>
                <a:lnTo>
                  <a:pt x="30" y="72"/>
                </a:lnTo>
                <a:lnTo>
                  <a:pt x="28" y="71"/>
                </a:lnTo>
                <a:lnTo>
                  <a:pt x="24" y="70"/>
                </a:lnTo>
                <a:lnTo>
                  <a:pt x="21" y="69"/>
                </a:lnTo>
                <a:lnTo>
                  <a:pt x="18" y="66"/>
                </a:lnTo>
                <a:lnTo>
                  <a:pt x="17" y="65"/>
                </a:lnTo>
                <a:lnTo>
                  <a:pt x="17" y="64"/>
                </a:lnTo>
                <a:lnTo>
                  <a:pt x="16" y="62"/>
                </a:lnTo>
                <a:lnTo>
                  <a:pt x="15" y="62"/>
                </a:lnTo>
                <a:lnTo>
                  <a:pt x="13" y="59"/>
                </a:lnTo>
                <a:lnTo>
                  <a:pt x="11" y="59"/>
                </a:lnTo>
                <a:lnTo>
                  <a:pt x="9" y="59"/>
                </a:lnTo>
                <a:lnTo>
                  <a:pt x="6" y="59"/>
                </a:lnTo>
                <a:lnTo>
                  <a:pt x="5" y="59"/>
                </a:lnTo>
                <a:lnTo>
                  <a:pt x="4" y="59"/>
                </a:lnTo>
                <a:lnTo>
                  <a:pt x="3" y="59"/>
                </a:lnTo>
                <a:lnTo>
                  <a:pt x="3" y="58"/>
                </a:lnTo>
                <a:lnTo>
                  <a:pt x="3" y="57"/>
                </a:lnTo>
                <a:lnTo>
                  <a:pt x="3" y="56"/>
                </a:lnTo>
                <a:lnTo>
                  <a:pt x="3" y="55"/>
                </a:lnTo>
                <a:lnTo>
                  <a:pt x="2" y="55"/>
                </a:lnTo>
                <a:lnTo>
                  <a:pt x="1" y="55"/>
                </a:lnTo>
                <a:lnTo>
                  <a:pt x="0" y="55"/>
                </a:lnTo>
                <a:lnTo>
                  <a:pt x="1" y="54"/>
                </a:lnTo>
                <a:lnTo>
                  <a:pt x="2" y="52"/>
                </a:lnTo>
                <a:lnTo>
                  <a:pt x="5" y="52"/>
                </a:lnTo>
                <a:lnTo>
                  <a:pt x="6" y="51"/>
                </a:lnTo>
                <a:lnTo>
                  <a:pt x="8" y="49"/>
                </a:lnTo>
                <a:lnTo>
                  <a:pt x="8" y="47"/>
                </a:lnTo>
                <a:lnTo>
                  <a:pt x="7" y="45"/>
                </a:lnTo>
                <a:lnTo>
                  <a:pt x="6" y="42"/>
                </a:lnTo>
                <a:lnTo>
                  <a:pt x="5" y="41"/>
                </a:lnTo>
                <a:lnTo>
                  <a:pt x="6" y="38"/>
                </a:lnTo>
                <a:lnTo>
                  <a:pt x="7" y="35"/>
                </a:lnTo>
                <a:lnTo>
                  <a:pt x="9" y="33"/>
                </a:lnTo>
                <a:lnTo>
                  <a:pt x="12" y="32"/>
                </a:lnTo>
                <a:lnTo>
                  <a:pt x="15" y="30"/>
                </a:lnTo>
                <a:lnTo>
                  <a:pt x="17" y="28"/>
                </a:lnTo>
                <a:lnTo>
                  <a:pt x="20" y="27"/>
                </a:lnTo>
                <a:lnTo>
                  <a:pt x="22" y="25"/>
                </a:lnTo>
                <a:lnTo>
                  <a:pt x="24" y="23"/>
                </a:lnTo>
                <a:lnTo>
                  <a:pt x="27" y="22"/>
                </a:lnTo>
                <a:lnTo>
                  <a:pt x="29" y="21"/>
                </a:lnTo>
                <a:lnTo>
                  <a:pt x="31" y="18"/>
                </a:lnTo>
                <a:lnTo>
                  <a:pt x="32" y="18"/>
                </a:lnTo>
                <a:lnTo>
                  <a:pt x="34" y="16"/>
                </a:lnTo>
                <a:lnTo>
                  <a:pt x="36" y="14"/>
                </a:lnTo>
                <a:lnTo>
                  <a:pt x="38" y="12"/>
                </a:lnTo>
                <a:lnTo>
                  <a:pt x="39" y="12"/>
                </a:lnTo>
                <a:lnTo>
                  <a:pt x="41" y="11"/>
                </a:lnTo>
                <a:lnTo>
                  <a:pt x="42" y="9"/>
                </a:lnTo>
                <a:lnTo>
                  <a:pt x="43" y="8"/>
                </a:lnTo>
                <a:lnTo>
                  <a:pt x="46" y="8"/>
                </a:lnTo>
                <a:lnTo>
                  <a:pt x="49" y="8"/>
                </a:lnTo>
                <a:lnTo>
                  <a:pt x="51" y="8"/>
                </a:lnTo>
                <a:lnTo>
                  <a:pt x="53" y="8"/>
                </a:lnTo>
                <a:lnTo>
                  <a:pt x="57" y="7"/>
                </a:lnTo>
                <a:lnTo>
                  <a:pt x="62" y="5"/>
                </a:lnTo>
                <a:lnTo>
                  <a:pt x="67" y="5"/>
                </a:lnTo>
                <a:lnTo>
                  <a:pt x="71" y="5"/>
                </a:lnTo>
                <a:lnTo>
                  <a:pt x="76" y="5"/>
                </a:lnTo>
                <a:lnTo>
                  <a:pt x="80" y="5"/>
                </a:lnTo>
                <a:lnTo>
                  <a:pt x="85" y="5"/>
                </a:lnTo>
                <a:lnTo>
                  <a:pt x="90" y="6"/>
                </a:lnTo>
                <a:lnTo>
                  <a:pt x="94" y="8"/>
                </a:lnTo>
                <a:lnTo>
                  <a:pt x="99" y="8"/>
                </a:lnTo>
                <a:lnTo>
                  <a:pt x="104" y="8"/>
                </a:lnTo>
                <a:lnTo>
                  <a:pt x="109" y="8"/>
                </a:lnTo>
                <a:lnTo>
                  <a:pt x="113" y="6"/>
                </a:lnTo>
                <a:lnTo>
                  <a:pt x="118" y="5"/>
                </a:lnTo>
                <a:lnTo>
                  <a:pt x="123" y="4"/>
                </a:lnTo>
                <a:lnTo>
                  <a:pt x="127" y="2"/>
                </a:lnTo>
                <a:lnTo>
                  <a:pt x="129" y="2"/>
                </a:lnTo>
                <a:lnTo>
                  <a:pt x="130" y="2"/>
                </a:lnTo>
                <a:lnTo>
                  <a:pt x="131" y="2"/>
                </a:lnTo>
                <a:lnTo>
                  <a:pt x="133" y="2"/>
                </a:lnTo>
                <a:lnTo>
                  <a:pt x="135" y="2"/>
                </a:lnTo>
                <a:lnTo>
                  <a:pt x="137" y="2"/>
                </a:lnTo>
                <a:lnTo>
                  <a:pt x="139" y="2"/>
                </a:lnTo>
                <a:lnTo>
                  <a:pt x="142" y="1"/>
                </a:lnTo>
                <a:lnTo>
                  <a:pt x="143" y="0"/>
                </a:lnTo>
                <a:lnTo>
                  <a:pt x="146" y="0"/>
                </a:lnTo>
                <a:lnTo>
                  <a:pt x="147" y="0"/>
                </a:lnTo>
                <a:lnTo>
                  <a:pt x="150" y="1"/>
                </a:lnTo>
                <a:lnTo>
                  <a:pt x="153" y="2"/>
                </a:lnTo>
                <a:lnTo>
                  <a:pt x="156" y="3"/>
                </a:lnTo>
                <a:lnTo>
                  <a:pt x="159" y="4"/>
                </a:lnTo>
                <a:lnTo>
                  <a:pt x="162" y="4"/>
                </a:lnTo>
                <a:lnTo>
                  <a:pt x="164" y="2"/>
                </a:lnTo>
                <a:lnTo>
                  <a:pt x="167" y="2"/>
                </a:lnTo>
                <a:lnTo>
                  <a:pt x="169" y="2"/>
                </a:lnTo>
                <a:lnTo>
                  <a:pt x="171" y="2"/>
                </a:lnTo>
                <a:lnTo>
                  <a:pt x="174" y="1"/>
                </a:lnTo>
                <a:lnTo>
                  <a:pt x="176" y="1"/>
                </a:lnTo>
                <a:lnTo>
                  <a:pt x="178" y="1"/>
                </a:lnTo>
                <a:lnTo>
                  <a:pt x="181" y="2"/>
                </a:lnTo>
                <a:lnTo>
                  <a:pt x="184" y="2"/>
                </a:lnTo>
                <a:lnTo>
                  <a:pt x="186" y="3"/>
                </a:lnTo>
                <a:lnTo>
                  <a:pt x="188" y="4"/>
                </a:lnTo>
                <a:lnTo>
                  <a:pt x="190" y="5"/>
                </a:lnTo>
                <a:lnTo>
                  <a:pt x="193" y="5"/>
                </a:lnTo>
                <a:lnTo>
                  <a:pt x="194" y="5"/>
                </a:lnTo>
                <a:lnTo>
                  <a:pt x="196" y="5"/>
                </a:lnTo>
                <a:lnTo>
                  <a:pt x="197" y="5"/>
                </a:lnTo>
                <a:lnTo>
                  <a:pt x="199" y="6"/>
                </a:lnTo>
                <a:lnTo>
                  <a:pt x="201" y="6"/>
                </a:lnTo>
                <a:lnTo>
                  <a:pt x="202" y="6"/>
                </a:lnTo>
                <a:lnTo>
                  <a:pt x="205" y="6"/>
                </a:lnTo>
                <a:lnTo>
                  <a:pt x="207" y="8"/>
                </a:lnTo>
                <a:lnTo>
                  <a:pt x="211" y="8"/>
                </a:lnTo>
                <a:lnTo>
                  <a:pt x="213" y="11"/>
                </a:lnTo>
                <a:lnTo>
                  <a:pt x="216" y="13"/>
                </a:lnTo>
                <a:lnTo>
                  <a:pt x="218" y="15"/>
                </a:lnTo>
                <a:lnTo>
                  <a:pt x="219" y="18"/>
                </a:lnTo>
                <a:lnTo>
                  <a:pt x="222" y="20"/>
                </a:lnTo>
                <a:lnTo>
                  <a:pt x="224" y="22"/>
                </a:lnTo>
                <a:lnTo>
                  <a:pt x="227" y="22"/>
                </a:lnTo>
                <a:lnTo>
                  <a:pt x="228" y="23"/>
                </a:lnTo>
                <a:lnTo>
                  <a:pt x="230" y="23"/>
                </a:lnTo>
                <a:lnTo>
                  <a:pt x="232" y="25"/>
                </a:lnTo>
                <a:lnTo>
                  <a:pt x="234" y="25"/>
                </a:lnTo>
                <a:lnTo>
                  <a:pt x="236" y="25"/>
                </a:lnTo>
                <a:lnTo>
                  <a:pt x="238" y="26"/>
                </a:lnTo>
                <a:lnTo>
                  <a:pt x="240" y="27"/>
                </a:lnTo>
                <a:lnTo>
                  <a:pt x="241" y="28"/>
                </a:lnTo>
                <a:lnTo>
                  <a:pt x="241" y="29"/>
                </a:lnTo>
                <a:lnTo>
                  <a:pt x="242" y="30"/>
                </a:lnTo>
                <a:lnTo>
                  <a:pt x="243" y="31"/>
                </a:lnTo>
                <a:lnTo>
                  <a:pt x="244" y="32"/>
                </a:lnTo>
                <a:lnTo>
                  <a:pt x="245" y="33"/>
                </a:lnTo>
                <a:lnTo>
                  <a:pt x="245" y="35"/>
                </a:lnTo>
                <a:lnTo>
                  <a:pt x="247" y="37"/>
                </a:lnTo>
                <a:lnTo>
                  <a:pt x="245" y="37"/>
                </a:lnTo>
                <a:lnTo>
                  <a:pt x="244" y="37"/>
                </a:lnTo>
                <a:lnTo>
                  <a:pt x="242" y="36"/>
                </a:lnTo>
                <a:lnTo>
                  <a:pt x="241" y="37"/>
                </a:lnTo>
                <a:lnTo>
                  <a:pt x="238" y="38"/>
                </a:lnTo>
                <a:lnTo>
                  <a:pt x="235" y="39"/>
                </a:lnTo>
                <a:lnTo>
                  <a:pt x="232" y="41"/>
                </a:lnTo>
                <a:lnTo>
                  <a:pt x="230" y="42"/>
                </a:lnTo>
                <a:lnTo>
                  <a:pt x="227" y="43"/>
                </a:lnTo>
                <a:lnTo>
                  <a:pt x="224" y="45"/>
                </a:lnTo>
                <a:lnTo>
                  <a:pt x="222" y="45"/>
                </a:lnTo>
                <a:lnTo>
                  <a:pt x="219" y="47"/>
                </a:lnTo>
                <a:lnTo>
                  <a:pt x="217" y="47"/>
                </a:lnTo>
                <a:lnTo>
                  <a:pt x="215" y="47"/>
                </a:lnTo>
                <a:lnTo>
                  <a:pt x="212" y="47"/>
                </a:lnTo>
                <a:lnTo>
                  <a:pt x="210" y="48"/>
                </a:lnTo>
                <a:lnTo>
                  <a:pt x="208" y="49"/>
                </a:lnTo>
                <a:lnTo>
                  <a:pt x="205" y="50"/>
                </a:lnTo>
                <a:lnTo>
                  <a:pt x="203" y="51"/>
                </a:lnTo>
                <a:lnTo>
                  <a:pt x="201" y="51"/>
                </a:lnTo>
                <a:lnTo>
                  <a:pt x="198" y="51"/>
                </a:lnTo>
                <a:lnTo>
                  <a:pt x="196" y="51"/>
                </a:lnTo>
                <a:lnTo>
                  <a:pt x="194" y="51"/>
                </a:lnTo>
                <a:lnTo>
                  <a:pt x="192" y="50"/>
                </a:lnTo>
                <a:lnTo>
                  <a:pt x="190" y="48"/>
                </a:lnTo>
                <a:lnTo>
                  <a:pt x="190" y="46"/>
                </a:lnTo>
                <a:lnTo>
                  <a:pt x="188" y="45"/>
                </a:lnTo>
                <a:lnTo>
                  <a:pt x="186" y="44"/>
                </a:lnTo>
                <a:lnTo>
                  <a:pt x="186" y="45"/>
                </a:lnTo>
                <a:lnTo>
                  <a:pt x="184" y="46"/>
                </a:lnTo>
                <a:lnTo>
                  <a:pt x="183" y="47"/>
                </a:lnTo>
                <a:lnTo>
                  <a:pt x="182" y="48"/>
                </a:lnTo>
                <a:lnTo>
                  <a:pt x="180" y="49"/>
                </a:lnTo>
                <a:lnTo>
                  <a:pt x="179" y="50"/>
                </a:lnTo>
                <a:lnTo>
                  <a:pt x="177" y="51"/>
                </a:lnTo>
                <a:lnTo>
                  <a:pt x="177" y="52"/>
                </a:lnTo>
                <a:lnTo>
                  <a:pt x="176" y="55"/>
                </a:lnTo>
                <a:lnTo>
                  <a:pt x="176" y="56"/>
                </a:lnTo>
                <a:lnTo>
                  <a:pt x="176" y="59"/>
                </a:lnTo>
                <a:lnTo>
                  <a:pt x="175" y="60"/>
                </a:lnTo>
                <a:lnTo>
                  <a:pt x="173" y="62"/>
                </a:lnTo>
                <a:lnTo>
                  <a:pt x="171" y="65"/>
                </a:lnTo>
                <a:lnTo>
                  <a:pt x="169" y="67"/>
                </a:lnTo>
                <a:lnTo>
                  <a:pt x="167" y="69"/>
                </a:lnTo>
                <a:lnTo>
                  <a:pt x="164" y="70"/>
                </a:lnTo>
                <a:lnTo>
                  <a:pt x="160" y="72"/>
                </a:lnTo>
                <a:lnTo>
                  <a:pt x="158" y="74"/>
                </a:lnTo>
                <a:lnTo>
                  <a:pt x="156" y="75"/>
                </a:lnTo>
                <a:lnTo>
                  <a:pt x="154" y="76"/>
                </a:lnTo>
                <a:lnTo>
                  <a:pt x="152" y="78"/>
                </a:lnTo>
                <a:lnTo>
                  <a:pt x="150" y="79"/>
                </a:lnTo>
                <a:lnTo>
                  <a:pt x="147" y="79"/>
                </a:lnTo>
                <a:lnTo>
                  <a:pt x="146" y="79"/>
                </a:lnTo>
                <a:lnTo>
                  <a:pt x="144" y="79"/>
                </a:lnTo>
                <a:lnTo>
                  <a:pt x="142" y="79"/>
                </a:lnTo>
                <a:lnTo>
                  <a:pt x="140" y="79"/>
                </a:lnTo>
                <a:lnTo>
                  <a:pt x="138" y="79"/>
                </a:lnTo>
                <a:lnTo>
                  <a:pt x="137" y="78"/>
                </a:lnTo>
                <a:lnTo>
                  <a:pt x="135" y="77"/>
                </a:lnTo>
                <a:lnTo>
                  <a:pt x="134" y="76"/>
                </a:lnTo>
                <a:lnTo>
                  <a:pt x="131" y="76"/>
                </a:lnTo>
                <a:lnTo>
                  <a:pt x="130" y="77"/>
                </a:lnTo>
                <a:lnTo>
                  <a:pt x="128" y="79"/>
                </a:lnTo>
                <a:lnTo>
                  <a:pt x="127" y="80"/>
                </a:lnTo>
                <a:lnTo>
                  <a:pt x="126" y="82"/>
                </a:lnTo>
                <a:lnTo>
                  <a:pt x="124" y="84"/>
                </a:lnTo>
                <a:lnTo>
                  <a:pt x="122" y="86"/>
                </a:lnTo>
                <a:lnTo>
                  <a:pt x="120" y="87"/>
                </a:lnTo>
                <a:lnTo>
                  <a:pt x="116" y="88"/>
                </a:lnTo>
                <a:lnTo>
                  <a:pt x="112" y="87"/>
                </a:lnTo>
                <a:lnTo>
                  <a:pt x="109" y="86"/>
                </a:lnTo>
                <a:lnTo>
                  <a:pt x="107" y="87"/>
                </a:lnTo>
                <a:lnTo>
                  <a:pt x="105" y="88"/>
                </a:lnTo>
                <a:lnTo>
                  <a:pt x="105" y="90"/>
                </a:lnTo>
                <a:lnTo>
                  <a:pt x="104" y="92"/>
                </a:lnTo>
                <a:lnTo>
                  <a:pt x="104" y="94"/>
                </a:lnTo>
                <a:lnTo>
                  <a:pt x="105" y="96"/>
                </a:lnTo>
                <a:lnTo>
                  <a:pt x="105" y="99"/>
                </a:lnTo>
                <a:lnTo>
                  <a:pt x="105" y="100"/>
                </a:lnTo>
                <a:lnTo>
                  <a:pt x="104" y="102"/>
                </a:lnTo>
                <a:lnTo>
                  <a:pt x="103" y="103"/>
                </a:lnTo>
                <a:lnTo>
                  <a:pt x="102" y="104"/>
                </a:lnTo>
                <a:lnTo>
                  <a:pt x="101" y="105"/>
                </a:lnTo>
                <a:lnTo>
                  <a:pt x="101" y="106"/>
                </a:lnTo>
                <a:lnTo>
                  <a:pt x="99" y="109"/>
                </a:lnTo>
                <a:lnTo>
                  <a:pt x="97" y="112"/>
                </a:lnTo>
                <a:lnTo>
                  <a:pt x="94" y="114"/>
                </a:lnTo>
                <a:lnTo>
                  <a:pt x="91" y="115"/>
                </a:lnTo>
                <a:lnTo>
                  <a:pt x="87" y="115"/>
                </a:lnTo>
                <a:lnTo>
                  <a:pt x="83" y="116"/>
                </a:lnTo>
                <a:lnTo>
                  <a:pt x="79" y="116"/>
                </a:lnTo>
                <a:lnTo>
                  <a:pt x="76" y="117"/>
                </a:lnTo>
                <a:lnTo>
                  <a:pt x="79" y="115"/>
                </a:lnTo>
              </a:path>
            </a:pathLst>
          </a:custGeom>
          <a:solidFill>
            <a:srgbClr val="8000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7" name="Freeform 125"/>
          <p:cNvSpPr>
            <a:spLocks/>
          </p:cNvSpPr>
          <p:nvPr/>
        </p:nvSpPr>
        <p:spPr bwMode="auto">
          <a:xfrm>
            <a:off x="3206750" y="2327275"/>
            <a:ext cx="142875" cy="80963"/>
          </a:xfrm>
          <a:custGeom>
            <a:avLst/>
            <a:gdLst>
              <a:gd name="T0" fmla="*/ 4609 w 93"/>
              <a:gd name="T1" fmla="*/ 50050 h 55"/>
              <a:gd name="T2" fmla="*/ 0 w 93"/>
              <a:gd name="T3" fmla="*/ 42690 h 55"/>
              <a:gd name="T4" fmla="*/ 3073 w 93"/>
              <a:gd name="T5" fmla="*/ 36801 h 55"/>
              <a:gd name="T6" fmla="*/ 6145 w 93"/>
              <a:gd name="T7" fmla="*/ 35329 h 55"/>
              <a:gd name="T8" fmla="*/ 7681 w 93"/>
              <a:gd name="T9" fmla="*/ 30913 h 55"/>
              <a:gd name="T10" fmla="*/ 10754 w 93"/>
              <a:gd name="T11" fmla="*/ 26497 h 55"/>
              <a:gd name="T12" fmla="*/ 16899 w 93"/>
              <a:gd name="T13" fmla="*/ 26497 h 55"/>
              <a:gd name="T14" fmla="*/ 21508 w 93"/>
              <a:gd name="T15" fmla="*/ 23553 h 55"/>
              <a:gd name="T16" fmla="*/ 24581 w 93"/>
              <a:gd name="T17" fmla="*/ 20609 h 55"/>
              <a:gd name="T18" fmla="*/ 27653 w 93"/>
              <a:gd name="T19" fmla="*/ 19137 h 55"/>
              <a:gd name="T20" fmla="*/ 30726 w 93"/>
              <a:gd name="T21" fmla="*/ 19137 h 55"/>
              <a:gd name="T22" fmla="*/ 33798 w 93"/>
              <a:gd name="T23" fmla="*/ 14721 h 55"/>
              <a:gd name="T24" fmla="*/ 35335 w 93"/>
              <a:gd name="T25" fmla="*/ 5888 h 55"/>
              <a:gd name="T26" fmla="*/ 36871 w 93"/>
              <a:gd name="T27" fmla="*/ 1472 h 55"/>
              <a:gd name="T28" fmla="*/ 44552 w 93"/>
              <a:gd name="T29" fmla="*/ 0 h 55"/>
              <a:gd name="T30" fmla="*/ 46089 w 93"/>
              <a:gd name="T31" fmla="*/ 1472 h 55"/>
              <a:gd name="T32" fmla="*/ 46089 w 93"/>
              <a:gd name="T33" fmla="*/ 2944 h 55"/>
              <a:gd name="T34" fmla="*/ 47625 w 93"/>
              <a:gd name="T35" fmla="*/ 4416 h 55"/>
              <a:gd name="T36" fmla="*/ 49161 w 93"/>
              <a:gd name="T37" fmla="*/ 5888 h 55"/>
              <a:gd name="T38" fmla="*/ 58379 w 93"/>
              <a:gd name="T39" fmla="*/ 5888 h 55"/>
              <a:gd name="T40" fmla="*/ 62988 w 93"/>
              <a:gd name="T41" fmla="*/ 8832 h 55"/>
              <a:gd name="T42" fmla="*/ 66060 w 93"/>
              <a:gd name="T43" fmla="*/ 11776 h 55"/>
              <a:gd name="T44" fmla="*/ 67597 w 93"/>
              <a:gd name="T45" fmla="*/ 14721 h 55"/>
              <a:gd name="T46" fmla="*/ 78351 w 93"/>
              <a:gd name="T47" fmla="*/ 20609 h 55"/>
              <a:gd name="T48" fmla="*/ 86032 w 93"/>
              <a:gd name="T49" fmla="*/ 23553 h 55"/>
              <a:gd name="T50" fmla="*/ 92177 w 93"/>
              <a:gd name="T51" fmla="*/ 30913 h 55"/>
              <a:gd name="T52" fmla="*/ 96786 w 93"/>
              <a:gd name="T53" fmla="*/ 36801 h 55"/>
              <a:gd name="T54" fmla="*/ 101395 w 93"/>
              <a:gd name="T55" fmla="*/ 36801 h 55"/>
              <a:gd name="T56" fmla="*/ 104468 w 93"/>
              <a:gd name="T57" fmla="*/ 35329 h 55"/>
              <a:gd name="T58" fmla="*/ 109077 w 93"/>
              <a:gd name="T59" fmla="*/ 30913 h 55"/>
              <a:gd name="T60" fmla="*/ 115222 w 93"/>
              <a:gd name="T61" fmla="*/ 29441 h 55"/>
              <a:gd name="T62" fmla="*/ 121367 w 93"/>
              <a:gd name="T63" fmla="*/ 30913 h 55"/>
              <a:gd name="T64" fmla="*/ 129048 w 93"/>
              <a:gd name="T65" fmla="*/ 32385 h 55"/>
              <a:gd name="T66" fmla="*/ 133657 w 93"/>
              <a:gd name="T67" fmla="*/ 36801 h 55"/>
              <a:gd name="T68" fmla="*/ 136730 w 93"/>
              <a:gd name="T69" fmla="*/ 39745 h 55"/>
              <a:gd name="T70" fmla="*/ 138266 w 93"/>
              <a:gd name="T71" fmla="*/ 44162 h 55"/>
              <a:gd name="T72" fmla="*/ 136730 w 93"/>
              <a:gd name="T73" fmla="*/ 48578 h 55"/>
              <a:gd name="T74" fmla="*/ 136730 w 93"/>
              <a:gd name="T75" fmla="*/ 54466 h 55"/>
              <a:gd name="T76" fmla="*/ 138266 w 93"/>
              <a:gd name="T77" fmla="*/ 60354 h 55"/>
              <a:gd name="T78" fmla="*/ 141339 w 93"/>
              <a:gd name="T79" fmla="*/ 66242 h 55"/>
              <a:gd name="T80" fmla="*/ 139802 w 93"/>
              <a:gd name="T81" fmla="*/ 72131 h 55"/>
              <a:gd name="T82" fmla="*/ 138266 w 93"/>
              <a:gd name="T83" fmla="*/ 73603 h 55"/>
              <a:gd name="T84" fmla="*/ 132121 w 93"/>
              <a:gd name="T85" fmla="*/ 75075 h 55"/>
              <a:gd name="T86" fmla="*/ 122903 w 93"/>
              <a:gd name="T87" fmla="*/ 78019 h 55"/>
              <a:gd name="T88" fmla="*/ 113685 w 93"/>
              <a:gd name="T89" fmla="*/ 79491 h 55"/>
              <a:gd name="T90" fmla="*/ 101395 w 93"/>
              <a:gd name="T91" fmla="*/ 79491 h 55"/>
              <a:gd name="T92" fmla="*/ 89105 w 93"/>
              <a:gd name="T93" fmla="*/ 79491 h 55"/>
              <a:gd name="T94" fmla="*/ 78351 w 93"/>
              <a:gd name="T95" fmla="*/ 78019 h 55"/>
              <a:gd name="T96" fmla="*/ 67597 w 93"/>
              <a:gd name="T97" fmla="*/ 73603 h 55"/>
              <a:gd name="T98" fmla="*/ 62988 w 93"/>
              <a:gd name="T99" fmla="*/ 72131 h 55"/>
              <a:gd name="T100" fmla="*/ 58379 w 93"/>
              <a:gd name="T101" fmla="*/ 67715 h 55"/>
              <a:gd name="T102" fmla="*/ 53770 w 93"/>
              <a:gd name="T103" fmla="*/ 64770 h 55"/>
              <a:gd name="T104" fmla="*/ 44552 w 93"/>
              <a:gd name="T105" fmla="*/ 61826 h 55"/>
              <a:gd name="T106" fmla="*/ 35335 w 93"/>
              <a:gd name="T107" fmla="*/ 60354 h 55"/>
              <a:gd name="T108" fmla="*/ 24581 w 93"/>
              <a:gd name="T109" fmla="*/ 55938 h 55"/>
              <a:gd name="T110" fmla="*/ 15363 w 93"/>
              <a:gd name="T111" fmla="*/ 54466 h 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3"/>
              <a:gd name="T169" fmla="*/ 0 h 55"/>
              <a:gd name="T170" fmla="*/ 93 w 93"/>
              <a:gd name="T171" fmla="*/ 55 h 5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3" h="55">
                <a:moveTo>
                  <a:pt x="7" y="36"/>
                </a:moveTo>
                <a:lnTo>
                  <a:pt x="3" y="34"/>
                </a:lnTo>
                <a:lnTo>
                  <a:pt x="2" y="31"/>
                </a:lnTo>
                <a:lnTo>
                  <a:pt x="0" y="29"/>
                </a:lnTo>
                <a:lnTo>
                  <a:pt x="2" y="25"/>
                </a:lnTo>
                <a:lnTo>
                  <a:pt x="3" y="25"/>
                </a:lnTo>
                <a:lnTo>
                  <a:pt x="4" y="24"/>
                </a:lnTo>
                <a:lnTo>
                  <a:pt x="5" y="22"/>
                </a:lnTo>
                <a:lnTo>
                  <a:pt x="5" y="21"/>
                </a:lnTo>
                <a:lnTo>
                  <a:pt x="5" y="19"/>
                </a:lnTo>
                <a:lnTo>
                  <a:pt x="7" y="18"/>
                </a:lnTo>
                <a:lnTo>
                  <a:pt x="9" y="18"/>
                </a:lnTo>
                <a:lnTo>
                  <a:pt x="11" y="18"/>
                </a:lnTo>
                <a:lnTo>
                  <a:pt x="14" y="17"/>
                </a:lnTo>
                <a:lnTo>
                  <a:pt x="14" y="16"/>
                </a:lnTo>
                <a:lnTo>
                  <a:pt x="15" y="16"/>
                </a:lnTo>
                <a:lnTo>
                  <a:pt x="16" y="14"/>
                </a:lnTo>
                <a:lnTo>
                  <a:pt x="17" y="14"/>
                </a:lnTo>
                <a:lnTo>
                  <a:pt x="18" y="13"/>
                </a:lnTo>
                <a:lnTo>
                  <a:pt x="19" y="13"/>
                </a:lnTo>
                <a:lnTo>
                  <a:pt x="20" y="13"/>
                </a:lnTo>
                <a:lnTo>
                  <a:pt x="20" y="12"/>
                </a:lnTo>
                <a:lnTo>
                  <a:pt x="22" y="10"/>
                </a:lnTo>
                <a:lnTo>
                  <a:pt x="22" y="7"/>
                </a:lnTo>
                <a:lnTo>
                  <a:pt x="23" y="4"/>
                </a:lnTo>
                <a:lnTo>
                  <a:pt x="23" y="2"/>
                </a:lnTo>
                <a:lnTo>
                  <a:pt x="24" y="1"/>
                </a:lnTo>
                <a:lnTo>
                  <a:pt x="27" y="0"/>
                </a:lnTo>
                <a:lnTo>
                  <a:pt x="29" y="0"/>
                </a:lnTo>
                <a:lnTo>
                  <a:pt x="30" y="0"/>
                </a:lnTo>
                <a:lnTo>
                  <a:pt x="30" y="1"/>
                </a:lnTo>
                <a:lnTo>
                  <a:pt x="30" y="2"/>
                </a:lnTo>
                <a:lnTo>
                  <a:pt x="30" y="3"/>
                </a:lnTo>
                <a:lnTo>
                  <a:pt x="31" y="3"/>
                </a:lnTo>
                <a:lnTo>
                  <a:pt x="32" y="3"/>
                </a:lnTo>
                <a:lnTo>
                  <a:pt x="32" y="4"/>
                </a:lnTo>
                <a:lnTo>
                  <a:pt x="35" y="4"/>
                </a:lnTo>
                <a:lnTo>
                  <a:pt x="38" y="4"/>
                </a:lnTo>
                <a:lnTo>
                  <a:pt x="40" y="4"/>
                </a:lnTo>
                <a:lnTo>
                  <a:pt x="41" y="6"/>
                </a:lnTo>
                <a:lnTo>
                  <a:pt x="42" y="7"/>
                </a:lnTo>
                <a:lnTo>
                  <a:pt x="43" y="8"/>
                </a:lnTo>
                <a:lnTo>
                  <a:pt x="44" y="10"/>
                </a:lnTo>
                <a:lnTo>
                  <a:pt x="48" y="13"/>
                </a:lnTo>
                <a:lnTo>
                  <a:pt x="51" y="14"/>
                </a:lnTo>
                <a:lnTo>
                  <a:pt x="54" y="15"/>
                </a:lnTo>
                <a:lnTo>
                  <a:pt x="56" y="16"/>
                </a:lnTo>
                <a:lnTo>
                  <a:pt x="58" y="18"/>
                </a:lnTo>
                <a:lnTo>
                  <a:pt x="60" y="21"/>
                </a:lnTo>
                <a:lnTo>
                  <a:pt x="62" y="22"/>
                </a:lnTo>
                <a:lnTo>
                  <a:pt x="63" y="25"/>
                </a:lnTo>
                <a:lnTo>
                  <a:pt x="65" y="25"/>
                </a:lnTo>
                <a:lnTo>
                  <a:pt x="66" y="25"/>
                </a:lnTo>
                <a:lnTo>
                  <a:pt x="68" y="24"/>
                </a:lnTo>
                <a:lnTo>
                  <a:pt x="70" y="23"/>
                </a:lnTo>
                <a:lnTo>
                  <a:pt x="71" y="21"/>
                </a:lnTo>
                <a:lnTo>
                  <a:pt x="72" y="21"/>
                </a:lnTo>
                <a:lnTo>
                  <a:pt x="75" y="20"/>
                </a:lnTo>
                <a:lnTo>
                  <a:pt x="78" y="20"/>
                </a:lnTo>
                <a:lnTo>
                  <a:pt x="79" y="21"/>
                </a:lnTo>
                <a:lnTo>
                  <a:pt x="81" y="21"/>
                </a:lnTo>
                <a:lnTo>
                  <a:pt x="84" y="22"/>
                </a:lnTo>
                <a:lnTo>
                  <a:pt x="85" y="24"/>
                </a:lnTo>
                <a:lnTo>
                  <a:pt x="87" y="25"/>
                </a:lnTo>
                <a:lnTo>
                  <a:pt x="88" y="26"/>
                </a:lnTo>
                <a:lnTo>
                  <a:pt x="89" y="27"/>
                </a:lnTo>
                <a:lnTo>
                  <a:pt x="90" y="29"/>
                </a:lnTo>
                <a:lnTo>
                  <a:pt x="90" y="30"/>
                </a:lnTo>
                <a:lnTo>
                  <a:pt x="90" y="32"/>
                </a:lnTo>
                <a:lnTo>
                  <a:pt x="89" y="33"/>
                </a:lnTo>
                <a:lnTo>
                  <a:pt x="89" y="35"/>
                </a:lnTo>
                <a:lnTo>
                  <a:pt x="89" y="37"/>
                </a:lnTo>
                <a:lnTo>
                  <a:pt x="89" y="38"/>
                </a:lnTo>
                <a:lnTo>
                  <a:pt x="90" y="41"/>
                </a:lnTo>
                <a:lnTo>
                  <a:pt x="91" y="43"/>
                </a:lnTo>
                <a:lnTo>
                  <a:pt x="92" y="45"/>
                </a:lnTo>
                <a:lnTo>
                  <a:pt x="92" y="47"/>
                </a:lnTo>
                <a:lnTo>
                  <a:pt x="91" y="49"/>
                </a:lnTo>
                <a:lnTo>
                  <a:pt x="91" y="50"/>
                </a:lnTo>
                <a:lnTo>
                  <a:pt x="90" y="50"/>
                </a:lnTo>
                <a:lnTo>
                  <a:pt x="89" y="50"/>
                </a:lnTo>
                <a:lnTo>
                  <a:pt x="86" y="51"/>
                </a:lnTo>
                <a:lnTo>
                  <a:pt x="84" y="52"/>
                </a:lnTo>
                <a:lnTo>
                  <a:pt x="80" y="53"/>
                </a:lnTo>
                <a:lnTo>
                  <a:pt x="78" y="53"/>
                </a:lnTo>
                <a:lnTo>
                  <a:pt x="74" y="54"/>
                </a:lnTo>
                <a:lnTo>
                  <a:pt x="69" y="54"/>
                </a:lnTo>
                <a:lnTo>
                  <a:pt x="66" y="54"/>
                </a:lnTo>
                <a:lnTo>
                  <a:pt x="62" y="54"/>
                </a:lnTo>
                <a:lnTo>
                  <a:pt x="58" y="54"/>
                </a:lnTo>
                <a:lnTo>
                  <a:pt x="54" y="53"/>
                </a:lnTo>
                <a:lnTo>
                  <a:pt x="51" y="53"/>
                </a:lnTo>
                <a:lnTo>
                  <a:pt x="47" y="51"/>
                </a:lnTo>
                <a:lnTo>
                  <a:pt x="44" y="50"/>
                </a:lnTo>
                <a:lnTo>
                  <a:pt x="43" y="50"/>
                </a:lnTo>
                <a:lnTo>
                  <a:pt x="41" y="49"/>
                </a:lnTo>
                <a:lnTo>
                  <a:pt x="40" y="47"/>
                </a:lnTo>
                <a:lnTo>
                  <a:pt x="38" y="46"/>
                </a:lnTo>
                <a:lnTo>
                  <a:pt x="36" y="45"/>
                </a:lnTo>
                <a:lnTo>
                  <a:pt x="35" y="44"/>
                </a:lnTo>
                <a:lnTo>
                  <a:pt x="32" y="44"/>
                </a:lnTo>
                <a:lnTo>
                  <a:pt x="29" y="42"/>
                </a:lnTo>
                <a:lnTo>
                  <a:pt x="26" y="41"/>
                </a:lnTo>
                <a:lnTo>
                  <a:pt x="23" y="41"/>
                </a:lnTo>
                <a:lnTo>
                  <a:pt x="20" y="39"/>
                </a:lnTo>
                <a:lnTo>
                  <a:pt x="16" y="38"/>
                </a:lnTo>
                <a:lnTo>
                  <a:pt x="13" y="38"/>
                </a:lnTo>
                <a:lnTo>
                  <a:pt x="10" y="37"/>
                </a:lnTo>
                <a:lnTo>
                  <a:pt x="7" y="36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8" name="Freeform 126"/>
          <p:cNvSpPr>
            <a:spLocks/>
          </p:cNvSpPr>
          <p:nvPr/>
        </p:nvSpPr>
        <p:spPr bwMode="auto">
          <a:xfrm>
            <a:off x="3365500" y="2300288"/>
            <a:ext cx="261938" cy="254000"/>
          </a:xfrm>
          <a:custGeom>
            <a:avLst/>
            <a:gdLst>
              <a:gd name="T0" fmla="*/ 95388 w 173"/>
              <a:gd name="T1" fmla="*/ 222250 h 176"/>
              <a:gd name="T2" fmla="*/ 80247 w 173"/>
              <a:gd name="T3" fmla="*/ 210705 h 176"/>
              <a:gd name="T4" fmla="*/ 65106 w 173"/>
              <a:gd name="T5" fmla="*/ 196273 h 176"/>
              <a:gd name="T6" fmla="*/ 56021 w 173"/>
              <a:gd name="T7" fmla="*/ 189057 h 176"/>
              <a:gd name="T8" fmla="*/ 46937 w 173"/>
              <a:gd name="T9" fmla="*/ 177511 h 176"/>
              <a:gd name="T10" fmla="*/ 39366 w 173"/>
              <a:gd name="T11" fmla="*/ 168852 h 176"/>
              <a:gd name="T12" fmla="*/ 22711 w 173"/>
              <a:gd name="T13" fmla="*/ 152977 h 176"/>
              <a:gd name="T14" fmla="*/ 7570 w 173"/>
              <a:gd name="T15" fmla="*/ 135659 h 176"/>
              <a:gd name="T16" fmla="*/ 0 w 173"/>
              <a:gd name="T17" fmla="*/ 124114 h 176"/>
              <a:gd name="T18" fmla="*/ 1514 w 173"/>
              <a:gd name="T19" fmla="*/ 118341 h 176"/>
              <a:gd name="T20" fmla="*/ 19683 w 173"/>
              <a:gd name="T21" fmla="*/ 115455 h 176"/>
              <a:gd name="T22" fmla="*/ 36338 w 173"/>
              <a:gd name="T23" fmla="*/ 106795 h 176"/>
              <a:gd name="T24" fmla="*/ 42395 w 173"/>
              <a:gd name="T25" fmla="*/ 98136 h 176"/>
              <a:gd name="T26" fmla="*/ 45423 w 173"/>
              <a:gd name="T27" fmla="*/ 88034 h 176"/>
              <a:gd name="T28" fmla="*/ 45423 w 173"/>
              <a:gd name="T29" fmla="*/ 75045 h 176"/>
              <a:gd name="T30" fmla="*/ 62078 w 173"/>
              <a:gd name="T31" fmla="*/ 75045 h 176"/>
              <a:gd name="T32" fmla="*/ 77219 w 173"/>
              <a:gd name="T33" fmla="*/ 67830 h 176"/>
              <a:gd name="T34" fmla="*/ 84789 w 173"/>
              <a:gd name="T35" fmla="*/ 57727 h 176"/>
              <a:gd name="T36" fmla="*/ 95388 w 173"/>
              <a:gd name="T37" fmla="*/ 62057 h 176"/>
              <a:gd name="T38" fmla="*/ 105986 w 173"/>
              <a:gd name="T39" fmla="*/ 63500 h 176"/>
              <a:gd name="T40" fmla="*/ 119613 w 173"/>
              <a:gd name="T41" fmla="*/ 57727 h 176"/>
              <a:gd name="T42" fmla="*/ 133240 w 173"/>
              <a:gd name="T43" fmla="*/ 49068 h 176"/>
              <a:gd name="T44" fmla="*/ 148381 w 173"/>
              <a:gd name="T45" fmla="*/ 37523 h 176"/>
              <a:gd name="T46" fmla="*/ 152923 w 173"/>
              <a:gd name="T47" fmla="*/ 27420 h 176"/>
              <a:gd name="T48" fmla="*/ 158980 w 173"/>
              <a:gd name="T49" fmla="*/ 18761 h 176"/>
              <a:gd name="T50" fmla="*/ 166550 w 173"/>
              <a:gd name="T51" fmla="*/ 12989 h 176"/>
              <a:gd name="T52" fmla="*/ 174121 w 173"/>
              <a:gd name="T53" fmla="*/ 17318 h 176"/>
              <a:gd name="T54" fmla="*/ 186233 w 173"/>
              <a:gd name="T55" fmla="*/ 21648 h 176"/>
              <a:gd name="T56" fmla="*/ 199860 w 173"/>
              <a:gd name="T57" fmla="*/ 18761 h 176"/>
              <a:gd name="T58" fmla="*/ 215001 w 173"/>
              <a:gd name="T59" fmla="*/ 15875 h 176"/>
              <a:gd name="T60" fmla="*/ 230142 w 173"/>
              <a:gd name="T61" fmla="*/ 10102 h 176"/>
              <a:gd name="T62" fmla="*/ 245283 w 173"/>
              <a:gd name="T63" fmla="*/ 2886 h 176"/>
              <a:gd name="T64" fmla="*/ 257396 w 173"/>
              <a:gd name="T65" fmla="*/ 1443 h 176"/>
              <a:gd name="T66" fmla="*/ 260424 w 173"/>
              <a:gd name="T67" fmla="*/ 27420 h 176"/>
              <a:gd name="T68" fmla="*/ 252853 w 173"/>
              <a:gd name="T69" fmla="*/ 62057 h 176"/>
              <a:gd name="T70" fmla="*/ 243769 w 173"/>
              <a:gd name="T71" fmla="*/ 82261 h 176"/>
              <a:gd name="T72" fmla="*/ 240741 w 173"/>
              <a:gd name="T73" fmla="*/ 98136 h 176"/>
              <a:gd name="T74" fmla="*/ 239227 w 173"/>
              <a:gd name="T75" fmla="*/ 125557 h 176"/>
              <a:gd name="T76" fmla="*/ 237713 w 173"/>
              <a:gd name="T77" fmla="*/ 154420 h 176"/>
              <a:gd name="T78" fmla="*/ 236198 w 173"/>
              <a:gd name="T79" fmla="*/ 183284 h 176"/>
              <a:gd name="T80" fmla="*/ 230142 w 173"/>
              <a:gd name="T81" fmla="*/ 212148 h 176"/>
              <a:gd name="T82" fmla="*/ 227114 w 173"/>
              <a:gd name="T83" fmla="*/ 229466 h 176"/>
              <a:gd name="T84" fmla="*/ 231656 w 173"/>
              <a:gd name="T85" fmla="*/ 238125 h 176"/>
              <a:gd name="T86" fmla="*/ 231656 w 173"/>
              <a:gd name="T87" fmla="*/ 245341 h 176"/>
              <a:gd name="T88" fmla="*/ 219543 w 173"/>
              <a:gd name="T89" fmla="*/ 249670 h 176"/>
              <a:gd name="T90" fmla="*/ 208945 w 173"/>
              <a:gd name="T91" fmla="*/ 251114 h 176"/>
              <a:gd name="T92" fmla="*/ 202888 w 173"/>
              <a:gd name="T93" fmla="*/ 249670 h 176"/>
              <a:gd name="T94" fmla="*/ 192290 w 173"/>
              <a:gd name="T95" fmla="*/ 243898 h 176"/>
              <a:gd name="T96" fmla="*/ 187747 w 173"/>
              <a:gd name="T97" fmla="*/ 239568 h 176"/>
              <a:gd name="T98" fmla="*/ 178663 w 173"/>
              <a:gd name="T99" fmla="*/ 238125 h 176"/>
              <a:gd name="T100" fmla="*/ 166550 w 173"/>
              <a:gd name="T101" fmla="*/ 238125 h 176"/>
              <a:gd name="T102" fmla="*/ 162008 w 173"/>
              <a:gd name="T103" fmla="*/ 228023 h 176"/>
              <a:gd name="T104" fmla="*/ 157466 w 173"/>
              <a:gd name="T105" fmla="*/ 215034 h 176"/>
              <a:gd name="T106" fmla="*/ 148381 w 173"/>
              <a:gd name="T107" fmla="*/ 202045 h 176"/>
              <a:gd name="T108" fmla="*/ 137782 w 173"/>
              <a:gd name="T109" fmla="*/ 191943 h 176"/>
              <a:gd name="T110" fmla="*/ 125670 w 173"/>
              <a:gd name="T111" fmla="*/ 187614 h 176"/>
              <a:gd name="T112" fmla="*/ 116585 w 173"/>
              <a:gd name="T113" fmla="*/ 180398 h 176"/>
              <a:gd name="T114" fmla="*/ 105986 w 173"/>
              <a:gd name="T115" fmla="*/ 176068 h 176"/>
              <a:gd name="T116" fmla="*/ 96902 w 173"/>
              <a:gd name="T117" fmla="*/ 178955 h 176"/>
              <a:gd name="T118" fmla="*/ 99930 w 173"/>
              <a:gd name="T119" fmla="*/ 197716 h 176"/>
              <a:gd name="T120" fmla="*/ 109015 w 173"/>
              <a:gd name="T121" fmla="*/ 213591 h 176"/>
              <a:gd name="T122" fmla="*/ 122641 w 173"/>
              <a:gd name="T123" fmla="*/ 228023 h 176"/>
              <a:gd name="T124" fmla="*/ 105986 w 173"/>
              <a:gd name="T125" fmla="*/ 229466 h 17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3"/>
              <a:gd name="T190" fmla="*/ 0 h 176"/>
              <a:gd name="T191" fmla="*/ 173 w 173"/>
              <a:gd name="T192" fmla="*/ 176 h 17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3" h="176">
                <a:moveTo>
                  <a:pt x="69" y="159"/>
                </a:moveTo>
                <a:lnTo>
                  <a:pt x="66" y="158"/>
                </a:lnTo>
                <a:lnTo>
                  <a:pt x="64" y="156"/>
                </a:lnTo>
                <a:lnTo>
                  <a:pt x="63" y="154"/>
                </a:lnTo>
                <a:lnTo>
                  <a:pt x="60" y="152"/>
                </a:lnTo>
                <a:lnTo>
                  <a:pt x="58" y="150"/>
                </a:lnTo>
                <a:lnTo>
                  <a:pt x="56" y="148"/>
                </a:lnTo>
                <a:lnTo>
                  <a:pt x="53" y="146"/>
                </a:lnTo>
                <a:lnTo>
                  <a:pt x="51" y="145"/>
                </a:lnTo>
                <a:lnTo>
                  <a:pt x="48" y="142"/>
                </a:lnTo>
                <a:lnTo>
                  <a:pt x="45" y="139"/>
                </a:lnTo>
                <a:lnTo>
                  <a:pt x="43" y="136"/>
                </a:lnTo>
                <a:lnTo>
                  <a:pt x="40" y="134"/>
                </a:lnTo>
                <a:lnTo>
                  <a:pt x="39" y="132"/>
                </a:lnTo>
                <a:lnTo>
                  <a:pt x="38" y="131"/>
                </a:lnTo>
                <a:lnTo>
                  <a:pt x="37" y="131"/>
                </a:lnTo>
                <a:lnTo>
                  <a:pt x="35" y="129"/>
                </a:lnTo>
                <a:lnTo>
                  <a:pt x="34" y="127"/>
                </a:lnTo>
                <a:lnTo>
                  <a:pt x="33" y="125"/>
                </a:lnTo>
                <a:lnTo>
                  <a:pt x="31" y="123"/>
                </a:lnTo>
                <a:lnTo>
                  <a:pt x="30" y="121"/>
                </a:lnTo>
                <a:lnTo>
                  <a:pt x="29" y="119"/>
                </a:lnTo>
                <a:lnTo>
                  <a:pt x="27" y="118"/>
                </a:lnTo>
                <a:lnTo>
                  <a:pt x="26" y="117"/>
                </a:lnTo>
                <a:lnTo>
                  <a:pt x="24" y="114"/>
                </a:lnTo>
                <a:lnTo>
                  <a:pt x="21" y="112"/>
                </a:lnTo>
                <a:lnTo>
                  <a:pt x="18" y="109"/>
                </a:lnTo>
                <a:lnTo>
                  <a:pt x="15" y="106"/>
                </a:lnTo>
                <a:lnTo>
                  <a:pt x="13" y="103"/>
                </a:lnTo>
                <a:lnTo>
                  <a:pt x="10" y="100"/>
                </a:lnTo>
                <a:lnTo>
                  <a:pt x="8" y="97"/>
                </a:lnTo>
                <a:lnTo>
                  <a:pt x="5" y="94"/>
                </a:lnTo>
                <a:lnTo>
                  <a:pt x="2" y="92"/>
                </a:lnTo>
                <a:lnTo>
                  <a:pt x="1" y="89"/>
                </a:lnTo>
                <a:lnTo>
                  <a:pt x="0" y="88"/>
                </a:lnTo>
                <a:lnTo>
                  <a:pt x="0" y="86"/>
                </a:lnTo>
                <a:lnTo>
                  <a:pt x="0" y="84"/>
                </a:lnTo>
                <a:lnTo>
                  <a:pt x="0" y="83"/>
                </a:lnTo>
                <a:lnTo>
                  <a:pt x="1" y="82"/>
                </a:lnTo>
                <a:lnTo>
                  <a:pt x="2" y="82"/>
                </a:lnTo>
                <a:lnTo>
                  <a:pt x="5" y="81"/>
                </a:lnTo>
                <a:lnTo>
                  <a:pt x="9" y="81"/>
                </a:lnTo>
                <a:lnTo>
                  <a:pt x="13" y="80"/>
                </a:lnTo>
                <a:lnTo>
                  <a:pt x="16" y="79"/>
                </a:lnTo>
                <a:lnTo>
                  <a:pt x="19" y="79"/>
                </a:lnTo>
                <a:lnTo>
                  <a:pt x="22" y="76"/>
                </a:lnTo>
                <a:lnTo>
                  <a:pt x="24" y="74"/>
                </a:lnTo>
                <a:lnTo>
                  <a:pt x="26" y="71"/>
                </a:lnTo>
                <a:lnTo>
                  <a:pt x="26" y="69"/>
                </a:lnTo>
                <a:lnTo>
                  <a:pt x="27" y="68"/>
                </a:lnTo>
                <a:lnTo>
                  <a:pt x="28" y="68"/>
                </a:lnTo>
                <a:lnTo>
                  <a:pt x="29" y="67"/>
                </a:lnTo>
                <a:lnTo>
                  <a:pt x="30" y="65"/>
                </a:lnTo>
                <a:lnTo>
                  <a:pt x="30" y="63"/>
                </a:lnTo>
                <a:lnTo>
                  <a:pt x="30" y="61"/>
                </a:lnTo>
                <a:lnTo>
                  <a:pt x="29" y="58"/>
                </a:lnTo>
                <a:lnTo>
                  <a:pt x="29" y="56"/>
                </a:lnTo>
                <a:lnTo>
                  <a:pt x="30" y="54"/>
                </a:lnTo>
                <a:lnTo>
                  <a:pt x="30" y="52"/>
                </a:lnTo>
                <a:lnTo>
                  <a:pt x="32" y="51"/>
                </a:lnTo>
                <a:lnTo>
                  <a:pt x="34" y="51"/>
                </a:lnTo>
                <a:lnTo>
                  <a:pt x="38" y="51"/>
                </a:lnTo>
                <a:lnTo>
                  <a:pt x="41" y="52"/>
                </a:lnTo>
                <a:lnTo>
                  <a:pt x="45" y="51"/>
                </a:lnTo>
                <a:lnTo>
                  <a:pt x="47" y="51"/>
                </a:lnTo>
                <a:lnTo>
                  <a:pt x="49" y="48"/>
                </a:lnTo>
                <a:lnTo>
                  <a:pt x="51" y="47"/>
                </a:lnTo>
                <a:lnTo>
                  <a:pt x="52" y="44"/>
                </a:lnTo>
                <a:lnTo>
                  <a:pt x="53" y="43"/>
                </a:lnTo>
                <a:lnTo>
                  <a:pt x="55" y="41"/>
                </a:lnTo>
                <a:lnTo>
                  <a:pt x="56" y="40"/>
                </a:lnTo>
                <a:lnTo>
                  <a:pt x="59" y="40"/>
                </a:lnTo>
                <a:lnTo>
                  <a:pt x="60" y="41"/>
                </a:lnTo>
                <a:lnTo>
                  <a:pt x="62" y="42"/>
                </a:lnTo>
                <a:lnTo>
                  <a:pt x="63" y="43"/>
                </a:lnTo>
                <a:lnTo>
                  <a:pt x="65" y="43"/>
                </a:lnTo>
                <a:lnTo>
                  <a:pt x="67" y="44"/>
                </a:lnTo>
                <a:lnTo>
                  <a:pt x="69" y="44"/>
                </a:lnTo>
                <a:lnTo>
                  <a:pt x="70" y="44"/>
                </a:lnTo>
                <a:lnTo>
                  <a:pt x="72" y="44"/>
                </a:lnTo>
                <a:lnTo>
                  <a:pt x="75" y="43"/>
                </a:lnTo>
                <a:lnTo>
                  <a:pt x="77" y="42"/>
                </a:lnTo>
                <a:lnTo>
                  <a:pt x="79" y="40"/>
                </a:lnTo>
                <a:lnTo>
                  <a:pt x="81" y="40"/>
                </a:lnTo>
                <a:lnTo>
                  <a:pt x="83" y="38"/>
                </a:lnTo>
                <a:lnTo>
                  <a:pt x="85" y="36"/>
                </a:lnTo>
                <a:lnTo>
                  <a:pt x="88" y="34"/>
                </a:lnTo>
                <a:lnTo>
                  <a:pt x="91" y="33"/>
                </a:lnTo>
                <a:lnTo>
                  <a:pt x="94" y="31"/>
                </a:lnTo>
                <a:lnTo>
                  <a:pt x="96" y="29"/>
                </a:lnTo>
                <a:lnTo>
                  <a:pt x="98" y="26"/>
                </a:lnTo>
                <a:lnTo>
                  <a:pt x="100" y="24"/>
                </a:lnTo>
                <a:lnTo>
                  <a:pt x="101" y="23"/>
                </a:lnTo>
                <a:lnTo>
                  <a:pt x="101" y="20"/>
                </a:lnTo>
                <a:lnTo>
                  <a:pt x="101" y="19"/>
                </a:lnTo>
                <a:lnTo>
                  <a:pt x="102" y="16"/>
                </a:lnTo>
                <a:lnTo>
                  <a:pt x="102" y="15"/>
                </a:lnTo>
                <a:lnTo>
                  <a:pt x="104" y="14"/>
                </a:lnTo>
                <a:lnTo>
                  <a:pt x="105" y="13"/>
                </a:lnTo>
                <a:lnTo>
                  <a:pt x="106" y="12"/>
                </a:lnTo>
                <a:lnTo>
                  <a:pt x="108" y="11"/>
                </a:lnTo>
                <a:lnTo>
                  <a:pt x="109" y="10"/>
                </a:lnTo>
                <a:lnTo>
                  <a:pt x="110" y="9"/>
                </a:lnTo>
                <a:lnTo>
                  <a:pt x="111" y="8"/>
                </a:lnTo>
                <a:lnTo>
                  <a:pt x="113" y="9"/>
                </a:lnTo>
                <a:lnTo>
                  <a:pt x="114" y="10"/>
                </a:lnTo>
                <a:lnTo>
                  <a:pt x="115" y="12"/>
                </a:lnTo>
                <a:lnTo>
                  <a:pt x="116" y="14"/>
                </a:lnTo>
                <a:lnTo>
                  <a:pt x="118" y="15"/>
                </a:lnTo>
                <a:lnTo>
                  <a:pt x="120" y="15"/>
                </a:lnTo>
                <a:lnTo>
                  <a:pt x="123" y="15"/>
                </a:lnTo>
                <a:lnTo>
                  <a:pt x="125" y="15"/>
                </a:lnTo>
                <a:lnTo>
                  <a:pt x="127" y="15"/>
                </a:lnTo>
                <a:lnTo>
                  <a:pt x="130" y="14"/>
                </a:lnTo>
                <a:lnTo>
                  <a:pt x="132" y="13"/>
                </a:lnTo>
                <a:lnTo>
                  <a:pt x="134" y="12"/>
                </a:lnTo>
                <a:lnTo>
                  <a:pt x="136" y="11"/>
                </a:lnTo>
                <a:lnTo>
                  <a:pt x="139" y="11"/>
                </a:lnTo>
                <a:lnTo>
                  <a:pt x="142" y="11"/>
                </a:lnTo>
                <a:lnTo>
                  <a:pt x="144" y="11"/>
                </a:lnTo>
                <a:lnTo>
                  <a:pt x="146" y="9"/>
                </a:lnTo>
                <a:lnTo>
                  <a:pt x="149" y="9"/>
                </a:lnTo>
                <a:lnTo>
                  <a:pt x="152" y="7"/>
                </a:lnTo>
                <a:lnTo>
                  <a:pt x="154" y="5"/>
                </a:lnTo>
                <a:lnTo>
                  <a:pt x="156" y="5"/>
                </a:lnTo>
                <a:lnTo>
                  <a:pt x="159" y="3"/>
                </a:lnTo>
                <a:lnTo>
                  <a:pt x="162" y="2"/>
                </a:lnTo>
                <a:lnTo>
                  <a:pt x="165" y="1"/>
                </a:lnTo>
                <a:lnTo>
                  <a:pt x="167" y="0"/>
                </a:lnTo>
                <a:lnTo>
                  <a:pt x="168" y="1"/>
                </a:lnTo>
                <a:lnTo>
                  <a:pt x="170" y="1"/>
                </a:lnTo>
                <a:lnTo>
                  <a:pt x="171" y="1"/>
                </a:lnTo>
                <a:lnTo>
                  <a:pt x="172" y="7"/>
                </a:lnTo>
                <a:lnTo>
                  <a:pt x="172" y="13"/>
                </a:lnTo>
                <a:lnTo>
                  <a:pt x="172" y="19"/>
                </a:lnTo>
                <a:lnTo>
                  <a:pt x="171" y="25"/>
                </a:lnTo>
                <a:lnTo>
                  <a:pt x="170" y="31"/>
                </a:lnTo>
                <a:lnTo>
                  <a:pt x="169" y="37"/>
                </a:lnTo>
                <a:lnTo>
                  <a:pt x="167" y="43"/>
                </a:lnTo>
                <a:lnTo>
                  <a:pt x="165" y="48"/>
                </a:lnTo>
                <a:lnTo>
                  <a:pt x="164" y="51"/>
                </a:lnTo>
                <a:lnTo>
                  <a:pt x="163" y="54"/>
                </a:lnTo>
                <a:lnTo>
                  <a:pt x="161" y="57"/>
                </a:lnTo>
                <a:lnTo>
                  <a:pt x="160" y="60"/>
                </a:lnTo>
                <a:lnTo>
                  <a:pt x="159" y="63"/>
                </a:lnTo>
                <a:lnTo>
                  <a:pt x="159" y="65"/>
                </a:lnTo>
                <a:lnTo>
                  <a:pt x="159" y="68"/>
                </a:lnTo>
                <a:lnTo>
                  <a:pt x="158" y="72"/>
                </a:lnTo>
                <a:lnTo>
                  <a:pt x="158" y="77"/>
                </a:lnTo>
                <a:lnTo>
                  <a:pt x="158" y="82"/>
                </a:lnTo>
                <a:lnTo>
                  <a:pt x="158" y="87"/>
                </a:lnTo>
                <a:lnTo>
                  <a:pt x="157" y="93"/>
                </a:lnTo>
                <a:lnTo>
                  <a:pt x="157" y="97"/>
                </a:lnTo>
                <a:lnTo>
                  <a:pt x="157" y="102"/>
                </a:lnTo>
                <a:lnTo>
                  <a:pt x="157" y="107"/>
                </a:lnTo>
                <a:lnTo>
                  <a:pt x="157" y="112"/>
                </a:lnTo>
                <a:lnTo>
                  <a:pt x="156" y="117"/>
                </a:lnTo>
                <a:lnTo>
                  <a:pt x="156" y="122"/>
                </a:lnTo>
                <a:lnTo>
                  <a:pt x="156" y="127"/>
                </a:lnTo>
                <a:lnTo>
                  <a:pt x="155" y="132"/>
                </a:lnTo>
                <a:lnTo>
                  <a:pt x="154" y="138"/>
                </a:lnTo>
                <a:lnTo>
                  <a:pt x="153" y="142"/>
                </a:lnTo>
                <a:lnTo>
                  <a:pt x="152" y="147"/>
                </a:lnTo>
                <a:lnTo>
                  <a:pt x="151" y="152"/>
                </a:lnTo>
                <a:lnTo>
                  <a:pt x="151" y="155"/>
                </a:lnTo>
                <a:lnTo>
                  <a:pt x="150" y="157"/>
                </a:lnTo>
                <a:lnTo>
                  <a:pt x="150" y="159"/>
                </a:lnTo>
                <a:lnTo>
                  <a:pt x="151" y="162"/>
                </a:lnTo>
                <a:lnTo>
                  <a:pt x="152" y="163"/>
                </a:lnTo>
                <a:lnTo>
                  <a:pt x="152" y="164"/>
                </a:lnTo>
                <a:lnTo>
                  <a:pt x="153" y="165"/>
                </a:lnTo>
                <a:lnTo>
                  <a:pt x="154" y="166"/>
                </a:lnTo>
                <a:lnTo>
                  <a:pt x="156" y="169"/>
                </a:lnTo>
                <a:lnTo>
                  <a:pt x="155" y="170"/>
                </a:lnTo>
                <a:lnTo>
                  <a:pt x="153" y="170"/>
                </a:lnTo>
                <a:lnTo>
                  <a:pt x="152" y="171"/>
                </a:lnTo>
                <a:lnTo>
                  <a:pt x="151" y="172"/>
                </a:lnTo>
                <a:lnTo>
                  <a:pt x="148" y="173"/>
                </a:lnTo>
                <a:lnTo>
                  <a:pt x="145" y="173"/>
                </a:lnTo>
                <a:lnTo>
                  <a:pt x="142" y="173"/>
                </a:lnTo>
                <a:lnTo>
                  <a:pt x="138" y="173"/>
                </a:lnTo>
                <a:lnTo>
                  <a:pt x="138" y="174"/>
                </a:lnTo>
                <a:lnTo>
                  <a:pt x="138" y="175"/>
                </a:lnTo>
                <a:lnTo>
                  <a:pt x="136" y="174"/>
                </a:lnTo>
                <a:lnTo>
                  <a:pt x="135" y="174"/>
                </a:lnTo>
                <a:lnTo>
                  <a:pt x="134" y="173"/>
                </a:lnTo>
                <a:lnTo>
                  <a:pt x="132" y="173"/>
                </a:lnTo>
                <a:lnTo>
                  <a:pt x="131" y="171"/>
                </a:lnTo>
                <a:lnTo>
                  <a:pt x="130" y="170"/>
                </a:lnTo>
                <a:lnTo>
                  <a:pt x="127" y="169"/>
                </a:lnTo>
                <a:lnTo>
                  <a:pt x="127" y="167"/>
                </a:lnTo>
                <a:lnTo>
                  <a:pt x="126" y="167"/>
                </a:lnTo>
                <a:lnTo>
                  <a:pt x="125" y="166"/>
                </a:lnTo>
                <a:lnTo>
                  <a:pt x="124" y="166"/>
                </a:lnTo>
                <a:lnTo>
                  <a:pt x="123" y="165"/>
                </a:lnTo>
                <a:lnTo>
                  <a:pt x="121" y="165"/>
                </a:lnTo>
                <a:lnTo>
                  <a:pt x="120" y="165"/>
                </a:lnTo>
                <a:lnTo>
                  <a:pt x="118" y="165"/>
                </a:lnTo>
                <a:lnTo>
                  <a:pt x="116" y="165"/>
                </a:lnTo>
                <a:lnTo>
                  <a:pt x="114" y="165"/>
                </a:lnTo>
                <a:lnTo>
                  <a:pt x="113" y="165"/>
                </a:lnTo>
                <a:lnTo>
                  <a:pt x="110" y="165"/>
                </a:lnTo>
                <a:lnTo>
                  <a:pt x="109" y="165"/>
                </a:lnTo>
                <a:lnTo>
                  <a:pt x="108" y="163"/>
                </a:lnTo>
                <a:lnTo>
                  <a:pt x="108" y="160"/>
                </a:lnTo>
                <a:lnTo>
                  <a:pt x="107" y="158"/>
                </a:lnTo>
                <a:lnTo>
                  <a:pt x="106" y="156"/>
                </a:lnTo>
                <a:lnTo>
                  <a:pt x="106" y="153"/>
                </a:lnTo>
                <a:lnTo>
                  <a:pt x="106" y="151"/>
                </a:lnTo>
                <a:lnTo>
                  <a:pt x="104" y="149"/>
                </a:lnTo>
                <a:lnTo>
                  <a:pt x="102" y="146"/>
                </a:lnTo>
                <a:lnTo>
                  <a:pt x="101" y="144"/>
                </a:lnTo>
                <a:lnTo>
                  <a:pt x="99" y="142"/>
                </a:lnTo>
                <a:lnTo>
                  <a:pt x="98" y="140"/>
                </a:lnTo>
                <a:lnTo>
                  <a:pt x="96" y="138"/>
                </a:lnTo>
                <a:lnTo>
                  <a:pt x="95" y="137"/>
                </a:lnTo>
                <a:lnTo>
                  <a:pt x="93" y="135"/>
                </a:lnTo>
                <a:lnTo>
                  <a:pt x="91" y="133"/>
                </a:lnTo>
                <a:lnTo>
                  <a:pt x="89" y="131"/>
                </a:lnTo>
                <a:lnTo>
                  <a:pt x="87" y="131"/>
                </a:lnTo>
                <a:lnTo>
                  <a:pt x="85" y="131"/>
                </a:lnTo>
                <a:lnTo>
                  <a:pt x="83" y="130"/>
                </a:lnTo>
                <a:lnTo>
                  <a:pt x="81" y="129"/>
                </a:lnTo>
                <a:lnTo>
                  <a:pt x="80" y="128"/>
                </a:lnTo>
                <a:lnTo>
                  <a:pt x="77" y="127"/>
                </a:lnTo>
                <a:lnTo>
                  <a:pt x="77" y="125"/>
                </a:lnTo>
                <a:lnTo>
                  <a:pt x="75" y="124"/>
                </a:lnTo>
                <a:lnTo>
                  <a:pt x="73" y="123"/>
                </a:lnTo>
                <a:lnTo>
                  <a:pt x="71" y="123"/>
                </a:lnTo>
                <a:lnTo>
                  <a:pt x="70" y="122"/>
                </a:lnTo>
                <a:lnTo>
                  <a:pt x="68" y="122"/>
                </a:lnTo>
                <a:lnTo>
                  <a:pt x="66" y="123"/>
                </a:lnTo>
                <a:lnTo>
                  <a:pt x="65" y="123"/>
                </a:lnTo>
                <a:lnTo>
                  <a:pt x="64" y="124"/>
                </a:lnTo>
                <a:lnTo>
                  <a:pt x="64" y="128"/>
                </a:lnTo>
                <a:lnTo>
                  <a:pt x="65" y="131"/>
                </a:lnTo>
                <a:lnTo>
                  <a:pt x="66" y="134"/>
                </a:lnTo>
                <a:lnTo>
                  <a:pt x="66" y="137"/>
                </a:lnTo>
                <a:lnTo>
                  <a:pt x="68" y="139"/>
                </a:lnTo>
                <a:lnTo>
                  <a:pt x="69" y="142"/>
                </a:lnTo>
                <a:lnTo>
                  <a:pt x="70" y="145"/>
                </a:lnTo>
                <a:lnTo>
                  <a:pt x="72" y="148"/>
                </a:lnTo>
                <a:lnTo>
                  <a:pt x="74" y="151"/>
                </a:lnTo>
                <a:lnTo>
                  <a:pt x="77" y="154"/>
                </a:lnTo>
                <a:lnTo>
                  <a:pt x="78" y="156"/>
                </a:lnTo>
                <a:lnTo>
                  <a:pt x="81" y="158"/>
                </a:lnTo>
                <a:lnTo>
                  <a:pt x="77" y="159"/>
                </a:lnTo>
                <a:lnTo>
                  <a:pt x="77" y="160"/>
                </a:lnTo>
                <a:lnTo>
                  <a:pt x="72" y="160"/>
                </a:lnTo>
                <a:lnTo>
                  <a:pt x="70" y="159"/>
                </a:lnTo>
                <a:lnTo>
                  <a:pt x="70" y="160"/>
                </a:lnTo>
                <a:lnTo>
                  <a:pt x="69" y="159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9" name="Freeform 127"/>
          <p:cNvSpPr>
            <a:spLocks/>
          </p:cNvSpPr>
          <p:nvPr/>
        </p:nvSpPr>
        <p:spPr bwMode="auto">
          <a:xfrm>
            <a:off x="3467100" y="2533650"/>
            <a:ext cx="206375" cy="174625"/>
          </a:xfrm>
          <a:custGeom>
            <a:avLst/>
            <a:gdLst>
              <a:gd name="T0" fmla="*/ 181548 w 133"/>
              <a:gd name="T1" fmla="*/ 82176 h 119"/>
              <a:gd name="T2" fmla="*/ 170686 w 133"/>
              <a:gd name="T3" fmla="*/ 68970 h 119"/>
              <a:gd name="T4" fmla="*/ 155169 w 133"/>
              <a:gd name="T5" fmla="*/ 49893 h 119"/>
              <a:gd name="T6" fmla="*/ 141204 w 133"/>
              <a:gd name="T7" fmla="*/ 26414 h 119"/>
              <a:gd name="T8" fmla="*/ 138101 w 133"/>
              <a:gd name="T9" fmla="*/ 16142 h 119"/>
              <a:gd name="T10" fmla="*/ 130342 w 133"/>
              <a:gd name="T11" fmla="*/ 17609 h 119"/>
              <a:gd name="T12" fmla="*/ 114825 w 133"/>
              <a:gd name="T13" fmla="*/ 20544 h 119"/>
              <a:gd name="T14" fmla="*/ 108618 w 133"/>
              <a:gd name="T15" fmla="*/ 23479 h 119"/>
              <a:gd name="T16" fmla="*/ 100860 w 133"/>
              <a:gd name="T17" fmla="*/ 20544 h 119"/>
              <a:gd name="T18" fmla="*/ 91550 w 133"/>
              <a:gd name="T19" fmla="*/ 11739 h 119"/>
              <a:gd name="T20" fmla="*/ 86895 w 133"/>
              <a:gd name="T21" fmla="*/ 8805 h 119"/>
              <a:gd name="T22" fmla="*/ 72930 w 133"/>
              <a:gd name="T23" fmla="*/ 8805 h 119"/>
              <a:gd name="T24" fmla="*/ 60516 w 133"/>
              <a:gd name="T25" fmla="*/ 8805 h 119"/>
              <a:gd name="T26" fmla="*/ 40344 w 133"/>
              <a:gd name="T27" fmla="*/ 5870 h 119"/>
              <a:gd name="T28" fmla="*/ 29482 w 133"/>
              <a:gd name="T29" fmla="*/ 1467 h 119"/>
              <a:gd name="T30" fmla="*/ 17069 w 133"/>
              <a:gd name="T31" fmla="*/ 1467 h 119"/>
              <a:gd name="T32" fmla="*/ 12414 w 133"/>
              <a:gd name="T33" fmla="*/ 2935 h 119"/>
              <a:gd name="T34" fmla="*/ 3103 w 133"/>
              <a:gd name="T35" fmla="*/ 2935 h 119"/>
              <a:gd name="T36" fmla="*/ 3103 w 133"/>
              <a:gd name="T37" fmla="*/ 7337 h 119"/>
              <a:gd name="T38" fmla="*/ 3103 w 133"/>
              <a:gd name="T39" fmla="*/ 17609 h 119"/>
              <a:gd name="T40" fmla="*/ 7758 w 133"/>
              <a:gd name="T41" fmla="*/ 30816 h 119"/>
              <a:gd name="T42" fmla="*/ 3103 w 133"/>
              <a:gd name="T43" fmla="*/ 38153 h 119"/>
              <a:gd name="T44" fmla="*/ 1552 w 133"/>
              <a:gd name="T45" fmla="*/ 57230 h 119"/>
              <a:gd name="T46" fmla="*/ 18620 w 133"/>
              <a:gd name="T47" fmla="*/ 79242 h 119"/>
              <a:gd name="T48" fmla="*/ 37241 w 133"/>
              <a:gd name="T49" fmla="*/ 89514 h 119"/>
              <a:gd name="T50" fmla="*/ 48102 w 133"/>
              <a:gd name="T51" fmla="*/ 96851 h 119"/>
              <a:gd name="T52" fmla="*/ 55861 w 133"/>
              <a:gd name="T53" fmla="*/ 92449 h 119"/>
              <a:gd name="T54" fmla="*/ 55861 w 133"/>
              <a:gd name="T55" fmla="*/ 90981 h 119"/>
              <a:gd name="T56" fmla="*/ 58964 w 133"/>
              <a:gd name="T57" fmla="*/ 82176 h 119"/>
              <a:gd name="T58" fmla="*/ 52758 w 133"/>
              <a:gd name="T59" fmla="*/ 77774 h 119"/>
              <a:gd name="T60" fmla="*/ 43447 w 133"/>
              <a:gd name="T61" fmla="*/ 71904 h 119"/>
              <a:gd name="T62" fmla="*/ 55861 w 133"/>
              <a:gd name="T63" fmla="*/ 67502 h 119"/>
              <a:gd name="T64" fmla="*/ 66723 w 133"/>
              <a:gd name="T65" fmla="*/ 80709 h 119"/>
              <a:gd name="T66" fmla="*/ 77585 w 133"/>
              <a:gd name="T67" fmla="*/ 95383 h 119"/>
              <a:gd name="T68" fmla="*/ 99308 w 133"/>
              <a:gd name="T69" fmla="*/ 108590 h 119"/>
              <a:gd name="T70" fmla="*/ 125687 w 133"/>
              <a:gd name="T71" fmla="*/ 121797 h 119"/>
              <a:gd name="T72" fmla="*/ 136549 w 133"/>
              <a:gd name="T73" fmla="*/ 136472 h 119"/>
              <a:gd name="T74" fmla="*/ 138101 w 133"/>
              <a:gd name="T75" fmla="*/ 148211 h 119"/>
              <a:gd name="T76" fmla="*/ 138101 w 133"/>
              <a:gd name="T77" fmla="*/ 158483 h 119"/>
              <a:gd name="T78" fmla="*/ 148962 w 133"/>
              <a:gd name="T79" fmla="*/ 165820 h 119"/>
              <a:gd name="T80" fmla="*/ 159824 w 133"/>
              <a:gd name="T81" fmla="*/ 167288 h 119"/>
              <a:gd name="T82" fmla="*/ 162928 w 133"/>
              <a:gd name="T83" fmla="*/ 161418 h 119"/>
              <a:gd name="T84" fmla="*/ 155169 w 133"/>
              <a:gd name="T85" fmla="*/ 152613 h 119"/>
              <a:gd name="T86" fmla="*/ 161376 w 133"/>
              <a:gd name="T87" fmla="*/ 151146 h 119"/>
              <a:gd name="T88" fmla="*/ 170686 w 133"/>
              <a:gd name="T89" fmla="*/ 158483 h 119"/>
              <a:gd name="T90" fmla="*/ 175341 w 133"/>
              <a:gd name="T91" fmla="*/ 165820 h 119"/>
              <a:gd name="T92" fmla="*/ 178445 w 133"/>
              <a:gd name="T93" fmla="*/ 173158 h 119"/>
              <a:gd name="T94" fmla="*/ 186203 w 133"/>
              <a:gd name="T95" fmla="*/ 170223 h 119"/>
              <a:gd name="T96" fmla="*/ 193961 w 133"/>
              <a:gd name="T97" fmla="*/ 158483 h 119"/>
              <a:gd name="T98" fmla="*/ 192410 w 133"/>
              <a:gd name="T99" fmla="*/ 142341 h 119"/>
              <a:gd name="T100" fmla="*/ 201720 w 133"/>
              <a:gd name="T101" fmla="*/ 129134 h 119"/>
              <a:gd name="T102" fmla="*/ 197065 w 133"/>
              <a:gd name="T103" fmla="*/ 118862 h 11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33"/>
              <a:gd name="T157" fmla="*/ 0 h 119"/>
              <a:gd name="T158" fmla="*/ 133 w 133"/>
              <a:gd name="T159" fmla="*/ 119 h 11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33" h="119">
                <a:moveTo>
                  <a:pt x="124" y="60"/>
                </a:moveTo>
                <a:lnTo>
                  <a:pt x="121" y="59"/>
                </a:lnTo>
                <a:lnTo>
                  <a:pt x="118" y="57"/>
                </a:lnTo>
                <a:lnTo>
                  <a:pt x="117" y="56"/>
                </a:lnTo>
                <a:lnTo>
                  <a:pt x="114" y="53"/>
                </a:lnTo>
                <a:lnTo>
                  <a:pt x="113" y="52"/>
                </a:lnTo>
                <a:lnTo>
                  <a:pt x="111" y="49"/>
                </a:lnTo>
                <a:lnTo>
                  <a:pt x="110" y="47"/>
                </a:lnTo>
                <a:lnTo>
                  <a:pt x="108" y="45"/>
                </a:lnTo>
                <a:lnTo>
                  <a:pt x="106" y="41"/>
                </a:lnTo>
                <a:lnTo>
                  <a:pt x="103" y="37"/>
                </a:lnTo>
                <a:lnTo>
                  <a:pt x="100" y="34"/>
                </a:lnTo>
                <a:lnTo>
                  <a:pt x="97" y="30"/>
                </a:lnTo>
                <a:lnTo>
                  <a:pt x="95" y="26"/>
                </a:lnTo>
                <a:lnTo>
                  <a:pt x="93" y="22"/>
                </a:lnTo>
                <a:lnTo>
                  <a:pt x="91" y="18"/>
                </a:lnTo>
                <a:lnTo>
                  <a:pt x="90" y="13"/>
                </a:lnTo>
                <a:lnTo>
                  <a:pt x="90" y="12"/>
                </a:lnTo>
                <a:lnTo>
                  <a:pt x="89" y="11"/>
                </a:lnTo>
                <a:lnTo>
                  <a:pt x="89" y="10"/>
                </a:lnTo>
                <a:lnTo>
                  <a:pt x="87" y="11"/>
                </a:lnTo>
                <a:lnTo>
                  <a:pt x="86" y="12"/>
                </a:lnTo>
                <a:lnTo>
                  <a:pt x="84" y="12"/>
                </a:lnTo>
                <a:lnTo>
                  <a:pt x="83" y="13"/>
                </a:lnTo>
                <a:lnTo>
                  <a:pt x="80" y="14"/>
                </a:lnTo>
                <a:lnTo>
                  <a:pt x="77" y="14"/>
                </a:lnTo>
                <a:lnTo>
                  <a:pt x="74" y="14"/>
                </a:lnTo>
                <a:lnTo>
                  <a:pt x="71" y="14"/>
                </a:lnTo>
                <a:lnTo>
                  <a:pt x="70" y="14"/>
                </a:lnTo>
                <a:lnTo>
                  <a:pt x="70" y="15"/>
                </a:lnTo>
                <a:lnTo>
                  <a:pt x="70" y="16"/>
                </a:lnTo>
                <a:lnTo>
                  <a:pt x="69" y="15"/>
                </a:lnTo>
                <a:lnTo>
                  <a:pt x="68" y="15"/>
                </a:lnTo>
                <a:lnTo>
                  <a:pt x="66" y="14"/>
                </a:lnTo>
                <a:lnTo>
                  <a:pt x="65" y="14"/>
                </a:lnTo>
                <a:lnTo>
                  <a:pt x="63" y="12"/>
                </a:lnTo>
                <a:lnTo>
                  <a:pt x="60" y="10"/>
                </a:lnTo>
                <a:lnTo>
                  <a:pt x="59" y="8"/>
                </a:lnTo>
                <a:lnTo>
                  <a:pt x="58" y="8"/>
                </a:lnTo>
                <a:lnTo>
                  <a:pt x="56" y="7"/>
                </a:lnTo>
                <a:lnTo>
                  <a:pt x="56" y="6"/>
                </a:lnTo>
                <a:lnTo>
                  <a:pt x="54" y="6"/>
                </a:lnTo>
                <a:lnTo>
                  <a:pt x="52" y="6"/>
                </a:lnTo>
                <a:lnTo>
                  <a:pt x="49" y="6"/>
                </a:lnTo>
                <a:lnTo>
                  <a:pt x="47" y="6"/>
                </a:lnTo>
                <a:lnTo>
                  <a:pt x="45" y="6"/>
                </a:lnTo>
                <a:lnTo>
                  <a:pt x="42" y="6"/>
                </a:lnTo>
                <a:lnTo>
                  <a:pt x="41" y="6"/>
                </a:lnTo>
                <a:lnTo>
                  <a:pt x="39" y="6"/>
                </a:lnTo>
                <a:lnTo>
                  <a:pt x="35" y="5"/>
                </a:lnTo>
                <a:lnTo>
                  <a:pt x="32" y="5"/>
                </a:lnTo>
                <a:lnTo>
                  <a:pt x="29" y="4"/>
                </a:lnTo>
                <a:lnTo>
                  <a:pt x="26" y="4"/>
                </a:lnTo>
                <a:lnTo>
                  <a:pt x="25" y="3"/>
                </a:lnTo>
                <a:lnTo>
                  <a:pt x="22" y="2"/>
                </a:lnTo>
                <a:lnTo>
                  <a:pt x="21" y="2"/>
                </a:lnTo>
                <a:lnTo>
                  <a:pt x="19" y="1"/>
                </a:lnTo>
                <a:lnTo>
                  <a:pt x="17" y="1"/>
                </a:lnTo>
                <a:lnTo>
                  <a:pt x="15" y="0"/>
                </a:lnTo>
                <a:lnTo>
                  <a:pt x="13" y="0"/>
                </a:lnTo>
                <a:lnTo>
                  <a:pt x="11" y="1"/>
                </a:lnTo>
                <a:lnTo>
                  <a:pt x="10" y="1"/>
                </a:lnTo>
                <a:lnTo>
                  <a:pt x="9" y="1"/>
                </a:lnTo>
                <a:lnTo>
                  <a:pt x="9" y="2"/>
                </a:lnTo>
                <a:lnTo>
                  <a:pt x="8" y="2"/>
                </a:lnTo>
                <a:lnTo>
                  <a:pt x="6" y="2"/>
                </a:lnTo>
                <a:lnTo>
                  <a:pt x="5" y="2"/>
                </a:lnTo>
                <a:lnTo>
                  <a:pt x="4" y="1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2" y="7"/>
                </a:lnTo>
                <a:lnTo>
                  <a:pt x="2" y="8"/>
                </a:lnTo>
                <a:lnTo>
                  <a:pt x="2" y="9"/>
                </a:lnTo>
                <a:lnTo>
                  <a:pt x="2" y="12"/>
                </a:lnTo>
                <a:lnTo>
                  <a:pt x="2" y="15"/>
                </a:lnTo>
                <a:lnTo>
                  <a:pt x="3" y="18"/>
                </a:lnTo>
                <a:lnTo>
                  <a:pt x="5" y="20"/>
                </a:lnTo>
                <a:lnTo>
                  <a:pt x="5" y="21"/>
                </a:lnTo>
                <a:lnTo>
                  <a:pt x="5" y="22"/>
                </a:lnTo>
                <a:lnTo>
                  <a:pt x="4" y="24"/>
                </a:lnTo>
                <a:lnTo>
                  <a:pt x="2" y="26"/>
                </a:lnTo>
                <a:lnTo>
                  <a:pt x="2" y="29"/>
                </a:lnTo>
                <a:lnTo>
                  <a:pt x="1" y="30"/>
                </a:lnTo>
                <a:lnTo>
                  <a:pt x="0" y="35"/>
                </a:lnTo>
                <a:lnTo>
                  <a:pt x="1" y="39"/>
                </a:lnTo>
                <a:lnTo>
                  <a:pt x="2" y="44"/>
                </a:lnTo>
                <a:lnTo>
                  <a:pt x="5" y="47"/>
                </a:lnTo>
                <a:lnTo>
                  <a:pt x="8" y="51"/>
                </a:lnTo>
                <a:lnTo>
                  <a:pt x="12" y="54"/>
                </a:lnTo>
                <a:lnTo>
                  <a:pt x="16" y="56"/>
                </a:lnTo>
                <a:lnTo>
                  <a:pt x="21" y="58"/>
                </a:lnTo>
                <a:lnTo>
                  <a:pt x="22" y="59"/>
                </a:lnTo>
                <a:lnTo>
                  <a:pt x="24" y="61"/>
                </a:lnTo>
                <a:lnTo>
                  <a:pt x="25" y="62"/>
                </a:lnTo>
                <a:lnTo>
                  <a:pt x="28" y="65"/>
                </a:lnTo>
                <a:lnTo>
                  <a:pt x="29" y="66"/>
                </a:lnTo>
                <a:lnTo>
                  <a:pt x="31" y="66"/>
                </a:lnTo>
                <a:lnTo>
                  <a:pt x="32" y="66"/>
                </a:lnTo>
                <a:lnTo>
                  <a:pt x="34" y="65"/>
                </a:lnTo>
                <a:lnTo>
                  <a:pt x="35" y="64"/>
                </a:lnTo>
                <a:lnTo>
                  <a:pt x="36" y="63"/>
                </a:lnTo>
                <a:lnTo>
                  <a:pt x="35" y="62"/>
                </a:lnTo>
                <a:lnTo>
                  <a:pt x="34" y="62"/>
                </a:lnTo>
                <a:lnTo>
                  <a:pt x="35" y="62"/>
                </a:lnTo>
                <a:lnTo>
                  <a:pt x="36" y="62"/>
                </a:lnTo>
                <a:lnTo>
                  <a:pt x="37" y="61"/>
                </a:lnTo>
                <a:lnTo>
                  <a:pt x="37" y="59"/>
                </a:lnTo>
                <a:lnTo>
                  <a:pt x="37" y="57"/>
                </a:lnTo>
                <a:lnTo>
                  <a:pt x="38" y="56"/>
                </a:lnTo>
                <a:lnTo>
                  <a:pt x="38" y="54"/>
                </a:lnTo>
                <a:lnTo>
                  <a:pt x="37" y="54"/>
                </a:lnTo>
                <a:lnTo>
                  <a:pt x="36" y="53"/>
                </a:lnTo>
                <a:lnTo>
                  <a:pt x="34" y="53"/>
                </a:lnTo>
                <a:lnTo>
                  <a:pt x="33" y="53"/>
                </a:lnTo>
                <a:lnTo>
                  <a:pt x="31" y="52"/>
                </a:lnTo>
                <a:lnTo>
                  <a:pt x="29" y="51"/>
                </a:lnTo>
                <a:lnTo>
                  <a:pt x="28" y="49"/>
                </a:lnTo>
                <a:lnTo>
                  <a:pt x="29" y="47"/>
                </a:lnTo>
                <a:lnTo>
                  <a:pt x="30" y="46"/>
                </a:lnTo>
                <a:lnTo>
                  <a:pt x="33" y="46"/>
                </a:lnTo>
                <a:lnTo>
                  <a:pt x="36" y="46"/>
                </a:lnTo>
                <a:lnTo>
                  <a:pt x="38" y="47"/>
                </a:lnTo>
                <a:lnTo>
                  <a:pt x="40" y="49"/>
                </a:lnTo>
                <a:lnTo>
                  <a:pt x="42" y="52"/>
                </a:lnTo>
                <a:lnTo>
                  <a:pt x="43" y="55"/>
                </a:lnTo>
                <a:lnTo>
                  <a:pt x="45" y="58"/>
                </a:lnTo>
                <a:lnTo>
                  <a:pt x="46" y="60"/>
                </a:lnTo>
                <a:lnTo>
                  <a:pt x="48" y="62"/>
                </a:lnTo>
                <a:lnTo>
                  <a:pt x="50" y="65"/>
                </a:lnTo>
                <a:lnTo>
                  <a:pt x="52" y="67"/>
                </a:lnTo>
                <a:lnTo>
                  <a:pt x="56" y="69"/>
                </a:lnTo>
                <a:lnTo>
                  <a:pt x="60" y="72"/>
                </a:lnTo>
                <a:lnTo>
                  <a:pt x="64" y="74"/>
                </a:lnTo>
                <a:lnTo>
                  <a:pt x="69" y="76"/>
                </a:lnTo>
                <a:lnTo>
                  <a:pt x="73" y="78"/>
                </a:lnTo>
                <a:lnTo>
                  <a:pt x="77" y="79"/>
                </a:lnTo>
                <a:lnTo>
                  <a:pt x="81" y="83"/>
                </a:lnTo>
                <a:lnTo>
                  <a:pt x="85" y="85"/>
                </a:lnTo>
                <a:lnTo>
                  <a:pt x="86" y="87"/>
                </a:lnTo>
                <a:lnTo>
                  <a:pt x="87" y="89"/>
                </a:lnTo>
                <a:lnTo>
                  <a:pt x="88" y="93"/>
                </a:lnTo>
                <a:lnTo>
                  <a:pt x="89" y="96"/>
                </a:lnTo>
                <a:lnTo>
                  <a:pt x="89" y="98"/>
                </a:lnTo>
                <a:lnTo>
                  <a:pt x="89" y="99"/>
                </a:lnTo>
                <a:lnTo>
                  <a:pt x="89" y="101"/>
                </a:lnTo>
                <a:lnTo>
                  <a:pt x="88" y="103"/>
                </a:lnTo>
                <a:lnTo>
                  <a:pt x="88" y="104"/>
                </a:lnTo>
                <a:lnTo>
                  <a:pt x="88" y="106"/>
                </a:lnTo>
                <a:lnTo>
                  <a:pt x="89" y="108"/>
                </a:lnTo>
                <a:lnTo>
                  <a:pt x="90" y="109"/>
                </a:lnTo>
                <a:lnTo>
                  <a:pt x="92" y="111"/>
                </a:lnTo>
                <a:lnTo>
                  <a:pt x="93" y="112"/>
                </a:lnTo>
                <a:lnTo>
                  <a:pt x="96" y="113"/>
                </a:lnTo>
                <a:lnTo>
                  <a:pt x="97" y="114"/>
                </a:lnTo>
                <a:lnTo>
                  <a:pt x="100" y="115"/>
                </a:lnTo>
                <a:lnTo>
                  <a:pt x="101" y="115"/>
                </a:lnTo>
                <a:lnTo>
                  <a:pt x="103" y="114"/>
                </a:lnTo>
                <a:lnTo>
                  <a:pt x="105" y="113"/>
                </a:lnTo>
                <a:lnTo>
                  <a:pt x="105" y="112"/>
                </a:lnTo>
                <a:lnTo>
                  <a:pt x="105" y="111"/>
                </a:lnTo>
                <a:lnTo>
                  <a:pt x="105" y="110"/>
                </a:lnTo>
                <a:lnTo>
                  <a:pt x="103" y="109"/>
                </a:lnTo>
                <a:lnTo>
                  <a:pt x="103" y="107"/>
                </a:lnTo>
                <a:lnTo>
                  <a:pt x="102" y="106"/>
                </a:lnTo>
                <a:lnTo>
                  <a:pt x="100" y="104"/>
                </a:lnTo>
                <a:lnTo>
                  <a:pt x="101" y="103"/>
                </a:lnTo>
                <a:lnTo>
                  <a:pt x="103" y="103"/>
                </a:lnTo>
                <a:lnTo>
                  <a:pt x="104" y="103"/>
                </a:lnTo>
                <a:lnTo>
                  <a:pt x="106" y="104"/>
                </a:lnTo>
                <a:lnTo>
                  <a:pt x="108" y="106"/>
                </a:lnTo>
                <a:lnTo>
                  <a:pt x="108" y="107"/>
                </a:lnTo>
                <a:lnTo>
                  <a:pt x="110" y="108"/>
                </a:lnTo>
                <a:lnTo>
                  <a:pt x="111" y="109"/>
                </a:lnTo>
                <a:lnTo>
                  <a:pt x="112" y="110"/>
                </a:lnTo>
                <a:lnTo>
                  <a:pt x="113" y="111"/>
                </a:lnTo>
                <a:lnTo>
                  <a:pt x="113" y="113"/>
                </a:lnTo>
                <a:lnTo>
                  <a:pt x="112" y="114"/>
                </a:lnTo>
                <a:lnTo>
                  <a:pt x="113" y="116"/>
                </a:lnTo>
                <a:lnTo>
                  <a:pt x="115" y="118"/>
                </a:lnTo>
                <a:lnTo>
                  <a:pt x="117" y="118"/>
                </a:lnTo>
                <a:lnTo>
                  <a:pt x="118" y="118"/>
                </a:lnTo>
                <a:lnTo>
                  <a:pt x="118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0"/>
                </a:lnTo>
                <a:lnTo>
                  <a:pt x="125" y="108"/>
                </a:lnTo>
                <a:lnTo>
                  <a:pt x="126" y="104"/>
                </a:lnTo>
                <a:lnTo>
                  <a:pt x="124" y="102"/>
                </a:lnTo>
                <a:lnTo>
                  <a:pt x="124" y="100"/>
                </a:lnTo>
                <a:lnTo>
                  <a:pt x="124" y="97"/>
                </a:lnTo>
                <a:lnTo>
                  <a:pt x="124" y="94"/>
                </a:lnTo>
                <a:lnTo>
                  <a:pt x="126" y="92"/>
                </a:lnTo>
                <a:lnTo>
                  <a:pt x="129" y="90"/>
                </a:lnTo>
                <a:lnTo>
                  <a:pt x="130" y="88"/>
                </a:lnTo>
                <a:lnTo>
                  <a:pt x="132" y="86"/>
                </a:lnTo>
                <a:lnTo>
                  <a:pt x="131" y="83"/>
                </a:lnTo>
                <a:lnTo>
                  <a:pt x="130" y="83"/>
                </a:lnTo>
                <a:lnTo>
                  <a:pt x="127" y="81"/>
                </a:lnTo>
                <a:lnTo>
                  <a:pt x="124" y="81"/>
                </a:lnTo>
                <a:lnTo>
                  <a:pt x="124" y="80"/>
                </a:lnTo>
                <a:lnTo>
                  <a:pt x="124" y="60"/>
                </a:lnTo>
              </a:path>
            </a:pathLst>
          </a:custGeom>
          <a:solidFill>
            <a:srgbClr val="FFCC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0" name="Freeform 128"/>
          <p:cNvSpPr>
            <a:spLocks/>
          </p:cNvSpPr>
          <p:nvPr/>
        </p:nvSpPr>
        <p:spPr bwMode="auto">
          <a:xfrm>
            <a:off x="3657600" y="2620963"/>
            <a:ext cx="227013" cy="136525"/>
          </a:xfrm>
          <a:custGeom>
            <a:avLst/>
            <a:gdLst>
              <a:gd name="T0" fmla="*/ 9203 w 148"/>
              <a:gd name="T1" fmla="*/ 93953 h 93"/>
              <a:gd name="T2" fmla="*/ 13805 w 148"/>
              <a:gd name="T3" fmla="*/ 79273 h 93"/>
              <a:gd name="T4" fmla="*/ 27610 w 148"/>
              <a:gd name="T5" fmla="*/ 83677 h 93"/>
              <a:gd name="T6" fmla="*/ 38347 w 148"/>
              <a:gd name="T7" fmla="*/ 77805 h 93"/>
              <a:gd name="T8" fmla="*/ 47550 w 148"/>
              <a:gd name="T9" fmla="*/ 83677 h 93"/>
              <a:gd name="T10" fmla="*/ 53686 w 148"/>
              <a:gd name="T11" fmla="*/ 83677 h 93"/>
              <a:gd name="T12" fmla="*/ 62889 w 148"/>
              <a:gd name="T13" fmla="*/ 79273 h 93"/>
              <a:gd name="T14" fmla="*/ 73626 w 148"/>
              <a:gd name="T15" fmla="*/ 79273 h 93"/>
              <a:gd name="T16" fmla="*/ 85897 w 148"/>
              <a:gd name="T17" fmla="*/ 85145 h 93"/>
              <a:gd name="T18" fmla="*/ 92032 w 148"/>
              <a:gd name="T19" fmla="*/ 96889 h 93"/>
              <a:gd name="T20" fmla="*/ 102769 w 148"/>
              <a:gd name="T21" fmla="*/ 111569 h 93"/>
              <a:gd name="T22" fmla="*/ 116574 w 148"/>
              <a:gd name="T23" fmla="*/ 107165 h 93"/>
              <a:gd name="T24" fmla="*/ 122710 w 148"/>
              <a:gd name="T25" fmla="*/ 101293 h 93"/>
              <a:gd name="T26" fmla="*/ 131913 w 148"/>
              <a:gd name="T27" fmla="*/ 111569 h 93"/>
              <a:gd name="T28" fmla="*/ 136515 w 148"/>
              <a:gd name="T29" fmla="*/ 114505 h 93"/>
              <a:gd name="T30" fmla="*/ 138048 w 148"/>
              <a:gd name="T31" fmla="*/ 132121 h 93"/>
              <a:gd name="T32" fmla="*/ 142650 w 148"/>
              <a:gd name="T33" fmla="*/ 133589 h 93"/>
              <a:gd name="T34" fmla="*/ 153387 w 148"/>
              <a:gd name="T35" fmla="*/ 132121 h 93"/>
              <a:gd name="T36" fmla="*/ 168726 w 148"/>
              <a:gd name="T37" fmla="*/ 127717 h 93"/>
              <a:gd name="T38" fmla="*/ 180997 w 148"/>
              <a:gd name="T39" fmla="*/ 120377 h 93"/>
              <a:gd name="T40" fmla="*/ 187132 w 148"/>
              <a:gd name="T41" fmla="*/ 124781 h 93"/>
              <a:gd name="T42" fmla="*/ 196336 w 148"/>
              <a:gd name="T43" fmla="*/ 123313 h 93"/>
              <a:gd name="T44" fmla="*/ 197869 w 148"/>
              <a:gd name="T45" fmla="*/ 114505 h 93"/>
              <a:gd name="T46" fmla="*/ 197869 w 148"/>
              <a:gd name="T47" fmla="*/ 102761 h 93"/>
              <a:gd name="T48" fmla="*/ 185598 w 148"/>
              <a:gd name="T49" fmla="*/ 91017 h 93"/>
              <a:gd name="T50" fmla="*/ 173327 w 148"/>
              <a:gd name="T51" fmla="*/ 79273 h 93"/>
              <a:gd name="T52" fmla="*/ 174861 w 148"/>
              <a:gd name="T53" fmla="*/ 73401 h 93"/>
              <a:gd name="T54" fmla="*/ 196336 w 148"/>
              <a:gd name="T55" fmla="*/ 66060 h 93"/>
              <a:gd name="T56" fmla="*/ 211674 w 148"/>
              <a:gd name="T57" fmla="*/ 58720 h 93"/>
              <a:gd name="T58" fmla="*/ 208607 w 148"/>
              <a:gd name="T59" fmla="*/ 51380 h 93"/>
              <a:gd name="T60" fmla="*/ 211674 w 148"/>
              <a:gd name="T61" fmla="*/ 42572 h 93"/>
              <a:gd name="T62" fmla="*/ 216276 w 148"/>
              <a:gd name="T63" fmla="*/ 33764 h 93"/>
              <a:gd name="T64" fmla="*/ 223945 w 148"/>
              <a:gd name="T65" fmla="*/ 24956 h 93"/>
              <a:gd name="T66" fmla="*/ 222411 w 148"/>
              <a:gd name="T67" fmla="*/ 11744 h 93"/>
              <a:gd name="T68" fmla="*/ 205539 w 148"/>
              <a:gd name="T69" fmla="*/ 2936 h 93"/>
              <a:gd name="T70" fmla="*/ 196336 w 148"/>
              <a:gd name="T71" fmla="*/ 2936 h 93"/>
              <a:gd name="T72" fmla="*/ 184065 w 148"/>
              <a:gd name="T73" fmla="*/ 8808 h 93"/>
              <a:gd name="T74" fmla="*/ 174861 w 148"/>
              <a:gd name="T75" fmla="*/ 11744 h 93"/>
              <a:gd name="T76" fmla="*/ 162590 w 148"/>
              <a:gd name="T77" fmla="*/ 16148 h 93"/>
              <a:gd name="T78" fmla="*/ 150319 w 148"/>
              <a:gd name="T79" fmla="*/ 20552 h 93"/>
              <a:gd name="T80" fmla="*/ 139582 w 148"/>
              <a:gd name="T81" fmla="*/ 29360 h 93"/>
              <a:gd name="T82" fmla="*/ 128845 w 148"/>
              <a:gd name="T83" fmla="*/ 36700 h 93"/>
              <a:gd name="T84" fmla="*/ 113507 w 148"/>
              <a:gd name="T85" fmla="*/ 41104 h 93"/>
              <a:gd name="T86" fmla="*/ 98168 w 148"/>
              <a:gd name="T87" fmla="*/ 38168 h 93"/>
              <a:gd name="T88" fmla="*/ 82829 w 148"/>
              <a:gd name="T89" fmla="*/ 29360 h 93"/>
              <a:gd name="T90" fmla="*/ 73626 w 148"/>
              <a:gd name="T91" fmla="*/ 27892 h 93"/>
              <a:gd name="T92" fmla="*/ 72092 w 148"/>
              <a:gd name="T93" fmla="*/ 32296 h 93"/>
              <a:gd name="T94" fmla="*/ 70558 w 148"/>
              <a:gd name="T95" fmla="*/ 38168 h 93"/>
              <a:gd name="T96" fmla="*/ 61355 w 148"/>
              <a:gd name="T97" fmla="*/ 36700 h 93"/>
              <a:gd name="T98" fmla="*/ 50618 w 148"/>
              <a:gd name="T99" fmla="*/ 29360 h 93"/>
              <a:gd name="T100" fmla="*/ 42948 w 148"/>
              <a:gd name="T101" fmla="*/ 19084 h 93"/>
              <a:gd name="T102" fmla="*/ 6135 w 148"/>
              <a:gd name="T103" fmla="*/ 33764 h 93"/>
              <a:gd name="T104" fmla="*/ 18406 w 148"/>
              <a:gd name="T105" fmla="*/ 38168 h 93"/>
              <a:gd name="T106" fmla="*/ 13805 w 148"/>
              <a:gd name="T107" fmla="*/ 46976 h 93"/>
              <a:gd name="T108" fmla="*/ 6135 w 148"/>
              <a:gd name="T109" fmla="*/ 54316 h 93"/>
              <a:gd name="T110" fmla="*/ 9203 w 148"/>
              <a:gd name="T111" fmla="*/ 66060 h 93"/>
              <a:gd name="T112" fmla="*/ 9203 w 148"/>
              <a:gd name="T113" fmla="*/ 74869 h 93"/>
              <a:gd name="T114" fmla="*/ 0 w 148"/>
              <a:gd name="T115" fmla="*/ 85145 h 9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8"/>
              <a:gd name="T175" fmla="*/ 0 h 93"/>
              <a:gd name="T176" fmla="*/ 148 w 148"/>
              <a:gd name="T177" fmla="*/ 93 h 9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8" h="93">
                <a:moveTo>
                  <a:pt x="1" y="61"/>
                </a:moveTo>
                <a:lnTo>
                  <a:pt x="2" y="63"/>
                </a:lnTo>
                <a:lnTo>
                  <a:pt x="4" y="64"/>
                </a:lnTo>
                <a:lnTo>
                  <a:pt x="6" y="64"/>
                </a:lnTo>
                <a:lnTo>
                  <a:pt x="8" y="63"/>
                </a:lnTo>
                <a:lnTo>
                  <a:pt x="9" y="60"/>
                </a:lnTo>
                <a:lnTo>
                  <a:pt x="9" y="57"/>
                </a:lnTo>
                <a:lnTo>
                  <a:pt x="9" y="54"/>
                </a:lnTo>
                <a:lnTo>
                  <a:pt x="12" y="53"/>
                </a:lnTo>
                <a:lnTo>
                  <a:pt x="13" y="55"/>
                </a:lnTo>
                <a:lnTo>
                  <a:pt x="15" y="57"/>
                </a:lnTo>
                <a:lnTo>
                  <a:pt x="18" y="57"/>
                </a:lnTo>
                <a:lnTo>
                  <a:pt x="20" y="56"/>
                </a:lnTo>
                <a:lnTo>
                  <a:pt x="22" y="54"/>
                </a:lnTo>
                <a:lnTo>
                  <a:pt x="23" y="54"/>
                </a:lnTo>
                <a:lnTo>
                  <a:pt x="25" y="53"/>
                </a:lnTo>
                <a:lnTo>
                  <a:pt x="26" y="53"/>
                </a:lnTo>
                <a:lnTo>
                  <a:pt x="28" y="54"/>
                </a:lnTo>
                <a:lnTo>
                  <a:pt x="30" y="56"/>
                </a:lnTo>
                <a:lnTo>
                  <a:pt x="31" y="57"/>
                </a:lnTo>
                <a:lnTo>
                  <a:pt x="33" y="58"/>
                </a:lnTo>
                <a:lnTo>
                  <a:pt x="34" y="58"/>
                </a:lnTo>
                <a:lnTo>
                  <a:pt x="35" y="57"/>
                </a:lnTo>
                <a:lnTo>
                  <a:pt x="36" y="56"/>
                </a:lnTo>
                <a:lnTo>
                  <a:pt x="38" y="55"/>
                </a:lnTo>
                <a:lnTo>
                  <a:pt x="40" y="54"/>
                </a:lnTo>
                <a:lnTo>
                  <a:pt x="41" y="54"/>
                </a:lnTo>
                <a:lnTo>
                  <a:pt x="43" y="54"/>
                </a:lnTo>
                <a:lnTo>
                  <a:pt x="44" y="53"/>
                </a:lnTo>
                <a:lnTo>
                  <a:pt x="47" y="54"/>
                </a:lnTo>
                <a:lnTo>
                  <a:pt x="48" y="54"/>
                </a:lnTo>
                <a:lnTo>
                  <a:pt x="50" y="54"/>
                </a:lnTo>
                <a:lnTo>
                  <a:pt x="52" y="56"/>
                </a:lnTo>
                <a:lnTo>
                  <a:pt x="54" y="57"/>
                </a:lnTo>
                <a:lnTo>
                  <a:pt x="56" y="58"/>
                </a:lnTo>
                <a:lnTo>
                  <a:pt x="58" y="59"/>
                </a:lnTo>
                <a:lnTo>
                  <a:pt x="60" y="60"/>
                </a:lnTo>
                <a:lnTo>
                  <a:pt x="60" y="63"/>
                </a:lnTo>
                <a:lnTo>
                  <a:pt x="60" y="66"/>
                </a:lnTo>
                <a:lnTo>
                  <a:pt x="61" y="69"/>
                </a:lnTo>
                <a:lnTo>
                  <a:pt x="62" y="72"/>
                </a:lnTo>
                <a:lnTo>
                  <a:pt x="64" y="75"/>
                </a:lnTo>
                <a:lnTo>
                  <a:pt x="67" y="76"/>
                </a:lnTo>
                <a:lnTo>
                  <a:pt x="69" y="78"/>
                </a:lnTo>
                <a:lnTo>
                  <a:pt x="72" y="77"/>
                </a:lnTo>
                <a:lnTo>
                  <a:pt x="75" y="75"/>
                </a:lnTo>
                <a:lnTo>
                  <a:pt x="76" y="73"/>
                </a:lnTo>
                <a:lnTo>
                  <a:pt x="78" y="70"/>
                </a:lnTo>
                <a:lnTo>
                  <a:pt x="79" y="70"/>
                </a:lnTo>
                <a:lnTo>
                  <a:pt x="79" y="69"/>
                </a:lnTo>
                <a:lnTo>
                  <a:pt x="80" y="69"/>
                </a:lnTo>
                <a:lnTo>
                  <a:pt x="81" y="72"/>
                </a:lnTo>
                <a:lnTo>
                  <a:pt x="83" y="73"/>
                </a:lnTo>
                <a:lnTo>
                  <a:pt x="85" y="75"/>
                </a:lnTo>
                <a:lnTo>
                  <a:pt x="86" y="76"/>
                </a:lnTo>
                <a:lnTo>
                  <a:pt x="86" y="77"/>
                </a:lnTo>
                <a:lnTo>
                  <a:pt x="87" y="77"/>
                </a:lnTo>
                <a:lnTo>
                  <a:pt x="88" y="78"/>
                </a:lnTo>
                <a:lnTo>
                  <a:pt x="89" y="78"/>
                </a:lnTo>
                <a:lnTo>
                  <a:pt x="90" y="81"/>
                </a:lnTo>
                <a:lnTo>
                  <a:pt x="89" y="84"/>
                </a:lnTo>
                <a:lnTo>
                  <a:pt x="89" y="87"/>
                </a:lnTo>
                <a:lnTo>
                  <a:pt x="90" y="90"/>
                </a:lnTo>
                <a:lnTo>
                  <a:pt x="91" y="90"/>
                </a:lnTo>
                <a:lnTo>
                  <a:pt x="92" y="90"/>
                </a:lnTo>
                <a:lnTo>
                  <a:pt x="93" y="91"/>
                </a:lnTo>
                <a:lnTo>
                  <a:pt x="95" y="92"/>
                </a:lnTo>
                <a:lnTo>
                  <a:pt x="96" y="92"/>
                </a:lnTo>
                <a:lnTo>
                  <a:pt x="98" y="91"/>
                </a:lnTo>
                <a:lnTo>
                  <a:pt x="100" y="90"/>
                </a:lnTo>
                <a:lnTo>
                  <a:pt x="102" y="90"/>
                </a:lnTo>
                <a:lnTo>
                  <a:pt x="105" y="89"/>
                </a:lnTo>
                <a:lnTo>
                  <a:pt x="107" y="89"/>
                </a:lnTo>
                <a:lnTo>
                  <a:pt x="110" y="87"/>
                </a:lnTo>
                <a:lnTo>
                  <a:pt x="111" y="85"/>
                </a:lnTo>
                <a:lnTo>
                  <a:pt x="114" y="84"/>
                </a:lnTo>
                <a:lnTo>
                  <a:pt x="115" y="83"/>
                </a:lnTo>
                <a:lnTo>
                  <a:pt x="118" y="82"/>
                </a:lnTo>
                <a:lnTo>
                  <a:pt x="118" y="84"/>
                </a:lnTo>
                <a:lnTo>
                  <a:pt x="119" y="84"/>
                </a:lnTo>
                <a:lnTo>
                  <a:pt x="120" y="84"/>
                </a:lnTo>
                <a:lnTo>
                  <a:pt x="122" y="85"/>
                </a:lnTo>
                <a:lnTo>
                  <a:pt x="124" y="85"/>
                </a:lnTo>
                <a:lnTo>
                  <a:pt x="126" y="85"/>
                </a:lnTo>
                <a:lnTo>
                  <a:pt x="128" y="84"/>
                </a:lnTo>
                <a:lnTo>
                  <a:pt x="128" y="82"/>
                </a:lnTo>
                <a:lnTo>
                  <a:pt x="128" y="81"/>
                </a:lnTo>
                <a:lnTo>
                  <a:pt x="128" y="80"/>
                </a:lnTo>
                <a:lnTo>
                  <a:pt x="129" y="78"/>
                </a:lnTo>
                <a:lnTo>
                  <a:pt x="130" y="77"/>
                </a:lnTo>
                <a:lnTo>
                  <a:pt x="131" y="75"/>
                </a:lnTo>
                <a:lnTo>
                  <a:pt x="131" y="73"/>
                </a:lnTo>
                <a:lnTo>
                  <a:pt x="129" y="70"/>
                </a:lnTo>
                <a:lnTo>
                  <a:pt x="128" y="68"/>
                </a:lnTo>
                <a:lnTo>
                  <a:pt x="126" y="66"/>
                </a:lnTo>
                <a:lnTo>
                  <a:pt x="123" y="64"/>
                </a:lnTo>
                <a:lnTo>
                  <a:pt x="121" y="62"/>
                </a:lnTo>
                <a:lnTo>
                  <a:pt x="118" y="60"/>
                </a:lnTo>
                <a:lnTo>
                  <a:pt x="116" y="58"/>
                </a:lnTo>
                <a:lnTo>
                  <a:pt x="114" y="56"/>
                </a:lnTo>
                <a:lnTo>
                  <a:pt x="113" y="54"/>
                </a:lnTo>
                <a:lnTo>
                  <a:pt x="112" y="53"/>
                </a:lnTo>
                <a:lnTo>
                  <a:pt x="111" y="51"/>
                </a:lnTo>
                <a:lnTo>
                  <a:pt x="112" y="51"/>
                </a:lnTo>
                <a:lnTo>
                  <a:pt x="114" y="50"/>
                </a:lnTo>
                <a:lnTo>
                  <a:pt x="117" y="49"/>
                </a:lnTo>
                <a:lnTo>
                  <a:pt x="121" y="48"/>
                </a:lnTo>
                <a:lnTo>
                  <a:pt x="124" y="46"/>
                </a:lnTo>
                <a:lnTo>
                  <a:pt x="128" y="45"/>
                </a:lnTo>
                <a:lnTo>
                  <a:pt x="131" y="44"/>
                </a:lnTo>
                <a:lnTo>
                  <a:pt x="135" y="43"/>
                </a:lnTo>
                <a:lnTo>
                  <a:pt x="136" y="41"/>
                </a:lnTo>
                <a:lnTo>
                  <a:pt x="138" y="40"/>
                </a:lnTo>
                <a:lnTo>
                  <a:pt x="137" y="40"/>
                </a:lnTo>
                <a:lnTo>
                  <a:pt x="136" y="40"/>
                </a:lnTo>
                <a:lnTo>
                  <a:pt x="136" y="37"/>
                </a:lnTo>
                <a:lnTo>
                  <a:pt x="136" y="35"/>
                </a:lnTo>
                <a:lnTo>
                  <a:pt x="137" y="33"/>
                </a:lnTo>
                <a:lnTo>
                  <a:pt x="137" y="32"/>
                </a:lnTo>
                <a:lnTo>
                  <a:pt x="137" y="30"/>
                </a:lnTo>
                <a:lnTo>
                  <a:pt x="138" y="29"/>
                </a:lnTo>
                <a:lnTo>
                  <a:pt x="138" y="26"/>
                </a:lnTo>
                <a:lnTo>
                  <a:pt x="139" y="24"/>
                </a:lnTo>
                <a:lnTo>
                  <a:pt x="141" y="23"/>
                </a:lnTo>
                <a:lnTo>
                  <a:pt x="142" y="21"/>
                </a:lnTo>
                <a:lnTo>
                  <a:pt x="144" y="20"/>
                </a:lnTo>
                <a:lnTo>
                  <a:pt x="145" y="18"/>
                </a:lnTo>
                <a:lnTo>
                  <a:pt x="146" y="17"/>
                </a:lnTo>
                <a:lnTo>
                  <a:pt x="147" y="14"/>
                </a:lnTo>
                <a:lnTo>
                  <a:pt x="147" y="13"/>
                </a:lnTo>
                <a:lnTo>
                  <a:pt x="147" y="11"/>
                </a:lnTo>
                <a:lnTo>
                  <a:pt x="145" y="8"/>
                </a:lnTo>
                <a:lnTo>
                  <a:pt x="143" y="5"/>
                </a:lnTo>
                <a:lnTo>
                  <a:pt x="139" y="5"/>
                </a:lnTo>
                <a:lnTo>
                  <a:pt x="135" y="3"/>
                </a:lnTo>
                <a:lnTo>
                  <a:pt x="134" y="2"/>
                </a:lnTo>
                <a:lnTo>
                  <a:pt x="132" y="2"/>
                </a:lnTo>
                <a:lnTo>
                  <a:pt x="131" y="1"/>
                </a:lnTo>
                <a:lnTo>
                  <a:pt x="131" y="0"/>
                </a:lnTo>
                <a:lnTo>
                  <a:pt x="128" y="2"/>
                </a:lnTo>
                <a:lnTo>
                  <a:pt x="125" y="2"/>
                </a:lnTo>
                <a:lnTo>
                  <a:pt x="123" y="3"/>
                </a:lnTo>
                <a:lnTo>
                  <a:pt x="121" y="5"/>
                </a:lnTo>
                <a:lnTo>
                  <a:pt x="120" y="6"/>
                </a:lnTo>
                <a:lnTo>
                  <a:pt x="119" y="6"/>
                </a:lnTo>
                <a:lnTo>
                  <a:pt x="118" y="8"/>
                </a:lnTo>
                <a:lnTo>
                  <a:pt x="117" y="8"/>
                </a:lnTo>
                <a:lnTo>
                  <a:pt x="114" y="8"/>
                </a:lnTo>
                <a:lnTo>
                  <a:pt x="113" y="8"/>
                </a:lnTo>
                <a:lnTo>
                  <a:pt x="110" y="9"/>
                </a:lnTo>
                <a:lnTo>
                  <a:pt x="108" y="10"/>
                </a:lnTo>
                <a:lnTo>
                  <a:pt x="106" y="11"/>
                </a:lnTo>
                <a:lnTo>
                  <a:pt x="104" y="11"/>
                </a:lnTo>
                <a:lnTo>
                  <a:pt x="102" y="12"/>
                </a:lnTo>
                <a:lnTo>
                  <a:pt x="100" y="14"/>
                </a:lnTo>
                <a:lnTo>
                  <a:pt x="98" y="14"/>
                </a:lnTo>
                <a:lnTo>
                  <a:pt x="96" y="16"/>
                </a:lnTo>
                <a:lnTo>
                  <a:pt x="94" y="17"/>
                </a:lnTo>
                <a:lnTo>
                  <a:pt x="93" y="19"/>
                </a:lnTo>
                <a:lnTo>
                  <a:pt x="91" y="20"/>
                </a:lnTo>
                <a:lnTo>
                  <a:pt x="89" y="22"/>
                </a:lnTo>
                <a:lnTo>
                  <a:pt x="88" y="23"/>
                </a:lnTo>
                <a:lnTo>
                  <a:pt x="86" y="24"/>
                </a:lnTo>
                <a:lnTo>
                  <a:pt x="84" y="25"/>
                </a:lnTo>
                <a:lnTo>
                  <a:pt x="81" y="26"/>
                </a:lnTo>
                <a:lnTo>
                  <a:pt x="79" y="26"/>
                </a:lnTo>
                <a:lnTo>
                  <a:pt x="76" y="27"/>
                </a:lnTo>
                <a:lnTo>
                  <a:pt x="74" y="28"/>
                </a:lnTo>
                <a:lnTo>
                  <a:pt x="72" y="28"/>
                </a:lnTo>
                <a:lnTo>
                  <a:pt x="68" y="27"/>
                </a:lnTo>
                <a:lnTo>
                  <a:pt x="67" y="26"/>
                </a:lnTo>
                <a:lnTo>
                  <a:pt x="64" y="26"/>
                </a:lnTo>
                <a:lnTo>
                  <a:pt x="61" y="25"/>
                </a:lnTo>
                <a:lnTo>
                  <a:pt x="58" y="23"/>
                </a:lnTo>
                <a:lnTo>
                  <a:pt x="56" y="21"/>
                </a:lnTo>
                <a:lnTo>
                  <a:pt x="54" y="20"/>
                </a:lnTo>
                <a:lnTo>
                  <a:pt x="52" y="19"/>
                </a:lnTo>
                <a:lnTo>
                  <a:pt x="51" y="18"/>
                </a:lnTo>
                <a:lnTo>
                  <a:pt x="48" y="18"/>
                </a:lnTo>
                <a:lnTo>
                  <a:pt x="48" y="19"/>
                </a:lnTo>
                <a:lnTo>
                  <a:pt x="48" y="20"/>
                </a:lnTo>
                <a:lnTo>
                  <a:pt x="47" y="20"/>
                </a:lnTo>
                <a:lnTo>
                  <a:pt x="47" y="21"/>
                </a:lnTo>
                <a:lnTo>
                  <a:pt x="47" y="22"/>
                </a:lnTo>
                <a:lnTo>
                  <a:pt x="47" y="24"/>
                </a:lnTo>
                <a:lnTo>
                  <a:pt x="46" y="25"/>
                </a:lnTo>
                <a:lnTo>
                  <a:pt x="46" y="26"/>
                </a:lnTo>
                <a:lnTo>
                  <a:pt x="45" y="26"/>
                </a:lnTo>
                <a:lnTo>
                  <a:pt x="44" y="26"/>
                </a:lnTo>
                <a:lnTo>
                  <a:pt x="43" y="26"/>
                </a:lnTo>
                <a:lnTo>
                  <a:pt x="40" y="25"/>
                </a:lnTo>
                <a:lnTo>
                  <a:pt x="39" y="24"/>
                </a:lnTo>
                <a:lnTo>
                  <a:pt x="37" y="23"/>
                </a:lnTo>
                <a:lnTo>
                  <a:pt x="35" y="22"/>
                </a:lnTo>
                <a:lnTo>
                  <a:pt x="33" y="20"/>
                </a:lnTo>
                <a:lnTo>
                  <a:pt x="32" y="20"/>
                </a:lnTo>
                <a:lnTo>
                  <a:pt x="31" y="17"/>
                </a:lnTo>
                <a:lnTo>
                  <a:pt x="30" y="15"/>
                </a:lnTo>
                <a:lnTo>
                  <a:pt x="28" y="13"/>
                </a:lnTo>
                <a:lnTo>
                  <a:pt x="26" y="11"/>
                </a:lnTo>
                <a:lnTo>
                  <a:pt x="24" y="8"/>
                </a:lnTo>
                <a:lnTo>
                  <a:pt x="4" y="3"/>
                </a:lnTo>
                <a:lnTo>
                  <a:pt x="4" y="23"/>
                </a:lnTo>
                <a:lnTo>
                  <a:pt x="5" y="23"/>
                </a:lnTo>
                <a:lnTo>
                  <a:pt x="8" y="23"/>
                </a:lnTo>
                <a:lnTo>
                  <a:pt x="10" y="24"/>
                </a:lnTo>
                <a:lnTo>
                  <a:pt x="12" y="26"/>
                </a:lnTo>
                <a:lnTo>
                  <a:pt x="12" y="28"/>
                </a:lnTo>
                <a:lnTo>
                  <a:pt x="12" y="29"/>
                </a:lnTo>
                <a:lnTo>
                  <a:pt x="10" y="30"/>
                </a:lnTo>
                <a:lnTo>
                  <a:pt x="9" y="32"/>
                </a:lnTo>
                <a:lnTo>
                  <a:pt x="6" y="32"/>
                </a:lnTo>
                <a:lnTo>
                  <a:pt x="5" y="33"/>
                </a:lnTo>
                <a:lnTo>
                  <a:pt x="4" y="34"/>
                </a:lnTo>
                <a:lnTo>
                  <a:pt x="4" y="37"/>
                </a:lnTo>
                <a:lnTo>
                  <a:pt x="4" y="39"/>
                </a:lnTo>
                <a:lnTo>
                  <a:pt x="5" y="41"/>
                </a:lnTo>
                <a:lnTo>
                  <a:pt x="5" y="44"/>
                </a:lnTo>
                <a:lnTo>
                  <a:pt x="6" y="45"/>
                </a:lnTo>
                <a:lnTo>
                  <a:pt x="7" y="47"/>
                </a:lnTo>
                <a:lnTo>
                  <a:pt x="7" y="49"/>
                </a:lnTo>
                <a:lnTo>
                  <a:pt x="7" y="50"/>
                </a:lnTo>
                <a:lnTo>
                  <a:pt x="6" y="51"/>
                </a:lnTo>
                <a:lnTo>
                  <a:pt x="3" y="53"/>
                </a:lnTo>
                <a:lnTo>
                  <a:pt x="2" y="55"/>
                </a:lnTo>
                <a:lnTo>
                  <a:pt x="0" y="57"/>
                </a:lnTo>
                <a:lnTo>
                  <a:pt x="0" y="58"/>
                </a:lnTo>
                <a:lnTo>
                  <a:pt x="1" y="61"/>
                </a:lnTo>
              </a:path>
            </a:pathLst>
          </a:custGeom>
          <a:solidFill>
            <a:srgbClr val="FFCC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" name="Freeform 129"/>
          <p:cNvSpPr>
            <a:spLocks/>
          </p:cNvSpPr>
          <p:nvPr/>
        </p:nvSpPr>
        <p:spPr bwMode="auto">
          <a:xfrm>
            <a:off x="3867150" y="2603500"/>
            <a:ext cx="171450" cy="149225"/>
          </a:xfrm>
          <a:custGeom>
            <a:avLst/>
            <a:gdLst>
              <a:gd name="T0" fmla="*/ 162265 w 112"/>
              <a:gd name="T1" fmla="*/ 58520 h 102"/>
              <a:gd name="T2" fmla="*/ 166858 w 112"/>
              <a:gd name="T3" fmla="*/ 79001 h 102"/>
              <a:gd name="T4" fmla="*/ 168388 w 112"/>
              <a:gd name="T5" fmla="*/ 100946 h 102"/>
              <a:gd name="T6" fmla="*/ 162265 w 112"/>
              <a:gd name="T7" fmla="*/ 102409 h 102"/>
              <a:gd name="T8" fmla="*/ 162265 w 112"/>
              <a:gd name="T9" fmla="*/ 117039 h 102"/>
              <a:gd name="T10" fmla="*/ 157673 w 112"/>
              <a:gd name="T11" fmla="*/ 122891 h 102"/>
              <a:gd name="T12" fmla="*/ 142365 w 112"/>
              <a:gd name="T13" fmla="*/ 122891 h 102"/>
              <a:gd name="T14" fmla="*/ 133180 w 112"/>
              <a:gd name="T15" fmla="*/ 124354 h 102"/>
              <a:gd name="T16" fmla="*/ 133180 w 112"/>
              <a:gd name="T17" fmla="*/ 131669 h 102"/>
              <a:gd name="T18" fmla="*/ 137772 w 112"/>
              <a:gd name="T19" fmla="*/ 147762 h 102"/>
              <a:gd name="T20" fmla="*/ 128588 w 112"/>
              <a:gd name="T21" fmla="*/ 144836 h 102"/>
              <a:gd name="T22" fmla="*/ 122464 w 112"/>
              <a:gd name="T23" fmla="*/ 140447 h 102"/>
              <a:gd name="T24" fmla="*/ 116341 w 112"/>
              <a:gd name="T25" fmla="*/ 131669 h 102"/>
              <a:gd name="T26" fmla="*/ 108687 w 112"/>
              <a:gd name="T27" fmla="*/ 125817 h 102"/>
              <a:gd name="T28" fmla="*/ 102564 w 112"/>
              <a:gd name="T29" fmla="*/ 122891 h 102"/>
              <a:gd name="T30" fmla="*/ 101033 w 112"/>
              <a:gd name="T31" fmla="*/ 117039 h 102"/>
              <a:gd name="T32" fmla="*/ 97971 w 112"/>
              <a:gd name="T33" fmla="*/ 108261 h 102"/>
              <a:gd name="T34" fmla="*/ 97971 w 112"/>
              <a:gd name="T35" fmla="*/ 102409 h 102"/>
              <a:gd name="T36" fmla="*/ 96441 w 112"/>
              <a:gd name="T37" fmla="*/ 90705 h 102"/>
              <a:gd name="T38" fmla="*/ 101033 w 112"/>
              <a:gd name="T39" fmla="*/ 80464 h 102"/>
              <a:gd name="T40" fmla="*/ 107156 w 112"/>
              <a:gd name="T41" fmla="*/ 77538 h 102"/>
              <a:gd name="T42" fmla="*/ 108687 w 112"/>
              <a:gd name="T43" fmla="*/ 76075 h 102"/>
              <a:gd name="T44" fmla="*/ 114810 w 112"/>
              <a:gd name="T45" fmla="*/ 71687 h 102"/>
              <a:gd name="T46" fmla="*/ 113279 w 112"/>
              <a:gd name="T47" fmla="*/ 64372 h 102"/>
              <a:gd name="T48" fmla="*/ 107156 w 112"/>
              <a:gd name="T49" fmla="*/ 64372 h 102"/>
              <a:gd name="T50" fmla="*/ 94910 w 112"/>
              <a:gd name="T51" fmla="*/ 71687 h 102"/>
              <a:gd name="T52" fmla="*/ 96441 w 112"/>
              <a:gd name="T53" fmla="*/ 61446 h 102"/>
              <a:gd name="T54" fmla="*/ 102564 w 112"/>
              <a:gd name="T55" fmla="*/ 48279 h 102"/>
              <a:gd name="T56" fmla="*/ 99502 w 112"/>
              <a:gd name="T57" fmla="*/ 42427 h 102"/>
              <a:gd name="T58" fmla="*/ 82663 w 112"/>
              <a:gd name="T59" fmla="*/ 42427 h 102"/>
              <a:gd name="T60" fmla="*/ 67355 w 112"/>
              <a:gd name="T61" fmla="*/ 38038 h 102"/>
              <a:gd name="T62" fmla="*/ 59701 w 112"/>
              <a:gd name="T63" fmla="*/ 35112 h 102"/>
              <a:gd name="T64" fmla="*/ 52047 w 112"/>
              <a:gd name="T65" fmla="*/ 35112 h 102"/>
              <a:gd name="T66" fmla="*/ 45924 w 112"/>
              <a:gd name="T67" fmla="*/ 30723 h 102"/>
              <a:gd name="T68" fmla="*/ 41332 w 112"/>
              <a:gd name="T69" fmla="*/ 30723 h 102"/>
              <a:gd name="T70" fmla="*/ 38270 w 112"/>
              <a:gd name="T71" fmla="*/ 33649 h 102"/>
              <a:gd name="T72" fmla="*/ 33678 w 112"/>
              <a:gd name="T73" fmla="*/ 35112 h 102"/>
              <a:gd name="T74" fmla="*/ 27554 w 112"/>
              <a:gd name="T75" fmla="*/ 35112 h 102"/>
              <a:gd name="T76" fmla="*/ 16839 w 112"/>
              <a:gd name="T77" fmla="*/ 23408 h 102"/>
              <a:gd name="T78" fmla="*/ 7654 w 112"/>
              <a:gd name="T79" fmla="*/ 20482 h 102"/>
              <a:gd name="T80" fmla="*/ 0 w 112"/>
              <a:gd name="T81" fmla="*/ 16093 h 102"/>
              <a:gd name="T82" fmla="*/ 9185 w 112"/>
              <a:gd name="T83" fmla="*/ 2926 h 102"/>
              <a:gd name="T84" fmla="*/ 22962 w 112"/>
              <a:gd name="T85" fmla="*/ 0 h 102"/>
              <a:gd name="T86" fmla="*/ 35208 w 112"/>
              <a:gd name="T87" fmla="*/ 1463 h 102"/>
              <a:gd name="T88" fmla="*/ 45924 w 112"/>
              <a:gd name="T89" fmla="*/ 2926 h 102"/>
              <a:gd name="T90" fmla="*/ 52047 w 112"/>
              <a:gd name="T91" fmla="*/ 1463 h 102"/>
              <a:gd name="T92" fmla="*/ 62763 w 112"/>
              <a:gd name="T93" fmla="*/ 4389 h 102"/>
              <a:gd name="T94" fmla="*/ 71948 w 112"/>
              <a:gd name="T95" fmla="*/ 7315 h 102"/>
              <a:gd name="T96" fmla="*/ 78071 w 112"/>
              <a:gd name="T97" fmla="*/ 7315 h 102"/>
              <a:gd name="T98" fmla="*/ 84194 w 112"/>
              <a:gd name="T99" fmla="*/ 10241 h 102"/>
              <a:gd name="T100" fmla="*/ 91848 w 112"/>
              <a:gd name="T101" fmla="*/ 11704 h 102"/>
              <a:gd name="T102" fmla="*/ 101033 w 112"/>
              <a:gd name="T103" fmla="*/ 11704 h 102"/>
              <a:gd name="T104" fmla="*/ 105625 w 112"/>
              <a:gd name="T105" fmla="*/ 16093 h 102"/>
              <a:gd name="T106" fmla="*/ 113279 w 112"/>
              <a:gd name="T107" fmla="*/ 17556 h 102"/>
              <a:gd name="T108" fmla="*/ 122464 w 112"/>
              <a:gd name="T109" fmla="*/ 17556 h 102"/>
              <a:gd name="T110" fmla="*/ 130118 w 112"/>
              <a:gd name="T111" fmla="*/ 21945 h 102"/>
              <a:gd name="T112" fmla="*/ 137772 w 112"/>
              <a:gd name="T113" fmla="*/ 30723 h 102"/>
              <a:gd name="T114" fmla="*/ 143896 w 112"/>
              <a:gd name="T115" fmla="*/ 36575 h 102"/>
              <a:gd name="T116" fmla="*/ 151550 w 112"/>
              <a:gd name="T117" fmla="*/ 40964 h 102"/>
              <a:gd name="T118" fmla="*/ 156142 w 112"/>
              <a:gd name="T119" fmla="*/ 42427 h 1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12"/>
              <a:gd name="T181" fmla="*/ 0 h 102"/>
              <a:gd name="T182" fmla="*/ 112 w 112"/>
              <a:gd name="T183" fmla="*/ 102 h 1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12" h="102">
                <a:moveTo>
                  <a:pt x="105" y="30"/>
                </a:moveTo>
                <a:lnTo>
                  <a:pt x="105" y="36"/>
                </a:lnTo>
                <a:lnTo>
                  <a:pt x="106" y="40"/>
                </a:lnTo>
                <a:lnTo>
                  <a:pt x="106" y="45"/>
                </a:lnTo>
                <a:lnTo>
                  <a:pt x="108" y="49"/>
                </a:lnTo>
                <a:lnTo>
                  <a:pt x="109" y="54"/>
                </a:lnTo>
                <a:lnTo>
                  <a:pt x="111" y="59"/>
                </a:lnTo>
                <a:lnTo>
                  <a:pt x="111" y="65"/>
                </a:lnTo>
                <a:lnTo>
                  <a:pt x="110" y="69"/>
                </a:lnTo>
                <a:lnTo>
                  <a:pt x="108" y="69"/>
                </a:lnTo>
                <a:lnTo>
                  <a:pt x="107" y="69"/>
                </a:lnTo>
                <a:lnTo>
                  <a:pt x="106" y="70"/>
                </a:lnTo>
                <a:lnTo>
                  <a:pt x="106" y="71"/>
                </a:lnTo>
                <a:lnTo>
                  <a:pt x="105" y="76"/>
                </a:lnTo>
                <a:lnTo>
                  <a:pt x="106" y="80"/>
                </a:lnTo>
                <a:lnTo>
                  <a:pt x="107" y="82"/>
                </a:lnTo>
                <a:lnTo>
                  <a:pt x="105" y="84"/>
                </a:lnTo>
                <a:lnTo>
                  <a:pt x="103" y="84"/>
                </a:lnTo>
                <a:lnTo>
                  <a:pt x="100" y="84"/>
                </a:lnTo>
                <a:lnTo>
                  <a:pt x="96" y="84"/>
                </a:lnTo>
                <a:lnTo>
                  <a:pt x="93" y="84"/>
                </a:lnTo>
                <a:lnTo>
                  <a:pt x="91" y="84"/>
                </a:lnTo>
                <a:lnTo>
                  <a:pt x="89" y="84"/>
                </a:lnTo>
                <a:lnTo>
                  <a:pt x="87" y="85"/>
                </a:lnTo>
                <a:lnTo>
                  <a:pt x="87" y="87"/>
                </a:lnTo>
                <a:lnTo>
                  <a:pt x="87" y="89"/>
                </a:lnTo>
                <a:lnTo>
                  <a:pt x="87" y="90"/>
                </a:lnTo>
                <a:lnTo>
                  <a:pt x="87" y="91"/>
                </a:lnTo>
                <a:lnTo>
                  <a:pt x="87" y="93"/>
                </a:lnTo>
                <a:lnTo>
                  <a:pt x="90" y="101"/>
                </a:lnTo>
                <a:lnTo>
                  <a:pt x="88" y="100"/>
                </a:lnTo>
                <a:lnTo>
                  <a:pt x="87" y="100"/>
                </a:lnTo>
                <a:lnTo>
                  <a:pt x="84" y="99"/>
                </a:lnTo>
                <a:lnTo>
                  <a:pt x="83" y="99"/>
                </a:lnTo>
                <a:lnTo>
                  <a:pt x="82" y="97"/>
                </a:lnTo>
                <a:lnTo>
                  <a:pt x="80" y="96"/>
                </a:lnTo>
                <a:lnTo>
                  <a:pt x="79" y="93"/>
                </a:lnTo>
                <a:lnTo>
                  <a:pt x="77" y="92"/>
                </a:lnTo>
                <a:lnTo>
                  <a:pt x="76" y="90"/>
                </a:lnTo>
                <a:lnTo>
                  <a:pt x="74" y="88"/>
                </a:lnTo>
                <a:lnTo>
                  <a:pt x="73" y="87"/>
                </a:lnTo>
                <a:lnTo>
                  <a:pt x="71" y="86"/>
                </a:lnTo>
                <a:lnTo>
                  <a:pt x="68" y="85"/>
                </a:lnTo>
                <a:lnTo>
                  <a:pt x="67" y="84"/>
                </a:lnTo>
                <a:lnTo>
                  <a:pt x="67" y="82"/>
                </a:lnTo>
                <a:lnTo>
                  <a:pt x="66" y="81"/>
                </a:lnTo>
                <a:lnTo>
                  <a:pt x="66" y="80"/>
                </a:lnTo>
                <a:lnTo>
                  <a:pt x="66" y="78"/>
                </a:lnTo>
                <a:lnTo>
                  <a:pt x="65" y="77"/>
                </a:lnTo>
                <a:lnTo>
                  <a:pt x="64" y="74"/>
                </a:lnTo>
                <a:lnTo>
                  <a:pt x="64" y="73"/>
                </a:lnTo>
                <a:lnTo>
                  <a:pt x="64" y="71"/>
                </a:lnTo>
                <a:lnTo>
                  <a:pt x="64" y="70"/>
                </a:lnTo>
                <a:lnTo>
                  <a:pt x="63" y="68"/>
                </a:lnTo>
                <a:lnTo>
                  <a:pt x="62" y="65"/>
                </a:lnTo>
                <a:lnTo>
                  <a:pt x="63" y="62"/>
                </a:lnTo>
                <a:lnTo>
                  <a:pt x="64" y="60"/>
                </a:lnTo>
                <a:lnTo>
                  <a:pt x="64" y="57"/>
                </a:lnTo>
                <a:lnTo>
                  <a:pt x="66" y="55"/>
                </a:lnTo>
                <a:lnTo>
                  <a:pt x="67" y="55"/>
                </a:lnTo>
                <a:lnTo>
                  <a:pt x="68" y="54"/>
                </a:lnTo>
                <a:lnTo>
                  <a:pt x="70" y="53"/>
                </a:lnTo>
                <a:lnTo>
                  <a:pt x="70" y="52"/>
                </a:lnTo>
                <a:lnTo>
                  <a:pt x="71" y="52"/>
                </a:lnTo>
                <a:lnTo>
                  <a:pt x="73" y="50"/>
                </a:lnTo>
                <a:lnTo>
                  <a:pt x="74" y="49"/>
                </a:lnTo>
                <a:lnTo>
                  <a:pt x="75" y="49"/>
                </a:lnTo>
                <a:lnTo>
                  <a:pt x="75" y="47"/>
                </a:lnTo>
                <a:lnTo>
                  <a:pt x="75" y="45"/>
                </a:lnTo>
                <a:lnTo>
                  <a:pt x="74" y="44"/>
                </a:lnTo>
                <a:lnTo>
                  <a:pt x="73" y="43"/>
                </a:lnTo>
                <a:lnTo>
                  <a:pt x="70" y="44"/>
                </a:lnTo>
                <a:lnTo>
                  <a:pt x="67" y="47"/>
                </a:lnTo>
                <a:lnTo>
                  <a:pt x="64" y="49"/>
                </a:lnTo>
                <a:lnTo>
                  <a:pt x="62" y="49"/>
                </a:lnTo>
                <a:lnTo>
                  <a:pt x="60" y="47"/>
                </a:lnTo>
                <a:lnTo>
                  <a:pt x="61" y="45"/>
                </a:lnTo>
                <a:lnTo>
                  <a:pt x="63" y="42"/>
                </a:lnTo>
                <a:lnTo>
                  <a:pt x="64" y="39"/>
                </a:lnTo>
                <a:lnTo>
                  <a:pt x="66" y="36"/>
                </a:lnTo>
                <a:lnTo>
                  <a:pt x="67" y="33"/>
                </a:lnTo>
                <a:lnTo>
                  <a:pt x="68" y="30"/>
                </a:lnTo>
                <a:lnTo>
                  <a:pt x="68" y="28"/>
                </a:lnTo>
                <a:lnTo>
                  <a:pt x="65" y="29"/>
                </a:lnTo>
                <a:lnTo>
                  <a:pt x="61" y="30"/>
                </a:lnTo>
                <a:lnTo>
                  <a:pt x="57" y="30"/>
                </a:lnTo>
                <a:lnTo>
                  <a:pt x="54" y="29"/>
                </a:lnTo>
                <a:lnTo>
                  <a:pt x="50" y="29"/>
                </a:lnTo>
                <a:lnTo>
                  <a:pt x="47" y="28"/>
                </a:lnTo>
                <a:lnTo>
                  <a:pt x="44" y="26"/>
                </a:lnTo>
                <a:lnTo>
                  <a:pt x="43" y="24"/>
                </a:lnTo>
                <a:lnTo>
                  <a:pt x="41" y="24"/>
                </a:lnTo>
                <a:lnTo>
                  <a:pt x="39" y="24"/>
                </a:lnTo>
                <a:lnTo>
                  <a:pt x="38" y="24"/>
                </a:lnTo>
                <a:lnTo>
                  <a:pt x="36" y="24"/>
                </a:lnTo>
                <a:lnTo>
                  <a:pt x="34" y="24"/>
                </a:lnTo>
                <a:lnTo>
                  <a:pt x="33" y="24"/>
                </a:lnTo>
                <a:lnTo>
                  <a:pt x="31" y="23"/>
                </a:lnTo>
                <a:lnTo>
                  <a:pt x="30" y="21"/>
                </a:lnTo>
                <a:lnTo>
                  <a:pt x="29" y="21"/>
                </a:lnTo>
                <a:lnTo>
                  <a:pt x="28" y="21"/>
                </a:lnTo>
                <a:lnTo>
                  <a:pt x="27" y="21"/>
                </a:lnTo>
                <a:lnTo>
                  <a:pt x="26" y="22"/>
                </a:lnTo>
                <a:lnTo>
                  <a:pt x="25" y="22"/>
                </a:lnTo>
                <a:lnTo>
                  <a:pt x="25" y="23"/>
                </a:lnTo>
                <a:lnTo>
                  <a:pt x="25" y="24"/>
                </a:lnTo>
                <a:lnTo>
                  <a:pt x="24" y="24"/>
                </a:lnTo>
                <a:lnTo>
                  <a:pt x="22" y="24"/>
                </a:lnTo>
                <a:lnTo>
                  <a:pt x="21" y="23"/>
                </a:lnTo>
                <a:lnTo>
                  <a:pt x="20" y="23"/>
                </a:lnTo>
                <a:lnTo>
                  <a:pt x="18" y="24"/>
                </a:lnTo>
                <a:lnTo>
                  <a:pt x="13" y="17"/>
                </a:lnTo>
                <a:lnTo>
                  <a:pt x="12" y="17"/>
                </a:lnTo>
                <a:lnTo>
                  <a:pt x="11" y="16"/>
                </a:lnTo>
                <a:lnTo>
                  <a:pt x="8" y="15"/>
                </a:lnTo>
                <a:lnTo>
                  <a:pt x="7" y="14"/>
                </a:lnTo>
                <a:lnTo>
                  <a:pt x="5" y="14"/>
                </a:lnTo>
                <a:lnTo>
                  <a:pt x="2" y="12"/>
                </a:lnTo>
                <a:lnTo>
                  <a:pt x="1" y="11"/>
                </a:lnTo>
                <a:lnTo>
                  <a:pt x="0" y="11"/>
                </a:lnTo>
                <a:lnTo>
                  <a:pt x="1" y="6"/>
                </a:lnTo>
                <a:lnTo>
                  <a:pt x="3" y="5"/>
                </a:lnTo>
                <a:lnTo>
                  <a:pt x="6" y="2"/>
                </a:lnTo>
                <a:lnTo>
                  <a:pt x="9" y="0"/>
                </a:lnTo>
                <a:lnTo>
                  <a:pt x="12" y="0"/>
                </a:lnTo>
                <a:lnTo>
                  <a:pt x="15" y="0"/>
                </a:lnTo>
                <a:lnTo>
                  <a:pt x="18" y="1"/>
                </a:lnTo>
                <a:lnTo>
                  <a:pt x="20" y="1"/>
                </a:lnTo>
                <a:lnTo>
                  <a:pt x="23" y="1"/>
                </a:lnTo>
                <a:lnTo>
                  <a:pt x="25" y="2"/>
                </a:lnTo>
                <a:lnTo>
                  <a:pt x="28" y="2"/>
                </a:lnTo>
                <a:lnTo>
                  <a:pt x="30" y="2"/>
                </a:lnTo>
                <a:lnTo>
                  <a:pt x="33" y="1"/>
                </a:lnTo>
                <a:lnTo>
                  <a:pt x="34" y="1"/>
                </a:lnTo>
                <a:lnTo>
                  <a:pt x="37" y="1"/>
                </a:lnTo>
                <a:lnTo>
                  <a:pt x="39" y="2"/>
                </a:lnTo>
                <a:lnTo>
                  <a:pt x="41" y="3"/>
                </a:lnTo>
                <a:lnTo>
                  <a:pt x="44" y="5"/>
                </a:lnTo>
                <a:lnTo>
                  <a:pt x="45" y="5"/>
                </a:lnTo>
                <a:lnTo>
                  <a:pt x="47" y="5"/>
                </a:lnTo>
                <a:lnTo>
                  <a:pt x="48" y="5"/>
                </a:lnTo>
                <a:lnTo>
                  <a:pt x="50" y="5"/>
                </a:lnTo>
                <a:lnTo>
                  <a:pt x="51" y="5"/>
                </a:lnTo>
                <a:lnTo>
                  <a:pt x="52" y="5"/>
                </a:lnTo>
                <a:lnTo>
                  <a:pt x="54" y="7"/>
                </a:lnTo>
                <a:lnTo>
                  <a:pt x="55" y="7"/>
                </a:lnTo>
                <a:lnTo>
                  <a:pt x="57" y="8"/>
                </a:lnTo>
                <a:lnTo>
                  <a:pt x="59" y="8"/>
                </a:lnTo>
                <a:lnTo>
                  <a:pt x="60" y="8"/>
                </a:lnTo>
                <a:lnTo>
                  <a:pt x="62" y="8"/>
                </a:lnTo>
                <a:lnTo>
                  <a:pt x="64" y="8"/>
                </a:lnTo>
                <a:lnTo>
                  <a:pt x="66" y="8"/>
                </a:lnTo>
                <a:lnTo>
                  <a:pt x="67" y="8"/>
                </a:lnTo>
                <a:lnTo>
                  <a:pt x="68" y="9"/>
                </a:lnTo>
                <a:lnTo>
                  <a:pt x="69" y="11"/>
                </a:lnTo>
                <a:lnTo>
                  <a:pt x="70" y="11"/>
                </a:lnTo>
                <a:lnTo>
                  <a:pt x="72" y="11"/>
                </a:lnTo>
                <a:lnTo>
                  <a:pt x="74" y="12"/>
                </a:lnTo>
                <a:lnTo>
                  <a:pt x="77" y="12"/>
                </a:lnTo>
                <a:lnTo>
                  <a:pt x="79" y="12"/>
                </a:lnTo>
                <a:lnTo>
                  <a:pt x="80" y="12"/>
                </a:lnTo>
                <a:lnTo>
                  <a:pt x="83" y="13"/>
                </a:lnTo>
                <a:lnTo>
                  <a:pt x="83" y="14"/>
                </a:lnTo>
                <a:lnTo>
                  <a:pt x="85" y="15"/>
                </a:lnTo>
                <a:lnTo>
                  <a:pt x="87" y="17"/>
                </a:lnTo>
                <a:lnTo>
                  <a:pt x="89" y="19"/>
                </a:lnTo>
                <a:lnTo>
                  <a:pt x="90" y="21"/>
                </a:lnTo>
                <a:lnTo>
                  <a:pt x="92" y="22"/>
                </a:lnTo>
                <a:lnTo>
                  <a:pt x="93" y="24"/>
                </a:lnTo>
                <a:lnTo>
                  <a:pt x="94" y="25"/>
                </a:lnTo>
                <a:lnTo>
                  <a:pt x="96" y="27"/>
                </a:lnTo>
                <a:lnTo>
                  <a:pt x="97" y="28"/>
                </a:lnTo>
                <a:lnTo>
                  <a:pt x="99" y="28"/>
                </a:lnTo>
                <a:lnTo>
                  <a:pt x="100" y="29"/>
                </a:lnTo>
                <a:lnTo>
                  <a:pt x="102" y="29"/>
                </a:lnTo>
                <a:lnTo>
                  <a:pt x="105" y="30"/>
                </a:lnTo>
              </a:path>
            </a:pathLst>
          </a:custGeom>
          <a:solidFill>
            <a:srgbClr val="FFCC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2" name="Freeform 130"/>
          <p:cNvSpPr>
            <a:spLocks/>
          </p:cNvSpPr>
          <p:nvPr/>
        </p:nvSpPr>
        <p:spPr bwMode="auto">
          <a:xfrm>
            <a:off x="4267200" y="2438400"/>
            <a:ext cx="904875" cy="698500"/>
          </a:xfrm>
          <a:custGeom>
            <a:avLst/>
            <a:gdLst>
              <a:gd name="T0" fmla="*/ 400468 w 592"/>
              <a:gd name="T1" fmla="*/ 597477 h 484"/>
              <a:gd name="T2" fmla="*/ 365313 w 592"/>
              <a:gd name="T3" fmla="*/ 552739 h 484"/>
              <a:gd name="T4" fmla="*/ 376012 w 592"/>
              <a:gd name="T5" fmla="*/ 528205 h 484"/>
              <a:gd name="T6" fmla="*/ 385183 w 592"/>
              <a:gd name="T7" fmla="*/ 518102 h 484"/>
              <a:gd name="T8" fmla="*/ 357670 w 592"/>
              <a:gd name="T9" fmla="*/ 458932 h 484"/>
              <a:gd name="T10" fmla="*/ 376012 w 592"/>
              <a:gd name="T11" fmla="*/ 362239 h 484"/>
              <a:gd name="T12" fmla="*/ 340857 w 592"/>
              <a:gd name="T13" fmla="*/ 347807 h 484"/>
              <a:gd name="T14" fmla="*/ 279716 w 592"/>
              <a:gd name="T15" fmla="*/ 346364 h 484"/>
              <a:gd name="T16" fmla="*/ 224690 w 592"/>
              <a:gd name="T17" fmla="*/ 340591 h 484"/>
              <a:gd name="T18" fmla="*/ 146736 w 592"/>
              <a:gd name="T19" fmla="*/ 305955 h 484"/>
              <a:gd name="T20" fmla="*/ 67254 w 592"/>
              <a:gd name="T21" fmla="*/ 307398 h 484"/>
              <a:gd name="T22" fmla="*/ 32099 w 592"/>
              <a:gd name="T23" fmla="*/ 284307 h 484"/>
              <a:gd name="T24" fmla="*/ 18342 w 592"/>
              <a:gd name="T25" fmla="*/ 190500 h 484"/>
              <a:gd name="T26" fmla="*/ 6114 w 592"/>
              <a:gd name="T27" fmla="*/ 145761 h 484"/>
              <a:gd name="T28" fmla="*/ 48912 w 592"/>
              <a:gd name="T29" fmla="*/ 72159 h 484"/>
              <a:gd name="T30" fmla="*/ 87125 w 592"/>
              <a:gd name="T31" fmla="*/ 23091 h 484"/>
              <a:gd name="T32" fmla="*/ 113109 w 592"/>
              <a:gd name="T33" fmla="*/ 21648 h 484"/>
              <a:gd name="T34" fmla="*/ 79482 w 592"/>
              <a:gd name="T35" fmla="*/ 56284 h 484"/>
              <a:gd name="T36" fmla="*/ 81011 w 592"/>
              <a:gd name="T37" fmla="*/ 108239 h 484"/>
              <a:gd name="T38" fmla="*/ 93239 w 592"/>
              <a:gd name="T39" fmla="*/ 190500 h 484"/>
              <a:gd name="T40" fmla="*/ 116166 w 592"/>
              <a:gd name="T41" fmla="*/ 132773 h 484"/>
              <a:gd name="T42" fmla="*/ 94767 w 592"/>
              <a:gd name="T43" fmla="*/ 96693 h 484"/>
              <a:gd name="T44" fmla="*/ 145208 w 592"/>
              <a:gd name="T45" fmla="*/ 60614 h 484"/>
              <a:gd name="T46" fmla="*/ 198706 w 592"/>
              <a:gd name="T47" fmla="*/ 41852 h 484"/>
              <a:gd name="T48" fmla="*/ 186478 w 592"/>
              <a:gd name="T49" fmla="*/ 21648 h 484"/>
              <a:gd name="T50" fmla="*/ 229276 w 592"/>
              <a:gd name="T51" fmla="*/ 37523 h 484"/>
              <a:gd name="T52" fmla="*/ 264431 w 592"/>
              <a:gd name="T53" fmla="*/ 43295 h 484"/>
              <a:gd name="T54" fmla="*/ 304172 w 592"/>
              <a:gd name="T55" fmla="*/ 66386 h 484"/>
              <a:gd name="T56" fmla="*/ 382126 w 592"/>
              <a:gd name="T57" fmla="*/ 90920 h 484"/>
              <a:gd name="T58" fmla="*/ 467723 w 592"/>
              <a:gd name="T59" fmla="*/ 83705 h 484"/>
              <a:gd name="T60" fmla="*/ 495236 w 592"/>
              <a:gd name="T61" fmla="*/ 111125 h 484"/>
              <a:gd name="T62" fmla="*/ 577775 w 592"/>
              <a:gd name="T63" fmla="*/ 105352 h 484"/>
              <a:gd name="T64" fmla="*/ 611402 w 592"/>
              <a:gd name="T65" fmla="*/ 85148 h 484"/>
              <a:gd name="T66" fmla="*/ 641972 w 592"/>
              <a:gd name="T67" fmla="*/ 70716 h 484"/>
              <a:gd name="T68" fmla="*/ 747439 w 592"/>
              <a:gd name="T69" fmla="*/ 75045 h 484"/>
              <a:gd name="T70" fmla="*/ 695470 w 592"/>
              <a:gd name="T71" fmla="*/ 92364 h 484"/>
              <a:gd name="T72" fmla="*/ 729097 w 592"/>
              <a:gd name="T73" fmla="*/ 121227 h 484"/>
              <a:gd name="T74" fmla="*/ 781066 w 592"/>
              <a:gd name="T75" fmla="*/ 128443 h 484"/>
              <a:gd name="T76" fmla="*/ 831507 w 592"/>
              <a:gd name="T77" fmla="*/ 163080 h 484"/>
              <a:gd name="T78" fmla="*/ 871248 w 592"/>
              <a:gd name="T79" fmla="*/ 193386 h 484"/>
              <a:gd name="T80" fmla="*/ 888061 w 592"/>
              <a:gd name="T81" fmla="*/ 239568 h 484"/>
              <a:gd name="T82" fmla="*/ 846792 w 592"/>
              <a:gd name="T83" fmla="*/ 264102 h 484"/>
              <a:gd name="T84" fmla="*/ 862077 w 592"/>
              <a:gd name="T85" fmla="*/ 287193 h 484"/>
              <a:gd name="T86" fmla="*/ 897232 w 592"/>
              <a:gd name="T87" fmla="*/ 303068 h 484"/>
              <a:gd name="T88" fmla="*/ 808579 w 592"/>
              <a:gd name="T89" fmla="*/ 316057 h 484"/>
              <a:gd name="T90" fmla="*/ 797880 w 592"/>
              <a:gd name="T91" fmla="*/ 352136 h 484"/>
              <a:gd name="T92" fmla="*/ 845263 w 592"/>
              <a:gd name="T93" fmla="*/ 425739 h 484"/>
              <a:gd name="T94" fmla="*/ 802465 w 592"/>
              <a:gd name="T95" fmla="*/ 453159 h 484"/>
              <a:gd name="T96" fmla="*/ 762724 w 592"/>
              <a:gd name="T97" fmla="*/ 461818 h 484"/>
              <a:gd name="T98" fmla="*/ 719926 w 592"/>
              <a:gd name="T99" fmla="*/ 474807 h 484"/>
              <a:gd name="T100" fmla="*/ 669485 w 592"/>
              <a:gd name="T101" fmla="*/ 495011 h 484"/>
              <a:gd name="T102" fmla="*/ 605288 w 592"/>
              <a:gd name="T103" fmla="*/ 473364 h 484"/>
              <a:gd name="T104" fmla="*/ 564018 w 592"/>
              <a:gd name="T105" fmla="*/ 464705 h 484"/>
              <a:gd name="T106" fmla="*/ 580832 w 592"/>
              <a:gd name="T107" fmla="*/ 487796 h 484"/>
              <a:gd name="T108" fmla="*/ 583889 w 592"/>
              <a:gd name="T109" fmla="*/ 518102 h 484"/>
              <a:gd name="T110" fmla="*/ 599174 w 592"/>
              <a:gd name="T111" fmla="*/ 565727 h 484"/>
              <a:gd name="T112" fmla="*/ 634330 w 592"/>
              <a:gd name="T113" fmla="*/ 577273 h 484"/>
              <a:gd name="T114" fmla="*/ 640444 w 592"/>
              <a:gd name="T115" fmla="*/ 606136 h 484"/>
              <a:gd name="T116" fmla="*/ 600702 w 592"/>
              <a:gd name="T117" fmla="*/ 627784 h 484"/>
              <a:gd name="T118" fmla="*/ 562490 w 592"/>
              <a:gd name="T119" fmla="*/ 645102 h 484"/>
              <a:gd name="T120" fmla="*/ 481479 w 592"/>
              <a:gd name="T121" fmla="*/ 697057 h 484"/>
              <a:gd name="T122" fmla="*/ 441738 w 592"/>
              <a:gd name="T123" fmla="*/ 678295 h 48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2"/>
              <a:gd name="T187" fmla="*/ 0 h 484"/>
              <a:gd name="T188" fmla="*/ 592 w 592"/>
              <a:gd name="T189" fmla="*/ 484 h 48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2" h="484">
                <a:moveTo>
                  <a:pt x="284" y="460"/>
                </a:moveTo>
                <a:lnTo>
                  <a:pt x="284" y="458"/>
                </a:lnTo>
                <a:lnTo>
                  <a:pt x="283" y="457"/>
                </a:lnTo>
                <a:lnTo>
                  <a:pt x="282" y="455"/>
                </a:lnTo>
                <a:lnTo>
                  <a:pt x="281" y="454"/>
                </a:lnTo>
                <a:lnTo>
                  <a:pt x="276" y="449"/>
                </a:lnTo>
                <a:lnTo>
                  <a:pt x="272" y="443"/>
                </a:lnTo>
                <a:lnTo>
                  <a:pt x="269" y="436"/>
                </a:lnTo>
                <a:lnTo>
                  <a:pt x="266" y="429"/>
                </a:lnTo>
                <a:lnTo>
                  <a:pt x="265" y="422"/>
                </a:lnTo>
                <a:lnTo>
                  <a:pt x="262" y="414"/>
                </a:lnTo>
                <a:lnTo>
                  <a:pt x="260" y="407"/>
                </a:lnTo>
                <a:lnTo>
                  <a:pt x="257" y="400"/>
                </a:lnTo>
                <a:lnTo>
                  <a:pt x="256" y="397"/>
                </a:lnTo>
                <a:lnTo>
                  <a:pt x="254" y="396"/>
                </a:lnTo>
                <a:lnTo>
                  <a:pt x="252" y="394"/>
                </a:lnTo>
                <a:lnTo>
                  <a:pt x="249" y="393"/>
                </a:lnTo>
                <a:lnTo>
                  <a:pt x="247" y="391"/>
                </a:lnTo>
                <a:lnTo>
                  <a:pt x="245" y="389"/>
                </a:lnTo>
                <a:lnTo>
                  <a:pt x="242" y="387"/>
                </a:lnTo>
                <a:lnTo>
                  <a:pt x="240" y="385"/>
                </a:lnTo>
                <a:lnTo>
                  <a:pt x="239" y="383"/>
                </a:lnTo>
                <a:lnTo>
                  <a:pt x="238" y="381"/>
                </a:lnTo>
                <a:lnTo>
                  <a:pt x="237" y="378"/>
                </a:lnTo>
                <a:lnTo>
                  <a:pt x="237" y="375"/>
                </a:lnTo>
                <a:lnTo>
                  <a:pt x="237" y="373"/>
                </a:lnTo>
                <a:lnTo>
                  <a:pt x="238" y="371"/>
                </a:lnTo>
                <a:lnTo>
                  <a:pt x="238" y="369"/>
                </a:lnTo>
                <a:lnTo>
                  <a:pt x="240" y="367"/>
                </a:lnTo>
                <a:lnTo>
                  <a:pt x="241" y="366"/>
                </a:lnTo>
                <a:lnTo>
                  <a:pt x="243" y="366"/>
                </a:lnTo>
                <a:lnTo>
                  <a:pt x="245" y="366"/>
                </a:lnTo>
                <a:lnTo>
                  <a:pt x="246" y="366"/>
                </a:lnTo>
                <a:lnTo>
                  <a:pt x="249" y="366"/>
                </a:lnTo>
                <a:lnTo>
                  <a:pt x="250" y="366"/>
                </a:lnTo>
                <a:lnTo>
                  <a:pt x="252" y="366"/>
                </a:lnTo>
                <a:lnTo>
                  <a:pt x="253" y="365"/>
                </a:lnTo>
                <a:lnTo>
                  <a:pt x="253" y="364"/>
                </a:lnTo>
                <a:lnTo>
                  <a:pt x="253" y="362"/>
                </a:lnTo>
                <a:lnTo>
                  <a:pt x="253" y="361"/>
                </a:lnTo>
                <a:lnTo>
                  <a:pt x="253" y="359"/>
                </a:lnTo>
                <a:lnTo>
                  <a:pt x="253" y="360"/>
                </a:lnTo>
                <a:lnTo>
                  <a:pt x="252" y="359"/>
                </a:lnTo>
                <a:lnTo>
                  <a:pt x="250" y="358"/>
                </a:lnTo>
                <a:lnTo>
                  <a:pt x="250" y="355"/>
                </a:lnTo>
                <a:lnTo>
                  <a:pt x="251" y="352"/>
                </a:lnTo>
                <a:lnTo>
                  <a:pt x="250" y="350"/>
                </a:lnTo>
                <a:lnTo>
                  <a:pt x="247" y="346"/>
                </a:lnTo>
                <a:lnTo>
                  <a:pt x="244" y="341"/>
                </a:lnTo>
                <a:lnTo>
                  <a:pt x="241" y="337"/>
                </a:lnTo>
                <a:lnTo>
                  <a:pt x="239" y="332"/>
                </a:lnTo>
                <a:lnTo>
                  <a:pt x="237" y="328"/>
                </a:lnTo>
                <a:lnTo>
                  <a:pt x="234" y="323"/>
                </a:lnTo>
                <a:lnTo>
                  <a:pt x="234" y="318"/>
                </a:lnTo>
                <a:lnTo>
                  <a:pt x="233" y="312"/>
                </a:lnTo>
                <a:lnTo>
                  <a:pt x="233" y="305"/>
                </a:lnTo>
                <a:lnTo>
                  <a:pt x="235" y="297"/>
                </a:lnTo>
                <a:lnTo>
                  <a:pt x="238" y="290"/>
                </a:lnTo>
                <a:lnTo>
                  <a:pt x="241" y="284"/>
                </a:lnTo>
                <a:lnTo>
                  <a:pt x="244" y="277"/>
                </a:lnTo>
                <a:lnTo>
                  <a:pt x="246" y="270"/>
                </a:lnTo>
                <a:lnTo>
                  <a:pt x="248" y="263"/>
                </a:lnTo>
                <a:lnTo>
                  <a:pt x="248" y="255"/>
                </a:lnTo>
                <a:lnTo>
                  <a:pt x="248" y="253"/>
                </a:lnTo>
                <a:lnTo>
                  <a:pt x="246" y="251"/>
                </a:lnTo>
                <a:lnTo>
                  <a:pt x="245" y="248"/>
                </a:lnTo>
                <a:lnTo>
                  <a:pt x="244" y="245"/>
                </a:lnTo>
                <a:lnTo>
                  <a:pt x="242" y="243"/>
                </a:lnTo>
                <a:lnTo>
                  <a:pt x="240" y="242"/>
                </a:lnTo>
                <a:lnTo>
                  <a:pt x="238" y="240"/>
                </a:lnTo>
                <a:lnTo>
                  <a:pt x="234" y="240"/>
                </a:lnTo>
                <a:lnTo>
                  <a:pt x="232" y="239"/>
                </a:lnTo>
                <a:lnTo>
                  <a:pt x="230" y="240"/>
                </a:lnTo>
                <a:lnTo>
                  <a:pt x="228" y="240"/>
                </a:lnTo>
                <a:lnTo>
                  <a:pt x="226" y="240"/>
                </a:lnTo>
                <a:lnTo>
                  <a:pt x="223" y="241"/>
                </a:lnTo>
                <a:lnTo>
                  <a:pt x="222" y="241"/>
                </a:lnTo>
                <a:lnTo>
                  <a:pt x="220" y="242"/>
                </a:lnTo>
                <a:lnTo>
                  <a:pt x="218" y="242"/>
                </a:lnTo>
                <a:lnTo>
                  <a:pt x="214" y="241"/>
                </a:lnTo>
                <a:lnTo>
                  <a:pt x="210" y="240"/>
                </a:lnTo>
                <a:lnTo>
                  <a:pt x="204" y="240"/>
                </a:lnTo>
                <a:lnTo>
                  <a:pt x="200" y="240"/>
                </a:lnTo>
                <a:lnTo>
                  <a:pt x="195" y="240"/>
                </a:lnTo>
                <a:lnTo>
                  <a:pt x="191" y="240"/>
                </a:lnTo>
                <a:lnTo>
                  <a:pt x="187" y="240"/>
                </a:lnTo>
                <a:lnTo>
                  <a:pt x="183" y="240"/>
                </a:lnTo>
                <a:lnTo>
                  <a:pt x="180" y="240"/>
                </a:lnTo>
                <a:lnTo>
                  <a:pt x="176" y="243"/>
                </a:lnTo>
                <a:lnTo>
                  <a:pt x="173" y="245"/>
                </a:lnTo>
                <a:lnTo>
                  <a:pt x="170" y="247"/>
                </a:lnTo>
                <a:lnTo>
                  <a:pt x="168" y="249"/>
                </a:lnTo>
                <a:lnTo>
                  <a:pt x="165" y="249"/>
                </a:lnTo>
                <a:lnTo>
                  <a:pt x="164" y="249"/>
                </a:lnTo>
                <a:lnTo>
                  <a:pt x="161" y="247"/>
                </a:lnTo>
                <a:lnTo>
                  <a:pt x="156" y="243"/>
                </a:lnTo>
                <a:lnTo>
                  <a:pt x="152" y="240"/>
                </a:lnTo>
                <a:lnTo>
                  <a:pt x="147" y="236"/>
                </a:lnTo>
                <a:lnTo>
                  <a:pt x="142" y="231"/>
                </a:lnTo>
                <a:lnTo>
                  <a:pt x="138" y="227"/>
                </a:lnTo>
                <a:lnTo>
                  <a:pt x="133" y="224"/>
                </a:lnTo>
                <a:lnTo>
                  <a:pt x="129" y="220"/>
                </a:lnTo>
                <a:lnTo>
                  <a:pt x="122" y="220"/>
                </a:lnTo>
                <a:lnTo>
                  <a:pt x="118" y="219"/>
                </a:lnTo>
                <a:lnTo>
                  <a:pt x="114" y="217"/>
                </a:lnTo>
                <a:lnTo>
                  <a:pt x="110" y="216"/>
                </a:lnTo>
                <a:lnTo>
                  <a:pt x="105" y="214"/>
                </a:lnTo>
                <a:lnTo>
                  <a:pt x="101" y="213"/>
                </a:lnTo>
                <a:lnTo>
                  <a:pt x="96" y="212"/>
                </a:lnTo>
                <a:lnTo>
                  <a:pt x="92" y="212"/>
                </a:lnTo>
                <a:lnTo>
                  <a:pt x="87" y="213"/>
                </a:lnTo>
                <a:lnTo>
                  <a:pt x="82" y="215"/>
                </a:lnTo>
                <a:lnTo>
                  <a:pt x="77" y="216"/>
                </a:lnTo>
                <a:lnTo>
                  <a:pt x="71" y="216"/>
                </a:lnTo>
                <a:lnTo>
                  <a:pt x="67" y="216"/>
                </a:lnTo>
                <a:lnTo>
                  <a:pt x="62" y="215"/>
                </a:lnTo>
                <a:lnTo>
                  <a:pt x="57" y="215"/>
                </a:lnTo>
                <a:lnTo>
                  <a:pt x="52" y="214"/>
                </a:lnTo>
                <a:lnTo>
                  <a:pt x="47" y="214"/>
                </a:lnTo>
                <a:lnTo>
                  <a:pt x="44" y="213"/>
                </a:lnTo>
                <a:lnTo>
                  <a:pt x="41" y="210"/>
                </a:lnTo>
                <a:lnTo>
                  <a:pt x="39" y="206"/>
                </a:lnTo>
                <a:lnTo>
                  <a:pt x="37" y="202"/>
                </a:lnTo>
                <a:lnTo>
                  <a:pt x="35" y="201"/>
                </a:lnTo>
                <a:lnTo>
                  <a:pt x="32" y="201"/>
                </a:lnTo>
                <a:lnTo>
                  <a:pt x="29" y="201"/>
                </a:lnTo>
                <a:lnTo>
                  <a:pt x="25" y="201"/>
                </a:lnTo>
                <a:lnTo>
                  <a:pt x="25" y="200"/>
                </a:lnTo>
                <a:lnTo>
                  <a:pt x="23" y="199"/>
                </a:lnTo>
                <a:lnTo>
                  <a:pt x="21" y="198"/>
                </a:lnTo>
                <a:lnTo>
                  <a:pt x="21" y="197"/>
                </a:lnTo>
                <a:lnTo>
                  <a:pt x="23" y="190"/>
                </a:lnTo>
                <a:lnTo>
                  <a:pt x="24" y="182"/>
                </a:lnTo>
                <a:lnTo>
                  <a:pt x="24" y="174"/>
                </a:lnTo>
                <a:lnTo>
                  <a:pt x="24" y="168"/>
                </a:lnTo>
                <a:lnTo>
                  <a:pt x="23" y="161"/>
                </a:lnTo>
                <a:lnTo>
                  <a:pt x="21" y="154"/>
                </a:lnTo>
                <a:lnTo>
                  <a:pt x="20" y="148"/>
                </a:lnTo>
                <a:lnTo>
                  <a:pt x="18" y="140"/>
                </a:lnTo>
                <a:lnTo>
                  <a:pt x="17" y="137"/>
                </a:lnTo>
                <a:lnTo>
                  <a:pt x="14" y="135"/>
                </a:lnTo>
                <a:lnTo>
                  <a:pt x="12" y="132"/>
                </a:lnTo>
                <a:lnTo>
                  <a:pt x="10" y="131"/>
                </a:lnTo>
                <a:lnTo>
                  <a:pt x="6" y="128"/>
                </a:lnTo>
                <a:lnTo>
                  <a:pt x="4" y="127"/>
                </a:lnTo>
                <a:lnTo>
                  <a:pt x="2" y="125"/>
                </a:lnTo>
                <a:lnTo>
                  <a:pt x="1" y="123"/>
                </a:lnTo>
                <a:lnTo>
                  <a:pt x="0" y="119"/>
                </a:lnTo>
                <a:lnTo>
                  <a:pt x="0" y="115"/>
                </a:lnTo>
                <a:lnTo>
                  <a:pt x="0" y="112"/>
                </a:lnTo>
                <a:lnTo>
                  <a:pt x="2" y="109"/>
                </a:lnTo>
                <a:lnTo>
                  <a:pt x="2" y="105"/>
                </a:lnTo>
                <a:lnTo>
                  <a:pt x="4" y="101"/>
                </a:lnTo>
                <a:lnTo>
                  <a:pt x="5" y="97"/>
                </a:lnTo>
                <a:lnTo>
                  <a:pt x="6" y="93"/>
                </a:lnTo>
                <a:lnTo>
                  <a:pt x="7" y="87"/>
                </a:lnTo>
                <a:lnTo>
                  <a:pt x="8" y="82"/>
                </a:lnTo>
                <a:lnTo>
                  <a:pt x="10" y="76"/>
                </a:lnTo>
                <a:lnTo>
                  <a:pt x="13" y="71"/>
                </a:lnTo>
                <a:lnTo>
                  <a:pt x="16" y="66"/>
                </a:lnTo>
                <a:lnTo>
                  <a:pt x="19" y="61"/>
                </a:lnTo>
                <a:lnTo>
                  <a:pt x="24" y="56"/>
                </a:lnTo>
                <a:lnTo>
                  <a:pt x="28" y="52"/>
                </a:lnTo>
                <a:lnTo>
                  <a:pt x="32" y="50"/>
                </a:lnTo>
                <a:lnTo>
                  <a:pt x="35" y="46"/>
                </a:lnTo>
                <a:lnTo>
                  <a:pt x="37" y="43"/>
                </a:lnTo>
                <a:lnTo>
                  <a:pt x="40" y="39"/>
                </a:lnTo>
                <a:lnTo>
                  <a:pt x="41" y="35"/>
                </a:lnTo>
                <a:lnTo>
                  <a:pt x="44" y="31"/>
                </a:lnTo>
                <a:lnTo>
                  <a:pt x="46" y="27"/>
                </a:lnTo>
                <a:lnTo>
                  <a:pt x="48" y="22"/>
                </a:lnTo>
                <a:lnTo>
                  <a:pt x="49" y="20"/>
                </a:lnTo>
                <a:lnTo>
                  <a:pt x="52" y="17"/>
                </a:lnTo>
                <a:lnTo>
                  <a:pt x="54" y="17"/>
                </a:lnTo>
                <a:lnTo>
                  <a:pt x="57" y="16"/>
                </a:lnTo>
                <a:lnTo>
                  <a:pt x="60" y="16"/>
                </a:lnTo>
                <a:lnTo>
                  <a:pt x="64" y="16"/>
                </a:lnTo>
                <a:lnTo>
                  <a:pt x="67" y="15"/>
                </a:lnTo>
                <a:lnTo>
                  <a:pt x="70" y="14"/>
                </a:lnTo>
                <a:lnTo>
                  <a:pt x="71" y="13"/>
                </a:lnTo>
                <a:lnTo>
                  <a:pt x="72" y="13"/>
                </a:lnTo>
                <a:lnTo>
                  <a:pt x="74" y="11"/>
                </a:lnTo>
                <a:lnTo>
                  <a:pt x="75" y="10"/>
                </a:lnTo>
                <a:lnTo>
                  <a:pt x="75" y="11"/>
                </a:lnTo>
                <a:lnTo>
                  <a:pt x="75" y="13"/>
                </a:lnTo>
                <a:lnTo>
                  <a:pt x="74" y="15"/>
                </a:lnTo>
                <a:lnTo>
                  <a:pt x="71" y="18"/>
                </a:lnTo>
                <a:lnTo>
                  <a:pt x="70" y="21"/>
                </a:lnTo>
                <a:lnTo>
                  <a:pt x="69" y="21"/>
                </a:lnTo>
                <a:lnTo>
                  <a:pt x="67" y="23"/>
                </a:lnTo>
                <a:lnTo>
                  <a:pt x="65" y="25"/>
                </a:lnTo>
                <a:lnTo>
                  <a:pt x="63" y="28"/>
                </a:lnTo>
                <a:lnTo>
                  <a:pt x="60" y="29"/>
                </a:lnTo>
                <a:lnTo>
                  <a:pt x="58" y="32"/>
                </a:lnTo>
                <a:lnTo>
                  <a:pt x="56" y="34"/>
                </a:lnTo>
                <a:lnTo>
                  <a:pt x="55" y="36"/>
                </a:lnTo>
                <a:lnTo>
                  <a:pt x="52" y="39"/>
                </a:lnTo>
                <a:lnTo>
                  <a:pt x="53" y="42"/>
                </a:lnTo>
                <a:lnTo>
                  <a:pt x="56" y="44"/>
                </a:lnTo>
                <a:lnTo>
                  <a:pt x="59" y="48"/>
                </a:lnTo>
                <a:lnTo>
                  <a:pt x="60" y="50"/>
                </a:lnTo>
                <a:lnTo>
                  <a:pt x="58" y="54"/>
                </a:lnTo>
                <a:lnTo>
                  <a:pt x="57" y="57"/>
                </a:lnTo>
                <a:lnTo>
                  <a:pt x="56" y="60"/>
                </a:lnTo>
                <a:lnTo>
                  <a:pt x="55" y="64"/>
                </a:lnTo>
                <a:lnTo>
                  <a:pt x="55" y="67"/>
                </a:lnTo>
                <a:lnTo>
                  <a:pt x="54" y="71"/>
                </a:lnTo>
                <a:lnTo>
                  <a:pt x="53" y="75"/>
                </a:lnTo>
                <a:lnTo>
                  <a:pt x="52" y="78"/>
                </a:lnTo>
                <a:lnTo>
                  <a:pt x="48" y="85"/>
                </a:lnTo>
                <a:lnTo>
                  <a:pt x="45" y="91"/>
                </a:lnTo>
                <a:lnTo>
                  <a:pt x="43" y="98"/>
                </a:lnTo>
                <a:lnTo>
                  <a:pt x="41" y="105"/>
                </a:lnTo>
                <a:lnTo>
                  <a:pt x="41" y="113"/>
                </a:lnTo>
                <a:lnTo>
                  <a:pt x="41" y="119"/>
                </a:lnTo>
                <a:lnTo>
                  <a:pt x="44" y="125"/>
                </a:lnTo>
                <a:lnTo>
                  <a:pt x="50" y="128"/>
                </a:lnTo>
                <a:lnTo>
                  <a:pt x="56" y="132"/>
                </a:lnTo>
                <a:lnTo>
                  <a:pt x="61" y="132"/>
                </a:lnTo>
                <a:lnTo>
                  <a:pt x="66" y="131"/>
                </a:lnTo>
                <a:lnTo>
                  <a:pt x="71" y="128"/>
                </a:lnTo>
                <a:lnTo>
                  <a:pt x="75" y="125"/>
                </a:lnTo>
                <a:lnTo>
                  <a:pt x="78" y="120"/>
                </a:lnTo>
                <a:lnTo>
                  <a:pt x="80" y="115"/>
                </a:lnTo>
                <a:lnTo>
                  <a:pt x="82" y="109"/>
                </a:lnTo>
                <a:lnTo>
                  <a:pt x="82" y="105"/>
                </a:lnTo>
                <a:lnTo>
                  <a:pt x="82" y="102"/>
                </a:lnTo>
                <a:lnTo>
                  <a:pt x="80" y="98"/>
                </a:lnTo>
                <a:lnTo>
                  <a:pt x="79" y="95"/>
                </a:lnTo>
                <a:lnTo>
                  <a:pt x="76" y="92"/>
                </a:lnTo>
                <a:lnTo>
                  <a:pt x="74" y="89"/>
                </a:lnTo>
                <a:lnTo>
                  <a:pt x="71" y="86"/>
                </a:lnTo>
                <a:lnTo>
                  <a:pt x="68" y="84"/>
                </a:lnTo>
                <a:lnTo>
                  <a:pt x="66" y="80"/>
                </a:lnTo>
                <a:lnTo>
                  <a:pt x="67" y="77"/>
                </a:lnTo>
                <a:lnTo>
                  <a:pt x="69" y="74"/>
                </a:lnTo>
                <a:lnTo>
                  <a:pt x="68" y="72"/>
                </a:lnTo>
                <a:lnTo>
                  <a:pt x="66" y="71"/>
                </a:lnTo>
                <a:lnTo>
                  <a:pt x="64" y="69"/>
                </a:lnTo>
                <a:lnTo>
                  <a:pt x="63" y="68"/>
                </a:lnTo>
                <a:lnTo>
                  <a:pt x="62" y="67"/>
                </a:lnTo>
                <a:lnTo>
                  <a:pt x="61" y="64"/>
                </a:lnTo>
                <a:lnTo>
                  <a:pt x="62" y="61"/>
                </a:lnTo>
                <a:lnTo>
                  <a:pt x="63" y="59"/>
                </a:lnTo>
                <a:lnTo>
                  <a:pt x="64" y="59"/>
                </a:lnTo>
                <a:lnTo>
                  <a:pt x="68" y="56"/>
                </a:lnTo>
                <a:lnTo>
                  <a:pt x="72" y="52"/>
                </a:lnTo>
                <a:lnTo>
                  <a:pt x="76" y="51"/>
                </a:lnTo>
                <a:lnTo>
                  <a:pt x="81" y="48"/>
                </a:lnTo>
                <a:lnTo>
                  <a:pt x="86" y="46"/>
                </a:lnTo>
                <a:lnTo>
                  <a:pt x="91" y="44"/>
                </a:lnTo>
                <a:lnTo>
                  <a:pt x="95" y="42"/>
                </a:lnTo>
                <a:lnTo>
                  <a:pt x="99" y="39"/>
                </a:lnTo>
                <a:lnTo>
                  <a:pt x="102" y="39"/>
                </a:lnTo>
                <a:lnTo>
                  <a:pt x="106" y="39"/>
                </a:lnTo>
                <a:lnTo>
                  <a:pt x="108" y="39"/>
                </a:lnTo>
                <a:lnTo>
                  <a:pt x="110" y="38"/>
                </a:lnTo>
                <a:lnTo>
                  <a:pt x="113" y="35"/>
                </a:lnTo>
                <a:lnTo>
                  <a:pt x="117" y="33"/>
                </a:lnTo>
                <a:lnTo>
                  <a:pt x="119" y="31"/>
                </a:lnTo>
                <a:lnTo>
                  <a:pt x="123" y="30"/>
                </a:lnTo>
                <a:lnTo>
                  <a:pt x="126" y="29"/>
                </a:lnTo>
                <a:lnTo>
                  <a:pt x="130" y="29"/>
                </a:lnTo>
                <a:lnTo>
                  <a:pt x="133" y="28"/>
                </a:lnTo>
                <a:lnTo>
                  <a:pt x="137" y="26"/>
                </a:lnTo>
                <a:lnTo>
                  <a:pt x="137" y="25"/>
                </a:lnTo>
                <a:lnTo>
                  <a:pt x="137" y="23"/>
                </a:lnTo>
                <a:lnTo>
                  <a:pt x="137" y="22"/>
                </a:lnTo>
                <a:lnTo>
                  <a:pt x="133" y="21"/>
                </a:lnTo>
                <a:lnTo>
                  <a:pt x="130" y="21"/>
                </a:lnTo>
                <a:lnTo>
                  <a:pt x="126" y="18"/>
                </a:lnTo>
                <a:lnTo>
                  <a:pt x="124" y="17"/>
                </a:lnTo>
                <a:lnTo>
                  <a:pt x="122" y="15"/>
                </a:lnTo>
                <a:lnTo>
                  <a:pt x="121" y="13"/>
                </a:lnTo>
                <a:lnTo>
                  <a:pt x="121" y="10"/>
                </a:lnTo>
                <a:lnTo>
                  <a:pt x="122" y="7"/>
                </a:lnTo>
                <a:lnTo>
                  <a:pt x="127" y="2"/>
                </a:lnTo>
                <a:lnTo>
                  <a:pt x="131" y="0"/>
                </a:lnTo>
                <a:lnTo>
                  <a:pt x="135" y="1"/>
                </a:lnTo>
                <a:lnTo>
                  <a:pt x="139" y="5"/>
                </a:lnTo>
                <a:lnTo>
                  <a:pt x="142" y="10"/>
                </a:lnTo>
                <a:lnTo>
                  <a:pt x="145" y="16"/>
                </a:lnTo>
                <a:lnTo>
                  <a:pt x="148" y="21"/>
                </a:lnTo>
                <a:lnTo>
                  <a:pt x="150" y="26"/>
                </a:lnTo>
                <a:lnTo>
                  <a:pt x="151" y="29"/>
                </a:lnTo>
                <a:lnTo>
                  <a:pt x="153" y="30"/>
                </a:lnTo>
                <a:lnTo>
                  <a:pt x="156" y="31"/>
                </a:lnTo>
                <a:lnTo>
                  <a:pt x="159" y="33"/>
                </a:lnTo>
                <a:lnTo>
                  <a:pt x="163" y="32"/>
                </a:lnTo>
                <a:lnTo>
                  <a:pt x="164" y="29"/>
                </a:lnTo>
                <a:lnTo>
                  <a:pt x="167" y="27"/>
                </a:lnTo>
                <a:lnTo>
                  <a:pt x="170" y="27"/>
                </a:lnTo>
                <a:lnTo>
                  <a:pt x="172" y="28"/>
                </a:lnTo>
                <a:lnTo>
                  <a:pt x="172" y="29"/>
                </a:lnTo>
                <a:lnTo>
                  <a:pt x="173" y="30"/>
                </a:lnTo>
                <a:lnTo>
                  <a:pt x="172" y="32"/>
                </a:lnTo>
                <a:lnTo>
                  <a:pt x="176" y="31"/>
                </a:lnTo>
                <a:lnTo>
                  <a:pt x="178" y="31"/>
                </a:lnTo>
                <a:lnTo>
                  <a:pt x="181" y="31"/>
                </a:lnTo>
                <a:lnTo>
                  <a:pt x="183" y="32"/>
                </a:lnTo>
                <a:lnTo>
                  <a:pt x="186" y="33"/>
                </a:lnTo>
                <a:lnTo>
                  <a:pt x="187" y="34"/>
                </a:lnTo>
                <a:lnTo>
                  <a:pt x="189" y="35"/>
                </a:lnTo>
                <a:lnTo>
                  <a:pt x="191" y="37"/>
                </a:lnTo>
                <a:lnTo>
                  <a:pt x="194" y="42"/>
                </a:lnTo>
                <a:lnTo>
                  <a:pt x="199" y="46"/>
                </a:lnTo>
                <a:lnTo>
                  <a:pt x="203" y="50"/>
                </a:lnTo>
                <a:lnTo>
                  <a:pt x="208" y="52"/>
                </a:lnTo>
                <a:lnTo>
                  <a:pt x="213" y="56"/>
                </a:lnTo>
                <a:lnTo>
                  <a:pt x="218" y="60"/>
                </a:lnTo>
                <a:lnTo>
                  <a:pt x="222" y="64"/>
                </a:lnTo>
                <a:lnTo>
                  <a:pt x="225" y="69"/>
                </a:lnTo>
                <a:lnTo>
                  <a:pt x="230" y="67"/>
                </a:lnTo>
                <a:lnTo>
                  <a:pt x="235" y="66"/>
                </a:lnTo>
                <a:lnTo>
                  <a:pt x="241" y="65"/>
                </a:lnTo>
                <a:lnTo>
                  <a:pt x="245" y="63"/>
                </a:lnTo>
                <a:lnTo>
                  <a:pt x="250" y="63"/>
                </a:lnTo>
                <a:lnTo>
                  <a:pt x="255" y="61"/>
                </a:lnTo>
                <a:lnTo>
                  <a:pt x="261" y="61"/>
                </a:lnTo>
                <a:lnTo>
                  <a:pt x="265" y="60"/>
                </a:lnTo>
                <a:lnTo>
                  <a:pt x="270" y="59"/>
                </a:lnTo>
                <a:lnTo>
                  <a:pt x="276" y="59"/>
                </a:lnTo>
                <a:lnTo>
                  <a:pt x="280" y="59"/>
                </a:lnTo>
                <a:lnTo>
                  <a:pt x="285" y="59"/>
                </a:lnTo>
                <a:lnTo>
                  <a:pt x="291" y="58"/>
                </a:lnTo>
                <a:lnTo>
                  <a:pt x="296" y="58"/>
                </a:lnTo>
                <a:lnTo>
                  <a:pt x="301" y="58"/>
                </a:lnTo>
                <a:lnTo>
                  <a:pt x="306" y="58"/>
                </a:lnTo>
                <a:lnTo>
                  <a:pt x="306" y="59"/>
                </a:lnTo>
                <a:lnTo>
                  <a:pt x="305" y="61"/>
                </a:lnTo>
                <a:lnTo>
                  <a:pt x="303" y="62"/>
                </a:lnTo>
                <a:lnTo>
                  <a:pt x="307" y="63"/>
                </a:lnTo>
                <a:lnTo>
                  <a:pt x="310" y="65"/>
                </a:lnTo>
                <a:lnTo>
                  <a:pt x="313" y="67"/>
                </a:lnTo>
                <a:lnTo>
                  <a:pt x="315" y="71"/>
                </a:lnTo>
                <a:lnTo>
                  <a:pt x="318" y="73"/>
                </a:lnTo>
                <a:lnTo>
                  <a:pt x="321" y="75"/>
                </a:lnTo>
                <a:lnTo>
                  <a:pt x="324" y="77"/>
                </a:lnTo>
                <a:lnTo>
                  <a:pt x="327" y="78"/>
                </a:lnTo>
                <a:lnTo>
                  <a:pt x="333" y="78"/>
                </a:lnTo>
                <a:lnTo>
                  <a:pt x="338" y="79"/>
                </a:lnTo>
                <a:lnTo>
                  <a:pt x="343" y="79"/>
                </a:lnTo>
                <a:lnTo>
                  <a:pt x="348" y="78"/>
                </a:lnTo>
                <a:lnTo>
                  <a:pt x="353" y="78"/>
                </a:lnTo>
                <a:lnTo>
                  <a:pt x="359" y="77"/>
                </a:lnTo>
                <a:lnTo>
                  <a:pt x="364" y="76"/>
                </a:lnTo>
                <a:lnTo>
                  <a:pt x="369" y="75"/>
                </a:lnTo>
                <a:lnTo>
                  <a:pt x="373" y="74"/>
                </a:lnTo>
                <a:lnTo>
                  <a:pt x="378" y="73"/>
                </a:lnTo>
                <a:lnTo>
                  <a:pt x="384" y="71"/>
                </a:lnTo>
                <a:lnTo>
                  <a:pt x="388" y="69"/>
                </a:lnTo>
                <a:lnTo>
                  <a:pt x="393" y="67"/>
                </a:lnTo>
                <a:lnTo>
                  <a:pt x="398" y="66"/>
                </a:lnTo>
                <a:lnTo>
                  <a:pt x="403" y="64"/>
                </a:lnTo>
                <a:lnTo>
                  <a:pt x="408" y="62"/>
                </a:lnTo>
                <a:lnTo>
                  <a:pt x="406" y="61"/>
                </a:lnTo>
                <a:lnTo>
                  <a:pt x="405" y="60"/>
                </a:lnTo>
                <a:lnTo>
                  <a:pt x="403" y="59"/>
                </a:lnTo>
                <a:lnTo>
                  <a:pt x="401" y="59"/>
                </a:lnTo>
                <a:lnTo>
                  <a:pt x="400" y="59"/>
                </a:lnTo>
                <a:lnTo>
                  <a:pt x="397" y="59"/>
                </a:lnTo>
                <a:lnTo>
                  <a:pt x="396" y="58"/>
                </a:lnTo>
                <a:lnTo>
                  <a:pt x="394" y="57"/>
                </a:lnTo>
                <a:lnTo>
                  <a:pt x="395" y="56"/>
                </a:lnTo>
                <a:lnTo>
                  <a:pt x="396" y="56"/>
                </a:lnTo>
                <a:lnTo>
                  <a:pt x="396" y="54"/>
                </a:lnTo>
                <a:lnTo>
                  <a:pt x="396" y="52"/>
                </a:lnTo>
                <a:lnTo>
                  <a:pt x="402" y="52"/>
                </a:lnTo>
                <a:lnTo>
                  <a:pt x="408" y="51"/>
                </a:lnTo>
                <a:lnTo>
                  <a:pt x="414" y="50"/>
                </a:lnTo>
                <a:lnTo>
                  <a:pt x="420" y="49"/>
                </a:lnTo>
                <a:lnTo>
                  <a:pt x="427" y="48"/>
                </a:lnTo>
                <a:lnTo>
                  <a:pt x="432" y="48"/>
                </a:lnTo>
                <a:lnTo>
                  <a:pt x="438" y="48"/>
                </a:lnTo>
                <a:lnTo>
                  <a:pt x="444" y="50"/>
                </a:lnTo>
                <a:lnTo>
                  <a:pt x="457" y="52"/>
                </a:lnTo>
                <a:lnTo>
                  <a:pt x="465" y="52"/>
                </a:lnTo>
                <a:lnTo>
                  <a:pt x="472" y="52"/>
                </a:lnTo>
                <a:lnTo>
                  <a:pt x="477" y="51"/>
                </a:lnTo>
                <a:lnTo>
                  <a:pt x="481" y="51"/>
                </a:lnTo>
                <a:lnTo>
                  <a:pt x="485" y="51"/>
                </a:lnTo>
                <a:lnTo>
                  <a:pt x="489" y="52"/>
                </a:lnTo>
                <a:lnTo>
                  <a:pt x="494" y="55"/>
                </a:lnTo>
                <a:lnTo>
                  <a:pt x="489" y="58"/>
                </a:lnTo>
                <a:lnTo>
                  <a:pt x="485" y="59"/>
                </a:lnTo>
                <a:lnTo>
                  <a:pt x="479" y="59"/>
                </a:lnTo>
                <a:lnTo>
                  <a:pt x="474" y="59"/>
                </a:lnTo>
                <a:lnTo>
                  <a:pt x="469" y="58"/>
                </a:lnTo>
                <a:lnTo>
                  <a:pt x="465" y="57"/>
                </a:lnTo>
                <a:lnTo>
                  <a:pt x="461" y="58"/>
                </a:lnTo>
                <a:lnTo>
                  <a:pt x="457" y="60"/>
                </a:lnTo>
                <a:lnTo>
                  <a:pt x="456" y="62"/>
                </a:lnTo>
                <a:lnTo>
                  <a:pt x="455" y="64"/>
                </a:lnTo>
                <a:lnTo>
                  <a:pt x="456" y="67"/>
                </a:lnTo>
                <a:lnTo>
                  <a:pt x="457" y="68"/>
                </a:lnTo>
                <a:lnTo>
                  <a:pt x="459" y="71"/>
                </a:lnTo>
                <a:lnTo>
                  <a:pt x="462" y="73"/>
                </a:lnTo>
                <a:lnTo>
                  <a:pt x="463" y="76"/>
                </a:lnTo>
                <a:lnTo>
                  <a:pt x="465" y="78"/>
                </a:lnTo>
                <a:lnTo>
                  <a:pt x="467" y="80"/>
                </a:lnTo>
                <a:lnTo>
                  <a:pt x="470" y="82"/>
                </a:lnTo>
                <a:lnTo>
                  <a:pt x="472" y="84"/>
                </a:lnTo>
                <a:lnTo>
                  <a:pt x="475" y="85"/>
                </a:lnTo>
                <a:lnTo>
                  <a:pt x="477" y="84"/>
                </a:lnTo>
                <a:lnTo>
                  <a:pt x="480" y="82"/>
                </a:lnTo>
                <a:lnTo>
                  <a:pt x="483" y="81"/>
                </a:lnTo>
                <a:lnTo>
                  <a:pt x="487" y="81"/>
                </a:lnTo>
                <a:lnTo>
                  <a:pt x="487" y="83"/>
                </a:lnTo>
                <a:lnTo>
                  <a:pt x="489" y="85"/>
                </a:lnTo>
                <a:lnTo>
                  <a:pt x="491" y="86"/>
                </a:lnTo>
                <a:lnTo>
                  <a:pt x="492" y="88"/>
                </a:lnTo>
                <a:lnTo>
                  <a:pt x="496" y="88"/>
                </a:lnTo>
                <a:lnTo>
                  <a:pt x="501" y="88"/>
                </a:lnTo>
                <a:lnTo>
                  <a:pt x="506" y="88"/>
                </a:lnTo>
                <a:lnTo>
                  <a:pt x="511" y="89"/>
                </a:lnTo>
                <a:lnTo>
                  <a:pt x="516" y="90"/>
                </a:lnTo>
                <a:lnTo>
                  <a:pt x="520" y="93"/>
                </a:lnTo>
                <a:lnTo>
                  <a:pt x="523" y="96"/>
                </a:lnTo>
                <a:lnTo>
                  <a:pt x="527" y="99"/>
                </a:lnTo>
                <a:lnTo>
                  <a:pt x="529" y="100"/>
                </a:lnTo>
                <a:lnTo>
                  <a:pt x="531" y="100"/>
                </a:lnTo>
                <a:lnTo>
                  <a:pt x="534" y="99"/>
                </a:lnTo>
                <a:lnTo>
                  <a:pt x="535" y="101"/>
                </a:lnTo>
                <a:lnTo>
                  <a:pt x="540" y="105"/>
                </a:lnTo>
                <a:lnTo>
                  <a:pt x="543" y="109"/>
                </a:lnTo>
                <a:lnTo>
                  <a:pt x="544" y="113"/>
                </a:lnTo>
                <a:lnTo>
                  <a:pt x="544" y="119"/>
                </a:lnTo>
                <a:lnTo>
                  <a:pt x="543" y="124"/>
                </a:lnTo>
                <a:lnTo>
                  <a:pt x="543" y="130"/>
                </a:lnTo>
                <a:lnTo>
                  <a:pt x="540" y="135"/>
                </a:lnTo>
                <a:lnTo>
                  <a:pt x="539" y="140"/>
                </a:lnTo>
                <a:lnTo>
                  <a:pt x="544" y="140"/>
                </a:lnTo>
                <a:lnTo>
                  <a:pt x="550" y="140"/>
                </a:lnTo>
                <a:lnTo>
                  <a:pt x="555" y="138"/>
                </a:lnTo>
                <a:lnTo>
                  <a:pt x="560" y="136"/>
                </a:lnTo>
                <a:lnTo>
                  <a:pt x="565" y="135"/>
                </a:lnTo>
                <a:lnTo>
                  <a:pt x="570" y="134"/>
                </a:lnTo>
                <a:lnTo>
                  <a:pt x="574" y="134"/>
                </a:lnTo>
                <a:lnTo>
                  <a:pt x="578" y="135"/>
                </a:lnTo>
                <a:lnTo>
                  <a:pt x="581" y="136"/>
                </a:lnTo>
                <a:lnTo>
                  <a:pt x="582" y="140"/>
                </a:lnTo>
                <a:lnTo>
                  <a:pt x="584" y="144"/>
                </a:lnTo>
                <a:lnTo>
                  <a:pt x="584" y="148"/>
                </a:lnTo>
                <a:lnTo>
                  <a:pt x="584" y="151"/>
                </a:lnTo>
                <a:lnTo>
                  <a:pt x="584" y="155"/>
                </a:lnTo>
                <a:lnTo>
                  <a:pt x="582" y="159"/>
                </a:lnTo>
                <a:lnTo>
                  <a:pt x="581" y="163"/>
                </a:lnTo>
                <a:lnTo>
                  <a:pt x="581" y="166"/>
                </a:lnTo>
                <a:lnTo>
                  <a:pt x="578" y="168"/>
                </a:lnTo>
                <a:lnTo>
                  <a:pt x="576" y="171"/>
                </a:lnTo>
                <a:lnTo>
                  <a:pt x="574" y="173"/>
                </a:lnTo>
                <a:lnTo>
                  <a:pt x="570" y="174"/>
                </a:lnTo>
                <a:lnTo>
                  <a:pt x="566" y="176"/>
                </a:lnTo>
                <a:lnTo>
                  <a:pt x="562" y="176"/>
                </a:lnTo>
                <a:lnTo>
                  <a:pt x="558" y="175"/>
                </a:lnTo>
                <a:lnTo>
                  <a:pt x="557" y="178"/>
                </a:lnTo>
                <a:lnTo>
                  <a:pt x="556" y="179"/>
                </a:lnTo>
                <a:lnTo>
                  <a:pt x="555" y="182"/>
                </a:lnTo>
                <a:lnTo>
                  <a:pt x="554" y="183"/>
                </a:lnTo>
                <a:lnTo>
                  <a:pt x="553" y="185"/>
                </a:lnTo>
                <a:lnTo>
                  <a:pt x="552" y="186"/>
                </a:lnTo>
                <a:lnTo>
                  <a:pt x="551" y="189"/>
                </a:lnTo>
                <a:lnTo>
                  <a:pt x="550" y="190"/>
                </a:lnTo>
                <a:lnTo>
                  <a:pt x="550" y="193"/>
                </a:lnTo>
                <a:lnTo>
                  <a:pt x="550" y="195"/>
                </a:lnTo>
                <a:lnTo>
                  <a:pt x="552" y="196"/>
                </a:lnTo>
                <a:lnTo>
                  <a:pt x="554" y="197"/>
                </a:lnTo>
                <a:lnTo>
                  <a:pt x="558" y="198"/>
                </a:lnTo>
                <a:lnTo>
                  <a:pt x="561" y="199"/>
                </a:lnTo>
                <a:lnTo>
                  <a:pt x="564" y="199"/>
                </a:lnTo>
                <a:lnTo>
                  <a:pt x="567" y="199"/>
                </a:lnTo>
                <a:lnTo>
                  <a:pt x="570" y="201"/>
                </a:lnTo>
                <a:lnTo>
                  <a:pt x="571" y="204"/>
                </a:lnTo>
                <a:lnTo>
                  <a:pt x="573" y="206"/>
                </a:lnTo>
                <a:lnTo>
                  <a:pt x="575" y="208"/>
                </a:lnTo>
                <a:lnTo>
                  <a:pt x="577" y="208"/>
                </a:lnTo>
                <a:lnTo>
                  <a:pt x="579" y="209"/>
                </a:lnTo>
                <a:lnTo>
                  <a:pt x="581" y="209"/>
                </a:lnTo>
                <a:lnTo>
                  <a:pt x="583" y="209"/>
                </a:lnTo>
                <a:lnTo>
                  <a:pt x="585" y="210"/>
                </a:lnTo>
                <a:lnTo>
                  <a:pt x="587" y="210"/>
                </a:lnTo>
                <a:lnTo>
                  <a:pt x="589" y="211"/>
                </a:lnTo>
                <a:lnTo>
                  <a:pt x="591" y="211"/>
                </a:lnTo>
                <a:lnTo>
                  <a:pt x="590" y="216"/>
                </a:lnTo>
                <a:lnTo>
                  <a:pt x="586" y="220"/>
                </a:lnTo>
                <a:lnTo>
                  <a:pt x="580" y="221"/>
                </a:lnTo>
                <a:lnTo>
                  <a:pt x="571" y="221"/>
                </a:lnTo>
                <a:lnTo>
                  <a:pt x="561" y="220"/>
                </a:lnTo>
                <a:lnTo>
                  <a:pt x="550" y="220"/>
                </a:lnTo>
                <a:lnTo>
                  <a:pt x="540" y="219"/>
                </a:lnTo>
                <a:lnTo>
                  <a:pt x="531" y="217"/>
                </a:lnTo>
                <a:lnTo>
                  <a:pt x="529" y="219"/>
                </a:lnTo>
                <a:lnTo>
                  <a:pt x="527" y="220"/>
                </a:lnTo>
                <a:lnTo>
                  <a:pt x="527" y="223"/>
                </a:lnTo>
                <a:lnTo>
                  <a:pt x="525" y="224"/>
                </a:lnTo>
                <a:lnTo>
                  <a:pt x="527" y="228"/>
                </a:lnTo>
                <a:lnTo>
                  <a:pt x="528" y="230"/>
                </a:lnTo>
                <a:lnTo>
                  <a:pt x="528" y="232"/>
                </a:lnTo>
                <a:lnTo>
                  <a:pt x="527" y="235"/>
                </a:lnTo>
                <a:lnTo>
                  <a:pt x="526" y="237"/>
                </a:lnTo>
                <a:lnTo>
                  <a:pt x="524" y="240"/>
                </a:lnTo>
                <a:lnTo>
                  <a:pt x="523" y="242"/>
                </a:lnTo>
                <a:lnTo>
                  <a:pt x="522" y="244"/>
                </a:lnTo>
                <a:lnTo>
                  <a:pt x="522" y="251"/>
                </a:lnTo>
                <a:lnTo>
                  <a:pt x="524" y="257"/>
                </a:lnTo>
                <a:lnTo>
                  <a:pt x="528" y="262"/>
                </a:lnTo>
                <a:lnTo>
                  <a:pt x="533" y="266"/>
                </a:lnTo>
                <a:lnTo>
                  <a:pt x="539" y="271"/>
                </a:lnTo>
                <a:lnTo>
                  <a:pt x="545" y="276"/>
                </a:lnTo>
                <a:lnTo>
                  <a:pt x="550" y="281"/>
                </a:lnTo>
                <a:lnTo>
                  <a:pt x="554" y="286"/>
                </a:lnTo>
                <a:lnTo>
                  <a:pt x="558" y="288"/>
                </a:lnTo>
                <a:lnTo>
                  <a:pt x="555" y="292"/>
                </a:lnTo>
                <a:lnTo>
                  <a:pt x="553" y="295"/>
                </a:lnTo>
                <a:lnTo>
                  <a:pt x="550" y="299"/>
                </a:lnTo>
                <a:lnTo>
                  <a:pt x="547" y="303"/>
                </a:lnTo>
                <a:lnTo>
                  <a:pt x="544" y="305"/>
                </a:lnTo>
                <a:lnTo>
                  <a:pt x="542" y="309"/>
                </a:lnTo>
                <a:lnTo>
                  <a:pt x="538" y="312"/>
                </a:lnTo>
                <a:lnTo>
                  <a:pt x="533" y="313"/>
                </a:lnTo>
                <a:lnTo>
                  <a:pt x="531" y="314"/>
                </a:lnTo>
                <a:lnTo>
                  <a:pt x="530" y="314"/>
                </a:lnTo>
                <a:lnTo>
                  <a:pt x="528" y="314"/>
                </a:lnTo>
                <a:lnTo>
                  <a:pt x="527" y="314"/>
                </a:lnTo>
                <a:lnTo>
                  <a:pt x="525" y="314"/>
                </a:lnTo>
                <a:lnTo>
                  <a:pt x="523" y="314"/>
                </a:lnTo>
                <a:lnTo>
                  <a:pt x="521" y="314"/>
                </a:lnTo>
                <a:lnTo>
                  <a:pt x="520" y="314"/>
                </a:lnTo>
                <a:lnTo>
                  <a:pt x="517" y="316"/>
                </a:lnTo>
                <a:lnTo>
                  <a:pt x="515" y="316"/>
                </a:lnTo>
                <a:lnTo>
                  <a:pt x="512" y="317"/>
                </a:lnTo>
                <a:lnTo>
                  <a:pt x="509" y="318"/>
                </a:lnTo>
                <a:lnTo>
                  <a:pt x="507" y="319"/>
                </a:lnTo>
                <a:lnTo>
                  <a:pt x="504" y="320"/>
                </a:lnTo>
                <a:lnTo>
                  <a:pt x="501" y="320"/>
                </a:lnTo>
                <a:lnTo>
                  <a:pt x="499" y="320"/>
                </a:lnTo>
                <a:lnTo>
                  <a:pt x="496" y="321"/>
                </a:lnTo>
                <a:lnTo>
                  <a:pt x="495" y="323"/>
                </a:lnTo>
                <a:lnTo>
                  <a:pt x="493" y="324"/>
                </a:lnTo>
                <a:lnTo>
                  <a:pt x="490" y="326"/>
                </a:lnTo>
                <a:lnTo>
                  <a:pt x="488" y="328"/>
                </a:lnTo>
                <a:lnTo>
                  <a:pt x="485" y="328"/>
                </a:lnTo>
                <a:lnTo>
                  <a:pt x="483" y="329"/>
                </a:lnTo>
                <a:lnTo>
                  <a:pt x="480" y="329"/>
                </a:lnTo>
                <a:lnTo>
                  <a:pt x="477" y="329"/>
                </a:lnTo>
                <a:lnTo>
                  <a:pt x="474" y="329"/>
                </a:lnTo>
                <a:lnTo>
                  <a:pt x="471" y="329"/>
                </a:lnTo>
                <a:lnTo>
                  <a:pt x="469" y="330"/>
                </a:lnTo>
                <a:lnTo>
                  <a:pt x="465" y="331"/>
                </a:lnTo>
                <a:lnTo>
                  <a:pt x="463" y="332"/>
                </a:lnTo>
                <a:lnTo>
                  <a:pt x="462" y="335"/>
                </a:lnTo>
                <a:lnTo>
                  <a:pt x="459" y="337"/>
                </a:lnTo>
                <a:lnTo>
                  <a:pt x="457" y="340"/>
                </a:lnTo>
                <a:lnTo>
                  <a:pt x="454" y="343"/>
                </a:lnTo>
                <a:lnTo>
                  <a:pt x="450" y="343"/>
                </a:lnTo>
                <a:lnTo>
                  <a:pt x="446" y="343"/>
                </a:lnTo>
                <a:lnTo>
                  <a:pt x="442" y="343"/>
                </a:lnTo>
                <a:lnTo>
                  <a:pt x="438" y="343"/>
                </a:lnTo>
                <a:lnTo>
                  <a:pt x="434" y="342"/>
                </a:lnTo>
                <a:lnTo>
                  <a:pt x="431" y="340"/>
                </a:lnTo>
                <a:lnTo>
                  <a:pt x="427" y="339"/>
                </a:lnTo>
                <a:lnTo>
                  <a:pt x="423" y="337"/>
                </a:lnTo>
                <a:lnTo>
                  <a:pt x="419" y="335"/>
                </a:lnTo>
                <a:lnTo>
                  <a:pt x="415" y="334"/>
                </a:lnTo>
                <a:lnTo>
                  <a:pt x="411" y="333"/>
                </a:lnTo>
                <a:lnTo>
                  <a:pt x="407" y="332"/>
                </a:lnTo>
                <a:lnTo>
                  <a:pt x="403" y="330"/>
                </a:lnTo>
                <a:lnTo>
                  <a:pt x="399" y="328"/>
                </a:lnTo>
                <a:lnTo>
                  <a:pt x="396" y="328"/>
                </a:lnTo>
                <a:lnTo>
                  <a:pt x="394" y="328"/>
                </a:lnTo>
                <a:lnTo>
                  <a:pt x="391" y="328"/>
                </a:lnTo>
                <a:lnTo>
                  <a:pt x="387" y="328"/>
                </a:lnTo>
                <a:lnTo>
                  <a:pt x="384" y="328"/>
                </a:lnTo>
                <a:lnTo>
                  <a:pt x="381" y="328"/>
                </a:lnTo>
                <a:lnTo>
                  <a:pt x="378" y="328"/>
                </a:lnTo>
                <a:lnTo>
                  <a:pt x="376" y="326"/>
                </a:lnTo>
                <a:lnTo>
                  <a:pt x="373" y="325"/>
                </a:lnTo>
                <a:lnTo>
                  <a:pt x="373" y="324"/>
                </a:lnTo>
                <a:lnTo>
                  <a:pt x="371" y="323"/>
                </a:lnTo>
                <a:lnTo>
                  <a:pt x="369" y="322"/>
                </a:lnTo>
                <a:lnTo>
                  <a:pt x="368" y="322"/>
                </a:lnTo>
                <a:lnTo>
                  <a:pt x="367" y="322"/>
                </a:lnTo>
                <a:lnTo>
                  <a:pt x="365" y="322"/>
                </a:lnTo>
                <a:lnTo>
                  <a:pt x="365" y="325"/>
                </a:lnTo>
                <a:lnTo>
                  <a:pt x="365" y="328"/>
                </a:lnTo>
                <a:lnTo>
                  <a:pt x="367" y="330"/>
                </a:lnTo>
                <a:lnTo>
                  <a:pt x="369" y="332"/>
                </a:lnTo>
                <a:lnTo>
                  <a:pt x="372" y="334"/>
                </a:lnTo>
                <a:lnTo>
                  <a:pt x="374" y="335"/>
                </a:lnTo>
                <a:lnTo>
                  <a:pt x="377" y="336"/>
                </a:lnTo>
                <a:lnTo>
                  <a:pt x="380" y="338"/>
                </a:lnTo>
                <a:lnTo>
                  <a:pt x="380" y="339"/>
                </a:lnTo>
                <a:lnTo>
                  <a:pt x="381" y="339"/>
                </a:lnTo>
                <a:lnTo>
                  <a:pt x="381" y="342"/>
                </a:lnTo>
                <a:lnTo>
                  <a:pt x="382" y="343"/>
                </a:lnTo>
                <a:lnTo>
                  <a:pt x="382" y="346"/>
                </a:lnTo>
                <a:lnTo>
                  <a:pt x="382" y="348"/>
                </a:lnTo>
                <a:lnTo>
                  <a:pt x="382" y="351"/>
                </a:lnTo>
                <a:lnTo>
                  <a:pt x="382" y="352"/>
                </a:lnTo>
                <a:lnTo>
                  <a:pt x="382" y="355"/>
                </a:lnTo>
                <a:lnTo>
                  <a:pt x="382" y="358"/>
                </a:lnTo>
                <a:lnTo>
                  <a:pt x="382" y="359"/>
                </a:lnTo>
                <a:lnTo>
                  <a:pt x="383" y="362"/>
                </a:lnTo>
                <a:lnTo>
                  <a:pt x="384" y="365"/>
                </a:lnTo>
                <a:lnTo>
                  <a:pt x="384" y="369"/>
                </a:lnTo>
                <a:lnTo>
                  <a:pt x="386" y="372"/>
                </a:lnTo>
                <a:lnTo>
                  <a:pt x="387" y="375"/>
                </a:lnTo>
                <a:lnTo>
                  <a:pt x="388" y="379"/>
                </a:lnTo>
                <a:lnTo>
                  <a:pt x="389" y="381"/>
                </a:lnTo>
                <a:lnTo>
                  <a:pt x="391" y="385"/>
                </a:lnTo>
                <a:lnTo>
                  <a:pt x="392" y="389"/>
                </a:lnTo>
                <a:lnTo>
                  <a:pt x="392" y="392"/>
                </a:lnTo>
                <a:lnTo>
                  <a:pt x="392" y="393"/>
                </a:lnTo>
                <a:lnTo>
                  <a:pt x="392" y="395"/>
                </a:lnTo>
                <a:lnTo>
                  <a:pt x="394" y="397"/>
                </a:lnTo>
                <a:lnTo>
                  <a:pt x="396" y="398"/>
                </a:lnTo>
                <a:lnTo>
                  <a:pt x="399" y="399"/>
                </a:lnTo>
                <a:lnTo>
                  <a:pt x="400" y="399"/>
                </a:lnTo>
                <a:lnTo>
                  <a:pt x="404" y="399"/>
                </a:lnTo>
                <a:lnTo>
                  <a:pt x="407" y="399"/>
                </a:lnTo>
                <a:lnTo>
                  <a:pt x="410" y="399"/>
                </a:lnTo>
                <a:lnTo>
                  <a:pt x="412" y="399"/>
                </a:lnTo>
                <a:lnTo>
                  <a:pt x="415" y="400"/>
                </a:lnTo>
                <a:lnTo>
                  <a:pt x="418" y="401"/>
                </a:lnTo>
                <a:lnTo>
                  <a:pt x="420" y="402"/>
                </a:lnTo>
                <a:lnTo>
                  <a:pt x="423" y="404"/>
                </a:lnTo>
                <a:lnTo>
                  <a:pt x="423" y="406"/>
                </a:lnTo>
                <a:lnTo>
                  <a:pt x="424" y="408"/>
                </a:lnTo>
                <a:lnTo>
                  <a:pt x="424" y="410"/>
                </a:lnTo>
                <a:lnTo>
                  <a:pt x="423" y="412"/>
                </a:lnTo>
                <a:lnTo>
                  <a:pt x="423" y="415"/>
                </a:lnTo>
                <a:lnTo>
                  <a:pt x="422" y="417"/>
                </a:lnTo>
                <a:lnTo>
                  <a:pt x="421" y="419"/>
                </a:lnTo>
                <a:lnTo>
                  <a:pt x="419" y="420"/>
                </a:lnTo>
                <a:lnTo>
                  <a:pt x="416" y="422"/>
                </a:lnTo>
                <a:lnTo>
                  <a:pt x="413" y="422"/>
                </a:lnTo>
                <a:lnTo>
                  <a:pt x="410" y="423"/>
                </a:lnTo>
                <a:lnTo>
                  <a:pt x="407" y="422"/>
                </a:lnTo>
                <a:lnTo>
                  <a:pt x="404" y="423"/>
                </a:lnTo>
                <a:lnTo>
                  <a:pt x="401" y="423"/>
                </a:lnTo>
                <a:lnTo>
                  <a:pt x="399" y="424"/>
                </a:lnTo>
                <a:lnTo>
                  <a:pt x="397" y="427"/>
                </a:lnTo>
                <a:lnTo>
                  <a:pt x="396" y="430"/>
                </a:lnTo>
                <a:lnTo>
                  <a:pt x="395" y="432"/>
                </a:lnTo>
                <a:lnTo>
                  <a:pt x="393" y="435"/>
                </a:lnTo>
                <a:lnTo>
                  <a:pt x="392" y="436"/>
                </a:lnTo>
                <a:lnTo>
                  <a:pt x="390" y="439"/>
                </a:lnTo>
                <a:lnTo>
                  <a:pt x="388" y="440"/>
                </a:lnTo>
                <a:lnTo>
                  <a:pt x="386" y="441"/>
                </a:lnTo>
                <a:lnTo>
                  <a:pt x="384" y="443"/>
                </a:lnTo>
                <a:lnTo>
                  <a:pt x="381" y="443"/>
                </a:lnTo>
                <a:lnTo>
                  <a:pt x="379" y="444"/>
                </a:lnTo>
                <a:lnTo>
                  <a:pt x="377" y="445"/>
                </a:lnTo>
                <a:lnTo>
                  <a:pt x="373" y="445"/>
                </a:lnTo>
                <a:lnTo>
                  <a:pt x="371" y="447"/>
                </a:lnTo>
                <a:lnTo>
                  <a:pt x="368" y="447"/>
                </a:lnTo>
                <a:lnTo>
                  <a:pt x="365" y="448"/>
                </a:lnTo>
                <a:lnTo>
                  <a:pt x="364" y="449"/>
                </a:lnTo>
                <a:lnTo>
                  <a:pt x="358" y="454"/>
                </a:lnTo>
                <a:lnTo>
                  <a:pt x="353" y="459"/>
                </a:lnTo>
                <a:lnTo>
                  <a:pt x="348" y="464"/>
                </a:lnTo>
                <a:lnTo>
                  <a:pt x="343" y="469"/>
                </a:lnTo>
                <a:lnTo>
                  <a:pt x="338" y="473"/>
                </a:lnTo>
                <a:lnTo>
                  <a:pt x="331" y="477"/>
                </a:lnTo>
                <a:lnTo>
                  <a:pt x="325" y="479"/>
                </a:lnTo>
                <a:lnTo>
                  <a:pt x="318" y="482"/>
                </a:lnTo>
                <a:lnTo>
                  <a:pt x="315" y="483"/>
                </a:lnTo>
                <a:lnTo>
                  <a:pt x="311" y="482"/>
                </a:lnTo>
                <a:lnTo>
                  <a:pt x="308" y="482"/>
                </a:lnTo>
                <a:lnTo>
                  <a:pt x="305" y="481"/>
                </a:lnTo>
                <a:lnTo>
                  <a:pt x="302" y="479"/>
                </a:lnTo>
                <a:lnTo>
                  <a:pt x="299" y="477"/>
                </a:lnTo>
                <a:lnTo>
                  <a:pt x="296" y="476"/>
                </a:lnTo>
                <a:lnTo>
                  <a:pt x="292" y="474"/>
                </a:lnTo>
                <a:lnTo>
                  <a:pt x="292" y="473"/>
                </a:lnTo>
                <a:lnTo>
                  <a:pt x="291" y="473"/>
                </a:lnTo>
                <a:lnTo>
                  <a:pt x="289" y="472"/>
                </a:lnTo>
                <a:lnTo>
                  <a:pt x="289" y="470"/>
                </a:lnTo>
                <a:lnTo>
                  <a:pt x="290" y="467"/>
                </a:lnTo>
                <a:lnTo>
                  <a:pt x="291" y="465"/>
                </a:lnTo>
                <a:lnTo>
                  <a:pt x="292" y="463"/>
                </a:lnTo>
                <a:lnTo>
                  <a:pt x="291" y="463"/>
                </a:lnTo>
                <a:lnTo>
                  <a:pt x="288" y="464"/>
                </a:lnTo>
                <a:lnTo>
                  <a:pt x="287" y="463"/>
                </a:lnTo>
                <a:lnTo>
                  <a:pt x="284" y="460"/>
                </a:lnTo>
              </a:path>
            </a:pathLst>
          </a:custGeom>
          <a:solidFill>
            <a:srgbClr val="FF99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" name="Freeform 131"/>
          <p:cNvSpPr>
            <a:spLocks/>
          </p:cNvSpPr>
          <p:nvPr/>
        </p:nvSpPr>
        <p:spPr bwMode="auto">
          <a:xfrm>
            <a:off x="5138738" y="2627313"/>
            <a:ext cx="311150" cy="430212"/>
          </a:xfrm>
          <a:custGeom>
            <a:avLst/>
            <a:gdLst>
              <a:gd name="T0" fmla="*/ 306552 w 203"/>
              <a:gd name="T1" fmla="*/ 384015 h 298"/>
              <a:gd name="T2" fmla="*/ 303486 w 203"/>
              <a:gd name="T3" fmla="*/ 371022 h 298"/>
              <a:gd name="T4" fmla="*/ 292757 w 203"/>
              <a:gd name="T5" fmla="*/ 353698 h 298"/>
              <a:gd name="T6" fmla="*/ 274364 w 203"/>
              <a:gd name="T7" fmla="*/ 339261 h 298"/>
              <a:gd name="T8" fmla="*/ 269766 w 203"/>
              <a:gd name="T9" fmla="*/ 317606 h 298"/>
              <a:gd name="T10" fmla="*/ 254438 w 203"/>
              <a:gd name="T11" fmla="*/ 310388 h 298"/>
              <a:gd name="T12" fmla="*/ 242176 w 203"/>
              <a:gd name="T13" fmla="*/ 294508 h 298"/>
              <a:gd name="T14" fmla="*/ 228381 w 203"/>
              <a:gd name="T15" fmla="*/ 268522 h 298"/>
              <a:gd name="T16" fmla="*/ 234512 w 203"/>
              <a:gd name="T17" fmla="*/ 230986 h 298"/>
              <a:gd name="T18" fmla="*/ 229914 w 203"/>
              <a:gd name="T19" fmla="*/ 215106 h 298"/>
              <a:gd name="T20" fmla="*/ 245241 w 203"/>
              <a:gd name="T21" fmla="*/ 202113 h 298"/>
              <a:gd name="T22" fmla="*/ 265167 w 203"/>
              <a:gd name="T23" fmla="*/ 196338 h 298"/>
              <a:gd name="T24" fmla="*/ 266700 w 203"/>
              <a:gd name="T25" fmla="*/ 171796 h 298"/>
              <a:gd name="T26" fmla="*/ 275897 w 203"/>
              <a:gd name="T27" fmla="*/ 161690 h 298"/>
              <a:gd name="T28" fmla="*/ 266700 w 203"/>
              <a:gd name="T29" fmla="*/ 147254 h 298"/>
              <a:gd name="T30" fmla="*/ 245241 w 203"/>
              <a:gd name="T31" fmla="*/ 125599 h 298"/>
              <a:gd name="T32" fmla="*/ 223783 w 203"/>
              <a:gd name="T33" fmla="*/ 112606 h 298"/>
              <a:gd name="T34" fmla="*/ 213053 w 203"/>
              <a:gd name="T35" fmla="*/ 108275 h 298"/>
              <a:gd name="T36" fmla="*/ 185464 w 203"/>
              <a:gd name="T37" fmla="*/ 106831 h 298"/>
              <a:gd name="T38" fmla="*/ 179333 w 203"/>
              <a:gd name="T39" fmla="*/ 88064 h 298"/>
              <a:gd name="T40" fmla="*/ 171669 w 203"/>
              <a:gd name="T41" fmla="*/ 60634 h 298"/>
              <a:gd name="T42" fmla="*/ 147145 w 203"/>
              <a:gd name="T43" fmla="*/ 38979 h 298"/>
              <a:gd name="T44" fmla="*/ 141014 w 203"/>
              <a:gd name="T45" fmla="*/ 15880 h 298"/>
              <a:gd name="T46" fmla="*/ 119555 w 203"/>
              <a:gd name="T47" fmla="*/ 7218 h 298"/>
              <a:gd name="T48" fmla="*/ 102695 w 203"/>
              <a:gd name="T49" fmla="*/ 0 h 298"/>
              <a:gd name="T50" fmla="*/ 93498 w 203"/>
              <a:gd name="T51" fmla="*/ 15880 h 298"/>
              <a:gd name="T52" fmla="*/ 85834 w 203"/>
              <a:gd name="T53" fmla="*/ 36092 h 298"/>
              <a:gd name="T54" fmla="*/ 53647 w 203"/>
              <a:gd name="T55" fmla="*/ 46197 h 298"/>
              <a:gd name="T56" fmla="*/ 45983 w 203"/>
              <a:gd name="T57" fmla="*/ 62078 h 298"/>
              <a:gd name="T58" fmla="*/ 49048 w 203"/>
              <a:gd name="T59" fmla="*/ 77958 h 298"/>
              <a:gd name="T60" fmla="*/ 75105 w 203"/>
              <a:gd name="T61" fmla="*/ 88064 h 298"/>
              <a:gd name="T62" fmla="*/ 91966 w 203"/>
              <a:gd name="T63" fmla="*/ 95282 h 298"/>
              <a:gd name="T64" fmla="*/ 96564 w 203"/>
              <a:gd name="T65" fmla="*/ 109718 h 298"/>
              <a:gd name="T66" fmla="*/ 13795 w 203"/>
              <a:gd name="T67" fmla="*/ 106831 h 298"/>
              <a:gd name="T68" fmla="*/ 9197 w 203"/>
              <a:gd name="T69" fmla="*/ 124155 h 298"/>
              <a:gd name="T70" fmla="*/ 0 w 203"/>
              <a:gd name="T71" fmla="*/ 145810 h 298"/>
              <a:gd name="T72" fmla="*/ 35253 w 203"/>
              <a:gd name="T73" fmla="*/ 190564 h 298"/>
              <a:gd name="T74" fmla="*/ 62843 w 203"/>
              <a:gd name="T75" fmla="*/ 203557 h 298"/>
              <a:gd name="T76" fmla="*/ 81236 w 203"/>
              <a:gd name="T77" fmla="*/ 202113 h 298"/>
              <a:gd name="T78" fmla="*/ 85834 w 203"/>
              <a:gd name="T79" fmla="*/ 219437 h 298"/>
              <a:gd name="T80" fmla="*/ 91966 w 203"/>
              <a:gd name="T81" fmla="*/ 251198 h 298"/>
              <a:gd name="T82" fmla="*/ 99629 w 203"/>
              <a:gd name="T83" fmla="*/ 317606 h 298"/>
              <a:gd name="T84" fmla="*/ 87367 w 203"/>
              <a:gd name="T85" fmla="*/ 352254 h 298"/>
              <a:gd name="T86" fmla="*/ 96564 w 203"/>
              <a:gd name="T87" fmla="*/ 392677 h 298"/>
              <a:gd name="T88" fmla="*/ 131817 w 203"/>
              <a:gd name="T89" fmla="*/ 425881 h 298"/>
              <a:gd name="T90" fmla="*/ 147145 w 203"/>
              <a:gd name="T91" fmla="*/ 422994 h 298"/>
              <a:gd name="T92" fmla="*/ 167071 w 203"/>
              <a:gd name="T93" fmla="*/ 425881 h 298"/>
              <a:gd name="T94" fmla="*/ 190062 w 203"/>
              <a:gd name="T95" fmla="*/ 421550 h 298"/>
              <a:gd name="T96" fmla="*/ 208455 w 203"/>
              <a:gd name="T97" fmla="*/ 421550 h 298"/>
              <a:gd name="T98" fmla="*/ 228381 w 203"/>
              <a:gd name="T99" fmla="*/ 422994 h 298"/>
              <a:gd name="T100" fmla="*/ 242176 w 203"/>
              <a:gd name="T101" fmla="*/ 415775 h 298"/>
              <a:gd name="T102" fmla="*/ 262102 w 203"/>
              <a:gd name="T103" fmla="*/ 414332 h 298"/>
              <a:gd name="T104" fmla="*/ 278962 w 203"/>
              <a:gd name="T105" fmla="*/ 405670 h 298"/>
              <a:gd name="T106" fmla="*/ 297355 w 203"/>
              <a:gd name="T107" fmla="*/ 398451 h 29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03"/>
              <a:gd name="T163" fmla="*/ 0 h 298"/>
              <a:gd name="T164" fmla="*/ 203 w 203"/>
              <a:gd name="T165" fmla="*/ 298 h 29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03" h="298">
                <a:moveTo>
                  <a:pt x="202" y="273"/>
                </a:moveTo>
                <a:lnTo>
                  <a:pt x="201" y="271"/>
                </a:lnTo>
                <a:lnTo>
                  <a:pt x="200" y="270"/>
                </a:lnTo>
                <a:lnTo>
                  <a:pt x="200" y="268"/>
                </a:lnTo>
                <a:lnTo>
                  <a:pt x="200" y="266"/>
                </a:lnTo>
                <a:lnTo>
                  <a:pt x="198" y="265"/>
                </a:lnTo>
                <a:lnTo>
                  <a:pt x="197" y="265"/>
                </a:lnTo>
                <a:lnTo>
                  <a:pt x="197" y="264"/>
                </a:lnTo>
                <a:lnTo>
                  <a:pt x="197" y="262"/>
                </a:lnTo>
                <a:lnTo>
                  <a:pt x="197" y="259"/>
                </a:lnTo>
                <a:lnTo>
                  <a:pt x="198" y="257"/>
                </a:lnTo>
                <a:lnTo>
                  <a:pt x="198" y="255"/>
                </a:lnTo>
                <a:lnTo>
                  <a:pt x="197" y="252"/>
                </a:lnTo>
                <a:lnTo>
                  <a:pt x="197" y="251"/>
                </a:lnTo>
                <a:lnTo>
                  <a:pt x="196" y="249"/>
                </a:lnTo>
                <a:lnTo>
                  <a:pt x="193" y="248"/>
                </a:lnTo>
                <a:lnTo>
                  <a:pt x="191" y="245"/>
                </a:lnTo>
                <a:lnTo>
                  <a:pt x="188" y="243"/>
                </a:lnTo>
                <a:lnTo>
                  <a:pt x="185" y="240"/>
                </a:lnTo>
                <a:lnTo>
                  <a:pt x="182" y="238"/>
                </a:lnTo>
                <a:lnTo>
                  <a:pt x="181" y="237"/>
                </a:lnTo>
                <a:lnTo>
                  <a:pt x="180" y="236"/>
                </a:lnTo>
                <a:lnTo>
                  <a:pt x="179" y="235"/>
                </a:lnTo>
                <a:lnTo>
                  <a:pt x="179" y="234"/>
                </a:lnTo>
                <a:lnTo>
                  <a:pt x="179" y="231"/>
                </a:lnTo>
                <a:lnTo>
                  <a:pt x="179" y="228"/>
                </a:lnTo>
                <a:lnTo>
                  <a:pt x="179" y="226"/>
                </a:lnTo>
                <a:lnTo>
                  <a:pt x="177" y="223"/>
                </a:lnTo>
                <a:lnTo>
                  <a:pt x="176" y="220"/>
                </a:lnTo>
                <a:lnTo>
                  <a:pt x="175" y="218"/>
                </a:lnTo>
                <a:lnTo>
                  <a:pt x="172" y="216"/>
                </a:lnTo>
                <a:lnTo>
                  <a:pt x="170" y="215"/>
                </a:lnTo>
                <a:lnTo>
                  <a:pt x="168" y="215"/>
                </a:lnTo>
                <a:lnTo>
                  <a:pt x="167" y="215"/>
                </a:lnTo>
                <a:lnTo>
                  <a:pt x="166" y="215"/>
                </a:lnTo>
                <a:lnTo>
                  <a:pt x="164" y="215"/>
                </a:lnTo>
                <a:lnTo>
                  <a:pt x="163" y="213"/>
                </a:lnTo>
                <a:lnTo>
                  <a:pt x="162" y="211"/>
                </a:lnTo>
                <a:lnTo>
                  <a:pt x="161" y="209"/>
                </a:lnTo>
                <a:lnTo>
                  <a:pt x="159" y="207"/>
                </a:lnTo>
                <a:lnTo>
                  <a:pt x="158" y="204"/>
                </a:lnTo>
                <a:lnTo>
                  <a:pt x="157" y="202"/>
                </a:lnTo>
                <a:lnTo>
                  <a:pt x="156" y="200"/>
                </a:lnTo>
                <a:lnTo>
                  <a:pt x="154" y="198"/>
                </a:lnTo>
                <a:lnTo>
                  <a:pt x="151" y="195"/>
                </a:lnTo>
                <a:lnTo>
                  <a:pt x="150" y="190"/>
                </a:lnTo>
                <a:lnTo>
                  <a:pt x="149" y="186"/>
                </a:lnTo>
                <a:lnTo>
                  <a:pt x="148" y="182"/>
                </a:lnTo>
                <a:lnTo>
                  <a:pt x="148" y="177"/>
                </a:lnTo>
                <a:lnTo>
                  <a:pt x="149" y="172"/>
                </a:lnTo>
                <a:lnTo>
                  <a:pt x="150" y="168"/>
                </a:lnTo>
                <a:lnTo>
                  <a:pt x="153" y="163"/>
                </a:lnTo>
                <a:lnTo>
                  <a:pt x="153" y="160"/>
                </a:lnTo>
                <a:lnTo>
                  <a:pt x="153" y="158"/>
                </a:lnTo>
                <a:lnTo>
                  <a:pt x="153" y="155"/>
                </a:lnTo>
                <a:lnTo>
                  <a:pt x="153" y="152"/>
                </a:lnTo>
                <a:lnTo>
                  <a:pt x="152" y="152"/>
                </a:lnTo>
                <a:lnTo>
                  <a:pt x="151" y="151"/>
                </a:lnTo>
                <a:lnTo>
                  <a:pt x="150" y="149"/>
                </a:lnTo>
                <a:lnTo>
                  <a:pt x="151" y="146"/>
                </a:lnTo>
                <a:lnTo>
                  <a:pt x="152" y="145"/>
                </a:lnTo>
                <a:lnTo>
                  <a:pt x="153" y="143"/>
                </a:lnTo>
                <a:lnTo>
                  <a:pt x="155" y="141"/>
                </a:lnTo>
                <a:lnTo>
                  <a:pt x="157" y="140"/>
                </a:lnTo>
                <a:lnTo>
                  <a:pt x="160" y="140"/>
                </a:lnTo>
                <a:lnTo>
                  <a:pt x="162" y="139"/>
                </a:lnTo>
                <a:lnTo>
                  <a:pt x="164" y="139"/>
                </a:lnTo>
                <a:lnTo>
                  <a:pt x="167" y="139"/>
                </a:lnTo>
                <a:lnTo>
                  <a:pt x="170" y="138"/>
                </a:lnTo>
                <a:lnTo>
                  <a:pt x="171" y="138"/>
                </a:lnTo>
                <a:lnTo>
                  <a:pt x="173" y="136"/>
                </a:lnTo>
                <a:lnTo>
                  <a:pt x="174" y="134"/>
                </a:lnTo>
                <a:lnTo>
                  <a:pt x="174" y="130"/>
                </a:lnTo>
                <a:lnTo>
                  <a:pt x="174" y="128"/>
                </a:lnTo>
                <a:lnTo>
                  <a:pt x="174" y="125"/>
                </a:lnTo>
                <a:lnTo>
                  <a:pt x="174" y="122"/>
                </a:lnTo>
                <a:lnTo>
                  <a:pt x="174" y="119"/>
                </a:lnTo>
                <a:lnTo>
                  <a:pt x="175" y="116"/>
                </a:lnTo>
                <a:lnTo>
                  <a:pt x="176" y="114"/>
                </a:lnTo>
                <a:lnTo>
                  <a:pt x="177" y="114"/>
                </a:lnTo>
                <a:lnTo>
                  <a:pt x="179" y="114"/>
                </a:lnTo>
                <a:lnTo>
                  <a:pt x="180" y="112"/>
                </a:lnTo>
                <a:lnTo>
                  <a:pt x="181" y="112"/>
                </a:lnTo>
                <a:lnTo>
                  <a:pt x="182" y="110"/>
                </a:lnTo>
                <a:lnTo>
                  <a:pt x="181" y="109"/>
                </a:lnTo>
                <a:lnTo>
                  <a:pt x="179" y="107"/>
                </a:lnTo>
                <a:lnTo>
                  <a:pt x="176" y="105"/>
                </a:lnTo>
                <a:lnTo>
                  <a:pt x="174" y="102"/>
                </a:lnTo>
                <a:lnTo>
                  <a:pt x="171" y="100"/>
                </a:lnTo>
                <a:lnTo>
                  <a:pt x="168" y="97"/>
                </a:lnTo>
                <a:lnTo>
                  <a:pt x="165" y="96"/>
                </a:lnTo>
                <a:lnTo>
                  <a:pt x="164" y="93"/>
                </a:lnTo>
                <a:lnTo>
                  <a:pt x="162" y="90"/>
                </a:lnTo>
                <a:lnTo>
                  <a:pt x="160" y="87"/>
                </a:lnTo>
                <a:lnTo>
                  <a:pt x="157" y="84"/>
                </a:lnTo>
                <a:lnTo>
                  <a:pt x="153" y="82"/>
                </a:lnTo>
                <a:lnTo>
                  <a:pt x="150" y="81"/>
                </a:lnTo>
                <a:lnTo>
                  <a:pt x="149" y="81"/>
                </a:lnTo>
                <a:lnTo>
                  <a:pt x="147" y="79"/>
                </a:lnTo>
                <a:lnTo>
                  <a:pt x="146" y="78"/>
                </a:lnTo>
                <a:lnTo>
                  <a:pt x="145" y="76"/>
                </a:lnTo>
                <a:lnTo>
                  <a:pt x="144" y="76"/>
                </a:lnTo>
                <a:lnTo>
                  <a:pt x="143" y="76"/>
                </a:lnTo>
                <a:lnTo>
                  <a:pt x="142" y="76"/>
                </a:lnTo>
                <a:lnTo>
                  <a:pt x="142" y="77"/>
                </a:lnTo>
                <a:lnTo>
                  <a:pt x="139" y="75"/>
                </a:lnTo>
                <a:lnTo>
                  <a:pt x="135" y="75"/>
                </a:lnTo>
                <a:lnTo>
                  <a:pt x="133" y="75"/>
                </a:lnTo>
                <a:lnTo>
                  <a:pt x="130" y="75"/>
                </a:lnTo>
                <a:lnTo>
                  <a:pt x="127" y="75"/>
                </a:lnTo>
                <a:lnTo>
                  <a:pt x="124" y="75"/>
                </a:lnTo>
                <a:lnTo>
                  <a:pt x="121" y="74"/>
                </a:lnTo>
                <a:lnTo>
                  <a:pt x="118" y="73"/>
                </a:lnTo>
                <a:lnTo>
                  <a:pt x="117" y="72"/>
                </a:lnTo>
                <a:lnTo>
                  <a:pt x="116" y="68"/>
                </a:lnTo>
                <a:lnTo>
                  <a:pt x="116" y="67"/>
                </a:lnTo>
                <a:lnTo>
                  <a:pt x="117" y="64"/>
                </a:lnTo>
                <a:lnTo>
                  <a:pt x="117" y="61"/>
                </a:lnTo>
                <a:lnTo>
                  <a:pt x="117" y="58"/>
                </a:lnTo>
                <a:lnTo>
                  <a:pt x="118" y="56"/>
                </a:lnTo>
                <a:lnTo>
                  <a:pt x="118" y="53"/>
                </a:lnTo>
                <a:lnTo>
                  <a:pt x="117" y="49"/>
                </a:lnTo>
                <a:lnTo>
                  <a:pt x="115" y="46"/>
                </a:lnTo>
                <a:lnTo>
                  <a:pt x="112" y="42"/>
                </a:lnTo>
                <a:lnTo>
                  <a:pt x="108" y="40"/>
                </a:lnTo>
                <a:lnTo>
                  <a:pt x="105" y="38"/>
                </a:lnTo>
                <a:lnTo>
                  <a:pt x="102" y="35"/>
                </a:lnTo>
                <a:lnTo>
                  <a:pt x="99" y="32"/>
                </a:lnTo>
                <a:lnTo>
                  <a:pt x="96" y="29"/>
                </a:lnTo>
                <a:lnTo>
                  <a:pt x="96" y="27"/>
                </a:lnTo>
                <a:lnTo>
                  <a:pt x="95" y="24"/>
                </a:lnTo>
                <a:lnTo>
                  <a:pt x="94" y="22"/>
                </a:lnTo>
                <a:lnTo>
                  <a:pt x="93" y="19"/>
                </a:lnTo>
                <a:lnTo>
                  <a:pt x="92" y="17"/>
                </a:lnTo>
                <a:lnTo>
                  <a:pt x="92" y="14"/>
                </a:lnTo>
                <a:lnTo>
                  <a:pt x="92" y="11"/>
                </a:lnTo>
                <a:lnTo>
                  <a:pt x="92" y="9"/>
                </a:lnTo>
                <a:lnTo>
                  <a:pt x="90" y="8"/>
                </a:lnTo>
                <a:lnTo>
                  <a:pt x="88" y="6"/>
                </a:lnTo>
                <a:lnTo>
                  <a:pt x="84" y="6"/>
                </a:lnTo>
                <a:lnTo>
                  <a:pt x="81" y="6"/>
                </a:lnTo>
                <a:lnTo>
                  <a:pt x="78" y="5"/>
                </a:lnTo>
                <a:lnTo>
                  <a:pt x="77" y="4"/>
                </a:lnTo>
                <a:lnTo>
                  <a:pt x="75" y="2"/>
                </a:lnTo>
                <a:lnTo>
                  <a:pt x="74" y="1"/>
                </a:lnTo>
                <a:lnTo>
                  <a:pt x="71" y="0"/>
                </a:lnTo>
                <a:lnTo>
                  <a:pt x="69" y="0"/>
                </a:lnTo>
                <a:lnTo>
                  <a:pt x="67" y="0"/>
                </a:lnTo>
                <a:lnTo>
                  <a:pt x="65" y="1"/>
                </a:lnTo>
                <a:lnTo>
                  <a:pt x="61" y="1"/>
                </a:lnTo>
                <a:lnTo>
                  <a:pt x="61" y="4"/>
                </a:lnTo>
                <a:lnTo>
                  <a:pt x="61" y="6"/>
                </a:lnTo>
                <a:lnTo>
                  <a:pt x="61" y="9"/>
                </a:lnTo>
                <a:lnTo>
                  <a:pt x="61" y="11"/>
                </a:lnTo>
                <a:lnTo>
                  <a:pt x="60" y="13"/>
                </a:lnTo>
                <a:lnTo>
                  <a:pt x="60" y="16"/>
                </a:lnTo>
                <a:lnTo>
                  <a:pt x="60" y="18"/>
                </a:lnTo>
                <a:lnTo>
                  <a:pt x="59" y="20"/>
                </a:lnTo>
                <a:lnTo>
                  <a:pt x="58" y="23"/>
                </a:lnTo>
                <a:lnTo>
                  <a:pt x="56" y="25"/>
                </a:lnTo>
                <a:lnTo>
                  <a:pt x="53" y="28"/>
                </a:lnTo>
                <a:lnTo>
                  <a:pt x="51" y="30"/>
                </a:lnTo>
                <a:lnTo>
                  <a:pt x="47" y="31"/>
                </a:lnTo>
                <a:lnTo>
                  <a:pt x="44" y="33"/>
                </a:lnTo>
                <a:lnTo>
                  <a:pt x="40" y="33"/>
                </a:lnTo>
                <a:lnTo>
                  <a:pt x="35" y="32"/>
                </a:lnTo>
                <a:lnTo>
                  <a:pt x="34" y="35"/>
                </a:lnTo>
                <a:lnTo>
                  <a:pt x="34" y="36"/>
                </a:lnTo>
                <a:lnTo>
                  <a:pt x="33" y="39"/>
                </a:lnTo>
                <a:lnTo>
                  <a:pt x="32" y="40"/>
                </a:lnTo>
                <a:lnTo>
                  <a:pt x="31" y="42"/>
                </a:lnTo>
                <a:lnTo>
                  <a:pt x="30" y="43"/>
                </a:lnTo>
                <a:lnTo>
                  <a:pt x="29" y="46"/>
                </a:lnTo>
                <a:lnTo>
                  <a:pt x="28" y="47"/>
                </a:lnTo>
                <a:lnTo>
                  <a:pt x="27" y="50"/>
                </a:lnTo>
                <a:lnTo>
                  <a:pt x="28" y="52"/>
                </a:lnTo>
                <a:lnTo>
                  <a:pt x="30" y="53"/>
                </a:lnTo>
                <a:lnTo>
                  <a:pt x="32" y="54"/>
                </a:lnTo>
                <a:lnTo>
                  <a:pt x="35" y="55"/>
                </a:lnTo>
                <a:lnTo>
                  <a:pt x="38" y="56"/>
                </a:lnTo>
                <a:lnTo>
                  <a:pt x="41" y="56"/>
                </a:lnTo>
                <a:lnTo>
                  <a:pt x="45" y="56"/>
                </a:lnTo>
                <a:lnTo>
                  <a:pt x="47" y="58"/>
                </a:lnTo>
                <a:lnTo>
                  <a:pt x="49" y="61"/>
                </a:lnTo>
                <a:lnTo>
                  <a:pt x="50" y="63"/>
                </a:lnTo>
                <a:lnTo>
                  <a:pt x="52" y="64"/>
                </a:lnTo>
                <a:lnTo>
                  <a:pt x="54" y="64"/>
                </a:lnTo>
                <a:lnTo>
                  <a:pt x="56" y="65"/>
                </a:lnTo>
                <a:lnTo>
                  <a:pt x="58" y="65"/>
                </a:lnTo>
                <a:lnTo>
                  <a:pt x="60" y="66"/>
                </a:lnTo>
                <a:lnTo>
                  <a:pt x="62" y="67"/>
                </a:lnTo>
                <a:lnTo>
                  <a:pt x="64" y="67"/>
                </a:lnTo>
                <a:lnTo>
                  <a:pt x="66" y="68"/>
                </a:lnTo>
                <a:lnTo>
                  <a:pt x="68" y="68"/>
                </a:lnTo>
                <a:lnTo>
                  <a:pt x="67" y="72"/>
                </a:lnTo>
                <a:lnTo>
                  <a:pt x="63" y="76"/>
                </a:lnTo>
                <a:lnTo>
                  <a:pt x="57" y="78"/>
                </a:lnTo>
                <a:lnTo>
                  <a:pt x="49" y="78"/>
                </a:lnTo>
                <a:lnTo>
                  <a:pt x="38" y="77"/>
                </a:lnTo>
                <a:lnTo>
                  <a:pt x="28" y="76"/>
                </a:lnTo>
                <a:lnTo>
                  <a:pt x="18" y="75"/>
                </a:lnTo>
                <a:lnTo>
                  <a:pt x="9" y="74"/>
                </a:lnTo>
                <a:lnTo>
                  <a:pt x="7" y="75"/>
                </a:lnTo>
                <a:lnTo>
                  <a:pt x="5" y="77"/>
                </a:lnTo>
                <a:lnTo>
                  <a:pt x="5" y="79"/>
                </a:lnTo>
                <a:lnTo>
                  <a:pt x="3" y="81"/>
                </a:lnTo>
                <a:lnTo>
                  <a:pt x="5" y="84"/>
                </a:lnTo>
                <a:lnTo>
                  <a:pt x="6" y="86"/>
                </a:lnTo>
                <a:lnTo>
                  <a:pt x="6" y="89"/>
                </a:lnTo>
                <a:lnTo>
                  <a:pt x="5" y="91"/>
                </a:lnTo>
                <a:lnTo>
                  <a:pt x="4" y="94"/>
                </a:lnTo>
                <a:lnTo>
                  <a:pt x="2" y="96"/>
                </a:lnTo>
                <a:lnTo>
                  <a:pt x="1" y="98"/>
                </a:lnTo>
                <a:lnTo>
                  <a:pt x="0" y="101"/>
                </a:lnTo>
                <a:lnTo>
                  <a:pt x="0" y="107"/>
                </a:lnTo>
                <a:lnTo>
                  <a:pt x="2" y="113"/>
                </a:lnTo>
                <a:lnTo>
                  <a:pt x="6" y="118"/>
                </a:lnTo>
                <a:lnTo>
                  <a:pt x="11" y="123"/>
                </a:lnTo>
                <a:lnTo>
                  <a:pt x="16" y="127"/>
                </a:lnTo>
                <a:lnTo>
                  <a:pt x="23" y="132"/>
                </a:lnTo>
                <a:lnTo>
                  <a:pt x="27" y="137"/>
                </a:lnTo>
                <a:lnTo>
                  <a:pt x="31" y="142"/>
                </a:lnTo>
                <a:lnTo>
                  <a:pt x="36" y="144"/>
                </a:lnTo>
                <a:lnTo>
                  <a:pt x="38" y="143"/>
                </a:lnTo>
                <a:lnTo>
                  <a:pt x="38" y="141"/>
                </a:lnTo>
                <a:lnTo>
                  <a:pt x="41" y="141"/>
                </a:lnTo>
                <a:lnTo>
                  <a:pt x="42" y="140"/>
                </a:lnTo>
                <a:lnTo>
                  <a:pt x="45" y="139"/>
                </a:lnTo>
                <a:lnTo>
                  <a:pt x="46" y="138"/>
                </a:lnTo>
                <a:lnTo>
                  <a:pt x="49" y="138"/>
                </a:lnTo>
                <a:lnTo>
                  <a:pt x="51" y="139"/>
                </a:lnTo>
                <a:lnTo>
                  <a:pt x="53" y="140"/>
                </a:lnTo>
                <a:lnTo>
                  <a:pt x="55" y="141"/>
                </a:lnTo>
                <a:lnTo>
                  <a:pt x="56" y="142"/>
                </a:lnTo>
                <a:lnTo>
                  <a:pt x="58" y="144"/>
                </a:lnTo>
                <a:lnTo>
                  <a:pt x="59" y="147"/>
                </a:lnTo>
                <a:lnTo>
                  <a:pt x="58" y="150"/>
                </a:lnTo>
                <a:lnTo>
                  <a:pt x="56" y="152"/>
                </a:lnTo>
                <a:lnTo>
                  <a:pt x="54" y="156"/>
                </a:lnTo>
                <a:lnTo>
                  <a:pt x="53" y="158"/>
                </a:lnTo>
                <a:lnTo>
                  <a:pt x="53" y="160"/>
                </a:lnTo>
                <a:lnTo>
                  <a:pt x="53" y="163"/>
                </a:lnTo>
                <a:lnTo>
                  <a:pt x="55" y="166"/>
                </a:lnTo>
                <a:lnTo>
                  <a:pt x="60" y="174"/>
                </a:lnTo>
                <a:lnTo>
                  <a:pt x="63" y="182"/>
                </a:lnTo>
                <a:lnTo>
                  <a:pt x="66" y="189"/>
                </a:lnTo>
                <a:lnTo>
                  <a:pt x="68" y="197"/>
                </a:lnTo>
                <a:lnTo>
                  <a:pt x="68" y="205"/>
                </a:lnTo>
                <a:lnTo>
                  <a:pt x="67" y="213"/>
                </a:lnTo>
                <a:lnTo>
                  <a:pt x="65" y="220"/>
                </a:lnTo>
                <a:lnTo>
                  <a:pt x="61" y="229"/>
                </a:lnTo>
                <a:lnTo>
                  <a:pt x="60" y="231"/>
                </a:lnTo>
                <a:lnTo>
                  <a:pt x="58" y="234"/>
                </a:lnTo>
                <a:lnTo>
                  <a:pt x="57" y="238"/>
                </a:lnTo>
                <a:lnTo>
                  <a:pt x="57" y="241"/>
                </a:lnTo>
                <a:lnTo>
                  <a:pt x="57" y="244"/>
                </a:lnTo>
                <a:lnTo>
                  <a:pt x="57" y="248"/>
                </a:lnTo>
                <a:lnTo>
                  <a:pt x="59" y="251"/>
                </a:lnTo>
                <a:lnTo>
                  <a:pt x="61" y="253"/>
                </a:lnTo>
                <a:lnTo>
                  <a:pt x="60" y="260"/>
                </a:lnTo>
                <a:lnTo>
                  <a:pt x="61" y="266"/>
                </a:lnTo>
                <a:lnTo>
                  <a:pt x="63" y="272"/>
                </a:lnTo>
                <a:lnTo>
                  <a:pt x="66" y="277"/>
                </a:lnTo>
                <a:lnTo>
                  <a:pt x="70" y="282"/>
                </a:lnTo>
                <a:lnTo>
                  <a:pt x="74" y="287"/>
                </a:lnTo>
                <a:lnTo>
                  <a:pt x="79" y="291"/>
                </a:lnTo>
                <a:lnTo>
                  <a:pt x="85" y="295"/>
                </a:lnTo>
                <a:lnTo>
                  <a:pt x="86" y="295"/>
                </a:lnTo>
                <a:lnTo>
                  <a:pt x="88" y="295"/>
                </a:lnTo>
                <a:lnTo>
                  <a:pt x="89" y="295"/>
                </a:lnTo>
                <a:lnTo>
                  <a:pt x="91" y="295"/>
                </a:lnTo>
                <a:lnTo>
                  <a:pt x="92" y="295"/>
                </a:lnTo>
                <a:lnTo>
                  <a:pt x="95" y="294"/>
                </a:lnTo>
                <a:lnTo>
                  <a:pt x="96" y="293"/>
                </a:lnTo>
                <a:lnTo>
                  <a:pt x="99" y="293"/>
                </a:lnTo>
                <a:lnTo>
                  <a:pt x="100" y="292"/>
                </a:lnTo>
                <a:lnTo>
                  <a:pt x="103" y="293"/>
                </a:lnTo>
                <a:lnTo>
                  <a:pt x="104" y="294"/>
                </a:lnTo>
                <a:lnTo>
                  <a:pt x="106" y="295"/>
                </a:lnTo>
                <a:lnTo>
                  <a:pt x="109" y="295"/>
                </a:lnTo>
                <a:lnTo>
                  <a:pt x="111" y="297"/>
                </a:lnTo>
                <a:lnTo>
                  <a:pt x="114" y="297"/>
                </a:lnTo>
                <a:lnTo>
                  <a:pt x="116" y="297"/>
                </a:lnTo>
                <a:lnTo>
                  <a:pt x="118" y="295"/>
                </a:lnTo>
                <a:lnTo>
                  <a:pt x="121" y="294"/>
                </a:lnTo>
                <a:lnTo>
                  <a:pt x="124" y="292"/>
                </a:lnTo>
                <a:lnTo>
                  <a:pt x="127" y="291"/>
                </a:lnTo>
                <a:lnTo>
                  <a:pt x="128" y="290"/>
                </a:lnTo>
                <a:lnTo>
                  <a:pt x="131" y="289"/>
                </a:lnTo>
                <a:lnTo>
                  <a:pt x="132" y="290"/>
                </a:lnTo>
                <a:lnTo>
                  <a:pt x="135" y="291"/>
                </a:lnTo>
                <a:lnTo>
                  <a:pt x="136" y="292"/>
                </a:lnTo>
                <a:lnTo>
                  <a:pt x="139" y="293"/>
                </a:lnTo>
                <a:lnTo>
                  <a:pt x="141" y="294"/>
                </a:lnTo>
                <a:lnTo>
                  <a:pt x="142" y="295"/>
                </a:lnTo>
                <a:lnTo>
                  <a:pt x="145" y="295"/>
                </a:lnTo>
                <a:lnTo>
                  <a:pt x="146" y="294"/>
                </a:lnTo>
                <a:lnTo>
                  <a:pt x="149" y="293"/>
                </a:lnTo>
                <a:lnTo>
                  <a:pt x="150" y="292"/>
                </a:lnTo>
                <a:lnTo>
                  <a:pt x="151" y="291"/>
                </a:lnTo>
                <a:lnTo>
                  <a:pt x="153" y="290"/>
                </a:lnTo>
                <a:lnTo>
                  <a:pt x="154" y="289"/>
                </a:lnTo>
                <a:lnTo>
                  <a:pt x="156" y="288"/>
                </a:lnTo>
                <a:lnTo>
                  <a:pt x="158" y="288"/>
                </a:lnTo>
                <a:lnTo>
                  <a:pt x="160" y="287"/>
                </a:lnTo>
                <a:lnTo>
                  <a:pt x="162" y="287"/>
                </a:lnTo>
                <a:lnTo>
                  <a:pt x="164" y="288"/>
                </a:lnTo>
                <a:lnTo>
                  <a:pt x="166" y="288"/>
                </a:lnTo>
                <a:lnTo>
                  <a:pt x="168" y="288"/>
                </a:lnTo>
                <a:lnTo>
                  <a:pt x="171" y="287"/>
                </a:lnTo>
                <a:lnTo>
                  <a:pt x="173" y="286"/>
                </a:lnTo>
                <a:lnTo>
                  <a:pt x="175" y="285"/>
                </a:lnTo>
                <a:lnTo>
                  <a:pt x="177" y="284"/>
                </a:lnTo>
                <a:lnTo>
                  <a:pt x="179" y="283"/>
                </a:lnTo>
                <a:lnTo>
                  <a:pt x="180" y="282"/>
                </a:lnTo>
                <a:lnTo>
                  <a:pt x="182" y="281"/>
                </a:lnTo>
                <a:lnTo>
                  <a:pt x="184" y="279"/>
                </a:lnTo>
                <a:lnTo>
                  <a:pt x="186" y="278"/>
                </a:lnTo>
                <a:lnTo>
                  <a:pt x="187" y="277"/>
                </a:lnTo>
                <a:lnTo>
                  <a:pt x="189" y="277"/>
                </a:lnTo>
                <a:lnTo>
                  <a:pt x="192" y="276"/>
                </a:lnTo>
                <a:lnTo>
                  <a:pt x="194" y="276"/>
                </a:lnTo>
                <a:lnTo>
                  <a:pt x="197" y="276"/>
                </a:lnTo>
                <a:lnTo>
                  <a:pt x="202" y="273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" name="Freeform 132"/>
          <p:cNvSpPr>
            <a:spLocks/>
          </p:cNvSpPr>
          <p:nvPr/>
        </p:nvSpPr>
        <p:spPr bwMode="auto">
          <a:xfrm>
            <a:off x="5367338" y="2776538"/>
            <a:ext cx="258762" cy="266700"/>
          </a:xfrm>
          <a:custGeom>
            <a:avLst/>
            <a:gdLst>
              <a:gd name="T0" fmla="*/ 80093 w 168"/>
              <a:gd name="T1" fmla="*/ 239010 h 183"/>
              <a:gd name="T2" fmla="*/ 75472 w 168"/>
              <a:gd name="T3" fmla="*/ 234638 h 183"/>
              <a:gd name="T4" fmla="*/ 77012 w 168"/>
              <a:gd name="T5" fmla="*/ 222979 h 183"/>
              <a:gd name="T6" fmla="*/ 73932 w 168"/>
              <a:gd name="T7" fmla="*/ 211320 h 183"/>
              <a:gd name="T8" fmla="*/ 56989 w 168"/>
              <a:gd name="T9" fmla="*/ 199661 h 183"/>
              <a:gd name="T10" fmla="*/ 47748 w 168"/>
              <a:gd name="T11" fmla="*/ 190916 h 183"/>
              <a:gd name="T12" fmla="*/ 46207 w 168"/>
              <a:gd name="T13" fmla="*/ 177800 h 183"/>
              <a:gd name="T14" fmla="*/ 36966 w 168"/>
              <a:gd name="T15" fmla="*/ 164684 h 183"/>
              <a:gd name="T16" fmla="*/ 27725 w 168"/>
              <a:gd name="T17" fmla="*/ 161769 h 183"/>
              <a:gd name="T18" fmla="*/ 18483 w 168"/>
              <a:gd name="T19" fmla="*/ 154482 h 183"/>
              <a:gd name="T20" fmla="*/ 12322 w 168"/>
              <a:gd name="T21" fmla="*/ 141366 h 183"/>
              <a:gd name="T22" fmla="*/ 1540 w 168"/>
              <a:gd name="T23" fmla="*/ 120962 h 183"/>
              <a:gd name="T24" fmla="*/ 3081 w 168"/>
              <a:gd name="T25" fmla="*/ 94730 h 183"/>
              <a:gd name="T26" fmla="*/ 7701 w 168"/>
              <a:gd name="T27" fmla="*/ 75784 h 183"/>
              <a:gd name="T28" fmla="*/ 3081 w 168"/>
              <a:gd name="T29" fmla="*/ 67039 h 183"/>
              <a:gd name="T30" fmla="*/ 10782 w 168"/>
              <a:gd name="T31" fmla="*/ 55380 h 183"/>
              <a:gd name="T32" fmla="*/ 24644 w 168"/>
              <a:gd name="T33" fmla="*/ 53923 h 183"/>
              <a:gd name="T34" fmla="*/ 38506 w 168"/>
              <a:gd name="T35" fmla="*/ 48093 h 183"/>
              <a:gd name="T36" fmla="*/ 40046 w 168"/>
              <a:gd name="T37" fmla="*/ 33520 h 183"/>
              <a:gd name="T38" fmla="*/ 41587 w 168"/>
              <a:gd name="T39" fmla="*/ 18946 h 183"/>
              <a:gd name="T40" fmla="*/ 49288 w 168"/>
              <a:gd name="T41" fmla="*/ 14574 h 183"/>
              <a:gd name="T42" fmla="*/ 50828 w 168"/>
              <a:gd name="T43" fmla="*/ 8744 h 183"/>
              <a:gd name="T44" fmla="*/ 52369 w 168"/>
              <a:gd name="T45" fmla="*/ 1457 h 183"/>
              <a:gd name="T46" fmla="*/ 64691 w 168"/>
              <a:gd name="T47" fmla="*/ 0 h 183"/>
              <a:gd name="T48" fmla="*/ 80093 w 168"/>
              <a:gd name="T49" fmla="*/ 1457 h 183"/>
              <a:gd name="T50" fmla="*/ 93955 w 168"/>
              <a:gd name="T51" fmla="*/ 7287 h 183"/>
              <a:gd name="T52" fmla="*/ 103197 w 168"/>
              <a:gd name="T53" fmla="*/ 8744 h 183"/>
              <a:gd name="T54" fmla="*/ 112438 w 168"/>
              <a:gd name="T55" fmla="*/ 8744 h 183"/>
              <a:gd name="T56" fmla="*/ 132461 w 168"/>
              <a:gd name="T57" fmla="*/ 13116 h 183"/>
              <a:gd name="T58" fmla="*/ 149404 w 168"/>
              <a:gd name="T59" fmla="*/ 7287 h 183"/>
              <a:gd name="T60" fmla="*/ 163266 w 168"/>
              <a:gd name="T61" fmla="*/ 10202 h 183"/>
              <a:gd name="T62" fmla="*/ 181749 w 168"/>
              <a:gd name="T63" fmla="*/ 13116 h 183"/>
              <a:gd name="T64" fmla="*/ 204853 w 168"/>
              <a:gd name="T65" fmla="*/ 8744 h 183"/>
              <a:gd name="T66" fmla="*/ 227957 w 168"/>
              <a:gd name="T67" fmla="*/ 10202 h 183"/>
              <a:gd name="T68" fmla="*/ 246440 w 168"/>
              <a:gd name="T69" fmla="*/ 17489 h 183"/>
              <a:gd name="T70" fmla="*/ 254141 w 168"/>
              <a:gd name="T71" fmla="*/ 27690 h 183"/>
              <a:gd name="T72" fmla="*/ 238739 w 168"/>
              <a:gd name="T73" fmla="*/ 51008 h 183"/>
              <a:gd name="T74" fmla="*/ 231038 w 168"/>
              <a:gd name="T75" fmla="*/ 75784 h 183"/>
              <a:gd name="T76" fmla="*/ 232578 w 168"/>
              <a:gd name="T77" fmla="*/ 107846 h 183"/>
              <a:gd name="T78" fmla="*/ 243360 w 168"/>
              <a:gd name="T79" fmla="*/ 132621 h 183"/>
              <a:gd name="T80" fmla="*/ 249521 w 168"/>
              <a:gd name="T81" fmla="*/ 148652 h 183"/>
              <a:gd name="T82" fmla="*/ 246440 w 168"/>
              <a:gd name="T83" fmla="*/ 169056 h 183"/>
              <a:gd name="T84" fmla="*/ 240279 w 168"/>
              <a:gd name="T85" fmla="*/ 205490 h 183"/>
              <a:gd name="T86" fmla="*/ 238739 w 168"/>
              <a:gd name="T87" fmla="*/ 237552 h 183"/>
              <a:gd name="T88" fmla="*/ 234118 w 168"/>
              <a:gd name="T89" fmla="*/ 236095 h 183"/>
              <a:gd name="T90" fmla="*/ 211014 w 168"/>
              <a:gd name="T91" fmla="*/ 233180 h 183"/>
              <a:gd name="T92" fmla="*/ 192531 w 168"/>
              <a:gd name="T93" fmla="*/ 221521 h 183"/>
              <a:gd name="T94" fmla="*/ 177129 w 168"/>
              <a:gd name="T95" fmla="*/ 221521 h 183"/>
              <a:gd name="T96" fmla="*/ 155565 w 168"/>
              <a:gd name="T97" fmla="*/ 231723 h 183"/>
              <a:gd name="T98" fmla="*/ 135542 w 168"/>
              <a:gd name="T99" fmla="*/ 222979 h 183"/>
              <a:gd name="T100" fmla="*/ 137082 w 168"/>
              <a:gd name="T101" fmla="*/ 234638 h 183"/>
              <a:gd name="T102" fmla="*/ 144783 w 168"/>
              <a:gd name="T103" fmla="*/ 244839 h 183"/>
              <a:gd name="T104" fmla="*/ 146324 w 168"/>
              <a:gd name="T105" fmla="*/ 256498 h 183"/>
              <a:gd name="T106" fmla="*/ 140163 w 168"/>
              <a:gd name="T107" fmla="*/ 263785 h 183"/>
              <a:gd name="T108" fmla="*/ 127841 w 168"/>
              <a:gd name="T109" fmla="*/ 265243 h 183"/>
              <a:gd name="T110" fmla="*/ 107818 w 168"/>
              <a:gd name="T111" fmla="*/ 256498 h 183"/>
              <a:gd name="T112" fmla="*/ 90875 w 168"/>
              <a:gd name="T113" fmla="*/ 253584 h 183"/>
              <a:gd name="T114" fmla="*/ 73932 w 168"/>
              <a:gd name="T115" fmla="*/ 250669 h 18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68"/>
              <a:gd name="T175" fmla="*/ 0 h 183"/>
              <a:gd name="T176" fmla="*/ 168 w 168"/>
              <a:gd name="T177" fmla="*/ 183 h 18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68" h="183">
                <a:moveTo>
                  <a:pt x="54" y="169"/>
                </a:moveTo>
                <a:lnTo>
                  <a:pt x="53" y="167"/>
                </a:lnTo>
                <a:lnTo>
                  <a:pt x="52" y="166"/>
                </a:lnTo>
                <a:lnTo>
                  <a:pt x="52" y="164"/>
                </a:lnTo>
                <a:lnTo>
                  <a:pt x="52" y="163"/>
                </a:lnTo>
                <a:lnTo>
                  <a:pt x="52" y="162"/>
                </a:lnTo>
                <a:lnTo>
                  <a:pt x="50" y="161"/>
                </a:lnTo>
                <a:lnTo>
                  <a:pt x="49" y="161"/>
                </a:lnTo>
                <a:lnTo>
                  <a:pt x="48" y="160"/>
                </a:lnTo>
                <a:lnTo>
                  <a:pt x="49" y="158"/>
                </a:lnTo>
                <a:lnTo>
                  <a:pt x="49" y="156"/>
                </a:lnTo>
                <a:lnTo>
                  <a:pt x="50" y="153"/>
                </a:lnTo>
                <a:lnTo>
                  <a:pt x="50" y="151"/>
                </a:lnTo>
                <a:lnTo>
                  <a:pt x="49" y="149"/>
                </a:lnTo>
                <a:lnTo>
                  <a:pt x="48" y="147"/>
                </a:lnTo>
                <a:lnTo>
                  <a:pt x="48" y="145"/>
                </a:lnTo>
                <a:lnTo>
                  <a:pt x="45" y="144"/>
                </a:lnTo>
                <a:lnTo>
                  <a:pt x="43" y="142"/>
                </a:lnTo>
                <a:lnTo>
                  <a:pt x="40" y="139"/>
                </a:lnTo>
                <a:lnTo>
                  <a:pt x="37" y="137"/>
                </a:lnTo>
                <a:lnTo>
                  <a:pt x="34" y="135"/>
                </a:lnTo>
                <a:lnTo>
                  <a:pt x="33" y="134"/>
                </a:lnTo>
                <a:lnTo>
                  <a:pt x="32" y="132"/>
                </a:lnTo>
                <a:lnTo>
                  <a:pt x="31" y="131"/>
                </a:lnTo>
                <a:lnTo>
                  <a:pt x="31" y="128"/>
                </a:lnTo>
                <a:lnTo>
                  <a:pt x="31" y="124"/>
                </a:lnTo>
                <a:lnTo>
                  <a:pt x="30" y="122"/>
                </a:lnTo>
                <a:lnTo>
                  <a:pt x="29" y="120"/>
                </a:lnTo>
                <a:lnTo>
                  <a:pt x="28" y="117"/>
                </a:lnTo>
                <a:lnTo>
                  <a:pt x="27" y="115"/>
                </a:lnTo>
                <a:lnTo>
                  <a:pt x="24" y="113"/>
                </a:lnTo>
                <a:lnTo>
                  <a:pt x="22" y="112"/>
                </a:lnTo>
                <a:lnTo>
                  <a:pt x="20" y="111"/>
                </a:lnTo>
                <a:lnTo>
                  <a:pt x="19" y="111"/>
                </a:lnTo>
                <a:lnTo>
                  <a:pt x="18" y="111"/>
                </a:lnTo>
                <a:lnTo>
                  <a:pt x="16" y="111"/>
                </a:lnTo>
                <a:lnTo>
                  <a:pt x="15" y="110"/>
                </a:lnTo>
                <a:lnTo>
                  <a:pt x="14" y="107"/>
                </a:lnTo>
                <a:lnTo>
                  <a:pt x="12" y="106"/>
                </a:lnTo>
                <a:lnTo>
                  <a:pt x="11" y="103"/>
                </a:lnTo>
                <a:lnTo>
                  <a:pt x="10" y="101"/>
                </a:lnTo>
                <a:lnTo>
                  <a:pt x="9" y="99"/>
                </a:lnTo>
                <a:lnTo>
                  <a:pt x="8" y="97"/>
                </a:lnTo>
                <a:lnTo>
                  <a:pt x="6" y="95"/>
                </a:lnTo>
                <a:lnTo>
                  <a:pt x="3" y="92"/>
                </a:lnTo>
                <a:lnTo>
                  <a:pt x="2" y="87"/>
                </a:lnTo>
                <a:lnTo>
                  <a:pt x="1" y="83"/>
                </a:lnTo>
                <a:lnTo>
                  <a:pt x="0" y="79"/>
                </a:lnTo>
                <a:lnTo>
                  <a:pt x="0" y="74"/>
                </a:lnTo>
                <a:lnTo>
                  <a:pt x="1" y="69"/>
                </a:lnTo>
                <a:lnTo>
                  <a:pt x="2" y="65"/>
                </a:lnTo>
                <a:lnTo>
                  <a:pt x="5" y="61"/>
                </a:lnTo>
                <a:lnTo>
                  <a:pt x="5" y="58"/>
                </a:lnTo>
                <a:lnTo>
                  <a:pt x="5" y="55"/>
                </a:lnTo>
                <a:lnTo>
                  <a:pt x="5" y="52"/>
                </a:lnTo>
                <a:lnTo>
                  <a:pt x="5" y="49"/>
                </a:lnTo>
                <a:lnTo>
                  <a:pt x="4" y="49"/>
                </a:lnTo>
                <a:lnTo>
                  <a:pt x="3" y="48"/>
                </a:lnTo>
                <a:lnTo>
                  <a:pt x="2" y="46"/>
                </a:lnTo>
                <a:lnTo>
                  <a:pt x="3" y="44"/>
                </a:lnTo>
                <a:lnTo>
                  <a:pt x="4" y="42"/>
                </a:lnTo>
                <a:lnTo>
                  <a:pt x="5" y="40"/>
                </a:lnTo>
                <a:lnTo>
                  <a:pt x="7" y="38"/>
                </a:lnTo>
                <a:lnTo>
                  <a:pt x="9" y="37"/>
                </a:lnTo>
                <a:lnTo>
                  <a:pt x="12" y="37"/>
                </a:lnTo>
                <a:lnTo>
                  <a:pt x="14" y="37"/>
                </a:lnTo>
                <a:lnTo>
                  <a:pt x="16" y="37"/>
                </a:lnTo>
                <a:lnTo>
                  <a:pt x="19" y="37"/>
                </a:lnTo>
                <a:lnTo>
                  <a:pt x="22" y="36"/>
                </a:lnTo>
                <a:lnTo>
                  <a:pt x="23" y="35"/>
                </a:lnTo>
                <a:lnTo>
                  <a:pt x="25" y="33"/>
                </a:lnTo>
                <a:lnTo>
                  <a:pt x="26" y="31"/>
                </a:lnTo>
                <a:lnTo>
                  <a:pt x="26" y="28"/>
                </a:lnTo>
                <a:lnTo>
                  <a:pt x="26" y="26"/>
                </a:lnTo>
                <a:lnTo>
                  <a:pt x="26" y="23"/>
                </a:lnTo>
                <a:lnTo>
                  <a:pt x="26" y="19"/>
                </a:lnTo>
                <a:lnTo>
                  <a:pt x="26" y="16"/>
                </a:lnTo>
                <a:lnTo>
                  <a:pt x="27" y="14"/>
                </a:lnTo>
                <a:lnTo>
                  <a:pt x="27" y="13"/>
                </a:lnTo>
                <a:lnTo>
                  <a:pt x="28" y="12"/>
                </a:lnTo>
                <a:lnTo>
                  <a:pt x="29" y="12"/>
                </a:lnTo>
                <a:lnTo>
                  <a:pt x="31" y="12"/>
                </a:lnTo>
                <a:lnTo>
                  <a:pt x="32" y="10"/>
                </a:lnTo>
                <a:lnTo>
                  <a:pt x="33" y="9"/>
                </a:lnTo>
                <a:lnTo>
                  <a:pt x="34" y="8"/>
                </a:lnTo>
                <a:lnTo>
                  <a:pt x="33" y="7"/>
                </a:lnTo>
                <a:lnTo>
                  <a:pt x="33" y="6"/>
                </a:lnTo>
                <a:lnTo>
                  <a:pt x="32" y="6"/>
                </a:lnTo>
                <a:lnTo>
                  <a:pt x="31" y="5"/>
                </a:lnTo>
                <a:lnTo>
                  <a:pt x="34" y="1"/>
                </a:lnTo>
                <a:lnTo>
                  <a:pt x="36" y="0"/>
                </a:lnTo>
                <a:lnTo>
                  <a:pt x="37" y="0"/>
                </a:lnTo>
                <a:lnTo>
                  <a:pt x="40" y="0"/>
                </a:lnTo>
                <a:lnTo>
                  <a:pt x="42" y="0"/>
                </a:lnTo>
                <a:lnTo>
                  <a:pt x="44" y="0"/>
                </a:lnTo>
                <a:lnTo>
                  <a:pt x="47" y="0"/>
                </a:lnTo>
                <a:lnTo>
                  <a:pt x="49" y="1"/>
                </a:lnTo>
                <a:lnTo>
                  <a:pt x="52" y="1"/>
                </a:lnTo>
                <a:lnTo>
                  <a:pt x="53" y="2"/>
                </a:lnTo>
                <a:lnTo>
                  <a:pt x="56" y="3"/>
                </a:lnTo>
                <a:lnTo>
                  <a:pt x="59" y="4"/>
                </a:lnTo>
                <a:lnTo>
                  <a:pt x="61" y="5"/>
                </a:lnTo>
                <a:lnTo>
                  <a:pt x="62" y="6"/>
                </a:lnTo>
                <a:lnTo>
                  <a:pt x="64" y="7"/>
                </a:lnTo>
                <a:lnTo>
                  <a:pt x="66" y="6"/>
                </a:lnTo>
                <a:lnTo>
                  <a:pt x="67" y="6"/>
                </a:lnTo>
                <a:lnTo>
                  <a:pt x="69" y="5"/>
                </a:lnTo>
                <a:lnTo>
                  <a:pt x="72" y="5"/>
                </a:lnTo>
                <a:lnTo>
                  <a:pt x="73" y="6"/>
                </a:lnTo>
                <a:lnTo>
                  <a:pt x="77" y="8"/>
                </a:lnTo>
                <a:lnTo>
                  <a:pt x="80" y="10"/>
                </a:lnTo>
                <a:lnTo>
                  <a:pt x="83" y="11"/>
                </a:lnTo>
                <a:lnTo>
                  <a:pt x="86" y="9"/>
                </a:lnTo>
                <a:lnTo>
                  <a:pt x="89" y="8"/>
                </a:lnTo>
                <a:lnTo>
                  <a:pt x="91" y="7"/>
                </a:lnTo>
                <a:lnTo>
                  <a:pt x="94" y="6"/>
                </a:lnTo>
                <a:lnTo>
                  <a:pt x="97" y="5"/>
                </a:lnTo>
                <a:lnTo>
                  <a:pt x="99" y="5"/>
                </a:lnTo>
                <a:lnTo>
                  <a:pt x="101" y="5"/>
                </a:lnTo>
                <a:lnTo>
                  <a:pt x="104" y="6"/>
                </a:lnTo>
                <a:lnTo>
                  <a:pt x="106" y="7"/>
                </a:lnTo>
                <a:lnTo>
                  <a:pt x="108" y="8"/>
                </a:lnTo>
                <a:lnTo>
                  <a:pt x="112" y="9"/>
                </a:lnTo>
                <a:lnTo>
                  <a:pt x="114" y="9"/>
                </a:lnTo>
                <a:lnTo>
                  <a:pt x="118" y="9"/>
                </a:lnTo>
                <a:lnTo>
                  <a:pt x="122" y="9"/>
                </a:lnTo>
                <a:lnTo>
                  <a:pt x="126" y="8"/>
                </a:lnTo>
                <a:lnTo>
                  <a:pt x="130" y="7"/>
                </a:lnTo>
                <a:lnTo>
                  <a:pt x="133" y="6"/>
                </a:lnTo>
                <a:lnTo>
                  <a:pt x="137" y="5"/>
                </a:lnTo>
                <a:lnTo>
                  <a:pt x="141" y="5"/>
                </a:lnTo>
                <a:lnTo>
                  <a:pt x="145" y="6"/>
                </a:lnTo>
                <a:lnTo>
                  <a:pt x="148" y="7"/>
                </a:lnTo>
                <a:lnTo>
                  <a:pt x="150" y="9"/>
                </a:lnTo>
                <a:lnTo>
                  <a:pt x="153" y="12"/>
                </a:lnTo>
                <a:lnTo>
                  <a:pt x="156" y="12"/>
                </a:lnTo>
                <a:lnTo>
                  <a:pt x="160" y="12"/>
                </a:lnTo>
                <a:lnTo>
                  <a:pt x="164" y="13"/>
                </a:lnTo>
                <a:lnTo>
                  <a:pt x="166" y="14"/>
                </a:lnTo>
                <a:lnTo>
                  <a:pt x="167" y="16"/>
                </a:lnTo>
                <a:lnTo>
                  <a:pt x="165" y="19"/>
                </a:lnTo>
                <a:lnTo>
                  <a:pt x="164" y="23"/>
                </a:lnTo>
                <a:lnTo>
                  <a:pt x="161" y="27"/>
                </a:lnTo>
                <a:lnTo>
                  <a:pt x="158" y="31"/>
                </a:lnTo>
                <a:lnTo>
                  <a:pt x="155" y="35"/>
                </a:lnTo>
                <a:lnTo>
                  <a:pt x="153" y="38"/>
                </a:lnTo>
                <a:lnTo>
                  <a:pt x="151" y="42"/>
                </a:lnTo>
                <a:lnTo>
                  <a:pt x="150" y="47"/>
                </a:lnTo>
                <a:lnTo>
                  <a:pt x="150" y="52"/>
                </a:lnTo>
                <a:lnTo>
                  <a:pt x="150" y="58"/>
                </a:lnTo>
                <a:lnTo>
                  <a:pt x="150" y="63"/>
                </a:lnTo>
                <a:lnTo>
                  <a:pt x="151" y="68"/>
                </a:lnTo>
                <a:lnTo>
                  <a:pt x="151" y="74"/>
                </a:lnTo>
                <a:lnTo>
                  <a:pt x="153" y="79"/>
                </a:lnTo>
                <a:lnTo>
                  <a:pt x="155" y="83"/>
                </a:lnTo>
                <a:lnTo>
                  <a:pt x="157" y="88"/>
                </a:lnTo>
                <a:lnTo>
                  <a:pt x="158" y="91"/>
                </a:lnTo>
                <a:lnTo>
                  <a:pt x="159" y="93"/>
                </a:lnTo>
                <a:lnTo>
                  <a:pt x="160" y="96"/>
                </a:lnTo>
                <a:lnTo>
                  <a:pt x="162" y="99"/>
                </a:lnTo>
                <a:lnTo>
                  <a:pt x="162" y="102"/>
                </a:lnTo>
                <a:lnTo>
                  <a:pt x="162" y="104"/>
                </a:lnTo>
                <a:lnTo>
                  <a:pt x="162" y="107"/>
                </a:lnTo>
                <a:lnTo>
                  <a:pt x="162" y="110"/>
                </a:lnTo>
                <a:lnTo>
                  <a:pt x="160" y="116"/>
                </a:lnTo>
                <a:lnTo>
                  <a:pt x="158" y="123"/>
                </a:lnTo>
                <a:lnTo>
                  <a:pt x="158" y="128"/>
                </a:lnTo>
                <a:lnTo>
                  <a:pt x="156" y="135"/>
                </a:lnTo>
                <a:lnTo>
                  <a:pt x="156" y="141"/>
                </a:lnTo>
                <a:lnTo>
                  <a:pt x="155" y="147"/>
                </a:lnTo>
                <a:lnTo>
                  <a:pt x="155" y="153"/>
                </a:lnTo>
                <a:lnTo>
                  <a:pt x="156" y="159"/>
                </a:lnTo>
                <a:lnTo>
                  <a:pt x="155" y="163"/>
                </a:lnTo>
                <a:lnTo>
                  <a:pt x="155" y="162"/>
                </a:lnTo>
                <a:lnTo>
                  <a:pt x="154" y="162"/>
                </a:lnTo>
                <a:lnTo>
                  <a:pt x="153" y="162"/>
                </a:lnTo>
                <a:lnTo>
                  <a:pt x="152" y="162"/>
                </a:lnTo>
                <a:lnTo>
                  <a:pt x="149" y="162"/>
                </a:lnTo>
                <a:lnTo>
                  <a:pt x="145" y="161"/>
                </a:lnTo>
                <a:lnTo>
                  <a:pt x="141" y="161"/>
                </a:lnTo>
                <a:lnTo>
                  <a:pt x="137" y="160"/>
                </a:lnTo>
                <a:lnTo>
                  <a:pt x="134" y="159"/>
                </a:lnTo>
                <a:lnTo>
                  <a:pt x="131" y="157"/>
                </a:lnTo>
                <a:lnTo>
                  <a:pt x="128" y="155"/>
                </a:lnTo>
                <a:lnTo>
                  <a:pt x="125" y="152"/>
                </a:lnTo>
                <a:lnTo>
                  <a:pt x="123" y="150"/>
                </a:lnTo>
                <a:lnTo>
                  <a:pt x="120" y="150"/>
                </a:lnTo>
                <a:lnTo>
                  <a:pt x="118" y="152"/>
                </a:lnTo>
                <a:lnTo>
                  <a:pt x="115" y="152"/>
                </a:lnTo>
                <a:lnTo>
                  <a:pt x="112" y="155"/>
                </a:lnTo>
                <a:lnTo>
                  <a:pt x="108" y="156"/>
                </a:lnTo>
                <a:lnTo>
                  <a:pt x="104" y="158"/>
                </a:lnTo>
                <a:lnTo>
                  <a:pt x="101" y="159"/>
                </a:lnTo>
                <a:lnTo>
                  <a:pt x="99" y="158"/>
                </a:lnTo>
                <a:lnTo>
                  <a:pt x="96" y="156"/>
                </a:lnTo>
                <a:lnTo>
                  <a:pt x="92" y="154"/>
                </a:lnTo>
                <a:lnTo>
                  <a:pt x="88" y="153"/>
                </a:lnTo>
                <a:lnTo>
                  <a:pt x="87" y="155"/>
                </a:lnTo>
                <a:lnTo>
                  <a:pt x="86" y="157"/>
                </a:lnTo>
                <a:lnTo>
                  <a:pt x="87" y="159"/>
                </a:lnTo>
                <a:lnTo>
                  <a:pt x="89" y="161"/>
                </a:lnTo>
                <a:lnTo>
                  <a:pt x="91" y="163"/>
                </a:lnTo>
                <a:lnTo>
                  <a:pt x="92" y="164"/>
                </a:lnTo>
                <a:lnTo>
                  <a:pt x="94" y="166"/>
                </a:lnTo>
                <a:lnTo>
                  <a:pt x="94" y="168"/>
                </a:lnTo>
                <a:lnTo>
                  <a:pt x="95" y="170"/>
                </a:lnTo>
                <a:lnTo>
                  <a:pt x="97" y="172"/>
                </a:lnTo>
                <a:lnTo>
                  <a:pt x="96" y="173"/>
                </a:lnTo>
                <a:lnTo>
                  <a:pt x="95" y="176"/>
                </a:lnTo>
                <a:lnTo>
                  <a:pt x="94" y="178"/>
                </a:lnTo>
                <a:lnTo>
                  <a:pt x="94" y="179"/>
                </a:lnTo>
                <a:lnTo>
                  <a:pt x="92" y="180"/>
                </a:lnTo>
                <a:lnTo>
                  <a:pt x="91" y="181"/>
                </a:lnTo>
                <a:lnTo>
                  <a:pt x="89" y="182"/>
                </a:lnTo>
                <a:lnTo>
                  <a:pt x="87" y="182"/>
                </a:lnTo>
                <a:lnTo>
                  <a:pt x="85" y="182"/>
                </a:lnTo>
                <a:lnTo>
                  <a:pt x="83" y="182"/>
                </a:lnTo>
                <a:lnTo>
                  <a:pt x="79" y="181"/>
                </a:lnTo>
                <a:lnTo>
                  <a:pt x="76" y="179"/>
                </a:lnTo>
                <a:lnTo>
                  <a:pt x="73" y="177"/>
                </a:lnTo>
                <a:lnTo>
                  <a:pt x="70" y="176"/>
                </a:lnTo>
                <a:lnTo>
                  <a:pt x="68" y="176"/>
                </a:lnTo>
                <a:lnTo>
                  <a:pt x="65" y="175"/>
                </a:lnTo>
                <a:lnTo>
                  <a:pt x="62" y="174"/>
                </a:lnTo>
                <a:lnTo>
                  <a:pt x="59" y="174"/>
                </a:lnTo>
                <a:lnTo>
                  <a:pt x="57" y="173"/>
                </a:lnTo>
                <a:lnTo>
                  <a:pt x="54" y="173"/>
                </a:lnTo>
                <a:lnTo>
                  <a:pt x="52" y="173"/>
                </a:lnTo>
                <a:lnTo>
                  <a:pt x="48" y="172"/>
                </a:lnTo>
                <a:lnTo>
                  <a:pt x="54" y="169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" name="Freeform 133"/>
          <p:cNvSpPr>
            <a:spLocks/>
          </p:cNvSpPr>
          <p:nvPr/>
        </p:nvSpPr>
        <p:spPr bwMode="auto">
          <a:xfrm>
            <a:off x="5605463" y="2800350"/>
            <a:ext cx="169862" cy="222250"/>
          </a:xfrm>
          <a:custGeom>
            <a:avLst/>
            <a:gdLst>
              <a:gd name="T0" fmla="*/ 40949 w 112"/>
              <a:gd name="T1" fmla="*/ 0 h 153"/>
              <a:gd name="T2" fmla="*/ 47015 w 112"/>
              <a:gd name="T3" fmla="*/ 4358 h 153"/>
              <a:gd name="T4" fmla="*/ 54599 w 112"/>
              <a:gd name="T5" fmla="*/ 11621 h 153"/>
              <a:gd name="T6" fmla="*/ 65215 w 112"/>
              <a:gd name="T7" fmla="*/ 17431 h 153"/>
              <a:gd name="T8" fmla="*/ 75831 w 112"/>
              <a:gd name="T9" fmla="*/ 20337 h 153"/>
              <a:gd name="T10" fmla="*/ 89481 w 112"/>
              <a:gd name="T11" fmla="*/ 20337 h 153"/>
              <a:gd name="T12" fmla="*/ 100097 w 112"/>
              <a:gd name="T13" fmla="*/ 23242 h 153"/>
              <a:gd name="T14" fmla="*/ 113747 w 112"/>
              <a:gd name="T15" fmla="*/ 36315 h 153"/>
              <a:gd name="T16" fmla="*/ 127397 w 112"/>
              <a:gd name="T17" fmla="*/ 47936 h 153"/>
              <a:gd name="T18" fmla="*/ 141046 w 112"/>
              <a:gd name="T19" fmla="*/ 58105 h 153"/>
              <a:gd name="T20" fmla="*/ 153179 w 112"/>
              <a:gd name="T21" fmla="*/ 68273 h 153"/>
              <a:gd name="T22" fmla="*/ 160762 w 112"/>
              <a:gd name="T23" fmla="*/ 81346 h 153"/>
              <a:gd name="T24" fmla="*/ 165312 w 112"/>
              <a:gd name="T25" fmla="*/ 91515 h 153"/>
              <a:gd name="T26" fmla="*/ 160762 w 112"/>
              <a:gd name="T27" fmla="*/ 101683 h 153"/>
              <a:gd name="T28" fmla="*/ 160762 w 112"/>
              <a:gd name="T29" fmla="*/ 113304 h 153"/>
              <a:gd name="T30" fmla="*/ 160762 w 112"/>
              <a:gd name="T31" fmla="*/ 123472 h 153"/>
              <a:gd name="T32" fmla="*/ 160762 w 112"/>
              <a:gd name="T33" fmla="*/ 133641 h 153"/>
              <a:gd name="T34" fmla="*/ 156212 w 112"/>
              <a:gd name="T35" fmla="*/ 142356 h 153"/>
              <a:gd name="T36" fmla="*/ 151663 w 112"/>
              <a:gd name="T37" fmla="*/ 153977 h 153"/>
              <a:gd name="T38" fmla="*/ 147113 w 112"/>
              <a:gd name="T39" fmla="*/ 165598 h 153"/>
              <a:gd name="T40" fmla="*/ 139530 w 112"/>
              <a:gd name="T41" fmla="*/ 178672 h 153"/>
              <a:gd name="T42" fmla="*/ 122847 w 112"/>
              <a:gd name="T43" fmla="*/ 196103 h 153"/>
              <a:gd name="T44" fmla="*/ 104647 w 112"/>
              <a:gd name="T45" fmla="*/ 213534 h 153"/>
              <a:gd name="T46" fmla="*/ 92514 w 112"/>
              <a:gd name="T47" fmla="*/ 219345 h 153"/>
              <a:gd name="T48" fmla="*/ 86448 w 112"/>
              <a:gd name="T49" fmla="*/ 212082 h 153"/>
              <a:gd name="T50" fmla="*/ 84931 w 112"/>
              <a:gd name="T51" fmla="*/ 200461 h 153"/>
              <a:gd name="T52" fmla="*/ 77348 w 112"/>
              <a:gd name="T53" fmla="*/ 199008 h 153"/>
              <a:gd name="T54" fmla="*/ 68248 w 112"/>
              <a:gd name="T55" fmla="*/ 206271 h 153"/>
              <a:gd name="T56" fmla="*/ 59148 w 112"/>
              <a:gd name="T57" fmla="*/ 204819 h 153"/>
              <a:gd name="T58" fmla="*/ 51565 w 112"/>
              <a:gd name="T59" fmla="*/ 203366 h 153"/>
              <a:gd name="T60" fmla="*/ 42466 w 112"/>
              <a:gd name="T61" fmla="*/ 209176 h 153"/>
              <a:gd name="T62" fmla="*/ 33366 w 112"/>
              <a:gd name="T63" fmla="*/ 219345 h 153"/>
              <a:gd name="T64" fmla="*/ 22749 w 112"/>
              <a:gd name="T65" fmla="*/ 219345 h 153"/>
              <a:gd name="T66" fmla="*/ 12133 w 112"/>
              <a:gd name="T67" fmla="*/ 214987 h 153"/>
              <a:gd name="T68" fmla="*/ 9100 w 112"/>
              <a:gd name="T69" fmla="*/ 209176 h 153"/>
              <a:gd name="T70" fmla="*/ 7583 w 112"/>
              <a:gd name="T71" fmla="*/ 188840 h 153"/>
              <a:gd name="T72" fmla="*/ 12133 w 112"/>
              <a:gd name="T73" fmla="*/ 162693 h 153"/>
              <a:gd name="T74" fmla="*/ 16683 w 112"/>
              <a:gd name="T75" fmla="*/ 136546 h 153"/>
              <a:gd name="T76" fmla="*/ 16683 w 112"/>
              <a:gd name="T77" fmla="*/ 124925 h 153"/>
              <a:gd name="T78" fmla="*/ 13650 w 112"/>
              <a:gd name="T79" fmla="*/ 111851 h 153"/>
              <a:gd name="T80" fmla="*/ 7583 w 112"/>
              <a:gd name="T81" fmla="*/ 97325 h 153"/>
              <a:gd name="T82" fmla="*/ 1517 w 112"/>
              <a:gd name="T83" fmla="*/ 75536 h 153"/>
              <a:gd name="T84" fmla="*/ 0 w 112"/>
              <a:gd name="T85" fmla="*/ 52294 h 153"/>
              <a:gd name="T86" fmla="*/ 4550 w 112"/>
              <a:gd name="T87" fmla="*/ 31958 h 153"/>
              <a:gd name="T88" fmla="*/ 16683 w 112"/>
              <a:gd name="T89" fmla="*/ 17431 h 153"/>
              <a:gd name="T90" fmla="*/ 25783 w 112"/>
              <a:gd name="T91" fmla="*/ 0 h 15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2"/>
              <a:gd name="T139" fmla="*/ 0 h 153"/>
              <a:gd name="T140" fmla="*/ 112 w 112"/>
              <a:gd name="T141" fmla="*/ 153 h 15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2" h="153">
                <a:moveTo>
                  <a:pt x="22" y="1"/>
                </a:moveTo>
                <a:lnTo>
                  <a:pt x="24" y="0"/>
                </a:lnTo>
                <a:lnTo>
                  <a:pt x="27" y="0"/>
                </a:lnTo>
                <a:lnTo>
                  <a:pt x="28" y="1"/>
                </a:lnTo>
                <a:lnTo>
                  <a:pt x="30" y="2"/>
                </a:lnTo>
                <a:lnTo>
                  <a:pt x="31" y="3"/>
                </a:lnTo>
                <a:lnTo>
                  <a:pt x="32" y="5"/>
                </a:lnTo>
                <a:lnTo>
                  <a:pt x="34" y="6"/>
                </a:lnTo>
                <a:lnTo>
                  <a:pt x="36" y="8"/>
                </a:lnTo>
                <a:lnTo>
                  <a:pt x="38" y="9"/>
                </a:lnTo>
                <a:lnTo>
                  <a:pt x="41" y="11"/>
                </a:lnTo>
                <a:lnTo>
                  <a:pt x="43" y="12"/>
                </a:lnTo>
                <a:lnTo>
                  <a:pt x="45" y="13"/>
                </a:lnTo>
                <a:lnTo>
                  <a:pt x="47" y="14"/>
                </a:lnTo>
                <a:lnTo>
                  <a:pt x="50" y="14"/>
                </a:lnTo>
                <a:lnTo>
                  <a:pt x="53" y="14"/>
                </a:lnTo>
                <a:lnTo>
                  <a:pt x="56" y="14"/>
                </a:lnTo>
                <a:lnTo>
                  <a:pt x="59" y="14"/>
                </a:lnTo>
                <a:lnTo>
                  <a:pt x="61" y="14"/>
                </a:lnTo>
                <a:lnTo>
                  <a:pt x="64" y="15"/>
                </a:lnTo>
                <a:lnTo>
                  <a:pt x="66" y="16"/>
                </a:lnTo>
                <a:lnTo>
                  <a:pt x="70" y="19"/>
                </a:lnTo>
                <a:lnTo>
                  <a:pt x="73" y="22"/>
                </a:lnTo>
                <a:lnTo>
                  <a:pt x="75" y="25"/>
                </a:lnTo>
                <a:lnTo>
                  <a:pt x="78" y="28"/>
                </a:lnTo>
                <a:lnTo>
                  <a:pt x="81" y="30"/>
                </a:lnTo>
                <a:lnTo>
                  <a:pt x="84" y="33"/>
                </a:lnTo>
                <a:lnTo>
                  <a:pt x="87" y="36"/>
                </a:lnTo>
                <a:lnTo>
                  <a:pt x="90" y="38"/>
                </a:lnTo>
                <a:lnTo>
                  <a:pt x="93" y="40"/>
                </a:lnTo>
                <a:lnTo>
                  <a:pt x="96" y="42"/>
                </a:lnTo>
                <a:lnTo>
                  <a:pt x="99" y="45"/>
                </a:lnTo>
                <a:lnTo>
                  <a:pt x="101" y="47"/>
                </a:lnTo>
                <a:lnTo>
                  <a:pt x="103" y="50"/>
                </a:lnTo>
                <a:lnTo>
                  <a:pt x="105" y="53"/>
                </a:lnTo>
                <a:lnTo>
                  <a:pt x="106" y="56"/>
                </a:lnTo>
                <a:lnTo>
                  <a:pt x="108" y="59"/>
                </a:lnTo>
                <a:lnTo>
                  <a:pt x="111" y="62"/>
                </a:lnTo>
                <a:lnTo>
                  <a:pt x="109" y="63"/>
                </a:lnTo>
                <a:lnTo>
                  <a:pt x="109" y="66"/>
                </a:lnTo>
                <a:lnTo>
                  <a:pt x="108" y="68"/>
                </a:lnTo>
                <a:lnTo>
                  <a:pt x="106" y="70"/>
                </a:lnTo>
                <a:lnTo>
                  <a:pt x="106" y="73"/>
                </a:lnTo>
                <a:lnTo>
                  <a:pt x="106" y="75"/>
                </a:lnTo>
                <a:lnTo>
                  <a:pt x="106" y="78"/>
                </a:lnTo>
                <a:lnTo>
                  <a:pt x="107" y="80"/>
                </a:lnTo>
                <a:lnTo>
                  <a:pt x="107" y="83"/>
                </a:lnTo>
                <a:lnTo>
                  <a:pt x="106" y="85"/>
                </a:lnTo>
                <a:lnTo>
                  <a:pt x="106" y="87"/>
                </a:lnTo>
                <a:lnTo>
                  <a:pt x="106" y="90"/>
                </a:lnTo>
                <a:lnTo>
                  <a:pt x="106" y="92"/>
                </a:lnTo>
                <a:lnTo>
                  <a:pt x="105" y="94"/>
                </a:lnTo>
                <a:lnTo>
                  <a:pt x="104" y="96"/>
                </a:lnTo>
                <a:lnTo>
                  <a:pt x="103" y="98"/>
                </a:lnTo>
                <a:lnTo>
                  <a:pt x="102" y="100"/>
                </a:lnTo>
                <a:lnTo>
                  <a:pt x="101" y="104"/>
                </a:lnTo>
                <a:lnTo>
                  <a:pt x="100" y="106"/>
                </a:lnTo>
                <a:lnTo>
                  <a:pt x="100" y="109"/>
                </a:lnTo>
                <a:lnTo>
                  <a:pt x="98" y="112"/>
                </a:lnTo>
                <a:lnTo>
                  <a:pt x="97" y="114"/>
                </a:lnTo>
                <a:lnTo>
                  <a:pt x="96" y="117"/>
                </a:lnTo>
                <a:lnTo>
                  <a:pt x="94" y="119"/>
                </a:lnTo>
                <a:lnTo>
                  <a:pt x="92" y="123"/>
                </a:lnTo>
                <a:lnTo>
                  <a:pt x="89" y="128"/>
                </a:lnTo>
                <a:lnTo>
                  <a:pt x="85" y="132"/>
                </a:lnTo>
                <a:lnTo>
                  <a:pt x="81" y="135"/>
                </a:lnTo>
                <a:lnTo>
                  <a:pt x="77" y="139"/>
                </a:lnTo>
                <a:lnTo>
                  <a:pt x="73" y="143"/>
                </a:lnTo>
                <a:lnTo>
                  <a:pt x="69" y="147"/>
                </a:lnTo>
                <a:lnTo>
                  <a:pt x="65" y="150"/>
                </a:lnTo>
                <a:lnTo>
                  <a:pt x="64" y="152"/>
                </a:lnTo>
                <a:lnTo>
                  <a:pt x="61" y="151"/>
                </a:lnTo>
                <a:lnTo>
                  <a:pt x="59" y="150"/>
                </a:lnTo>
                <a:lnTo>
                  <a:pt x="57" y="149"/>
                </a:lnTo>
                <a:lnTo>
                  <a:pt x="57" y="146"/>
                </a:lnTo>
                <a:lnTo>
                  <a:pt x="57" y="144"/>
                </a:lnTo>
                <a:lnTo>
                  <a:pt x="57" y="140"/>
                </a:lnTo>
                <a:lnTo>
                  <a:pt x="56" y="138"/>
                </a:lnTo>
                <a:lnTo>
                  <a:pt x="55" y="137"/>
                </a:lnTo>
                <a:lnTo>
                  <a:pt x="53" y="137"/>
                </a:lnTo>
                <a:lnTo>
                  <a:pt x="51" y="137"/>
                </a:lnTo>
                <a:lnTo>
                  <a:pt x="50" y="138"/>
                </a:lnTo>
                <a:lnTo>
                  <a:pt x="47" y="140"/>
                </a:lnTo>
                <a:lnTo>
                  <a:pt x="45" y="142"/>
                </a:lnTo>
                <a:lnTo>
                  <a:pt x="43" y="143"/>
                </a:lnTo>
                <a:lnTo>
                  <a:pt x="40" y="142"/>
                </a:lnTo>
                <a:lnTo>
                  <a:pt x="39" y="141"/>
                </a:lnTo>
                <a:lnTo>
                  <a:pt x="38" y="140"/>
                </a:lnTo>
                <a:lnTo>
                  <a:pt x="36" y="140"/>
                </a:lnTo>
                <a:lnTo>
                  <a:pt x="34" y="140"/>
                </a:lnTo>
                <a:lnTo>
                  <a:pt x="32" y="140"/>
                </a:lnTo>
                <a:lnTo>
                  <a:pt x="30" y="141"/>
                </a:lnTo>
                <a:lnTo>
                  <a:pt x="28" y="144"/>
                </a:lnTo>
                <a:lnTo>
                  <a:pt x="26" y="147"/>
                </a:lnTo>
                <a:lnTo>
                  <a:pt x="24" y="149"/>
                </a:lnTo>
                <a:lnTo>
                  <a:pt x="22" y="151"/>
                </a:lnTo>
                <a:lnTo>
                  <a:pt x="19" y="152"/>
                </a:lnTo>
                <a:lnTo>
                  <a:pt x="17" y="152"/>
                </a:lnTo>
                <a:lnTo>
                  <a:pt x="15" y="151"/>
                </a:lnTo>
                <a:lnTo>
                  <a:pt x="13" y="150"/>
                </a:lnTo>
                <a:lnTo>
                  <a:pt x="11" y="149"/>
                </a:lnTo>
                <a:lnTo>
                  <a:pt x="8" y="148"/>
                </a:lnTo>
                <a:lnTo>
                  <a:pt x="7" y="147"/>
                </a:lnTo>
                <a:lnTo>
                  <a:pt x="5" y="146"/>
                </a:lnTo>
                <a:lnTo>
                  <a:pt x="6" y="144"/>
                </a:lnTo>
                <a:lnTo>
                  <a:pt x="6" y="143"/>
                </a:lnTo>
                <a:lnTo>
                  <a:pt x="5" y="137"/>
                </a:lnTo>
                <a:lnTo>
                  <a:pt x="5" y="130"/>
                </a:lnTo>
                <a:lnTo>
                  <a:pt x="6" y="124"/>
                </a:lnTo>
                <a:lnTo>
                  <a:pt x="6" y="118"/>
                </a:lnTo>
                <a:lnTo>
                  <a:pt x="8" y="112"/>
                </a:lnTo>
                <a:lnTo>
                  <a:pt x="8" y="106"/>
                </a:lnTo>
                <a:lnTo>
                  <a:pt x="10" y="100"/>
                </a:lnTo>
                <a:lnTo>
                  <a:pt x="11" y="94"/>
                </a:lnTo>
                <a:lnTo>
                  <a:pt x="12" y="91"/>
                </a:lnTo>
                <a:lnTo>
                  <a:pt x="12" y="88"/>
                </a:lnTo>
                <a:lnTo>
                  <a:pt x="11" y="86"/>
                </a:lnTo>
                <a:lnTo>
                  <a:pt x="11" y="83"/>
                </a:lnTo>
                <a:lnTo>
                  <a:pt x="10" y="80"/>
                </a:lnTo>
                <a:lnTo>
                  <a:pt x="9" y="77"/>
                </a:lnTo>
                <a:lnTo>
                  <a:pt x="8" y="75"/>
                </a:lnTo>
                <a:lnTo>
                  <a:pt x="7" y="72"/>
                </a:lnTo>
                <a:lnTo>
                  <a:pt x="5" y="67"/>
                </a:lnTo>
                <a:lnTo>
                  <a:pt x="3" y="62"/>
                </a:lnTo>
                <a:lnTo>
                  <a:pt x="2" y="58"/>
                </a:lnTo>
                <a:lnTo>
                  <a:pt x="1" y="52"/>
                </a:lnTo>
                <a:lnTo>
                  <a:pt x="0" y="47"/>
                </a:lnTo>
                <a:lnTo>
                  <a:pt x="0" y="42"/>
                </a:lnTo>
                <a:lnTo>
                  <a:pt x="0" y="36"/>
                </a:lnTo>
                <a:lnTo>
                  <a:pt x="0" y="32"/>
                </a:lnTo>
                <a:lnTo>
                  <a:pt x="2" y="26"/>
                </a:lnTo>
                <a:lnTo>
                  <a:pt x="3" y="22"/>
                </a:lnTo>
                <a:lnTo>
                  <a:pt x="5" y="19"/>
                </a:lnTo>
                <a:lnTo>
                  <a:pt x="8" y="15"/>
                </a:lnTo>
                <a:lnTo>
                  <a:pt x="11" y="12"/>
                </a:lnTo>
                <a:lnTo>
                  <a:pt x="14" y="8"/>
                </a:lnTo>
                <a:lnTo>
                  <a:pt x="15" y="4"/>
                </a:lnTo>
                <a:lnTo>
                  <a:pt x="17" y="0"/>
                </a:lnTo>
                <a:lnTo>
                  <a:pt x="22" y="1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6" name="Freeform 134"/>
          <p:cNvSpPr>
            <a:spLocks/>
          </p:cNvSpPr>
          <p:nvPr/>
        </p:nvSpPr>
        <p:spPr bwMode="auto">
          <a:xfrm>
            <a:off x="3802063" y="3113088"/>
            <a:ext cx="387350" cy="404812"/>
          </a:xfrm>
          <a:custGeom>
            <a:avLst/>
            <a:gdLst>
              <a:gd name="T0" fmla="*/ 68625 w 254"/>
              <a:gd name="T1" fmla="*/ 321256 h 281"/>
              <a:gd name="T2" fmla="*/ 59475 w 254"/>
              <a:gd name="T3" fmla="*/ 338544 h 281"/>
              <a:gd name="T4" fmla="*/ 47275 w 254"/>
              <a:gd name="T5" fmla="*/ 358712 h 281"/>
              <a:gd name="T6" fmla="*/ 65575 w 254"/>
              <a:gd name="T7" fmla="*/ 377440 h 281"/>
              <a:gd name="T8" fmla="*/ 91500 w 254"/>
              <a:gd name="T9" fmla="*/ 364475 h 281"/>
              <a:gd name="T10" fmla="*/ 112850 w 254"/>
              <a:gd name="T11" fmla="*/ 374559 h 281"/>
              <a:gd name="T12" fmla="*/ 118950 w 254"/>
              <a:gd name="T13" fmla="*/ 394728 h 281"/>
              <a:gd name="T14" fmla="*/ 134200 w 254"/>
              <a:gd name="T15" fmla="*/ 403371 h 281"/>
              <a:gd name="T16" fmla="*/ 150975 w 254"/>
              <a:gd name="T17" fmla="*/ 394728 h 281"/>
              <a:gd name="T18" fmla="*/ 150975 w 254"/>
              <a:gd name="T19" fmla="*/ 381762 h 281"/>
              <a:gd name="T20" fmla="*/ 158600 w 254"/>
              <a:gd name="T21" fmla="*/ 376000 h 281"/>
              <a:gd name="T22" fmla="*/ 170800 w 254"/>
              <a:gd name="T23" fmla="*/ 352950 h 281"/>
              <a:gd name="T24" fmla="*/ 176900 w 254"/>
              <a:gd name="T25" fmla="*/ 314053 h 281"/>
              <a:gd name="T26" fmla="*/ 173850 w 254"/>
              <a:gd name="T27" fmla="*/ 303969 h 281"/>
              <a:gd name="T28" fmla="*/ 196725 w 254"/>
              <a:gd name="T29" fmla="*/ 299647 h 281"/>
              <a:gd name="T30" fmla="*/ 202825 w 254"/>
              <a:gd name="T31" fmla="*/ 283801 h 281"/>
              <a:gd name="T32" fmla="*/ 205875 w 254"/>
              <a:gd name="T33" fmla="*/ 272276 h 281"/>
              <a:gd name="T34" fmla="*/ 266875 w 254"/>
              <a:gd name="T35" fmla="*/ 246345 h 281"/>
              <a:gd name="T36" fmla="*/ 324825 w 254"/>
              <a:gd name="T37" fmla="*/ 216092 h 281"/>
              <a:gd name="T38" fmla="*/ 366000 w 254"/>
              <a:gd name="T39" fmla="*/ 167111 h 281"/>
              <a:gd name="T40" fmla="*/ 382775 w 254"/>
              <a:gd name="T41" fmla="*/ 141180 h 281"/>
              <a:gd name="T42" fmla="*/ 385825 w 254"/>
              <a:gd name="T43" fmla="*/ 126774 h 281"/>
              <a:gd name="T44" fmla="*/ 378200 w 254"/>
              <a:gd name="T45" fmla="*/ 109487 h 281"/>
              <a:gd name="T46" fmla="*/ 366000 w 254"/>
              <a:gd name="T47" fmla="*/ 92199 h 281"/>
              <a:gd name="T48" fmla="*/ 347700 w 254"/>
              <a:gd name="T49" fmla="*/ 66268 h 281"/>
              <a:gd name="T50" fmla="*/ 301950 w 254"/>
              <a:gd name="T51" fmla="*/ 37456 h 281"/>
              <a:gd name="T52" fmla="*/ 305000 w 254"/>
              <a:gd name="T53" fmla="*/ 54743 h 281"/>
              <a:gd name="T54" fmla="*/ 295850 w 254"/>
              <a:gd name="T55" fmla="*/ 72031 h 281"/>
              <a:gd name="T56" fmla="*/ 272975 w 254"/>
              <a:gd name="T57" fmla="*/ 57624 h 281"/>
              <a:gd name="T58" fmla="*/ 254675 w 254"/>
              <a:gd name="T59" fmla="*/ 60506 h 281"/>
              <a:gd name="T60" fmla="*/ 239425 w 254"/>
              <a:gd name="T61" fmla="*/ 50421 h 281"/>
              <a:gd name="T62" fmla="*/ 216550 w 254"/>
              <a:gd name="T63" fmla="*/ 34575 h 281"/>
              <a:gd name="T64" fmla="*/ 187575 w 254"/>
              <a:gd name="T65" fmla="*/ 30253 h 281"/>
              <a:gd name="T66" fmla="*/ 164700 w 254"/>
              <a:gd name="T67" fmla="*/ 18728 h 281"/>
              <a:gd name="T68" fmla="*/ 147925 w 254"/>
              <a:gd name="T69" fmla="*/ 4322 h 281"/>
              <a:gd name="T70" fmla="*/ 131150 w 254"/>
              <a:gd name="T71" fmla="*/ 0 h 281"/>
              <a:gd name="T72" fmla="*/ 126575 w 254"/>
              <a:gd name="T73" fmla="*/ 11525 h 281"/>
              <a:gd name="T74" fmla="*/ 111325 w 254"/>
              <a:gd name="T75" fmla="*/ 12966 h 281"/>
              <a:gd name="T76" fmla="*/ 97600 w 254"/>
              <a:gd name="T77" fmla="*/ 18728 h 281"/>
              <a:gd name="T78" fmla="*/ 76250 w 254"/>
              <a:gd name="T79" fmla="*/ 27372 h 281"/>
              <a:gd name="T80" fmla="*/ 62525 w 254"/>
              <a:gd name="T81" fmla="*/ 38897 h 281"/>
              <a:gd name="T82" fmla="*/ 47275 w 254"/>
              <a:gd name="T83" fmla="*/ 44659 h 281"/>
              <a:gd name="T84" fmla="*/ 47275 w 254"/>
              <a:gd name="T85" fmla="*/ 60506 h 281"/>
              <a:gd name="T86" fmla="*/ 65575 w 254"/>
              <a:gd name="T87" fmla="*/ 77793 h 281"/>
              <a:gd name="T88" fmla="*/ 54900 w 254"/>
              <a:gd name="T89" fmla="*/ 92199 h 281"/>
              <a:gd name="T90" fmla="*/ 45750 w 254"/>
              <a:gd name="T91" fmla="*/ 109487 h 281"/>
              <a:gd name="T92" fmla="*/ 38125 w 254"/>
              <a:gd name="T93" fmla="*/ 129655 h 281"/>
              <a:gd name="T94" fmla="*/ 44225 w 254"/>
              <a:gd name="T95" fmla="*/ 141180 h 281"/>
              <a:gd name="T96" fmla="*/ 35075 w 254"/>
              <a:gd name="T97" fmla="*/ 146942 h 281"/>
              <a:gd name="T98" fmla="*/ 21350 w 254"/>
              <a:gd name="T99" fmla="*/ 155586 h 281"/>
              <a:gd name="T100" fmla="*/ 9150 w 254"/>
              <a:gd name="T101" fmla="*/ 157027 h 281"/>
              <a:gd name="T102" fmla="*/ 4575 w 254"/>
              <a:gd name="T103" fmla="*/ 169992 h 281"/>
              <a:gd name="T104" fmla="*/ 10675 w 254"/>
              <a:gd name="T105" fmla="*/ 193042 h 281"/>
              <a:gd name="T106" fmla="*/ 16775 w 254"/>
              <a:gd name="T107" fmla="*/ 226176 h 281"/>
              <a:gd name="T108" fmla="*/ 0 w 254"/>
              <a:gd name="T109" fmla="*/ 242023 h 281"/>
              <a:gd name="T110" fmla="*/ 12200 w 254"/>
              <a:gd name="T111" fmla="*/ 253548 h 281"/>
              <a:gd name="T112" fmla="*/ 39650 w 254"/>
              <a:gd name="T113" fmla="*/ 259310 h 281"/>
              <a:gd name="T114" fmla="*/ 54900 w 254"/>
              <a:gd name="T115" fmla="*/ 257870 h 281"/>
              <a:gd name="T116" fmla="*/ 70150 w 254"/>
              <a:gd name="T117" fmla="*/ 243463 h 281"/>
              <a:gd name="T118" fmla="*/ 89975 w 254"/>
              <a:gd name="T119" fmla="*/ 246345 h 281"/>
              <a:gd name="T120" fmla="*/ 86925 w 254"/>
              <a:gd name="T121" fmla="*/ 266513 h 281"/>
              <a:gd name="T122" fmla="*/ 68625 w 254"/>
              <a:gd name="T123" fmla="*/ 279479 h 281"/>
              <a:gd name="T124" fmla="*/ 53375 w 254"/>
              <a:gd name="T125" fmla="*/ 293885 h 28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4"/>
              <a:gd name="T190" fmla="*/ 0 h 281"/>
              <a:gd name="T191" fmla="*/ 254 w 254"/>
              <a:gd name="T192" fmla="*/ 281 h 28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4" h="281">
                <a:moveTo>
                  <a:pt x="39" y="213"/>
                </a:moveTo>
                <a:lnTo>
                  <a:pt x="41" y="216"/>
                </a:lnTo>
                <a:lnTo>
                  <a:pt x="42" y="218"/>
                </a:lnTo>
                <a:lnTo>
                  <a:pt x="44" y="219"/>
                </a:lnTo>
                <a:lnTo>
                  <a:pt x="45" y="223"/>
                </a:lnTo>
                <a:lnTo>
                  <a:pt x="46" y="226"/>
                </a:lnTo>
                <a:lnTo>
                  <a:pt x="45" y="228"/>
                </a:lnTo>
                <a:lnTo>
                  <a:pt x="44" y="230"/>
                </a:lnTo>
                <a:lnTo>
                  <a:pt x="42" y="233"/>
                </a:lnTo>
                <a:lnTo>
                  <a:pt x="39" y="235"/>
                </a:lnTo>
                <a:lnTo>
                  <a:pt x="37" y="238"/>
                </a:lnTo>
                <a:lnTo>
                  <a:pt x="35" y="240"/>
                </a:lnTo>
                <a:lnTo>
                  <a:pt x="33" y="243"/>
                </a:lnTo>
                <a:lnTo>
                  <a:pt x="31" y="246"/>
                </a:lnTo>
                <a:lnTo>
                  <a:pt x="31" y="249"/>
                </a:lnTo>
                <a:lnTo>
                  <a:pt x="32" y="252"/>
                </a:lnTo>
                <a:lnTo>
                  <a:pt x="33" y="256"/>
                </a:lnTo>
                <a:lnTo>
                  <a:pt x="36" y="259"/>
                </a:lnTo>
                <a:lnTo>
                  <a:pt x="40" y="261"/>
                </a:lnTo>
                <a:lnTo>
                  <a:pt x="43" y="262"/>
                </a:lnTo>
                <a:lnTo>
                  <a:pt x="46" y="261"/>
                </a:lnTo>
                <a:lnTo>
                  <a:pt x="50" y="259"/>
                </a:lnTo>
                <a:lnTo>
                  <a:pt x="53" y="256"/>
                </a:lnTo>
                <a:lnTo>
                  <a:pt x="57" y="255"/>
                </a:lnTo>
                <a:lnTo>
                  <a:pt x="60" y="253"/>
                </a:lnTo>
                <a:lnTo>
                  <a:pt x="64" y="253"/>
                </a:lnTo>
                <a:lnTo>
                  <a:pt x="67" y="254"/>
                </a:lnTo>
                <a:lnTo>
                  <a:pt x="70" y="256"/>
                </a:lnTo>
                <a:lnTo>
                  <a:pt x="72" y="258"/>
                </a:lnTo>
                <a:lnTo>
                  <a:pt x="74" y="260"/>
                </a:lnTo>
                <a:lnTo>
                  <a:pt x="75" y="263"/>
                </a:lnTo>
                <a:lnTo>
                  <a:pt x="75" y="266"/>
                </a:lnTo>
                <a:lnTo>
                  <a:pt x="76" y="269"/>
                </a:lnTo>
                <a:lnTo>
                  <a:pt x="77" y="271"/>
                </a:lnTo>
                <a:lnTo>
                  <a:pt x="78" y="274"/>
                </a:lnTo>
                <a:lnTo>
                  <a:pt x="79" y="276"/>
                </a:lnTo>
                <a:lnTo>
                  <a:pt x="81" y="278"/>
                </a:lnTo>
                <a:lnTo>
                  <a:pt x="83" y="278"/>
                </a:lnTo>
                <a:lnTo>
                  <a:pt x="86" y="279"/>
                </a:lnTo>
                <a:lnTo>
                  <a:pt x="88" y="280"/>
                </a:lnTo>
                <a:lnTo>
                  <a:pt x="90" y="279"/>
                </a:lnTo>
                <a:lnTo>
                  <a:pt x="94" y="278"/>
                </a:lnTo>
                <a:lnTo>
                  <a:pt x="96" y="278"/>
                </a:lnTo>
                <a:lnTo>
                  <a:pt x="97" y="276"/>
                </a:lnTo>
                <a:lnTo>
                  <a:pt x="99" y="274"/>
                </a:lnTo>
                <a:lnTo>
                  <a:pt x="99" y="272"/>
                </a:lnTo>
                <a:lnTo>
                  <a:pt x="99" y="271"/>
                </a:lnTo>
                <a:lnTo>
                  <a:pt x="99" y="269"/>
                </a:lnTo>
                <a:lnTo>
                  <a:pt x="99" y="267"/>
                </a:lnTo>
                <a:lnTo>
                  <a:pt x="99" y="265"/>
                </a:lnTo>
                <a:lnTo>
                  <a:pt x="99" y="263"/>
                </a:lnTo>
                <a:lnTo>
                  <a:pt x="99" y="262"/>
                </a:lnTo>
                <a:lnTo>
                  <a:pt x="100" y="260"/>
                </a:lnTo>
                <a:lnTo>
                  <a:pt x="101" y="260"/>
                </a:lnTo>
                <a:lnTo>
                  <a:pt x="104" y="261"/>
                </a:lnTo>
                <a:lnTo>
                  <a:pt x="106" y="262"/>
                </a:lnTo>
                <a:lnTo>
                  <a:pt x="108" y="262"/>
                </a:lnTo>
                <a:lnTo>
                  <a:pt x="109" y="256"/>
                </a:lnTo>
                <a:lnTo>
                  <a:pt x="111" y="252"/>
                </a:lnTo>
                <a:lnTo>
                  <a:pt x="112" y="245"/>
                </a:lnTo>
                <a:lnTo>
                  <a:pt x="112" y="240"/>
                </a:lnTo>
                <a:lnTo>
                  <a:pt x="112" y="234"/>
                </a:lnTo>
                <a:lnTo>
                  <a:pt x="113" y="229"/>
                </a:lnTo>
                <a:lnTo>
                  <a:pt x="114" y="223"/>
                </a:lnTo>
                <a:lnTo>
                  <a:pt x="116" y="218"/>
                </a:lnTo>
                <a:lnTo>
                  <a:pt x="112" y="217"/>
                </a:lnTo>
                <a:lnTo>
                  <a:pt x="111" y="216"/>
                </a:lnTo>
                <a:lnTo>
                  <a:pt x="110" y="213"/>
                </a:lnTo>
                <a:lnTo>
                  <a:pt x="111" y="212"/>
                </a:lnTo>
                <a:lnTo>
                  <a:pt x="114" y="211"/>
                </a:lnTo>
                <a:lnTo>
                  <a:pt x="117" y="210"/>
                </a:lnTo>
                <a:lnTo>
                  <a:pt x="120" y="210"/>
                </a:lnTo>
                <a:lnTo>
                  <a:pt x="123" y="209"/>
                </a:lnTo>
                <a:lnTo>
                  <a:pt x="127" y="209"/>
                </a:lnTo>
                <a:lnTo>
                  <a:pt x="129" y="208"/>
                </a:lnTo>
                <a:lnTo>
                  <a:pt x="132" y="206"/>
                </a:lnTo>
                <a:lnTo>
                  <a:pt x="134" y="203"/>
                </a:lnTo>
                <a:lnTo>
                  <a:pt x="134" y="201"/>
                </a:lnTo>
                <a:lnTo>
                  <a:pt x="134" y="200"/>
                </a:lnTo>
                <a:lnTo>
                  <a:pt x="133" y="197"/>
                </a:lnTo>
                <a:lnTo>
                  <a:pt x="133" y="196"/>
                </a:lnTo>
                <a:lnTo>
                  <a:pt x="132" y="193"/>
                </a:lnTo>
                <a:lnTo>
                  <a:pt x="132" y="192"/>
                </a:lnTo>
                <a:lnTo>
                  <a:pt x="133" y="190"/>
                </a:lnTo>
                <a:lnTo>
                  <a:pt x="135" y="189"/>
                </a:lnTo>
                <a:lnTo>
                  <a:pt x="142" y="184"/>
                </a:lnTo>
                <a:lnTo>
                  <a:pt x="150" y="181"/>
                </a:lnTo>
                <a:lnTo>
                  <a:pt x="159" y="178"/>
                </a:lnTo>
                <a:lnTo>
                  <a:pt x="167" y="175"/>
                </a:lnTo>
                <a:lnTo>
                  <a:pt x="175" y="171"/>
                </a:lnTo>
                <a:lnTo>
                  <a:pt x="183" y="168"/>
                </a:lnTo>
                <a:lnTo>
                  <a:pt x="192" y="165"/>
                </a:lnTo>
                <a:lnTo>
                  <a:pt x="200" y="160"/>
                </a:lnTo>
                <a:lnTo>
                  <a:pt x="207" y="155"/>
                </a:lnTo>
                <a:lnTo>
                  <a:pt x="213" y="150"/>
                </a:lnTo>
                <a:lnTo>
                  <a:pt x="220" y="144"/>
                </a:lnTo>
                <a:lnTo>
                  <a:pt x="226" y="138"/>
                </a:lnTo>
                <a:lnTo>
                  <a:pt x="231" y="131"/>
                </a:lnTo>
                <a:lnTo>
                  <a:pt x="236" y="123"/>
                </a:lnTo>
                <a:lnTo>
                  <a:pt x="240" y="116"/>
                </a:lnTo>
                <a:lnTo>
                  <a:pt x="243" y="109"/>
                </a:lnTo>
                <a:lnTo>
                  <a:pt x="245" y="106"/>
                </a:lnTo>
                <a:lnTo>
                  <a:pt x="248" y="104"/>
                </a:lnTo>
                <a:lnTo>
                  <a:pt x="250" y="101"/>
                </a:lnTo>
                <a:lnTo>
                  <a:pt x="251" y="98"/>
                </a:lnTo>
                <a:lnTo>
                  <a:pt x="251" y="97"/>
                </a:lnTo>
                <a:lnTo>
                  <a:pt x="252" y="94"/>
                </a:lnTo>
                <a:lnTo>
                  <a:pt x="252" y="92"/>
                </a:lnTo>
                <a:lnTo>
                  <a:pt x="253" y="90"/>
                </a:lnTo>
                <a:lnTo>
                  <a:pt x="253" y="88"/>
                </a:lnTo>
                <a:lnTo>
                  <a:pt x="252" y="87"/>
                </a:lnTo>
                <a:lnTo>
                  <a:pt x="251" y="84"/>
                </a:lnTo>
                <a:lnTo>
                  <a:pt x="251" y="83"/>
                </a:lnTo>
                <a:lnTo>
                  <a:pt x="250" y="79"/>
                </a:lnTo>
                <a:lnTo>
                  <a:pt x="248" y="76"/>
                </a:lnTo>
                <a:lnTo>
                  <a:pt x="245" y="74"/>
                </a:lnTo>
                <a:lnTo>
                  <a:pt x="243" y="72"/>
                </a:lnTo>
                <a:lnTo>
                  <a:pt x="241" y="69"/>
                </a:lnTo>
                <a:lnTo>
                  <a:pt x="240" y="67"/>
                </a:lnTo>
                <a:lnTo>
                  <a:pt x="240" y="64"/>
                </a:lnTo>
                <a:lnTo>
                  <a:pt x="241" y="63"/>
                </a:lnTo>
                <a:lnTo>
                  <a:pt x="245" y="60"/>
                </a:lnTo>
                <a:lnTo>
                  <a:pt x="239" y="55"/>
                </a:lnTo>
                <a:lnTo>
                  <a:pt x="233" y="50"/>
                </a:lnTo>
                <a:lnTo>
                  <a:pt x="228" y="46"/>
                </a:lnTo>
                <a:lnTo>
                  <a:pt x="222" y="42"/>
                </a:lnTo>
                <a:lnTo>
                  <a:pt x="216" y="39"/>
                </a:lnTo>
                <a:lnTo>
                  <a:pt x="211" y="35"/>
                </a:lnTo>
                <a:lnTo>
                  <a:pt x="204" y="31"/>
                </a:lnTo>
                <a:lnTo>
                  <a:pt x="198" y="26"/>
                </a:lnTo>
                <a:lnTo>
                  <a:pt x="198" y="29"/>
                </a:lnTo>
                <a:lnTo>
                  <a:pt x="198" y="31"/>
                </a:lnTo>
                <a:lnTo>
                  <a:pt x="199" y="34"/>
                </a:lnTo>
                <a:lnTo>
                  <a:pt x="200" y="35"/>
                </a:lnTo>
                <a:lnTo>
                  <a:pt x="200" y="38"/>
                </a:lnTo>
                <a:lnTo>
                  <a:pt x="200" y="40"/>
                </a:lnTo>
                <a:lnTo>
                  <a:pt x="200" y="42"/>
                </a:lnTo>
                <a:lnTo>
                  <a:pt x="200" y="44"/>
                </a:lnTo>
                <a:lnTo>
                  <a:pt x="196" y="48"/>
                </a:lnTo>
                <a:lnTo>
                  <a:pt x="194" y="50"/>
                </a:lnTo>
                <a:lnTo>
                  <a:pt x="191" y="49"/>
                </a:lnTo>
                <a:lnTo>
                  <a:pt x="189" y="47"/>
                </a:lnTo>
                <a:lnTo>
                  <a:pt x="186" y="45"/>
                </a:lnTo>
                <a:lnTo>
                  <a:pt x="182" y="42"/>
                </a:lnTo>
                <a:lnTo>
                  <a:pt x="179" y="40"/>
                </a:lnTo>
                <a:lnTo>
                  <a:pt x="176" y="39"/>
                </a:lnTo>
                <a:lnTo>
                  <a:pt x="174" y="39"/>
                </a:lnTo>
                <a:lnTo>
                  <a:pt x="172" y="39"/>
                </a:lnTo>
                <a:lnTo>
                  <a:pt x="169" y="40"/>
                </a:lnTo>
                <a:lnTo>
                  <a:pt x="167" y="42"/>
                </a:lnTo>
                <a:lnTo>
                  <a:pt x="164" y="42"/>
                </a:lnTo>
                <a:lnTo>
                  <a:pt x="162" y="42"/>
                </a:lnTo>
                <a:lnTo>
                  <a:pt x="160" y="39"/>
                </a:lnTo>
                <a:lnTo>
                  <a:pt x="159" y="38"/>
                </a:lnTo>
                <a:lnTo>
                  <a:pt x="157" y="35"/>
                </a:lnTo>
                <a:lnTo>
                  <a:pt x="155" y="32"/>
                </a:lnTo>
                <a:lnTo>
                  <a:pt x="153" y="30"/>
                </a:lnTo>
                <a:lnTo>
                  <a:pt x="151" y="28"/>
                </a:lnTo>
                <a:lnTo>
                  <a:pt x="146" y="26"/>
                </a:lnTo>
                <a:lnTo>
                  <a:pt x="142" y="24"/>
                </a:lnTo>
                <a:lnTo>
                  <a:pt x="138" y="24"/>
                </a:lnTo>
                <a:lnTo>
                  <a:pt x="134" y="23"/>
                </a:lnTo>
                <a:lnTo>
                  <a:pt x="130" y="23"/>
                </a:lnTo>
                <a:lnTo>
                  <a:pt x="127" y="22"/>
                </a:lnTo>
                <a:lnTo>
                  <a:pt x="123" y="21"/>
                </a:lnTo>
                <a:lnTo>
                  <a:pt x="119" y="20"/>
                </a:lnTo>
                <a:lnTo>
                  <a:pt x="116" y="18"/>
                </a:lnTo>
                <a:lnTo>
                  <a:pt x="114" y="17"/>
                </a:lnTo>
                <a:lnTo>
                  <a:pt x="112" y="14"/>
                </a:lnTo>
                <a:lnTo>
                  <a:pt x="108" y="13"/>
                </a:lnTo>
                <a:lnTo>
                  <a:pt x="106" y="10"/>
                </a:lnTo>
                <a:lnTo>
                  <a:pt x="104" y="8"/>
                </a:lnTo>
                <a:lnTo>
                  <a:pt x="101" y="6"/>
                </a:lnTo>
                <a:lnTo>
                  <a:pt x="98" y="4"/>
                </a:lnTo>
                <a:lnTo>
                  <a:pt x="97" y="3"/>
                </a:lnTo>
                <a:lnTo>
                  <a:pt x="95" y="2"/>
                </a:lnTo>
                <a:lnTo>
                  <a:pt x="93" y="1"/>
                </a:lnTo>
                <a:lnTo>
                  <a:pt x="91" y="1"/>
                </a:lnTo>
                <a:lnTo>
                  <a:pt x="89" y="0"/>
                </a:lnTo>
                <a:lnTo>
                  <a:pt x="86" y="0"/>
                </a:lnTo>
                <a:lnTo>
                  <a:pt x="85" y="0"/>
                </a:lnTo>
                <a:lnTo>
                  <a:pt x="83" y="1"/>
                </a:lnTo>
                <a:lnTo>
                  <a:pt x="83" y="2"/>
                </a:lnTo>
                <a:lnTo>
                  <a:pt x="83" y="5"/>
                </a:lnTo>
                <a:lnTo>
                  <a:pt x="83" y="8"/>
                </a:lnTo>
                <a:lnTo>
                  <a:pt x="80" y="9"/>
                </a:lnTo>
                <a:lnTo>
                  <a:pt x="79" y="9"/>
                </a:lnTo>
                <a:lnTo>
                  <a:pt x="77" y="9"/>
                </a:lnTo>
                <a:lnTo>
                  <a:pt x="75" y="9"/>
                </a:lnTo>
                <a:lnTo>
                  <a:pt x="73" y="9"/>
                </a:lnTo>
                <a:lnTo>
                  <a:pt x="71" y="9"/>
                </a:lnTo>
                <a:lnTo>
                  <a:pt x="70" y="9"/>
                </a:lnTo>
                <a:lnTo>
                  <a:pt x="68" y="10"/>
                </a:lnTo>
                <a:lnTo>
                  <a:pt x="67" y="10"/>
                </a:lnTo>
                <a:lnTo>
                  <a:pt x="64" y="13"/>
                </a:lnTo>
                <a:lnTo>
                  <a:pt x="61" y="13"/>
                </a:lnTo>
                <a:lnTo>
                  <a:pt x="58" y="15"/>
                </a:lnTo>
                <a:lnTo>
                  <a:pt x="56" y="17"/>
                </a:lnTo>
                <a:lnTo>
                  <a:pt x="53" y="17"/>
                </a:lnTo>
                <a:lnTo>
                  <a:pt x="50" y="19"/>
                </a:lnTo>
                <a:lnTo>
                  <a:pt x="48" y="20"/>
                </a:lnTo>
                <a:lnTo>
                  <a:pt x="46" y="22"/>
                </a:lnTo>
                <a:lnTo>
                  <a:pt x="45" y="24"/>
                </a:lnTo>
                <a:lnTo>
                  <a:pt x="43" y="25"/>
                </a:lnTo>
                <a:lnTo>
                  <a:pt x="41" y="27"/>
                </a:lnTo>
                <a:lnTo>
                  <a:pt x="39" y="28"/>
                </a:lnTo>
                <a:lnTo>
                  <a:pt x="38" y="30"/>
                </a:lnTo>
                <a:lnTo>
                  <a:pt x="35" y="31"/>
                </a:lnTo>
                <a:lnTo>
                  <a:pt x="33" y="31"/>
                </a:lnTo>
                <a:lnTo>
                  <a:pt x="31" y="31"/>
                </a:lnTo>
                <a:lnTo>
                  <a:pt x="28" y="33"/>
                </a:lnTo>
                <a:lnTo>
                  <a:pt x="28" y="35"/>
                </a:lnTo>
                <a:lnTo>
                  <a:pt x="28" y="38"/>
                </a:lnTo>
                <a:lnTo>
                  <a:pt x="29" y="39"/>
                </a:lnTo>
                <a:lnTo>
                  <a:pt x="31" y="42"/>
                </a:lnTo>
                <a:lnTo>
                  <a:pt x="35" y="44"/>
                </a:lnTo>
                <a:lnTo>
                  <a:pt x="39" y="46"/>
                </a:lnTo>
                <a:lnTo>
                  <a:pt x="40" y="49"/>
                </a:lnTo>
                <a:lnTo>
                  <a:pt x="42" y="51"/>
                </a:lnTo>
                <a:lnTo>
                  <a:pt x="43" y="54"/>
                </a:lnTo>
                <a:lnTo>
                  <a:pt x="43" y="57"/>
                </a:lnTo>
                <a:lnTo>
                  <a:pt x="42" y="61"/>
                </a:lnTo>
                <a:lnTo>
                  <a:pt x="41" y="62"/>
                </a:lnTo>
                <a:lnTo>
                  <a:pt x="39" y="63"/>
                </a:lnTo>
                <a:lnTo>
                  <a:pt x="36" y="64"/>
                </a:lnTo>
                <a:lnTo>
                  <a:pt x="33" y="64"/>
                </a:lnTo>
                <a:lnTo>
                  <a:pt x="34" y="68"/>
                </a:lnTo>
                <a:lnTo>
                  <a:pt x="33" y="71"/>
                </a:lnTo>
                <a:lnTo>
                  <a:pt x="31" y="74"/>
                </a:lnTo>
                <a:lnTo>
                  <a:pt x="30" y="76"/>
                </a:lnTo>
                <a:lnTo>
                  <a:pt x="28" y="79"/>
                </a:lnTo>
                <a:lnTo>
                  <a:pt x="25" y="82"/>
                </a:lnTo>
                <a:lnTo>
                  <a:pt x="24" y="86"/>
                </a:lnTo>
                <a:lnTo>
                  <a:pt x="24" y="89"/>
                </a:lnTo>
                <a:lnTo>
                  <a:pt x="25" y="90"/>
                </a:lnTo>
                <a:lnTo>
                  <a:pt x="27" y="92"/>
                </a:lnTo>
                <a:lnTo>
                  <a:pt x="28" y="93"/>
                </a:lnTo>
                <a:lnTo>
                  <a:pt x="31" y="94"/>
                </a:lnTo>
                <a:lnTo>
                  <a:pt x="30" y="96"/>
                </a:lnTo>
                <a:lnTo>
                  <a:pt x="29" y="98"/>
                </a:lnTo>
                <a:lnTo>
                  <a:pt x="28" y="99"/>
                </a:lnTo>
                <a:lnTo>
                  <a:pt x="28" y="101"/>
                </a:lnTo>
                <a:lnTo>
                  <a:pt x="26" y="101"/>
                </a:lnTo>
                <a:lnTo>
                  <a:pt x="24" y="101"/>
                </a:lnTo>
                <a:lnTo>
                  <a:pt x="23" y="102"/>
                </a:lnTo>
                <a:lnTo>
                  <a:pt x="20" y="103"/>
                </a:lnTo>
                <a:lnTo>
                  <a:pt x="20" y="105"/>
                </a:lnTo>
                <a:lnTo>
                  <a:pt x="18" y="105"/>
                </a:lnTo>
                <a:lnTo>
                  <a:pt x="16" y="106"/>
                </a:lnTo>
                <a:lnTo>
                  <a:pt x="14" y="108"/>
                </a:lnTo>
                <a:lnTo>
                  <a:pt x="12" y="109"/>
                </a:lnTo>
                <a:lnTo>
                  <a:pt x="11" y="107"/>
                </a:lnTo>
                <a:lnTo>
                  <a:pt x="9" y="106"/>
                </a:lnTo>
                <a:lnTo>
                  <a:pt x="7" y="105"/>
                </a:lnTo>
                <a:lnTo>
                  <a:pt x="6" y="109"/>
                </a:lnTo>
                <a:lnTo>
                  <a:pt x="3" y="111"/>
                </a:lnTo>
                <a:lnTo>
                  <a:pt x="0" y="113"/>
                </a:lnTo>
                <a:lnTo>
                  <a:pt x="0" y="117"/>
                </a:lnTo>
                <a:lnTo>
                  <a:pt x="2" y="117"/>
                </a:lnTo>
                <a:lnTo>
                  <a:pt x="3" y="118"/>
                </a:lnTo>
                <a:lnTo>
                  <a:pt x="6" y="119"/>
                </a:lnTo>
                <a:lnTo>
                  <a:pt x="7" y="120"/>
                </a:lnTo>
                <a:lnTo>
                  <a:pt x="6" y="124"/>
                </a:lnTo>
                <a:lnTo>
                  <a:pt x="6" y="130"/>
                </a:lnTo>
                <a:lnTo>
                  <a:pt x="7" y="134"/>
                </a:lnTo>
                <a:lnTo>
                  <a:pt x="9" y="139"/>
                </a:lnTo>
                <a:lnTo>
                  <a:pt x="11" y="143"/>
                </a:lnTo>
                <a:lnTo>
                  <a:pt x="12" y="148"/>
                </a:lnTo>
                <a:lnTo>
                  <a:pt x="12" y="152"/>
                </a:lnTo>
                <a:lnTo>
                  <a:pt x="11" y="157"/>
                </a:lnTo>
                <a:lnTo>
                  <a:pt x="10" y="160"/>
                </a:lnTo>
                <a:lnTo>
                  <a:pt x="8" y="163"/>
                </a:lnTo>
                <a:lnTo>
                  <a:pt x="5" y="165"/>
                </a:lnTo>
                <a:lnTo>
                  <a:pt x="0" y="167"/>
                </a:lnTo>
                <a:lnTo>
                  <a:pt x="0" y="168"/>
                </a:lnTo>
                <a:lnTo>
                  <a:pt x="0" y="171"/>
                </a:lnTo>
                <a:lnTo>
                  <a:pt x="0" y="173"/>
                </a:lnTo>
                <a:lnTo>
                  <a:pt x="0" y="175"/>
                </a:lnTo>
                <a:lnTo>
                  <a:pt x="4" y="175"/>
                </a:lnTo>
                <a:lnTo>
                  <a:pt x="8" y="176"/>
                </a:lnTo>
                <a:lnTo>
                  <a:pt x="12" y="176"/>
                </a:lnTo>
                <a:lnTo>
                  <a:pt x="15" y="177"/>
                </a:lnTo>
                <a:lnTo>
                  <a:pt x="19" y="177"/>
                </a:lnTo>
                <a:lnTo>
                  <a:pt x="22" y="179"/>
                </a:lnTo>
                <a:lnTo>
                  <a:pt x="26" y="180"/>
                </a:lnTo>
                <a:lnTo>
                  <a:pt x="29" y="181"/>
                </a:lnTo>
                <a:lnTo>
                  <a:pt x="31" y="182"/>
                </a:lnTo>
                <a:lnTo>
                  <a:pt x="32" y="182"/>
                </a:lnTo>
                <a:lnTo>
                  <a:pt x="35" y="181"/>
                </a:lnTo>
                <a:lnTo>
                  <a:pt x="36" y="179"/>
                </a:lnTo>
                <a:lnTo>
                  <a:pt x="39" y="178"/>
                </a:lnTo>
                <a:lnTo>
                  <a:pt x="40" y="176"/>
                </a:lnTo>
                <a:lnTo>
                  <a:pt x="42" y="174"/>
                </a:lnTo>
                <a:lnTo>
                  <a:pt x="43" y="171"/>
                </a:lnTo>
                <a:lnTo>
                  <a:pt x="46" y="169"/>
                </a:lnTo>
                <a:lnTo>
                  <a:pt x="50" y="168"/>
                </a:lnTo>
                <a:lnTo>
                  <a:pt x="53" y="167"/>
                </a:lnTo>
                <a:lnTo>
                  <a:pt x="56" y="168"/>
                </a:lnTo>
                <a:lnTo>
                  <a:pt x="57" y="169"/>
                </a:lnTo>
                <a:lnTo>
                  <a:pt x="59" y="171"/>
                </a:lnTo>
                <a:lnTo>
                  <a:pt x="60" y="175"/>
                </a:lnTo>
                <a:lnTo>
                  <a:pt x="60" y="177"/>
                </a:lnTo>
                <a:lnTo>
                  <a:pt x="59" y="180"/>
                </a:lnTo>
                <a:lnTo>
                  <a:pt x="58" y="182"/>
                </a:lnTo>
                <a:lnTo>
                  <a:pt x="57" y="185"/>
                </a:lnTo>
                <a:lnTo>
                  <a:pt x="56" y="186"/>
                </a:lnTo>
                <a:lnTo>
                  <a:pt x="53" y="189"/>
                </a:lnTo>
                <a:lnTo>
                  <a:pt x="50" y="190"/>
                </a:lnTo>
                <a:lnTo>
                  <a:pt x="48" y="193"/>
                </a:lnTo>
                <a:lnTo>
                  <a:pt x="45" y="194"/>
                </a:lnTo>
                <a:lnTo>
                  <a:pt x="42" y="197"/>
                </a:lnTo>
                <a:lnTo>
                  <a:pt x="40" y="198"/>
                </a:lnTo>
                <a:lnTo>
                  <a:pt x="37" y="201"/>
                </a:lnTo>
                <a:lnTo>
                  <a:pt x="35" y="203"/>
                </a:lnTo>
                <a:lnTo>
                  <a:pt x="35" y="204"/>
                </a:lnTo>
                <a:lnTo>
                  <a:pt x="34" y="207"/>
                </a:lnTo>
                <a:lnTo>
                  <a:pt x="35" y="210"/>
                </a:lnTo>
                <a:lnTo>
                  <a:pt x="39" y="213"/>
                </a:lnTo>
              </a:path>
            </a:pathLst>
          </a:custGeom>
          <a:solidFill>
            <a:srgbClr val="8000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7" name="Freeform 135"/>
          <p:cNvSpPr>
            <a:spLocks/>
          </p:cNvSpPr>
          <p:nvPr/>
        </p:nvSpPr>
        <p:spPr bwMode="auto">
          <a:xfrm>
            <a:off x="4586288" y="3765550"/>
            <a:ext cx="784225" cy="833438"/>
          </a:xfrm>
          <a:custGeom>
            <a:avLst/>
            <a:gdLst>
              <a:gd name="T0" fmla="*/ 156845 w 515"/>
              <a:gd name="T1" fmla="*/ 36236 h 575"/>
              <a:gd name="T2" fmla="*/ 194914 w 515"/>
              <a:gd name="T3" fmla="*/ 8697 h 575"/>
              <a:gd name="T4" fmla="*/ 284757 w 515"/>
              <a:gd name="T5" fmla="*/ 4348 h 575"/>
              <a:gd name="T6" fmla="*/ 286280 w 515"/>
              <a:gd name="T7" fmla="*/ 40585 h 575"/>
              <a:gd name="T8" fmla="*/ 286280 w 515"/>
              <a:gd name="T9" fmla="*/ 97114 h 575"/>
              <a:gd name="T10" fmla="*/ 318258 w 515"/>
              <a:gd name="T11" fmla="*/ 137698 h 575"/>
              <a:gd name="T12" fmla="*/ 389828 w 515"/>
              <a:gd name="T13" fmla="*/ 175384 h 575"/>
              <a:gd name="T14" fmla="*/ 449216 w 515"/>
              <a:gd name="T15" fmla="*/ 197126 h 575"/>
              <a:gd name="T16" fmla="*/ 508604 w 515"/>
              <a:gd name="T17" fmla="*/ 229014 h 575"/>
              <a:gd name="T18" fmla="*/ 590833 w 515"/>
              <a:gd name="T19" fmla="*/ 247857 h 575"/>
              <a:gd name="T20" fmla="*/ 613675 w 515"/>
              <a:gd name="T21" fmla="*/ 289891 h 575"/>
              <a:gd name="T22" fmla="*/ 621289 w 515"/>
              <a:gd name="T23" fmla="*/ 329027 h 575"/>
              <a:gd name="T24" fmla="*/ 612152 w 515"/>
              <a:gd name="T25" fmla="*/ 381207 h 575"/>
              <a:gd name="T26" fmla="*/ 703518 w 515"/>
              <a:gd name="T27" fmla="*/ 407298 h 575"/>
              <a:gd name="T28" fmla="*/ 743110 w 515"/>
              <a:gd name="T29" fmla="*/ 400050 h 575"/>
              <a:gd name="T30" fmla="*/ 735496 w 515"/>
              <a:gd name="T31" fmla="*/ 434837 h 575"/>
              <a:gd name="T32" fmla="*/ 781179 w 515"/>
              <a:gd name="T33" fmla="*/ 542097 h 575"/>
              <a:gd name="T34" fmla="*/ 767474 w 515"/>
              <a:gd name="T35" fmla="*/ 576884 h 575"/>
              <a:gd name="T36" fmla="*/ 762906 w 515"/>
              <a:gd name="T37" fmla="*/ 600075 h 575"/>
              <a:gd name="T38" fmla="*/ 773565 w 515"/>
              <a:gd name="T39" fmla="*/ 639211 h 575"/>
              <a:gd name="T40" fmla="*/ 741587 w 515"/>
              <a:gd name="T41" fmla="*/ 640660 h 575"/>
              <a:gd name="T42" fmla="*/ 715700 w 515"/>
              <a:gd name="T43" fmla="*/ 611671 h 575"/>
              <a:gd name="T44" fmla="*/ 645653 w 515"/>
              <a:gd name="T45" fmla="*/ 594277 h 575"/>
              <a:gd name="T46" fmla="*/ 578651 w 515"/>
              <a:gd name="T47" fmla="*/ 608772 h 575"/>
              <a:gd name="T48" fmla="*/ 529923 w 515"/>
              <a:gd name="T49" fmla="*/ 617469 h 575"/>
              <a:gd name="T50" fmla="*/ 490331 w 515"/>
              <a:gd name="T51" fmla="*/ 673998 h 575"/>
              <a:gd name="T52" fmla="*/ 494899 w 515"/>
              <a:gd name="T53" fmla="*/ 736324 h 575"/>
              <a:gd name="T54" fmla="*/ 461398 w 515"/>
              <a:gd name="T55" fmla="*/ 784156 h 575"/>
              <a:gd name="T56" fmla="*/ 411147 w 515"/>
              <a:gd name="T57" fmla="*/ 778359 h 575"/>
              <a:gd name="T58" fmla="*/ 382214 w 515"/>
              <a:gd name="T59" fmla="*/ 784156 h 575"/>
              <a:gd name="T60" fmla="*/ 357850 w 515"/>
              <a:gd name="T61" fmla="*/ 807348 h 575"/>
              <a:gd name="T62" fmla="*/ 299985 w 515"/>
              <a:gd name="T63" fmla="*/ 784156 h 575"/>
              <a:gd name="T64" fmla="*/ 240597 w 515"/>
              <a:gd name="T65" fmla="*/ 766763 h 575"/>
              <a:gd name="T66" fmla="*/ 211665 w 515"/>
              <a:gd name="T67" fmla="*/ 804449 h 575"/>
              <a:gd name="T68" fmla="*/ 176641 w 515"/>
              <a:gd name="T69" fmla="*/ 831989 h 575"/>
              <a:gd name="T70" fmla="*/ 130958 w 515"/>
              <a:gd name="T71" fmla="*/ 768212 h 575"/>
              <a:gd name="T72" fmla="*/ 109639 w 515"/>
              <a:gd name="T73" fmla="*/ 723279 h 575"/>
              <a:gd name="T74" fmla="*/ 102025 w 515"/>
              <a:gd name="T75" fmla="*/ 689942 h 575"/>
              <a:gd name="T76" fmla="*/ 68525 w 515"/>
              <a:gd name="T77" fmla="*/ 669649 h 575"/>
              <a:gd name="T78" fmla="*/ 88320 w 515"/>
              <a:gd name="T79" fmla="*/ 640660 h 575"/>
              <a:gd name="T80" fmla="*/ 102025 w 515"/>
              <a:gd name="T81" fmla="*/ 621817 h 575"/>
              <a:gd name="T82" fmla="*/ 73093 w 515"/>
              <a:gd name="T83" fmla="*/ 600075 h 575"/>
              <a:gd name="T84" fmla="*/ 62433 w 515"/>
              <a:gd name="T85" fmla="*/ 555142 h 575"/>
              <a:gd name="T86" fmla="*/ 28933 w 515"/>
              <a:gd name="T87" fmla="*/ 514557 h 575"/>
              <a:gd name="T88" fmla="*/ 27410 w 515"/>
              <a:gd name="T89" fmla="*/ 492815 h 575"/>
              <a:gd name="T90" fmla="*/ 31978 w 515"/>
              <a:gd name="T91" fmla="*/ 468175 h 575"/>
              <a:gd name="T92" fmla="*/ 39592 w 515"/>
              <a:gd name="T93" fmla="*/ 442084 h 575"/>
              <a:gd name="T94" fmla="*/ 51774 w 515"/>
              <a:gd name="T95" fmla="*/ 413095 h 575"/>
              <a:gd name="T96" fmla="*/ 31978 w 515"/>
              <a:gd name="T97" fmla="*/ 387005 h 575"/>
              <a:gd name="T98" fmla="*/ 48729 w 515"/>
              <a:gd name="T99" fmla="*/ 355117 h 575"/>
              <a:gd name="T100" fmla="*/ 31978 w 515"/>
              <a:gd name="T101" fmla="*/ 333375 h 575"/>
              <a:gd name="T102" fmla="*/ 36546 w 515"/>
              <a:gd name="T103" fmla="*/ 315982 h 575"/>
              <a:gd name="T104" fmla="*/ 63956 w 515"/>
              <a:gd name="T105" fmla="*/ 282644 h 575"/>
              <a:gd name="T106" fmla="*/ 50251 w 515"/>
              <a:gd name="T107" fmla="*/ 256554 h 575"/>
              <a:gd name="T108" fmla="*/ 47206 w 515"/>
              <a:gd name="T109" fmla="*/ 221767 h 575"/>
              <a:gd name="T110" fmla="*/ 68525 w 515"/>
              <a:gd name="T111" fmla="*/ 204373 h 575"/>
              <a:gd name="T112" fmla="*/ 65479 w 515"/>
              <a:gd name="T113" fmla="*/ 159440 h 575"/>
              <a:gd name="T114" fmla="*/ 13705 w 515"/>
              <a:gd name="T115" fmla="*/ 85518 h 575"/>
              <a:gd name="T116" fmla="*/ 62433 w 515"/>
              <a:gd name="T117" fmla="*/ 81170 h 575"/>
              <a:gd name="T118" fmla="*/ 126390 w 515"/>
              <a:gd name="T119" fmla="*/ 63776 h 57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15"/>
              <a:gd name="T181" fmla="*/ 0 h 575"/>
              <a:gd name="T182" fmla="*/ 515 w 515"/>
              <a:gd name="T183" fmla="*/ 575 h 57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15" h="575">
                <a:moveTo>
                  <a:pt x="88" y="38"/>
                </a:moveTo>
                <a:lnTo>
                  <a:pt x="89" y="37"/>
                </a:lnTo>
                <a:lnTo>
                  <a:pt x="91" y="36"/>
                </a:lnTo>
                <a:lnTo>
                  <a:pt x="92" y="33"/>
                </a:lnTo>
                <a:lnTo>
                  <a:pt x="93" y="31"/>
                </a:lnTo>
                <a:lnTo>
                  <a:pt x="94" y="29"/>
                </a:lnTo>
                <a:lnTo>
                  <a:pt x="96" y="27"/>
                </a:lnTo>
                <a:lnTo>
                  <a:pt x="98" y="26"/>
                </a:lnTo>
                <a:lnTo>
                  <a:pt x="101" y="25"/>
                </a:lnTo>
                <a:lnTo>
                  <a:pt x="103" y="25"/>
                </a:lnTo>
                <a:lnTo>
                  <a:pt x="105" y="23"/>
                </a:lnTo>
                <a:lnTo>
                  <a:pt x="109" y="22"/>
                </a:lnTo>
                <a:lnTo>
                  <a:pt x="111" y="22"/>
                </a:lnTo>
                <a:lnTo>
                  <a:pt x="114" y="21"/>
                </a:lnTo>
                <a:lnTo>
                  <a:pt x="116" y="18"/>
                </a:lnTo>
                <a:lnTo>
                  <a:pt x="119" y="17"/>
                </a:lnTo>
                <a:lnTo>
                  <a:pt x="121" y="13"/>
                </a:lnTo>
                <a:lnTo>
                  <a:pt x="124" y="10"/>
                </a:lnTo>
                <a:lnTo>
                  <a:pt x="126" y="8"/>
                </a:lnTo>
                <a:lnTo>
                  <a:pt x="128" y="6"/>
                </a:lnTo>
                <a:lnTo>
                  <a:pt x="131" y="4"/>
                </a:lnTo>
                <a:lnTo>
                  <a:pt x="138" y="2"/>
                </a:lnTo>
                <a:lnTo>
                  <a:pt x="144" y="1"/>
                </a:lnTo>
                <a:lnTo>
                  <a:pt x="151" y="0"/>
                </a:lnTo>
                <a:lnTo>
                  <a:pt x="158" y="0"/>
                </a:lnTo>
                <a:lnTo>
                  <a:pt x="166" y="1"/>
                </a:lnTo>
                <a:lnTo>
                  <a:pt x="173" y="1"/>
                </a:lnTo>
                <a:lnTo>
                  <a:pt x="180" y="1"/>
                </a:lnTo>
                <a:lnTo>
                  <a:pt x="187" y="0"/>
                </a:lnTo>
                <a:lnTo>
                  <a:pt x="187" y="3"/>
                </a:lnTo>
                <a:lnTo>
                  <a:pt x="188" y="5"/>
                </a:lnTo>
                <a:lnTo>
                  <a:pt x="188" y="8"/>
                </a:lnTo>
                <a:lnTo>
                  <a:pt x="189" y="10"/>
                </a:lnTo>
                <a:lnTo>
                  <a:pt x="189" y="13"/>
                </a:lnTo>
                <a:lnTo>
                  <a:pt x="190" y="14"/>
                </a:lnTo>
                <a:lnTo>
                  <a:pt x="190" y="17"/>
                </a:lnTo>
                <a:lnTo>
                  <a:pt x="190" y="19"/>
                </a:lnTo>
                <a:lnTo>
                  <a:pt x="190" y="21"/>
                </a:lnTo>
                <a:lnTo>
                  <a:pt x="189" y="25"/>
                </a:lnTo>
                <a:lnTo>
                  <a:pt x="188" y="28"/>
                </a:lnTo>
                <a:lnTo>
                  <a:pt x="188" y="31"/>
                </a:lnTo>
                <a:lnTo>
                  <a:pt x="187" y="33"/>
                </a:lnTo>
                <a:lnTo>
                  <a:pt x="187" y="37"/>
                </a:lnTo>
                <a:lnTo>
                  <a:pt x="187" y="40"/>
                </a:lnTo>
                <a:lnTo>
                  <a:pt x="188" y="42"/>
                </a:lnTo>
                <a:lnTo>
                  <a:pt x="190" y="48"/>
                </a:lnTo>
                <a:lnTo>
                  <a:pt x="190" y="52"/>
                </a:lnTo>
                <a:lnTo>
                  <a:pt x="190" y="58"/>
                </a:lnTo>
                <a:lnTo>
                  <a:pt x="189" y="63"/>
                </a:lnTo>
                <a:lnTo>
                  <a:pt x="188" y="67"/>
                </a:lnTo>
                <a:lnTo>
                  <a:pt x="188" y="72"/>
                </a:lnTo>
                <a:lnTo>
                  <a:pt x="189" y="77"/>
                </a:lnTo>
                <a:lnTo>
                  <a:pt x="191" y="82"/>
                </a:lnTo>
                <a:lnTo>
                  <a:pt x="192" y="84"/>
                </a:lnTo>
                <a:lnTo>
                  <a:pt x="195" y="87"/>
                </a:lnTo>
                <a:lnTo>
                  <a:pt x="198" y="89"/>
                </a:lnTo>
                <a:lnTo>
                  <a:pt x="201" y="91"/>
                </a:lnTo>
                <a:lnTo>
                  <a:pt x="204" y="92"/>
                </a:lnTo>
                <a:lnTo>
                  <a:pt x="207" y="94"/>
                </a:lnTo>
                <a:lnTo>
                  <a:pt x="209" y="95"/>
                </a:lnTo>
                <a:lnTo>
                  <a:pt x="211" y="97"/>
                </a:lnTo>
                <a:lnTo>
                  <a:pt x="216" y="101"/>
                </a:lnTo>
                <a:lnTo>
                  <a:pt x="222" y="104"/>
                </a:lnTo>
                <a:lnTo>
                  <a:pt x="226" y="108"/>
                </a:lnTo>
                <a:lnTo>
                  <a:pt x="231" y="111"/>
                </a:lnTo>
                <a:lnTo>
                  <a:pt x="236" y="114"/>
                </a:lnTo>
                <a:lnTo>
                  <a:pt x="241" y="117"/>
                </a:lnTo>
                <a:lnTo>
                  <a:pt x="247" y="119"/>
                </a:lnTo>
                <a:lnTo>
                  <a:pt x="253" y="120"/>
                </a:lnTo>
                <a:lnTo>
                  <a:pt x="256" y="121"/>
                </a:lnTo>
                <a:lnTo>
                  <a:pt x="259" y="123"/>
                </a:lnTo>
                <a:lnTo>
                  <a:pt x="262" y="125"/>
                </a:lnTo>
                <a:lnTo>
                  <a:pt x="265" y="127"/>
                </a:lnTo>
                <a:lnTo>
                  <a:pt x="270" y="127"/>
                </a:lnTo>
                <a:lnTo>
                  <a:pt x="275" y="128"/>
                </a:lnTo>
                <a:lnTo>
                  <a:pt x="279" y="129"/>
                </a:lnTo>
                <a:lnTo>
                  <a:pt x="283" y="130"/>
                </a:lnTo>
                <a:lnTo>
                  <a:pt x="287" y="131"/>
                </a:lnTo>
                <a:lnTo>
                  <a:pt x="291" y="133"/>
                </a:lnTo>
                <a:lnTo>
                  <a:pt x="295" y="136"/>
                </a:lnTo>
                <a:lnTo>
                  <a:pt x="299" y="138"/>
                </a:lnTo>
                <a:lnTo>
                  <a:pt x="303" y="140"/>
                </a:lnTo>
                <a:lnTo>
                  <a:pt x="306" y="141"/>
                </a:lnTo>
                <a:lnTo>
                  <a:pt x="309" y="141"/>
                </a:lnTo>
                <a:lnTo>
                  <a:pt x="312" y="143"/>
                </a:lnTo>
                <a:lnTo>
                  <a:pt x="316" y="146"/>
                </a:lnTo>
                <a:lnTo>
                  <a:pt x="321" y="149"/>
                </a:lnTo>
                <a:lnTo>
                  <a:pt x="326" y="152"/>
                </a:lnTo>
                <a:lnTo>
                  <a:pt x="329" y="155"/>
                </a:lnTo>
                <a:lnTo>
                  <a:pt x="334" y="158"/>
                </a:lnTo>
                <a:lnTo>
                  <a:pt x="338" y="160"/>
                </a:lnTo>
                <a:lnTo>
                  <a:pt x="343" y="161"/>
                </a:lnTo>
                <a:lnTo>
                  <a:pt x="348" y="162"/>
                </a:lnTo>
                <a:lnTo>
                  <a:pt x="355" y="162"/>
                </a:lnTo>
                <a:lnTo>
                  <a:pt x="360" y="164"/>
                </a:lnTo>
                <a:lnTo>
                  <a:pt x="366" y="164"/>
                </a:lnTo>
                <a:lnTo>
                  <a:pt x="371" y="166"/>
                </a:lnTo>
                <a:lnTo>
                  <a:pt x="376" y="167"/>
                </a:lnTo>
                <a:lnTo>
                  <a:pt x="383" y="169"/>
                </a:lnTo>
                <a:lnTo>
                  <a:pt x="388" y="171"/>
                </a:lnTo>
                <a:lnTo>
                  <a:pt x="393" y="174"/>
                </a:lnTo>
                <a:lnTo>
                  <a:pt x="396" y="175"/>
                </a:lnTo>
                <a:lnTo>
                  <a:pt x="398" y="178"/>
                </a:lnTo>
                <a:lnTo>
                  <a:pt x="400" y="181"/>
                </a:lnTo>
                <a:lnTo>
                  <a:pt x="402" y="183"/>
                </a:lnTo>
                <a:lnTo>
                  <a:pt x="402" y="187"/>
                </a:lnTo>
                <a:lnTo>
                  <a:pt x="403" y="191"/>
                </a:lnTo>
                <a:lnTo>
                  <a:pt x="402" y="195"/>
                </a:lnTo>
                <a:lnTo>
                  <a:pt x="401" y="198"/>
                </a:lnTo>
                <a:lnTo>
                  <a:pt x="403" y="200"/>
                </a:lnTo>
                <a:lnTo>
                  <a:pt x="405" y="202"/>
                </a:lnTo>
                <a:lnTo>
                  <a:pt x="407" y="205"/>
                </a:lnTo>
                <a:lnTo>
                  <a:pt x="409" y="208"/>
                </a:lnTo>
                <a:lnTo>
                  <a:pt x="410" y="210"/>
                </a:lnTo>
                <a:lnTo>
                  <a:pt x="411" y="214"/>
                </a:lnTo>
                <a:lnTo>
                  <a:pt x="412" y="217"/>
                </a:lnTo>
                <a:lnTo>
                  <a:pt x="412" y="220"/>
                </a:lnTo>
                <a:lnTo>
                  <a:pt x="411" y="222"/>
                </a:lnTo>
                <a:lnTo>
                  <a:pt x="410" y="225"/>
                </a:lnTo>
                <a:lnTo>
                  <a:pt x="408" y="227"/>
                </a:lnTo>
                <a:lnTo>
                  <a:pt x="406" y="229"/>
                </a:lnTo>
                <a:lnTo>
                  <a:pt x="405" y="229"/>
                </a:lnTo>
                <a:lnTo>
                  <a:pt x="402" y="232"/>
                </a:lnTo>
                <a:lnTo>
                  <a:pt x="401" y="233"/>
                </a:lnTo>
                <a:lnTo>
                  <a:pt x="400" y="234"/>
                </a:lnTo>
                <a:lnTo>
                  <a:pt x="398" y="240"/>
                </a:lnTo>
                <a:lnTo>
                  <a:pt x="398" y="245"/>
                </a:lnTo>
                <a:lnTo>
                  <a:pt x="398" y="251"/>
                </a:lnTo>
                <a:lnTo>
                  <a:pt x="401" y="257"/>
                </a:lnTo>
                <a:lnTo>
                  <a:pt x="402" y="263"/>
                </a:lnTo>
                <a:lnTo>
                  <a:pt x="405" y="268"/>
                </a:lnTo>
                <a:lnTo>
                  <a:pt x="409" y="272"/>
                </a:lnTo>
                <a:lnTo>
                  <a:pt x="413" y="276"/>
                </a:lnTo>
                <a:lnTo>
                  <a:pt x="417" y="279"/>
                </a:lnTo>
                <a:lnTo>
                  <a:pt x="424" y="282"/>
                </a:lnTo>
                <a:lnTo>
                  <a:pt x="431" y="283"/>
                </a:lnTo>
                <a:lnTo>
                  <a:pt x="438" y="283"/>
                </a:lnTo>
                <a:lnTo>
                  <a:pt x="446" y="283"/>
                </a:lnTo>
                <a:lnTo>
                  <a:pt x="454" y="281"/>
                </a:lnTo>
                <a:lnTo>
                  <a:pt x="462" y="281"/>
                </a:lnTo>
                <a:lnTo>
                  <a:pt x="469" y="280"/>
                </a:lnTo>
                <a:lnTo>
                  <a:pt x="471" y="279"/>
                </a:lnTo>
                <a:lnTo>
                  <a:pt x="473" y="278"/>
                </a:lnTo>
                <a:lnTo>
                  <a:pt x="474" y="275"/>
                </a:lnTo>
                <a:lnTo>
                  <a:pt x="477" y="274"/>
                </a:lnTo>
                <a:lnTo>
                  <a:pt x="479" y="274"/>
                </a:lnTo>
                <a:lnTo>
                  <a:pt x="482" y="274"/>
                </a:lnTo>
                <a:lnTo>
                  <a:pt x="483" y="274"/>
                </a:lnTo>
                <a:lnTo>
                  <a:pt x="485" y="275"/>
                </a:lnTo>
                <a:lnTo>
                  <a:pt x="488" y="276"/>
                </a:lnTo>
                <a:lnTo>
                  <a:pt x="489" y="278"/>
                </a:lnTo>
                <a:lnTo>
                  <a:pt x="491" y="279"/>
                </a:lnTo>
                <a:lnTo>
                  <a:pt x="492" y="281"/>
                </a:lnTo>
                <a:lnTo>
                  <a:pt x="493" y="284"/>
                </a:lnTo>
                <a:lnTo>
                  <a:pt x="493" y="287"/>
                </a:lnTo>
                <a:lnTo>
                  <a:pt x="491" y="291"/>
                </a:lnTo>
                <a:lnTo>
                  <a:pt x="489" y="293"/>
                </a:lnTo>
                <a:lnTo>
                  <a:pt x="487" y="295"/>
                </a:lnTo>
                <a:lnTo>
                  <a:pt x="485" y="298"/>
                </a:lnTo>
                <a:lnTo>
                  <a:pt x="483" y="300"/>
                </a:lnTo>
                <a:lnTo>
                  <a:pt x="483" y="302"/>
                </a:lnTo>
                <a:lnTo>
                  <a:pt x="485" y="312"/>
                </a:lnTo>
                <a:lnTo>
                  <a:pt x="488" y="320"/>
                </a:lnTo>
                <a:lnTo>
                  <a:pt x="493" y="328"/>
                </a:lnTo>
                <a:lnTo>
                  <a:pt x="498" y="336"/>
                </a:lnTo>
                <a:lnTo>
                  <a:pt x="504" y="344"/>
                </a:lnTo>
                <a:lnTo>
                  <a:pt x="509" y="352"/>
                </a:lnTo>
                <a:lnTo>
                  <a:pt x="512" y="361"/>
                </a:lnTo>
                <a:lnTo>
                  <a:pt x="514" y="371"/>
                </a:lnTo>
                <a:lnTo>
                  <a:pt x="513" y="374"/>
                </a:lnTo>
                <a:lnTo>
                  <a:pt x="512" y="377"/>
                </a:lnTo>
                <a:lnTo>
                  <a:pt x="511" y="379"/>
                </a:lnTo>
                <a:lnTo>
                  <a:pt x="509" y="382"/>
                </a:lnTo>
                <a:lnTo>
                  <a:pt x="507" y="384"/>
                </a:lnTo>
                <a:lnTo>
                  <a:pt x="505" y="387"/>
                </a:lnTo>
                <a:lnTo>
                  <a:pt x="504" y="389"/>
                </a:lnTo>
                <a:lnTo>
                  <a:pt x="503" y="392"/>
                </a:lnTo>
                <a:lnTo>
                  <a:pt x="502" y="395"/>
                </a:lnTo>
                <a:lnTo>
                  <a:pt x="503" y="397"/>
                </a:lnTo>
                <a:lnTo>
                  <a:pt x="504" y="398"/>
                </a:lnTo>
                <a:lnTo>
                  <a:pt x="505" y="399"/>
                </a:lnTo>
                <a:lnTo>
                  <a:pt x="507" y="401"/>
                </a:lnTo>
                <a:lnTo>
                  <a:pt x="508" y="403"/>
                </a:lnTo>
                <a:lnTo>
                  <a:pt x="509" y="404"/>
                </a:lnTo>
                <a:lnTo>
                  <a:pt x="509" y="406"/>
                </a:lnTo>
                <a:lnTo>
                  <a:pt x="508" y="409"/>
                </a:lnTo>
                <a:lnTo>
                  <a:pt x="507" y="410"/>
                </a:lnTo>
                <a:lnTo>
                  <a:pt x="504" y="411"/>
                </a:lnTo>
                <a:lnTo>
                  <a:pt x="503" y="412"/>
                </a:lnTo>
                <a:lnTo>
                  <a:pt x="501" y="414"/>
                </a:lnTo>
                <a:lnTo>
                  <a:pt x="500" y="415"/>
                </a:lnTo>
                <a:lnTo>
                  <a:pt x="500" y="418"/>
                </a:lnTo>
                <a:lnTo>
                  <a:pt x="501" y="420"/>
                </a:lnTo>
                <a:lnTo>
                  <a:pt x="503" y="423"/>
                </a:lnTo>
                <a:lnTo>
                  <a:pt x="506" y="426"/>
                </a:lnTo>
                <a:lnTo>
                  <a:pt x="508" y="430"/>
                </a:lnTo>
                <a:lnTo>
                  <a:pt x="511" y="433"/>
                </a:lnTo>
                <a:lnTo>
                  <a:pt x="511" y="436"/>
                </a:lnTo>
                <a:lnTo>
                  <a:pt x="510" y="438"/>
                </a:lnTo>
                <a:lnTo>
                  <a:pt x="508" y="441"/>
                </a:lnTo>
                <a:lnTo>
                  <a:pt x="506" y="443"/>
                </a:lnTo>
                <a:lnTo>
                  <a:pt x="504" y="445"/>
                </a:lnTo>
                <a:lnTo>
                  <a:pt x="500" y="447"/>
                </a:lnTo>
                <a:lnTo>
                  <a:pt x="497" y="448"/>
                </a:lnTo>
                <a:lnTo>
                  <a:pt x="494" y="449"/>
                </a:lnTo>
                <a:lnTo>
                  <a:pt x="493" y="449"/>
                </a:lnTo>
                <a:lnTo>
                  <a:pt x="491" y="449"/>
                </a:lnTo>
                <a:lnTo>
                  <a:pt x="490" y="447"/>
                </a:lnTo>
                <a:lnTo>
                  <a:pt x="489" y="445"/>
                </a:lnTo>
                <a:lnTo>
                  <a:pt x="487" y="442"/>
                </a:lnTo>
                <a:lnTo>
                  <a:pt x="486" y="439"/>
                </a:lnTo>
                <a:lnTo>
                  <a:pt x="485" y="437"/>
                </a:lnTo>
                <a:lnTo>
                  <a:pt x="485" y="434"/>
                </a:lnTo>
                <a:lnTo>
                  <a:pt x="483" y="432"/>
                </a:lnTo>
                <a:lnTo>
                  <a:pt x="482" y="430"/>
                </a:lnTo>
                <a:lnTo>
                  <a:pt x="479" y="429"/>
                </a:lnTo>
                <a:lnTo>
                  <a:pt x="478" y="427"/>
                </a:lnTo>
                <a:lnTo>
                  <a:pt x="474" y="426"/>
                </a:lnTo>
                <a:lnTo>
                  <a:pt x="473" y="423"/>
                </a:lnTo>
                <a:lnTo>
                  <a:pt x="470" y="422"/>
                </a:lnTo>
                <a:lnTo>
                  <a:pt x="468" y="418"/>
                </a:lnTo>
                <a:lnTo>
                  <a:pt x="466" y="417"/>
                </a:lnTo>
                <a:lnTo>
                  <a:pt x="464" y="415"/>
                </a:lnTo>
                <a:lnTo>
                  <a:pt x="461" y="414"/>
                </a:lnTo>
                <a:lnTo>
                  <a:pt x="457" y="413"/>
                </a:lnTo>
                <a:lnTo>
                  <a:pt x="451" y="411"/>
                </a:lnTo>
                <a:lnTo>
                  <a:pt x="444" y="410"/>
                </a:lnTo>
                <a:lnTo>
                  <a:pt x="436" y="410"/>
                </a:lnTo>
                <a:lnTo>
                  <a:pt x="431" y="410"/>
                </a:lnTo>
                <a:lnTo>
                  <a:pt x="424" y="410"/>
                </a:lnTo>
                <a:lnTo>
                  <a:pt x="418" y="411"/>
                </a:lnTo>
                <a:lnTo>
                  <a:pt x="412" y="413"/>
                </a:lnTo>
                <a:lnTo>
                  <a:pt x="406" y="415"/>
                </a:lnTo>
                <a:lnTo>
                  <a:pt x="402" y="418"/>
                </a:lnTo>
                <a:lnTo>
                  <a:pt x="398" y="418"/>
                </a:lnTo>
                <a:lnTo>
                  <a:pt x="394" y="419"/>
                </a:lnTo>
                <a:lnTo>
                  <a:pt x="391" y="419"/>
                </a:lnTo>
                <a:lnTo>
                  <a:pt x="387" y="419"/>
                </a:lnTo>
                <a:lnTo>
                  <a:pt x="384" y="420"/>
                </a:lnTo>
                <a:lnTo>
                  <a:pt x="380" y="420"/>
                </a:lnTo>
                <a:lnTo>
                  <a:pt x="376" y="422"/>
                </a:lnTo>
                <a:lnTo>
                  <a:pt x="373" y="422"/>
                </a:lnTo>
                <a:lnTo>
                  <a:pt x="371" y="422"/>
                </a:lnTo>
                <a:lnTo>
                  <a:pt x="367" y="422"/>
                </a:lnTo>
                <a:lnTo>
                  <a:pt x="365" y="422"/>
                </a:lnTo>
                <a:lnTo>
                  <a:pt x="362" y="422"/>
                </a:lnTo>
                <a:lnTo>
                  <a:pt x="359" y="422"/>
                </a:lnTo>
                <a:lnTo>
                  <a:pt x="356" y="422"/>
                </a:lnTo>
                <a:lnTo>
                  <a:pt x="354" y="423"/>
                </a:lnTo>
                <a:lnTo>
                  <a:pt x="348" y="426"/>
                </a:lnTo>
                <a:lnTo>
                  <a:pt x="344" y="430"/>
                </a:lnTo>
                <a:lnTo>
                  <a:pt x="339" y="434"/>
                </a:lnTo>
                <a:lnTo>
                  <a:pt x="336" y="438"/>
                </a:lnTo>
                <a:lnTo>
                  <a:pt x="332" y="443"/>
                </a:lnTo>
                <a:lnTo>
                  <a:pt x="328" y="447"/>
                </a:lnTo>
                <a:lnTo>
                  <a:pt x="323" y="450"/>
                </a:lnTo>
                <a:lnTo>
                  <a:pt x="318" y="453"/>
                </a:lnTo>
                <a:lnTo>
                  <a:pt x="320" y="457"/>
                </a:lnTo>
                <a:lnTo>
                  <a:pt x="322" y="461"/>
                </a:lnTo>
                <a:lnTo>
                  <a:pt x="322" y="465"/>
                </a:lnTo>
                <a:lnTo>
                  <a:pt x="324" y="470"/>
                </a:lnTo>
                <a:lnTo>
                  <a:pt x="325" y="474"/>
                </a:lnTo>
                <a:lnTo>
                  <a:pt x="326" y="478"/>
                </a:lnTo>
                <a:lnTo>
                  <a:pt x="326" y="483"/>
                </a:lnTo>
                <a:lnTo>
                  <a:pt x="328" y="487"/>
                </a:lnTo>
                <a:lnTo>
                  <a:pt x="329" y="491"/>
                </a:lnTo>
                <a:lnTo>
                  <a:pt x="329" y="495"/>
                </a:lnTo>
                <a:lnTo>
                  <a:pt x="328" y="499"/>
                </a:lnTo>
                <a:lnTo>
                  <a:pt x="326" y="503"/>
                </a:lnTo>
                <a:lnTo>
                  <a:pt x="325" y="508"/>
                </a:lnTo>
                <a:lnTo>
                  <a:pt x="323" y="512"/>
                </a:lnTo>
                <a:lnTo>
                  <a:pt x="322" y="517"/>
                </a:lnTo>
                <a:lnTo>
                  <a:pt x="321" y="522"/>
                </a:lnTo>
                <a:lnTo>
                  <a:pt x="320" y="525"/>
                </a:lnTo>
                <a:lnTo>
                  <a:pt x="318" y="528"/>
                </a:lnTo>
                <a:lnTo>
                  <a:pt x="316" y="532"/>
                </a:lnTo>
                <a:lnTo>
                  <a:pt x="313" y="534"/>
                </a:lnTo>
                <a:lnTo>
                  <a:pt x="310" y="537"/>
                </a:lnTo>
                <a:lnTo>
                  <a:pt x="306" y="539"/>
                </a:lnTo>
                <a:lnTo>
                  <a:pt x="303" y="541"/>
                </a:lnTo>
                <a:lnTo>
                  <a:pt x="299" y="541"/>
                </a:lnTo>
                <a:lnTo>
                  <a:pt x="299" y="539"/>
                </a:lnTo>
                <a:lnTo>
                  <a:pt x="297" y="538"/>
                </a:lnTo>
                <a:lnTo>
                  <a:pt x="295" y="537"/>
                </a:lnTo>
                <a:lnTo>
                  <a:pt x="296" y="536"/>
                </a:lnTo>
                <a:lnTo>
                  <a:pt x="291" y="536"/>
                </a:lnTo>
                <a:lnTo>
                  <a:pt x="285" y="535"/>
                </a:lnTo>
                <a:lnTo>
                  <a:pt x="280" y="536"/>
                </a:lnTo>
                <a:lnTo>
                  <a:pt x="275" y="536"/>
                </a:lnTo>
                <a:lnTo>
                  <a:pt x="270" y="537"/>
                </a:lnTo>
                <a:lnTo>
                  <a:pt x="265" y="537"/>
                </a:lnTo>
                <a:lnTo>
                  <a:pt x="259" y="537"/>
                </a:lnTo>
                <a:lnTo>
                  <a:pt x="253" y="537"/>
                </a:lnTo>
                <a:lnTo>
                  <a:pt x="251" y="537"/>
                </a:lnTo>
                <a:lnTo>
                  <a:pt x="249" y="540"/>
                </a:lnTo>
                <a:lnTo>
                  <a:pt x="249" y="541"/>
                </a:lnTo>
                <a:lnTo>
                  <a:pt x="250" y="541"/>
                </a:lnTo>
                <a:lnTo>
                  <a:pt x="251" y="541"/>
                </a:lnTo>
                <a:lnTo>
                  <a:pt x="248" y="542"/>
                </a:lnTo>
                <a:lnTo>
                  <a:pt x="245" y="545"/>
                </a:lnTo>
                <a:lnTo>
                  <a:pt x="243" y="547"/>
                </a:lnTo>
                <a:lnTo>
                  <a:pt x="241" y="550"/>
                </a:lnTo>
                <a:lnTo>
                  <a:pt x="239" y="553"/>
                </a:lnTo>
                <a:lnTo>
                  <a:pt x="238" y="557"/>
                </a:lnTo>
                <a:lnTo>
                  <a:pt x="238" y="560"/>
                </a:lnTo>
                <a:lnTo>
                  <a:pt x="237" y="564"/>
                </a:lnTo>
                <a:lnTo>
                  <a:pt x="236" y="561"/>
                </a:lnTo>
                <a:lnTo>
                  <a:pt x="235" y="557"/>
                </a:lnTo>
                <a:lnTo>
                  <a:pt x="233" y="554"/>
                </a:lnTo>
                <a:lnTo>
                  <a:pt x="230" y="551"/>
                </a:lnTo>
                <a:lnTo>
                  <a:pt x="228" y="549"/>
                </a:lnTo>
                <a:lnTo>
                  <a:pt x="224" y="546"/>
                </a:lnTo>
                <a:lnTo>
                  <a:pt x="222" y="544"/>
                </a:lnTo>
                <a:lnTo>
                  <a:pt x="219" y="542"/>
                </a:lnTo>
                <a:lnTo>
                  <a:pt x="213" y="540"/>
                </a:lnTo>
                <a:lnTo>
                  <a:pt x="208" y="540"/>
                </a:lnTo>
                <a:lnTo>
                  <a:pt x="203" y="540"/>
                </a:lnTo>
                <a:lnTo>
                  <a:pt x="197" y="541"/>
                </a:lnTo>
                <a:lnTo>
                  <a:pt x="192" y="541"/>
                </a:lnTo>
                <a:lnTo>
                  <a:pt x="187" y="541"/>
                </a:lnTo>
                <a:lnTo>
                  <a:pt x="182" y="540"/>
                </a:lnTo>
                <a:lnTo>
                  <a:pt x="178" y="537"/>
                </a:lnTo>
                <a:lnTo>
                  <a:pt x="176" y="535"/>
                </a:lnTo>
                <a:lnTo>
                  <a:pt x="173" y="533"/>
                </a:lnTo>
                <a:lnTo>
                  <a:pt x="169" y="531"/>
                </a:lnTo>
                <a:lnTo>
                  <a:pt x="166" y="530"/>
                </a:lnTo>
                <a:lnTo>
                  <a:pt x="162" y="528"/>
                </a:lnTo>
                <a:lnTo>
                  <a:pt x="158" y="529"/>
                </a:lnTo>
                <a:lnTo>
                  <a:pt x="154" y="530"/>
                </a:lnTo>
                <a:lnTo>
                  <a:pt x="153" y="532"/>
                </a:lnTo>
                <a:lnTo>
                  <a:pt x="152" y="536"/>
                </a:lnTo>
                <a:lnTo>
                  <a:pt x="150" y="538"/>
                </a:lnTo>
                <a:lnTo>
                  <a:pt x="148" y="541"/>
                </a:lnTo>
                <a:lnTo>
                  <a:pt x="147" y="545"/>
                </a:lnTo>
                <a:lnTo>
                  <a:pt x="144" y="547"/>
                </a:lnTo>
                <a:lnTo>
                  <a:pt x="143" y="549"/>
                </a:lnTo>
                <a:lnTo>
                  <a:pt x="140" y="553"/>
                </a:lnTo>
                <a:lnTo>
                  <a:pt x="139" y="555"/>
                </a:lnTo>
                <a:lnTo>
                  <a:pt x="137" y="557"/>
                </a:lnTo>
                <a:lnTo>
                  <a:pt x="135" y="559"/>
                </a:lnTo>
                <a:lnTo>
                  <a:pt x="132" y="561"/>
                </a:lnTo>
                <a:lnTo>
                  <a:pt x="131" y="564"/>
                </a:lnTo>
                <a:lnTo>
                  <a:pt x="130" y="566"/>
                </a:lnTo>
                <a:lnTo>
                  <a:pt x="128" y="568"/>
                </a:lnTo>
                <a:lnTo>
                  <a:pt x="125" y="570"/>
                </a:lnTo>
                <a:lnTo>
                  <a:pt x="123" y="572"/>
                </a:lnTo>
                <a:lnTo>
                  <a:pt x="120" y="574"/>
                </a:lnTo>
                <a:lnTo>
                  <a:pt x="116" y="574"/>
                </a:lnTo>
                <a:lnTo>
                  <a:pt x="112" y="574"/>
                </a:lnTo>
                <a:lnTo>
                  <a:pt x="109" y="573"/>
                </a:lnTo>
                <a:lnTo>
                  <a:pt x="103" y="570"/>
                </a:lnTo>
                <a:lnTo>
                  <a:pt x="99" y="565"/>
                </a:lnTo>
                <a:lnTo>
                  <a:pt x="96" y="561"/>
                </a:lnTo>
                <a:lnTo>
                  <a:pt x="93" y="554"/>
                </a:lnTo>
                <a:lnTo>
                  <a:pt x="92" y="549"/>
                </a:lnTo>
                <a:lnTo>
                  <a:pt x="90" y="542"/>
                </a:lnTo>
                <a:lnTo>
                  <a:pt x="88" y="536"/>
                </a:lnTo>
                <a:lnTo>
                  <a:pt x="86" y="530"/>
                </a:lnTo>
                <a:lnTo>
                  <a:pt x="85" y="526"/>
                </a:lnTo>
                <a:lnTo>
                  <a:pt x="83" y="523"/>
                </a:lnTo>
                <a:lnTo>
                  <a:pt x="82" y="520"/>
                </a:lnTo>
                <a:lnTo>
                  <a:pt x="82" y="517"/>
                </a:lnTo>
                <a:lnTo>
                  <a:pt x="80" y="513"/>
                </a:lnTo>
                <a:lnTo>
                  <a:pt x="79" y="510"/>
                </a:lnTo>
                <a:lnTo>
                  <a:pt x="78" y="507"/>
                </a:lnTo>
                <a:lnTo>
                  <a:pt x="77" y="503"/>
                </a:lnTo>
                <a:lnTo>
                  <a:pt x="75" y="501"/>
                </a:lnTo>
                <a:lnTo>
                  <a:pt x="72" y="499"/>
                </a:lnTo>
                <a:lnTo>
                  <a:pt x="70" y="495"/>
                </a:lnTo>
                <a:lnTo>
                  <a:pt x="68" y="492"/>
                </a:lnTo>
                <a:lnTo>
                  <a:pt x="67" y="490"/>
                </a:lnTo>
                <a:lnTo>
                  <a:pt x="65" y="487"/>
                </a:lnTo>
                <a:lnTo>
                  <a:pt x="64" y="483"/>
                </a:lnTo>
                <a:lnTo>
                  <a:pt x="65" y="480"/>
                </a:lnTo>
                <a:lnTo>
                  <a:pt x="66" y="480"/>
                </a:lnTo>
                <a:lnTo>
                  <a:pt x="67" y="480"/>
                </a:lnTo>
                <a:lnTo>
                  <a:pt x="68" y="480"/>
                </a:lnTo>
                <a:lnTo>
                  <a:pt x="67" y="476"/>
                </a:lnTo>
                <a:lnTo>
                  <a:pt x="66" y="473"/>
                </a:lnTo>
                <a:lnTo>
                  <a:pt x="63" y="472"/>
                </a:lnTo>
                <a:lnTo>
                  <a:pt x="59" y="470"/>
                </a:lnTo>
                <a:lnTo>
                  <a:pt x="55" y="469"/>
                </a:lnTo>
                <a:lnTo>
                  <a:pt x="52" y="468"/>
                </a:lnTo>
                <a:lnTo>
                  <a:pt x="48" y="467"/>
                </a:lnTo>
                <a:lnTo>
                  <a:pt x="45" y="465"/>
                </a:lnTo>
                <a:lnTo>
                  <a:pt x="45" y="464"/>
                </a:lnTo>
                <a:lnTo>
                  <a:pt x="45" y="463"/>
                </a:lnTo>
                <a:lnTo>
                  <a:pt x="45" y="462"/>
                </a:lnTo>
                <a:lnTo>
                  <a:pt x="45" y="460"/>
                </a:lnTo>
                <a:lnTo>
                  <a:pt x="48" y="460"/>
                </a:lnTo>
                <a:lnTo>
                  <a:pt x="51" y="460"/>
                </a:lnTo>
                <a:lnTo>
                  <a:pt x="54" y="458"/>
                </a:lnTo>
                <a:lnTo>
                  <a:pt x="56" y="457"/>
                </a:lnTo>
                <a:lnTo>
                  <a:pt x="59" y="454"/>
                </a:lnTo>
                <a:lnTo>
                  <a:pt x="59" y="452"/>
                </a:lnTo>
                <a:lnTo>
                  <a:pt x="59" y="449"/>
                </a:lnTo>
                <a:lnTo>
                  <a:pt x="59" y="445"/>
                </a:lnTo>
                <a:lnTo>
                  <a:pt x="58" y="442"/>
                </a:lnTo>
                <a:lnTo>
                  <a:pt x="56" y="439"/>
                </a:lnTo>
                <a:lnTo>
                  <a:pt x="55" y="435"/>
                </a:lnTo>
                <a:lnTo>
                  <a:pt x="55" y="432"/>
                </a:lnTo>
                <a:lnTo>
                  <a:pt x="57" y="431"/>
                </a:lnTo>
                <a:lnTo>
                  <a:pt x="59" y="432"/>
                </a:lnTo>
                <a:lnTo>
                  <a:pt x="63" y="433"/>
                </a:lnTo>
                <a:lnTo>
                  <a:pt x="67" y="434"/>
                </a:lnTo>
                <a:lnTo>
                  <a:pt x="67" y="433"/>
                </a:lnTo>
                <a:lnTo>
                  <a:pt x="67" y="431"/>
                </a:lnTo>
                <a:lnTo>
                  <a:pt x="67" y="429"/>
                </a:lnTo>
                <a:lnTo>
                  <a:pt x="66" y="427"/>
                </a:lnTo>
                <a:lnTo>
                  <a:pt x="65" y="425"/>
                </a:lnTo>
                <a:lnTo>
                  <a:pt x="63" y="423"/>
                </a:lnTo>
                <a:lnTo>
                  <a:pt x="62" y="422"/>
                </a:lnTo>
                <a:lnTo>
                  <a:pt x="59" y="420"/>
                </a:lnTo>
                <a:lnTo>
                  <a:pt x="57" y="418"/>
                </a:lnTo>
                <a:lnTo>
                  <a:pt x="55" y="418"/>
                </a:lnTo>
                <a:lnTo>
                  <a:pt x="52" y="418"/>
                </a:lnTo>
                <a:lnTo>
                  <a:pt x="50" y="418"/>
                </a:lnTo>
                <a:lnTo>
                  <a:pt x="48" y="414"/>
                </a:lnTo>
                <a:lnTo>
                  <a:pt x="45" y="411"/>
                </a:lnTo>
                <a:lnTo>
                  <a:pt x="42" y="410"/>
                </a:lnTo>
                <a:lnTo>
                  <a:pt x="40" y="406"/>
                </a:lnTo>
                <a:lnTo>
                  <a:pt x="40" y="403"/>
                </a:lnTo>
                <a:lnTo>
                  <a:pt x="40" y="399"/>
                </a:lnTo>
                <a:lnTo>
                  <a:pt x="40" y="396"/>
                </a:lnTo>
                <a:lnTo>
                  <a:pt x="41" y="393"/>
                </a:lnTo>
                <a:lnTo>
                  <a:pt x="41" y="390"/>
                </a:lnTo>
                <a:lnTo>
                  <a:pt x="42" y="386"/>
                </a:lnTo>
                <a:lnTo>
                  <a:pt x="41" y="383"/>
                </a:lnTo>
                <a:lnTo>
                  <a:pt x="40" y="380"/>
                </a:lnTo>
                <a:lnTo>
                  <a:pt x="36" y="377"/>
                </a:lnTo>
                <a:lnTo>
                  <a:pt x="34" y="374"/>
                </a:lnTo>
                <a:lnTo>
                  <a:pt x="32" y="372"/>
                </a:lnTo>
                <a:lnTo>
                  <a:pt x="30" y="368"/>
                </a:lnTo>
                <a:lnTo>
                  <a:pt x="28" y="365"/>
                </a:lnTo>
                <a:lnTo>
                  <a:pt x="25" y="362"/>
                </a:lnTo>
                <a:lnTo>
                  <a:pt x="22" y="359"/>
                </a:lnTo>
                <a:lnTo>
                  <a:pt x="20" y="356"/>
                </a:lnTo>
                <a:lnTo>
                  <a:pt x="19" y="355"/>
                </a:lnTo>
                <a:lnTo>
                  <a:pt x="19" y="353"/>
                </a:lnTo>
                <a:lnTo>
                  <a:pt x="19" y="352"/>
                </a:lnTo>
                <a:lnTo>
                  <a:pt x="20" y="350"/>
                </a:lnTo>
                <a:lnTo>
                  <a:pt x="21" y="348"/>
                </a:lnTo>
                <a:lnTo>
                  <a:pt x="21" y="346"/>
                </a:lnTo>
                <a:lnTo>
                  <a:pt x="21" y="345"/>
                </a:lnTo>
                <a:lnTo>
                  <a:pt x="21" y="343"/>
                </a:lnTo>
                <a:lnTo>
                  <a:pt x="21" y="341"/>
                </a:lnTo>
                <a:lnTo>
                  <a:pt x="20" y="341"/>
                </a:lnTo>
                <a:lnTo>
                  <a:pt x="18" y="340"/>
                </a:lnTo>
                <a:lnTo>
                  <a:pt x="17" y="340"/>
                </a:lnTo>
                <a:lnTo>
                  <a:pt x="16" y="338"/>
                </a:lnTo>
                <a:lnTo>
                  <a:pt x="16" y="336"/>
                </a:lnTo>
                <a:lnTo>
                  <a:pt x="17" y="333"/>
                </a:lnTo>
                <a:lnTo>
                  <a:pt x="17" y="331"/>
                </a:lnTo>
                <a:lnTo>
                  <a:pt x="17" y="329"/>
                </a:lnTo>
                <a:lnTo>
                  <a:pt x="18" y="327"/>
                </a:lnTo>
                <a:lnTo>
                  <a:pt x="19" y="326"/>
                </a:lnTo>
                <a:lnTo>
                  <a:pt x="20" y="323"/>
                </a:lnTo>
                <a:lnTo>
                  <a:pt x="21" y="323"/>
                </a:lnTo>
                <a:lnTo>
                  <a:pt x="22" y="323"/>
                </a:lnTo>
                <a:lnTo>
                  <a:pt x="25" y="323"/>
                </a:lnTo>
                <a:lnTo>
                  <a:pt x="28" y="321"/>
                </a:lnTo>
                <a:lnTo>
                  <a:pt x="28" y="318"/>
                </a:lnTo>
                <a:lnTo>
                  <a:pt x="28" y="315"/>
                </a:lnTo>
                <a:lnTo>
                  <a:pt x="27" y="313"/>
                </a:lnTo>
                <a:lnTo>
                  <a:pt x="27" y="310"/>
                </a:lnTo>
                <a:lnTo>
                  <a:pt x="26" y="307"/>
                </a:lnTo>
                <a:lnTo>
                  <a:pt x="26" y="305"/>
                </a:lnTo>
                <a:lnTo>
                  <a:pt x="27" y="303"/>
                </a:lnTo>
                <a:lnTo>
                  <a:pt x="29" y="301"/>
                </a:lnTo>
                <a:lnTo>
                  <a:pt x="30" y="299"/>
                </a:lnTo>
                <a:lnTo>
                  <a:pt x="32" y="297"/>
                </a:lnTo>
                <a:lnTo>
                  <a:pt x="33" y="295"/>
                </a:lnTo>
                <a:lnTo>
                  <a:pt x="35" y="293"/>
                </a:lnTo>
                <a:lnTo>
                  <a:pt x="36" y="291"/>
                </a:lnTo>
                <a:lnTo>
                  <a:pt x="37" y="288"/>
                </a:lnTo>
                <a:lnTo>
                  <a:pt x="38" y="286"/>
                </a:lnTo>
                <a:lnTo>
                  <a:pt x="34" y="285"/>
                </a:lnTo>
                <a:lnTo>
                  <a:pt x="32" y="283"/>
                </a:lnTo>
                <a:lnTo>
                  <a:pt x="29" y="282"/>
                </a:lnTo>
                <a:lnTo>
                  <a:pt x="26" y="281"/>
                </a:lnTo>
                <a:lnTo>
                  <a:pt x="26" y="279"/>
                </a:lnTo>
                <a:lnTo>
                  <a:pt x="25" y="276"/>
                </a:lnTo>
                <a:lnTo>
                  <a:pt x="25" y="275"/>
                </a:lnTo>
                <a:lnTo>
                  <a:pt x="24" y="272"/>
                </a:lnTo>
                <a:lnTo>
                  <a:pt x="22" y="271"/>
                </a:lnTo>
                <a:lnTo>
                  <a:pt x="21" y="268"/>
                </a:lnTo>
                <a:lnTo>
                  <a:pt x="21" y="267"/>
                </a:lnTo>
                <a:lnTo>
                  <a:pt x="21" y="265"/>
                </a:lnTo>
                <a:lnTo>
                  <a:pt x="23" y="263"/>
                </a:lnTo>
                <a:lnTo>
                  <a:pt x="24" y="260"/>
                </a:lnTo>
                <a:lnTo>
                  <a:pt x="25" y="258"/>
                </a:lnTo>
                <a:lnTo>
                  <a:pt x="26" y="256"/>
                </a:lnTo>
                <a:lnTo>
                  <a:pt x="28" y="254"/>
                </a:lnTo>
                <a:lnTo>
                  <a:pt x="29" y="252"/>
                </a:lnTo>
                <a:lnTo>
                  <a:pt x="29" y="250"/>
                </a:lnTo>
                <a:lnTo>
                  <a:pt x="31" y="248"/>
                </a:lnTo>
                <a:lnTo>
                  <a:pt x="32" y="245"/>
                </a:lnTo>
                <a:lnTo>
                  <a:pt x="32" y="243"/>
                </a:lnTo>
                <a:lnTo>
                  <a:pt x="31" y="241"/>
                </a:lnTo>
                <a:lnTo>
                  <a:pt x="29" y="240"/>
                </a:lnTo>
                <a:lnTo>
                  <a:pt x="28" y="238"/>
                </a:lnTo>
                <a:lnTo>
                  <a:pt x="25" y="237"/>
                </a:lnTo>
                <a:lnTo>
                  <a:pt x="24" y="236"/>
                </a:lnTo>
                <a:lnTo>
                  <a:pt x="21" y="233"/>
                </a:lnTo>
                <a:lnTo>
                  <a:pt x="21" y="232"/>
                </a:lnTo>
                <a:lnTo>
                  <a:pt x="21" y="230"/>
                </a:lnTo>
                <a:lnTo>
                  <a:pt x="21" y="229"/>
                </a:lnTo>
                <a:lnTo>
                  <a:pt x="23" y="229"/>
                </a:lnTo>
                <a:lnTo>
                  <a:pt x="25" y="229"/>
                </a:lnTo>
                <a:lnTo>
                  <a:pt x="25" y="228"/>
                </a:lnTo>
                <a:lnTo>
                  <a:pt x="25" y="227"/>
                </a:lnTo>
                <a:lnTo>
                  <a:pt x="25" y="225"/>
                </a:lnTo>
                <a:lnTo>
                  <a:pt x="25" y="223"/>
                </a:lnTo>
                <a:lnTo>
                  <a:pt x="23" y="222"/>
                </a:lnTo>
                <a:lnTo>
                  <a:pt x="22" y="220"/>
                </a:lnTo>
                <a:lnTo>
                  <a:pt x="24" y="218"/>
                </a:lnTo>
                <a:lnTo>
                  <a:pt x="25" y="215"/>
                </a:lnTo>
                <a:lnTo>
                  <a:pt x="29" y="213"/>
                </a:lnTo>
                <a:lnTo>
                  <a:pt x="31" y="211"/>
                </a:lnTo>
                <a:lnTo>
                  <a:pt x="33" y="210"/>
                </a:lnTo>
                <a:lnTo>
                  <a:pt x="36" y="208"/>
                </a:lnTo>
                <a:lnTo>
                  <a:pt x="38" y="205"/>
                </a:lnTo>
                <a:lnTo>
                  <a:pt x="40" y="202"/>
                </a:lnTo>
                <a:lnTo>
                  <a:pt x="40" y="200"/>
                </a:lnTo>
                <a:lnTo>
                  <a:pt x="41" y="197"/>
                </a:lnTo>
                <a:lnTo>
                  <a:pt x="42" y="195"/>
                </a:lnTo>
                <a:lnTo>
                  <a:pt x="42" y="191"/>
                </a:lnTo>
                <a:lnTo>
                  <a:pt x="40" y="190"/>
                </a:lnTo>
                <a:lnTo>
                  <a:pt x="39" y="188"/>
                </a:lnTo>
                <a:lnTo>
                  <a:pt x="37" y="187"/>
                </a:lnTo>
                <a:lnTo>
                  <a:pt x="35" y="186"/>
                </a:lnTo>
                <a:lnTo>
                  <a:pt x="33" y="184"/>
                </a:lnTo>
                <a:lnTo>
                  <a:pt x="32" y="182"/>
                </a:lnTo>
                <a:lnTo>
                  <a:pt x="31" y="179"/>
                </a:lnTo>
                <a:lnTo>
                  <a:pt x="32" y="177"/>
                </a:lnTo>
                <a:lnTo>
                  <a:pt x="33" y="177"/>
                </a:lnTo>
                <a:lnTo>
                  <a:pt x="34" y="177"/>
                </a:lnTo>
                <a:lnTo>
                  <a:pt x="35" y="177"/>
                </a:lnTo>
                <a:lnTo>
                  <a:pt x="36" y="174"/>
                </a:lnTo>
                <a:lnTo>
                  <a:pt x="36" y="171"/>
                </a:lnTo>
                <a:lnTo>
                  <a:pt x="36" y="168"/>
                </a:lnTo>
                <a:lnTo>
                  <a:pt x="36" y="165"/>
                </a:lnTo>
                <a:lnTo>
                  <a:pt x="35" y="163"/>
                </a:lnTo>
                <a:lnTo>
                  <a:pt x="33" y="160"/>
                </a:lnTo>
                <a:lnTo>
                  <a:pt x="32" y="157"/>
                </a:lnTo>
                <a:lnTo>
                  <a:pt x="31" y="153"/>
                </a:lnTo>
                <a:lnTo>
                  <a:pt x="33" y="152"/>
                </a:lnTo>
                <a:lnTo>
                  <a:pt x="36" y="152"/>
                </a:lnTo>
                <a:lnTo>
                  <a:pt x="38" y="150"/>
                </a:lnTo>
                <a:lnTo>
                  <a:pt x="40" y="148"/>
                </a:lnTo>
                <a:lnTo>
                  <a:pt x="42" y="147"/>
                </a:lnTo>
                <a:lnTo>
                  <a:pt x="44" y="145"/>
                </a:lnTo>
                <a:lnTo>
                  <a:pt x="46" y="144"/>
                </a:lnTo>
                <a:lnTo>
                  <a:pt x="48" y="141"/>
                </a:lnTo>
                <a:lnTo>
                  <a:pt x="46" y="141"/>
                </a:lnTo>
                <a:lnTo>
                  <a:pt x="45" y="141"/>
                </a:lnTo>
                <a:lnTo>
                  <a:pt x="43" y="141"/>
                </a:lnTo>
                <a:lnTo>
                  <a:pt x="40" y="137"/>
                </a:lnTo>
                <a:lnTo>
                  <a:pt x="40" y="133"/>
                </a:lnTo>
                <a:lnTo>
                  <a:pt x="41" y="130"/>
                </a:lnTo>
                <a:lnTo>
                  <a:pt x="43" y="128"/>
                </a:lnTo>
                <a:lnTo>
                  <a:pt x="46" y="125"/>
                </a:lnTo>
                <a:lnTo>
                  <a:pt x="48" y="122"/>
                </a:lnTo>
                <a:lnTo>
                  <a:pt x="48" y="120"/>
                </a:lnTo>
                <a:lnTo>
                  <a:pt x="48" y="117"/>
                </a:lnTo>
                <a:lnTo>
                  <a:pt x="43" y="110"/>
                </a:lnTo>
                <a:lnTo>
                  <a:pt x="38" y="102"/>
                </a:lnTo>
                <a:lnTo>
                  <a:pt x="32" y="94"/>
                </a:lnTo>
                <a:lnTo>
                  <a:pt x="26" y="88"/>
                </a:lnTo>
                <a:lnTo>
                  <a:pt x="20" y="81"/>
                </a:lnTo>
                <a:lnTo>
                  <a:pt x="13" y="75"/>
                </a:lnTo>
                <a:lnTo>
                  <a:pt x="6" y="68"/>
                </a:lnTo>
                <a:lnTo>
                  <a:pt x="0" y="61"/>
                </a:lnTo>
                <a:lnTo>
                  <a:pt x="3" y="60"/>
                </a:lnTo>
                <a:lnTo>
                  <a:pt x="6" y="60"/>
                </a:lnTo>
                <a:lnTo>
                  <a:pt x="9" y="59"/>
                </a:lnTo>
                <a:lnTo>
                  <a:pt x="12" y="58"/>
                </a:lnTo>
                <a:lnTo>
                  <a:pt x="15" y="58"/>
                </a:lnTo>
                <a:lnTo>
                  <a:pt x="18" y="58"/>
                </a:lnTo>
                <a:lnTo>
                  <a:pt x="21" y="59"/>
                </a:lnTo>
                <a:lnTo>
                  <a:pt x="25" y="60"/>
                </a:lnTo>
                <a:lnTo>
                  <a:pt x="28" y="61"/>
                </a:lnTo>
                <a:lnTo>
                  <a:pt x="32" y="61"/>
                </a:lnTo>
                <a:lnTo>
                  <a:pt x="34" y="60"/>
                </a:lnTo>
                <a:lnTo>
                  <a:pt x="37" y="59"/>
                </a:lnTo>
                <a:lnTo>
                  <a:pt x="41" y="56"/>
                </a:lnTo>
                <a:lnTo>
                  <a:pt x="44" y="54"/>
                </a:lnTo>
                <a:lnTo>
                  <a:pt x="48" y="51"/>
                </a:lnTo>
                <a:lnTo>
                  <a:pt x="51" y="48"/>
                </a:lnTo>
                <a:lnTo>
                  <a:pt x="55" y="46"/>
                </a:lnTo>
                <a:lnTo>
                  <a:pt x="59" y="45"/>
                </a:lnTo>
                <a:lnTo>
                  <a:pt x="63" y="45"/>
                </a:lnTo>
                <a:lnTo>
                  <a:pt x="68" y="45"/>
                </a:lnTo>
                <a:lnTo>
                  <a:pt x="73" y="45"/>
                </a:lnTo>
                <a:lnTo>
                  <a:pt x="78" y="45"/>
                </a:lnTo>
                <a:lnTo>
                  <a:pt x="83" y="44"/>
                </a:lnTo>
                <a:lnTo>
                  <a:pt x="87" y="42"/>
                </a:lnTo>
                <a:lnTo>
                  <a:pt x="88" y="42"/>
                </a:lnTo>
                <a:lnTo>
                  <a:pt x="88" y="40"/>
                </a:lnTo>
                <a:lnTo>
                  <a:pt x="88" y="39"/>
                </a:lnTo>
                <a:lnTo>
                  <a:pt x="88" y="38"/>
                </a:lnTo>
                <a:lnTo>
                  <a:pt x="89" y="38"/>
                </a:lnTo>
                <a:lnTo>
                  <a:pt x="90" y="38"/>
                </a:lnTo>
                <a:lnTo>
                  <a:pt x="89" y="38"/>
                </a:lnTo>
                <a:lnTo>
                  <a:pt x="88" y="38"/>
                </a:lnTo>
              </a:path>
            </a:pathLst>
          </a:custGeom>
          <a:solidFill>
            <a:srgbClr val="FFCC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8" name="Freeform 136"/>
          <p:cNvSpPr>
            <a:spLocks/>
          </p:cNvSpPr>
          <p:nvPr/>
        </p:nvSpPr>
        <p:spPr bwMode="auto">
          <a:xfrm>
            <a:off x="5038725" y="4364038"/>
            <a:ext cx="534988" cy="531812"/>
          </a:xfrm>
          <a:custGeom>
            <a:avLst/>
            <a:gdLst>
              <a:gd name="T0" fmla="*/ 295008 w 350"/>
              <a:gd name="T1" fmla="*/ 46245 h 368"/>
              <a:gd name="T2" fmla="*/ 282779 w 350"/>
              <a:gd name="T3" fmla="*/ 27458 h 368"/>
              <a:gd name="T4" fmla="*/ 262908 w 350"/>
              <a:gd name="T5" fmla="*/ 10116 h 368"/>
              <a:gd name="T6" fmla="*/ 217052 w 350"/>
              <a:gd name="T7" fmla="*/ 0 h 368"/>
              <a:gd name="T8" fmla="*/ 165082 w 350"/>
              <a:gd name="T9" fmla="*/ 11561 h 368"/>
              <a:gd name="T10" fmla="*/ 131454 w 350"/>
              <a:gd name="T11" fmla="*/ 14451 h 368"/>
              <a:gd name="T12" fmla="*/ 103941 w 350"/>
              <a:gd name="T13" fmla="*/ 18787 h 368"/>
              <a:gd name="T14" fmla="*/ 68784 w 350"/>
              <a:gd name="T15" fmla="*/ 34683 h 368"/>
              <a:gd name="T16" fmla="*/ 39742 w 350"/>
              <a:gd name="T17" fmla="*/ 67922 h 368"/>
              <a:gd name="T18" fmla="*/ 48913 w 350"/>
              <a:gd name="T19" fmla="*/ 105495 h 368"/>
              <a:gd name="T20" fmla="*/ 47385 w 350"/>
              <a:gd name="T21" fmla="*/ 141624 h 368"/>
              <a:gd name="T22" fmla="*/ 33628 w 350"/>
              <a:gd name="T23" fmla="*/ 176307 h 368"/>
              <a:gd name="T24" fmla="*/ 0 w 350"/>
              <a:gd name="T25" fmla="*/ 184978 h 368"/>
              <a:gd name="T26" fmla="*/ 19871 w 350"/>
              <a:gd name="T27" fmla="*/ 208100 h 368"/>
              <a:gd name="T28" fmla="*/ 42799 w 350"/>
              <a:gd name="T29" fmla="*/ 231223 h 368"/>
              <a:gd name="T30" fmla="*/ 62670 w 350"/>
              <a:gd name="T31" fmla="*/ 244229 h 368"/>
              <a:gd name="T32" fmla="*/ 106998 w 350"/>
              <a:gd name="T33" fmla="*/ 274577 h 368"/>
              <a:gd name="T34" fmla="*/ 157439 w 350"/>
              <a:gd name="T35" fmla="*/ 306370 h 368"/>
              <a:gd name="T36" fmla="*/ 197181 w 350"/>
              <a:gd name="T37" fmla="*/ 310705 h 368"/>
              <a:gd name="T38" fmla="*/ 272080 w 350"/>
              <a:gd name="T39" fmla="*/ 362730 h 368"/>
              <a:gd name="T40" fmla="*/ 314879 w 350"/>
              <a:gd name="T41" fmla="*/ 384408 h 368"/>
              <a:gd name="T42" fmla="*/ 293479 w 350"/>
              <a:gd name="T43" fmla="*/ 413310 h 368"/>
              <a:gd name="T44" fmla="*/ 282779 w 350"/>
              <a:gd name="T45" fmla="*/ 434988 h 368"/>
              <a:gd name="T46" fmla="*/ 269023 w 350"/>
              <a:gd name="T47" fmla="*/ 458110 h 368"/>
              <a:gd name="T48" fmla="*/ 255266 w 350"/>
              <a:gd name="T49" fmla="*/ 501464 h 368"/>
              <a:gd name="T50" fmla="*/ 298065 w 350"/>
              <a:gd name="T51" fmla="*/ 504354 h 368"/>
              <a:gd name="T52" fmla="*/ 324050 w 350"/>
              <a:gd name="T53" fmla="*/ 513025 h 368"/>
              <a:gd name="T54" fmla="*/ 340864 w 350"/>
              <a:gd name="T55" fmla="*/ 521696 h 368"/>
              <a:gd name="T56" fmla="*/ 356149 w 350"/>
              <a:gd name="T57" fmla="*/ 527477 h 368"/>
              <a:gd name="T58" fmla="*/ 372963 w 350"/>
              <a:gd name="T59" fmla="*/ 527477 h 368"/>
              <a:gd name="T60" fmla="*/ 391306 w 350"/>
              <a:gd name="T61" fmla="*/ 524586 h 368"/>
              <a:gd name="T62" fmla="*/ 409648 w 350"/>
              <a:gd name="T63" fmla="*/ 523141 h 368"/>
              <a:gd name="T64" fmla="*/ 418819 w 350"/>
              <a:gd name="T65" fmla="*/ 507245 h 368"/>
              <a:gd name="T66" fmla="*/ 437162 w 350"/>
              <a:gd name="T67" fmla="*/ 515915 h 368"/>
              <a:gd name="T68" fmla="*/ 460090 w 350"/>
              <a:gd name="T69" fmla="*/ 498574 h 368"/>
              <a:gd name="T70" fmla="*/ 504417 w 350"/>
              <a:gd name="T71" fmla="*/ 449439 h 368"/>
              <a:gd name="T72" fmla="*/ 504417 w 350"/>
              <a:gd name="T73" fmla="*/ 406085 h 368"/>
              <a:gd name="T74" fmla="*/ 521231 w 350"/>
              <a:gd name="T75" fmla="*/ 378627 h 368"/>
              <a:gd name="T76" fmla="*/ 531931 w 350"/>
              <a:gd name="T77" fmla="*/ 356950 h 368"/>
              <a:gd name="T78" fmla="*/ 528874 w 350"/>
              <a:gd name="T79" fmla="*/ 332382 h 368"/>
              <a:gd name="T80" fmla="*/ 525817 w 350"/>
              <a:gd name="T81" fmla="*/ 309260 h 368"/>
              <a:gd name="T82" fmla="*/ 518174 w 350"/>
              <a:gd name="T83" fmla="*/ 290473 h 368"/>
              <a:gd name="T84" fmla="*/ 484546 w 350"/>
              <a:gd name="T85" fmla="*/ 290473 h 368"/>
              <a:gd name="T86" fmla="*/ 463147 w 350"/>
              <a:gd name="T87" fmla="*/ 268796 h 368"/>
              <a:gd name="T88" fmla="*/ 453976 w 350"/>
              <a:gd name="T89" fmla="*/ 241339 h 368"/>
              <a:gd name="T90" fmla="*/ 457033 w 350"/>
              <a:gd name="T91" fmla="*/ 213881 h 368"/>
              <a:gd name="T92" fmla="*/ 441747 w 350"/>
              <a:gd name="T93" fmla="*/ 193649 h 368"/>
              <a:gd name="T94" fmla="*/ 397420 w 350"/>
              <a:gd name="T95" fmla="*/ 183533 h 368"/>
              <a:gd name="T96" fmla="*/ 350035 w 350"/>
              <a:gd name="T97" fmla="*/ 183533 h 368"/>
              <a:gd name="T98" fmla="*/ 328635 w 350"/>
              <a:gd name="T99" fmla="*/ 161856 h 368"/>
              <a:gd name="T100" fmla="*/ 330164 w 350"/>
              <a:gd name="T101" fmla="*/ 118502 h 368"/>
              <a:gd name="T102" fmla="*/ 317936 w 350"/>
              <a:gd name="T103" fmla="*/ 91044 h 368"/>
              <a:gd name="T104" fmla="*/ 310293 w 350"/>
              <a:gd name="T105" fmla="*/ 78038 h 368"/>
              <a:gd name="T106" fmla="*/ 305707 w 350"/>
              <a:gd name="T107" fmla="*/ 56361 h 36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50"/>
              <a:gd name="T163" fmla="*/ 0 h 368"/>
              <a:gd name="T164" fmla="*/ 350 w 350"/>
              <a:gd name="T165" fmla="*/ 368 h 36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50" h="368">
                <a:moveTo>
                  <a:pt x="200" y="39"/>
                </a:moveTo>
                <a:lnTo>
                  <a:pt x="197" y="39"/>
                </a:lnTo>
                <a:lnTo>
                  <a:pt x="195" y="37"/>
                </a:lnTo>
                <a:lnTo>
                  <a:pt x="193" y="35"/>
                </a:lnTo>
                <a:lnTo>
                  <a:pt x="193" y="32"/>
                </a:lnTo>
                <a:lnTo>
                  <a:pt x="192" y="29"/>
                </a:lnTo>
                <a:lnTo>
                  <a:pt x="191" y="27"/>
                </a:lnTo>
                <a:lnTo>
                  <a:pt x="190" y="24"/>
                </a:lnTo>
                <a:lnTo>
                  <a:pt x="189" y="22"/>
                </a:lnTo>
                <a:lnTo>
                  <a:pt x="187" y="21"/>
                </a:lnTo>
                <a:lnTo>
                  <a:pt x="185" y="19"/>
                </a:lnTo>
                <a:lnTo>
                  <a:pt x="183" y="17"/>
                </a:lnTo>
                <a:lnTo>
                  <a:pt x="180" y="16"/>
                </a:lnTo>
                <a:lnTo>
                  <a:pt x="178" y="13"/>
                </a:lnTo>
                <a:lnTo>
                  <a:pt x="176" y="12"/>
                </a:lnTo>
                <a:lnTo>
                  <a:pt x="174" y="9"/>
                </a:lnTo>
                <a:lnTo>
                  <a:pt x="172" y="7"/>
                </a:lnTo>
                <a:lnTo>
                  <a:pt x="170" y="6"/>
                </a:lnTo>
                <a:lnTo>
                  <a:pt x="167" y="4"/>
                </a:lnTo>
                <a:lnTo>
                  <a:pt x="163" y="3"/>
                </a:lnTo>
                <a:lnTo>
                  <a:pt x="156" y="2"/>
                </a:lnTo>
                <a:lnTo>
                  <a:pt x="150" y="0"/>
                </a:lnTo>
                <a:lnTo>
                  <a:pt x="142" y="0"/>
                </a:lnTo>
                <a:lnTo>
                  <a:pt x="137" y="0"/>
                </a:lnTo>
                <a:lnTo>
                  <a:pt x="129" y="0"/>
                </a:lnTo>
                <a:lnTo>
                  <a:pt x="124" y="2"/>
                </a:lnTo>
                <a:lnTo>
                  <a:pt x="118" y="3"/>
                </a:lnTo>
                <a:lnTo>
                  <a:pt x="112" y="6"/>
                </a:lnTo>
                <a:lnTo>
                  <a:pt x="108" y="8"/>
                </a:lnTo>
                <a:lnTo>
                  <a:pt x="104" y="9"/>
                </a:lnTo>
                <a:lnTo>
                  <a:pt x="100" y="9"/>
                </a:lnTo>
                <a:lnTo>
                  <a:pt x="97" y="9"/>
                </a:lnTo>
                <a:lnTo>
                  <a:pt x="93" y="9"/>
                </a:lnTo>
                <a:lnTo>
                  <a:pt x="90" y="10"/>
                </a:lnTo>
                <a:lnTo>
                  <a:pt x="86" y="10"/>
                </a:lnTo>
                <a:lnTo>
                  <a:pt x="82" y="12"/>
                </a:lnTo>
                <a:lnTo>
                  <a:pt x="79" y="13"/>
                </a:lnTo>
                <a:lnTo>
                  <a:pt x="77" y="13"/>
                </a:lnTo>
                <a:lnTo>
                  <a:pt x="73" y="13"/>
                </a:lnTo>
                <a:lnTo>
                  <a:pt x="71" y="13"/>
                </a:lnTo>
                <a:lnTo>
                  <a:pt x="68" y="13"/>
                </a:lnTo>
                <a:lnTo>
                  <a:pt x="65" y="13"/>
                </a:lnTo>
                <a:lnTo>
                  <a:pt x="62" y="13"/>
                </a:lnTo>
                <a:lnTo>
                  <a:pt x="60" y="13"/>
                </a:lnTo>
                <a:lnTo>
                  <a:pt x="54" y="17"/>
                </a:lnTo>
                <a:lnTo>
                  <a:pt x="50" y="21"/>
                </a:lnTo>
                <a:lnTo>
                  <a:pt x="45" y="24"/>
                </a:lnTo>
                <a:lnTo>
                  <a:pt x="42" y="28"/>
                </a:lnTo>
                <a:lnTo>
                  <a:pt x="38" y="33"/>
                </a:lnTo>
                <a:lnTo>
                  <a:pt x="34" y="37"/>
                </a:lnTo>
                <a:lnTo>
                  <a:pt x="29" y="40"/>
                </a:lnTo>
                <a:lnTo>
                  <a:pt x="24" y="43"/>
                </a:lnTo>
                <a:lnTo>
                  <a:pt x="26" y="47"/>
                </a:lnTo>
                <a:lnTo>
                  <a:pt x="28" y="51"/>
                </a:lnTo>
                <a:lnTo>
                  <a:pt x="28" y="55"/>
                </a:lnTo>
                <a:lnTo>
                  <a:pt x="30" y="60"/>
                </a:lnTo>
                <a:lnTo>
                  <a:pt x="31" y="64"/>
                </a:lnTo>
                <a:lnTo>
                  <a:pt x="32" y="68"/>
                </a:lnTo>
                <a:lnTo>
                  <a:pt x="32" y="73"/>
                </a:lnTo>
                <a:lnTo>
                  <a:pt x="34" y="77"/>
                </a:lnTo>
                <a:lnTo>
                  <a:pt x="35" y="81"/>
                </a:lnTo>
                <a:lnTo>
                  <a:pt x="35" y="85"/>
                </a:lnTo>
                <a:lnTo>
                  <a:pt x="34" y="89"/>
                </a:lnTo>
                <a:lnTo>
                  <a:pt x="32" y="93"/>
                </a:lnTo>
                <a:lnTo>
                  <a:pt x="31" y="98"/>
                </a:lnTo>
                <a:lnTo>
                  <a:pt x="29" y="102"/>
                </a:lnTo>
                <a:lnTo>
                  <a:pt x="28" y="107"/>
                </a:lnTo>
                <a:lnTo>
                  <a:pt x="27" y="111"/>
                </a:lnTo>
                <a:lnTo>
                  <a:pt x="26" y="114"/>
                </a:lnTo>
                <a:lnTo>
                  <a:pt x="24" y="118"/>
                </a:lnTo>
                <a:lnTo>
                  <a:pt x="22" y="122"/>
                </a:lnTo>
                <a:lnTo>
                  <a:pt x="19" y="124"/>
                </a:lnTo>
                <a:lnTo>
                  <a:pt x="16" y="127"/>
                </a:lnTo>
                <a:lnTo>
                  <a:pt x="13" y="129"/>
                </a:lnTo>
                <a:lnTo>
                  <a:pt x="9" y="130"/>
                </a:lnTo>
                <a:lnTo>
                  <a:pt x="5" y="130"/>
                </a:lnTo>
                <a:lnTo>
                  <a:pt x="0" y="128"/>
                </a:lnTo>
                <a:lnTo>
                  <a:pt x="1" y="132"/>
                </a:lnTo>
                <a:lnTo>
                  <a:pt x="2" y="135"/>
                </a:lnTo>
                <a:lnTo>
                  <a:pt x="5" y="137"/>
                </a:lnTo>
                <a:lnTo>
                  <a:pt x="7" y="140"/>
                </a:lnTo>
                <a:lnTo>
                  <a:pt x="9" y="143"/>
                </a:lnTo>
                <a:lnTo>
                  <a:pt x="13" y="144"/>
                </a:lnTo>
                <a:lnTo>
                  <a:pt x="14" y="147"/>
                </a:lnTo>
                <a:lnTo>
                  <a:pt x="17" y="148"/>
                </a:lnTo>
                <a:lnTo>
                  <a:pt x="20" y="152"/>
                </a:lnTo>
                <a:lnTo>
                  <a:pt x="24" y="154"/>
                </a:lnTo>
                <a:lnTo>
                  <a:pt x="27" y="156"/>
                </a:lnTo>
                <a:lnTo>
                  <a:pt x="28" y="160"/>
                </a:lnTo>
                <a:lnTo>
                  <a:pt x="30" y="163"/>
                </a:lnTo>
                <a:lnTo>
                  <a:pt x="32" y="165"/>
                </a:lnTo>
                <a:lnTo>
                  <a:pt x="34" y="166"/>
                </a:lnTo>
                <a:lnTo>
                  <a:pt x="36" y="167"/>
                </a:lnTo>
                <a:lnTo>
                  <a:pt x="39" y="168"/>
                </a:lnTo>
                <a:lnTo>
                  <a:pt x="41" y="169"/>
                </a:lnTo>
                <a:lnTo>
                  <a:pt x="44" y="170"/>
                </a:lnTo>
                <a:lnTo>
                  <a:pt x="47" y="171"/>
                </a:lnTo>
                <a:lnTo>
                  <a:pt x="53" y="176"/>
                </a:lnTo>
                <a:lnTo>
                  <a:pt x="59" y="181"/>
                </a:lnTo>
                <a:lnTo>
                  <a:pt x="65" y="185"/>
                </a:lnTo>
                <a:lnTo>
                  <a:pt x="70" y="190"/>
                </a:lnTo>
                <a:lnTo>
                  <a:pt x="77" y="195"/>
                </a:lnTo>
                <a:lnTo>
                  <a:pt x="82" y="200"/>
                </a:lnTo>
                <a:lnTo>
                  <a:pt x="88" y="204"/>
                </a:lnTo>
                <a:lnTo>
                  <a:pt x="95" y="208"/>
                </a:lnTo>
                <a:lnTo>
                  <a:pt x="99" y="211"/>
                </a:lnTo>
                <a:lnTo>
                  <a:pt x="103" y="212"/>
                </a:lnTo>
                <a:lnTo>
                  <a:pt x="107" y="212"/>
                </a:lnTo>
                <a:lnTo>
                  <a:pt x="112" y="212"/>
                </a:lnTo>
                <a:lnTo>
                  <a:pt x="117" y="212"/>
                </a:lnTo>
                <a:lnTo>
                  <a:pt x="121" y="212"/>
                </a:lnTo>
                <a:lnTo>
                  <a:pt x="125" y="214"/>
                </a:lnTo>
                <a:lnTo>
                  <a:pt x="129" y="215"/>
                </a:lnTo>
                <a:lnTo>
                  <a:pt x="137" y="223"/>
                </a:lnTo>
                <a:lnTo>
                  <a:pt x="144" y="229"/>
                </a:lnTo>
                <a:lnTo>
                  <a:pt x="152" y="236"/>
                </a:lnTo>
                <a:lnTo>
                  <a:pt x="161" y="242"/>
                </a:lnTo>
                <a:lnTo>
                  <a:pt x="169" y="246"/>
                </a:lnTo>
                <a:lnTo>
                  <a:pt x="178" y="251"/>
                </a:lnTo>
                <a:lnTo>
                  <a:pt x="188" y="254"/>
                </a:lnTo>
                <a:lnTo>
                  <a:pt x="197" y="257"/>
                </a:lnTo>
                <a:lnTo>
                  <a:pt x="201" y="259"/>
                </a:lnTo>
                <a:lnTo>
                  <a:pt x="204" y="261"/>
                </a:lnTo>
                <a:lnTo>
                  <a:pt x="205" y="264"/>
                </a:lnTo>
                <a:lnTo>
                  <a:pt x="206" y="266"/>
                </a:lnTo>
                <a:lnTo>
                  <a:pt x="205" y="270"/>
                </a:lnTo>
                <a:lnTo>
                  <a:pt x="204" y="274"/>
                </a:lnTo>
                <a:lnTo>
                  <a:pt x="201" y="277"/>
                </a:lnTo>
                <a:lnTo>
                  <a:pt x="197" y="279"/>
                </a:lnTo>
                <a:lnTo>
                  <a:pt x="195" y="283"/>
                </a:lnTo>
                <a:lnTo>
                  <a:pt x="192" y="286"/>
                </a:lnTo>
                <a:lnTo>
                  <a:pt x="189" y="289"/>
                </a:lnTo>
                <a:lnTo>
                  <a:pt x="187" y="292"/>
                </a:lnTo>
                <a:lnTo>
                  <a:pt x="186" y="294"/>
                </a:lnTo>
                <a:lnTo>
                  <a:pt x="186" y="296"/>
                </a:lnTo>
                <a:lnTo>
                  <a:pt x="185" y="298"/>
                </a:lnTo>
                <a:lnTo>
                  <a:pt x="185" y="301"/>
                </a:lnTo>
                <a:lnTo>
                  <a:pt x="185" y="302"/>
                </a:lnTo>
                <a:lnTo>
                  <a:pt x="184" y="305"/>
                </a:lnTo>
                <a:lnTo>
                  <a:pt x="184" y="306"/>
                </a:lnTo>
                <a:lnTo>
                  <a:pt x="183" y="308"/>
                </a:lnTo>
                <a:lnTo>
                  <a:pt x="179" y="313"/>
                </a:lnTo>
                <a:lnTo>
                  <a:pt x="176" y="317"/>
                </a:lnTo>
                <a:lnTo>
                  <a:pt x="172" y="323"/>
                </a:lnTo>
                <a:lnTo>
                  <a:pt x="169" y="328"/>
                </a:lnTo>
                <a:lnTo>
                  <a:pt x="167" y="332"/>
                </a:lnTo>
                <a:lnTo>
                  <a:pt x="166" y="337"/>
                </a:lnTo>
                <a:lnTo>
                  <a:pt x="166" y="343"/>
                </a:lnTo>
                <a:lnTo>
                  <a:pt x="167" y="347"/>
                </a:lnTo>
                <a:lnTo>
                  <a:pt x="171" y="350"/>
                </a:lnTo>
                <a:lnTo>
                  <a:pt x="175" y="351"/>
                </a:lnTo>
                <a:lnTo>
                  <a:pt x="179" y="351"/>
                </a:lnTo>
                <a:lnTo>
                  <a:pt x="184" y="350"/>
                </a:lnTo>
                <a:lnTo>
                  <a:pt x="190" y="350"/>
                </a:lnTo>
                <a:lnTo>
                  <a:pt x="195" y="349"/>
                </a:lnTo>
                <a:lnTo>
                  <a:pt x="200" y="349"/>
                </a:lnTo>
                <a:lnTo>
                  <a:pt x="205" y="350"/>
                </a:lnTo>
                <a:lnTo>
                  <a:pt x="206" y="351"/>
                </a:lnTo>
                <a:lnTo>
                  <a:pt x="208" y="353"/>
                </a:lnTo>
                <a:lnTo>
                  <a:pt x="210" y="354"/>
                </a:lnTo>
                <a:lnTo>
                  <a:pt x="212" y="355"/>
                </a:lnTo>
                <a:lnTo>
                  <a:pt x="213" y="357"/>
                </a:lnTo>
                <a:lnTo>
                  <a:pt x="216" y="358"/>
                </a:lnTo>
                <a:lnTo>
                  <a:pt x="217" y="359"/>
                </a:lnTo>
                <a:lnTo>
                  <a:pt x="220" y="360"/>
                </a:lnTo>
                <a:lnTo>
                  <a:pt x="221" y="361"/>
                </a:lnTo>
                <a:lnTo>
                  <a:pt x="223" y="361"/>
                </a:lnTo>
                <a:lnTo>
                  <a:pt x="225" y="359"/>
                </a:lnTo>
                <a:lnTo>
                  <a:pt x="227" y="358"/>
                </a:lnTo>
                <a:lnTo>
                  <a:pt x="228" y="359"/>
                </a:lnTo>
                <a:lnTo>
                  <a:pt x="230" y="361"/>
                </a:lnTo>
                <a:lnTo>
                  <a:pt x="231" y="363"/>
                </a:lnTo>
                <a:lnTo>
                  <a:pt x="233" y="365"/>
                </a:lnTo>
                <a:lnTo>
                  <a:pt x="235" y="366"/>
                </a:lnTo>
                <a:lnTo>
                  <a:pt x="237" y="367"/>
                </a:lnTo>
                <a:lnTo>
                  <a:pt x="238" y="367"/>
                </a:lnTo>
                <a:lnTo>
                  <a:pt x="241" y="366"/>
                </a:lnTo>
                <a:lnTo>
                  <a:pt x="242" y="365"/>
                </a:lnTo>
                <a:lnTo>
                  <a:pt x="244" y="365"/>
                </a:lnTo>
                <a:lnTo>
                  <a:pt x="246" y="364"/>
                </a:lnTo>
                <a:lnTo>
                  <a:pt x="248" y="363"/>
                </a:lnTo>
                <a:lnTo>
                  <a:pt x="250" y="362"/>
                </a:lnTo>
                <a:lnTo>
                  <a:pt x="252" y="362"/>
                </a:lnTo>
                <a:lnTo>
                  <a:pt x="253" y="363"/>
                </a:lnTo>
                <a:lnTo>
                  <a:pt x="256" y="363"/>
                </a:lnTo>
                <a:lnTo>
                  <a:pt x="258" y="364"/>
                </a:lnTo>
                <a:lnTo>
                  <a:pt x="260" y="365"/>
                </a:lnTo>
                <a:lnTo>
                  <a:pt x="262" y="365"/>
                </a:lnTo>
                <a:lnTo>
                  <a:pt x="264" y="365"/>
                </a:lnTo>
                <a:lnTo>
                  <a:pt x="266" y="363"/>
                </a:lnTo>
                <a:lnTo>
                  <a:pt x="268" y="362"/>
                </a:lnTo>
                <a:lnTo>
                  <a:pt x="268" y="360"/>
                </a:lnTo>
                <a:lnTo>
                  <a:pt x="269" y="358"/>
                </a:lnTo>
                <a:lnTo>
                  <a:pt x="270" y="356"/>
                </a:lnTo>
                <a:lnTo>
                  <a:pt x="271" y="354"/>
                </a:lnTo>
                <a:lnTo>
                  <a:pt x="272" y="353"/>
                </a:lnTo>
                <a:lnTo>
                  <a:pt x="274" y="351"/>
                </a:lnTo>
                <a:lnTo>
                  <a:pt x="276" y="350"/>
                </a:lnTo>
                <a:lnTo>
                  <a:pt x="278" y="351"/>
                </a:lnTo>
                <a:lnTo>
                  <a:pt x="280" y="353"/>
                </a:lnTo>
                <a:lnTo>
                  <a:pt x="282" y="354"/>
                </a:lnTo>
                <a:lnTo>
                  <a:pt x="284" y="355"/>
                </a:lnTo>
                <a:lnTo>
                  <a:pt x="286" y="357"/>
                </a:lnTo>
                <a:lnTo>
                  <a:pt x="287" y="358"/>
                </a:lnTo>
                <a:lnTo>
                  <a:pt x="290" y="358"/>
                </a:lnTo>
                <a:lnTo>
                  <a:pt x="293" y="355"/>
                </a:lnTo>
                <a:lnTo>
                  <a:pt x="295" y="351"/>
                </a:lnTo>
                <a:lnTo>
                  <a:pt x="298" y="348"/>
                </a:lnTo>
                <a:lnTo>
                  <a:pt x="301" y="345"/>
                </a:lnTo>
                <a:lnTo>
                  <a:pt x="306" y="339"/>
                </a:lnTo>
                <a:lnTo>
                  <a:pt x="311" y="334"/>
                </a:lnTo>
                <a:lnTo>
                  <a:pt x="317" y="328"/>
                </a:lnTo>
                <a:lnTo>
                  <a:pt x="322" y="323"/>
                </a:lnTo>
                <a:lnTo>
                  <a:pt x="327" y="317"/>
                </a:lnTo>
                <a:lnTo>
                  <a:pt x="330" y="311"/>
                </a:lnTo>
                <a:lnTo>
                  <a:pt x="332" y="304"/>
                </a:lnTo>
                <a:lnTo>
                  <a:pt x="331" y="297"/>
                </a:lnTo>
                <a:lnTo>
                  <a:pt x="330" y="293"/>
                </a:lnTo>
                <a:lnTo>
                  <a:pt x="329" y="289"/>
                </a:lnTo>
                <a:lnTo>
                  <a:pt x="329" y="285"/>
                </a:lnTo>
                <a:lnTo>
                  <a:pt x="330" y="281"/>
                </a:lnTo>
                <a:lnTo>
                  <a:pt x="331" y="277"/>
                </a:lnTo>
                <a:lnTo>
                  <a:pt x="332" y="273"/>
                </a:lnTo>
                <a:lnTo>
                  <a:pt x="335" y="269"/>
                </a:lnTo>
                <a:lnTo>
                  <a:pt x="338" y="266"/>
                </a:lnTo>
                <a:lnTo>
                  <a:pt x="340" y="264"/>
                </a:lnTo>
                <a:lnTo>
                  <a:pt x="341" y="262"/>
                </a:lnTo>
                <a:lnTo>
                  <a:pt x="343" y="260"/>
                </a:lnTo>
                <a:lnTo>
                  <a:pt x="344" y="257"/>
                </a:lnTo>
                <a:lnTo>
                  <a:pt x="345" y="254"/>
                </a:lnTo>
                <a:lnTo>
                  <a:pt x="347" y="253"/>
                </a:lnTo>
                <a:lnTo>
                  <a:pt x="347" y="249"/>
                </a:lnTo>
                <a:lnTo>
                  <a:pt x="348" y="247"/>
                </a:lnTo>
                <a:lnTo>
                  <a:pt x="349" y="245"/>
                </a:lnTo>
                <a:lnTo>
                  <a:pt x="349" y="242"/>
                </a:lnTo>
                <a:lnTo>
                  <a:pt x="348" y="239"/>
                </a:lnTo>
                <a:lnTo>
                  <a:pt x="348" y="236"/>
                </a:lnTo>
                <a:lnTo>
                  <a:pt x="347" y="233"/>
                </a:lnTo>
                <a:lnTo>
                  <a:pt x="346" y="230"/>
                </a:lnTo>
                <a:lnTo>
                  <a:pt x="344" y="227"/>
                </a:lnTo>
                <a:lnTo>
                  <a:pt x="343" y="224"/>
                </a:lnTo>
                <a:lnTo>
                  <a:pt x="343" y="222"/>
                </a:lnTo>
                <a:lnTo>
                  <a:pt x="343" y="219"/>
                </a:lnTo>
                <a:lnTo>
                  <a:pt x="343" y="216"/>
                </a:lnTo>
                <a:lnTo>
                  <a:pt x="344" y="214"/>
                </a:lnTo>
                <a:lnTo>
                  <a:pt x="344" y="212"/>
                </a:lnTo>
                <a:lnTo>
                  <a:pt x="343" y="210"/>
                </a:lnTo>
                <a:lnTo>
                  <a:pt x="343" y="208"/>
                </a:lnTo>
                <a:lnTo>
                  <a:pt x="341" y="206"/>
                </a:lnTo>
                <a:lnTo>
                  <a:pt x="340" y="204"/>
                </a:lnTo>
                <a:lnTo>
                  <a:pt x="339" y="201"/>
                </a:lnTo>
                <a:lnTo>
                  <a:pt x="337" y="200"/>
                </a:lnTo>
                <a:lnTo>
                  <a:pt x="336" y="199"/>
                </a:lnTo>
                <a:lnTo>
                  <a:pt x="331" y="200"/>
                </a:lnTo>
                <a:lnTo>
                  <a:pt x="326" y="200"/>
                </a:lnTo>
                <a:lnTo>
                  <a:pt x="321" y="201"/>
                </a:lnTo>
                <a:lnTo>
                  <a:pt x="317" y="201"/>
                </a:lnTo>
                <a:lnTo>
                  <a:pt x="313" y="201"/>
                </a:lnTo>
                <a:lnTo>
                  <a:pt x="310" y="200"/>
                </a:lnTo>
                <a:lnTo>
                  <a:pt x="307" y="197"/>
                </a:lnTo>
                <a:lnTo>
                  <a:pt x="306" y="193"/>
                </a:lnTo>
                <a:lnTo>
                  <a:pt x="305" y="189"/>
                </a:lnTo>
                <a:lnTo>
                  <a:pt x="303" y="186"/>
                </a:lnTo>
                <a:lnTo>
                  <a:pt x="302" y="183"/>
                </a:lnTo>
                <a:lnTo>
                  <a:pt x="302" y="180"/>
                </a:lnTo>
                <a:lnTo>
                  <a:pt x="301" y="177"/>
                </a:lnTo>
                <a:lnTo>
                  <a:pt x="300" y="174"/>
                </a:lnTo>
                <a:lnTo>
                  <a:pt x="298" y="170"/>
                </a:lnTo>
                <a:lnTo>
                  <a:pt x="297" y="167"/>
                </a:lnTo>
                <a:lnTo>
                  <a:pt x="296" y="164"/>
                </a:lnTo>
                <a:lnTo>
                  <a:pt x="296" y="161"/>
                </a:lnTo>
                <a:lnTo>
                  <a:pt x="298" y="158"/>
                </a:lnTo>
                <a:lnTo>
                  <a:pt x="298" y="155"/>
                </a:lnTo>
                <a:lnTo>
                  <a:pt x="298" y="151"/>
                </a:lnTo>
                <a:lnTo>
                  <a:pt x="299" y="148"/>
                </a:lnTo>
                <a:lnTo>
                  <a:pt x="298" y="144"/>
                </a:lnTo>
                <a:lnTo>
                  <a:pt x="298" y="140"/>
                </a:lnTo>
                <a:lnTo>
                  <a:pt x="295" y="137"/>
                </a:lnTo>
                <a:lnTo>
                  <a:pt x="293" y="136"/>
                </a:lnTo>
                <a:lnTo>
                  <a:pt x="291" y="135"/>
                </a:lnTo>
                <a:lnTo>
                  <a:pt x="289" y="134"/>
                </a:lnTo>
                <a:lnTo>
                  <a:pt x="284" y="132"/>
                </a:lnTo>
                <a:lnTo>
                  <a:pt x="280" y="130"/>
                </a:lnTo>
                <a:lnTo>
                  <a:pt x="275" y="128"/>
                </a:lnTo>
                <a:lnTo>
                  <a:pt x="270" y="128"/>
                </a:lnTo>
                <a:lnTo>
                  <a:pt x="265" y="127"/>
                </a:lnTo>
                <a:lnTo>
                  <a:pt x="260" y="127"/>
                </a:lnTo>
                <a:lnTo>
                  <a:pt x="255" y="127"/>
                </a:lnTo>
                <a:lnTo>
                  <a:pt x="250" y="127"/>
                </a:lnTo>
                <a:lnTo>
                  <a:pt x="244" y="128"/>
                </a:lnTo>
                <a:lnTo>
                  <a:pt x="239" y="128"/>
                </a:lnTo>
                <a:lnTo>
                  <a:pt x="235" y="128"/>
                </a:lnTo>
                <a:lnTo>
                  <a:pt x="229" y="127"/>
                </a:lnTo>
                <a:lnTo>
                  <a:pt x="224" y="126"/>
                </a:lnTo>
                <a:lnTo>
                  <a:pt x="220" y="125"/>
                </a:lnTo>
                <a:lnTo>
                  <a:pt x="215" y="123"/>
                </a:lnTo>
                <a:lnTo>
                  <a:pt x="210" y="121"/>
                </a:lnTo>
                <a:lnTo>
                  <a:pt x="213" y="117"/>
                </a:lnTo>
                <a:lnTo>
                  <a:pt x="215" y="112"/>
                </a:lnTo>
                <a:lnTo>
                  <a:pt x="216" y="107"/>
                </a:lnTo>
                <a:lnTo>
                  <a:pt x="215" y="103"/>
                </a:lnTo>
                <a:lnTo>
                  <a:pt x="214" y="97"/>
                </a:lnTo>
                <a:lnTo>
                  <a:pt x="213" y="92"/>
                </a:lnTo>
                <a:lnTo>
                  <a:pt x="214" y="88"/>
                </a:lnTo>
                <a:lnTo>
                  <a:pt x="216" y="82"/>
                </a:lnTo>
                <a:lnTo>
                  <a:pt x="216" y="80"/>
                </a:lnTo>
                <a:lnTo>
                  <a:pt x="216" y="76"/>
                </a:lnTo>
                <a:lnTo>
                  <a:pt x="214" y="73"/>
                </a:lnTo>
                <a:lnTo>
                  <a:pt x="212" y="69"/>
                </a:lnTo>
                <a:lnTo>
                  <a:pt x="210" y="66"/>
                </a:lnTo>
                <a:lnTo>
                  <a:pt x="208" y="63"/>
                </a:lnTo>
                <a:lnTo>
                  <a:pt x="206" y="59"/>
                </a:lnTo>
                <a:lnTo>
                  <a:pt x="205" y="55"/>
                </a:lnTo>
                <a:lnTo>
                  <a:pt x="205" y="54"/>
                </a:lnTo>
                <a:lnTo>
                  <a:pt x="204" y="54"/>
                </a:lnTo>
                <a:lnTo>
                  <a:pt x="203" y="54"/>
                </a:lnTo>
                <a:lnTo>
                  <a:pt x="202" y="54"/>
                </a:lnTo>
                <a:lnTo>
                  <a:pt x="201" y="51"/>
                </a:lnTo>
                <a:lnTo>
                  <a:pt x="201" y="47"/>
                </a:lnTo>
                <a:lnTo>
                  <a:pt x="200" y="45"/>
                </a:lnTo>
                <a:lnTo>
                  <a:pt x="199" y="42"/>
                </a:lnTo>
                <a:lnTo>
                  <a:pt x="200" y="39"/>
                </a:lnTo>
              </a:path>
            </a:pathLst>
          </a:custGeom>
          <a:solidFill>
            <a:srgbClr val="FF99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" name="Freeform 137"/>
          <p:cNvSpPr>
            <a:spLocks/>
          </p:cNvSpPr>
          <p:nvPr/>
        </p:nvSpPr>
        <p:spPr bwMode="auto">
          <a:xfrm>
            <a:off x="5881688" y="3149600"/>
            <a:ext cx="31750" cy="23813"/>
          </a:xfrm>
          <a:custGeom>
            <a:avLst/>
            <a:gdLst>
              <a:gd name="T0" fmla="*/ 15119 w 21"/>
              <a:gd name="T1" fmla="*/ 4465 h 16"/>
              <a:gd name="T2" fmla="*/ 13607 w 21"/>
              <a:gd name="T3" fmla="*/ 4465 h 16"/>
              <a:gd name="T4" fmla="*/ 12095 w 21"/>
              <a:gd name="T5" fmla="*/ 4465 h 16"/>
              <a:gd name="T6" fmla="*/ 12095 w 21"/>
              <a:gd name="T7" fmla="*/ 4465 h 16"/>
              <a:gd name="T8" fmla="*/ 9071 w 21"/>
              <a:gd name="T9" fmla="*/ 2977 h 16"/>
              <a:gd name="T10" fmla="*/ 7560 w 21"/>
              <a:gd name="T11" fmla="*/ 1488 h 16"/>
              <a:gd name="T12" fmla="*/ 6048 w 21"/>
              <a:gd name="T13" fmla="*/ 1488 h 16"/>
              <a:gd name="T14" fmla="*/ 4536 w 21"/>
              <a:gd name="T15" fmla="*/ 1488 h 16"/>
              <a:gd name="T16" fmla="*/ 1512 w 21"/>
              <a:gd name="T17" fmla="*/ 2977 h 16"/>
              <a:gd name="T18" fmla="*/ 1512 w 21"/>
              <a:gd name="T19" fmla="*/ 4465 h 16"/>
              <a:gd name="T20" fmla="*/ 0 w 21"/>
              <a:gd name="T21" fmla="*/ 4465 h 16"/>
              <a:gd name="T22" fmla="*/ 0 w 21"/>
              <a:gd name="T23" fmla="*/ 5953 h 16"/>
              <a:gd name="T24" fmla="*/ 0 w 21"/>
              <a:gd name="T25" fmla="*/ 8930 h 16"/>
              <a:gd name="T26" fmla="*/ 1512 w 21"/>
              <a:gd name="T27" fmla="*/ 10418 h 16"/>
              <a:gd name="T28" fmla="*/ 4536 w 21"/>
              <a:gd name="T29" fmla="*/ 11907 h 16"/>
              <a:gd name="T30" fmla="*/ 7560 w 21"/>
              <a:gd name="T31" fmla="*/ 13395 h 16"/>
              <a:gd name="T32" fmla="*/ 9071 w 21"/>
              <a:gd name="T33" fmla="*/ 16371 h 16"/>
              <a:gd name="T34" fmla="*/ 12095 w 21"/>
              <a:gd name="T35" fmla="*/ 16371 h 16"/>
              <a:gd name="T36" fmla="*/ 12095 w 21"/>
              <a:gd name="T37" fmla="*/ 19348 h 16"/>
              <a:gd name="T38" fmla="*/ 15119 w 21"/>
              <a:gd name="T39" fmla="*/ 20836 h 16"/>
              <a:gd name="T40" fmla="*/ 16631 w 21"/>
              <a:gd name="T41" fmla="*/ 20836 h 16"/>
              <a:gd name="T42" fmla="*/ 18143 w 21"/>
              <a:gd name="T43" fmla="*/ 20836 h 16"/>
              <a:gd name="T44" fmla="*/ 18143 w 21"/>
              <a:gd name="T45" fmla="*/ 22325 h 16"/>
              <a:gd name="T46" fmla="*/ 19655 w 21"/>
              <a:gd name="T47" fmla="*/ 20836 h 16"/>
              <a:gd name="T48" fmla="*/ 21167 w 21"/>
              <a:gd name="T49" fmla="*/ 20836 h 16"/>
              <a:gd name="T50" fmla="*/ 24190 w 21"/>
              <a:gd name="T51" fmla="*/ 19348 h 16"/>
              <a:gd name="T52" fmla="*/ 25702 w 21"/>
              <a:gd name="T53" fmla="*/ 16371 h 16"/>
              <a:gd name="T54" fmla="*/ 27214 w 21"/>
              <a:gd name="T55" fmla="*/ 14883 h 16"/>
              <a:gd name="T56" fmla="*/ 28726 w 21"/>
              <a:gd name="T57" fmla="*/ 11907 h 16"/>
              <a:gd name="T58" fmla="*/ 30238 w 21"/>
              <a:gd name="T59" fmla="*/ 8930 h 16"/>
              <a:gd name="T60" fmla="*/ 30238 w 21"/>
              <a:gd name="T61" fmla="*/ 5953 h 16"/>
              <a:gd name="T62" fmla="*/ 28726 w 21"/>
              <a:gd name="T63" fmla="*/ 2977 h 16"/>
              <a:gd name="T64" fmla="*/ 27214 w 21"/>
              <a:gd name="T65" fmla="*/ 1488 h 16"/>
              <a:gd name="T66" fmla="*/ 25702 w 21"/>
              <a:gd name="T67" fmla="*/ 0 h 16"/>
              <a:gd name="T68" fmla="*/ 24190 w 21"/>
              <a:gd name="T69" fmla="*/ 0 h 16"/>
              <a:gd name="T70" fmla="*/ 21167 w 21"/>
              <a:gd name="T71" fmla="*/ 0 h 16"/>
              <a:gd name="T72" fmla="*/ 19655 w 21"/>
              <a:gd name="T73" fmla="*/ 0 h 16"/>
              <a:gd name="T74" fmla="*/ 18143 w 21"/>
              <a:gd name="T75" fmla="*/ 1488 h 16"/>
              <a:gd name="T76" fmla="*/ 16631 w 21"/>
              <a:gd name="T77" fmla="*/ 2977 h 16"/>
              <a:gd name="T78" fmla="*/ 15119 w 21"/>
              <a:gd name="T79" fmla="*/ 4465 h 1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1"/>
              <a:gd name="T121" fmla="*/ 0 h 16"/>
              <a:gd name="T122" fmla="*/ 21 w 21"/>
              <a:gd name="T123" fmla="*/ 16 h 1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1" h="16">
                <a:moveTo>
                  <a:pt x="10" y="3"/>
                </a:moveTo>
                <a:lnTo>
                  <a:pt x="9" y="3"/>
                </a:lnTo>
                <a:lnTo>
                  <a:pt x="8" y="3"/>
                </a:lnTo>
                <a:lnTo>
                  <a:pt x="6" y="2"/>
                </a:lnTo>
                <a:lnTo>
                  <a:pt x="5" y="1"/>
                </a:lnTo>
                <a:lnTo>
                  <a:pt x="4" y="1"/>
                </a:lnTo>
                <a:lnTo>
                  <a:pt x="3" y="1"/>
                </a:lnTo>
                <a:lnTo>
                  <a:pt x="1" y="2"/>
                </a:lnTo>
                <a:lnTo>
                  <a:pt x="1" y="3"/>
                </a:lnTo>
                <a:lnTo>
                  <a:pt x="0" y="3"/>
                </a:lnTo>
                <a:lnTo>
                  <a:pt x="0" y="4"/>
                </a:lnTo>
                <a:lnTo>
                  <a:pt x="0" y="6"/>
                </a:lnTo>
                <a:lnTo>
                  <a:pt x="1" y="7"/>
                </a:lnTo>
                <a:lnTo>
                  <a:pt x="3" y="8"/>
                </a:lnTo>
                <a:lnTo>
                  <a:pt x="5" y="9"/>
                </a:lnTo>
                <a:lnTo>
                  <a:pt x="6" y="11"/>
                </a:lnTo>
                <a:lnTo>
                  <a:pt x="8" y="11"/>
                </a:lnTo>
                <a:lnTo>
                  <a:pt x="8" y="13"/>
                </a:lnTo>
                <a:lnTo>
                  <a:pt x="10" y="14"/>
                </a:lnTo>
                <a:lnTo>
                  <a:pt x="11" y="14"/>
                </a:lnTo>
                <a:lnTo>
                  <a:pt x="12" y="14"/>
                </a:lnTo>
                <a:lnTo>
                  <a:pt x="12" y="15"/>
                </a:lnTo>
                <a:lnTo>
                  <a:pt x="13" y="14"/>
                </a:lnTo>
                <a:lnTo>
                  <a:pt x="14" y="14"/>
                </a:lnTo>
                <a:lnTo>
                  <a:pt x="16" y="13"/>
                </a:lnTo>
                <a:lnTo>
                  <a:pt x="17" y="11"/>
                </a:lnTo>
                <a:lnTo>
                  <a:pt x="18" y="10"/>
                </a:lnTo>
                <a:lnTo>
                  <a:pt x="19" y="8"/>
                </a:lnTo>
                <a:lnTo>
                  <a:pt x="20" y="6"/>
                </a:lnTo>
                <a:lnTo>
                  <a:pt x="20" y="4"/>
                </a:lnTo>
                <a:lnTo>
                  <a:pt x="19" y="2"/>
                </a:lnTo>
                <a:lnTo>
                  <a:pt x="18" y="1"/>
                </a:lnTo>
                <a:lnTo>
                  <a:pt x="17" y="0"/>
                </a:lnTo>
                <a:lnTo>
                  <a:pt x="16" y="0"/>
                </a:lnTo>
                <a:lnTo>
                  <a:pt x="14" y="0"/>
                </a:lnTo>
                <a:lnTo>
                  <a:pt x="13" y="0"/>
                </a:lnTo>
                <a:lnTo>
                  <a:pt x="12" y="1"/>
                </a:lnTo>
                <a:lnTo>
                  <a:pt x="11" y="2"/>
                </a:lnTo>
                <a:lnTo>
                  <a:pt x="10" y="3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" name="Freeform 138"/>
          <p:cNvSpPr>
            <a:spLocks/>
          </p:cNvSpPr>
          <p:nvPr/>
        </p:nvSpPr>
        <p:spPr bwMode="auto">
          <a:xfrm>
            <a:off x="5924550" y="3162300"/>
            <a:ext cx="20638" cy="14288"/>
          </a:xfrm>
          <a:custGeom>
            <a:avLst/>
            <a:gdLst>
              <a:gd name="T0" fmla="*/ 0 w 12"/>
              <a:gd name="T1" fmla="*/ 11113 h 9"/>
              <a:gd name="T2" fmla="*/ 0 w 12"/>
              <a:gd name="T3" fmla="*/ 7938 h 9"/>
              <a:gd name="T4" fmla="*/ 1720 w 12"/>
              <a:gd name="T5" fmla="*/ 4763 h 9"/>
              <a:gd name="T6" fmla="*/ 5160 w 12"/>
              <a:gd name="T7" fmla="*/ 3175 h 9"/>
              <a:gd name="T8" fmla="*/ 8599 w 12"/>
              <a:gd name="T9" fmla="*/ 1588 h 9"/>
              <a:gd name="T10" fmla="*/ 10319 w 12"/>
              <a:gd name="T11" fmla="*/ 0 h 9"/>
              <a:gd name="T12" fmla="*/ 13759 w 12"/>
              <a:gd name="T13" fmla="*/ 1588 h 9"/>
              <a:gd name="T14" fmla="*/ 15479 w 12"/>
              <a:gd name="T15" fmla="*/ 1588 h 9"/>
              <a:gd name="T16" fmla="*/ 17198 w 12"/>
              <a:gd name="T17" fmla="*/ 3175 h 9"/>
              <a:gd name="T18" fmla="*/ 18918 w 12"/>
              <a:gd name="T19" fmla="*/ 3175 h 9"/>
              <a:gd name="T20" fmla="*/ 17198 w 12"/>
              <a:gd name="T21" fmla="*/ 3175 h 9"/>
              <a:gd name="T22" fmla="*/ 17198 w 12"/>
              <a:gd name="T23" fmla="*/ 4763 h 9"/>
              <a:gd name="T24" fmla="*/ 17198 w 12"/>
              <a:gd name="T25" fmla="*/ 4763 h 9"/>
              <a:gd name="T26" fmla="*/ 17198 w 12"/>
              <a:gd name="T27" fmla="*/ 4763 h 9"/>
              <a:gd name="T28" fmla="*/ 15479 w 12"/>
              <a:gd name="T29" fmla="*/ 4763 h 9"/>
              <a:gd name="T30" fmla="*/ 15479 w 12"/>
              <a:gd name="T31" fmla="*/ 6350 h 9"/>
              <a:gd name="T32" fmla="*/ 13759 w 12"/>
              <a:gd name="T33" fmla="*/ 4763 h 9"/>
              <a:gd name="T34" fmla="*/ 13759 w 12"/>
              <a:gd name="T35" fmla="*/ 6350 h 9"/>
              <a:gd name="T36" fmla="*/ 12039 w 12"/>
              <a:gd name="T37" fmla="*/ 7938 h 9"/>
              <a:gd name="T38" fmla="*/ 10319 w 12"/>
              <a:gd name="T39" fmla="*/ 9525 h 9"/>
              <a:gd name="T40" fmla="*/ 10319 w 12"/>
              <a:gd name="T41" fmla="*/ 9525 h 9"/>
              <a:gd name="T42" fmla="*/ 6879 w 12"/>
              <a:gd name="T43" fmla="*/ 9525 h 9"/>
              <a:gd name="T44" fmla="*/ 5160 w 12"/>
              <a:gd name="T45" fmla="*/ 11113 h 9"/>
              <a:gd name="T46" fmla="*/ 3440 w 12"/>
              <a:gd name="T47" fmla="*/ 12700 h 9"/>
              <a:gd name="T48" fmla="*/ 1720 w 12"/>
              <a:gd name="T49" fmla="*/ 12700 h 9"/>
              <a:gd name="T50" fmla="*/ 1720 w 12"/>
              <a:gd name="T51" fmla="*/ 12700 h 9"/>
              <a:gd name="T52" fmla="*/ 0 w 12"/>
              <a:gd name="T53" fmla="*/ 11113 h 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2"/>
              <a:gd name="T82" fmla="*/ 0 h 9"/>
              <a:gd name="T83" fmla="*/ 12 w 12"/>
              <a:gd name="T84" fmla="*/ 9 h 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2" h="9">
                <a:moveTo>
                  <a:pt x="0" y="7"/>
                </a:moveTo>
                <a:lnTo>
                  <a:pt x="0" y="5"/>
                </a:lnTo>
                <a:lnTo>
                  <a:pt x="1" y="3"/>
                </a:lnTo>
                <a:lnTo>
                  <a:pt x="3" y="2"/>
                </a:lnTo>
                <a:lnTo>
                  <a:pt x="5" y="1"/>
                </a:lnTo>
                <a:lnTo>
                  <a:pt x="6" y="0"/>
                </a:lnTo>
                <a:lnTo>
                  <a:pt x="8" y="1"/>
                </a:lnTo>
                <a:lnTo>
                  <a:pt x="9" y="1"/>
                </a:lnTo>
                <a:lnTo>
                  <a:pt x="10" y="2"/>
                </a:lnTo>
                <a:lnTo>
                  <a:pt x="11" y="2"/>
                </a:lnTo>
                <a:lnTo>
                  <a:pt x="10" y="2"/>
                </a:lnTo>
                <a:lnTo>
                  <a:pt x="10" y="3"/>
                </a:lnTo>
                <a:lnTo>
                  <a:pt x="9" y="3"/>
                </a:lnTo>
                <a:lnTo>
                  <a:pt x="9" y="4"/>
                </a:lnTo>
                <a:lnTo>
                  <a:pt x="8" y="3"/>
                </a:lnTo>
                <a:lnTo>
                  <a:pt x="8" y="4"/>
                </a:lnTo>
                <a:lnTo>
                  <a:pt x="7" y="5"/>
                </a:lnTo>
                <a:lnTo>
                  <a:pt x="6" y="6"/>
                </a:lnTo>
                <a:lnTo>
                  <a:pt x="4" y="6"/>
                </a:lnTo>
                <a:lnTo>
                  <a:pt x="3" y="7"/>
                </a:lnTo>
                <a:lnTo>
                  <a:pt x="2" y="8"/>
                </a:lnTo>
                <a:lnTo>
                  <a:pt x="1" y="8"/>
                </a:lnTo>
                <a:lnTo>
                  <a:pt x="0" y="7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1" name="Freeform 139"/>
          <p:cNvSpPr>
            <a:spLocks/>
          </p:cNvSpPr>
          <p:nvPr/>
        </p:nvSpPr>
        <p:spPr bwMode="auto">
          <a:xfrm>
            <a:off x="5837238" y="3157538"/>
            <a:ext cx="15875" cy="20637"/>
          </a:xfrm>
          <a:custGeom>
            <a:avLst/>
            <a:gdLst>
              <a:gd name="T0" fmla="*/ 8659 w 11"/>
              <a:gd name="T1" fmla="*/ 5503 h 15"/>
              <a:gd name="T2" fmla="*/ 8659 w 11"/>
              <a:gd name="T3" fmla="*/ 2752 h 15"/>
              <a:gd name="T4" fmla="*/ 7216 w 11"/>
              <a:gd name="T5" fmla="*/ 1376 h 15"/>
              <a:gd name="T6" fmla="*/ 7216 w 11"/>
              <a:gd name="T7" fmla="*/ 1376 h 15"/>
              <a:gd name="T8" fmla="*/ 5773 w 11"/>
              <a:gd name="T9" fmla="*/ 1376 h 15"/>
              <a:gd name="T10" fmla="*/ 4330 w 11"/>
              <a:gd name="T11" fmla="*/ 0 h 15"/>
              <a:gd name="T12" fmla="*/ 4330 w 11"/>
              <a:gd name="T13" fmla="*/ 0 h 15"/>
              <a:gd name="T14" fmla="*/ 2886 w 11"/>
              <a:gd name="T15" fmla="*/ 0 h 15"/>
              <a:gd name="T16" fmla="*/ 1443 w 11"/>
              <a:gd name="T17" fmla="*/ 1376 h 15"/>
              <a:gd name="T18" fmla="*/ 1443 w 11"/>
              <a:gd name="T19" fmla="*/ 2752 h 15"/>
              <a:gd name="T20" fmla="*/ 1443 w 11"/>
              <a:gd name="T21" fmla="*/ 4127 h 15"/>
              <a:gd name="T22" fmla="*/ 2886 w 11"/>
              <a:gd name="T23" fmla="*/ 5503 h 15"/>
              <a:gd name="T24" fmla="*/ 2886 w 11"/>
              <a:gd name="T25" fmla="*/ 5503 h 15"/>
              <a:gd name="T26" fmla="*/ 1443 w 11"/>
              <a:gd name="T27" fmla="*/ 8255 h 15"/>
              <a:gd name="T28" fmla="*/ 0 w 11"/>
              <a:gd name="T29" fmla="*/ 11006 h 15"/>
              <a:gd name="T30" fmla="*/ 0 w 11"/>
              <a:gd name="T31" fmla="*/ 15134 h 15"/>
              <a:gd name="T32" fmla="*/ 1443 w 11"/>
              <a:gd name="T33" fmla="*/ 16510 h 15"/>
              <a:gd name="T34" fmla="*/ 1443 w 11"/>
              <a:gd name="T35" fmla="*/ 17885 h 15"/>
              <a:gd name="T36" fmla="*/ 2886 w 11"/>
              <a:gd name="T37" fmla="*/ 19261 h 15"/>
              <a:gd name="T38" fmla="*/ 4330 w 11"/>
              <a:gd name="T39" fmla="*/ 19261 h 15"/>
              <a:gd name="T40" fmla="*/ 5773 w 11"/>
              <a:gd name="T41" fmla="*/ 17885 h 15"/>
              <a:gd name="T42" fmla="*/ 7216 w 11"/>
              <a:gd name="T43" fmla="*/ 16510 h 15"/>
              <a:gd name="T44" fmla="*/ 8659 w 11"/>
              <a:gd name="T45" fmla="*/ 15134 h 15"/>
              <a:gd name="T46" fmla="*/ 11545 w 11"/>
              <a:gd name="T47" fmla="*/ 12382 h 15"/>
              <a:gd name="T48" fmla="*/ 12989 w 11"/>
              <a:gd name="T49" fmla="*/ 9631 h 15"/>
              <a:gd name="T50" fmla="*/ 12989 w 11"/>
              <a:gd name="T51" fmla="*/ 8255 h 15"/>
              <a:gd name="T52" fmla="*/ 12989 w 11"/>
              <a:gd name="T53" fmla="*/ 8255 h 15"/>
              <a:gd name="T54" fmla="*/ 14432 w 11"/>
              <a:gd name="T55" fmla="*/ 6879 h 15"/>
              <a:gd name="T56" fmla="*/ 12989 w 11"/>
              <a:gd name="T57" fmla="*/ 5503 h 15"/>
              <a:gd name="T58" fmla="*/ 12989 w 11"/>
              <a:gd name="T59" fmla="*/ 5503 h 15"/>
              <a:gd name="T60" fmla="*/ 11545 w 11"/>
              <a:gd name="T61" fmla="*/ 4127 h 15"/>
              <a:gd name="T62" fmla="*/ 10102 w 11"/>
              <a:gd name="T63" fmla="*/ 4127 h 15"/>
              <a:gd name="T64" fmla="*/ 8659 w 11"/>
              <a:gd name="T65" fmla="*/ 4127 h 15"/>
              <a:gd name="T66" fmla="*/ 8659 w 11"/>
              <a:gd name="T67" fmla="*/ 2752 h 15"/>
              <a:gd name="T68" fmla="*/ 8659 w 11"/>
              <a:gd name="T69" fmla="*/ 2752 h 15"/>
              <a:gd name="T70" fmla="*/ 8659 w 11"/>
              <a:gd name="T71" fmla="*/ 1376 h 15"/>
              <a:gd name="T72" fmla="*/ 8659 w 11"/>
              <a:gd name="T73" fmla="*/ 5503 h 1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"/>
              <a:gd name="T112" fmla="*/ 0 h 15"/>
              <a:gd name="T113" fmla="*/ 11 w 11"/>
              <a:gd name="T114" fmla="*/ 15 h 1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" h="15">
                <a:moveTo>
                  <a:pt x="6" y="4"/>
                </a:moveTo>
                <a:lnTo>
                  <a:pt x="6" y="2"/>
                </a:lnTo>
                <a:lnTo>
                  <a:pt x="5" y="1"/>
                </a:lnTo>
                <a:lnTo>
                  <a:pt x="4" y="1"/>
                </a:lnTo>
                <a:lnTo>
                  <a:pt x="3" y="0"/>
                </a:lnTo>
                <a:lnTo>
                  <a:pt x="2" y="0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2" y="4"/>
                </a:lnTo>
                <a:lnTo>
                  <a:pt x="1" y="6"/>
                </a:lnTo>
                <a:lnTo>
                  <a:pt x="0" y="8"/>
                </a:lnTo>
                <a:lnTo>
                  <a:pt x="0" y="11"/>
                </a:lnTo>
                <a:lnTo>
                  <a:pt x="1" y="12"/>
                </a:lnTo>
                <a:lnTo>
                  <a:pt x="1" y="13"/>
                </a:lnTo>
                <a:lnTo>
                  <a:pt x="2" y="14"/>
                </a:lnTo>
                <a:lnTo>
                  <a:pt x="3" y="14"/>
                </a:lnTo>
                <a:lnTo>
                  <a:pt x="4" y="13"/>
                </a:lnTo>
                <a:lnTo>
                  <a:pt x="5" y="12"/>
                </a:lnTo>
                <a:lnTo>
                  <a:pt x="6" y="11"/>
                </a:lnTo>
                <a:lnTo>
                  <a:pt x="8" y="9"/>
                </a:lnTo>
                <a:lnTo>
                  <a:pt x="9" y="7"/>
                </a:lnTo>
                <a:lnTo>
                  <a:pt x="9" y="6"/>
                </a:lnTo>
                <a:lnTo>
                  <a:pt x="10" y="5"/>
                </a:lnTo>
                <a:lnTo>
                  <a:pt x="9" y="4"/>
                </a:lnTo>
                <a:lnTo>
                  <a:pt x="8" y="3"/>
                </a:lnTo>
                <a:lnTo>
                  <a:pt x="7" y="3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6" y="4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2" name="Freeform 140"/>
          <p:cNvSpPr>
            <a:spLocks/>
          </p:cNvSpPr>
          <p:nvPr/>
        </p:nvSpPr>
        <p:spPr bwMode="auto">
          <a:xfrm>
            <a:off x="5861050" y="3163888"/>
            <a:ext cx="7938" cy="7937"/>
          </a:xfrm>
          <a:custGeom>
            <a:avLst/>
            <a:gdLst>
              <a:gd name="T0" fmla="*/ 5953 w 4"/>
              <a:gd name="T1" fmla="*/ 0 h 4"/>
              <a:gd name="T2" fmla="*/ 3969 w 4"/>
              <a:gd name="T3" fmla="*/ 0 h 4"/>
              <a:gd name="T4" fmla="*/ 1985 w 4"/>
              <a:gd name="T5" fmla="*/ 0 h 4"/>
              <a:gd name="T6" fmla="*/ 1985 w 4"/>
              <a:gd name="T7" fmla="*/ 1984 h 4"/>
              <a:gd name="T8" fmla="*/ 0 w 4"/>
              <a:gd name="T9" fmla="*/ 3969 h 4"/>
              <a:gd name="T10" fmla="*/ 0 w 4"/>
              <a:gd name="T11" fmla="*/ 3969 h 4"/>
              <a:gd name="T12" fmla="*/ 0 w 4"/>
              <a:gd name="T13" fmla="*/ 3969 h 4"/>
              <a:gd name="T14" fmla="*/ 0 w 4"/>
              <a:gd name="T15" fmla="*/ 3969 h 4"/>
              <a:gd name="T16" fmla="*/ 1985 w 4"/>
              <a:gd name="T17" fmla="*/ 3969 h 4"/>
              <a:gd name="T18" fmla="*/ 1985 w 4"/>
              <a:gd name="T19" fmla="*/ 5953 h 4"/>
              <a:gd name="T20" fmla="*/ 3969 w 4"/>
              <a:gd name="T21" fmla="*/ 5953 h 4"/>
              <a:gd name="T22" fmla="*/ 3969 w 4"/>
              <a:gd name="T23" fmla="*/ 5953 h 4"/>
              <a:gd name="T24" fmla="*/ 5953 w 4"/>
              <a:gd name="T25" fmla="*/ 3969 h 4"/>
              <a:gd name="T26" fmla="*/ 5953 w 4"/>
              <a:gd name="T27" fmla="*/ 3969 h 4"/>
              <a:gd name="T28" fmla="*/ 5953 w 4"/>
              <a:gd name="T29" fmla="*/ 1984 h 4"/>
              <a:gd name="T30" fmla="*/ 5953 w 4"/>
              <a:gd name="T31" fmla="*/ 0 h 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"/>
              <a:gd name="T49" fmla="*/ 0 h 4"/>
              <a:gd name="T50" fmla="*/ 4 w 4"/>
              <a:gd name="T51" fmla="*/ 4 h 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" h="4">
                <a:moveTo>
                  <a:pt x="3" y="0"/>
                </a:moveTo>
                <a:lnTo>
                  <a:pt x="2" y="0"/>
                </a:lnTo>
                <a:lnTo>
                  <a:pt x="1" y="0"/>
                </a:lnTo>
                <a:lnTo>
                  <a:pt x="1" y="1"/>
                </a:lnTo>
                <a:lnTo>
                  <a:pt x="0" y="2"/>
                </a:lnTo>
                <a:lnTo>
                  <a:pt x="1" y="2"/>
                </a:lnTo>
                <a:lnTo>
                  <a:pt x="1" y="3"/>
                </a:lnTo>
                <a:lnTo>
                  <a:pt x="2" y="3"/>
                </a:lnTo>
                <a:lnTo>
                  <a:pt x="3" y="2"/>
                </a:lnTo>
                <a:lnTo>
                  <a:pt x="3" y="1"/>
                </a:lnTo>
                <a:lnTo>
                  <a:pt x="3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" name="Freeform 141"/>
          <p:cNvSpPr>
            <a:spLocks/>
          </p:cNvSpPr>
          <p:nvPr/>
        </p:nvSpPr>
        <p:spPr bwMode="auto">
          <a:xfrm>
            <a:off x="5865813" y="3133725"/>
            <a:ext cx="12700" cy="15875"/>
          </a:xfrm>
          <a:custGeom>
            <a:avLst/>
            <a:gdLst>
              <a:gd name="T0" fmla="*/ 9525 w 8"/>
              <a:gd name="T1" fmla="*/ 1443 h 11"/>
              <a:gd name="T2" fmla="*/ 7937 w 8"/>
              <a:gd name="T3" fmla="*/ 1443 h 11"/>
              <a:gd name="T4" fmla="*/ 7937 w 8"/>
              <a:gd name="T5" fmla="*/ 1443 h 11"/>
              <a:gd name="T6" fmla="*/ 6350 w 8"/>
              <a:gd name="T7" fmla="*/ 1443 h 11"/>
              <a:gd name="T8" fmla="*/ 6350 w 8"/>
              <a:gd name="T9" fmla="*/ 2886 h 11"/>
              <a:gd name="T10" fmla="*/ 4762 w 8"/>
              <a:gd name="T11" fmla="*/ 4330 h 11"/>
              <a:gd name="T12" fmla="*/ 4762 w 8"/>
              <a:gd name="T13" fmla="*/ 4330 h 11"/>
              <a:gd name="T14" fmla="*/ 4762 w 8"/>
              <a:gd name="T15" fmla="*/ 5773 h 11"/>
              <a:gd name="T16" fmla="*/ 3175 w 8"/>
              <a:gd name="T17" fmla="*/ 8659 h 11"/>
              <a:gd name="T18" fmla="*/ 1588 w 8"/>
              <a:gd name="T19" fmla="*/ 10102 h 11"/>
              <a:gd name="T20" fmla="*/ 0 w 8"/>
              <a:gd name="T21" fmla="*/ 11545 h 11"/>
              <a:gd name="T22" fmla="*/ 0 w 8"/>
              <a:gd name="T23" fmla="*/ 12989 h 11"/>
              <a:gd name="T24" fmla="*/ 3175 w 8"/>
              <a:gd name="T25" fmla="*/ 14432 h 11"/>
              <a:gd name="T26" fmla="*/ 4762 w 8"/>
              <a:gd name="T27" fmla="*/ 12989 h 11"/>
              <a:gd name="T28" fmla="*/ 6350 w 8"/>
              <a:gd name="T29" fmla="*/ 11545 h 11"/>
              <a:gd name="T30" fmla="*/ 9525 w 8"/>
              <a:gd name="T31" fmla="*/ 10102 h 11"/>
              <a:gd name="T32" fmla="*/ 9525 w 8"/>
              <a:gd name="T33" fmla="*/ 8659 h 11"/>
              <a:gd name="T34" fmla="*/ 11112 w 8"/>
              <a:gd name="T35" fmla="*/ 7216 h 11"/>
              <a:gd name="T36" fmla="*/ 11112 w 8"/>
              <a:gd name="T37" fmla="*/ 5773 h 11"/>
              <a:gd name="T38" fmla="*/ 11112 w 8"/>
              <a:gd name="T39" fmla="*/ 4330 h 11"/>
              <a:gd name="T40" fmla="*/ 11112 w 8"/>
              <a:gd name="T41" fmla="*/ 2886 h 11"/>
              <a:gd name="T42" fmla="*/ 11112 w 8"/>
              <a:gd name="T43" fmla="*/ 2886 h 11"/>
              <a:gd name="T44" fmla="*/ 11112 w 8"/>
              <a:gd name="T45" fmla="*/ 1443 h 11"/>
              <a:gd name="T46" fmla="*/ 11112 w 8"/>
              <a:gd name="T47" fmla="*/ 1443 h 11"/>
              <a:gd name="T48" fmla="*/ 11112 w 8"/>
              <a:gd name="T49" fmla="*/ 1443 h 11"/>
              <a:gd name="T50" fmla="*/ 11112 w 8"/>
              <a:gd name="T51" fmla="*/ 0 h 11"/>
              <a:gd name="T52" fmla="*/ 9525 w 8"/>
              <a:gd name="T53" fmla="*/ 0 h 11"/>
              <a:gd name="T54" fmla="*/ 9525 w 8"/>
              <a:gd name="T55" fmla="*/ 1443 h 1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"/>
              <a:gd name="T85" fmla="*/ 0 h 11"/>
              <a:gd name="T86" fmla="*/ 8 w 8"/>
              <a:gd name="T87" fmla="*/ 11 h 1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" h="11">
                <a:moveTo>
                  <a:pt x="6" y="1"/>
                </a:moveTo>
                <a:lnTo>
                  <a:pt x="5" y="1"/>
                </a:lnTo>
                <a:lnTo>
                  <a:pt x="4" y="1"/>
                </a:lnTo>
                <a:lnTo>
                  <a:pt x="4" y="2"/>
                </a:lnTo>
                <a:lnTo>
                  <a:pt x="3" y="3"/>
                </a:lnTo>
                <a:lnTo>
                  <a:pt x="3" y="4"/>
                </a:lnTo>
                <a:lnTo>
                  <a:pt x="2" y="6"/>
                </a:lnTo>
                <a:lnTo>
                  <a:pt x="1" y="7"/>
                </a:lnTo>
                <a:lnTo>
                  <a:pt x="0" y="8"/>
                </a:lnTo>
                <a:lnTo>
                  <a:pt x="0" y="9"/>
                </a:lnTo>
                <a:lnTo>
                  <a:pt x="2" y="10"/>
                </a:lnTo>
                <a:lnTo>
                  <a:pt x="3" y="9"/>
                </a:lnTo>
                <a:lnTo>
                  <a:pt x="4" y="8"/>
                </a:lnTo>
                <a:lnTo>
                  <a:pt x="6" y="7"/>
                </a:lnTo>
                <a:lnTo>
                  <a:pt x="6" y="6"/>
                </a:lnTo>
                <a:lnTo>
                  <a:pt x="7" y="5"/>
                </a:lnTo>
                <a:lnTo>
                  <a:pt x="7" y="4"/>
                </a:lnTo>
                <a:lnTo>
                  <a:pt x="7" y="3"/>
                </a:lnTo>
                <a:lnTo>
                  <a:pt x="7" y="2"/>
                </a:lnTo>
                <a:lnTo>
                  <a:pt x="7" y="1"/>
                </a:lnTo>
                <a:lnTo>
                  <a:pt x="7" y="0"/>
                </a:lnTo>
                <a:lnTo>
                  <a:pt x="6" y="0"/>
                </a:lnTo>
                <a:lnTo>
                  <a:pt x="6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4" name="Freeform 142"/>
          <p:cNvSpPr>
            <a:spLocks/>
          </p:cNvSpPr>
          <p:nvPr/>
        </p:nvSpPr>
        <p:spPr bwMode="auto">
          <a:xfrm>
            <a:off x="5889625" y="3124200"/>
            <a:ext cx="4763" cy="11113"/>
          </a:xfrm>
          <a:custGeom>
            <a:avLst/>
            <a:gdLst>
              <a:gd name="T0" fmla="*/ 1905 w 5"/>
              <a:gd name="T1" fmla="*/ 0 h 9"/>
              <a:gd name="T2" fmla="*/ 953 w 5"/>
              <a:gd name="T3" fmla="*/ 0 h 9"/>
              <a:gd name="T4" fmla="*/ 953 w 5"/>
              <a:gd name="T5" fmla="*/ 0 h 9"/>
              <a:gd name="T6" fmla="*/ 0 w 5"/>
              <a:gd name="T7" fmla="*/ 0 h 9"/>
              <a:gd name="T8" fmla="*/ 0 w 5"/>
              <a:gd name="T9" fmla="*/ 1235 h 9"/>
              <a:gd name="T10" fmla="*/ 0 w 5"/>
              <a:gd name="T11" fmla="*/ 3704 h 9"/>
              <a:gd name="T12" fmla="*/ 0 w 5"/>
              <a:gd name="T13" fmla="*/ 6174 h 9"/>
              <a:gd name="T14" fmla="*/ 953 w 5"/>
              <a:gd name="T15" fmla="*/ 8643 h 9"/>
              <a:gd name="T16" fmla="*/ 1905 w 5"/>
              <a:gd name="T17" fmla="*/ 9878 h 9"/>
              <a:gd name="T18" fmla="*/ 2858 w 5"/>
              <a:gd name="T19" fmla="*/ 9878 h 9"/>
              <a:gd name="T20" fmla="*/ 3810 w 5"/>
              <a:gd name="T21" fmla="*/ 9878 h 9"/>
              <a:gd name="T22" fmla="*/ 3810 w 5"/>
              <a:gd name="T23" fmla="*/ 8643 h 9"/>
              <a:gd name="T24" fmla="*/ 3810 w 5"/>
              <a:gd name="T25" fmla="*/ 7409 h 9"/>
              <a:gd name="T26" fmla="*/ 3810 w 5"/>
              <a:gd name="T27" fmla="*/ 6174 h 9"/>
              <a:gd name="T28" fmla="*/ 2858 w 5"/>
              <a:gd name="T29" fmla="*/ 6174 h 9"/>
              <a:gd name="T30" fmla="*/ 2858 w 5"/>
              <a:gd name="T31" fmla="*/ 6174 h 9"/>
              <a:gd name="T32" fmla="*/ 1905 w 5"/>
              <a:gd name="T33" fmla="*/ 6174 h 9"/>
              <a:gd name="T34" fmla="*/ 1905 w 5"/>
              <a:gd name="T35" fmla="*/ 4939 h 9"/>
              <a:gd name="T36" fmla="*/ 1905 w 5"/>
              <a:gd name="T37" fmla="*/ 4939 h 9"/>
              <a:gd name="T38" fmla="*/ 953 w 5"/>
              <a:gd name="T39" fmla="*/ 4939 h 9"/>
              <a:gd name="T40" fmla="*/ 953 w 5"/>
              <a:gd name="T41" fmla="*/ 3704 h 9"/>
              <a:gd name="T42" fmla="*/ 953 w 5"/>
              <a:gd name="T43" fmla="*/ 2470 h 9"/>
              <a:gd name="T44" fmla="*/ 1905 w 5"/>
              <a:gd name="T45" fmla="*/ 1235 h 9"/>
              <a:gd name="T46" fmla="*/ 1905 w 5"/>
              <a:gd name="T47" fmla="*/ 0 h 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"/>
              <a:gd name="T73" fmla="*/ 0 h 9"/>
              <a:gd name="T74" fmla="*/ 5 w 5"/>
              <a:gd name="T75" fmla="*/ 9 h 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" h="9">
                <a:moveTo>
                  <a:pt x="2" y="0"/>
                </a:move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0" y="3"/>
                </a:lnTo>
                <a:lnTo>
                  <a:pt x="0" y="5"/>
                </a:lnTo>
                <a:lnTo>
                  <a:pt x="1" y="7"/>
                </a:lnTo>
                <a:lnTo>
                  <a:pt x="2" y="8"/>
                </a:lnTo>
                <a:lnTo>
                  <a:pt x="3" y="8"/>
                </a:lnTo>
                <a:lnTo>
                  <a:pt x="4" y="8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3" y="5"/>
                </a:lnTo>
                <a:lnTo>
                  <a:pt x="2" y="5"/>
                </a:lnTo>
                <a:lnTo>
                  <a:pt x="2" y="4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2" y="1"/>
                </a:lnTo>
                <a:lnTo>
                  <a:pt x="2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5" name="Freeform 143"/>
          <p:cNvSpPr>
            <a:spLocks/>
          </p:cNvSpPr>
          <p:nvPr/>
        </p:nvSpPr>
        <p:spPr bwMode="auto">
          <a:xfrm>
            <a:off x="5783263" y="3203575"/>
            <a:ext cx="31750" cy="31750"/>
          </a:xfrm>
          <a:custGeom>
            <a:avLst/>
            <a:gdLst>
              <a:gd name="T0" fmla="*/ 25702 w 21"/>
              <a:gd name="T1" fmla="*/ 1380 h 23"/>
              <a:gd name="T2" fmla="*/ 25702 w 21"/>
              <a:gd name="T3" fmla="*/ 1380 h 23"/>
              <a:gd name="T4" fmla="*/ 24190 w 21"/>
              <a:gd name="T5" fmla="*/ 0 h 23"/>
              <a:gd name="T6" fmla="*/ 22679 w 21"/>
              <a:gd name="T7" fmla="*/ 0 h 23"/>
              <a:gd name="T8" fmla="*/ 21167 w 21"/>
              <a:gd name="T9" fmla="*/ 0 h 23"/>
              <a:gd name="T10" fmla="*/ 19655 w 21"/>
              <a:gd name="T11" fmla="*/ 0 h 23"/>
              <a:gd name="T12" fmla="*/ 18143 w 21"/>
              <a:gd name="T13" fmla="*/ 1380 h 23"/>
              <a:gd name="T14" fmla="*/ 18143 w 21"/>
              <a:gd name="T15" fmla="*/ 2761 h 23"/>
              <a:gd name="T16" fmla="*/ 18143 w 21"/>
              <a:gd name="T17" fmla="*/ 6902 h 23"/>
              <a:gd name="T18" fmla="*/ 18143 w 21"/>
              <a:gd name="T19" fmla="*/ 11043 h 23"/>
              <a:gd name="T20" fmla="*/ 18143 w 21"/>
              <a:gd name="T21" fmla="*/ 13804 h 23"/>
              <a:gd name="T22" fmla="*/ 13607 w 21"/>
              <a:gd name="T23" fmla="*/ 16565 h 23"/>
              <a:gd name="T24" fmla="*/ 10583 w 21"/>
              <a:gd name="T25" fmla="*/ 17946 h 23"/>
              <a:gd name="T26" fmla="*/ 7560 w 21"/>
              <a:gd name="T27" fmla="*/ 19326 h 23"/>
              <a:gd name="T28" fmla="*/ 4536 w 21"/>
              <a:gd name="T29" fmla="*/ 19326 h 23"/>
              <a:gd name="T30" fmla="*/ 1512 w 21"/>
              <a:gd name="T31" fmla="*/ 22087 h 23"/>
              <a:gd name="T32" fmla="*/ 0 w 21"/>
              <a:gd name="T33" fmla="*/ 22087 h 23"/>
              <a:gd name="T34" fmla="*/ 0 w 21"/>
              <a:gd name="T35" fmla="*/ 23467 h 23"/>
              <a:gd name="T36" fmla="*/ 0 w 21"/>
              <a:gd name="T37" fmla="*/ 26228 h 23"/>
              <a:gd name="T38" fmla="*/ 1512 w 21"/>
              <a:gd name="T39" fmla="*/ 28989 h 23"/>
              <a:gd name="T40" fmla="*/ 1512 w 21"/>
              <a:gd name="T41" fmla="*/ 28989 h 23"/>
              <a:gd name="T42" fmla="*/ 3024 w 21"/>
              <a:gd name="T43" fmla="*/ 30370 h 23"/>
              <a:gd name="T44" fmla="*/ 3024 w 21"/>
              <a:gd name="T45" fmla="*/ 28989 h 23"/>
              <a:gd name="T46" fmla="*/ 4536 w 21"/>
              <a:gd name="T47" fmla="*/ 28989 h 23"/>
              <a:gd name="T48" fmla="*/ 6048 w 21"/>
              <a:gd name="T49" fmla="*/ 27609 h 23"/>
              <a:gd name="T50" fmla="*/ 7560 w 21"/>
              <a:gd name="T51" fmla="*/ 26228 h 23"/>
              <a:gd name="T52" fmla="*/ 7560 w 21"/>
              <a:gd name="T53" fmla="*/ 26228 h 23"/>
              <a:gd name="T54" fmla="*/ 9071 w 21"/>
              <a:gd name="T55" fmla="*/ 24848 h 23"/>
              <a:gd name="T56" fmla="*/ 12095 w 21"/>
              <a:gd name="T57" fmla="*/ 23467 h 23"/>
              <a:gd name="T58" fmla="*/ 13607 w 21"/>
              <a:gd name="T59" fmla="*/ 23467 h 23"/>
              <a:gd name="T60" fmla="*/ 15119 w 21"/>
              <a:gd name="T61" fmla="*/ 22087 h 23"/>
              <a:gd name="T62" fmla="*/ 19655 w 21"/>
              <a:gd name="T63" fmla="*/ 19326 h 23"/>
              <a:gd name="T64" fmla="*/ 22679 w 21"/>
              <a:gd name="T65" fmla="*/ 16565 h 23"/>
              <a:gd name="T66" fmla="*/ 25702 w 21"/>
              <a:gd name="T67" fmla="*/ 13804 h 23"/>
              <a:gd name="T68" fmla="*/ 28726 w 21"/>
              <a:gd name="T69" fmla="*/ 9663 h 23"/>
              <a:gd name="T70" fmla="*/ 28726 w 21"/>
              <a:gd name="T71" fmla="*/ 8283 h 23"/>
              <a:gd name="T72" fmla="*/ 30238 w 21"/>
              <a:gd name="T73" fmla="*/ 8283 h 23"/>
              <a:gd name="T74" fmla="*/ 30238 w 21"/>
              <a:gd name="T75" fmla="*/ 6902 h 23"/>
              <a:gd name="T76" fmla="*/ 30238 w 21"/>
              <a:gd name="T77" fmla="*/ 6902 h 23"/>
              <a:gd name="T78" fmla="*/ 28726 w 21"/>
              <a:gd name="T79" fmla="*/ 4141 h 23"/>
              <a:gd name="T80" fmla="*/ 28726 w 21"/>
              <a:gd name="T81" fmla="*/ 4141 h 23"/>
              <a:gd name="T82" fmla="*/ 25702 w 21"/>
              <a:gd name="T83" fmla="*/ 2761 h 23"/>
              <a:gd name="T84" fmla="*/ 25702 w 21"/>
              <a:gd name="T85" fmla="*/ 1380 h 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1"/>
              <a:gd name="T130" fmla="*/ 0 h 23"/>
              <a:gd name="T131" fmla="*/ 21 w 21"/>
              <a:gd name="T132" fmla="*/ 23 h 2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1" h="23">
                <a:moveTo>
                  <a:pt x="17" y="1"/>
                </a:moveTo>
                <a:lnTo>
                  <a:pt x="17" y="1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0"/>
                </a:lnTo>
                <a:lnTo>
                  <a:pt x="12" y="1"/>
                </a:lnTo>
                <a:lnTo>
                  <a:pt x="12" y="2"/>
                </a:lnTo>
                <a:lnTo>
                  <a:pt x="12" y="5"/>
                </a:lnTo>
                <a:lnTo>
                  <a:pt x="12" y="8"/>
                </a:lnTo>
                <a:lnTo>
                  <a:pt x="12" y="10"/>
                </a:lnTo>
                <a:lnTo>
                  <a:pt x="9" y="12"/>
                </a:lnTo>
                <a:lnTo>
                  <a:pt x="7" y="13"/>
                </a:lnTo>
                <a:lnTo>
                  <a:pt x="5" y="14"/>
                </a:lnTo>
                <a:lnTo>
                  <a:pt x="3" y="14"/>
                </a:lnTo>
                <a:lnTo>
                  <a:pt x="1" y="16"/>
                </a:lnTo>
                <a:lnTo>
                  <a:pt x="0" y="16"/>
                </a:lnTo>
                <a:lnTo>
                  <a:pt x="0" y="17"/>
                </a:lnTo>
                <a:lnTo>
                  <a:pt x="0" y="19"/>
                </a:lnTo>
                <a:lnTo>
                  <a:pt x="1" y="21"/>
                </a:lnTo>
                <a:lnTo>
                  <a:pt x="2" y="22"/>
                </a:lnTo>
                <a:lnTo>
                  <a:pt x="2" y="21"/>
                </a:lnTo>
                <a:lnTo>
                  <a:pt x="3" y="21"/>
                </a:lnTo>
                <a:lnTo>
                  <a:pt x="4" y="20"/>
                </a:lnTo>
                <a:lnTo>
                  <a:pt x="5" y="19"/>
                </a:lnTo>
                <a:lnTo>
                  <a:pt x="6" y="18"/>
                </a:lnTo>
                <a:lnTo>
                  <a:pt x="8" y="17"/>
                </a:lnTo>
                <a:lnTo>
                  <a:pt x="9" y="17"/>
                </a:lnTo>
                <a:lnTo>
                  <a:pt x="10" y="16"/>
                </a:lnTo>
                <a:lnTo>
                  <a:pt x="13" y="14"/>
                </a:lnTo>
                <a:lnTo>
                  <a:pt x="15" y="12"/>
                </a:lnTo>
                <a:lnTo>
                  <a:pt x="17" y="10"/>
                </a:lnTo>
                <a:lnTo>
                  <a:pt x="19" y="7"/>
                </a:lnTo>
                <a:lnTo>
                  <a:pt x="19" y="6"/>
                </a:lnTo>
                <a:lnTo>
                  <a:pt x="20" y="6"/>
                </a:lnTo>
                <a:lnTo>
                  <a:pt x="20" y="5"/>
                </a:lnTo>
                <a:lnTo>
                  <a:pt x="19" y="3"/>
                </a:lnTo>
                <a:lnTo>
                  <a:pt x="17" y="2"/>
                </a:lnTo>
                <a:lnTo>
                  <a:pt x="17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6" name="Freeform 144"/>
          <p:cNvSpPr>
            <a:spLocks/>
          </p:cNvSpPr>
          <p:nvPr/>
        </p:nvSpPr>
        <p:spPr bwMode="auto">
          <a:xfrm>
            <a:off x="5807075" y="3182938"/>
            <a:ext cx="17463" cy="11112"/>
          </a:xfrm>
          <a:custGeom>
            <a:avLst/>
            <a:gdLst>
              <a:gd name="T0" fmla="*/ 13970 w 10"/>
              <a:gd name="T1" fmla="*/ 0 h 9"/>
              <a:gd name="T2" fmla="*/ 12224 w 10"/>
              <a:gd name="T3" fmla="*/ 0 h 9"/>
              <a:gd name="T4" fmla="*/ 10478 w 10"/>
              <a:gd name="T5" fmla="*/ 0 h 9"/>
              <a:gd name="T6" fmla="*/ 8732 w 10"/>
              <a:gd name="T7" fmla="*/ 0 h 9"/>
              <a:gd name="T8" fmla="*/ 8732 w 10"/>
              <a:gd name="T9" fmla="*/ 1235 h 9"/>
              <a:gd name="T10" fmla="*/ 6985 w 10"/>
              <a:gd name="T11" fmla="*/ 2469 h 9"/>
              <a:gd name="T12" fmla="*/ 5239 w 10"/>
              <a:gd name="T13" fmla="*/ 3704 h 9"/>
              <a:gd name="T14" fmla="*/ 3493 w 10"/>
              <a:gd name="T15" fmla="*/ 4939 h 9"/>
              <a:gd name="T16" fmla="*/ 1746 w 10"/>
              <a:gd name="T17" fmla="*/ 4939 h 9"/>
              <a:gd name="T18" fmla="*/ 1746 w 10"/>
              <a:gd name="T19" fmla="*/ 6173 h 9"/>
              <a:gd name="T20" fmla="*/ 1746 w 10"/>
              <a:gd name="T21" fmla="*/ 7408 h 9"/>
              <a:gd name="T22" fmla="*/ 0 w 10"/>
              <a:gd name="T23" fmla="*/ 8643 h 9"/>
              <a:gd name="T24" fmla="*/ 1746 w 10"/>
              <a:gd name="T25" fmla="*/ 8643 h 9"/>
              <a:gd name="T26" fmla="*/ 1746 w 10"/>
              <a:gd name="T27" fmla="*/ 9877 h 9"/>
              <a:gd name="T28" fmla="*/ 1746 w 10"/>
              <a:gd name="T29" fmla="*/ 9877 h 9"/>
              <a:gd name="T30" fmla="*/ 3493 w 10"/>
              <a:gd name="T31" fmla="*/ 9877 h 9"/>
              <a:gd name="T32" fmla="*/ 3493 w 10"/>
              <a:gd name="T33" fmla="*/ 9877 h 9"/>
              <a:gd name="T34" fmla="*/ 5239 w 10"/>
              <a:gd name="T35" fmla="*/ 8643 h 9"/>
              <a:gd name="T36" fmla="*/ 6985 w 10"/>
              <a:gd name="T37" fmla="*/ 7408 h 9"/>
              <a:gd name="T38" fmla="*/ 10478 w 10"/>
              <a:gd name="T39" fmla="*/ 7408 h 9"/>
              <a:gd name="T40" fmla="*/ 13970 w 10"/>
              <a:gd name="T41" fmla="*/ 6173 h 9"/>
              <a:gd name="T42" fmla="*/ 13970 w 10"/>
              <a:gd name="T43" fmla="*/ 6173 h 9"/>
              <a:gd name="T44" fmla="*/ 13970 w 10"/>
              <a:gd name="T45" fmla="*/ 4939 h 9"/>
              <a:gd name="T46" fmla="*/ 15717 w 10"/>
              <a:gd name="T47" fmla="*/ 4939 h 9"/>
              <a:gd name="T48" fmla="*/ 15717 w 10"/>
              <a:gd name="T49" fmla="*/ 4939 h 9"/>
              <a:gd name="T50" fmla="*/ 15717 w 10"/>
              <a:gd name="T51" fmla="*/ 3704 h 9"/>
              <a:gd name="T52" fmla="*/ 15717 w 10"/>
              <a:gd name="T53" fmla="*/ 2469 h 9"/>
              <a:gd name="T54" fmla="*/ 15717 w 10"/>
              <a:gd name="T55" fmla="*/ 1235 h 9"/>
              <a:gd name="T56" fmla="*/ 13970 w 10"/>
              <a:gd name="T57" fmla="*/ 1235 h 9"/>
              <a:gd name="T58" fmla="*/ 13970 w 10"/>
              <a:gd name="T59" fmla="*/ 1235 h 9"/>
              <a:gd name="T60" fmla="*/ 13970 w 10"/>
              <a:gd name="T61" fmla="*/ 0 h 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0"/>
              <a:gd name="T94" fmla="*/ 0 h 9"/>
              <a:gd name="T95" fmla="*/ 10 w 10"/>
              <a:gd name="T96" fmla="*/ 9 h 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0" h="9">
                <a:moveTo>
                  <a:pt x="8" y="0"/>
                </a:moveTo>
                <a:lnTo>
                  <a:pt x="7" y="0"/>
                </a:lnTo>
                <a:lnTo>
                  <a:pt x="6" y="0"/>
                </a:lnTo>
                <a:lnTo>
                  <a:pt x="5" y="0"/>
                </a:lnTo>
                <a:lnTo>
                  <a:pt x="5" y="1"/>
                </a:lnTo>
                <a:lnTo>
                  <a:pt x="4" y="2"/>
                </a:lnTo>
                <a:lnTo>
                  <a:pt x="3" y="3"/>
                </a:lnTo>
                <a:lnTo>
                  <a:pt x="2" y="4"/>
                </a:lnTo>
                <a:lnTo>
                  <a:pt x="1" y="4"/>
                </a:lnTo>
                <a:lnTo>
                  <a:pt x="1" y="5"/>
                </a:lnTo>
                <a:lnTo>
                  <a:pt x="1" y="6"/>
                </a:lnTo>
                <a:lnTo>
                  <a:pt x="0" y="7"/>
                </a:lnTo>
                <a:lnTo>
                  <a:pt x="1" y="7"/>
                </a:lnTo>
                <a:lnTo>
                  <a:pt x="1" y="8"/>
                </a:lnTo>
                <a:lnTo>
                  <a:pt x="2" y="8"/>
                </a:lnTo>
                <a:lnTo>
                  <a:pt x="3" y="7"/>
                </a:lnTo>
                <a:lnTo>
                  <a:pt x="4" y="6"/>
                </a:lnTo>
                <a:lnTo>
                  <a:pt x="6" y="6"/>
                </a:lnTo>
                <a:lnTo>
                  <a:pt x="8" y="5"/>
                </a:lnTo>
                <a:lnTo>
                  <a:pt x="8" y="4"/>
                </a:lnTo>
                <a:lnTo>
                  <a:pt x="9" y="4"/>
                </a:lnTo>
                <a:lnTo>
                  <a:pt x="9" y="3"/>
                </a:lnTo>
                <a:lnTo>
                  <a:pt x="9" y="2"/>
                </a:lnTo>
                <a:lnTo>
                  <a:pt x="9" y="1"/>
                </a:lnTo>
                <a:lnTo>
                  <a:pt x="8" y="1"/>
                </a:lnTo>
                <a:lnTo>
                  <a:pt x="8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" name="Freeform 145"/>
          <p:cNvSpPr>
            <a:spLocks/>
          </p:cNvSpPr>
          <p:nvPr/>
        </p:nvSpPr>
        <p:spPr bwMode="auto">
          <a:xfrm>
            <a:off x="5824538" y="3192463"/>
            <a:ext cx="9525" cy="9525"/>
          </a:xfrm>
          <a:custGeom>
            <a:avLst/>
            <a:gdLst>
              <a:gd name="T0" fmla="*/ 8164 w 7"/>
              <a:gd name="T1" fmla="*/ 1361 h 7"/>
              <a:gd name="T2" fmla="*/ 8164 w 7"/>
              <a:gd name="T3" fmla="*/ 1361 h 7"/>
              <a:gd name="T4" fmla="*/ 8164 w 7"/>
              <a:gd name="T5" fmla="*/ 0 h 7"/>
              <a:gd name="T6" fmla="*/ 6804 w 7"/>
              <a:gd name="T7" fmla="*/ 0 h 7"/>
              <a:gd name="T8" fmla="*/ 6804 w 7"/>
              <a:gd name="T9" fmla="*/ 0 h 7"/>
              <a:gd name="T10" fmla="*/ 5443 w 7"/>
              <a:gd name="T11" fmla="*/ 1361 h 7"/>
              <a:gd name="T12" fmla="*/ 4082 w 7"/>
              <a:gd name="T13" fmla="*/ 1361 h 7"/>
              <a:gd name="T14" fmla="*/ 1361 w 7"/>
              <a:gd name="T15" fmla="*/ 2721 h 7"/>
              <a:gd name="T16" fmla="*/ 0 w 7"/>
              <a:gd name="T17" fmla="*/ 4082 h 7"/>
              <a:gd name="T18" fmla="*/ 0 w 7"/>
              <a:gd name="T19" fmla="*/ 5443 h 7"/>
              <a:gd name="T20" fmla="*/ 0 w 7"/>
              <a:gd name="T21" fmla="*/ 5443 h 7"/>
              <a:gd name="T22" fmla="*/ 0 w 7"/>
              <a:gd name="T23" fmla="*/ 6804 h 7"/>
              <a:gd name="T24" fmla="*/ 0 w 7"/>
              <a:gd name="T25" fmla="*/ 8164 h 7"/>
              <a:gd name="T26" fmla="*/ 1361 w 7"/>
              <a:gd name="T27" fmla="*/ 8164 h 7"/>
              <a:gd name="T28" fmla="*/ 2721 w 7"/>
              <a:gd name="T29" fmla="*/ 8164 h 7"/>
              <a:gd name="T30" fmla="*/ 2721 w 7"/>
              <a:gd name="T31" fmla="*/ 8164 h 7"/>
              <a:gd name="T32" fmla="*/ 4082 w 7"/>
              <a:gd name="T33" fmla="*/ 6804 h 7"/>
              <a:gd name="T34" fmla="*/ 5443 w 7"/>
              <a:gd name="T35" fmla="*/ 5443 h 7"/>
              <a:gd name="T36" fmla="*/ 6804 w 7"/>
              <a:gd name="T37" fmla="*/ 4082 h 7"/>
              <a:gd name="T38" fmla="*/ 8164 w 7"/>
              <a:gd name="T39" fmla="*/ 2721 h 7"/>
              <a:gd name="T40" fmla="*/ 8164 w 7"/>
              <a:gd name="T41" fmla="*/ 1361 h 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"/>
              <a:gd name="T64" fmla="*/ 0 h 7"/>
              <a:gd name="T65" fmla="*/ 7 w 7"/>
              <a:gd name="T66" fmla="*/ 7 h 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" h="7">
                <a:moveTo>
                  <a:pt x="6" y="1"/>
                </a:moveTo>
                <a:lnTo>
                  <a:pt x="6" y="1"/>
                </a:lnTo>
                <a:lnTo>
                  <a:pt x="6" y="0"/>
                </a:lnTo>
                <a:lnTo>
                  <a:pt x="5" y="0"/>
                </a:lnTo>
                <a:lnTo>
                  <a:pt x="4" y="1"/>
                </a:lnTo>
                <a:lnTo>
                  <a:pt x="3" y="1"/>
                </a:lnTo>
                <a:lnTo>
                  <a:pt x="1" y="2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1" y="6"/>
                </a:lnTo>
                <a:lnTo>
                  <a:pt x="2" y="6"/>
                </a:lnTo>
                <a:lnTo>
                  <a:pt x="3" y="5"/>
                </a:lnTo>
                <a:lnTo>
                  <a:pt x="4" y="4"/>
                </a:lnTo>
                <a:lnTo>
                  <a:pt x="5" y="3"/>
                </a:lnTo>
                <a:lnTo>
                  <a:pt x="6" y="2"/>
                </a:lnTo>
                <a:lnTo>
                  <a:pt x="6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8" name="Freeform 146"/>
          <p:cNvSpPr>
            <a:spLocks/>
          </p:cNvSpPr>
          <p:nvPr/>
        </p:nvSpPr>
        <p:spPr bwMode="auto">
          <a:xfrm>
            <a:off x="5843588" y="3195638"/>
            <a:ext cx="3175" cy="4762"/>
          </a:xfrm>
          <a:custGeom>
            <a:avLst/>
            <a:gdLst>
              <a:gd name="T0" fmla="*/ 1588 w 2"/>
              <a:gd name="T1" fmla="*/ 0 h 3"/>
              <a:gd name="T2" fmla="*/ 0 w 2"/>
              <a:gd name="T3" fmla="*/ 0 h 3"/>
              <a:gd name="T4" fmla="*/ 0 w 2"/>
              <a:gd name="T5" fmla="*/ 1587 h 3"/>
              <a:gd name="T6" fmla="*/ 0 w 2"/>
              <a:gd name="T7" fmla="*/ 1587 h 3"/>
              <a:gd name="T8" fmla="*/ 0 w 2"/>
              <a:gd name="T9" fmla="*/ 3175 h 3"/>
              <a:gd name="T10" fmla="*/ 0 w 2"/>
              <a:gd name="T11" fmla="*/ 3175 h 3"/>
              <a:gd name="T12" fmla="*/ 0 w 2"/>
              <a:gd name="T13" fmla="*/ 3175 h 3"/>
              <a:gd name="T14" fmla="*/ 0 w 2"/>
              <a:gd name="T15" fmla="*/ 3175 h 3"/>
              <a:gd name="T16" fmla="*/ 1588 w 2"/>
              <a:gd name="T17" fmla="*/ 1587 h 3"/>
              <a:gd name="T18" fmla="*/ 1588 w 2"/>
              <a:gd name="T19" fmla="*/ 1587 h 3"/>
              <a:gd name="T20" fmla="*/ 1588 w 2"/>
              <a:gd name="T21" fmla="*/ 1587 h 3"/>
              <a:gd name="T22" fmla="*/ 1588 w 2"/>
              <a:gd name="T23" fmla="*/ 0 h 3"/>
              <a:gd name="T24" fmla="*/ 1588 w 2"/>
              <a:gd name="T25" fmla="*/ 0 h 3"/>
              <a:gd name="T26" fmla="*/ 1588 w 2"/>
              <a:gd name="T27" fmla="*/ 0 h 3"/>
              <a:gd name="T28" fmla="*/ 1588 w 2"/>
              <a:gd name="T29" fmla="*/ 0 h 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"/>
              <a:gd name="T46" fmla="*/ 0 h 3"/>
              <a:gd name="T47" fmla="*/ 2 w 2"/>
              <a:gd name="T48" fmla="*/ 3 h 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" h="3">
                <a:moveTo>
                  <a:pt x="1" y="0"/>
                </a:move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1" y="1"/>
                </a:lnTo>
                <a:lnTo>
                  <a:pt x="1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9" name="Freeform 147"/>
          <p:cNvSpPr>
            <a:spLocks/>
          </p:cNvSpPr>
          <p:nvPr/>
        </p:nvSpPr>
        <p:spPr bwMode="auto">
          <a:xfrm>
            <a:off x="5899150" y="3108325"/>
            <a:ext cx="7938" cy="4763"/>
          </a:xfrm>
          <a:custGeom>
            <a:avLst/>
            <a:gdLst>
              <a:gd name="T0" fmla="*/ 4763 w 5"/>
              <a:gd name="T1" fmla="*/ 0 h 4"/>
              <a:gd name="T2" fmla="*/ 3175 w 5"/>
              <a:gd name="T3" fmla="*/ 0 h 4"/>
              <a:gd name="T4" fmla="*/ 1588 w 5"/>
              <a:gd name="T5" fmla="*/ 1191 h 4"/>
              <a:gd name="T6" fmla="*/ 0 w 5"/>
              <a:gd name="T7" fmla="*/ 2382 h 4"/>
              <a:gd name="T8" fmla="*/ 0 w 5"/>
              <a:gd name="T9" fmla="*/ 2382 h 4"/>
              <a:gd name="T10" fmla="*/ 0 w 5"/>
              <a:gd name="T11" fmla="*/ 2382 h 4"/>
              <a:gd name="T12" fmla="*/ 0 w 5"/>
              <a:gd name="T13" fmla="*/ 3572 h 4"/>
              <a:gd name="T14" fmla="*/ 1588 w 5"/>
              <a:gd name="T15" fmla="*/ 3572 h 4"/>
              <a:gd name="T16" fmla="*/ 1588 w 5"/>
              <a:gd name="T17" fmla="*/ 3572 h 4"/>
              <a:gd name="T18" fmla="*/ 3175 w 5"/>
              <a:gd name="T19" fmla="*/ 3572 h 4"/>
              <a:gd name="T20" fmla="*/ 3175 w 5"/>
              <a:gd name="T21" fmla="*/ 3572 h 4"/>
              <a:gd name="T22" fmla="*/ 3175 w 5"/>
              <a:gd name="T23" fmla="*/ 2382 h 4"/>
              <a:gd name="T24" fmla="*/ 3175 w 5"/>
              <a:gd name="T25" fmla="*/ 2382 h 4"/>
              <a:gd name="T26" fmla="*/ 4763 w 5"/>
              <a:gd name="T27" fmla="*/ 2382 h 4"/>
              <a:gd name="T28" fmla="*/ 6350 w 5"/>
              <a:gd name="T29" fmla="*/ 1191 h 4"/>
              <a:gd name="T30" fmla="*/ 6350 w 5"/>
              <a:gd name="T31" fmla="*/ 1191 h 4"/>
              <a:gd name="T32" fmla="*/ 4763 w 5"/>
              <a:gd name="T33" fmla="*/ 0 h 4"/>
              <a:gd name="T34" fmla="*/ 4763 w 5"/>
              <a:gd name="T35" fmla="*/ 0 h 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"/>
              <a:gd name="T55" fmla="*/ 0 h 4"/>
              <a:gd name="T56" fmla="*/ 5 w 5"/>
              <a:gd name="T57" fmla="*/ 4 h 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" h="4">
                <a:moveTo>
                  <a:pt x="3" y="0"/>
                </a:moveTo>
                <a:lnTo>
                  <a:pt x="2" y="0"/>
                </a:lnTo>
                <a:lnTo>
                  <a:pt x="1" y="1"/>
                </a:lnTo>
                <a:lnTo>
                  <a:pt x="0" y="2"/>
                </a:lnTo>
                <a:lnTo>
                  <a:pt x="0" y="3"/>
                </a:lnTo>
                <a:lnTo>
                  <a:pt x="1" y="3"/>
                </a:lnTo>
                <a:lnTo>
                  <a:pt x="2" y="3"/>
                </a:lnTo>
                <a:lnTo>
                  <a:pt x="2" y="2"/>
                </a:lnTo>
                <a:lnTo>
                  <a:pt x="3" y="2"/>
                </a:lnTo>
                <a:lnTo>
                  <a:pt x="4" y="1"/>
                </a:lnTo>
                <a:lnTo>
                  <a:pt x="3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0" name="Freeform 148"/>
          <p:cNvSpPr>
            <a:spLocks/>
          </p:cNvSpPr>
          <p:nvPr/>
        </p:nvSpPr>
        <p:spPr bwMode="auto">
          <a:xfrm>
            <a:off x="4870450" y="6496050"/>
            <a:ext cx="133350" cy="84138"/>
          </a:xfrm>
          <a:custGeom>
            <a:avLst/>
            <a:gdLst>
              <a:gd name="T0" fmla="*/ 6061 w 88"/>
              <a:gd name="T1" fmla="*/ 56092 h 57"/>
              <a:gd name="T2" fmla="*/ 12123 w 88"/>
              <a:gd name="T3" fmla="*/ 64949 h 57"/>
              <a:gd name="T4" fmla="*/ 18184 w 88"/>
              <a:gd name="T5" fmla="*/ 70853 h 57"/>
              <a:gd name="T6" fmla="*/ 25761 w 88"/>
              <a:gd name="T7" fmla="*/ 72329 h 57"/>
              <a:gd name="T8" fmla="*/ 33338 w 88"/>
              <a:gd name="T9" fmla="*/ 72329 h 57"/>
              <a:gd name="T10" fmla="*/ 40914 w 88"/>
              <a:gd name="T11" fmla="*/ 72329 h 57"/>
              <a:gd name="T12" fmla="*/ 48491 w 88"/>
              <a:gd name="T13" fmla="*/ 72329 h 57"/>
              <a:gd name="T14" fmla="*/ 54552 w 88"/>
              <a:gd name="T15" fmla="*/ 70853 h 57"/>
              <a:gd name="T16" fmla="*/ 57583 w 88"/>
              <a:gd name="T17" fmla="*/ 69377 h 57"/>
              <a:gd name="T18" fmla="*/ 60614 w 88"/>
              <a:gd name="T19" fmla="*/ 69377 h 57"/>
              <a:gd name="T20" fmla="*/ 62129 w 88"/>
              <a:gd name="T21" fmla="*/ 72329 h 57"/>
              <a:gd name="T22" fmla="*/ 65160 w 88"/>
              <a:gd name="T23" fmla="*/ 76757 h 57"/>
              <a:gd name="T24" fmla="*/ 72736 w 88"/>
              <a:gd name="T25" fmla="*/ 81186 h 57"/>
              <a:gd name="T26" fmla="*/ 81828 w 88"/>
              <a:gd name="T27" fmla="*/ 82662 h 57"/>
              <a:gd name="T28" fmla="*/ 93951 w 88"/>
              <a:gd name="T29" fmla="*/ 82662 h 57"/>
              <a:gd name="T30" fmla="*/ 104559 w 88"/>
              <a:gd name="T31" fmla="*/ 81186 h 57"/>
              <a:gd name="T32" fmla="*/ 112135 w 88"/>
              <a:gd name="T33" fmla="*/ 79710 h 57"/>
              <a:gd name="T34" fmla="*/ 116681 w 88"/>
              <a:gd name="T35" fmla="*/ 76757 h 57"/>
              <a:gd name="T36" fmla="*/ 122743 w 88"/>
              <a:gd name="T37" fmla="*/ 73805 h 57"/>
              <a:gd name="T38" fmla="*/ 127289 w 88"/>
              <a:gd name="T39" fmla="*/ 70853 h 57"/>
              <a:gd name="T40" fmla="*/ 130319 w 88"/>
              <a:gd name="T41" fmla="*/ 67901 h 57"/>
              <a:gd name="T42" fmla="*/ 131835 w 88"/>
              <a:gd name="T43" fmla="*/ 64949 h 57"/>
              <a:gd name="T44" fmla="*/ 128804 w 88"/>
              <a:gd name="T45" fmla="*/ 61996 h 57"/>
              <a:gd name="T46" fmla="*/ 124258 w 88"/>
              <a:gd name="T47" fmla="*/ 60520 h 57"/>
              <a:gd name="T48" fmla="*/ 119712 w 88"/>
              <a:gd name="T49" fmla="*/ 60520 h 57"/>
              <a:gd name="T50" fmla="*/ 115166 w 88"/>
              <a:gd name="T51" fmla="*/ 60520 h 57"/>
              <a:gd name="T52" fmla="*/ 109105 w 88"/>
              <a:gd name="T53" fmla="*/ 59044 h 57"/>
              <a:gd name="T54" fmla="*/ 100013 w 88"/>
              <a:gd name="T55" fmla="*/ 60520 h 57"/>
              <a:gd name="T56" fmla="*/ 84859 w 88"/>
              <a:gd name="T57" fmla="*/ 54616 h 57"/>
              <a:gd name="T58" fmla="*/ 63644 w 88"/>
              <a:gd name="T59" fmla="*/ 42807 h 57"/>
              <a:gd name="T60" fmla="*/ 45460 w 88"/>
              <a:gd name="T61" fmla="*/ 29522 h 57"/>
              <a:gd name="T62" fmla="*/ 27276 w 88"/>
              <a:gd name="T63" fmla="*/ 13285 h 57"/>
              <a:gd name="T64" fmla="*/ 13638 w 88"/>
              <a:gd name="T65" fmla="*/ 2952 h 57"/>
              <a:gd name="T66" fmla="*/ 7577 w 88"/>
              <a:gd name="T67" fmla="*/ 1476 h 57"/>
              <a:gd name="T68" fmla="*/ 1515 w 88"/>
              <a:gd name="T69" fmla="*/ 0 h 57"/>
              <a:gd name="T70" fmla="*/ 0 w 88"/>
              <a:gd name="T71" fmla="*/ 2952 h 57"/>
              <a:gd name="T72" fmla="*/ 0 w 88"/>
              <a:gd name="T73" fmla="*/ 8857 h 57"/>
              <a:gd name="T74" fmla="*/ 1515 w 88"/>
              <a:gd name="T75" fmla="*/ 14761 h 57"/>
              <a:gd name="T76" fmla="*/ 3031 w 88"/>
              <a:gd name="T77" fmla="*/ 22142 h 57"/>
              <a:gd name="T78" fmla="*/ 3031 w 88"/>
              <a:gd name="T79" fmla="*/ 28046 h 57"/>
              <a:gd name="T80" fmla="*/ 3031 w 88"/>
              <a:gd name="T81" fmla="*/ 35427 h 57"/>
              <a:gd name="T82" fmla="*/ 3031 w 88"/>
              <a:gd name="T83" fmla="*/ 42807 h 57"/>
              <a:gd name="T84" fmla="*/ 1515 w 88"/>
              <a:gd name="T85" fmla="*/ 50188 h 5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8"/>
              <a:gd name="T130" fmla="*/ 0 h 57"/>
              <a:gd name="T131" fmla="*/ 88 w 88"/>
              <a:gd name="T132" fmla="*/ 57 h 5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8" h="57">
                <a:moveTo>
                  <a:pt x="5" y="36"/>
                </a:moveTo>
                <a:lnTo>
                  <a:pt x="4" y="38"/>
                </a:lnTo>
                <a:lnTo>
                  <a:pt x="6" y="41"/>
                </a:lnTo>
                <a:lnTo>
                  <a:pt x="8" y="44"/>
                </a:lnTo>
                <a:lnTo>
                  <a:pt x="10" y="47"/>
                </a:lnTo>
                <a:lnTo>
                  <a:pt x="12" y="48"/>
                </a:lnTo>
                <a:lnTo>
                  <a:pt x="15" y="49"/>
                </a:lnTo>
                <a:lnTo>
                  <a:pt x="17" y="49"/>
                </a:lnTo>
                <a:lnTo>
                  <a:pt x="20" y="49"/>
                </a:lnTo>
                <a:lnTo>
                  <a:pt x="22" y="49"/>
                </a:lnTo>
                <a:lnTo>
                  <a:pt x="24" y="49"/>
                </a:lnTo>
                <a:lnTo>
                  <a:pt x="27" y="49"/>
                </a:lnTo>
                <a:lnTo>
                  <a:pt x="30" y="49"/>
                </a:lnTo>
                <a:lnTo>
                  <a:pt x="32" y="49"/>
                </a:lnTo>
                <a:lnTo>
                  <a:pt x="34" y="49"/>
                </a:lnTo>
                <a:lnTo>
                  <a:pt x="36" y="48"/>
                </a:lnTo>
                <a:lnTo>
                  <a:pt x="37" y="47"/>
                </a:lnTo>
                <a:lnTo>
                  <a:pt x="38" y="47"/>
                </a:lnTo>
                <a:lnTo>
                  <a:pt x="39" y="47"/>
                </a:lnTo>
                <a:lnTo>
                  <a:pt x="40" y="47"/>
                </a:lnTo>
                <a:lnTo>
                  <a:pt x="41" y="47"/>
                </a:lnTo>
                <a:lnTo>
                  <a:pt x="41" y="49"/>
                </a:lnTo>
                <a:lnTo>
                  <a:pt x="42" y="51"/>
                </a:lnTo>
                <a:lnTo>
                  <a:pt x="43" y="52"/>
                </a:lnTo>
                <a:lnTo>
                  <a:pt x="44" y="53"/>
                </a:lnTo>
                <a:lnTo>
                  <a:pt x="48" y="55"/>
                </a:lnTo>
                <a:lnTo>
                  <a:pt x="51" y="56"/>
                </a:lnTo>
                <a:lnTo>
                  <a:pt x="54" y="56"/>
                </a:lnTo>
                <a:lnTo>
                  <a:pt x="58" y="56"/>
                </a:lnTo>
                <a:lnTo>
                  <a:pt x="62" y="56"/>
                </a:lnTo>
                <a:lnTo>
                  <a:pt x="65" y="55"/>
                </a:lnTo>
                <a:lnTo>
                  <a:pt x="69" y="55"/>
                </a:lnTo>
                <a:lnTo>
                  <a:pt x="73" y="54"/>
                </a:lnTo>
                <a:lnTo>
                  <a:pt x="74" y="54"/>
                </a:lnTo>
                <a:lnTo>
                  <a:pt x="76" y="53"/>
                </a:lnTo>
                <a:lnTo>
                  <a:pt x="77" y="52"/>
                </a:lnTo>
                <a:lnTo>
                  <a:pt x="79" y="52"/>
                </a:lnTo>
                <a:lnTo>
                  <a:pt x="81" y="50"/>
                </a:lnTo>
                <a:lnTo>
                  <a:pt x="82" y="49"/>
                </a:lnTo>
                <a:lnTo>
                  <a:pt x="84" y="48"/>
                </a:lnTo>
                <a:lnTo>
                  <a:pt x="86" y="47"/>
                </a:lnTo>
                <a:lnTo>
                  <a:pt x="86" y="46"/>
                </a:lnTo>
                <a:lnTo>
                  <a:pt x="87" y="45"/>
                </a:lnTo>
                <a:lnTo>
                  <a:pt x="87" y="44"/>
                </a:lnTo>
                <a:lnTo>
                  <a:pt x="86" y="43"/>
                </a:lnTo>
                <a:lnTo>
                  <a:pt x="85" y="42"/>
                </a:lnTo>
                <a:lnTo>
                  <a:pt x="84" y="41"/>
                </a:lnTo>
                <a:lnTo>
                  <a:pt x="82" y="41"/>
                </a:lnTo>
                <a:lnTo>
                  <a:pt x="81" y="41"/>
                </a:lnTo>
                <a:lnTo>
                  <a:pt x="79" y="41"/>
                </a:lnTo>
                <a:lnTo>
                  <a:pt x="77" y="41"/>
                </a:lnTo>
                <a:lnTo>
                  <a:pt x="76" y="41"/>
                </a:lnTo>
                <a:lnTo>
                  <a:pt x="74" y="41"/>
                </a:lnTo>
                <a:lnTo>
                  <a:pt x="72" y="40"/>
                </a:lnTo>
                <a:lnTo>
                  <a:pt x="69" y="40"/>
                </a:lnTo>
                <a:lnTo>
                  <a:pt x="66" y="41"/>
                </a:lnTo>
                <a:lnTo>
                  <a:pt x="63" y="40"/>
                </a:lnTo>
                <a:lnTo>
                  <a:pt x="56" y="37"/>
                </a:lnTo>
                <a:lnTo>
                  <a:pt x="50" y="33"/>
                </a:lnTo>
                <a:lnTo>
                  <a:pt x="42" y="29"/>
                </a:lnTo>
                <a:lnTo>
                  <a:pt x="36" y="25"/>
                </a:lnTo>
                <a:lnTo>
                  <a:pt x="30" y="20"/>
                </a:lnTo>
                <a:lnTo>
                  <a:pt x="24" y="15"/>
                </a:lnTo>
                <a:lnTo>
                  <a:pt x="18" y="9"/>
                </a:lnTo>
                <a:lnTo>
                  <a:pt x="11" y="4"/>
                </a:lnTo>
                <a:lnTo>
                  <a:pt x="9" y="2"/>
                </a:lnTo>
                <a:lnTo>
                  <a:pt x="7" y="1"/>
                </a:lnTo>
                <a:lnTo>
                  <a:pt x="5" y="1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6"/>
                </a:lnTo>
                <a:lnTo>
                  <a:pt x="1" y="8"/>
                </a:lnTo>
                <a:lnTo>
                  <a:pt x="1" y="10"/>
                </a:lnTo>
                <a:lnTo>
                  <a:pt x="1" y="12"/>
                </a:lnTo>
                <a:lnTo>
                  <a:pt x="2" y="15"/>
                </a:lnTo>
                <a:lnTo>
                  <a:pt x="2" y="16"/>
                </a:lnTo>
                <a:lnTo>
                  <a:pt x="2" y="19"/>
                </a:lnTo>
                <a:lnTo>
                  <a:pt x="2" y="22"/>
                </a:lnTo>
                <a:lnTo>
                  <a:pt x="2" y="24"/>
                </a:lnTo>
                <a:lnTo>
                  <a:pt x="2" y="26"/>
                </a:lnTo>
                <a:lnTo>
                  <a:pt x="2" y="29"/>
                </a:lnTo>
                <a:lnTo>
                  <a:pt x="5" y="31"/>
                </a:lnTo>
                <a:lnTo>
                  <a:pt x="1" y="34"/>
                </a:lnTo>
                <a:lnTo>
                  <a:pt x="5" y="36"/>
                </a:lnTo>
              </a:path>
            </a:pathLst>
          </a:custGeom>
          <a:solidFill>
            <a:srgbClr val="FFCC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1" name="Freeform 149"/>
          <p:cNvSpPr>
            <a:spLocks/>
          </p:cNvSpPr>
          <p:nvPr/>
        </p:nvSpPr>
        <p:spPr bwMode="auto">
          <a:xfrm>
            <a:off x="4503738" y="5967413"/>
            <a:ext cx="7937" cy="4762"/>
          </a:xfrm>
          <a:custGeom>
            <a:avLst/>
            <a:gdLst>
              <a:gd name="T0" fmla="*/ 3969 w 6"/>
              <a:gd name="T1" fmla="*/ 0 h 4"/>
              <a:gd name="T2" fmla="*/ 5291 w 6"/>
              <a:gd name="T3" fmla="*/ 0 h 4"/>
              <a:gd name="T4" fmla="*/ 6614 w 6"/>
              <a:gd name="T5" fmla="*/ 0 h 4"/>
              <a:gd name="T6" fmla="*/ 6614 w 6"/>
              <a:gd name="T7" fmla="*/ 1191 h 4"/>
              <a:gd name="T8" fmla="*/ 6614 w 6"/>
              <a:gd name="T9" fmla="*/ 1191 h 4"/>
              <a:gd name="T10" fmla="*/ 6614 w 6"/>
              <a:gd name="T11" fmla="*/ 2381 h 4"/>
              <a:gd name="T12" fmla="*/ 3969 w 6"/>
              <a:gd name="T13" fmla="*/ 3571 h 4"/>
              <a:gd name="T14" fmla="*/ 2646 w 6"/>
              <a:gd name="T15" fmla="*/ 3571 h 4"/>
              <a:gd name="T16" fmla="*/ 0 w 6"/>
              <a:gd name="T17" fmla="*/ 3571 h 4"/>
              <a:gd name="T18" fmla="*/ 0 w 6"/>
              <a:gd name="T19" fmla="*/ 2381 h 4"/>
              <a:gd name="T20" fmla="*/ 0 w 6"/>
              <a:gd name="T21" fmla="*/ 2381 h 4"/>
              <a:gd name="T22" fmla="*/ 1323 w 6"/>
              <a:gd name="T23" fmla="*/ 1191 h 4"/>
              <a:gd name="T24" fmla="*/ 3969 w 6"/>
              <a:gd name="T25" fmla="*/ 0 h 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"/>
              <a:gd name="T40" fmla="*/ 0 h 4"/>
              <a:gd name="T41" fmla="*/ 6 w 6"/>
              <a:gd name="T42" fmla="*/ 4 h 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" h="4">
                <a:moveTo>
                  <a:pt x="3" y="0"/>
                </a:moveTo>
                <a:lnTo>
                  <a:pt x="4" y="0"/>
                </a:lnTo>
                <a:lnTo>
                  <a:pt x="5" y="0"/>
                </a:lnTo>
                <a:lnTo>
                  <a:pt x="5" y="1"/>
                </a:lnTo>
                <a:lnTo>
                  <a:pt x="5" y="2"/>
                </a:lnTo>
                <a:lnTo>
                  <a:pt x="3" y="3"/>
                </a:lnTo>
                <a:lnTo>
                  <a:pt x="2" y="3"/>
                </a:lnTo>
                <a:lnTo>
                  <a:pt x="0" y="3"/>
                </a:lnTo>
                <a:lnTo>
                  <a:pt x="0" y="2"/>
                </a:lnTo>
                <a:lnTo>
                  <a:pt x="1" y="1"/>
                </a:lnTo>
                <a:lnTo>
                  <a:pt x="3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" name="Freeform 150"/>
          <p:cNvSpPr>
            <a:spLocks/>
          </p:cNvSpPr>
          <p:nvPr/>
        </p:nvSpPr>
        <p:spPr bwMode="auto">
          <a:xfrm>
            <a:off x="4510088" y="5964238"/>
            <a:ext cx="4762" cy="3175"/>
          </a:xfrm>
          <a:custGeom>
            <a:avLst/>
            <a:gdLst>
              <a:gd name="T0" fmla="*/ 3175 w 3"/>
              <a:gd name="T1" fmla="*/ 0 h 1"/>
              <a:gd name="T2" fmla="*/ 3175 w 3"/>
              <a:gd name="T3" fmla="*/ 0 h 1"/>
              <a:gd name="T4" fmla="*/ 3175 w 3"/>
              <a:gd name="T5" fmla="*/ 0 h 1"/>
              <a:gd name="T6" fmla="*/ 3175 w 3"/>
              <a:gd name="T7" fmla="*/ 0 h 1"/>
              <a:gd name="T8" fmla="*/ 1587 w 3"/>
              <a:gd name="T9" fmla="*/ 0 h 1"/>
              <a:gd name="T10" fmla="*/ 0 w 3"/>
              <a:gd name="T11" fmla="*/ 0 h 1"/>
              <a:gd name="T12" fmla="*/ 0 w 3"/>
              <a:gd name="T13" fmla="*/ 0 h 1"/>
              <a:gd name="T14" fmla="*/ 1587 w 3"/>
              <a:gd name="T15" fmla="*/ 0 h 1"/>
              <a:gd name="T16" fmla="*/ 1587 w 3"/>
              <a:gd name="T17" fmla="*/ 0 h 1"/>
              <a:gd name="T18" fmla="*/ 1587 w 3"/>
              <a:gd name="T19" fmla="*/ 0 h 1"/>
              <a:gd name="T20" fmla="*/ 1587 w 3"/>
              <a:gd name="T21" fmla="*/ 0 h 1"/>
              <a:gd name="T22" fmla="*/ 1587 w 3"/>
              <a:gd name="T23" fmla="*/ 0 h 1"/>
              <a:gd name="T24" fmla="*/ 3175 w 3"/>
              <a:gd name="T25" fmla="*/ 0 h 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"/>
              <a:gd name="T40" fmla="*/ 0 h 1"/>
              <a:gd name="T41" fmla="*/ 3 w 3"/>
              <a:gd name="T42" fmla="*/ 1 h 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" h="1">
                <a:moveTo>
                  <a:pt x="2" y="0"/>
                </a:move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" name="Freeform 151"/>
          <p:cNvSpPr>
            <a:spLocks/>
          </p:cNvSpPr>
          <p:nvPr/>
        </p:nvSpPr>
        <p:spPr bwMode="auto">
          <a:xfrm>
            <a:off x="4503738" y="5970588"/>
            <a:ext cx="11112" cy="3175"/>
          </a:xfrm>
          <a:custGeom>
            <a:avLst/>
            <a:gdLst>
              <a:gd name="T0" fmla="*/ 0 w 8"/>
              <a:gd name="T1" fmla="*/ 1588 h 2"/>
              <a:gd name="T2" fmla="*/ 0 w 8"/>
              <a:gd name="T3" fmla="*/ 1588 h 2"/>
              <a:gd name="T4" fmla="*/ 4167 w 8"/>
              <a:gd name="T5" fmla="*/ 1588 h 2"/>
              <a:gd name="T6" fmla="*/ 6945 w 8"/>
              <a:gd name="T7" fmla="*/ 1588 h 2"/>
              <a:gd name="T8" fmla="*/ 8334 w 8"/>
              <a:gd name="T9" fmla="*/ 1588 h 2"/>
              <a:gd name="T10" fmla="*/ 9723 w 8"/>
              <a:gd name="T11" fmla="*/ 0 h 2"/>
              <a:gd name="T12" fmla="*/ 8334 w 8"/>
              <a:gd name="T13" fmla="*/ 0 h 2"/>
              <a:gd name="T14" fmla="*/ 6945 w 8"/>
              <a:gd name="T15" fmla="*/ 0 h 2"/>
              <a:gd name="T16" fmla="*/ 5556 w 8"/>
              <a:gd name="T17" fmla="*/ 1588 h 2"/>
              <a:gd name="T18" fmla="*/ 4167 w 8"/>
              <a:gd name="T19" fmla="*/ 1588 h 2"/>
              <a:gd name="T20" fmla="*/ 1389 w 8"/>
              <a:gd name="T21" fmla="*/ 1588 h 2"/>
              <a:gd name="T22" fmla="*/ 1389 w 8"/>
              <a:gd name="T23" fmla="*/ 1588 h 2"/>
              <a:gd name="T24" fmla="*/ 0 w 8"/>
              <a:gd name="T25" fmla="*/ 1588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"/>
              <a:gd name="T40" fmla="*/ 0 h 2"/>
              <a:gd name="T41" fmla="*/ 8 w 8"/>
              <a:gd name="T42" fmla="*/ 2 h 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" h="2">
                <a:moveTo>
                  <a:pt x="0" y="1"/>
                </a:moveTo>
                <a:lnTo>
                  <a:pt x="0" y="1"/>
                </a:lnTo>
                <a:lnTo>
                  <a:pt x="3" y="1"/>
                </a:lnTo>
                <a:lnTo>
                  <a:pt x="5" y="1"/>
                </a:lnTo>
                <a:lnTo>
                  <a:pt x="6" y="1"/>
                </a:lnTo>
                <a:lnTo>
                  <a:pt x="7" y="0"/>
                </a:lnTo>
                <a:lnTo>
                  <a:pt x="6" y="0"/>
                </a:lnTo>
                <a:lnTo>
                  <a:pt x="5" y="0"/>
                </a:lnTo>
                <a:lnTo>
                  <a:pt x="4" y="1"/>
                </a:lnTo>
                <a:lnTo>
                  <a:pt x="3" y="1"/>
                </a:lnTo>
                <a:lnTo>
                  <a:pt x="1" y="1"/>
                </a:lnTo>
                <a:lnTo>
                  <a:pt x="0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" name="Freeform 152"/>
          <p:cNvSpPr>
            <a:spLocks/>
          </p:cNvSpPr>
          <p:nvPr/>
        </p:nvSpPr>
        <p:spPr bwMode="auto">
          <a:xfrm>
            <a:off x="4503738" y="5964238"/>
            <a:ext cx="3175" cy="7937"/>
          </a:xfrm>
          <a:custGeom>
            <a:avLst/>
            <a:gdLst>
              <a:gd name="T0" fmla="*/ 1588 w 2"/>
              <a:gd name="T1" fmla="*/ 0 h 5"/>
              <a:gd name="T2" fmla="*/ 1588 w 2"/>
              <a:gd name="T3" fmla="*/ 0 h 5"/>
              <a:gd name="T4" fmla="*/ 0 w 2"/>
              <a:gd name="T5" fmla="*/ 1587 h 5"/>
              <a:gd name="T6" fmla="*/ 0 w 2"/>
              <a:gd name="T7" fmla="*/ 3175 h 5"/>
              <a:gd name="T8" fmla="*/ 0 w 2"/>
              <a:gd name="T9" fmla="*/ 4762 h 5"/>
              <a:gd name="T10" fmla="*/ 0 w 2"/>
              <a:gd name="T11" fmla="*/ 6350 h 5"/>
              <a:gd name="T12" fmla="*/ 0 w 2"/>
              <a:gd name="T13" fmla="*/ 6350 h 5"/>
              <a:gd name="T14" fmla="*/ 0 w 2"/>
              <a:gd name="T15" fmla="*/ 4762 h 5"/>
              <a:gd name="T16" fmla="*/ 0 w 2"/>
              <a:gd name="T17" fmla="*/ 3175 h 5"/>
              <a:gd name="T18" fmla="*/ 1588 w 2"/>
              <a:gd name="T19" fmla="*/ 3175 h 5"/>
              <a:gd name="T20" fmla="*/ 1588 w 2"/>
              <a:gd name="T21" fmla="*/ 1587 h 5"/>
              <a:gd name="T22" fmla="*/ 1588 w 2"/>
              <a:gd name="T23" fmla="*/ 0 h 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"/>
              <a:gd name="T37" fmla="*/ 0 h 5"/>
              <a:gd name="T38" fmla="*/ 2 w 2"/>
              <a:gd name="T39" fmla="*/ 5 h 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" h="5">
                <a:moveTo>
                  <a:pt x="1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5" name="Freeform 153"/>
          <p:cNvSpPr>
            <a:spLocks/>
          </p:cNvSpPr>
          <p:nvPr/>
        </p:nvSpPr>
        <p:spPr bwMode="auto">
          <a:xfrm>
            <a:off x="4519613" y="5953125"/>
            <a:ext cx="158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"/>
              <a:gd name="T40" fmla="*/ 0 h 1"/>
              <a:gd name="T41" fmla="*/ 1 w 1"/>
              <a:gd name="T42" fmla="*/ 1 h 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6" name="Freeform 154"/>
          <p:cNvSpPr>
            <a:spLocks/>
          </p:cNvSpPr>
          <p:nvPr/>
        </p:nvSpPr>
        <p:spPr bwMode="auto">
          <a:xfrm>
            <a:off x="4521200" y="5953125"/>
            <a:ext cx="4763" cy="1588"/>
          </a:xfrm>
          <a:custGeom>
            <a:avLst/>
            <a:gdLst>
              <a:gd name="T0" fmla="*/ 1588 w 3"/>
              <a:gd name="T1" fmla="*/ 0 h 1"/>
              <a:gd name="T2" fmla="*/ 1588 w 3"/>
              <a:gd name="T3" fmla="*/ 0 h 1"/>
              <a:gd name="T4" fmla="*/ 0 w 3"/>
              <a:gd name="T5" fmla="*/ 0 h 1"/>
              <a:gd name="T6" fmla="*/ 0 w 3"/>
              <a:gd name="T7" fmla="*/ 0 h 1"/>
              <a:gd name="T8" fmla="*/ 0 w 3"/>
              <a:gd name="T9" fmla="*/ 0 h 1"/>
              <a:gd name="T10" fmla="*/ 0 w 3"/>
              <a:gd name="T11" fmla="*/ 0 h 1"/>
              <a:gd name="T12" fmla="*/ 3175 w 3"/>
              <a:gd name="T13" fmla="*/ 0 h 1"/>
              <a:gd name="T14" fmla="*/ 3175 w 3"/>
              <a:gd name="T15" fmla="*/ 0 h 1"/>
              <a:gd name="T16" fmla="*/ 3175 w 3"/>
              <a:gd name="T17" fmla="*/ 0 h 1"/>
              <a:gd name="T18" fmla="*/ 3175 w 3"/>
              <a:gd name="T19" fmla="*/ 0 h 1"/>
              <a:gd name="T20" fmla="*/ 1588 w 3"/>
              <a:gd name="T21" fmla="*/ 0 h 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"/>
              <a:gd name="T34" fmla="*/ 0 h 1"/>
              <a:gd name="T35" fmla="*/ 3 w 3"/>
              <a:gd name="T36" fmla="*/ 1 h 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" h="1">
                <a:moveTo>
                  <a:pt x="1" y="0"/>
                </a:moveTo>
                <a:lnTo>
                  <a:pt x="1" y="0"/>
                </a:lnTo>
                <a:lnTo>
                  <a:pt x="0" y="0"/>
                </a:lnTo>
                <a:lnTo>
                  <a:pt x="2" y="0"/>
                </a:lnTo>
                <a:lnTo>
                  <a:pt x="1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7" name="Freeform 155"/>
          <p:cNvSpPr>
            <a:spLocks/>
          </p:cNvSpPr>
          <p:nvPr/>
        </p:nvSpPr>
        <p:spPr bwMode="auto">
          <a:xfrm>
            <a:off x="4518025" y="5957888"/>
            <a:ext cx="3175" cy="3175"/>
          </a:xfrm>
          <a:custGeom>
            <a:avLst/>
            <a:gdLst>
              <a:gd name="T0" fmla="*/ 0 w 2"/>
              <a:gd name="T1" fmla="*/ 1058 h 3"/>
              <a:gd name="T2" fmla="*/ 0 w 2"/>
              <a:gd name="T3" fmla="*/ 1058 h 3"/>
              <a:gd name="T4" fmla="*/ 0 w 2"/>
              <a:gd name="T5" fmla="*/ 0 h 3"/>
              <a:gd name="T6" fmla="*/ 1588 w 2"/>
              <a:gd name="T7" fmla="*/ 0 h 3"/>
              <a:gd name="T8" fmla="*/ 1588 w 2"/>
              <a:gd name="T9" fmla="*/ 0 h 3"/>
              <a:gd name="T10" fmla="*/ 1588 w 2"/>
              <a:gd name="T11" fmla="*/ 1058 h 3"/>
              <a:gd name="T12" fmla="*/ 1588 w 2"/>
              <a:gd name="T13" fmla="*/ 2117 h 3"/>
              <a:gd name="T14" fmla="*/ 1588 w 2"/>
              <a:gd name="T15" fmla="*/ 2117 h 3"/>
              <a:gd name="T16" fmla="*/ 0 w 2"/>
              <a:gd name="T17" fmla="*/ 2117 h 3"/>
              <a:gd name="T18" fmla="*/ 0 w 2"/>
              <a:gd name="T19" fmla="*/ 1058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"/>
              <a:gd name="T31" fmla="*/ 0 h 3"/>
              <a:gd name="T32" fmla="*/ 2 w 2"/>
              <a:gd name="T33" fmla="*/ 3 h 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" h="3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8" name="Freeform 156"/>
          <p:cNvSpPr>
            <a:spLocks/>
          </p:cNvSpPr>
          <p:nvPr/>
        </p:nvSpPr>
        <p:spPr bwMode="auto">
          <a:xfrm>
            <a:off x="4516438" y="5951538"/>
            <a:ext cx="6350" cy="3175"/>
          </a:xfrm>
          <a:custGeom>
            <a:avLst/>
            <a:gdLst>
              <a:gd name="T0" fmla="*/ 4762 w 4"/>
              <a:gd name="T1" fmla="*/ 0 h 2"/>
              <a:gd name="T2" fmla="*/ 3175 w 4"/>
              <a:gd name="T3" fmla="*/ 0 h 2"/>
              <a:gd name="T4" fmla="*/ 3175 w 4"/>
              <a:gd name="T5" fmla="*/ 0 h 2"/>
              <a:gd name="T6" fmla="*/ 1588 w 4"/>
              <a:gd name="T7" fmla="*/ 0 h 2"/>
              <a:gd name="T8" fmla="*/ 0 w 4"/>
              <a:gd name="T9" fmla="*/ 1588 h 2"/>
              <a:gd name="T10" fmla="*/ 0 w 4"/>
              <a:gd name="T11" fmla="*/ 1588 h 2"/>
              <a:gd name="T12" fmla="*/ 1588 w 4"/>
              <a:gd name="T13" fmla="*/ 1588 h 2"/>
              <a:gd name="T14" fmla="*/ 1588 w 4"/>
              <a:gd name="T15" fmla="*/ 1588 h 2"/>
              <a:gd name="T16" fmla="*/ 1588 w 4"/>
              <a:gd name="T17" fmla="*/ 1588 h 2"/>
              <a:gd name="T18" fmla="*/ 3175 w 4"/>
              <a:gd name="T19" fmla="*/ 1588 h 2"/>
              <a:gd name="T20" fmla="*/ 3175 w 4"/>
              <a:gd name="T21" fmla="*/ 0 h 2"/>
              <a:gd name="T22" fmla="*/ 3175 w 4"/>
              <a:gd name="T23" fmla="*/ 0 h 2"/>
              <a:gd name="T24" fmla="*/ 4762 w 4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"/>
              <a:gd name="T40" fmla="*/ 0 h 2"/>
              <a:gd name="T41" fmla="*/ 4 w 4"/>
              <a:gd name="T42" fmla="*/ 2 h 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" h="2">
                <a:moveTo>
                  <a:pt x="3" y="0"/>
                </a:move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2" y="0"/>
                </a:lnTo>
                <a:lnTo>
                  <a:pt x="3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9" name="Freeform 157"/>
          <p:cNvSpPr>
            <a:spLocks/>
          </p:cNvSpPr>
          <p:nvPr/>
        </p:nvSpPr>
        <p:spPr bwMode="auto">
          <a:xfrm>
            <a:off x="4535488" y="5962650"/>
            <a:ext cx="0" cy="4763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0 h 2"/>
              <a:gd name="T6" fmla="*/ 0 w 1"/>
              <a:gd name="T7" fmla="*/ 2382 h 2"/>
              <a:gd name="T8" fmla="*/ 0 w 1"/>
              <a:gd name="T9" fmla="*/ 2382 h 2"/>
              <a:gd name="T10" fmla="*/ 0 w 1"/>
              <a:gd name="T11" fmla="*/ 2382 h 2"/>
              <a:gd name="T12" fmla="*/ 0 w 1"/>
              <a:gd name="T13" fmla="*/ 2382 h 2"/>
              <a:gd name="T14" fmla="*/ 0 w 1"/>
              <a:gd name="T15" fmla="*/ 2382 h 2"/>
              <a:gd name="T16" fmla="*/ 0 w 1"/>
              <a:gd name="T17" fmla="*/ 2382 h 2"/>
              <a:gd name="T18" fmla="*/ 0 w 1"/>
              <a:gd name="T19" fmla="*/ 2382 h 2"/>
              <a:gd name="T20" fmla="*/ 0 w 1"/>
              <a:gd name="T21" fmla="*/ 0 h 2"/>
              <a:gd name="T22" fmla="*/ 0 w 1"/>
              <a:gd name="T23" fmla="*/ 0 h 2"/>
              <a:gd name="T24" fmla="*/ 0 w 1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"/>
              <a:gd name="T40" fmla="*/ 0 h 2"/>
              <a:gd name="T41" fmla="*/ 0 w 1"/>
              <a:gd name="T42" fmla="*/ 2 h 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0" name="Freeform 158"/>
          <p:cNvSpPr>
            <a:spLocks/>
          </p:cNvSpPr>
          <p:nvPr/>
        </p:nvSpPr>
        <p:spPr bwMode="auto">
          <a:xfrm>
            <a:off x="4530725" y="5962650"/>
            <a:ext cx="1588" cy="4763"/>
          </a:xfrm>
          <a:custGeom>
            <a:avLst/>
            <a:gdLst>
              <a:gd name="T0" fmla="*/ 0 w 1"/>
              <a:gd name="T1" fmla="*/ 0 h 3"/>
              <a:gd name="T2" fmla="*/ 0 w 1"/>
              <a:gd name="T3" fmla="*/ 1588 h 3"/>
              <a:gd name="T4" fmla="*/ 0 w 1"/>
              <a:gd name="T5" fmla="*/ 1588 h 3"/>
              <a:gd name="T6" fmla="*/ 0 w 1"/>
              <a:gd name="T7" fmla="*/ 1588 h 3"/>
              <a:gd name="T8" fmla="*/ 0 w 1"/>
              <a:gd name="T9" fmla="*/ 3175 h 3"/>
              <a:gd name="T10" fmla="*/ 0 w 1"/>
              <a:gd name="T11" fmla="*/ 3175 h 3"/>
              <a:gd name="T12" fmla="*/ 0 w 1"/>
              <a:gd name="T13" fmla="*/ 1588 h 3"/>
              <a:gd name="T14" fmla="*/ 0 w 1"/>
              <a:gd name="T15" fmla="*/ 1588 h 3"/>
              <a:gd name="T16" fmla="*/ 0 w 1"/>
              <a:gd name="T17" fmla="*/ 1588 h 3"/>
              <a:gd name="T18" fmla="*/ 0 w 1"/>
              <a:gd name="T19" fmla="*/ 1588 h 3"/>
              <a:gd name="T20" fmla="*/ 0 w 1"/>
              <a:gd name="T21" fmla="*/ 0 h 3"/>
              <a:gd name="T22" fmla="*/ 0 w 1"/>
              <a:gd name="T23" fmla="*/ 1588 h 3"/>
              <a:gd name="T24" fmla="*/ 0 w 1"/>
              <a:gd name="T25" fmla="*/ 0 h 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"/>
              <a:gd name="T40" fmla="*/ 0 h 3"/>
              <a:gd name="T41" fmla="*/ 1 w 1"/>
              <a:gd name="T42" fmla="*/ 3 h 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" h="3">
                <a:moveTo>
                  <a:pt x="0" y="0"/>
                </a:moveTo>
                <a:lnTo>
                  <a:pt x="0" y="1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1" name="Freeform 159"/>
          <p:cNvSpPr>
            <a:spLocks/>
          </p:cNvSpPr>
          <p:nvPr/>
        </p:nvSpPr>
        <p:spPr bwMode="auto">
          <a:xfrm>
            <a:off x="4535488" y="5959475"/>
            <a:ext cx="1587" cy="3175"/>
          </a:xfrm>
          <a:custGeom>
            <a:avLst/>
            <a:gdLst>
              <a:gd name="T0" fmla="*/ 794 w 2"/>
              <a:gd name="T1" fmla="*/ 1058 h 3"/>
              <a:gd name="T2" fmla="*/ 794 w 2"/>
              <a:gd name="T3" fmla="*/ 1058 h 3"/>
              <a:gd name="T4" fmla="*/ 794 w 2"/>
              <a:gd name="T5" fmla="*/ 2117 h 3"/>
              <a:gd name="T6" fmla="*/ 0 w 2"/>
              <a:gd name="T7" fmla="*/ 2117 h 3"/>
              <a:gd name="T8" fmla="*/ 0 w 2"/>
              <a:gd name="T9" fmla="*/ 2117 h 3"/>
              <a:gd name="T10" fmla="*/ 0 w 2"/>
              <a:gd name="T11" fmla="*/ 2117 h 3"/>
              <a:gd name="T12" fmla="*/ 0 w 2"/>
              <a:gd name="T13" fmla="*/ 0 h 3"/>
              <a:gd name="T14" fmla="*/ 0 w 2"/>
              <a:gd name="T15" fmla="*/ 0 h 3"/>
              <a:gd name="T16" fmla="*/ 0 w 2"/>
              <a:gd name="T17" fmla="*/ 0 h 3"/>
              <a:gd name="T18" fmla="*/ 794 w 2"/>
              <a:gd name="T19" fmla="*/ 0 h 3"/>
              <a:gd name="T20" fmla="*/ 794 w 2"/>
              <a:gd name="T21" fmla="*/ 1058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3"/>
              <a:gd name="T35" fmla="*/ 2 w 2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3">
                <a:moveTo>
                  <a:pt x="1" y="1"/>
                </a:moveTo>
                <a:lnTo>
                  <a:pt x="1" y="1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2" name="Freeform 160"/>
          <p:cNvSpPr>
            <a:spLocks/>
          </p:cNvSpPr>
          <p:nvPr/>
        </p:nvSpPr>
        <p:spPr bwMode="auto">
          <a:xfrm>
            <a:off x="4537075" y="5962650"/>
            <a:ext cx="3175" cy="4763"/>
          </a:xfrm>
          <a:custGeom>
            <a:avLst/>
            <a:gdLst>
              <a:gd name="T0" fmla="*/ 0 w 1"/>
              <a:gd name="T1" fmla="*/ 2382 h 2"/>
              <a:gd name="T2" fmla="*/ 0 w 1"/>
              <a:gd name="T3" fmla="*/ 2382 h 2"/>
              <a:gd name="T4" fmla="*/ 0 w 1"/>
              <a:gd name="T5" fmla="*/ 2382 h 2"/>
              <a:gd name="T6" fmla="*/ 0 w 1"/>
              <a:gd name="T7" fmla="*/ 2382 h 2"/>
              <a:gd name="T8" fmla="*/ 0 w 1"/>
              <a:gd name="T9" fmla="*/ 0 h 2"/>
              <a:gd name="T10" fmla="*/ 0 w 1"/>
              <a:gd name="T11" fmla="*/ 0 h 2"/>
              <a:gd name="T12" fmla="*/ 0 w 1"/>
              <a:gd name="T13" fmla="*/ 0 h 2"/>
              <a:gd name="T14" fmla="*/ 0 w 1"/>
              <a:gd name="T15" fmla="*/ 0 h 2"/>
              <a:gd name="T16" fmla="*/ 0 w 1"/>
              <a:gd name="T17" fmla="*/ 2382 h 2"/>
              <a:gd name="T18" fmla="*/ 0 w 1"/>
              <a:gd name="T19" fmla="*/ 2382 h 2"/>
              <a:gd name="T20" fmla="*/ 0 w 1"/>
              <a:gd name="T21" fmla="*/ 2382 h 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"/>
              <a:gd name="T34" fmla="*/ 0 h 2"/>
              <a:gd name="T35" fmla="*/ 1 w 1"/>
              <a:gd name="T36" fmla="*/ 2 h 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" h="2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" name="Freeform 161"/>
          <p:cNvSpPr>
            <a:spLocks/>
          </p:cNvSpPr>
          <p:nvPr/>
        </p:nvSpPr>
        <p:spPr bwMode="auto">
          <a:xfrm>
            <a:off x="4514850" y="5935663"/>
            <a:ext cx="1588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"/>
              <a:gd name="T40" fmla="*/ 0 h 1"/>
              <a:gd name="T41" fmla="*/ 1 w 1"/>
              <a:gd name="T42" fmla="*/ 1 h 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" name="Freeform 162"/>
          <p:cNvSpPr>
            <a:spLocks/>
          </p:cNvSpPr>
          <p:nvPr/>
        </p:nvSpPr>
        <p:spPr bwMode="auto">
          <a:xfrm>
            <a:off x="4516438" y="5940425"/>
            <a:ext cx="4762" cy="1588"/>
          </a:xfrm>
          <a:custGeom>
            <a:avLst/>
            <a:gdLst>
              <a:gd name="T0" fmla="*/ 3175 w 3"/>
              <a:gd name="T1" fmla="*/ 0 h 2"/>
              <a:gd name="T2" fmla="*/ 3175 w 3"/>
              <a:gd name="T3" fmla="*/ 0 h 2"/>
              <a:gd name="T4" fmla="*/ 1587 w 3"/>
              <a:gd name="T5" fmla="*/ 0 h 2"/>
              <a:gd name="T6" fmla="*/ 0 w 3"/>
              <a:gd name="T7" fmla="*/ 794 h 2"/>
              <a:gd name="T8" fmla="*/ 0 w 3"/>
              <a:gd name="T9" fmla="*/ 794 h 2"/>
              <a:gd name="T10" fmla="*/ 0 w 3"/>
              <a:gd name="T11" fmla="*/ 794 h 2"/>
              <a:gd name="T12" fmla="*/ 1587 w 3"/>
              <a:gd name="T13" fmla="*/ 794 h 2"/>
              <a:gd name="T14" fmla="*/ 3175 w 3"/>
              <a:gd name="T15" fmla="*/ 794 h 2"/>
              <a:gd name="T16" fmla="*/ 3175 w 3"/>
              <a:gd name="T17" fmla="*/ 794 h 2"/>
              <a:gd name="T18" fmla="*/ 3175 w 3"/>
              <a:gd name="T19" fmla="*/ 794 h 2"/>
              <a:gd name="T20" fmla="*/ 3175 w 3"/>
              <a:gd name="T21" fmla="*/ 0 h 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"/>
              <a:gd name="T34" fmla="*/ 0 h 2"/>
              <a:gd name="T35" fmla="*/ 3 w 3"/>
              <a:gd name="T36" fmla="*/ 2 h 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" h="2">
                <a:moveTo>
                  <a:pt x="2" y="0"/>
                </a:move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2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5" name="Freeform 163"/>
          <p:cNvSpPr>
            <a:spLocks/>
          </p:cNvSpPr>
          <p:nvPr/>
        </p:nvSpPr>
        <p:spPr bwMode="auto">
          <a:xfrm>
            <a:off x="4511675" y="5935663"/>
            <a:ext cx="1588" cy="4762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1587 h 3"/>
              <a:gd name="T6" fmla="*/ 0 w 1"/>
              <a:gd name="T7" fmla="*/ 1587 h 3"/>
              <a:gd name="T8" fmla="*/ 0 w 1"/>
              <a:gd name="T9" fmla="*/ 3175 h 3"/>
              <a:gd name="T10" fmla="*/ 0 w 1"/>
              <a:gd name="T11" fmla="*/ 3175 h 3"/>
              <a:gd name="T12" fmla="*/ 0 w 1"/>
              <a:gd name="T13" fmla="*/ 1587 h 3"/>
              <a:gd name="T14" fmla="*/ 0 w 1"/>
              <a:gd name="T15" fmla="*/ 1587 h 3"/>
              <a:gd name="T16" fmla="*/ 0 w 1"/>
              <a:gd name="T17" fmla="*/ 1587 h 3"/>
              <a:gd name="T18" fmla="*/ 0 w 1"/>
              <a:gd name="T19" fmla="*/ 1587 h 3"/>
              <a:gd name="T20" fmla="*/ 0 w 1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"/>
              <a:gd name="T34" fmla="*/ 0 h 3"/>
              <a:gd name="T35" fmla="*/ 1 w 1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" h="3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6" name="Freeform 164"/>
          <p:cNvSpPr>
            <a:spLocks/>
          </p:cNvSpPr>
          <p:nvPr/>
        </p:nvSpPr>
        <p:spPr bwMode="auto">
          <a:xfrm>
            <a:off x="4514850" y="5934075"/>
            <a:ext cx="3175" cy="1588"/>
          </a:xfrm>
          <a:custGeom>
            <a:avLst/>
            <a:gdLst>
              <a:gd name="T0" fmla="*/ 1588 w 2"/>
              <a:gd name="T1" fmla="*/ 0 h 1"/>
              <a:gd name="T2" fmla="*/ 1588 w 2"/>
              <a:gd name="T3" fmla="*/ 0 h 1"/>
              <a:gd name="T4" fmla="*/ 1588 w 2"/>
              <a:gd name="T5" fmla="*/ 0 h 1"/>
              <a:gd name="T6" fmla="*/ 1588 w 2"/>
              <a:gd name="T7" fmla="*/ 0 h 1"/>
              <a:gd name="T8" fmla="*/ 0 w 2"/>
              <a:gd name="T9" fmla="*/ 0 h 1"/>
              <a:gd name="T10" fmla="*/ 0 w 2"/>
              <a:gd name="T11" fmla="*/ 0 h 1"/>
              <a:gd name="T12" fmla="*/ 0 w 2"/>
              <a:gd name="T13" fmla="*/ 0 h 1"/>
              <a:gd name="T14" fmla="*/ 0 w 2"/>
              <a:gd name="T15" fmla="*/ 0 h 1"/>
              <a:gd name="T16" fmla="*/ 0 w 2"/>
              <a:gd name="T17" fmla="*/ 0 h 1"/>
              <a:gd name="T18" fmla="*/ 1588 w 2"/>
              <a:gd name="T19" fmla="*/ 0 h 1"/>
              <a:gd name="T20" fmla="*/ 1588 w 2"/>
              <a:gd name="T21" fmla="*/ 0 h 1"/>
              <a:gd name="T22" fmla="*/ 1588 w 2"/>
              <a:gd name="T23" fmla="*/ 0 h 1"/>
              <a:gd name="T24" fmla="*/ 1588 w 2"/>
              <a:gd name="T25" fmla="*/ 0 h 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"/>
              <a:gd name="T40" fmla="*/ 0 h 1"/>
              <a:gd name="T41" fmla="*/ 2 w 2"/>
              <a:gd name="T42" fmla="*/ 1 h 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" h="1">
                <a:moveTo>
                  <a:pt x="1" y="0"/>
                </a:move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7" name="Freeform 165"/>
          <p:cNvSpPr>
            <a:spLocks/>
          </p:cNvSpPr>
          <p:nvPr/>
        </p:nvSpPr>
        <p:spPr bwMode="auto">
          <a:xfrm>
            <a:off x="4473575" y="5926138"/>
            <a:ext cx="3175" cy="6350"/>
          </a:xfrm>
          <a:custGeom>
            <a:avLst/>
            <a:gdLst>
              <a:gd name="T0" fmla="*/ 2117 w 3"/>
              <a:gd name="T1" fmla="*/ 0 h 4"/>
              <a:gd name="T2" fmla="*/ 2117 w 3"/>
              <a:gd name="T3" fmla="*/ 1588 h 4"/>
              <a:gd name="T4" fmla="*/ 2117 w 3"/>
              <a:gd name="T5" fmla="*/ 3175 h 4"/>
              <a:gd name="T6" fmla="*/ 1058 w 3"/>
              <a:gd name="T7" fmla="*/ 3175 h 4"/>
              <a:gd name="T8" fmla="*/ 1058 w 3"/>
              <a:gd name="T9" fmla="*/ 4762 h 4"/>
              <a:gd name="T10" fmla="*/ 0 w 3"/>
              <a:gd name="T11" fmla="*/ 4762 h 4"/>
              <a:gd name="T12" fmla="*/ 0 w 3"/>
              <a:gd name="T13" fmla="*/ 3175 h 4"/>
              <a:gd name="T14" fmla="*/ 0 w 3"/>
              <a:gd name="T15" fmla="*/ 3175 h 4"/>
              <a:gd name="T16" fmla="*/ 0 w 3"/>
              <a:gd name="T17" fmla="*/ 1588 h 4"/>
              <a:gd name="T18" fmla="*/ 0 w 3"/>
              <a:gd name="T19" fmla="*/ 1588 h 4"/>
              <a:gd name="T20" fmla="*/ 1058 w 3"/>
              <a:gd name="T21" fmla="*/ 1588 h 4"/>
              <a:gd name="T22" fmla="*/ 2117 w 3"/>
              <a:gd name="T23" fmla="*/ 0 h 4"/>
              <a:gd name="T24" fmla="*/ 2117 w 3"/>
              <a:gd name="T25" fmla="*/ 0 h 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"/>
              <a:gd name="T40" fmla="*/ 0 h 4"/>
              <a:gd name="T41" fmla="*/ 3 w 3"/>
              <a:gd name="T42" fmla="*/ 4 h 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" h="4">
                <a:moveTo>
                  <a:pt x="2" y="0"/>
                </a:moveTo>
                <a:lnTo>
                  <a:pt x="2" y="1"/>
                </a:lnTo>
                <a:lnTo>
                  <a:pt x="2" y="2"/>
                </a:lnTo>
                <a:lnTo>
                  <a:pt x="1" y="2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1"/>
                </a:lnTo>
                <a:lnTo>
                  <a:pt x="2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8" name="Freeform 166"/>
          <p:cNvSpPr>
            <a:spLocks/>
          </p:cNvSpPr>
          <p:nvPr/>
        </p:nvSpPr>
        <p:spPr bwMode="auto">
          <a:xfrm>
            <a:off x="4473575" y="5924550"/>
            <a:ext cx="6350" cy="9525"/>
          </a:xfrm>
          <a:custGeom>
            <a:avLst/>
            <a:gdLst>
              <a:gd name="T0" fmla="*/ 0 w 5"/>
              <a:gd name="T1" fmla="*/ 7938 h 6"/>
              <a:gd name="T2" fmla="*/ 2540 w 5"/>
              <a:gd name="T3" fmla="*/ 7938 h 6"/>
              <a:gd name="T4" fmla="*/ 2540 w 5"/>
              <a:gd name="T5" fmla="*/ 6350 h 6"/>
              <a:gd name="T6" fmla="*/ 3810 w 5"/>
              <a:gd name="T7" fmla="*/ 4763 h 6"/>
              <a:gd name="T8" fmla="*/ 5080 w 5"/>
              <a:gd name="T9" fmla="*/ 3175 h 6"/>
              <a:gd name="T10" fmla="*/ 5080 w 5"/>
              <a:gd name="T11" fmla="*/ 0 h 6"/>
              <a:gd name="T12" fmla="*/ 2540 w 5"/>
              <a:gd name="T13" fmla="*/ 1588 h 6"/>
              <a:gd name="T14" fmla="*/ 2540 w 5"/>
              <a:gd name="T15" fmla="*/ 1588 h 6"/>
              <a:gd name="T16" fmla="*/ 2540 w 5"/>
              <a:gd name="T17" fmla="*/ 3175 h 6"/>
              <a:gd name="T18" fmla="*/ 1270 w 5"/>
              <a:gd name="T19" fmla="*/ 4763 h 6"/>
              <a:gd name="T20" fmla="*/ 0 w 5"/>
              <a:gd name="T21" fmla="*/ 6350 h 6"/>
              <a:gd name="T22" fmla="*/ 1270 w 5"/>
              <a:gd name="T23" fmla="*/ 4763 h 6"/>
              <a:gd name="T24" fmla="*/ 0 w 5"/>
              <a:gd name="T25" fmla="*/ 7938 h 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"/>
              <a:gd name="T40" fmla="*/ 0 h 6"/>
              <a:gd name="T41" fmla="*/ 5 w 5"/>
              <a:gd name="T42" fmla="*/ 6 h 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" h="6">
                <a:moveTo>
                  <a:pt x="0" y="5"/>
                </a:moveTo>
                <a:lnTo>
                  <a:pt x="2" y="5"/>
                </a:lnTo>
                <a:lnTo>
                  <a:pt x="2" y="4"/>
                </a:lnTo>
                <a:lnTo>
                  <a:pt x="3" y="3"/>
                </a:lnTo>
                <a:lnTo>
                  <a:pt x="4" y="2"/>
                </a:lnTo>
                <a:lnTo>
                  <a:pt x="4" y="0"/>
                </a:lnTo>
                <a:lnTo>
                  <a:pt x="2" y="1"/>
                </a:lnTo>
                <a:lnTo>
                  <a:pt x="2" y="2"/>
                </a:lnTo>
                <a:lnTo>
                  <a:pt x="1" y="3"/>
                </a:lnTo>
                <a:lnTo>
                  <a:pt x="0" y="4"/>
                </a:lnTo>
                <a:lnTo>
                  <a:pt x="1" y="3"/>
                </a:lnTo>
                <a:lnTo>
                  <a:pt x="0" y="5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9" name="Freeform 167"/>
          <p:cNvSpPr>
            <a:spLocks/>
          </p:cNvSpPr>
          <p:nvPr/>
        </p:nvSpPr>
        <p:spPr bwMode="auto">
          <a:xfrm>
            <a:off x="4468813" y="5927725"/>
            <a:ext cx="3175" cy="6350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2117 h 3"/>
              <a:gd name="T6" fmla="*/ 0 w 2"/>
              <a:gd name="T7" fmla="*/ 2117 h 3"/>
              <a:gd name="T8" fmla="*/ 0 w 2"/>
              <a:gd name="T9" fmla="*/ 4233 h 3"/>
              <a:gd name="T10" fmla="*/ 1588 w 2"/>
              <a:gd name="T11" fmla="*/ 4233 h 3"/>
              <a:gd name="T12" fmla="*/ 1588 w 2"/>
              <a:gd name="T13" fmla="*/ 2117 h 3"/>
              <a:gd name="T14" fmla="*/ 1588 w 2"/>
              <a:gd name="T15" fmla="*/ 2117 h 3"/>
              <a:gd name="T16" fmla="*/ 1588 w 2"/>
              <a:gd name="T17" fmla="*/ 2117 h 3"/>
              <a:gd name="T18" fmla="*/ 1588 w 2"/>
              <a:gd name="T19" fmla="*/ 2117 h 3"/>
              <a:gd name="T20" fmla="*/ 0 w 2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3"/>
              <a:gd name="T35" fmla="*/ 2 w 2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3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0" name="Freeform 168"/>
          <p:cNvSpPr>
            <a:spLocks/>
          </p:cNvSpPr>
          <p:nvPr/>
        </p:nvSpPr>
        <p:spPr bwMode="auto">
          <a:xfrm>
            <a:off x="4471988" y="5924550"/>
            <a:ext cx="7937" cy="3175"/>
          </a:xfrm>
          <a:custGeom>
            <a:avLst/>
            <a:gdLst>
              <a:gd name="T0" fmla="*/ 6614 w 6"/>
              <a:gd name="T1" fmla="*/ 0 h 2"/>
              <a:gd name="T2" fmla="*/ 5291 w 6"/>
              <a:gd name="T3" fmla="*/ 0 h 2"/>
              <a:gd name="T4" fmla="*/ 3969 w 6"/>
              <a:gd name="T5" fmla="*/ 0 h 2"/>
              <a:gd name="T6" fmla="*/ 2646 w 6"/>
              <a:gd name="T7" fmla="*/ 0 h 2"/>
              <a:gd name="T8" fmla="*/ 1323 w 6"/>
              <a:gd name="T9" fmla="*/ 0 h 2"/>
              <a:gd name="T10" fmla="*/ 0 w 6"/>
              <a:gd name="T11" fmla="*/ 1588 h 2"/>
              <a:gd name="T12" fmla="*/ 1323 w 6"/>
              <a:gd name="T13" fmla="*/ 1588 h 2"/>
              <a:gd name="T14" fmla="*/ 2646 w 6"/>
              <a:gd name="T15" fmla="*/ 1588 h 2"/>
              <a:gd name="T16" fmla="*/ 3969 w 6"/>
              <a:gd name="T17" fmla="*/ 1588 h 2"/>
              <a:gd name="T18" fmla="*/ 3969 w 6"/>
              <a:gd name="T19" fmla="*/ 1588 h 2"/>
              <a:gd name="T20" fmla="*/ 6614 w 6"/>
              <a:gd name="T21" fmla="*/ 1588 h 2"/>
              <a:gd name="T22" fmla="*/ 3969 w 6"/>
              <a:gd name="T23" fmla="*/ 0 h 2"/>
              <a:gd name="T24" fmla="*/ 6614 w 6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"/>
              <a:gd name="T40" fmla="*/ 0 h 2"/>
              <a:gd name="T41" fmla="*/ 6 w 6"/>
              <a:gd name="T42" fmla="*/ 2 h 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" h="2">
                <a:moveTo>
                  <a:pt x="5" y="0"/>
                </a:move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3" y="1"/>
                </a:lnTo>
                <a:lnTo>
                  <a:pt x="5" y="1"/>
                </a:lnTo>
                <a:lnTo>
                  <a:pt x="3" y="0"/>
                </a:lnTo>
                <a:lnTo>
                  <a:pt x="5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1" name="Freeform 169"/>
          <p:cNvSpPr>
            <a:spLocks/>
          </p:cNvSpPr>
          <p:nvPr/>
        </p:nvSpPr>
        <p:spPr bwMode="auto">
          <a:xfrm>
            <a:off x="4525963" y="6018213"/>
            <a:ext cx="14287" cy="7937"/>
          </a:xfrm>
          <a:custGeom>
            <a:avLst/>
            <a:gdLst>
              <a:gd name="T0" fmla="*/ 6350 w 9"/>
              <a:gd name="T1" fmla="*/ 1587 h 5"/>
              <a:gd name="T2" fmla="*/ 4762 w 9"/>
              <a:gd name="T3" fmla="*/ 1587 h 5"/>
              <a:gd name="T4" fmla="*/ 3175 w 9"/>
              <a:gd name="T5" fmla="*/ 1587 h 5"/>
              <a:gd name="T6" fmla="*/ 1587 w 9"/>
              <a:gd name="T7" fmla="*/ 1587 h 5"/>
              <a:gd name="T8" fmla="*/ 1587 w 9"/>
              <a:gd name="T9" fmla="*/ 3175 h 5"/>
              <a:gd name="T10" fmla="*/ 0 w 9"/>
              <a:gd name="T11" fmla="*/ 4762 h 5"/>
              <a:gd name="T12" fmla="*/ 1587 w 9"/>
              <a:gd name="T13" fmla="*/ 4762 h 5"/>
              <a:gd name="T14" fmla="*/ 1587 w 9"/>
              <a:gd name="T15" fmla="*/ 6350 h 5"/>
              <a:gd name="T16" fmla="*/ 3175 w 9"/>
              <a:gd name="T17" fmla="*/ 6350 h 5"/>
              <a:gd name="T18" fmla="*/ 6350 w 9"/>
              <a:gd name="T19" fmla="*/ 6350 h 5"/>
              <a:gd name="T20" fmla="*/ 7937 w 9"/>
              <a:gd name="T21" fmla="*/ 4762 h 5"/>
              <a:gd name="T22" fmla="*/ 11112 w 9"/>
              <a:gd name="T23" fmla="*/ 4762 h 5"/>
              <a:gd name="T24" fmla="*/ 12700 w 9"/>
              <a:gd name="T25" fmla="*/ 3175 h 5"/>
              <a:gd name="T26" fmla="*/ 12700 w 9"/>
              <a:gd name="T27" fmla="*/ 1587 h 5"/>
              <a:gd name="T28" fmla="*/ 12700 w 9"/>
              <a:gd name="T29" fmla="*/ 0 h 5"/>
              <a:gd name="T30" fmla="*/ 11112 w 9"/>
              <a:gd name="T31" fmla="*/ 0 h 5"/>
              <a:gd name="T32" fmla="*/ 9525 w 9"/>
              <a:gd name="T33" fmla="*/ 0 h 5"/>
              <a:gd name="T34" fmla="*/ 9525 w 9"/>
              <a:gd name="T35" fmla="*/ 0 h 5"/>
              <a:gd name="T36" fmla="*/ 7937 w 9"/>
              <a:gd name="T37" fmla="*/ 0 h 5"/>
              <a:gd name="T38" fmla="*/ 6350 w 9"/>
              <a:gd name="T39" fmla="*/ 0 h 5"/>
              <a:gd name="T40" fmla="*/ 6350 w 9"/>
              <a:gd name="T41" fmla="*/ 1587 h 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"/>
              <a:gd name="T64" fmla="*/ 0 h 5"/>
              <a:gd name="T65" fmla="*/ 9 w 9"/>
              <a:gd name="T66" fmla="*/ 5 h 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" h="5">
                <a:moveTo>
                  <a:pt x="4" y="1"/>
                </a:moveTo>
                <a:lnTo>
                  <a:pt x="3" y="1"/>
                </a:lnTo>
                <a:lnTo>
                  <a:pt x="2" y="1"/>
                </a:lnTo>
                <a:lnTo>
                  <a:pt x="1" y="1"/>
                </a:lnTo>
                <a:lnTo>
                  <a:pt x="1" y="2"/>
                </a:lnTo>
                <a:lnTo>
                  <a:pt x="0" y="3"/>
                </a:lnTo>
                <a:lnTo>
                  <a:pt x="1" y="3"/>
                </a:lnTo>
                <a:lnTo>
                  <a:pt x="1" y="4"/>
                </a:lnTo>
                <a:lnTo>
                  <a:pt x="2" y="4"/>
                </a:lnTo>
                <a:lnTo>
                  <a:pt x="4" y="4"/>
                </a:lnTo>
                <a:lnTo>
                  <a:pt x="5" y="3"/>
                </a:lnTo>
                <a:lnTo>
                  <a:pt x="7" y="3"/>
                </a:lnTo>
                <a:lnTo>
                  <a:pt x="8" y="2"/>
                </a:lnTo>
                <a:lnTo>
                  <a:pt x="8" y="1"/>
                </a:lnTo>
                <a:lnTo>
                  <a:pt x="8" y="0"/>
                </a:lnTo>
                <a:lnTo>
                  <a:pt x="7" y="0"/>
                </a:lnTo>
                <a:lnTo>
                  <a:pt x="6" y="0"/>
                </a:lnTo>
                <a:lnTo>
                  <a:pt x="5" y="0"/>
                </a:lnTo>
                <a:lnTo>
                  <a:pt x="4" y="0"/>
                </a:lnTo>
                <a:lnTo>
                  <a:pt x="4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2" name="Freeform 170"/>
          <p:cNvSpPr>
            <a:spLocks/>
          </p:cNvSpPr>
          <p:nvPr/>
        </p:nvSpPr>
        <p:spPr bwMode="auto">
          <a:xfrm>
            <a:off x="4524375" y="6018213"/>
            <a:ext cx="6350" cy="1587"/>
          </a:xfrm>
          <a:custGeom>
            <a:avLst/>
            <a:gdLst>
              <a:gd name="T0" fmla="*/ 2117 w 3"/>
              <a:gd name="T1" fmla="*/ 0 h 1"/>
              <a:gd name="T2" fmla="*/ 2117 w 3"/>
              <a:gd name="T3" fmla="*/ 0 h 1"/>
              <a:gd name="T4" fmla="*/ 2117 w 3"/>
              <a:gd name="T5" fmla="*/ 0 h 1"/>
              <a:gd name="T6" fmla="*/ 2117 w 3"/>
              <a:gd name="T7" fmla="*/ 0 h 1"/>
              <a:gd name="T8" fmla="*/ 4233 w 3"/>
              <a:gd name="T9" fmla="*/ 0 h 1"/>
              <a:gd name="T10" fmla="*/ 4233 w 3"/>
              <a:gd name="T11" fmla="*/ 0 h 1"/>
              <a:gd name="T12" fmla="*/ 4233 w 3"/>
              <a:gd name="T13" fmla="*/ 0 h 1"/>
              <a:gd name="T14" fmla="*/ 4233 w 3"/>
              <a:gd name="T15" fmla="*/ 0 h 1"/>
              <a:gd name="T16" fmla="*/ 2117 w 3"/>
              <a:gd name="T17" fmla="*/ 0 h 1"/>
              <a:gd name="T18" fmla="*/ 0 w 3"/>
              <a:gd name="T19" fmla="*/ 0 h 1"/>
              <a:gd name="T20" fmla="*/ 0 w 3"/>
              <a:gd name="T21" fmla="*/ 0 h 1"/>
              <a:gd name="T22" fmla="*/ 0 w 3"/>
              <a:gd name="T23" fmla="*/ 0 h 1"/>
              <a:gd name="T24" fmla="*/ 2117 w 3"/>
              <a:gd name="T25" fmla="*/ 0 h 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"/>
              <a:gd name="T40" fmla="*/ 0 h 1"/>
              <a:gd name="T41" fmla="*/ 3 w 3"/>
              <a:gd name="T42" fmla="*/ 1 h 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" h="1">
                <a:moveTo>
                  <a:pt x="1" y="0"/>
                </a:moveTo>
                <a:lnTo>
                  <a:pt x="1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3" name="Freeform 171"/>
          <p:cNvSpPr>
            <a:spLocks/>
          </p:cNvSpPr>
          <p:nvPr/>
        </p:nvSpPr>
        <p:spPr bwMode="auto">
          <a:xfrm>
            <a:off x="4522788" y="6022975"/>
            <a:ext cx="3175" cy="4763"/>
          </a:xfrm>
          <a:custGeom>
            <a:avLst/>
            <a:gdLst>
              <a:gd name="T0" fmla="*/ 0 w 2"/>
              <a:gd name="T1" fmla="*/ 2382 h 2"/>
              <a:gd name="T2" fmla="*/ 0 w 2"/>
              <a:gd name="T3" fmla="*/ 2382 h 2"/>
              <a:gd name="T4" fmla="*/ 0 w 2"/>
              <a:gd name="T5" fmla="*/ 238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1588 w 2"/>
              <a:gd name="T13" fmla="*/ 0 h 2"/>
              <a:gd name="T14" fmla="*/ 1588 w 2"/>
              <a:gd name="T15" fmla="*/ 0 h 2"/>
              <a:gd name="T16" fmla="*/ 1588 w 2"/>
              <a:gd name="T17" fmla="*/ 2382 h 2"/>
              <a:gd name="T18" fmla="*/ 1588 w 2"/>
              <a:gd name="T19" fmla="*/ 2382 h 2"/>
              <a:gd name="T20" fmla="*/ 0 w 2"/>
              <a:gd name="T21" fmla="*/ 2382 h 2"/>
              <a:gd name="T22" fmla="*/ 0 w 2"/>
              <a:gd name="T23" fmla="*/ 2382 h 2"/>
              <a:gd name="T24" fmla="*/ 0 w 2"/>
              <a:gd name="T25" fmla="*/ 238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"/>
              <a:gd name="T40" fmla="*/ 0 h 2"/>
              <a:gd name="T41" fmla="*/ 2 w 2"/>
              <a:gd name="T42" fmla="*/ 2 h 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" h="2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" name="Freeform 172"/>
          <p:cNvSpPr>
            <a:spLocks/>
          </p:cNvSpPr>
          <p:nvPr/>
        </p:nvSpPr>
        <p:spPr bwMode="auto">
          <a:xfrm>
            <a:off x="4530725" y="6021388"/>
            <a:ext cx="9525" cy="6350"/>
          </a:xfrm>
          <a:custGeom>
            <a:avLst/>
            <a:gdLst>
              <a:gd name="T0" fmla="*/ 6804 w 7"/>
              <a:gd name="T1" fmla="*/ 0 h 3"/>
              <a:gd name="T2" fmla="*/ 6804 w 7"/>
              <a:gd name="T3" fmla="*/ 0 h 3"/>
              <a:gd name="T4" fmla="*/ 5443 w 7"/>
              <a:gd name="T5" fmla="*/ 0 h 3"/>
              <a:gd name="T6" fmla="*/ 2721 w 7"/>
              <a:gd name="T7" fmla="*/ 2117 h 3"/>
              <a:gd name="T8" fmla="*/ 1361 w 7"/>
              <a:gd name="T9" fmla="*/ 2117 h 3"/>
              <a:gd name="T10" fmla="*/ 0 w 7"/>
              <a:gd name="T11" fmla="*/ 2117 h 3"/>
              <a:gd name="T12" fmla="*/ 0 w 7"/>
              <a:gd name="T13" fmla="*/ 4233 h 3"/>
              <a:gd name="T14" fmla="*/ 2721 w 7"/>
              <a:gd name="T15" fmla="*/ 4233 h 3"/>
              <a:gd name="T16" fmla="*/ 4082 w 7"/>
              <a:gd name="T17" fmla="*/ 4233 h 3"/>
              <a:gd name="T18" fmla="*/ 6804 w 7"/>
              <a:gd name="T19" fmla="*/ 2117 h 3"/>
              <a:gd name="T20" fmla="*/ 8164 w 7"/>
              <a:gd name="T21" fmla="*/ 0 h 3"/>
              <a:gd name="T22" fmla="*/ 6804 w 7"/>
              <a:gd name="T23" fmla="*/ 0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"/>
              <a:gd name="T37" fmla="*/ 0 h 3"/>
              <a:gd name="T38" fmla="*/ 7 w 7"/>
              <a:gd name="T39" fmla="*/ 3 h 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" h="3">
                <a:moveTo>
                  <a:pt x="5" y="0"/>
                </a:moveTo>
                <a:lnTo>
                  <a:pt x="5" y="0"/>
                </a:lnTo>
                <a:lnTo>
                  <a:pt x="4" y="0"/>
                </a:lnTo>
                <a:lnTo>
                  <a:pt x="2" y="1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2" y="2"/>
                </a:lnTo>
                <a:lnTo>
                  <a:pt x="3" y="2"/>
                </a:lnTo>
                <a:lnTo>
                  <a:pt x="5" y="1"/>
                </a:lnTo>
                <a:lnTo>
                  <a:pt x="6" y="0"/>
                </a:lnTo>
                <a:lnTo>
                  <a:pt x="5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5" name="Freeform 173"/>
          <p:cNvSpPr>
            <a:spLocks/>
          </p:cNvSpPr>
          <p:nvPr/>
        </p:nvSpPr>
        <p:spPr bwMode="auto">
          <a:xfrm>
            <a:off x="4540250" y="6015038"/>
            <a:ext cx="0" cy="4762"/>
          </a:xfrm>
          <a:custGeom>
            <a:avLst/>
            <a:gdLst>
              <a:gd name="T0" fmla="*/ 0 w 1"/>
              <a:gd name="T1" fmla="*/ 1587 h 3"/>
              <a:gd name="T2" fmla="*/ 0 w 1"/>
              <a:gd name="T3" fmla="*/ 1587 h 3"/>
              <a:gd name="T4" fmla="*/ 0 w 1"/>
              <a:gd name="T5" fmla="*/ 1587 h 3"/>
              <a:gd name="T6" fmla="*/ 0 w 1"/>
              <a:gd name="T7" fmla="*/ 1587 h 3"/>
              <a:gd name="T8" fmla="*/ 0 w 1"/>
              <a:gd name="T9" fmla="*/ 3175 h 3"/>
              <a:gd name="T10" fmla="*/ 0 w 1"/>
              <a:gd name="T11" fmla="*/ 3175 h 3"/>
              <a:gd name="T12" fmla="*/ 0 w 1"/>
              <a:gd name="T13" fmla="*/ 1587 h 3"/>
              <a:gd name="T14" fmla="*/ 0 w 1"/>
              <a:gd name="T15" fmla="*/ 1587 h 3"/>
              <a:gd name="T16" fmla="*/ 0 w 1"/>
              <a:gd name="T17" fmla="*/ 0 h 3"/>
              <a:gd name="T18" fmla="*/ 0 w 1"/>
              <a:gd name="T19" fmla="*/ 0 h 3"/>
              <a:gd name="T20" fmla="*/ 0 w 1"/>
              <a:gd name="T21" fmla="*/ 1587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"/>
              <a:gd name="T34" fmla="*/ 0 h 3"/>
              <a:gd name="T35" fmla="*/ 0 w 1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" h="3">
                <a:moveTo>
                  <a:pt x="0" y="1"/>
                </a:moveTo>
                <a:lnTo>
                  <a:pt x="0" y="1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6" name="Freeform 174"/>
          <p:cNvSpPr>
            <a:spLocks/>
          </p:cNvSpPr>
          <p:nvPr/>
        </p:nvSpPr>
        <p:spPr bwMode="auto">
          <a:xfrm>
            <a:off x="4535488" y="6015038"/>
            <a:ext cx="0" cy="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"/>
              <a:gd name="T34" fmla="*/ 0 h 1"/>
              <a:gd name="T35" fmla="*/ 1 w 1"/>
              <a:gd name="T36" fmla="*/ 1 h 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7" name="Freeform 175"/>
          <p:cNvSpPr>
            <a:spLocks/>
          </p:cNvSpPr>
          <p:nvPr/>
        </p:nvSpPr>
        <p:spPr bwMode="auto">
          <a:xfrm>
            <a:off x="4522788" y="6042025"/>
            <a:ext cx="1587" cy="9525"/>
          </a:xfrm>
          <a:custGeom>
            <a:avLst/>
            <a:gdLst>
              <a:gd name="T0" fmla="*/ 0 w 1"/>
              <a:gd name="T1" fmla="*/ 0 h 7"/>
              <a:gd name="T2" fmla="*/ 0 w 1"/>
              <a:gd name="T3" fmla="*/ 0 h 7"/>
              <a:gd name="T4" fmla="*/ 0 w 1"/>
              <a:gd name="T5" fmla="*/ 0 h 7"/>
              <a:gd name="T6" fmla="*/ 0 w 1"/>
              <a:gd name="T7" fmla="*/ 0 h 7"/>
              <a:gd name="T8" fmla="*/ 0 w 1"/>
              <a:gd name="T9" fmla="*/ 0 h 7"/>
              <a:gd name="T10" fmla="*/ 0 w 1"/>
              <a:gd name="T11" fmla="*/ 2721 h 7"/>
              <a:gd name="T12" fmla="*/ 0 w 1"/>
              <a:gd name="T13" fmla="*/ 4082 h 7"/>
              <a:gd name="T14" fmla="*/ 0 w 1"/>
              <a:gd name="T15" fmla="*/ 6804 h 7"/>
              <a:gd name="T16" fmla="*/ 0 w 1"/>
              <a:gd name="T17" fmla="*/ 8164 h 7"/>
              <a:gd name="T18" fmla="*/ 0 w 1"/>
              <a:gd name="T19" fmla="*/ 8164 h 7"/>
              <a:gd name="T20" fmla="*/ 0 w 1"/>
              <a:gd name="T21" fmla="*/ 8164 h 7"/>
              <a:gd name="T22" fmla="*/ 0 w 1"/>
              <a:gd name="T23" fmla="*/ 8164 h 7"/>
              <a:gd name="T24" fmla="*/ 0 w 1"/>
              <a:gd name="T25" fmla="*/ 6804 h 7"/>
              <a:gd name="T26" fmla="*/ 0 w 1"/>
              <a:gd name="T27" fmla="*/ 4082 h 7"/>
              <a:gd name="T28" fmla="*/ 0 w 1"/>
              <a:gd name="T29" fmla="*/ 2721 h 7"/>
              <a:gd name="T30" fmla="*/ 0 w 1"/>
              <a:gd name="T31" fmla="*/ 0 h 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"/>
              <a:gd name="T49" fmla="*/ 0 h 7"/>
              <a:gd name="T50" fmla="*/ 1 w 1"/>
              <a:gd name="T51" fmla="*/ 7 h 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" h="7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5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8" name="Freeform 176"/>
          <p:cNvSpPr>
            <a:spLocks/>
          </p:cNvSpPr>
          <p:nvPr/>
        </p:nvSpPr>
        <p:spPr bwMode="auto">
          <a:xfrm>
            <a:off x="4521200" y="6037263"/>
            <a:ext cx="4763" cy="4762"/>
          </a:xfrm>
          <a:custGeom>
            <a:avLst/>
            <a:gdLst>
              <a:gd name="T0" fmla="*/ 3175 w 3"/>
              <a:gd name="T1" fmla="*/ 1587 h 3"/>
              <a:gd name="T2" fmla="*/ 3175 w 3"/>
              <a:gd name="T3" fmla="*/ 1587 h 3"/>
              <a:gd name="T4" fmla="*/ 3175 w 3"/>
              <a:gd name="T5" fmla="*/ 3175 h 3"/>
              <a:gd name="T6" fmla="*/ 1588 w 3"/>
              <a:gd name="T7" fmla="*/ 3175 h 3"/>
              <a:gd name="T8" fmla="*/ 1588 w 3"/>
              <a:gd name="T9" fmla="*/ 3175 h 3"/>
              <a:gd name="T10" fmla="*/ 0 w 3"/>
              <a:gd name="T11" fmla="*/ 1587 h 3"/>
              <a:gd name="T12" fmla="*/ 1588 w 3"/>
              <a:gd name="T13" fmla="*/ 0 h 3"/>
              <a:gd name="T14" fmla="*/ 1588 w 3"/>
              <a:gd name="T15" fmla="*/ 0 h 3"/>
              <a:gd name="T16" fmla="*/ 1588 w 3"/>
              <a:gd name="T17" fmla="*/ 0 h 3"/>
              <a:gd name="T18" fmla="*/ 1588 w 3"/>
              <a:gd name="T19" fmla="*/ 0 h 3"/>
              <a:gd name="T20" fmla="*/ 1588 w 3"/>
              <a:gd name="T21" fmla="*/ 1587 h 3"/>
              <a:gd name="T22" fmla="*/ 1588 w 3"/>
              <a:gd name="T23" fmla="*/ 0 h 3"/>
              <a:gd name="T24" fmla="*/ 3175 w 3"/>
              <a:gd name="T25" fmla="*/ 1587 h 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"/>
              <a:gd name="T40" fmla="*/ 0 h 3"/>
              <a:gd name="T41" fmla="*/ 3 w 3"/>
              <a:gd name="T42" fmla="*/ 3 h 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" h="3">
                <a:moveTo>
                  <a:pt x="2" y="1"/>
                </a:moveTo>
                <a:lnTo>
                  <a:pt x="2" y="1"/>
                </a:lnTo>
                <a:lnTo>
                  <a:pt x="2" y="2"/>
                </a:lnTo>
                <a:lnTo>
                  <a:pt x="1" y="2"/>
                </a:lnTo>
                <a:lnTo>
                  <a:pt x="0" y="1"/>
                </a:lnTo>
                <a:lnTo>
                  <a:pt x="1" y="0"/>
                </a:lnTo>
                <a:lnTo>
                  <a:pt x="1" y="1"/>
                </a:lnTo>
                <a:lnTo>
                  <a:pt x="1" y="0"/>
                </a:lnTo>
                <a:lnTo>
                  <a:pt x="2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9" name="Freeform 177"/>
          <p:cNvSpPr>
            <a:spLocks/>
          </p:cNvSpPr>
          <p:nvPr/>
        </p:nvSpPr>
        <p:spPr bwMode="auto">
          <a:xfrm>
            <a:off x="4525963" y="6042025"/>
            <a:ext cx="4762" cy="11113"/>
          </a:xfrm>
          <a:custGeom>
            <a:avLst/>
            <a:gdLst>
              <a:gd name="T0" fmla="*/ 0 w 2"/>
              <a:gd name="T1" fmla="*/ 9724 h 8"/>
              <a:gd name="T2" fmla="*/ 0 w 2"/>
              <a:gd name="T3" fmla="*/ 9724 h 8"/>
              <a:gd name="T4" fmla="*/ 0 w 2"/>
              <a:gd name="T5" fmla="*/ 6946 h 8"/>
              <a:gd name="T6" fmla="*/ 0 w 2"/>
              <a:gd name="T7" fmla="*/ 5557 h 8"/>
              <a:gd name="T8" fmla="*/ 0 w 2"/>
              <a:gd name="T9" fmla="*/ 2778 h 8"/>
              <a:gd name="T10" fmla="*/ 0 w 2"/>
              <a:gd name="T11" fmla="*/ 0 h 8"/>
              <a:gd name="T12" fmla="*/ 2381 w 2"/>
              <a:gd name="T13" fmla="*/ 1389 h 8"/>
              <a:gd name="T14" fmla="*/ 2381 w 2"/>
              <a:gd name="T15" fmla="*/ 2778 h 8"/>
              <a:gd name="T16" fmla="*/ 2381 w 2"/>
              <a:gd name="T17" fmla="*/ 5557 h 8"/>
              <a:gd name="T18" fmla="*/ 2381 w 2"/>
              <a:gd name="T19" fmla="*/ 6946 h 8"/>
              <a:gd name="T20" fmla="*/ 2381 w 2"/>
              <a:gd name="T21" fmla="*/ 8335 h 8"/>
              <a:gd name="T22" fmla="*/ 2381 w 2"/>
              <a:gd name="T23" fmla="*/ 9724 h 8"/>
              <a:gd name="T24" fmla="*/ 0 w 2"/>
              <a:gd name="T25" fmla="*/ 9724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"/>
              <a:gd name="T40" fmla="*/ 0 h 8"/>
              <a:gd name="T41" fmla="*/ 2 w 2"/>
              <a:gd name="T42" fmla="*/ 8 h 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" h="8">
                <a:moveTo>
                  <a:pt x="0" y="7"/>
                </a:moveTo>
                <a:lnTo>
                  <a:pt x="0" y="7"/>
                </a:lnTo>
                <a:lnTo>
                  <a:pt x="0" y="5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" y="1"/>
                </a:lnTo>
                <a:lnTo>
                  <a:pt x="1" y="2"/>
                </a:lnTo>
                <a:lnTo>
                  <a:pt x="1" y="4"/>
                </a:lnTo>
                <a:lnTo>
                  <a:pt x="1" y="5"/>
                </a:lnTo>
                <a:lnTo>
                  <a:pt x="1" y="6"/>
                </a:lnTo>
                <a:lnTo>
                  <a:pt x="1" y="7"/>
                </a:lnTo>
                <a:lnTo>
                  <a:pt x="0" y="7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0" name="Freeform 178"/>
          <p:cNvSpPr>
            <a:spLocks/>
          </p:cNvSpPr>
          <p:nvPr/>
        </p:nvSpPr>
        <p:spPr bwMode="auto">
          <a:xfrm>
            <a:off x="4518025" y="6042025"/>
            <a:ext cx="3175" cy="9525"/>
          </a:xfrm>
          <a:custGeom>
            <a:avLst/>
            <a:gdLst>
              <a:gd name="T0" fmla="*/ 1588 w 2"/>
              <a:gd name="T1" fmla="*/ 0 h 7"/>
              <a:gd name="T2" fmla="*/ 1588 w 2"/>
              <a:gd name="T3" fmla="*/ 0 h 7"/>
              <a:gd name="T4" fmla="*/ 1588 w 2"/>
              <a:gd name="T5" fmla="*/ 2721 h 7"/>
              <a:gd name="T6" fmla="*/ 1588 w 2"/>
              <a:gd name="T7" fmla="*/ 4082 h 7"/>
              <a:gd name="T8" fmla="*/ 1588 w 2"/>
              <a:gd name="T9" fmla="*/ 6804 h 7"/>
              <a:gd name="T10" fmla="*/ 1588 w 2"/>
              <a:gd name="T11" fmla="*/ 8164 h 7"/>
              <a:gd name="T12" fmla="*/ 0 w 2"/>
              <a:gd name="T13" fmla="*/ 8164 h 7"/>
              <a:gd name="T14" fmla="*/ 0 w 2"/>
              <a:gd name="T15" fmla="*/ 6804 h 7"/>
              <a:gd name="T16" fmla="*/ 0 w 2"/>
              <a:gd name="T17" fmla="*/ 4082 h 7"/>
              <a:gd name="T18" fmla="*/ 0 w 2"/>
              <a:gd name="T19" fmla="*/ 2721 h 7"/>
              <a:gd name="T20" fmla="*/ 0 w 2"/>
              <a:gd name="T21" fmla="*/ 1361 h 7"/>
              <a:gd name="T22" fmla="*/ 0 w 2"/>
              <a:gd name="T23" fmla="*/ 1361 h 7"/>
              <a:gd name="T24" fmla="*/ 1588 w 2"/>
              <a:gd name="T25" fmla="*/ 0 h 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"/>
              <a:gd name="T40" fmla="*/ 0 h 7"/>
              <a:gd name="T41" fmla="*/ 2 w 2"/>
              <a:gd name="T42" fmla="*/ 7 h 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" h="7">
                <a:moveTo>
                  <a:pt x="1" y="0"/>
                </a:moveTo>
                <a:lnTo>
                  <a:pt x="1" y="0"/>
                </a:lnTo>
                <a:lnTo>
                  <a:pt x="1" y="2"/>
                </a:lnTo>
                <a:lnTo>
                  <a:pt x="1" y="3"/>
                </a:lnTo>
                <a:lnTo>
                  <a:pt x="1" y="5"/>
                </a:lnTo>
                <a:lnTo>
                  <a:pt x="1" y="6"/>
                </a:lnTo>
                <a:lnTo>
                  <a:pt x="0" y="6"/>
                </a:lnTo>
                <a:lnTo>
                  <a:pt x="0" y="5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1" name="Freeform 179"/>
          <p:cNvSpPr>
            <a:spLocks/>
          </p:cNvSpPr>
          <p:nvPr/>
        </p:nvSpPr>
        <p:spPr bwMode="auto">
          <a:xfrm>
            <a:off x="4486275" y="5984875"/>
            <a:ext cx="6350" cy="6350"/>
          </a:xfrm>
          <a:custGeom>
            <a:avLst/>
            <a:gdLst>
              <a:gd name="T0" fmla="*/ 0 w 4"/>
              <a:gd name="T1" fmla="*/ 0 h 4"/>
              <a:gd name="T2" fmla="*/ 1588 w 4"/>
              <a:gd name="T3" fmla="*/ 1588 h 4"/>
              <a:gd name="T4" fmla="*/ 0 w 4"/>
              <a:gd name="T5" fmla="*/ 3175 h 4"/>
              <a:gd name="T6" fmla="*/ 0 w 4"/>
              <a:gd name="T7" fmla="*/ 3175 h 4"/>
              <a:gd name="T8" fmla="*/ 4762 w 4"/>
              <a:gd name="T9" fmla="*/ 4762 h 4"/>
              <a:gd name="T10" fmla="*/ 4762 w 4"/>
              <a:gd name="T11" fmla="*/ 3175 h 4"/>
              <a:gd name="T12" fmla="*/ 4762 w 4"/>
              <a:gd name="T13" fmla="*/ 3175 h 4"/>
              <a:gd name="T14" fmla="*/ 3175 w 4"/>
              <a:gd name="T15" fmla="*/ 1588 h 4"/>
              <a:gd name="T16" fmla="*/ 0 w 4"/>
              <a:gd name="T17" fmla="*/ 0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"/>
              <a:gd name="T28" fmla="*/ 0 h 4"/>
              <a:gd name="T29" fmla="*/ 4 w 4"/>
              <a:gd name="T30" fmla="*/ 4 h 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" h="4">
                <a:moveTo>
                  <a:pt x="0" y="0"/>
                </a:moveTo>
                <a:lnTo>
                  <a:pt x="1" y="1"/>
                </a:lnTo>
                <a:lnTo>
                  <a:pt x="0" y="2"/>
                </a:lnTo>
                <a:lnTo>
                  <a:pt x="3" y="3"/>
                </a:lnTo>
                <a:lnTo>
                  <a:pt x="3" y="2"/>
                </a:lnTo>
                <a:lnTo>
                  <a:pt x="2" y="1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2" name="Freeform 180"/>
          <p:cNvSpPr>
            <a:spLocks/>
          </p:cNvSpPr>
          <p:nvPr/>
        </p:nvSpPr>
        <p:spPr bwMode="auto">
          <a:xfrm>
            <a:off x="4489450" y="5983288"/>
            <a:ext cx="1588" cy="9525"/>
          </a:xfrm>
          <a:custGeom>
            <a:avLst/>
            <a:gdLst>
              <a:gd name="T0" fmla="*/ 0 w 2"/>
              <a:gd name="T1" fmla="*/ 6350 h 6"/>
              <a:gd name="T2" fmla="*/ 0 w 2"/>
              <a:gd name="T3" fmla="*/ 7938 h 6"/>
              <a:gd name="T4" fmla="*/ 794 w 2"/>
              <a:gd name="T5" fmla="*/ 6350 h 6"/>
              <a:gd name="T6" fmla="*/ 794 w 2"/>
              <a:gd name="T7" fmla="*/ 4763 h 6"/>
              <a:gd name="T8" fmla="*/ 794 w 2"/>
              <a:gd name="T9" fmla="*/ 1588 h 6"/>
              <a:gd name="T10" fmla="*/ 794 w 2"/>
              <a:gd name="T11" fmla="*/ 1588 h 6"/>
              <a:gd name="T12" fmla="*/ 0 w 2"/>
              <a:gd name="T13" fmla="*/ 0 h 6"/>
              <a:gd name="T14" fmla="*/ 0 w 2"/>
              <a:gd name="T15" fmla="*/ 1588 h 6"/>
              <a:gd name="T16" fmla="*/ 0 w 2"/>
              <a:gd name="T17" fmla="*/ 4763 h 6"/>
              <a:gd name="T18" fmla="*/ 0 w 2"/>
              <a:gd name="T19" fmla="*/ 4763 h 6"/>
              <a:gd name="T20" fmla="*/ 0 w 2"/>
              <a:gd name="T21" fmla="*/ 6350 h 6"/>
              <a:gd name="T22" fmla="*/ 0 w 2"/>
              <a:gd name="T23" fmla="*/ 7938 h 6"/>
              <a:gd name="T24" fmla="*/ 0 w 2"/>
              <a:gd name="T25" fmla="*/ 6350 h 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"/>
              <a:gd name="T40" fmla="*/ 0 h 6"/>
              <a:gd name="T41" fmla="*/ 2 w 2"/>
              <a:gd name="T42" fmla="*/ 6 h 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" h="6">
                <a:moveTo>
                  <a:pt x="0" y="4"/>
                </a:moveTo>
                <a:lnTo>
                  <a:pt x="0" y="5"/>
                </a:lnTo>
                <a:lnTo>
                  <a:pt x="1" y="4"/>
                </a:lnTo>
                <a:lnTo>
                  <a:pt x="1" y="3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0" y="4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3" name="Freeform 181"/>
          <p:cNvSpPr>
            <a:spLocks/>
          </p:cNvSpPr>
          <p:nvPr/>
        </p:nvSpPr>
        <p:spPr bwMode="auto">
          <a:xfrm>
            <a:off x="4486275" y="5983288"/>
            <a:ext cx="4763" cy="7937"/>
          </a:xfrm>
          <a:custGeom>
            <a:avLst/>
            <a:gdLst>
              <a:gd name="T0" fmla="*/ 3175 w 3"/>
              <a:gd name="T1" fmla="*/ 1587 h 5"/>
              <a:gd name="T2" fmla="*/ 1588 w 3"/>
              <a:gd name="T3" fmla="*/ 0 h 5"/>
              <a:gd name="T4" fmla="*/ 1588 w 3"/>
              <a:gd name="T5" fmla="*/ 1587 h 5"/>
              <a:gd name="T6" fmla="*/ 0 w 3"/>
              <a:gd name="T7" fmla="*/ 3175 h 5"/>
              <a:gd name="T8" fmla="*/ 0 w 3"/>
              <a:gd name="T9" fmla="*/ 4762 h 5"/>
              <a:gd name="T10" fmla="*/ 0 w 3"/>
              <a:gd name="T11" fmla="*/ 6350 h 5"/>
              <a:gd name="T12" fmla="*/ 1588 w 3"/>
              <a:gd name="T13" fmla="*/ 6350 h 5"/>
              <a:gd name="T14" fmla="*/ 1588 w 3"/>
              <a:gd name="T15" fmla="*/ 4762 h 5"/>
              <a:gd name="T16" fmla="*/ 1588 w 3"/>
              <a:gd name="T17" fmla="*/ 3175 h 5"/>
              <a:gd name="T18" fmla="*/ 1588 w 3"/>
              <a:gd name="T19" fmla="*/ 1587 h 5"/>
              <a:gd name="T20" fmla="*/ 3175 w 3"/>
              <a:gd name="T21" fmla="*/ 1587 h 5"/>
              <a:gd name="T22" fmla="*/ 1588 w 3"/>
              <a:gd name="T23" fmla="*/ 0 h 5"/>
              <a:gd name="T24" fmla="*/ 3175 w 3"/>
              <a:gd name="T25" fmla="*/ 158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"/>
              <a:gd name="T40" fmla="*/ 0 h 5"/>
              <a:gd name="T41" fmla="*/ 3 w 3"/>
              <a:gd name="T42" fmla="*/ 5 h 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" h="5">
                <a:moveTo>
                  <a:pt x="2" y="1"/>
                </a:moveTo>
                <a:lnTo>
                  <a:pt x="1" y="0"/>
                </a:lnTo>
                <a:lnTo>
                  <a:pt x="1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2" y="1"/>
                </a:lnTo>
                <a:lnTo>
                  <a:pt x="1" y="0"/>
                </a:lnTo>
                <a:lnTo>
                  <a:pt x="2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" name="Freeform 182"/>
          <p:cNvSpPr>
            <a:spLocks/>
          </p:cNvSpPr>
          <p:nvPr/>
        </p:nvSpPr>
        <p:spPr bwMode="auto">
          <a:xfrm>
            <a:off x="4486275" y="5815013"/>
            <a:ext cx="44450" cy="98425"/>
          </a:xfrm>
          <a:custGeom>
            <a:avLst/>
            <a:gdLst>
              <a:gd name="T0" fmla="*/ 19050 w 28"/>
              <a:gd name="T1" fmla="*/ 8685 h 68"/>
              <a:gd name="T2" fmla="*/ 17463 w 28"/>
              <a:gd name="T3" fmla="*/ 10132 h 68"/>
              <a:gd name="T4" fmla="*/ 14288 w 28"/>
              <a:gd name="T5" fmla="*/ 10132 h 68"/>
              <a:gd name="T6" fmla="*/ 11113 w 28"/>
              <a:gd name="T7" fmla="*/ 5790 h 68"/>
              <a:gd name="T8" fmla="*/ 7938 w 28"/>
              <a:gd name="T9" fmla="*/ 1447 h 68"/>
              <a:gd name="T10" fmla="*/ 3175 w 28"/>
              <a:gd name="T11" fmla="*/ 1447 h 68"/>
              <a:gd name="T12" fmla="*/ 1588 w 28"/>
              <a:gd name="T13" fmla="*/ 5790 h 68"/>
              <a:gd name="T14" fmla="*/ 0 w 28"/>
              <a:gd name="T15" fmla="*/ 10132 h 68"/>
              <a:gd name="T16" fmla="*/ 1588 w 28"/>
              <a:gd name="T17" fmla="*/ 14474 h 68"/>
              <a:gd name="T18" fmla="*/ 3175 w 28"/>
              <a:gd name="T19" fmla="*/ 20264 h 68"/>
              <a:gd name="T20" fmla="*/ 3175 w 28"/>
              <a:gd name="T21" fmla="*/ 26054 h 68"/>
              <a:gd name="T22" fmla="*/ 3175 w 28"/>
              <a:gd name="T23" fmla="*/ 31843 h 68"/>
              <a:gd name="T24" fmla="*/ 3175 w 28"/>
              <a:gd name="T25" fmla="*/ 37633 h 68"/>
              <a:gd name="T26" fmla="*/ 4763 w 28"/>
              <a:gd name="T27" fmla="*/ 43423 h 68"/>
              <a:gd name="T28" fmla="*/ 4763 w 28"/>
              <a:gd name="T29" fmla="*/ 50660 h 68"/>
              <a:gd name="T30" fmla="*/ 7938 w 28"/>
              <a:gd name="T31" fmla="*/ 55002 h 68"/>
              <a:gd name="T32" fmla="*/ 9525 w 28"/>
              <a:gd name="T33" fmla="*/ 59344 h 68"/>
              <a:gd name="T34" fmla="*/ 6350 w 28"/>
              <a:gd name="T35" fmla="*/ 65134 h 68"/>
              <a:gd name="T36" fmla="*/ 4763 w 28"/>
              <a:gd name="T37" fmla="*/ 72371 h 68"/>
              <a:gd name="T38" fmla="*/ 1588 w 28"/>
              <a:gd name="T39" fmla="*/ 78161 h 68"/>
              <a:gd name="T40" fmla="*/ 1588 w 28"/>
              <a:gd name="T41" fmla="*/ 82503 h 68"/>
              <a:gd name="T42" fmla="*/ 3175 w 28"/>
              <a:gd name="T43" fmla="*/ 88293 h 68"/>
              <a:gd name="T44" fmla="*/ 7938 w 28"/>
              <a:gd name="T45" fmla="*/ 91188 h 68"/>
              <a:gd name="T46" fmla="*/ 11113 w 28"/>
              <a:gd name="T47" fmla="*/ 95530 h 68"/>
              <a:gd name="T48" fmla="*/ 15875 w 28"/>
              <a:gd name="T49" fmla="*/ 95530 h 68"/>
              <a:gd name="T50" fmla="*/ 20638 w 28"/>
              <a:gd name="T51" fmla="*/ 96978 h 68"/>
              <a:gd name="T52" fmla="*/ 25400 w 28"/>
              <a:gd name="T53" fmla="*/ 96978 h 68"/>
              <a:gd name="T54" fmla="*/ 31750 w 28"/>
              <a:gd name="T55" fmla="*/ 96978 h 68"/>
              <a:gd name="T56" fmla="*/ 34925 w 28"/>
              <a:gd name="T57" fmla="*/ 94083 h 68"/>
              <a:gd name="T58" fmla="*/ 34925 w 28"/>
              <a:gd name="T59" fmla="*/ 89740 h 68"/>
              <a:gd name="T60" fmla="*/ 34925 w 28"/>
              <a:gd name="T61" fmla="*/ 83951 h 68"/>
              <a:gd name="T62" fmla="*/ 38100 w 28"/>
              <a:gd name="T63" fmla="*/ 78161 h 68"/>
              <a:gd name="T64" fmla="*/ 42863 w 28"/>
              <a:gd name="T65" fmla="*/ 72371 h 68"/>
              <a:gd name="T66" fmla="*/ 42863 w 28"/>
              <a:gd name="T67" fmla="*/ 65134 h 68"/>
              <a:gd name="T68" fmla="*/ 39688 w 28"/>
              <a:gd name="T69" fmla="*/ 57897 h 68"/>
              <a:gd name="T70" fmla="*/ 34925 w 28"/>
              <a:gd name="T71" fmla="*/ 52107 h 68"/>
              <a:gd name="T72" fmla="*/ 31750 w 28"/>
              <a:gd name="T73" fmla="*/ 49213 h 68"/>
              <a:gd name="T74" fmla="*/ 30163 w 28"/>
              <a:gd name="T75" fmla="*/ 44870 h 68"/>
              <a:gd name="T76" fmla="*/ 33338 w 28"/>
              <a:gd name="T77" fmla="*/ 39081 h 68"/>
              <a:gd name="T78" fmla="*/ 36513 w 28"/>
              <a:gd name="T79" fmla="*/ 34738 h 68"/>
              <a:gd name="T80" fmla="*/ 39688 w 28"/>
              <a:gd name="T81" fmla="*/ 27501 h 68"/>
              <a:gd name="T82" fmla="*/ 39688 w 28"/>
              <a:gd name="T83" fmla="*/ 26054 h 68"/>
              <a:gd name="T84" fmla="*/ 38100 w 28"/>
              <a:gd name="T85" fmla="*/ 24606 h 68"/>
              <a:gd name="T86" fmla="*/ 38100 w 28"/>
              <a:gd name="T87" fmla="*/ 18817 h 68"/>
              <a:gd name="T88" fmla="*/ 34925 w 28"/>
              <a:gd name="T89" fmla="*/ 14474 h 68"/>
              <a:gd name="T90" fmla="*/ 33338 w 28"/>
              <a:gd name="T91" fmla="*/ 10132 h 68"/>
              <a:gd name="T92" fmla="*/ 30163 w 28"/>
              <a:gd name="T93" fmla="*/ 7237 h 68"/>
              <a:gd name="T94" fmla="*/ 25400 w 28"/>
              <a:gd name="T95" fmla="*/ 7237 h 68"/>
              <a:gd name="T96" fmla="*/ 19050 w 28"/>
              <a:gd name="T97" fmla="*/ 7237 h 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"/>
              <a:gd name="T148" fmla="*/ 0 h 68"/>
              <a:gd name="T149" fmla="*/ 28 w 28"/>
              <a:gd name="T150" fmla="*/ 68 h 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" h="68">
                <a:moveTo>
                  <a:pt x="12" y="5"/>
                </a:moveTo>
                <a:lnTo>
                  <a:pt x="12" y="6"/>
                </a:lnTo>
                <a:lnTo>
                  <a:pt x="11" y="6"/>
                </a:lnTo>
                <a:lnTo>
                  <a:pt x="11" y="7"/>
                </a:lnTo>
                <a:lnTo>
                  <a:pt x="10" y="7"/>
                </a:lnTo>
                <a:lnTo>
                  <a:pt x="9" y="7"/>
                </a:lnTo>
                <a:lnTo>
                  <a:pt x="9" y="6"/>
                </a:lnTo>
                <a:lnTo>
                  <a:pt x="7" y="4"/>
                </a:lnTo>
                <a:lnTo>
                  <a:pt x="7" y="2"/>
                </a:lnTo>
                <a:lnTo>
                  <a:pt x="5" y="1"/>
                </a:lnTo>
                <a:lnTo>
                  <a:pt x="3" y="0"/>
                </a:lnTo>
                <a:lnTo>
                  <a:pt x="2" y="1"/>
                </a:lnTo>
                <a:lnTo>
                  <a:pt x="1" y="2"/>
                </a:lnTo>
                <a:lnTo>
                  <a:pt x="1" y="4"/>
                </a:lnTo>
                <a:lnTo>
                  <a:pt x="0" y="5"/>
                </a:lnTo>
                <a:lnTo>
                  <a:pt x="0" y="7"/>
                </a:lnTo>
                <a:lnTo>
                  <a:pt x="0" y="9"/>
                </a:lnTo>
                <a:lnTo>
                  <a:pt x="1" y="10"/>
                </a:lnTo>
                <a:lnTo>
                  <a:pt x="2" y="12"/>
                </a:lnTo>
                <a:lnTo>
                  <a:pt x="2" y="14"/>
                </a:lnTo>
                <a:lnTo>
                  <a:pt x="2" y="16"/>
                </a:lnTo>
                <a:lnTo>
                  <a:pt x="2" y="18"/>
                </a:lnTo>
                <a:lnTo>
                  <a:pt x="2" y="20"/>
                </a:lnTo>
                <a:lnTo>
                  <a:pt x="2" y="22"/>
                </a:lnTo>
                <a:lnTo>
                  <a:pt x="1" y="24"/>
                </a:lnTo>
                <a:lnTo>
                  <a:pt x="2" y="26"/>
                </a:lnTo>
                <a:lnTo>
                  <a:pt x="2" y="28"/>
                </a:lnTo>
                <a:lnTo>
                  <a:pt x="3" y="30"/>
                </a:lnTo>
                <a:lnTo>
                  <a:pt x="3" y="33"/>
                </a:lnTo>
                <a:lnTo>
                  <a:pt x="3" y="35"/>
                </a:lnTo>
                <a:lnTo>
                  <a:pt x="5" y="37"/>
                </a:lnTo>
                <a:lnTo>
                  <a:pt x="5" y="38"/>
                </a:lnTo>
                <a:lnTo>
                  <a:pt x="6" y="39"/>
                </a:lnTo>
                <a:lnTo>
                  <a:pt x="6" y="41"/>
                </a:lnTo>
                <a:lnTo>
                  <a:pt x="5" y="42"/>
                </a:lnTo>
                <a:lnTo>
                  <a:pt x="4" y="45"/>
                </a:lnTo>
                <a:lnTo>
                  <a:pt x="3" y="47"/>
                </a:lnTo>
                <a:lnTo>
                  <a:pt x="3" y="50"/>
                </a:lnTo>
                <a:lnTo>
                  <a:pt x="2" y="53"/>
                </a:lnTo>
                <a:lnTo>
                  <a:pt x="1" y="54"/>
                </a:lnTo>
                <a:lnTo>
                  <a:pt x="1" y="55"/>
                </a:lnTo>
                <a:lnTo>
                  <a:pt x="1" y="57"/>
                </a:lnTo>
                <a:lnTo>
                  <a:pt x="1" y="59"/>
                </a:lnTo>
                <a:lnTo>
                  <a:pt x="2" y="61"/>
                </a:lnTo>
                <a:lnTo>
                  <a:pt x="3" y="62"/>
                </a:lnTo>
                <a:lnTo>
                  <a:pt x="5" y="63"/>
                </a:lnTo>
                <a:lnTo>
                  <a:pt x="7" y="65"/>
                </a:lnTo>
                <a:lnTo>
                  <a:pt x="7" y="66"/>
                </a:lnTo>
                <a:lnTo>
                  <a:pt x="9" y="66"/>
                </a:lnTo>
                <a:lnTo>
                  <a:pt x="10" y="66"/>
                </a:lnTo>
                <a:lnTo>
                  <a:pt x="11" y="66"/>
                </a:lnTo>
                <a:lnTo>
                  <a:pt x="13" y="67"/>
                </a:lnTo>
                <a:lnTo>
                  <a:pt x="15" y="67"/>
                </a:lnTo>
                <a:lnTo>
                  <a:pt x="16" y="67"/>
                </a:lnTo>
                <a:lnTo>
                  <a:pt x="18" y="67"/>
                </a:lnTo>
                <a:lnTo>
                  <a:pt x="20" y="67"/>
                </a:lnTo>
                <a:lnTo>
                  <a:pt x="21" y="66"/>
                </a:lnTo>
                <a:lnTo>
                  <a:pt x="22" y="65"/>
                </a:lnTo>
                <a:lnTo>
                  <a:pt x="22" y="63"/>
                </a:lnTo>
                <a:lnTo>
                  <a:pt x="22" y="62"/>
                </a:lnTo>
                <a:lnTo>
                  <a:pt x="22" y="60"/>
                </a:lnTo>
                <a:lnTo>
                  <a:pt x="22" y="58"/>
                </a:lnTo>
                <a:lnTo>
                  <a:pt x="23" y="56"/>
                </a:lnTo>
                <a:lnTo>
                  <a:pt x="24" y="54"/>
                </a:lnTo>
                <a:lnTo>
                  <a:pt x="26" y="52"/>
                </a:lnTo>
                <a:lnTo>
                  <a:pt x="27" y="50"/>
                </a:lnTo>
                <a:lnTo>
                  <a:pt x="27" y="48"/>
                </a:lnTo>
                <a:lnTo>
                  <a:pt x="27" y="45"/>
                </a:lnTo>
                <a:lnTo>
                  <a:pt x="26" y="42"/>
                </a:lnTo>
                <a:lnTo>
                  <a:pt x="25" y="40"/>
                </a:lnTo>
                <a:lnTo>
                  <a:pt x="23" y="38"/>
                </a:lnTo>
                <a:lnTo>
                  <a:pt x="22" y="36"/>
                </a:lnTo>
                <a:lnTo>
                  <a:pt x="21" y="35"/>
                </a:lnTo>
                <a:lnTo>
                  <a:pt x="20" y="34"/>
                </a:lnTo>
                <a:lnTo>
                  <a:pt x="20" y="33"/>
                </a:lnTo>
                <a:lnTo>
                  <a:pt x="19" y="31"/>
                </a:lnTo>
                <a:lnTo>
                  <a:pt x="20" y="29"/>
                </a:lnTo>
                <a:lnTo>
                  <a:pt x="21" y="27"/>
                </a:lnTo>
                <a:lnTo>
                  <a:pt x="22" y="25"/>
                </a:lnTo>
                <a:lnTo>
                  <a:pt x="23" y="24"/>
                </a:lnTo>
                <a:lnTo>
                  <a:pt x="24" y="22"/>
                </a:lnTo>
                <a:lnTo>
                  <a:pt x="25" y="19"/>
                </a:lnTo>
                <a:lnTo>
                  <a:pt x="26" y="18"/>
                </a:lnTo>
                <a:lnTo>
                  <a:pt x="25" y="18"/>
                </a:lnTo>
                <a:lnTo>
                  <a:pt x="25" y="17"/>
                </a:lnTo>
                <a:lnTo>
                  <a:pt x="24" y="17"/>
                </a:lnTo>
                <a:lnTo>
                  <a:pt x="24" y="15"/>
                </a:lnTo>
                <a:lnTo>
                  <a:pt x="24" y="13"/>
                </a:lnTo>
                <a:lnTo>
                  <a:pt x="24" y="11"/>
                </a:lnTo>
                <a:lnTo>
                  <a:pt x="22" y="10"/>
                </a:lnTo>
                <a:lnTo>
                  <a:pt x="22" y="8"/>
                </a:lnTo>
                <a:lnTo>
                  <a:pt x="21" y="7"/>
                </a:lnTo>
                <a:lnTo>
                  <a:pt x="20" y="6"/>
                </a:lnTo>
                <a:lnTo>
                  <a:pt x="19" y="5"/>
                </a:lnTo>
                <a:lnTo>
                  <a:pt x="18" y="4"/>
                </a:lnTo>
                <a:lnTo>
                  <a:pt x="16" y="5"/>
                </a:lnTo>
                <a:lnTo>
                  <a:pt x="14" y="5"/>
                </a:lnTo>
                <a:lnTo>
                  <a:pt x="12" y="5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" name="Freeform 183"/>
          <p:cNvSpPr>
            <a:spLocks/>
          </p:cNvSpPr>
          <p:nvPr/>
        </p:nvSpPr>
        <p:spPr bwMode="auto">
          <a:xfrm>
            <a:off x="4503738" y="5818188"/>
            <a:ext cx="4762" cy="4762"/>
          </a:xfrm>
          <a:custGeom>
            <a:avLst/>
            <a:gdLst>
              <a:gd name="T0" fmla="*/ 1587 w 3"/>
              <a:gd name="T1" fmla="*/ 0 h 2"/>
              <a:gd name="T2" fmla="*/ 1587 w 3"/>
              <a:gd name="T3" fmla="*/ 0 h 2"/>
              <a:gd name="T4" fmla="*/ 0 w 3"/>
              <a:gd name="T5" fmla="*/ 0 h 2"/>
              <a:gd name="T6" fmla="*/ 0 w 3"/>
              <a:gd name="T7" fmla="*/ 2381 h 2"/>
              <a:gd name="T8" fmla="*/ 3175 w 3"/>
              <a:gd name="T9" fmla="*/ 2381 h 2"/>
              <a:gd name="T10" fmla="*/ 1587 w 3"/>
              <a:gd name="T11" fmla="*/ 2381 h 2"/>
              <a:gd name="T12" fmla="*/ 3175 w 3"/>
              <a:gd name="T13" fmla="*/ 2381 h 2"/>
              <a:gd name="T14" fmla="*/ 1587 w 3"/>
              <a:gd name="T15" fmla="*/ 2381 h 2"/>
              <a:gd name="T16" fmla="*/ 3175 w 3"/>
              <a:gd name="T17" fmla="*/ 2381 h 2"/>
              <a:gd name="T18" fmla="*/ 1587 w 3"/>
              <a:gd name="T19" fmla="*/ 0 h 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2"/>
              <a:gd name="T32" fmla="*/ 3 w 3"/>
              <a:gd name="T33" fmla="*/ 2 h 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2">
                <a:moveTo>
                  <a:pt x="1" y="0"/>
                </a:move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1" y="1"/>
                </a:lnTo>
                <a:lnTo>
                  <a:pt x="2" y="1"/>
                </a:lnTo>
                <a:lnTo>
                  <a:pt x="1" y="1"/>
                </a:lnTo>
                <a:lnTo>
                  <a:pt x="2" y="1"/>
                </a:lnTo>
                <a:lnTo>
                  <a:pt x="1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6" name="Freeform 184"/>
          <p:cNvSpPr>
            <a:spLocks/>
          </p:cNvSpPr>
          <p:nvPr/>
        </p:nvSpPr>
        <p:spPr bwMode="auto">
          <a:xfrm>
            <a:off x="4502150" y="5821363"/>
            <a:ext cx="1588" cy="3175"/>
          </a:xfrm>
          <a:custGeom>
            <a:avLst/>
            <a:gdLst>
              <a:gd name="T0" fmla="*/ 794 w 2"/>
              <a:gd name="T1" fmla="*/ 0 h 2"/>
              <a:gd name="T2" fmla="*/ 794 w 2"/>
              <a:gd name="T3" fmla="*/ 0 h 2"/>
              <a:gd name="T4" fmla="*/ 794 w 2"/>
              <a:gd name="T5" fmla="*/ 0 h 2"/>
              <a:gd name="T6" fmla="*/ 794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1588 h 2"/>
              <a:gd name="T14" fmla="*/ 794 w 2"/>
              <a:gd name="T15" fmla="*/ 1588 h 2"/>
              <a:gd name="T16" fmla="*/ 794 w 2"/>
              <a:gd name="T17" fmla="*/ 0 h 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"/>
              <a:gd name="T28" fmla="*/ 0 h 2"/>
              <a:gd name="T29" fmla="*/ 2 w 2"/>
              <a:gd name="T30" fmla="*/ 2 h 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1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7" name="Freeform 185"/>
          <p:cNvSpPr>
            <a:spLocks/>
          </p:cNvSpPr>
          <p:nvPr/>
        </p:nvSpPr>
        <p:spPr bwMode="auto">
          <a:xfrm>
            <a:off x="4492625" y="5813425"/>
            <a:ext cx="6350" cy="4763"/>
          </a:xfrm>
          <a:custGeom>
            <a:avLst/>
            <a:gdLst>
              <a:gd name="T0" fmla="*/ 0 w 4"/>
              <a:gd name="T1" fmla="*/ 1905 h 5"/>
              <a:gd name="T2" fmla="*/ 0 w 4"/>
              <a:gd name="T3" fmla="*/ 1905 h 5"/>
              <a:gd name="T4" fmla="*/ 1588 w 4"/>
              <a:gd name="T5" fmla="*/ 1905 h 5"/>
              <a:gd name="T6" fmla="*/ 1588 w 4"/>
              <a:gd name="T7" fmla="*/ 1905 h 5"/>
              <a:gd name="T8" fmla="*/ 3175 w 4"/>
              <a:gd name="T9" fmla="*/ 2858 h 5"/>
              <a:gd name="T10" fmla="*/ 3175 w 4"/>
              <a:gd name="T11" fmla="*/ 3810 h 5"/>
              <a:gd name="T12" fmla="*/ 4762 w 4"/>
              <a:gd name="T13" fmla="*/ 2858 h 5"/>
              <a:gd name="T14" fmla="*/ 3175 w 4"/>
              <a:gd name="T15" fmla="*/ 2858 h 5"/>
              <a:gd name="T16" fmla="*/ 3175 w 4"/>
              <a:gd name="T17" fmla="*/ 953 h 5"/>
              <a:gd name="T18" fmla="*/ 1588 w 4"/>
              <a:gd name="T19" fmla="*/ 0 h 5"/>
              <a:gd name="T20" fmla="*/ 0 w 4"/>
              <a:gd name="T21" fmla="*/ 0 h 5"/>
              <a:gd name="T22" fmla="*/ 0 w 4"/>
              <a:gd name="T23" fmla="*/ 0 h 5"/>
              <a:gd name="T24" fmla="*/ 0 w 4"/>
              <a:gd name="T25" fmla="*/ 190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"/>
              <a:gd name="T40" fmla="*/ 0 h 5"/>
              <a:gd name="T41" fmla="*/ 4 w 4"/>
              <a:gd name="T42" fmla="*/ 5 h 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" h="5">
                <a:moveTo>
                  <a:pt x="0" y="2"/>
                </a:moveTo>
                <a:lnTo>
                  <a:pt x="0" y="2"/>
                </a:lnTo>
                <a:lnTo>
                  <a:pt x="1" y="2"/>
                </a:lnTo>
                <a:lnTo>
                  <a:pt x="2" y="3"/>
                </a:lnTo>
                <a:lnTo>
                  <a:pt x="2" y="4"/>
                </a:lnTo>
                <a:lnTo>
                  <a:pt x="3" y="3"/>
                </a:lnTo>
                <a:lnTo>
                  <a:pt x="2" y="3"/>
                </a:lnTo>
                <a:lnTo>
                  <a:pt x="2" y="1"/>
                </a:lnTo>
                <a:lnTo>
                  <a:pt x="1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8" name="Freeform 186"/>
          <p:cNvSpPr>
            <a:spLocks/>
          </p:cNvSpPr>
          <p:nvPr/>
        </p:nvSpPr>
        <p:spPr bwMode="auto">
          <a:xfrm>
            <a:off x="4484688" y="5813425"/>
            <a:ext cx="1587" cy="4763"/>
          </a:xfrm>
          <a:custGeom>
            <a:avLst/>
            <a:gdLst>
              <a:gd name="T0" fmla="*/ 0 w 1"/>
              <a:gd name="T1" fmla="*/ 3572 h 4"/>
              <a:gd name="T2" fmla="*/ 0 w 1"/>
              <a:gd name="T3" fmla="*/ 3572 h 4"/>
              <a:gd name="T4" fmla="*/ 0 w 1"/>
              <a:gd name="T5" fmla="*/ 2382 h 4"/>
              <a:gd name="T6" fmla="*/ 0 w 1"/>
              <a:gd name="T7" fmla="*/ 2382 h 4"/>
              <a:gd name="T8" fmla="*/ 0 w 1"/>
              <a:gd name="T9" fmla="*/ 2382 h 4"/>
              <a:gd name="T10" fmla="*/ 0 w 1"/>
              <a:gd name="T11" fmla="*/ 2382 h 4"/>
              <a:gd name="T12" fmla="*/ 0 w 1"/>
              <a:gd name="T13" fmla="*/ 0 h 4"/>
              <a:gd name="T14" fmla="*/ 0 w 1"/>
              <a:gd name="T15" fmla="*/ 0 h 4"/>
              <a:gd name="T16" fmla="*/ 0 w 1"/>
              <a:gd name="T17" fmla="*/ 2382 h 4"/>
              <a:gd name="T18" fmla="*/ 0 w 1"/>
              <a:gd name="T19" fmla="*/ 2382 h 4"/>
              <a:gd name="T20" fmla="*/ 0 w 1"/>
              <a:gd name="T21" fmla="*/ 2382 h 4"/>
              <a:gd name="T22" fmla="*/ 0 w 1"/>
              <a:gd name="T23" fmla="*/ 3572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"/>
              <a:gd name="T37" fmla="*/ 0 h 4"/>
              <a:gd name="T38" fmla="*/ 1 w 1"/>
              <a:gd name="T39" fmla="*/ 4 h 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" h="4">
                <a:moveTo>
                  <a:pt x="0" y="3"/>
                </a:move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3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9" name="Freeform 187"/>
          <p:cNvSpPr>
            <a:spLocks/>
          </p:cNvSpPr>
          <p:nvPr/>
        </p:nvSpPr>
        <p:spPr bwMode="auto">
          <a:xfrm>
            <a:off x="4484688" y="5821363"/>
            <a:ext cx="1587" cy="7937"/>
          </a:xfrm>
          <a:custGeom>
            <a:avLst/>
            <a:gdLst>
              <a:gd name="T0" fmla="*/ 0 w 1"/>
              <a:gd name="T1" fmla="*/ 6350 h 5"/>
              <a:gd name="T2" fmla="*/ 0 w 1"/>
              <a:gd name="T3" fmla="*/ 6350 h 5"/>
              <a:gd name="T4" fmla="*/ 0 w 1"/>
              <a:gd name="T5" fmla="*/ 4762 h 5"/>
              <a:gd name="T6" fmla="*/ 0 w 1"/>
              <a:gd name="T7" fmla="*/ 3175 h 5"/>
              <a:gd name="T8" fmla="*/ 0 w 1"/>
              <a:gd name="T9" fmla="*/ 1587 h 5"/>
              <a:gd name="T10" fmla="*/ 0 w 1"/>
              <a:gd name="T11" fmla="*/ 1587 h 5"/>
              <a:gd name="T12" fmla="*/ 0 w 1"/>
              <a:gd name="T13" fmla="*/ 0 h 5"/>
              <a:gd name="T14" fmla="*/ 0 w 1"/>
              <a:gd name="T15" fmla="*/ 1587 h 5"/>
              <a:gd name="T16" fmla="*/ 0 w 1"/>
              <a:gd name="T17" fmla="*/ 3175 h 5"/>
              <a:gd name="T18" fmla="*/ 0 w 1"/>
              <a:gd name="T19" fmla="*/ 6350 h 5"/>
              <a:gd name="T20" fmla="*/ 0 w 1"/>
              <a:gd name="T21" fmla="*/ 6350 h 5"/>
              <a:gd name="T22" fmla="*/ 0 w 1"/>
              <a:gd name="T23" fmla="*/ 6350 h 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"/>
              <a:gd name="T37" fmla="*/ 0 h 5"/>
              <a:gd name="T38" fmla="*/ 1 w 1"/>
              <a:gd name="T39" fmla="*/ 5 h 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" h="5">
                <a:moveTo>
                  <a:pt x="0" y="4"/>
                </a:move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0" name="Freeform 188"/>
          <p:cNvSpPr>
            <a:spLocks/>
          </p:cNvSpPr>
          <p:nvPr/>
        </p:nvSpPr>
        <p:spPr bwMode="auto">
          <a:xfrm>
            <a:off x="4484688" y="5832475"/>
            <a:ext cx="4762" cy="20638"/>
          </a:xfrm>
          <a:custGeom>
            <a:avLst/>
            <a:gdLst>
              <a:gd name="T0" fmla="*/ 0 w 2"/>
              <a:gd name="T1" fmla="*/ 17690 h 14"/>
              <a:gd name="T2" fmla="*/ 0 w 2"/>
              <a:gd name="T3" fmla="*/ 17690 h 14"/>
              <a:gd name="T4" fmla="*/ 0 w 2"/>
              <a:gd name="T5" fmla="*/ 16216 h 14"/>
              <a:gd name="T6" fmla="*/ 0 w 2"/>
              <a:gd name="T7" fmla="*/ 14741 h 14"/>
              <a:gd name="T8" fmla="*/ 0 w 2"/>
              <a:gd name="T9" fmla="*/ 11793 h 14"/>
              <a:gd name="T10" fmla="*/ 0 w 2"/>
              <a:gd name="T11" fmla="*/ 10319 h 14"/>
              <a:gd name="T12" fmla="*/ 0 w 2"/>
              <a:gd name="T13" fmla="*/ 7371 h 14"/>
              <a:gd name="T14" fmla="*/ 0 w 2"/>
              <a:gd name="T15" fmla="*/ 4422 h 14"/>
              <a:gd name="T16" fmla="*/ 0 w 2"/>
              <a:gd name="T17" fmla="*/ 2948 h 14"/>
              <a:gd name="T18" fmla="*/ 0 w 2"/>
              <a:gd name="T19" fmla="*/ 0 h 14"/>
              <a:gd name="T20" fmla="*/ 2381 w 2"/>
              <a:gd name="T21" fmla="*/ 1474 h 14"/>
              <a:gd name="T22" fmla="*/ 2381 w 2"/>
              <a:gd name="T23" fmla="*/ 2948 h 14"/>
              <a:gd name="T24" fmla="*/ 2381 w 2"/>
              <a:gd name="T25" fmla="*/ 4422 h 14"/>
              <a:gd name="T26" fmla="*/ 2381 w 2"/>
              <a:gd name="T27" fmla="*/ 7371 h 14"/>
              <a:gd name="T28" fmla="*/ 2381 w 2"/>
              <a:gd name="T29" fmla="*/ 10319 h 14"/>
              <a:gd name="T30" fmla="*/ 2381 w 2"/>
              <a:gd name="T31" fmla="*/ 11793 h 14"/>
              <a:gd name="T32" fmla="*/ 2381 w 2"/>
              <a:gd name="T33" fmla="*/ 14741 h 14"/>
              <a:gd name="T34" fmla="*/ 2381 w 2"/>
              <a:gd name="T35" fmla="*/ 16216 h 14"/>
              <a:gd name="T36" fmla="*/ 2381 w 2"/>
              <a:gd name="T37" fmla="*/ 17690 h 14"/>
              <a:gd name="T38" fmla="*/ 2381 w 2"/>
              <a:gd name="T39" fmla="*/ 19164 h 14"/>
              <a:gd name="T40" fmla="*/ 0 w 2"/>
              <a:gd name="T41" fmla="*/ 17690 h 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"/>
              <a:gd name="T64" fmla="*/ 0 h 14"/>
              <a:gd name="T65" fmla="*/ 2 w 2"/>
              <a:gd name="T66" fmla="*/ 14 h 1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" h="14">
                <a:moveTo>
                  <a:pt x="0" y="12"/>
                </a:move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8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1" y="5"/>
                </a:lnTo>
                <a:lnTo>
                  <a:pt x="1" y="7"/>
                </a:lnTo>
                <a:lnTo>
                  <a:pt x="1" y="8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1" y="13"/>
                </a:lnTo>
                <a:lnTo>
                  <a:pt x="0" y="1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" name="Freeform 189"/>
          <p:cNvSpPr>
            <a:spLocks/>
          </p:cNvSpPr>
          <p:nvPr/>
        </p:nvSpPr>
        <p:spPr bwMode="auto">
          <a:xfrm>
            <a:off x="4516438" y="6000750"/>
            <a:ext cx="122237" cy="212725"/>
          </a:xfrm>
          <a:custGeom>
            <a:avLst/>
            <a:gdLst>
              <a:gd name="T0" fmla="*/ 81491 w 3"/>
              <a:gd name="T1" fmla="*/ 165453 h 9"/>
              <a:gd name="T2" fmla="*/ 81491 w 3"/>
              <a:gd name="T3" fmla="*/ 165453 h 9"/>
              <a:gd name="T4" fmla="*/ 81491 w 3"/>
              <a:gd name="T5" fmla="*/ 118181 h 9"/>
              <a:gd name="T6" fmla="*/ 40746 w 3"/>
              <a:gd name="T7" fmla="*/ 94544 h 9"/>
              <a:gd name="T8" fmla="*/ 40746 w 3"/>
              <a:gd name="T9" fmla="*/ 47272 h 9"/>
              <a:gd name="T10" fmla="*/ 40746 w 3"/>
              <a:gd name="T11" fmla="*/ 0 h 9"/>
              <a:gd name="T12" fmla="*/ 0 w 3"/>
              <a:gd name="T13" fmla="*/ 23636 h 9"/>
              <a:gd name="T14" fmla="*/ 40746 w 3"/>
              <a:gd name="T15" fmla="*/ 70908 h 9"/>
              <a:gd name="T16" fmla="*/ 40746 w 3"/>
              <a:gd name="T17" fmla="*/ 94544 h 9"/>
              <a:gd name="T18" fmla="*/ 40746 w 3"/>
              <a:gd name="T19" fmla="*/ 141817 h 9"/>
              <a:gd name="T20" fmla="*/ 40746 w 3"/>
              <a:gd name="T21" fmla="*/ 189089 h 9"/>
              <a:gd name="T22" fmla="*/ 40746 w 3"/>
              <a:gd name="T23" fmla="*/ 189089 h 9"/>
              <a:gd name="T24" fmla="*/ 81491 w 3"/>
              <a:gd name="T25" fmla="*/ 165453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"/>
              <a:gd name="T40" fmla="*/ 0 h 9"/>
              <a:gd name="T41" fmla="*/ 3 w 3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" h="9">
                <a:moveTo>
                  <a:pt x="2" y="7"/>
                </a:moveTo>
                <a:lnTo>
                  <a:pt x="2" y="7"/>
                </a:lnTo>
                <a:lnTo>
                  <a:pt x="2" y="5"/>
                </a:lnTo>
                <a:lnTo>
                  <a:pt x="1" y="4"/>
                </a:lnTo>
                <a:lnTo>
                  <a:pt x="1" y="2"/>
                </a:lnTo>
                <a:lnTo>
                  <a:pt x="1" y="0"/>
                </a:lnTo>
                <a:lnTo>
                  <a:pt x="0" y="1"/>
                </a:lnTo>
                <a:lnTo>
                  <a:pt x="1" y="3"/>
                </a:lnTo>
                <a:lnTo>
                  <a:pt x="1" y="4"/>
                </a:lnTo>
                <a:lnTo>
                  <a:pt x="1" y="6"/>
                </a:lnTo>
                <a:lnTo>
                  <a:pt x="1" y="8"/>
                </a:lnTo>
                <a:lnTo>
                  <a:pt x="2" y="7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" name="Freeform 190"/>
          <p:cNvSpPr>
            <a:spLocks/>
          </p:cNvSpPr>
          <p:nvPr/>
        </p:nvSpPr>
        <p:spPr bwMode="auto">
          <a:xfrm>
            <a:off x="4443413" y="5446713"/>
            <a:ext cx="3175" cy="3175"/>
          </a:xfrm>
          <a:custGeom>
            <a:avLst/>
            <a:gdLst>
              <a:gd name="T0" fmla="*/ 0 w 3"/>
              <a:gd name="T1" fmla="*/ 1588 h 2"/>
              <a:gd name="T2" fmla="*/ 0 w 3"/>
              <a:gd name="T3" fmla="*/ 1588 h 2"/>
              <a:gd name="T4" fmla="*/ 0 w 3"/>
              <a:gd name="T5" fmla="*/ 1588 h 2"/>
              <a:gd name="T6" fmla="*/ 0 w 3"/>
              <a:gd name="T7" fmla="*/ 0 h 2"/>
              <a:gd name="T8" fmla="*/ 0 w 3"/>
              <a:gd name="T9" fmla="*/ 0 h 2"/>
              <a:gd name="T10" fmla="*/ 1058 w 3"/>
              <a:gd name="T11" fmla="*/ 0 h 2"/>
              <a:gd name="T12" fmla="*/ 2117 w 3"/>
              <a:gd name="T13" fmla="*/ 0 h 2"/>
              <a:gd name="T14" fmla="*/ 2117 w 3"/>
              <a:gd name="T15" fmla="*/ 0 h 2"/>
              <a:gd name="T16" fmla="*/ 1058 w 3"/>
              <a:gd name="T17" fmla="*/ 1588 h 2"/>
              <a:gd name="T18" fmla="*/ 1058 w 3"/>
              <a:gd name="T19" fmla="*/ 1588 h 2"/>
              <a:gd name="T20" fmla="*/ 2117 w 3"/>
              <a:gd name="T21" fmla="*/ 1588 h 2"/>
              <a:gd name="T22" fmla="*/ 0 w 3"/>
              <a:gd name="T23" fmla="*/ 1588 h 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"/>
              <a:gd name="T37" fmla="*/ 0 h 2"/>
              <a:gd name="T38" fmla="*/ 3 w 3"/>
              <a:gd name="T39" fmla="*/ 2 h 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" h="2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1" y="1"/>
                </a:lnTo>
                <a:lnTo>
                  <a:pt x="2" y="1"/>
                </a:lnTo>
                <a:lnTo>
                  <a:pt x="0" y="1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" name="Freeform 191"/>
          <p:cNvSpPr>
            <a:spLocks/>
          </p:cNvSpPr>
          <p:nvPr/>
        </p:nvSpPr>
        <p:spPr bwMode="auto">
          <a:xfrm>
            <a:off x="4516438" y="6070600"/>
            <a:ext cx="4762" cy="12700"/>
          </a:xfrm>
          <a:custGeom>
            <a:avLst/>
            <a:gdLst>
              <a:gd name="T0" fmla="*/ 1587 w 3"/>
              <a:gd name="T1" fmla="*/ 11289 h 9"/>
              <a:gd name="T2" fmla="*/ 1587 w 3"/>
              <a:gd name="T3" fmla="*/ 11289 h 9"/>
              <a:gd name="T4" fmla="*/ 1587 w 3"/>
              <a:gd name="T5" fmla="*/ 8467 h 9"/>
              <a:gd name="T6" fmla="*/ 1587 w 3"/>
              <a:gd name="T7" fmla="*/ 5644 h 9"/>
              <a:gd name="T8" fmla="*/ 3175 w 3"/>
              <a:gd name="T9" fmla="*/ 4233 h 9"/>
              <a:gd name="T10" fmla="*/ 3175 w 3"/>
              <a:gd name="T11" fmla="*/ 1411 h 9"/>
              <a:gd name="T12" fmla="*/ 1587 w 3"/>
              <a:gd name="T13" fmla="*/ 0 h 9"/>
              <a:gd name="T14" fmla="*/ 1587 w 3"/>
              <a:gd name="T15" fmla="*/ 2822 h 9"/>
              <a:gd name="T16" fmla="*/ 1587 w 3"/>
              <a:gd name="T17" fmla="*/ 5644 h 9"/>
              <a:gd name="T18" fmla="*/ 0 w 3"/>
              <a:gd name="T19" fmla="*/ 8467 h 9"/>
              <a:gd name="T20" fmla="*/ 0 w 3"/>
              <a:gd name="T21" fmla="*/ 9878 h 9"/>
              <a:gd name="T22" fmla="*/ 1587 w 3"/>
              <a:gd name="T23" fmla="*/ 11289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"/>
              <a:gd name="T37" fmla="*/ 0 h 9"/>
              <a:gd name="T38" fmla="*/ 3 w 3"/>
              <a:gd name="T39" fmla="*/ 9 h 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" h="9">
                <a:moveTo>
                  <a:pt x="1" y="8"/>
                </a:moveTo>
                <a:lnTo>
                  <a:pt x="1" y="8"/>
                </a:lnTo>
                <a:lnTo>
                  <a:pt x="1" y="6"/>
                </a:lnTo>
                <a:lnTo>
                  <a:pt x="1" y="4"/>
                </a:lnTo>
                <a:lnTo>
                  <a:pt x="2" y="3"/>
                </a:lnTo>
                <a:lnTo>
                  <a:pt x="2" y="1"/>
                </a:lnTo>
                <a:lnTo>
                  <a:pt x="1" y="0"/>
                </a:lnTo>
                <a:lnTo>
                  <a:pt x="1" y="2"/>
                </a:lnTo>
                <a:lnTo>
                  <a:pt x="1" y="4"/>
                </a:lnTo>
                <a:lnTo>
                  <a:pt x="0" y="6"/>
                </a:lnTo>
                <a:lnTo>
                  <a:pt x="0" y="7"/>
                </a:lnTo>
                <a:lnTo>
                  <a:pt x="1" y="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" name="Freeform 192"/>
          <p:cNvSpPr>
            <a:spLocks/>
          </p:cNvSpPr>
          <p:nvPr/>
        </p:nvSpPr>
        <p:spPr bwMode="auto">
          <a:xfrm flipV="1">
            <a:off x="4516438" y="6070600"/>
            <a:ext cx="77787" cy="68263"/>
          </a:xfrm>
          <a:custGeom>
            <a:avLst/>
            <a:gdLst>
              <a:gd name="T0" fmla="*/ 0 w 2"/>
              <a:gd name="T1" fmla="*/ 45509 h 3"/>
              <a:gd name="T2" fmla="*/ 0 w 2"/>
              <a:gd name="T3" fmla="*/ 45509 h 3"/>
              <a:gd name="T4" fmla="*/ 0 w 2"/>
              <a:gd name="T5" fmla="*/ 45509 h 3"/>
              <a:gd name="T6" fmla="*/ 0 w 2"/>
              <a:gd name="T7" fmla="*/ 22754 h 3"/>
              <a:gd name="T8" fmla="*/ 0 w 2"/>
              <a:gd name="T9" fmla="*/ 22754 h 3"/>
              <a:gd name="T10" fmla="*/ 0 w 2"/>
              <a:gd name="T11" fmla="*/ 0 h 3"/>
              <a:gd name="T12" fmla="*/ 38894 w 2"/>
              <a:gd name="T13" fmla="*/ 0 h 3"/>
              <a:gd name="T14" fmla="*/ 38894 w 2"/>
              <a:gd name="T15" fmla="*/ 0 h 3"/>
              <a:gd name="T16" fmla="*/ 38894 w 2"/>
              <a:gd name="T17" fmla="*/ 22754 h 3"/>
              <a:gd name="T18" fmla="*/ 38894 w 2"/>
              <a:gd name="T19" fmla="*/ 45509 h 3"/>
              <a:gd name="T20" fmla="*/ 38894 w 2"/>
              <a:gd name="T21" fmla="*/ 45509 h 3"/>
              <a:gd name="T22" fmla="*/ 0 w 2"/>
              <a:gd name="T23" fmla="*/ 45509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"/>
              <a:gd name="T37" fmla="*/ 0 h 3"/>
              <a:gd name="T38" fmla="*/ 2 w 2"/>
              <a:gd name="T39" fmla="*/ 3 h 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" h="3">
                <a:moveTo>
                  <a:pt x="0" y="2"/>
                </a:move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0" y="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" name="Freeform 193"/>
          <p:cNvSpPr>
            <a:spLocks/>
          </p:cNvSpPr>
          <p:nvPr/>
        </p:nvSpPr>
        <p:spPr bwMode="auto">
          <a:xfrm>
            <a:off x="4443413" y="5859463"/>
            <a:ext cx="7937" cy="6350"/>
          </a:xfrm>
          <a:custGeom>
            <a:avLst/>
            <a:gdLst>
              <a:gd name="T0" fmla="*/ 6614 w 6"/>
              <a:gd name="T1" fmla="*/ 3175 h 4"/>
              <a:gd name="T2" fmla="*/ 6614 w 6"/>
              <a:gd name="T3" fmla="*/ 3175 h 4"/>
              <a:gd name="T4" fmla="*/ 5291 w 6"/>
              <a:gd name="T5" fmla="*/ 3175 h 4"/>
              <a:gd name="T6" fmla="*/ 3969 w 6"/>
              <a:gd name="T7" fmla="*/ 1588 h 4"/>
              <a:gd name="T8" fmla="*/ 2646 w 6"/>
              <a:gd name="T9" fmla="*/ 1588 h 4"/>
              <a:gd name="T10" fmla="*/ 2646 w 6"/>
              <a:gd name="T11" fmla="*/ 0 h 4"/>
              <a:gd name="T12" fmla="*/ 0 w 6"/>
              <a:gd name="T13" fmla="*/ 0 h 4"/>
              <a:gd name="T14" fmla="*/ 0 w 6"/>
              <a:gd name="T15" fmla="*/ 3175 h 4"/>
              <a:gd name="T16" fmla="*/ 2646 w 6"/>
              <a:gd name="T17" fmla="*/ 3175 h 4"/>
              <a:gd name="T18" fmla="*/ 3969 w 6"/>
              <a:gd name="T19" fmla="*/ 4762 h 4"/>
              <a:gd name="T20" fmla="*/ 5291 w 6"/>
              <a:gd name="T21" fmla="*/ 4762 h 4"/>
              <a:gd name="T22" fmla="*/ 6614 w 6"/>
              <a:gd name="T23" fmla="*/ 3175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"/>
              <a:gd name="T37" fmla="*/ 0 h 4"/>
              <a:gd name="T38" fmla="*/ 6 w 6"/>
              <a:gd name="T39" fmla="*/ 4 h 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" h="4">
                <a:moveTo>
                  <a:pt x="5" y="2"/>
                </a:moveTo>
                <a:lnTo>
                  <a:pt x="5" y="2"/>
                </a:lnTo>
                <a:lnTo>
                  <a:pt x="4" y="2"/>
                </a:lnTo>
                <a:lnTo>
                  <a:pt x="3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3" y="3"/>
                </a:lnTo>
                <a:lnTo>
                  <a:pt x="4" y="3"/>
                </a:lnTo>
                <a:lnTo>
                  <a:pt x="5" y="2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6" name="Freeform 194"/>
          <p:cNvSpPr>
            <a:spLocks/>
          </p:cNvSpPr>
          <p:nvPr/>
        </p:nvSpPr>
        <p:spPr bwMode="auto">
          <a:xfrm>
            <a:off x="4497388" y="5913438"/>
            <a:ext cx="4762" cy="1587"/>
          </a:xfrm>
          <a:custGeom>
            <a:avLst/>
            <a:gdLst>
              <a:gd name="T0" fmla="*/ 3175 w 3"/>
              <a:gd name="T1" fmla="*/ 0 h 1"/>
              <a:gd name="T2" fmla="*/ 3175 w 3"/>
              <a:gd name="T3" fmla="*/ 0 h 1"/>
              <a:gd name="T4" fmla="*/ 3175 w 3"/>
              <a:gd name="T5" fmla="*/ 0 h 1"/>
              <a:gd name="T6" fmla="*/ 1587 w 3"/>
              <a:gd name="T7" fmla="*/ 0 h 1"/>
              <a:gd name="T8" fmla="*/ 1587 w 3"/>
              <a:gd name="T9" fmla="*/ 0 h 1"/>
              <a:gd name="T10" fmla="*/ 1587 w 3"/>
              <a:gd name="T11" fmla="*/ 0 h 1"/>
              <a:gd name="T12" fmla="*/ 0 w 3"/>
              <a:gd name="T13" fmla="*/ 0 h 1"/>
              <a:gd name="T14" fmla="*/ 0 w 3"/>
              <a:gd name="T15" fmla="*/ 0 h 1"/>
              <a:gd name="T16" fmla="*/ 1587 w 3"/>
              <a:gd name="T17" fmla="*/ 0 h 1"/>
              <a:gd name="T18" fmla="*/ 1587 w 3"/>
              <a:gd name="T19" fmla="*/ 0 h 1"/>
              <a:gd name="T20" fmla="*/ 3175 w 3"/>
              <a:gd name="T21" fmla="*/ 0 h 1"/>
              <a:gd name="T22" fmla="*/ 3175 w 3"/>
              <a:gd name="T23" fmla="*/ 0 h 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"/>
              <a:gd name="T37" fmla="*/ 0 h 1"/>
              <a:gd name="T38" fmla="*/ 3 w 3"/>
              <a:gd name="T39" fmla="*/ 1 h 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" h="1">
                <a:moveTo>
                  <a:pt x="2" y="0"/>
                </a:move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" name="Freeform 195"/>
          <p:cNvSpPr>
            <a:spLocks/>
          </p:cNvSpPr>
          <p:nvPr/>
        </p:nvSpPr>
        <p:spPr bwMode="auto">
          <a:xfrm>
            <a:off x="4516438" y="5929313"/>
            <a:ext cx="19050" cy="4762"/>
          </a:xfrm>
          <a:custGeom>
            <a:avLst/>
            <a:gdLst>
              <a:gd name="T0" fmla="*/ 13855 w 11"/>
              <a:gd name="T1" fmla="*/ 0 h 2"/>
              <a:gd name="T2" fmla="*/ 13855 w 11"/>
              <a:gd name="T3" fmla="*/ 0 h 2"/>
              <a:gd name="T4" fmla="*/ 13855 w 11"/>
              <a:gd name="T5" fmla="*/ 0 h 2"/>
              <a:gd name="T6" fmla="*/ 12123 w 11"/>
              <a:gd name="T7" fmla="*/ 0 h 2"/>
              <a:gd name="T8" fmla="*/ 10391 w 11"/>
              <a:gd name="T9" fmla="*/ 2381 h 2"/>
              <a:gd name="T10" fmla="*/ 10391 w 11"/>
              <a:gd name="T11" fmla="*/ 2381 h 2"/>
              <a:gd name="T12" fmla="*/ 6927 w 11"/>
              <a:gd name="T13" fmla="*/ 2381 h 2"/>
              <a:gd name="T14" fmla="*/ 5195 w 11"/>
              <a:gd name="T15" fmla="*/ 2381 h 2"/>
              <a:gd name="T16" fmla="*/ 3464 w 11"/>
              <a:gd name="T17" fmla="*/ 2381 h 2"/>
              <a:gd name="T18" fmla="*/ 1732 w 11"/>
              <a:gd name="T19" fmla="*/ 2381 h 2"/>
              <a:gd name="T20" fmla="*/ 0 w 11"/>
              <a:gd name="T21" fmla="*/ 2381 h 2"/>
              <a:gd name="T22" fmla="*/ 3464 w 11"/>
              <a:gd name="T23" fmla="*/ 2381 h 2"/>
              <a:gd name="T24" fmla="*/ 5195 w 11"/>
              <a:gd name="T25" fmla="*/ 2381 h 2"/>
              <a:gd name="T26" fmla="*/ 6927 w 11"/>
              <a:gd name="T27" fmla="*/ 2381 h 2"/>
              <a:gd name="T28" fmla="*/ 10391 w 11"/>
              <a:gd name="T29" fmla="*/ 2381 h 2"/>
              <a:gd name="T30" fmla="*/ 12123 w 11"/>
              <a:gd name="T31" fmla="*/ 2381 h 2"/>
              <a:gd name="T32" fmla="*/ 13855 w 11"/>
              <a:gd name="T33" fmla="*/ 2381 h 2"/>
              <a:gd name="T34" fmla="*/ 15586 w 11"/>
              <a:gd name="T35" fmla="*/ 2381 h 2"/>
              <a:gd name="T36" fmla="*/ 17318 w 11"/>
              <a:gd name="T37" fmla="*/ 0 h 2"/>
              <a:gd name="T38" fmla="*/ 13855 w 11"/>
              <a:gd name="T39" fmla="*/ 0 h 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1"/>
              <a:gd name="T61" fmla="*/ 0 h 2"/>
              <a:gd name="T62" fmla="*/ 11 w 11"/>
              <a:gd name="T63" fmla="*/ 2 h 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1" h="2">
                <a:moveTo>
                  <a:pt x="8" y="0"/>
                </a:moveTo>
                <a:lnTo>
                  <a:pt x="8" y="0"/>
                </a:lnTo>
                <a:lnTo>
                  <a:pt x="7" y="0"/>
                </a:lnTo>
                <a:lnTo>
                  <a:pt x="6" y="1"/>
                </a:lnTo>
                <a:lnTo>
                  <a:pt x="4" y="1"/>
                </a:lnTo>
                <a:lnTo>
                  <a:pt x="3" y="1"/>
                </a:lnTo>
                <a:lnTo>
                  <a:pt x="2" y="1"/>
                </a:lnTo>
                <a:lnTo>
                  <a:pt x="1" y="1"/>
                </a:lnTo>
                <a:lnTo>
                  <a:pt x="0" y="1"/>
                </a:lnTo>
                <a:lnTo>
                  <a:pt x="2" y="1"/>
                </a:lnTo>
                <a:lnTo>
                  <a:pt x="3" y="1"/>
                </a:lnTo>
                <a:lnTo>
                  <a:pt x="4" y="1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10" y="0"/>
                </a:lnTo>
                <a:lnTo>
                  <a:pt x="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" name="Freeform 196"/>
          <p:cNvSpPr>
            <a:spLocks/>
          </p:cNvSpPr>
          <p:nvPr/>
        </p:nvSpPr>
        <p:spPr bwMode="auto">
          <a:xfrm>
            <a:off x="4522788" y="5900738"/>
            <a:ext cx="3175" cy="7937"/>
          </a:xfrm>
          <a:custGeom>
            <a:avLst/>
            <a:gdLst>
              <a:gd name="T0" fmla="*/ 1588 w 2"/>
              <a:gd name="T1" fmla="*/ 0 h 5"/>
              <a:gd name="T2" fmla="*/ 1588 w 2"/>
              <a:gd name="T3" fmla="*/ 0 h 5"/>
              <a:gd name="T4" fmla="*/ 1588 w 2"/>
              <a:gd name="T5" fmla="*/ 1587 h 5"/>
              <a:gd name="T6" fmla="*/ 1588 w 2"/>
              <a:gd name="T7" fmla="*/ 3175 h 5"/>
              <a:gd name="T8" fmla="*/ 1588 w 2"/>
              <a:gd name="T9" fmla="*/ 4762 h 5"/>
              <a:gd name="T10" fmla="*/ 1588 w 2"/>
              <a:gd name="T11" fmla="*/ 6350 h 5"/>
              <a:gd name="T12" fmla="*/ 0 w 2"/>
              <a:gd name="T13" fmla="*/ 6350 h 5"/>
              <a:gd name="T14" fmla="*/ 0 w 2"/>
              <a:gd name="T15" fmla="*/ 4762 h 5"/>
              <a:gd name="T16" fmla="*/ 0 w 2"/>
              <a:gd name="T17" fmla="*/ 3175 h 5"/>
              <a:gd name="T18" fmla="*/ 0 w 2"/>
              <a:gd name="T19" fmla="*/ 1587 h 5"/>
              <a:gd name="T20" fmla="*/ 0 w 2"/>
              <a:gd name="T21" fmla="*/ 1587 h 5"/>
              <a:gd name="T22" fmla="*/ 1588 w 2"/>
              <a:gd name="T23" fmla="*/ 0 h 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"/>
              <a:gd name="T37" fmla="*/ 0 h 5"/>
              <a:gd name="T38" fmla="*/ 2 w 2"/>
              <a:gd name="T39" fmla="*/ 5 h 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" h="5">
                <a:moveTo>
                  <a:pt x="1" y="0"/>
                </a:move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" name="Freeform 197"/>
          <p:cNvSpPr>
            <a:spLocks/>
          </p:cNvSpPr>
          <p:nvPr/>
        </p:nvSpPr>
        <p:spPr bwMode="auto">
          <a:xfrm>
            <a:off x="4525963" y="5891213"/>
            <a:ext cx="6350" cy="7937"/>
          </a:xfrm>
          <a:custGeom>
            <a:avLst/>
            <a:gdLst>
              <a:gd name="T0" fmla="*/ 3175 w 4"/>
              <a:gd name="T1" fmla="*/ 0 h 5"/>
              <a:gd name="T2" fmla="*/ 3175 w 4"/>
              <a:gd name="T3" fmla="*/ 0 h 5"/>
              <a:gd name="T4" fmla="*/ 3175 w 4"/>
              <a:gd name="T5" fmla="*/ 1587 h 5"/>
              <a:gd name="T6" fmla="*/ 1588 w 4"/>
              <a:gd name="T7" fmla="*/ 1587 h 5"/>
              <a:gd name="T8" fmla="*/ 1588 w 4"/>
              <a:gd name="T9" fmla="*/ 3175 h 5"/>
              <a:gd name="T10" fmla="*/ 0 w 4"/>
              <a:gd name="T11" fmla="*/ 4762 h 5"/>
              <a:gd name="T12" fmla="*/ 1588 w 4"/>
              <a:gd name="T13" fmla="*/ 6350 h 5"/>
              <a:gd name="T14" fmla="*/ 3175 w 4"/>
              <a:gd name="T15" fmla="*/ 4762 h 5"/>
              <a:gd name="T16" fmla="*/ 3175 w 4"/>
              <a:gd name="T17" fmla="*/ 3175 h 5"/>
              <a:gd name="T18" fmla="*/ 4762 w 4"/>
              <a:gd name="T19" fmla="*/ 1587 h 5"/>
              <a:gd name="T20" fmla="*/ 4762 w 4"/>
              <a:gd name="T21" fmla="*/ 0 h 5"/>
              <a:gd name="T22" fmla="*/ 3175 w 4"/>
              <a:gd name="T23" fmla="*/ 0 h 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"/>
              <a:gd name="T37" fmla="*/ 0 h 5"/>
              <a:gd name="T38" fmla="*/ 4 w 4"/>
              <a:gd name="T39" fmla="*/ 5 h 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" h="5">
                <a:moveTo>
                  <a:pt x="2" y="0"/>
                </a:moveTo>
                <a:lnTo>
                  <a:pt x="2" y="0"/>
                </a:lnTo>
                <a:lnTo>
                  <a:pt x="2" y="1"/>
                </a:lnTo>
                <a:lnTo>
                  <a:pt x="1" y="1"/>
                </a:lnTo>
                <a:lnTo>
                  <a:pt x="1" y="2"/>
                </a:lnTo>
                <a:lnTo>
                  <a:pt x="0" y="3"/>
                </a:lnTo>
                <a:lnTo>
                  <a:pt x="1" y="4"/>
                </a:lnTo>
                <a:lnTo>
                  <a:pt x="2" y="3"/>
                </a:lnTo>
                <a:lnTo>
                  <a:pt x="2" y="2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0" name="Freeform 198"/>
          <p:cNvSpPr>
            <a:spLocks/>
          </p:cNvSpPr>
          <p:nvPr/>
        </p:nvSpPr>
        <p:spPr bwMode="auto">
          <a:xfrm>
            <a:off x="4516438" y="5929313"/>
            <a:ext cx="4762" cy="12700"/>
          </a:xfrm>
          <a:custGeom>
            <a:avLst/>
            <a:gdLst>
              <a:gd name="T0" fmla="*/ 0 w 3"/>
              <a:gd name="T1" fmla="*/ 1588 h 8"/>
              <a:gd name="T2" fmla="*/ 0 w 3"/>
              <a:gd name="T3" fmla="*/ 1588 h 8"/>
              <a:gd name="T4" fmla="*/ 0 w 3"/>
              <a:gd name="T5" fmla="*/ 3175 h 8"/>
              <a:gd name="T6" fmla="*/ 1587 w 3"/>
              <a:gd name="T7" fmla="*/ 6350 h 8"/>
              <a:gd name="T8" fmla="*/ 1587 w 3"/>
              <a:gd name="T9" fmla="*/ 9525 h 8"/>
              <a:gd name="T10" fmla="*/ 1587 w 3"/>
              <a:gd name="T11" fmla="*/ 11112 h 8"/>
              <a:gd name="T12" fmla="*/ 3175 w 3"/>
              <a:gd name="T13" fmla="*/ 11112 h 8"/>
              <a:gd name="T14" fmla="*/ 3175 w 3"/>
              <a:gd name="T15" fmla="*/ 7937 h 8"/>
              <a:gd name="T16" fmla="*/ 3175 w 3"/>
              <a:gd name="T17" fmla="*/ 4762 h 8"/>
              <a:gd name="T18" fmla="*/ 1587 w 3"/>
              <a:gd name="T19" fmla="*/ 1588 h 8"/>
              <a:gd name="T20" fmla="*/ 0 w 3"/>
              <a:gd name="T21" fmla="*/ 0 h 8"/>
              <a:gd name="T22" fmla="*/ 0 w 3"/>
              <a:gd name="T23" fmla="*/ 1588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"/>
              <a:gd name="T37" fmla="*/ 0 h 8"/>
              <a:gd name="T38" fmla="*/ 3 w 3"/>
              <a:gd name="T39" fmla="*/ 8 h 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" h="8">
                <a:moveTo>
                  <a:pt x="0" y="1"/>
                </a:moveTo>
                <a:lnTo>
                  <a:pt x="0" y="1"/>
                </a:lnTo>
                <a:lnTo>
                  <a:pt x="0" y="2"/>
                </a:lnTo>
                <a:lnTo>
                  <a:pt x="1" y="4"/>
                </a:lnTo>
                <a:lnTo>
                  <a:pt x="1" y="6"/>
                </a:lnTo>
                <a:lnTo>
                  <a:pt x="1" y="7"/>
                </a:lnTo>
                <a:lnTo>
                  <a:pt x="2" y="7"/>
                </a:lnTo>
                <a:lnTo>
                  <a:pt x="2" y="5"/>
                </a:lnTo>
                <a:lnTo>
                  <a:pt x="2" y="3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1" name="Freeform 199"/>
          <p:cNvSpPr>
            <a:spLocks/>
          </p:cNvSpPr>
          <p:nvPr/>
        </p:nvSpPr>
        <p:spPr bwMode="auto">
          <a:xfrm>
            <a:off x="4443413" y="5929313"/>
            <a:ext cx="3175" cy="4762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1587 h 3"/>
              <a:gd name="T6" fmla="*/ 0 w 2"/>
              <a:gd name="T7" fmla="*/ 1587 h 3"/>
              <a:gd name="T8" fmla="*/ 1588 w 2"/>
              <a:gd name="T9" fmla="*/ 3175 h 3"/>
              <a:gd name="T10" fmla="*/ 1588 w 2"/>
              <a:gd name="T11" fmla="*/ 3175 h 3"/>
              <a:gd name="T12" fmla="*/ 1588 w 2"/>
              <a:gd name="T13" fmla="*/ 3175 h 3"/>
              <a:gd name="T14" fmla="*/ 1588 w 2"/>
              <a:gd name="T15" fmla="*/ 1587 h 3"/>
              <a:gd name="T16" fmla="*/ 1588 w 2"/>
              <a:gd name="T17" fmla="*/ 1587 h 3"/>
              <a:gd name="T18" fmla="*/ 1588 w 2"/>
              <a:gd name="T19" fmla="*/ 0 h 3"/>
              <a:gd name="T20" fmla="*/ 1588 w 2"/>
              <a:gd name="T21" fmla="*/ 0 h 3"/>
              <a:gd name="T22" fmla="*/ 0 w 2"/>
              <a:gd name="T23" fmla="*/ 0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"/>
              <a:gd name="T37" fmla="*/ 0 h 3"/>
              <a:gd name="T38" fmla="*/ 2 w 2"/>
              <a:gd name="T39" fmla="*/ 3 h 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" h="3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" name="Freeform 200"/>
          <p:cNvSpPr>
            <a:spLocks/>
          </p:cNvSpPr>
          <p:nvPr/>
        </p:nvSpPr>
        <p:spPr bwMode="auto">
          <a:xfrm>
            <a:off x="4443413" y="5513388"/>
            <a:ext cx="9525" cy="22225"/>
          </a:xfrm>
          <a:custGeom>
            <a:avLst/>
            <a:gdLst>
              <a:gd name="T0" fmla="*/ 8164 w 7"/>
              <a:gd name="T1" fmla="*/ 3175 h 14"/>
              <a:gd name="T2" fmla="*/ 5443 w 7"/>
              <a:gd name="T3" fmla="*/ 1588 h 14"/>
              <a:gd name="T4" fmla="*/ 5443 w 7"/>
              <a:gd name="T5" fmla="*/ 3175 h 14"/>
              <a:gd name="T6" fmla="*/ 4082 w 7"/>
              <a:gd name="T7" fmla="*/ 6350 h 14"/>
              <a:gd name="T8" fmla="*/ 4082 w 7"/>
              <a:gd name="T9" fmla="*/ 7938 h 14"/>
              <a:gd name="T10" fmla="*/ 2721 w 7"/>
              <a:gd name="T11" fmla="*/ 11113 h 14"/>
              <a:gd name="T12" fmla="*/ 1361 w 7"/>
              <a:gd name="T13" fmla="*/ 12700 h 14"/>
              <a:gd name="T14" fmla="*/ 0 w 7"/>
              <a:gd name="T15" fmla="*/ 14288 h 14"/>
              <a:gd name="T16" fmla="*/ 0 w 7"/>
              <a:gd name="T17" fmla="*/ 17463 h 14"/>
              <a:gd name="T18" fmla="*/ 0 w 7"/>
              <a:gd name="T19" fmla="*/ 20638 h 14"/>
              <a:gd name="T20" fmla="*/ 2721 w 7"/>
              <a:gd name="T21" fmla="*/ 19050 h 14"/>
              <a:gd name="T22" fmla="*/ 2721 w 7"/>
              <a:gd name="T23" fmla="*/ 17463 h 14"/>
              <a:gd name="T24" fmla="*/ 2721 w 7"/>
              <a:gd name="T25" fmla="*/ 15875 h 14"/>
              <a:gd name="T26" fmla="*/ 4082 w 7"/>
              <a:gd name="T27" fmla="*/ 14288 h 14"/>
              <a:gd name="T28" fmla="*/ 4082 w 7"/>
              <a:gd name="T29" fmla="*/ 12700 h 14"/>
              <a:gd name="T30" fmla="*/ 5443 w 7"/>
              <a:gd name="T31" fmla="*/ 11113 h 14"/>
              <a:gd name="T32" fmla="*/ 6804 w 7"/>
              <a:gd name="T33" fmla="*/ 7938 h 14"/>
              <a:gd name="T34" fmla="*/ 8164 w 7"/>
              <a:gd name="T35" fmla="*/ 4763 h 14"/>
              <a:gd name="T36" fmla="*/ 8164 w 7"/>
              <a:gd name="T37" fmla="*/ 1588 h 14"/>
              <a:gd name="T38" fmla="*/ 6804 w 7"/>
              <a:gd name="T39" fmla="*/ 0 h 14"/>
              <a:gd name="T40" fmla="*/ 8164 w 7"/>
              <a:gd name="T41" fmla="*/ 3175 h 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"/>
              <a:gd name="T64" fmla="*/ 0 h 14"/>
              <a:gd name="T65" fmla="*/ 7 w 7"/>
              <a:gd name="T66" fmla="*/ 14 h 1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" h="14">
                <a:moveTo>
                  <a:pt x="6" y="2"/>
                </a:moveTo>
                <a:lnTo>
                  <a:pt x="4" y="1"/>
                </a:lnTo>
                <a:lnTo>
                  <a:pt x="4" y="2"/>
                </a:lnTo>
                <a:lnTo>
                  <a:pt x="3" y="4"/>
                </a:lnTo>
                <a:lnTo>
                  <a:pt x="3" y="5"/>
                </a:lnTo>
                <a:lnTo>
                  <a:pt x="2" y="7"/>
                </a:lnTo>
                <a:lnTo>
                  <a:pt x="1" y="8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2" y="12"/>
                </a:lnTo>
                <a:lnTo>
                  <a:pt x="2" y="11"/>
                </a:lnTo>
                <a:lnTo>
                  <a:pt x="2" y="10"/>
                </a:lnTo>
                <a:lnTo>
                  <a:pt x="3" y="9"/>
                </a:lnTo>
                <a:lnTo>
                  <a:pt x="3" y="8"/>
                </a:lnTo>
                <a:lnTo>
                  <a:pt x="4" y="7"/>
                </a:lnTo>
                <a:lnTo>
                  <a:pt x="5" y="5"/>
                </a:lnTo>
                <a:lnTo>
                  <a:pt x="6" y="3"/>
                </a:lnTo>
                <a:lnTo>
                  <a:pt x="6" y="1"/>
                </a:lnTo>
                <a:lnTo>
                  <a:pt x="5" y="0"/>
                </a:lnTo>
                <a:lnTo>
                  <a:pt x="6" y="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" name="Freeform 201"/>
          <p:cNvSpPr>
            <a:spLocks/>
          </p:cNvSpPr>
          <p:nvPr/>
        </p:nvSpPr>
        <p:spPr bwMode="auto">
          <a:xfrm>
            <a:off x="4527550" y="5835650"/>
            <a:ext cx="3175" cy="4763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0 h 2"/>
              <a:gd name="T6" fmla="*/ 0 w 1"/>
              <a:gd name="T7" fmla="*/ 0 h 2"/>
              <a:gd name="T8" fmla="*/ 0 w 1"/>
              <a:gd name="T9" fmla="*/ 0 h 2"/>
              <a:gd name="T10" fmla="*/ 0 w 1"/>
              <a:gd name="T11" fmla="*/ 2382 h 2"/>
              <a:gd name="T12" fmla="*/ 0 w 1"/>
              <a:gd name="T13" fmla="*/ 2382 h 2"/>
              <a:gd name="T14" fmla="*/ 0 w 1"/>
              <a:gd name="T15" fmla="*/ 2382 h 2"/>
              <a:gd name="T16" fmla="*/ 0 w 1"/>
              <a:gd name="T17" fmla="*/ 2382 h 2"/>
              <a:gd name="T18" fmla="*/ 0 w 1"/>
              <a:gd name="T19" fmla="*/ 0 h 2"/>
              <a:gd name="T20" fmla="*/ 0 w 1"/>
              <a:gd name="T21" fmla="*/ 0 h 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"/>
              <a:gd name="T34" fmla="*/ 0 h 2"/>
              <a:gd name="T35" fmla="*/ 1 w 1"/>
              <a:gd name="T36" fmla="*/ 2 h 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" name="Freeform 202"/>
          <p:cNvSpPr>
            <a:spLocks/>
          </p:cNvSpPr>
          <p:nvPr/>
        </p:nvSpPr>
        <p:spPr bwMode="auto">
          <a:xfrm>
            <a:off x="4525963" y="5829300"/>
            <a:ext cx="1587" cy="6350"/>
          </a:xfrm>
          <a:custGeom>
            <a:avLst/>
            <a:gdLst>
              <a:gd name="T0" fmla="*/ 0 w 1"/>
              <a:gd name="T1" fmla="*/ 1270 h 5"/>
              <a:gd name="T2" fmla="*/ 0 w 1"/>
              <a:gd name="T3" fmla="*/ 1270 h 5"/>
              <a:gd name="T4" fmla="*/ 0 w 1"/>
              <a:gd name="T5" fmla="*/ 1270 h 5"/>
              <a:gd name="T6" fmla="*/ 0 w 1"/>
              <a:gd name="T7" fmla="*/ 2540 h 5"/>
              <a:gd name="T8" fmla="*/ 0 w 1"/>
              <a:gd name="T9" fmla="*/ 3810 h 5"/>
              <a:gd name="T10" fmla="*/ 0 w 1"/>
              <a:gd name="T11" fmla="*/ 5080 h 5"/>
              <a:gd name="T12" fmla="*/ 0 w 1"/>
              <a:gd name="T13" fmla="*/ 5080 h 5"/>
              <a:gd name="T14" fmla="*/ 0 w 1"/>
              <a:gd name="T15" fmla="*/ 3810 h 5"/>
              <a:gd name="T16" fmla="*/ 0 w 1"/>
              <a:gd name="T17" fmla="*/ 1270 h 5"/>
              <a:gd name="T18" fmla="*/ 0 w 1"/>
              <a:gd name="T19" fmla="*/ 1270 h 5"/>
              <a:gd name="T20" fmla="*/ 0 w 1"/>
              <a:gd name="T21" fmla="*/ 0 h 5"/>
              <a:gd name="T22" fmla="*/ 0 w 1"/>
              <a:gd name="T23" fmla="*/ 1270 h 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"/>
              <a:gd name="T37" fmla="*/ 0 h 5"/>
              <a:gd name="T38" fmla="*/ 1 w 1"/>
              <a:gd name="T39" fmla="*/ 5 h 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" h="5">
                <a:moveTo>
                  <a:pt x="0" y="1"/>
                </a:move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3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" name="Freeform 203"/>
          <p:cNvSpPr>
            <a:spLocks/>
          </p:cNvSpPr>
          <p:nvPr/>
        </p:nvSpPr>
        <p:spPr bwMode="auto">
          <a:xfrm>
            <a:off x="4519613" y="5821363"/>
            <a:ext cx="3175" cy="3175"/>
          </a:xfrm>
          <a:custGeom>
            <a:avLst/>
            <a:gdLst>
              <a:gd name="T0" fmla="*/ 0 w 2"/>
              <a:gd name="T1" fmla="*/ 1058 h 3"/>
              <a:gd name="T2" fmla="*/ 0 w 2"/>
              <a:gd name="T3" fmla="*/ 1058 h 3"/>
              <a:gd name="T4" fmla="*/ 0 w 2"/>
              <a:gd name="T5" fmla="*/ 1058 h 3"/>
              <a:gd name="T6" fmla="*/ 0 w 2"/>
              <a:gd name="T7" fmla="*/ 1058 h 3"/>
              <a:gd name="T8" fmla="*/ 1588 w 2"/>
              <a:gd name="T9" fmla="*/ 2117 h 3"/>
              <a:gd name="T10" fmla="*/ 1588 w 2"/>
              <a:gd name="T11" fmla="*/ 2117 h 3"/>
              <a:gd name="T12" fmla="*/ 1588 w 2"/>
              <a:gd name="T13" fmla="*/ 2117 h 3"/>
              <a:gd name="T14" fmla="*/ 1588 w 2"/>
              <a:gd name="T15" fmla="*/ 1058 h 3"/>
              <a:gd name="T16" fmla="*/ 1588 w 2"/>
              <a:gd name="T17" fmla="*/ 1058 h 3"/>
              <a:gd name="T18" fmla="*/ 1588 w 2"/>
              <a:gd name="T19" fmla="*/ 0 h 3"/>
              <a:gd name="T20" fmla="*/ 0 w 2"/>
              <a:gd name="T21" fmla="*/ 0 h 3"/>
              <a:gd name="T22" fmla="*/ 0 w 2"/>
              <a:gd name="T23" fmla="*/ 1058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"/>
              <a:gd name="T37" fmla="*/ 0 h 3"/>
              <a:gd name="T38" fmla="*/ 2 w 2"/>
              <a:gd name="T39" fmla="*/ 3 h 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" h="3">
                <a:moveTo>
                  <a:pt x="0" y="1"/>
                </a:moveTo>
                <a:lnTo>
                  <a:pt x="0" y="1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" name="Freeform 204"/>
          <p:cNvSpPr>
            <a:spLocks/>
          </p:cNvSpPr>
          <p:nvPr/>
        </p:nvSpPr>
        <p:spPr bwMode="auto">
          <a:xfrm>
            <a:off x="4506913" y="5818188"/>
            <a:ext cx="7937" cy="3175"/>
          </a:xfrm>
          <a:custGeom>
            <a:avLst/>
            <a:gdLst>
              <a:gd name="T0" fmla="*/ 2646 w 6"/>
              <a:gd name="T1" fmla="*/ 0 h 2"/>
              <a:gd name="T2" fmla="*/ 1323 w 6"/>
              <a:gd name="T3" fmla="*/ 0 h 2"/>
              <a:gd name="T4" fmla="*/ 2646 w 6"/>
              <a:gd name="T5" fmla="*/ 0 h 2"/>
              <a:gd name="T6" fmla="*/ 3969 w 6"/>
              <a:gd name="T7" fmla="*/ 0 h 2"/>
              <a:gd name="T8" fmla="*/ 5291 w 6"/>
              <a:gd name="T9" fmla="*/ 0 h 2"/>
              <a:gd name="T10" fmla="*/ 6614 w 6"/>
              <a:gd name="T11" fmla="*/ 0 h 2"/>
              <a:gd name="T12" fmla="*/ 6614 w 6"/>
              <a:gd name="T13" fmla="*/ 1588 h 2"/>
              <a:gd name="T14" fmla="*/ 5291 w 6"/>
              <a:gd name="T15" fmla="*/ 1588 h 2"/>
              <a:gd name="T16" fmla="*/ 3969 w 6"/>
              <a:gd name="T17" fmla="*/ 1588 h 2"/>
              <a:gd name="T18" fmla="*/ 2646 w 6"/>
              <a:gd name="T19" fmla="*/ 1588 h 2"/>
              <a:gd name="T20" fmla="*/ 1323 w 6"/>
              <a:gd name="T21" fmla="*/ 1588 h 2"/>
              <a:gd name="T22" fmla="*/ 0 w 6"/>
              <a:gd name="T23" fmla="*/ 0 h 2"/>
              <a:gd name="T24" fmla="*/ 2646 w 6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"/>
              <a:gd name="T40" fmla="*/ 0 h 2"/>
              <a:gd name="T41" fmla="*/ 6 w 6"/>
              <a:gd name="T42" fmla="*/ 2 h 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" h="2">
                <a:moveTo>
                  <a:pt x="2" y="0"/>
                </a:move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5" y="1"/>
                </a:lnTo>
                <a:lnTo>
                  <a:pt x="4" y="1"/>
                </a:lnTo>
                <a:lnTo>
                  <a:pt x="3" y="1"/>
                </a:lnTo>
                <a:lnTo>
                  <a:pt x="2" y="1"/>
                </a:lnTo>
                <a:lnTo>
                  <a:pt x="1" y="1"/>
                </a:lnTo>
                <a:lnTo>
                  <a:pt x="0" y="0"/>
                </a:lnTo>
                <a:lnTo>
                  <a:pt x="2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" name="Freeform 205"/>
          <p:cNvSpPr>
            <a:spLocks/>
          </p:cNvSpPr>
          <p:nvPr/>
        </p:nvSpPr>
        <p:spPr bwMode="auto">
          <a:xfrm>
            <a:off x="4497388" y="5997575"/>
            <a:ext cx="1587" cy="3175"/>
          </a:xfrm>
          <a:custGeom>
            <a:avLst/>
            <a:gdLst>
              <a:gd name="T0" fmla="*/ 794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1588 h 2"/>
              <a:gd name="T12" fmla="*/ 0 w 2"/>
              <a:gd name="T13" fmla="*/ 1588 h 2"/>
              <a:gd name="T14" fmla="*/ 794 w 2"/>
              <a:gd name="T15" fmla="*/ 1588 h 2"/>
              <a:gd name="T16" fmla="*/ 794 w 2"/>
              <a:gd name="T17" fmla="*/ 1588 h 2"/>
              <a:gd name="T18" fmla="*/ 794 w 2"/>
              <a:gd name="T19" fmla="*/ 1588 h 2"/>
              <a:gd name="T20" fmla="*/ 794 w 2"/>
              <a:gd name="T21" fmla="*/ 1588 h 2"/>
              <a:gd name="T22" fmla="*/ 794 w 2"/>
              <a:gd name="T23" fmla="*/ 0 h 2"/>
              <a:gd name="T24" fmla="*/ 794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"/>
              <a:gd name="T40" fmla="*/ 0 h 2"/>
              <a:gd name="T41" fmla="*/ 2 w 2"/>
              <a:gd name="T42" fmla="*/ 2 h 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" h="2">
                <a:moveTo>
                  <a:pt x="1" y="0"/>
                </a:move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1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" name="Freeform 206"/>
          <p:cNvSpPr>
            <a:spLocks/>
          </p:cNvSpPr>
          <p:nvPr/>
        </p:nvSpPr>
        <p:spPr bwMode="auto">
          <a:xfrm>
            <a:off x="4494213" y="5994400"/>
            <a:ext cx="4762" cy="1588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2381 w 2"/>
              <a:gd name="T5" fmla="*/ 0 h 1"/>
              <a:gd name="T6" fmla="*/ 2381 w 2"/>
              <a:gd name="T7" fmla="*/ 0 h 1"/>
              <a:gd name="T8" fmla="*/ 2381 w 2"/>
              <a:gd name="T9" fmla="*/ 0 h 1"/>
              <a:gd name="T10" fmla="*/ 2381 w 2"/>
              <a:gd name="T11" fmla="*/ 0 h 1"/>
              <a:gd name="T12" fmla="*/ 2381 w 2"/>
              <a:gd name="T13" fmla="*/ 0 h 1"/>
              <a:gd name="T14" fmla="*/ 0 w 2"/>
              <a:gd name="T15" fmla="*/ 0 h 1"/>
              <a:gd name="T16" fmla="*/ 0 w 2"/>
              <a:gd name="T17" fmla="*/ 0 h 1"/>
              <a:gd name="T18" fmla="*/ 0 w 2"/>
              <a:gd name="T19" fmla="*/ 0 h 1"/>
              <a:gd name="T20" fmla="*/ 0 w 2"/>
              <a:gd name="T21" fmla="*/ 0 h 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"/>
              <a:gd name="T35" fmla="*/ 2 w 2"/>
              <a:gd name="T36" fmla="*/ 1 h 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9" name="Freeform 207"/>
          <p:cNvSpPr>
            <a:spLocks/>
          </p:cNvSpPr>
          <p:nvPr/>
        </p:nvSpPr>
        <p:spPr bwMode="auto">
          <a:xfrm>
            <a:off x="4494213" y="5997575"/>
            <a:ext cx="7937" cy="4763"/>
          </a:xfrm>
          <a:custGeom>
            <a:avLst/>
            <a:gdLst>
              <a:gd name="T0" fmla="*/ 3969 w 4"/>
              <a:gd name="T1" fmla="*/ 2382 h 2"/>
              <a:gd name="T2" fmla="*/ 3969 w 4"/>
              <a:gd name="T3" fmla="*/ 2382 h 2"/>
              <a:gd name="T4" fmla="*/ 3969 w 4"/>
              <a:gd name="T5" fmla="*/ 2382 h 2"/>
              <a:gd name="T6" fmla="*/ 3969 w 4"/>
              <a:gd name="T7" fmla="*/ 2382 h 2"/>
              <a:gd name="T8" fmla="*/ 1984 w 4"/>
              <a:gd name="T9" fmla="*/ 0 h 2"/>
              <a:gd name="T10" fmla="*/ 1984 w 4"/>
              <a:gd name="T11" fmla="*/ 0 h 2"/>
              <a:gd name="T12" fmla="*/ 0 w 4"/>
              <a:gd name="T13" fmla="*/ 0 h 2"/>
              <a:gd name="T14" fmla="*/ 0 w 4"/>
              <a:gd name="T15" fmla="*/ 2382 h 2"/>
              <a:gd name="T16" fmla="*/ 1984 w 4"/>
              <a:gd name="T17" fmla="*/ 2382 h 2"/>
              <a:gd name="T18" fmla="*/ 3969 w 4"/>
              <a:gd name="T19" fmla="*/ 2382 h 2"/>
              <a:gd name="T20" fmla="*/ 5953 w 4"/>
              <a:gd name="T21" fmla="*/ 2382 h 2"/>
              <a:gd name="T22" fmla="*/ 3969 w 4"/>
              <a:gd name="T23" fmla="*/ 2382 h 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"/>
              <a:gd name="T37" fmla="*/ 0 h 2"/>
              <a:gd name="T38" fmla="*/ 4 w 4"/>
              <a:gd name="T39" fmla="*/ 2 h 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" h="2">
                <a:moveTo>
                  <a:pt x="2" y="1"/>
                </a:moveTo>
                <a:lnTo>
                  <a:pt x="2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3" y="1"/>
                </a:lnTo>
                <a:lnTo>
                  <a:pt x="2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0" name="Freeform 208"/>
          <p:cNvSpPr>
            <a:spLocks/>
          </p:cNvSpPr>
          <p:nvPr/>
        </p:nvSpPr>
        <p:spPr bwMode="auto">
          <a:xfrm>
            <a:off x="4502150" y="5995988"/>
            <a:ext cx="1588" cy="6350"/>
          </a:xfrm>
          <a:custGeom>
            <a:avLst/>
            <a:gdLst>
              <a:gd name="T0" fmla="*/ 0 w 1"/>
              <a:gd name="T1" fmla="*/ 1588 h 4"/>
              <a:gd name="T2" fmla="*/ 0 w 1"/>
              <a:gd name="T3" fmla="*/ 1588 h 4"/>
              <a:gd name="T4" fmla="*/ 0 w 1"/>
              <a:gd name="T5" fmla="*/ 1588 h 4"/>
              <a:gd name="T6" fmla="*/ 0 w 1"/>
              <a:gd name="T7" fmla="*/ 3175 h 4"/>
              <a:gd name="T8" fmla="*/ 0 w 1"/>
              <a:gd name="T9" fmla="*/ 3175 h 4"/>
              <a:gd name="T10" fmla="*/ 0 w 1"/>
              <a:gd name="T11" fmla="*/ 4762 h 4"/>
              <a:gd name="T12" fmla="*/ 0 w 1"/>
              <a:gd name="T13" fmla="*/ 3175 h 4"/>
              <a:gd name="T14" fmla="*/ 0 w 1"/>
              <a:gd name="T15" fmla="*/ 1588 h 4"/>
              <a:gd name="T16" fmla="*/ 0 w 1"/>
              <a:gd name="T17" fmla="*/ 1588 h 4"/>
              <a:gd name="T18" fmla="*/ 0 w 1"/>
              <a:gd name="T19" fmla="*/ 0 h 4"/>
              <a:gd name="T20" fmla="*/ 0 w 1"/>
              <a:gd name="T21" fmla="*/ 1588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"/>
              <a:gd name="T34" fmla="*/ 0 h 4"/>
              <a:gd name="T35" fmla="*/ 1 w 1"/>
              <a:gd name="T36" fmla="*/ 4 h 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" h="4">
                <a:moveTo>
                  <a:pt x="0" y="1"/>
                </a:move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1" name="Freeform 209"/>
          <p:cNvSpPr>
            <a:spLocks/>
          </p:cNvSpPr>
          <p:nvPr/>
        </p:nvSpPr>
        <p:spPr bwMode="auto">
          <a:xfrm>
            <a:off x="4508500" y="5980113"/>
            <a:ext cx="14288" cy="15875"/>
          </a:xfrm>
          <a:custGeom>
            <a:avLst/>
            <a:gdLst>
              <a:gd name="T0" fmla="*/ 7938 w 9"/>
              <a:gd name="T1" fmla="*/ 1588 h 10"/>
              <a:gd name="T2" fmla="*/ 6350 w 9"/>
              <a:gd name="T3" fmla="*/ 1588 h 10"/>
              <a:gd name="T4" fmla="*/ 6350 w 9"/>
              <a:gd name="T5" fmla="*/ 1588 h 10"/>
              <a:gd name="T6" fmla="*/ 4763 w 9"/>
              <a:gd name="T7" fmla="*/ 1588 h 10"/>
              <a:gd name="T8" fmla="*/ 4763 w 9"/>
              <a:gd name="T9" fmla="*/ 1588 h 10"/>
              <a:gd name="T10" fmla="*/ 3175 w 9"/>
              <a:gd name="T11" fmla="*/ 3175 h 10"/>
              <a:gd name="T12" fmla="*/ 3175 w 9"/>
              <a:gd name="T13" fmla="*/ 3175 h 10"/>
              <a:gd name="T14" fmla="*/ 3175 w 9"/>
              <a:gd name="T15" fmla="*/ 4762 h 10"/>
              <a:gd name="T16" fmla="*/ 3175 w 9"/>
              <a:gd name="T17" fmla="*/ 6350 h 10"/>
              <a:gd name="T18" fmla="*/ 3175 w 9"/>
              <a:gd name="T19" fmla="*/ 6350 h 10"/>
              <a:gd name="T20" fmla="*/ 1588 w 9"/>
              <a:gd name="T21" fmla="*/ 6350 h 10"/>
              <a:gd name="T22" fmla="*/ 1588 w 9"/>
              <a:gd name="T23" fmla="*/ 6350 h 10"/>
              <a:gd name="T24" fmla="*/ 1588 w 9"/>
              <a:gd name="T25" fmla="*/ 7938 h 10"/>
              <a:gd name="T26" fmla="*/ 0 w 9"/>
              <a:gd name="T27" fmla="*/ 9525 h 10"/>
              <a:gd name="T28" fmla="*/ 0 w 9"/>
              <a:gd name="T29" fmla="*/ 11112 h 10"/>
              <a:gd name="T30" fmla="*/ 1588 w 9"/>
              <a:gd name="T31" fmla="*/ 12700 h 10"/>
              <a:gd name="T32" fmla="*/ 3175 w 9"/>
              <a:gd name="T33" fmla="*/ 14288 h 10"/>
              <a:gd name="T34" fmla="*/ 6350 w 9"/>
              <a:gd name="T35" fmla="*/ 12700 h 10"/>
              <a:gd name="T36" fmla="*/ 11113 w 9"/>
              <a:gd name="T37" fmla="*/ 11112 h 10"/>
              <a:gd name="T38" fmla="*/ 12700 w 9"/>
              <a:gd name="T39" fmla="*/ 9525 h 10"/>
              <a:gd name="T40" fmla="*/ 12700 w 9"/>
              <a:gd name="T41" fmla="*/ 6350 h 10"/>
              <a:gd name="T42" fmla="*/ 12700 w 9"/>
              <a:gd name="T43" fmla="*/ 4762 h 10"/>
              <a:gd name="T44" fmla="*/ 11113 w 9"/>
              <a:gd name="T45" fmla="*/ 1588 h 10"/>
              <a:gd name="T46" fmla="*/ 9525 w 9"/>
              <a:gd name="T47" fmla="*/ 0 h 10"/>
              <a:gd name="T48" fmla="*/ 7938 w 9"/>
              <a:gd name="T49" fmla="*/ 1588 h 1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"/>
              <a:gd name="T76" fmla="*/ 0 h 10"/>
              <a:gd name="T77" fmla="*/ 9 w 9"/>
              <a:gd name="T78" fmla="*/ 10 h 1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" h="10">
                <a:moveTo>
                  <a:pt x="5" y="1"/>
                </a:moveTo>
                <a:lnTo>
                  <a:pt x="4" y="1"/>
                </a:lnTo>
                <a:lnTo>
                  <a:pt x="3" y="1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1" y="4"/>
                </a:lnTo>
                <a:lnTo>
                  <a:pt x="1" y="5"/>
                </a:lnTo>
                <a:lnTo>
                  <a:pt x="0" y="6"/>
                </a:lnTo>
                <a:lnTo>
                  <a:pt x="0" y="7"/>
                </a:lnTo>
                <a:lnTo>
                  <a:pt x="1" y="8"/>
                </a:lnTo>
                <a:lnTo>
                  <a:pt x="2" y="9"/>
                </a:lnTo>
                <a:lnTo>
                  <a:pt x="4" y="8"/>
                </a:lnTo>
                <a:lnTo>
                  <a:pt x="7" y="7"/>
                </a:lnTo>
                <a:lnTo>
                  <a:pt x="8" y="6"/>
                </a:lnTo>
                <a:lnTo>
                  <a:pt x="8" y="4"/>
                </a:lnTo>
                <a:lnTo>
                  <a:pt x="8" y="3"/>
                </a:lnTo>
                <a:lnTo>
                  <a:pt x="7" y="1"/>
                </a:lnTo>
                <a:lnTo>
                  <a:pt x="6" y="0"/>
                </a:lnTo>
                <a:lnTo>
                  <a:pt x="5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2" name="Freeform 210"/>
          <p:cNvSpPr>
            <a:spLocks/>
          </p:cNvSpPr>
          <p:nvPr/>
        </p:nvSpPr>
        <p:spPr bwMode="auto">
          <a:xfrm>
            <a:off x="4513263" y="5975350"/>
            <a:ext cx="3175" cy="4763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1588 w 2"/>
              <a:gd name="T5" fmla="*/ 0 h 3"/>
              <a:gd name="T6" fmla="*/ 1588 w 2"/>
              <a:gd name="T7" fmla="*/ 0 h 3"/>
              <a:gd name="T8" fmla="*/ 1588 w 2"/>
              <a:gd name="T9" fmla="*/ 0 h 3"/>
              <a:gd name="T10" fmla="*/ 1588 w 2"/>
              <a:gd name="T11" fmla="*/ 3175 h 3"/>
              <a:gd name="T12" fmla="*/ 0 w 2"/>
              <a:gd name="T13" fmla="*/ 3175 h 3"/>
              <a:gd name="T14" fmla="*/ 0 w 2"/>
              <a:gd name="T15" fmla="*/ 1588 h 3"/>
              <a:gd name="T16" fmla="*/ 0 w 2"/>
              <a:gd name="T17" fmla="*/ 1588 h 3"/>
              <a:gd name="T18" fmla="*/ 0 w 2"/>
              <a:gd name="T19" fmla="*/ 0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"/>
              <a:gd name="T31" fmla="*/ 0 h 3"/>
              <a:gd name="T32" fmla="*/ 2 w 2"/>
              <a:gd name="T33" fmla="*/ 3 h 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" h="3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3" name="Freeform 211"/>
          <p:cNvSpPr>
            <a:spLocks/>
          </p:cNvSpPr>
          <p:nvPr/>
        </p:nvSpPr>
        <p:spPr bwMode="auto">
          <a:xfrm>
            <a:off x="4516438" y="6000750"/>
            <a:ext cx="3175" cy="3175"/>
          </a:xfrm>
          <a:custGeom>
            <a:avLst/>
            <a:gdLst>
              <a:gd name="T0" fmla="*/ 0 w 2"/>
              <a:gd name="T1" fmla="*/ 1588 h 2"/>
              <a:gd name="T2" fmla="*/ 0 w 2"/>
              <a:gd name="T3" fmla="*/ 1588 h 2"/>
              <a:gd name="T4" fmla="*/ 0 w 2"/>
              <a:gd name="T5" fmla="*/ 1588 h 2"/>
              <a:gd name="T6" fmla="*/ 0 w 2"/>
              <a:gd name="T7" fmla="*/ 1588 h 2"/>
              <a:gd name="T8" fmla="*/ 0 w 2"/>
              <a:gd name="T9" fmla="*/ 1588 h 2"/>
              <a:gd name="T10" fmla="*/ 0 w 2"/>
              <a:gd name="T11" fmla="*/ 0 h 2"/>
              <a:gd name="T12" fmla="*/ 1588 w 2"/>
              <a:gd name="T13" fmla="*/ 0 h 2"/>
              <a:gd name="T14" fmla="*/ 1588 w 2"/>
              <a:gd name="T15" fmla="*/ 0 h 2"/>
              <a:gd name="T16" fmla="*/ 1588 w 2"/>
              <a:gd name="T17" fmla="*/ 0 h 2"/>
              <a:gd name="T18" fmla="*/ 1588 w 2"/>
              <a:gd name="T19" fmla="*/ 1588 h 2"/>
              <a:gd name="T20" fmla="*/ 1588 w 2"/>
              <a:gd name="T21" fmla="*/ 1588 h 2"/>
              <a:gd name="T22" fmla="*/ 1588 w 2"/>
              <a:gd name="T23" fmla="*/ 1588 h 2"/>
              <a:gd name="T24" fmla="*/ 0 w 2"/>
              <a:gd name="T25" fmla="*/ 1588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"/>
              <a:gd name="T40" fmla="*/ 0 h 2"/>
              <a:gd name="T41" fmla="*/ 2 w 2"/>
              <a:gd name="T42" fmla="*/ 2 h 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" h="2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4" name="Freeform 212"/>
          <p:cNvSpPr>
            <a:spLocks/>
          </p:cNvSpPr>
          <p:nvPr/>
        </p:nvSpPr>
        <p:spPr bwMode="auto">
          <a:xfrm>
            <a:off x="4508500" y="5986463"/>
            <a:ext cx="1588" cy="1587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0 h 2"/>
              <a:gd name="T6" fmla="*/ 0 w 1"/>
              <a:gd name="T7" fmla="*/ 0 h 2"/>
              <a:gd name="T8" fmla="*/ 0 w 1"/>
              <a:gd name="T9" fmla="*/ 794 h 2"/>
              <a:gd name="T10" fmla="*/ 0 w 1"/>
              <a:gd name="T11" fmla="*/ 794 h 2"/>
              <a:gd name="T12" fmla="*/ 0 w 1"/>
              <a:gd name="T13" fmla="*/ 794 h 2"/>
              <a:gd name="T14" fmla="*/ 0 w 1"/>
              <a:gd name="T15" fmla="*/ 794 h 2"/>
              <a:gd name="T16" fmla="*/ 0 w 1"/>
              <a:gd name="T17" fmla="*/ 794 h 2"/>
              <a:gd name="T18" fmla="*/ 0 w 1"/>
              <a:gd name="T19" fmla="*/ 0 h 2"/>
              <a:gd name="T20" fmla="*/ 0 w 1"/>
              <a:gd name="T21" fmla="*/ 0 h 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"/>
              <a:gd name="T34" fmla="*/ 0 h 2"/>
              <a:gd name="T35" fmla="*/ 1 w 1"/>
              <a:gd name="T36" fmla="*/ 2 h 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" name="Freeform 213"/>
          <p:cNvSpPr>
            <a:spLocks/>
          </p:cNvSpPr>
          <p:nvPr/>
        </p:nvSpPr>
        <p:spPr bwMode="auto">
          <a:xfrm>
            <a:off x="4508500" y="5991225"/>
            <a:ext cx="1588" cy="6350"/>
          </a:xfrm>
          <a:custGeom>
            <a:avLst/>
            <a:gdLst>
              <a:gd name="T0" fmla="*/ 794 w 2"/>
              <a:gd name="T1" fmla="*/ 3810 h 5"/>
              <a:gd name="T2" fmla="*/ 794 w 2"/>
              <a:gd name="T3" fmla="*/ 3810 h 5"/>
              <a:gd name="T4" fmla="*/ 794 w 2"/>
              <a:gd name="T5" fmla="*/ 3810 h 5"/>
              <a:gd name="T6" fmla="*/ 794 w 2"/>
              <a:gd name="T7" fmla="*/ 2540 h 5"/>
              <a:gd name="T8" fmla="*/ 794 w 2"/>
              <a:gd name="T9" fmla="*/ 1270 h 5"/>
              <a:gd name="T10" fmla="*/ 794 w 2"/>
              <a:gd name="T11" fmla="*/ 1270 h 5"/>
              <a:gd name="T12" fmla="*/ 0 w 2"/>
              <a:gd name="T13" fmla="*/ 0 h 5"/>
              <a:gd name="T14" fmla="*/ 0 w 2"/>
              <a:gd name="T15" fmla="*/ 1270 h 5"/>
              <a:gd name="T16" fmla="*/ 0 w 2"/>
              <a:gd name="T17" fmla="*/ 2540 h 5"/>
              <a:gd name="T18" fmla="*/ 0 w 2"/>
              <a:gd name="T19" fmla="*/ 3810 h 5"/>
              <a:gd name="T20" fmla="*/ 794 w 2"/>
              <a:gd name="T21" fmla="*/ 5080 h 5"/>
              <a:gd name="T22" fmla="*/ 794 w 2"/>
              <a:gd name="T23" fmla="*/ 5080 h 5"/>
              <a:gd name="T24" fmla="*/ 794 w 2"/>
              <a:gd name="T25" fmla="*/ 381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"/>
              <a:gd name="T40" fmla="*/ 0 h 5"/>
              <a:gd name="T41" fmla="*/ 2 w 2"/>
              <a:gd name="T42" fmla="*/ 5 h 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" h="5">
                <a:moveTo>
                  <a:pt x="1" y="3"/>
                </a:move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1" y="4"/>
                </a:lnTo>
                <a:lnTo>
                  <a:pt x="1" y="3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6" name="Freeform 214"/>
          <p:cNvSpPr>
            <a:spLocks/>
          </p:cNvSpPr>
          <p:nvPr/>
        </p:nvSpPr>
        <p:spPr bwMode="auto">
          <a:xfrm>
            <a:off x="4516438" y="6138863"/>
            <a:ext cx="11112" cy="7937"/>
          </a:xfrm>
          <a:custGeom>
            <a:avLst/>
            <a:gdLst>
              <a:gd name="T0" fmla="*/ 6350 w 7"/>
              <a:gd name="T1" fmla="*/ 0 h 6"/>
              <a:gd name="T2" fmla="*/ 6350 w 7"/>
              <a:gd name="T3" fmla="*/ 1323 h 6"/>
              <a:gd name="T4" fmla="*/ 6350 w 7"/>
              <a:gd name="T5" fmla="*/ 2646 h 6"/>
              <a:gd name="T6" fmla="*/ 4762 w 7"/>
              <a:gd name="T7" fmla="*/ 3969 h 6"/>
              <a:gd name="T8" fmla="*/ 3175 w 7"/>
              <a:gd name="T9" fmla="*/ 3969 h 6"/>
              <a:gd name="T10" fmla="*/ 0 w 7"/>
              <a:gd name="T11" fmla="*/ 3969 h 6"/>
              <a:gd name="T12" fmla="*/ 0 w 7"/>
              <a:gd name="T13" fmla="*/ 6614 h 6"/>
              <a:gd name="T14" fmla="*/ 3175 w 7"/>
              <a:gd name="T15" fmla="*/ 6614 h 6"/>
              <a:gd name="T16" fmla="*/ 6350 w 7"/>
              <a:gd name="T17" fmla="*/ 5291 h 6"/>
              <a:gd name="T18" fmla="*/ 9525 w 7"/>
              <a:gd name="T19" fmla="*/ 2646 h 6"/>
              <a:gd name="T20" fmla="*/ 9525 w 7"/>
              <a:gd name="T21" fmla="*/ 0 h 6"/>
              <a:gd name="T22" fmla="*/ 9525 w 7"/>
              <a:gd name="T23" fmla="*/ 0 h 6"/>
              <a:gd name="T24" fmla="*/ 6350 w 7"/>
              <a:gd name="T25" fmla="*/ 0 h 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"/>
              <a:gd name="T40" fmla="*/ 0 h 6"/>
              <a:gd name="T41" fmla="*/ 7 w 7"/>
              <a:gd name="T42" fmla="*/ 6 h 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" h="6">
                <a:moveTo>
                  <a:pt x="4" y="0"/>
                </a:moveTo>
                <a:lnTo>
                  <a:pt x="4" y="1"/>
                </a:lnTo>
                <a:lnTo>
                  <a:pt x="4" y="2"/>
                </a:lnTo>
                <a:lnTo>
                  <a:pt x="3" y="3"/>
                </a:lnTo>
                <a:lnTo>
                  <a:pt x="2" y="3"/>
                </a:lnTo>
                <a:lnTo>
                  <a:pt x="0" y="3"/>
                </a:lnTo>
                <a:lnTo>
                  <a:pt x="0" y="5"/>
                </a:lnTo>
                <a:lnTo>
                  <a:pt x="2" y="5"/>
                </a:lnTo>
                <a:lnTo>
                  <a:pt x="4" y="4"/>
                </a:lnTo>
                <a:lnTo>
                  <a:pt x="6" y="2"/>
                </a:lnTo>
                <a:lnTo>
                  <a:pt x="6" y="0"/>
                </a:lnTo>
                <a:lnTo>
                  <a:pt x="4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7" name="Freeform 215"/>
          <p:cNvSpPr>
            <a:spLocks/>
          </p:cNvSpPr>
          <p:nvPr/>
        </p:nvSpPr>
        <p:spPr bwMode="auto">
          <a:xfrm>
            <a:off x="4516438" y="5859463"/>
            <a:ext cx="6350" cy="4762"/>
          </a:xfrm>
          <a:custGeom>
            <a:avLst/>
            <a:gdLst>
              <a:gd name="T0" fmla="*/ 1588 w 4"/>
              <a:gd name="T1" fmla="*/ 1587 h 3"/>
              <a:gd name="T2" fmla="*/ 1588 w 4"/>
              <a:gd name="T3" fmla="*/ 1587 h 3"/>
              <a:gd name="T4" fmla="*/ 1588 w 4"/>
              <a:gd name="T5" fmla="*/ 1587 h 3"/>
              <a:gd name="T6" fmla="*/ 3175 w 4"/>
              <a:gd name="T7" fmla="*/ 1587 h 3"/>
              <a:gd name="T8" fmla="*/ 3175 w 4"/>
              <a:gd name="T9" fmla="*/ 3175 h 3"/>
              <a:gd name="T10" fmla="*/ 3175 w 4"/>
              <a:gd name="T11" fmla="*/ 3175 h 3"/>
              <a:gd name="T12" fmla="*/ 4762 w 4"/>
              <a:gd name="T13" fmla="*/ 3175 h 3"/>
              <a:gd name="T14" fmla="*/ 4762 w 4"/>
              <a:gd name="T15" fmla="*/ 1587 h 3"/>
              <a:gd name="T16" fmla="*/ 3175 w 4"/>
              <a:gd name="T17" fmla="*/ 1587 h 3"/>
              <a:gd name="T18" fmla="*/ 1588 w 4"/>
              <a:gd name="T19" fmla="*/ 0 h 3"/>
              <a:gd name="T20" fmla="*/ 0 w 4"/>
              <a:gd name="T21" fmla="*/ 0 h 3"/>
              <a:gd name="T22" fmla="*/ 1588 w 4"/>
              <a:gd name="T23" fmla="*/ 1587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"/>
              <a:gd name="T37" fmla="*/ 0 h 3"/>
              <a:gd name="T38" fmla="*/ 4 w 4"/>
              <a:gd name="T39" fmla="*/ 3 h 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" h="3">
                <a:moveTo>
                  <a:pt x="1" y="1"/>
                </a:moveTo>
                <a:lnTo>
                  <a:pt x="1" y="1"/>
                </a:lnTo>
                <a:lnTo>
                  <a:pt x="2" y="1"/>
                </a:lnTo>
                <a:lnTo>
                  <a:pt x="2" y="2"/>
                </a:lnTo>
                <a:lnTo>
                  <a:pt x="3" y="2"/>
                </a:lnTo>
                <a:lnTo>
                  <a:pt x="3" y="1"/>
                </a:lnTo>
                <a:lnTo>
                  <a:pt x="2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8" name="Freeform 216"/>
          <p:cNvSpPr>
            <a:spLocks/>
          </p:cNvSpPr>
          <p:nvPr/>
        </p:nvSpPr>
        <p:spPr bwMode="auto">
          <a:xfrm>
            <a:off x="4535488" y="5978525"/>
            <a:ext cx="4762" cy="14288"/>
          </a:xfrm>
          <a:custGeom>
            <a:avLst/>
            <a:gdLst>
              <a:gd name="T0" fmla="*/ 2381 w 4"/>
              <a:gd name="T1" fmla="*/ 1588 h 9"/>
              <a:gd name="T2" fmla="*/ 2381 w 4"/>
              <a:gd name="T3" fmla="*/ 1588 h 9"/>
              <a:gd name="T4" fmla="*/ 2381 w 4"/>
              <a:gd name="T5" fmla="*/ 1588 h 9"/>
              <a:gd name="T6" fmla="*/ 1191 w 4"/>
              <a:gd name="T7" fmla="*/ 0 h 9"/>
              <a:gd name="T8" fmla="*/ 1191 w 4"/>
              <a:gd name="T9" fmla="*/ 1588 h 9"/>
              <a:gd name="T10" fmla="*/ 0 w 4"/>
              <a:gd name="T11" fmla="*/ 3175 h 9"/>
              <a:gd name="T12" fmla="*/ 0 w 4"/>
              <a:gd name="T13" fmla="*/ 4763 h 9"/>
              <a:gd name="T14" fmla="*/ 0 w 4"/>
              <a:gd name="T15" fmla="*/ 9525 h 9"/>
              <a:gd name="T16" fmla="*/ 1191 w 4"/>
              <a:gd name="T17" fmla="*/ 11113 h 9"/>
              <a:gd name="T18" fmla="*/ 1191 w 4"/>
              <a:gd name="T19" fmla="*/ 12700 h 9"/>
              <a:gd name="T20" fmla="*/ 1191 w 4"/>
              <a:gd name="T21" fmla="*/ 12700 h 9"/>
              <a:gd name="T22" fmla="*/ 2381 w 4"/>
              <a:gd name="T23" fmla="*/ 12700 h 9"/>
              <a:gd name="T24" fmla="*/ 2381 w 4"/>
              <a:gd name="T25" fmla="*/ 11113 h 9"/>
              <a:gd name="T26" fmla="*/ 2381 w 4"/>
              <a:gd name="T27" fmla="*/ 7938 h 9"/>
              <a:gd name="T28" fmla="*/ 3571 w 4"/>
              <a:gd name="T29" fmla="*/ 6350 h 9"/>
              <a:gd name="T30" fmla="*/ 3571 w 4"/>
              <a:gd name="T31" fmla="*/ 3175 h 9"/>
              <a:gd name="T32" fmla="*/ 3571 w 4"/>
              <a:gd name="T33" fmla="*/ 3175 h 9"/>
              <a:gd name="T34" fmla="*/ 3571 w 4"/>
              <a:gd name="T35" fmla="*/ 1588 h 9"/>
              <a:gd name="T36" fmla="*/ 2381 w 4"/>
              <a:gd name="T37" fmla="*/ 1588 h 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"/>
              <a:gd name="T58" fmla="*/ 0 h 9"/>
              <a:gd name="T59" fmla="*/ 4 w 4"/>
              <a:gd name="T60" fmla="*/ 9 h 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" h="9">
                <a:moveTo>
                  <a:pt x="2" y="1"/>
                </a:moveTo>
                <a:lnTo>
                  <a:pt x="2" y="1"/>
                </a:lnTo>
                <a:lnTo>
                  <a:pt x="1" y="0"/>
                </a:lnTo>
                <a:lnTo>
                  <a:pt x="1" y="1"/>
                </a:lnTo>
                <a:lnTo>
                  <a:pt x="0" y="2"/>
                </a:lnTo>
                <a:lnTo>
                  <a:pt x="0" y="3"/>
                </a:lnTo>
                <a:lnTo>
                  <a:pt x="0" y="6"/>
                </a:lnTo>
                <a:lnTo>
                  <a:pt x="1" y="7"/>
                </a:lnTo>
                <a:lnTo>
                  <a:pt x="1" y="8"/>
                </a:lnTo>
                <a:lnTo>
                  <a:pt x="2" y="8"/>
                </a:lnTo>
                <a:lnTo>
                  <a:pt x="2" y="7"/>
                </a:lnTo>
                <a:lnTo>
                  <a:pt x="2" y="5"/>
                </a:lnTo>
                <a:lnTo>
                  <a:pt x="3" y="4"/>
                </a:lnTo>
                <a:lnTo>
                  <a:pt x="3" y="2"/>
                </a:lnTo>
                <a:lnTo>
                  <a:pt x="3" y="1"/>
                </a:lnTo>
                <a:lnTo>
                  <a:pt x="2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9" name="Freeform 217"/>
          <p:cNvSpPr>
            <a:spLocks/>
          </p:cNvSpPr>
          <p:nvPr/>
        </p:nvSpPr>
        <p:spPr bwMode="auto">
          <a:xfrm>
            <a:off x="4535488" y="5975350"/>
            <a:ext cx="4762" cy="3175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0 h 1"/>
              <a:gd name="T6" fmla="*/ 2381 w 2"/>
              <a:gd name="T7" fmla="*/ 0 h 1"/>
              <a:gd name="T8" fmla="*/ 2381 w 2"/>
              <a:gd name="T9" fmla="*/ 0 h 1"/>
              <a:gd name="T10" fmla="*/ 2381 w 2"/>
              <a:gd name="T11" fmla="*/ 0 h 1"/>
              <a:gd name="T12" fmla="*/ 2381 w 2"/>
              <a:gd name="T13" fmla="*/ 0 h 1"/>
              <a:gd name="T14" fmla="*/ 0 w 2"/>
              <a:gd name="T15" fmla="*/ 0 h 1"/>
              <a:gd name="T16" fmla="*/ 0 w 2"/>
              <a:gd name="T17" fmla="*/ 0 h 1"/>
              <a:gd name="T18" fmla="*/ 0 w 2"/>
              <a:gd name="T19" fmla="*/ 0 h 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"/>
              <a:gd name="T31" fmla="*/ 0 h 1"/>
              <a:gd name="T32" fmla="*/ 2 w 2"/>
              <a:gd name="T33" fmla="*/ 1 h 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0" name="Freeform 218"/>
          <p:cNvSpPr>
            <a:spLocks/>
          </p:cNvSpPr>
          <p:nvPr/>
        </p:nvSpPr>
        <p:spPr bwMode="auto">
          <a:xfrm>
            <a:off x="4516438" y="6138863"/>
            <a:ext cx="3175" cy="11112"/>
          </a:xfrm>
          <a:custGeom>
            <a:avLst/>
            <a:gdLst>
              <a:gd name="T0" fmla="*/ 0 w 2"/>
              <a:gd name="T1" fmla="*/ 8643 h 9"/>
              <a:gd name="T2" fmla="*/ 0 w 2"/>
              <a:gd name="T3" fmla="*/ 9877 h 9"/>
              <a:gd name="T4" fmla="*/ 0 w 2"/>
              <a:gd name="T5" fmla="*/ 7408 h 9"/>
              <a:gd name="T6" fmla="*/ 0 w 2"/>
              <a:gd name="T7" fmla="*/ 4939 h 9"/>
              <a:gd name="T8" fmla="*/ 0 w 2"/>
              <a:gd name="T9" fmla="*/ 3704 h 9"/>
              <a:gd name="T10" fmla="*/ 0 w 2"/>
              <a:gd name="T11" fmla="*/ 2469 h 9"/>
              <a:gd name="T12" fmla="*/ 0 w 2"/>
              <a:gd name="T13" fmla="*/ 0 h 9"/>
              <a:gd name="T14" fmla="*/ 1588 w 2"/>
              <a:gd name="T15" fmla="*/ 2469 h 9"/>
              <a:gd name="T16" fmla="*/ 1588 w 2"/>
              <a:gd name="T17" fmla="*/ 4939 h 9"/>
              <a:gd name="T18" fmla="*/ 1588 w 2"/>
              <a:gd name="T19" fmla="*/ 7408 h 9"/>
              <a:gd name="T20" fmla="*/ 1588 w 2"/>
              <a:gd name="T21" fmla="*/ 9877 h 9"/>
              <a:gd name="T22" fmla="*/ 1588 w 2"/>
              <a:gd name="T23" fmla="*/ 9877 h 9"/>
              <a:gd name="T24" fmla="*/ 0 w 2"/>
              <a:gd name="T25" fmla="*/ 8643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"/>
              <a:gd name="T40" fmla="*/ 0 h 9"/>
              <a:gd name="T41" fmla="*/ 2 w 2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" h="9">
                <a:moveTo>
                  <a:pt x="0" y="7"/>
                </a:move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1" y="2"/>
                </a:lnTo>
                <a:lnTo>
                  <a:pt x="1" y="4"/>
                </a:lnTo>
                <a:lnTo>
                  <a:pt x="1" y="6"/>
                </a:lnTo>
                <a:lnTo>
                  <a:pt x="1" y="8"/>
                </a:lnTo>
                <a:lnTo>
                  <a:pt x="0" y="7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1" name="Freeform 219"/>
          <p:cNvSpPr>
            <a:spLocks/>
          </p:cNvSpPr>
          <p:nvPr/>
        </p:nvSpPr>
        <p:spPr bwMode="auto">
          <a:xfrm>
            <a:off x="4516438" y="5859463"/>
            <a:ext cx="1587" cy="4762"/>
          </a:xfrm>
          <a:custGeom>
            <a:avLst/>
            <a:gdLst>
              <a:gd name="T0" fmla="*/ 0 w 1"/>
              <a:gd name="T1" fmla="*/ 2381 h 2"/>
              <a:gd name="T2" fmla="*/ 0 w 1"/>
              <a:gd name="T3" fmla="*/ 2381 h 2"/>
              <a:gd name="T4" fmla="*/ 0 w 1"/>
              <a:gd name="T5" fmla="*/ 2381 h 2"/>
              <a:gd name="T6" fmla="*/ 0 w 1"/>
              <a:gd name="T7" fmla="*/ 2381 h 2"/>
              <a:gd name="T8" fmla="*/ 0 w 1"/>
              <a:gd name="T9" fmla="*/ 2381 h 2"/>
              <a:gd name="T10" fmla="*/ 0 w 1"/>
              <a:gd name="T11" fmla="*/ 2381 h 2"/>
              <a:gd name="T12" fmla="*/ 0 w 1"/>
              <a:gd name="T13" fmla="*/ 0 h 2"/>
              <a:gd name="T14" fmla="*/ 0 w 1"/>
              <a:gd name="T15" fmla="*/ 0 h 2"/>
              <a:gd name="T16" fmla="*/ 0 w 1"/>
              <a:gd name="T17" fmla="*/ 0 h 2"/>
              <a:gd name="T18" fmla="*/ 0 w 1"/>
              <a:gd name="T19" fmla="*/ 0 h 2"/>
              <a:gd name="T20" fmla="*/ 0 w 1"/>
              <a:gd name="T21" fmla="*/ 0 h 2"/>
              <a:gd name="T22" fmla="*/ 0 w 1"/>
              <a:gd name="T23" fmla="*/ 2381 h 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"/>
              <a:gd name="T37" fmla="*/ 0 h 2"/>
              <a:gd name="T38" fmla="*/ 1 w 1"/>
              <a:gd name="T39" fmla="*/ 2 h 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" h="2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2" name="Freeform 220"/>
          <p:cNvSpPr>
            <a:spLocks/>
          </p:cNvSpPr>
          <p:nvPr/>
        </p:nvSpPr>
        <p:spPr bwMode="auto">
          <a:xfrm>
            <a:off x="4540250" y="5983288"/>
            <a:ext cx="0" cy="9525"/>
          </a:xfrm>
          <a:custGeom>
            <a:avLst/>
            <a:gdLst>
              <a:gd name="T0" fmla="*/ 0 w 2"/>
              <a:gd name="T1" fmla="*/ 0 h 7"/>
              <a:gd name="T2" fmla="*/ 0 w 2"/>
              <a:gd name="T3" fmla="*/ 0 h 7"/>
              <a:gd name="T4" fmla="*/ 0 w 2"/>
              <a:gd name="T5" fmla="*/ 1361 h 7"/>
              <a:gd name="T6" fmla="*/ 0 w 2"/>
              <a:gd name="T7" fmla="*/ 4082 h 7"/>
              <a:gd name="T8" fmla="*/ 0 w 2"/>
              <a:gd name="T9" fmla="*/ 5443 h 7"/>
              <a:gd name="T10" fmla="*/ 0 w 2"/>
              <a:gd name="T11" fmla="*/ 6804 h 7"/>
              <a:gd name="T12" fmla="*/ 0 w 2"/>
              <a:gd name="T13" fmla="*/ 8164 h 7"/>
              <a:gd name="T14" fmla="*/ 0 w 2"/>
              <a:gd name="T15" fmla="*/ 6804 h 7"/>
              <a:gd name="T16" fmla="*/ 0 w 2"/>
              <a:gd name="T17" fmla="*/ 4082 h 7"/>
              <a:gd name="T18" fmla="*/ 0 w 2"/>
              <a:gd name="T19" fmla="*/ 2721 h 7"/>
              <a:gd name="T20" fmla="*/ 0 w 2"/>
              <a:gd name="T21" fmla="*/ 1361 h 7"/>
              <a:gd name="T22" fmla="*/ 0 w 2"/>
              <a:gd name="T23" fmla="*/ 1361 h 7"/>
              <a:gd name="T24" fmla="*/ 0 w 2"/>
              <a:gd name="T25" fmla="*/ 0 h 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"/>
              <a:gd name="T40" fmla="*/ 0 h 7"/>
              <a:gd name="T41" fmla="*/ 0 w 2"/>
              <a:gd name="T42" fmla="*/ 7 h 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" h="7">
                <a:moveTo>
                  <a:pt x="1" y="0"/>
                </a:moveTo>
                <a:lnTo>
                  <a:pt x="1" y="0"/>
                </a:lnTo>
                <a:lnTo>
                  <a:pt x="0" y="1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1" y="5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3" name="Freeform 221"/>
          <p:cNvSpPr>
            <a:spLocks/>
          </p:cNvSpPr>
          <p:nvPr/>
        </p:nvSpPr>
        <p:spPr bwMode="auto">
          <a:xfrm>
            <a:off x="4540250" y="5975350"/>
            <a:ext cx="0" cy="4763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0 h 2"/>
              <a:gd name="T6" fmla="*/ 0 w 1"/>
              <a:gd name="T7" fmla="*/ 0 h 2"/>
              <a:gd name="T8" fmla="*/ 0 w 1"/>
              <a:gd name="T9" fmla="*/ 0 h 2"/>
              <a:gd name="T10" fmla="*/ 0 w 1"/>
              <a:gd name="T11" fmla="*/ 0 h 2"/>
              <a:gd name="T12" fmla="*/ 0 w 1"/>
              <a:gd name="T13" fmla="*/ 2382 h 2"/>
              <a:gd name="T14" fmla="*/ 0 w 1"/>
              <a:gd name="T15" fmla="*/ 2382 h 2"/>
              <a:gd name="T16" fmla="*/ 0 w 1"/>
              <a:gd name="T17" fmla="*/ 2382 h 2"/>
              <a:gd name="T18" fmla="*/ 0 w 1"/>
              <a:gd name="T19" fmla="*/ 2382 h 2"/>
              <a:gd name="T20" fmla="*/ 0 w 1"/>
              <a:gd name="T21" fmla="*/ 2382 h 2"/>
              <a:gd name="T22" fmla="*/ 0 w 1"/>
              <a:gd name="T23" fmla="*/ 0 h 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"/>
              <a:gd name="T37" fmla="*/ 0 h 2"/>
              <a:gd name="T38" fmla="*/ 0 w 1"/>
              <a:gd name="T39" fmla="*/ 2 h 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4" name="Freeform 222"/>
          <p:cNvSpPr>
            <a:spLocks/>
          </p:cNvSpPr>
          <p:nvPr/>
        </p:nvSpPr>
        <p:spPr bwMode="auto">
          <a:xfrm>
            <a:off x="4548188" y="5970588"/>
            <a:ext cx="26987" cy="26987"/>
          </a:xfrm>
          <a:custGeom>
            <a:avLst/>
            <a:gdLst>
              <a:gd name="T0" fmla="*/ 16492 w 18"/>
              <a:gd name="T1" fmla="*/ 1420 h 19"/>
              <a:gd name="T2" fmla="*/ 13494 w 18"/>
              <a:gd name="T3" fmla="*/ 1420 h 19"/>
              <a:gd name="T4" fmla="*/ 11994 w 18"/>
              <a:gd name="T5" fmla="*/ 0 h 19"/>
              <a:gd name="T6" fmla="*/ 10495 w 18"/>
              <a:gd name="T7" fmla="*/ 0 h 19"/>
              <a:gd name="T8" fmla="*/ 7496 w 18"/>
              <a:gd name="T9" fmla="*/ 1420 h 19"/>
              <a:gd name="T10" fmla="*/ 5997 w 18"/>
              <a:gd name="T11" fmla="*/ 1420 h 19"/>
              <a:gd name="T12" fmla="*/ 5997 w 18"/>
              <a:gd name="T13" fmla="*/ 4261 h 19"/>
              <a:gd name="T14" fmla="*/ 4498 w 18"/>
              <a:gd name="T15" fmla="*/ 5681 h 19"/>
              <a:gd name="T16" fmla="*/ 2999 w 18"/>
              <a:gd name="T17" fmla="*/ 7102 h 19"/>
              <a:gd name="T18" fmla="*/ 2999 w 18"/>
              <a:gd name="T19" fmla="*/ 8522 h 19"/>
              <a:gd name="T20" fmla="*/ 2999 w 18"/>
              <a:gd name="T21" fmla="*/ 8522 h 19"/>
              <a:gd name="T22" fmla="*/ 2999 w 18"/>
              <a:gd name="T23" fmla="*/ 9943 h 19"/>
              <a:gd name="T24" fmla="*/ 1499 w 18"/>
              <a:gd name="T25" fmla="*/ 9943 h 19"/>
              <a:gd name="T26" fmla="*/ 1499 w 18"/>
              <a:gd name="T27" fmla="*/ 9943 h 19"/>
              <a:gd name="T28" fmla="*/ 1499 w 18"/>
              <a:gd name="T29" fmla="*/ 11363 h 19"/>
              <a:gd name="T30" fmla="*/ 0 w 18"/>
              <a:gd name="T31" fmla="*/ 11363 h 19"/>
              <a:gd name="T32" fmla="*/ 0 w 18"/>
              <a:gd name="T33" fmla="*/ 12783 h 19"/>
              <a:gd name="T34" fmla="*/ 0 w 18"/>
              <a:gd name="T35" fmla="*/ 14204 h 19"/>
              <a:gd name="T36" fmla="*/ 0 w 18"/>
              <a:gd name="T37" fmla="*/ 15624 h 19"/>
              <a:gd name="T38" fmla="*/ 0 w 18"/>
              <a:gd name="T39" fmla="*/ 15624 h 19"/>
              <a:gd name="T40" fmla="*/ 1499 w 18"/>
              <a:gd name="T41" fmla="*/ 15624 h 19"/>
              <a:gd name="T42" fmla="*/ 1499 w 18"/>
              <a:gd name="T43" fmla="*/ 17044 h 19"/>
              <a:gd name="T44" fmla="*/ 1499 w 18"/>
              <a:gd name="T45" fmla="*/ 17044 h 19"/>
              <a:gd name="T46" fmla="*/ 1499 w 18"/>
              <a:gd name="T47" fmla="*/ 21306 h 19"/>
              <a:gd name="T48" fmla="*/ 2999 w 18"/>
              <a:gd name="T49" fmla="*/ 24146 h 19"/>
              <a:gd name="T50" fmla="*/ 5997 w 18"/>
              <a:gd name="T51" fmla="*/ 25567 h 19"/>
              <a:gd name="T52" fmla="*/ 8996 w 18"/>
              <a:gd name="T53" fmla="*/ 25567 h 19"/>
              <a:gd name="T54" fmla="*/ 11994 w 18"/>
              <a:gd name="T55" fmla="*/ 24146 h 19"/>
              <a:gd name="T56" fmla="*/ 16492 w 18"/>
              <a:gd name="T57" fmla="*/ 22726 h 19"/>
              <a:gd name="T58" fmla="*/ 19491 w 18"/>
              <a:gd name="T59" fmla="*/ 19885 h 19"/>
              <a:gd name="T60" fmla="*/ 20990 w 18"/>
              <a:gd name="T61" fmla="*/ 17044 h 19"/>
              <a:gd name="T62" fmla="*/ 20990 w 18"/>
              <a:gd name="T63" fmla="*/ 15624 h 19"/>
              <a:gd name="T64" fmla="*/ 20990 w 18"/>
              <a:gd name="T65" fmla="*/ 15624 h 19"/>
              <a:gd name="T66" fmla="*/ 22489 w 18"/>
              <a:gd name="T67" fmla="*/ 12783 h 19"/>
              <a:gd name="T68" fmla="*/ 22489 w 18"/>
              <a:gd name="T69" fmla="*/ 11363 h 19"/>
              <a:gd name="T70" fmla="*/ 23988 w 18"/>
              <a:gd name="T71" fmla="*/ 11363 h 19"/>
              <a:gd name="T72" fmla="*/ 23988 w 18"/>
              <a:gd name="T73" fmla="*/ 9943 h 19"/>
              <a:gd name="T74" fmla="*/ 23988 w 18"/>
              <a:gd name="T75" fmla="*/ 9943 h 19"/>
              <a:gd name="T76" fmla="*/ 25488 w 18"/>
              <a:gd name="T77" fmla="*/ 9943 h 19"/>
              <a:gd name="T78" fmla="*/ 25488 w 18"/>
              <a:gd name="T79" fmla="*/ 8522 h 19"/>
              <a:gd name="T80" fmla="*/ 25488 w 18"/>
              <a:gd name="T81" fmla="*/ 7102 h 19"/>
              <a:gd name="T82" fmla="*/ 25488 w 18"/>
              <a:gd name="T83" fmla="*/ 5681 h 19"/>
              <a:gd name="T84" fmla="*/ 25488 w 18"/>
              <a:gd name="T85" fmla="*/ 4261 h 19"/>
              <a:gd name="T86" fmla="*/ 23988 w 18"/>
              <a:gd name="T87" fmla="*/ 4261 h 19"/>
              <a:gd name="T88" fmla="*/ 22489 w 18"/>
              <a:gd name="T89" fmla="*/ 2841 h 19"/>
              <a:gd name="T90" fmla="*/ 20990 w 18"/>
              <a:gd name="T91" fmla="*/ 2841 h 19"/>
              <a:gd name="T92" fmla="*/ 19491 w 18"/>
              <a:gd name="T93" fmla="*/ 1420 h 19"/>
              <a:gd name="T94" fmla="*/ 16492 w 18"/>
              <a:gd name="T95" fmla="*/ 1420 h 19"/>
              <a:gd name="T96" fmla="*/ 16492 w 18"/>
              <a:gd name="T97" fmla="*/ 0 h 19"/>
              <a:gd name="T98" fmla="*/ 13494 w 18"/>
              <a:gd name="T99" fmla="*/ 0 h 19"/>
              <a:gd name="T100" fmla="*/ 13494 w 18"/>
              <a:gd name="T101" fmla="*/ 1420 h 19"/>
              <a:gd name="T102" fmla="*/ 13494 w 18"/>
              <a:gd name="T103" fmla="*/ 1420 h 19"/>
              <a:gd name="T104" fmla="*/ 11994 w 18"/>
              <a:gd name="T105" fmla="*/ 1420 h 19"/>
              <a:gd name="T106" fmla="*/ 11994 w 18"/>
              <a:gd name="T107" fmla="*/ 1420 h 19"/>
              <a:gd name="T108" fmla="*/ 11994 w 18"/>
              <a:gd name="T109" fmla="*/ 1420 h 19"/>
              <a:gd name="T110" fmla="*/ 10495 w 18"/>
              <a:gd name="T111" fmla="*/ 0 h 19"/>
              <a:gd name="T112" fmla="*/ 16492 w 18"/>
              <a:gd name="T113" fmla="*/ 1420 h 1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8"/>
              <a:gd name="T172" fmla="*/ 0 h 19"/>
              <a:gd name="T173" fmla="*/ 18 w 18"/>
              <a:gd name="T174" fmla="*/ 19 h 1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8" h="19">
                <a:moveTo>
                  <a:pt x="11" y="1"/>
                </a:moveTo>
                <a:lnTo>
                  <a:pt x="9" y="1"/>
                </a:lnTo>
                <a:lnTo>
                  <a:pt x="8" y="0"/>
                </a:lnTo>
                <a:lnTo>
                  <a:pt x="7" y="0"/>
                </a:lnTo>
                <a:lnTo>
                  <a:pt x="5" y="1"/>
                </a:lnTo>
                <a:lnTo>
                  <a:pt x="4" y="1"/>
                </a:lnTo>
                <a:lnTo>
                  <a:pt x="4" y="3"/>
                </a:lnTo>
                <a:lnTo>
                  <a:pt x="3" y="4"/>
                </a:lnTo>
                <a:lnTo>
                  <a:pt x="2" y="5"/>
                </a:lnTo>
                <a:lnTo>
                  <a:pt x="2" y="6"/>
                </a:lnTo>
                <a:lnTo>
                  <a:pt x="2" y="7"/>
                </a:lnTo>
                <a:lnTo>
                  <a:pt x="1" y="7"/>
                </a:lnTo>
                <a:lnTo>
                  <a:pt x="1" y="8"/>
                </a:lnTo>
                <a:lnTo>
                  <a:pt x="0" y="8"/>
                </a:lnTo>
                <a:lnTo>
                  <a:pt x="0" y="9"/>
                </a:lnTo>
                <a:lnTo>
                  <a:pt x="0" y="10"/>
                </a:lnTo>
                <a:lnTo>
                  <a:pt x="0" y="11"/>
                </a:lnTo>
                <a:lnTo>
                  <a:pt x="1" y="11"/>
                </a:lnTo>
                <a:lnTo>
                  <a:pt x="1" y="12"/>
                </a:lnTo>
                <a:lnTo>
                  <a:pt x="1" y="15"/>
                </a:lnTo>
                <a:lnTo>
                  <a:pt x="2" y="17"/>
                </a:lnTo>
                <a:lnTo>
                  <a:pt x="4" y="18"/>
                </a:lnTo>
                <a:lnTo>
                  <a:pt x="6" y="18"/>
                </a:lnTo>
                <a:lnTo>
                  <a:pt x="8" y="17"/>
                </a:lnTo>
                <a:lnTo>
                  <a:pt x="11" y="16"/>
                </a:lnTo>
                <a:lnTo>
                  <a:pt x="13" y="14"/>
                </a:lnTo>
                <a:lnTo>
                  <a:pt x="14" y="12"/>
                </a:lnTo>
                <a:lnTo>
                  <a:pt x="14" y="11"/>
                </a:lnTo>
                <a:lnTo>
                  <a:pt x="15" y="9"/>
                </a:lnTo>
                <a:lnTo>
                  <a:pt x="15" y="8"/>
                </a:lnTo>
                <a:lnTo>
                  <a:pt x="16" y="8"/>
                </a:lnTo>
                <a:lnTo>
                  <a:pt x="16" y="7"/>
                </a:lnTo>
                <a:lnTo>
                  <a:pt x="17" y="7"/>
                </a:lnTo>
                <a:lnTo>
                  <a:pt x="17" y="6"/>
                </a:lnTo>
                <a:lnTo>
                  <a:pt x="17" y="5"/>
                </a:lnTo>
                <a:lnTo>
                  <a:pt x="17" y="4"/>
                </a:lnTo>
                <a:lnTo>
                  <a:pt x="17" y="3"/>
                </a:lnTo>
                <a:lnTo>
                  <a:pt x="16" y="3"/>
                </a:lnTo>
                <a:lnTo>
                  <a:pt x="15" y="2"/>
                </a:lnTo>
                <a:lnTo>
                  <a:pt x="14" y="2"/>
                </a:lnTo>
                <a:lnTo>
                  <a:pt x="13" y="1"/>
                </a:lnTo>
                <a:lnTo>
                  <a:pt x="11" y="1"/>
                </a:lnTo>
                <a:lnTo>
                  <a:pt x="11" y="0"/>
                </a:lnTo>
                <a:lnTo>
                  <a:pt x="9" y="0"/>
                </a:lnTo>
                <a:lnTo>
                  <a:pt x="9" y="1"/>
                </a:lnTo>
                <a:lnTo>
                  <a:pt x="8" y="1"/>
                </a:lnTo>
                <a:lnTo>
                  <a:pt x="7" y="0"/>
                </a:lnTo>
                <a:lnTo>
                  <a:pt x="11" y="1"/>
                </a:lnTo>
              </a:path>
            </a:pathLst>
          </a:custGeom>
          <a:solidFill>
            <a:srgbClr val="FFCC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" name="Freeform 223"/>
          <p:cNvSpPr>
            <a:spLocks/>
          </p:cNvSpPr>
          <p:nvPr/>
        </p:nvSpPr>
        <p:spPr bwMode="auto">
          <a:xfrm>
            <a:off x="4557713" y="5969000"/>
            <a:ext cx="7937" cy="0"/>
          </a:xfrm>
          <a:custGeom>
            <a:avLst/>
            <a:gdLst>
              <a:gd name="T0" fmla="*/ 1587 w 5"/>
              <a:gd name="T1" fmla="*/ 0 h 1"/>
              <a:gd name="T2" fmla="*/ 1587 w 5"/>
              <a:gd name="T3" fmla="*/ 0 h 1"/>
              <a:gd name="T4" fmla="*/ 1587 w 5"/>
              <a:gd name="T5" fmla="*/ 0 h 1"/>
              <a:gd name="T6" fmla="*/ 3175 w 5"/>
              <a:gd name="T7" fmla="*/ 0 h 1"/>
              <a:gd name="T8" fmla="*/ 4762 w 5"/>
              <a:gd name="T9" fmla="*/ 0 h 1"/>
              <a:gd name="T10" fmla="*/ 4762 w 5"/>
              <a:gd name="T11" fmla="*/ 0 h 1"/>
              <a:gd name="T12" fmla="*/ 6350 w 5"/>
              <a:gd name="T13" fmla="*/ 0 h 1"/>
              <a:gd name="T14" fmla="*/ 4762 w 5"/>
              <a:gd name="T15" fmla="*/ 0 h 1"/>
              <a:gd name="T16" fmla="*/ 3175 w 5"/>
              <a:gd name="T17" fmla="*/ 0 h 1"/>
              <a:gd name="T18" fmla="*/ 1587 w 5"/>
              <a:gd name="T19" fmla="*/ 0 h 1"/>
              <a:gd name="T20" fmla="*/ 0 w 5"/>
              <a:gd name="T21" fmla="*/ 0 h 1"/>
              <a:gd name="T22" fmla="*/ 1587 w 5"/>
              <a:gd name="T23" fmla="*/ 0 h 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"/>
              <a:gd name="T37" fmla="*/ 0 h 1"/>
              <a:gd name="T38" fmla="*/ 5 w 5"/>
              <a:gd name="T39" fmla="*/ 0 h 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" h="1">
                <a:moveTo>
                  <a:pt x="1" y="0"/>
                </a:move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6" name="Freeform 224"/>
          <p:cNvSpPr>
            <a:spLocks/>
          </p:cNvSpPr>
          <p:nvPr/>
        </p:nvSpPr>
        <p:spPr bwMode="auto">
          <a:xfrm>
            <a:off x="4549775" y="5969000"/>
            <a:ext cx="4763" cy="6350"/>
          </a:xfrm>
          <a:custGeom>
            <a:avLst/>
            <a:gdLst>
              <a:gd name="T0" fmla="*/ 1588 w 3"/>
              <a:gd name="T1" fmla="*/ 3810 h 5"/>
              <a:gd name="T2" fmla="*/ 0 w 3"/>
              <a:gd name="T3" fmla="*/ 5080 h 5"/>
              <a:gd name="T4" fmla="*/ 1588 w 3"/>
              <a:gd name="T5" fmla="*/ 3810 h 5"/>
              <a:gd name="T6" fmla="*/ 1588 w 3"/>
              <a:gd name="T7" fmla="*/ 2540 h 5"/>
              <a:gd name="T8" fmla="*/ 3175 w 3"/>
              <a:gd name="T9" fmla="*/ 1270 h 5"/>
              <a:gd name="T10" fmla="*/ 3175 w 3"/>
              <a:gd name="T11" fmla="*/ 1270 h 5"/>
              <a:gd name="T12" fmla="*/ 1588 w 3"/>
              <a:gd name="T13" fmla="*/ 0 h 5"/>
              <a:gd name="T14" fmla="*/ 1588 w 3"/>
              <a:gd name="T15" fmla="*/ 1270 h 5"/>
              <a:gd name="T16" fmla="*/ 1588 w 3"/>
              <a:gd name="T17" fmla="*/ 2540 h 5"/>
              <a:gd name="T18" fmla="*/ 0 w 3"/>
              <a:gd name="T19" fmla="*/ 3810 h 5"/>
              <a:gd name="T20" fmla="*/ 0 w 3"/>
              <a:gd name="T21" fmla="*/ 3810 h 5"/>
              <a:gd name="T22" fmla="*/ 0 w 3"/>
              <a:gd name="T23" fmla="*/ 3810 h 5"/>
              <a:gd name="T24" fmla="*/ 1588 w 3"/>
              <a:gd name="T25" fmla="*/ 381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"/>
              <a:gd name="T40" fmla="*/ 0 h 5"/>
              <a:gd name="T41" fmla="*/ 3 w 3"/>
              <a:gd name="T42" fmla="*/ 5 h 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" h="5">
                <a:moveTo>
                  <a:pt x="1" y="3"/>
                </a:moveTo>
                <a:lnTo>
                  <a:pt x="0" y="4"/>
                </a:lnTo>
                <a:lnTo>
                  <a:pt x="1" y="3"/>
                </a:lnTo>
                <a:lnTo>
                  <a:pt x="1" y="2"/>
                </a:lnTo>
                <a:lnTo>
                  <a:pt x="2" y="1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0" y="3"/>
                </a:lnTo>
                <a:lnTo>
                  <a:pt x="1" y="3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7" name="Freeform 225"/>
          <p:cNvSpPr>
            <a:spLocks/>
          </p:cNvSpPr>
          <p:nvPr/>
        </p:nvSpPr>
        <p:spPr bwMode="auto">
          <a:xfrm>
            <a:off x="4546600" y="5975350"/>
            <a:ext cx="4763" cy="4763"/>
          </a:xfrm>
          <a:custGeom>
            <a:avLst/>
            <a:gdLst>
              <a:gd name="T0" fmla="*/ 0 w 3"/>
              <a:gd name="T1" fmla="*/ 0 h 3"/>
              <a:gd name="T2" fmla="*/ 0 w 3"/>
              <a:gd name="T3" fmla="*/ 0 h 3"/>
              <a:gd name="T4" fmla="*/ 0 w 3"/>
              <a:gd name="T5" fmla="*/ 1588 h 3"/>
              <a:gd name="T6" fmla="*/ 0 w 3"/>
              <a:gd name="T7" fmla="*/ 1588 h 3"/>
              <a:gd name="T8" fmla="*/ 0 w 3"/>
              <a:gd name="T9" fmla="*/ 3175 h 3"/>
              <a:gd name="T10" fmla="*/ 3175 w 3"/>
              <a:gd name="T11" fmla="*/ 3175 h 3"/>
              <a:gd name="T12" fmla="*/ 3175 w 3"/>
              <a:gd name="T13" fmla="*/ 1588 h 3"/>
              <a:gd name="T14" fmla="*/ 3175 w 3"/>
              <a:gd name="T15" fmla="*/ 1588 h 3"/>
              <a:gd name="T16" fmla="*/ 3175 w 3"/>
              <a:gd name="T17" fmla="*/ 0 h 3"/>
              <a:gd name="T18" fmla="*/ 3175 w 3"/>
              <a:gd name="T19" fmla="*/ 1588 h 3"/>
              <a:gd name="T20" fmla="*/ 0 w 3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"/>
              <a:gd name="T34" fmla="*/ 0 h 3"/>
              <a:gd name="T35" fmla="*/ 3 w 3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" h="3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2" y="0"/>
                </a:lnTo>
                <a:lnTo>
                  <a:pt x="2" y="1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8" name="Freeform 226"/>
          <p:cNvSpPr>
            <a:spLocks/>
          </p:cNvSpPr>
          <p:nvPr/>
        </p:nvSpPr>
        <p:spPr bwMode="auto">
          <a:xfrm>
            <a:off x="4545013" y="5980113"/>
            <a:ext cx="3175" cy="3175"/>
          </a:xfrm>
          <a:custGeom>
            <a:avLst/>
            <a:gdLst>
              <a:gd name="T0" fmla="*/ 1588 w 2"/>
              <a:gd name="T1" fmla="*/ 0 h 2"/>
              <a:gd name="T2" fmla="*/ 1588 w 2"/>
              <a:gd name="T3" fmla="*/ 0 h 2"/>
              <a:gd name="T4" fmla="*/ 1588 w 2"/>
              <a:gd name="T5" fmla="*/ 0 h 2"/>
              <a:gd name="T6" fmla="*/ 1588 w 2"/>
              <a:gd name="T7" fmla="*/ 0 h 2"/>
              <a:gd name="T8" fmla="*/ 1588 w 2"/>
              <a:gd name="T9" fmla="*/ 0 h 2"/>
              <a:gd name="T10" fmla="*/ 0 w 2"/>
              <a:gd name="T11" fmla="*/ 1588 h 2"/>
              <a:gd name="T12" fmla="*/ 0 w 2"/>
              <a:gd name="T13" fmla="*/ 1588 h 2"/>
              <a:gd name="T14" fmla="*/ 0 w 2"/>
              <a:gd name="T15" fmla="*/ 1588 h 2"/>
              <a:gd name="T16" fmla="*/ 0 w 2"/>
              <a:gd name="T17" fmla="*/ 0 h 2"/>
              <a:gd name="T18" fmla="*/ 0 w 2"/>
              <a:gd name="T19" fmla="*/ 0 h 2"/>
              <a:gd name="T20" fmla="*/ 1588 w 2"/>
              <a:gd name="T21" fmla="*/ 0 h 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2"/>
              <a:gd name="T35" fmla="*/ 2 w 2"/>
              <a:gd name="T36" fmla="*/ 2 h 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9" name="Freeform 227"/>
          <p:cNvSpPr>
            <a:spLocks/>
          </p:cNvSpPr>
          <p:nvPr/>
        </p:nvSpPr>
        <p:spPr bwMode="auto">
          <a:xfrm>
            <a:off x="4516438" y="6207125"/>
            <a:ext cx="3175" cy="4763"/>
          </a:xfrm>
          <a:custGeom>
            <a:avLst/>
            <a:gdLst>
              <a:gd name="T0" fmla="*/ 1588 w 2"/>
              <a:gd name="T1" fmla="*/ 1588 h 3"/>
              <a:gd name="T2" fmla="*/ 0 w 2"/>
              <a:gd name="T3" fmla="*/ 3175 h 3"/>
              <a:gd name="T4" fmla="*/ 0 w 2"/>
              <a:gd name="T5" fmla="*/ 1588 h 3"/>
              <a:gd name="T6" fmla="*/ 0 w 2"/>
              <a:gd name="T7" fmla="*/ 1588 h 3"/>
              <a:gd name="T8" fmla="*/ 0 w 2"/>
              <a:gd name="T9" fmla="*/ 1588 h 3"/>
              <a:gd name="T10" fmla="*/ 1588 w 2"/>
              <a:gd name="T11" fmla="*/ 0 h 3"/>
              <a:gd name="T12" fmla="*/ 1588 w 2"/>
              <a:gd name="T13" fmla="*/ 1588 h 3"/>
              <a:gd name="T14" fmla="*/ 1588 w 2"/>
              <a:gd name="T15" fmla="*/ 1588 h 3"/>
              <a:gd name="T16" fmla="*/ 1588 w 2"/>
              <a:gd name="T17" fmla="*/ 1588 h 3"/>
              <a:gd name="T18" fmla="*/ 1588 w 2"/>
              <a:gd name="T19" fmla="*/ 3175 h 3"/>
              <a:gd name="T20" fmla="*/ 0 w 2"/>
              <a:gd name="T21" fmla="*/ 3175 h 3"/>
              <a:gd name="T22" fmla="*/ 1588 w 2"/>
              <a:gd name="T23" fmla="*/ 1588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"/>
              <a:gd name="T37" fmla="*/ 0 h 3"/>
              <a:gd name="T38" fmla="*/ 2 w 2"/>
              <a:gd name="T39" fmla="*/ 3 h 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" h="3">
                <a:moveTo>
                  <a:pt x="1" y="1"/>
                </a:move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0" y="2"/>
                </a:lnTo>
                <a:lnTo>
                  <a:pt x="1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0" name="Freeform 228"/>
          <p:cNvSpPr>
            <a:spLocks/>
          </p:cNvSpPr>
          <p:nvPr/>
        </p:nvSpPr>
        <p:spPr bwMode="auto">
          <a:xfrm>
            <a:off x="4443413" y="6138863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1588 h 2"/>
              <a:gd name="T4" fmla="*/ 0 w 2"/>
              <a:gd name="T5" fmla="*/ 1588 h 2"/>
              <a:gd name="T6" fmla="*/ 0 w 2"/>
              <a:gd name="T7" fmla="*/ 1588 h 2"/>
              <a:gd name="T8" fmla="*/ 0 w 2"/>
              <a:gd name="T9" fmla="*/ 1588 h 2"/>
              <a:gd name="T10" fmla="*/ 1588 w 2"/>
              <a:gd name="T11" fmla="*/ 1588 h 2"/>
              <a:gd name="T12" fmla="*/ 0 w 2"/>
              <a:gd name="T13" fmla="*/ 0 h 2"/>
              <a:gd name="T14" fmla="*/ 1588 w 2"/>
              <a:gd name="T15" fmla="*/ 1588 h 2"/>
              <a:gd name="T16" fmla="*/ 1588 w 2"/>
              <a:gd name="T17" fmla="*/ 1588 h 2"/>
              <a:gd name="T18" fmla="*/ 1588 w 2"/>
              <a:gd name="T19" fmla="*/ 0 h 2"/>
              <a:gd name="T20" fmla="*/ 0 w 2"/>
              <a:gd name="T21" fmla="*/ 0 h 2"/>
              <a:gd name="T22" fmla="*/ 1588 w 2"/>
              <a:gd name="T23" fmla="*/ 1588 h 2"/>
              <a:gd name="T24" fmla="*/ 0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"/>
              <a:gd name="T40" fmla="*/ 0 h 2"/>
              <a:gd name="T41" fmla="*/ 2 w 2"/>
              <a:gd name="T42" fmla="*/ 2 h 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" h="2">
                <a:moveTo>
                  <a:pt x="0" y="0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1" name="Freeform 229"/>
          <p:cNvSpPr>
            <a:spLocks/>
          </p:cNvSpPr>
          <p:nvPr/>
        </p:nvSpPr>
        <p:spPr bwMode="auto">
          <a:xfrm>
            <a:off x="4548188" y="5992813"/>
            <a:ext cx="7937" cy="9525"/>
          </a:xfrm>
          <a:custGeom>
            <a:avLst/>
            <a:gdLst>
              <a:gd name="T0" fmla="*/ 4762 w 5"/>
              <a:gd name="T1" fmla="*/ 4763 h 6"/>
              <a:gd name="T2" fmla="*/ 4762 w 5"/>
              <a:gd name="T3" fmla="*/ 4763 h 6"/>
              <a:gd name="T4" fmla="*/ 3175 w 5"/>
              <a:gd name="T5" fmla="*/ 6350 h 6"/>
              <a:gd name="T6" fmla="*/ 3175 w 5"/>
              <a:gd name="T7" fmla="*/ 4763 h 6"/>
              <a:gd name="T8" fmla="*/ 1587 w 5"/>
              <a:gd name="T9" fmla="*/ 3175 h 6"/>
              <a:gd name="T10" fmla="*/ 1587 w 5"/>
              <a:gd name="T11" fmla="*/ 1588 h 6"/>
              <a:gd name="T12" fmla="*/ 0 w 5"/>
              <a:gd name="T13" fmla="*/ 0 h 6"/>
              <a:gd name="T14" fmla="*/ 0 w 5"/>
              <a:gd name="T15" fmla="*/ 4763 h 6"/>
              <a:gd name="T16" fmla="*/ 0 w 5"/>
              <a:gd name="T17" fmla="*/ 6350 h 6"/>
              <a:gd name="T18" fmla="*/ 3175 w 5"/>
              <a:gd name="T19" fmla="*/ 7938 h 6"/>
              <a:gd name="T20" fmla="*/ 6350 w 5"/>
              <a:gd name="T21" fmla="*/ 7938 h 6"/>
              <a:gd name="T22" fmla="*/ 4762 w 5"/>
              <a:gd name="T23" fmla="*/ 4763 h 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"/>
              <a:gd name="T37" fmla="*/ 0 h 6"/>
              <a:gd name="T38" fmla="*/ 5 w 5"/>
              <a:gd name="T39" fmla="*/ 6 h 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" h="6">
                <a:moveTo>
                  <a:pt x="3" y="3"/>
                </a:moveTo>
                <a:lnTo>
                  <a:pt x="3" y="3"/>
                </a:lnTo>
                <a:lnTo>
                  <a:pt x="2" y="4"/>
                </a:lnTo>
                <a:lnTo>
                  <a:pt x="2" y="3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lnTo>
                  <a:pt x="0" y="3"/>
                </a:lnTo>
                <a:lnTo>
                  <a:pt x="0" y="4"/>
                </a:lnTo>
                <a:lnTo>
                  <a:pt x="2" y="5"/>
                </a:lnTo>
                <a:lnTo>
                  <a:pt x="4" y="5"/>
                </a:lnTo>
                <a:lnTo>
                  <a:pt x="3" y="3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2" name="Freeform 230"/>
          <p:cNvSpPr>
            <a:spLocks/>
          </p:cNvSpPr>
          <p:nvPr/>
        </p:nvSpPr>
        <p:spPr bwMode="auto">
          <a:xfrm>
            <a:off x="4557713" y="5992813"/>
            <a:ext cx="12700" cy="7937"/>
          </a:xfrm>
          <a:custGeom>
            <a:avLst/>
            <a:gdLst>
              <a:gd name="T0" fmla="*/ 9878 w 9"/>
              <a:gd name="T1" fmla="*/ 0 h 6"/>
              <a:gd name="T2" fmla="*/ 9878 w 9"/>
              <a:gd name="T3" fmla="*/ 0 h 6"/>
              <a:gd name="T4" fmla="*/ 8467 w 9"/>
              <a:gd name="T5" fmla="*/ 1323 h 6"/>
              <a:gd name="T6" fmla="*/ 5644 w 9"/>
              <a:gd name="T7" fmla="*/ 2646 h 6"/>
              <a:gd name="T8" fmla="*/ 2822 w 9"/>
              <a:gd name="T9" fmla="*/ 3969 h 6"/>
              <a:gd name="T10" fmla="*/ 0 w 9"/>
              <a:gd name="T11" fmla="*/ 5291 h 6"/>
              <a:gd name="T12" fmla="*/ 2822 w 9"/>
              <a:gd name="T13" fmla="*/ 6614 h 6"/>
              <a:gd name="T14" fmla="*/ 4233 w 9"/>
              <a:gd name="T15" fmla="*/ 5291 h 6"/>
              <a:gd name="T16" fmla="*/ 7056 w 9"/>
              <a:gd name="T17" fmla="*/ 5291 h 6"/>
              <a:gd name="T18" fmla="*/ 9878 w 9"/>
              <a:gd name="T19" fmla="*/ 3969 h 6"/>
              <a:gd name="T20" fmla="*/ 11289 w 9"/>
              <a:gd name="T21" fmla="*/ 1323 h 6"/>
              <a:gd name="T22" fmla="*/ 9878 w 9"/>
              <a:gd name="T23" fmla="*/ 0 h 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"/>
              <a:gd name="T37" fmla="*/ 0 h 6"/>
              <a:gd name="T38" fmla="*/ 9 w 9"/>
              <a:gd name="T39" fmla="*/ 6 h 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" h="6">
                <a:moveTo>
                  <a:pt x="7" y="0"/>
                </a:moveTo>
                <a:lnTo>
                  <a:pt x="7" y="0"/>
                </a:lnTo>
                <a:lnTo>
                  <a:pt x="6" y="1"/>
                </a:lnTo>
                <a:lnTo>
                  <a:pt x="4" y="2"/>
                </a:lnTo>
                <a:lnTo>
                  <a:pt x="2" y="3"/>
                </a:lnTo>
                <a:lnTo>
                  <a:pt x="0" y="4"/>
                </a:lnTo>
                <a:lnTo>
                  <a:pt x="2" y="5"/>
                </a:lnTo>
                <a:lnTo>
                  <a:pt x="3" y="4"/>
                </a:lnTo>
                <a:lnTo>
                  <a:pt x="5" y="4"/>
                </a:lnTo>
                <a:lnTo>
                  <a:pt x="7" y="3"/>
                </a:lnTo>
                <a:lnTo>
                  <a:pt x="8" y="1"/>
                </a:lnTo>
                <a:lnTo>
                  <a:pt x="7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3" name="Freeform 231"/>
          <p:cNvSpPr>
            <a:spLocks/>
          </p:cNvSpPr>
          <p:nvPr/>
        </p:nvSpPr>
        <p:spPr bwMode="auto">
          <a:xfrm>
            <a:off x="4570413" y="5984875"/>
            <a:ext cx="6350" cy="6350"/>
          </a:xfrm>
          <a:custGeom>
            <a:avLst/>
            <a:gdLst>
              <a:gd name="T0" fmla="*/ 3175 w 4"/>
              <a:gd name="T1" fmla="*/ 0 h 4"/>
              <a:gd name="T2" fmla="*/ 3175 w 4"/>
              <a:gd name="T3" fmla="*/ 0 h 4"/>
              <a:gd name="T4" fmla="*/ 4762 w 4"/>
              <a:gd name="T5" fmla="*/ 1588 h 4"/>
              <a:gd name="T6" fmla="*/ 4762 w 4"/>
              <a:gd name="T7" fmla="*/ 1588 h 4"/>
              <a:gd name="T8" fmla="*/ 4762 w 4"/>
              <a:gd name="T9" fmla="*/ 3175 h 4"/>
              <a:gd name="T10" fmla="*/ 1588 w 4"/>
              <a:gd name="T11" fmla="*/ 4762 h 4"/>
              <a:gd name="T12" fmla="*/ 0 w 4"/>
              <a:gd name="T13" fmla="*/ 3175 h 4"/>
              <a:gd name="T14" fmla="*/ 0 w 4"/>
              <a:gd name="T15" fmla="*/ 3175 h 4"/>
              <a:gd name="T16" fmla="*/ 0 w 4"/>
              <a:gd name="T17" fmla="*/ 1588 h 4"/>
              <a:gd name="T18" fmla="*/ 0 w 4"/>
              <a:gd name="T19" fmla="*/ 1588 h 4"/>
              <a:gd name="T20" fmla="*/ 3175 w 4"/>
              <a:gd name="T21" fmla="*/ 0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"/>
              <a:gd name="T34" fmla="*/ 0 h 4"/>
              <a:gd name="T35" fmla="*/ 4 w 4"/>
              <a:gd name="T36" fmla="*/ 4 h 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" h="4">
                <a:moveTo>
                  <a:pt x="2" y="0"/>
                </a:moveTo>
                <a:lnTo>
                  <a:pt x="2" y="0"/>
                </a:lnTo>
                <a:lnTo>
                  <a:pt x="3" y="1"/>
                </a:lnTo>
                <a:lnTo>
                  <a:pt x="3" y="2"/>
                </a:lnTo>
                <a:lnTo>
                  <a:pt x="1" y="3"/>
                </a:lnTo>
                <a:lnTo>
                  <a:pt x="0" y="2"/>
                </a:lnTo>
                <a:lnTo>
                  <a:pt x="0" y="1"/>
                </a:lnTo>
                <a:lnTo>
                  <a:pt x="2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4" name="Freeform 232"/>
          <p:cNvSpPr>
            <a:spLocks/>
          </p:cNvSpPr>
          <p:nvPr/>
        </p:nvSpPr>
        <p:spPr bwMode="auto">
          <a:xfrm>
            <a:off x="4575175" y="5980113"/>
            <a:ext cx="1588" cy="4762"/>
          </a:xfrm>
          <a:custGeom>
            <a:avLst/>
            <a:gdLst>
              <a:gd name="T0" fmla="*/ 0 w 1"/>
              <a:gd name="T1" fmla="*/ 1587 h 3"/>
              <a:gd name="T2" fmla="*/ 0 w 1"/>
              <a:gd name="T3" fmla="*/ 3175 h 3"/>
              <a:gd name="T4" fmla="*/ 0 w 1"/>
              <a:gd name="T5" fmla="*/ 3175 h 3"/>
              <a:gd name="T6" fmla="*/ 0 w 1"/>
              <a:gd name="T7" fmla="*/ 1587 h 3"/>
              <a:gd name="T8" fmla="*/ 0 w 1"/>
              <a:gd name="T9" fmla="*/ 1587 h 3"/>
              <a:gd name="T10" fmla="*/ 0 w 1"/>
              <a:gd name="T11" fmla="*/ 1587 h 3"/>
              <a:gd name="T12" fmla="*/ 0 w 1"/>
              <a:gd name="T13" fmla="*/ 0 h 3"/>
              <a:gd name="T14" fmla="*/ 0 w 1"/>
              <a:gd name="T15" fmla="*/ 0 h 3"/>
              <a:gd name="T16" fmla="*/ 0 w 1"/>
              <a:gd name="T17" fmla="*/ 0 h 3"/>
              <a:gd name="T18" fmla="*/ 0 w 1"/>
              <a:gd name="T19" fmla="*/ 1587 h 3"/>
              <a:gd name="T20" fmla="*/ 0 w 1"/>
              <a:gd name="T21" fmla="*/ 1587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"/>
              <a:gd name="T34" fmla="*/ 0 h 3"/>
              <a:gd name="T35" fmla="*/ 1 w 1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" h="3">
                <a:moveTo>
                  <a:pt x="0" y="1"/>
                </a:move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" name="Freeform 233"/>
          <p:cNvSpPr>
            <a:spLocks/>
          </p:cNvSpPr>
          <p:nvPr/>
        </p:nvSpPr>
        <p:spPr bwMode="auto">
          <a:xfrm>
            <a:off x="4575175" y="5972175"/>
            <a:ext cx="6350" cy="6350"/>
          </a:xfrm>
          <a:custGeom>
            <a:avLst/>
            <a:gdLst>
              <a:gd name="T0" fmla="*/ 2117 w 3"/>
              <a:gd name="T1" fmla="*/ 3175 h 4"/>
              <a:gd name="T2" fmla="*/ 4233 w 3"/>
              <a:gd name="T3" fmla="*/ 1588 h 4"/>
              <a:gd name="T4" fmla="*/ 4233 w 3"/>
              <a:gd name="T5" fmla="*/ 1588 h 4"/>
              <a:gd name="T6" fmla="*/ 4233 w 3"/>
              <a:gd name="T7" fmla="*/ 3175 h 4"/>
              <a:gd name="T8" fmla="*/ 4233 w 3"/>
              <a:gd name="T9" fmla="*/ 3175 h 4"/>
              <a:gd name="T10" fmla="*/ 4233 w 3"/>
              <a:gd name="T11" fmla="*/ 4762 h 4"/>
              <a:gd name="T12" fmla="*/ 0 w 3"/>
              <a:gd name="T13" fmla="*/ 4762 h 4"/>
              <a:gd name="T14" fmla="*/ 0 w 3"/>
              <a:gd name="T15" fmla="*/ 3175 h 4"/>
              <a:gd name="T16" fmla="*/ 0 w 3"/>
              <a:gd name="T17" fmla="*/ 3175 h 4"/>
              <a:gd name="T18" fmla="*/ 0 w 3"/>
              <a:gd name="T19" fmla="*/ 1588 h 4"/>
              <a:gd name="T20" fmla="*/ 0 w 3"/>
              <a:gd name="T21" fmla="*/ 1588 h 4"/>
              <a:gd name="T22" fmla="*/ 2117 w 3"/>
              <a:gd name="T23" fmla="*/ 0 h 4"/>
              <a:gd name="T24" fmla="*/ 2117 w 3"/>
              <a:gd name="T25" fmla="*/ 3175 h 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"/>
              <a:gd name="T40" fmla="*/ 0 h 4"/>
              <a:gd name="T41" fmla="*/ 3 w 3"/>
              <a:gd name="T42" fmla="*/ 4 h 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" h="4">
                <a:moveTo>
                  <a:pt x="1" y="2"/>
                </a:move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lnTo>
                  <a:pt x="1" y="2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6" name="Freeform 234"/>
          <p:cNvSpPr>
            <a:spLocks/>
          </p:cNvSpPr>
          <p:nvPr/>
        </p:nvSpPr>
        <p:spPr bwMode="auto">
          <a:xfrm>
            <a:off x="4572000" y="5970588"/>
            <a:ext cx="3175" cy="3175"/>
          </a:xfrm>
          <a:custGeom>
            <a:avLst/>
            <a:gdLst>
              <a:gd name="T0" fmla="*/ 0 w 2"/>
              <a:gd name="T1" fmla="*/ 1588 h 2"/>
              <a:gd name="T2" fmla="*/ 0 w 2"/>
              <a:gd name="T3" fmla="*/ 1588 h 2"/>
              <a:gd name="T4" fmla="*/ 0 w 2"/>
              <a:gd name="T5" fmla="*/ 0 h 2"/>
              <a:gd name="T6" fmla="*/ 0 w 2"/>
              <a:gd name="T7" fmla="*/ 0 h 2"/>
              <a:gd name="T8" fmla="*/ 1588 w 2"/>
              <a:gd name="T9" fmla="*/ 0 h 2"/>
              <a:gd name="T10" fmla="*/ 1588 w 2"/>
              <a:gd name="T11" fmla="*/ 0 h 2"/>
              <a:gd name="T12" fmla="*/ 1588 w 2"/>
              <a:gd name="T13" fmla="*/ 1588 h 2"/>
              <a:gd name="T14" fmla="*/ 1588 w 2"/>
              <a:gd name="T15" fmla="*/ 1588 h 2"/>
              <a:gd name="T16" fmla="*/ 1588 w 2"/>
              <a:gd name="T17" fmla="*/ 1588 h 2"/>
              <a:gd name="T18" fmla="*/ 0 w 2"/>
              <a:gd name="T19" fmla="*/ 1588 h 2"/>
              <a:gd name="T20" fmla="*/ 0 w 2"/>
              <a:gd name="T21" fmla="*/ 1588 h 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2"/>
              <a:gd name="T35" fmla="*/ 2 w 2"/>
              <a:gd name="T36" fmla="*/ 2 h 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2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7" name="Freeform 235"/>
          <p:cNvSpPr>
            <a:spLocks/>
          </p:cNvSpPr>
          <p:nvPr/>
        </p:nvSpPr>
        <p:spPr bwMode="auto">
          <a:xfrm>
            <a:off x="4564063" y="5969000"/>
            <a:ext cx="6350" cy="0"/>
          </a:xfrm>
          <a:custGeom>
            <a:avLst/>
            <a:gdLst>
              <a:gd name="T0" fmla="*/ 2540 w 5"/>
              <a:gd name="T1" fmla="*/ 0 h 1"/>
              <a:gd name="T2" fmla="*/ 1270 w 5"/>
              <a:gd name="T3" fmla="*/ 0 h 1"/>
              <a:gd name="T4" fmla="*/ 1270 w 5"/>
              <a:gd name="T5" fmla="*/ 0 h 1"/>
              <a:gd name="T6" fmla="*/ 2540 w 5"/>
              <a:gd name="T7" fmla="*/ 0 h 1"/>
              <a:gd name="T8" fmla="*/ 2540 w 5"/>
              <a:gd name="T9" fmla="*/ 0 h 1"/>
              <a:gd name="T10" fmla="*/ 3810 w 5"/>
              <a:gd name="T11" fmla="*/ 0 h 1"/>
              <a:gd name="T12" fmla="*/ 5080 w 5"/>
              <a:gd name="T13" fmla="*/ 0 h 1"/>
              <a:gd name="T14" fmla="*/ 3810 w 5"/>
              <a:gd name="T15" fmla="*/ 0 h 1"/>
              <a:gd name="T16" fmla="*/ 2540 w 5"/>
              <a:gd name="T17" fmla="*/ 0 h 1"/>
              <a:gd name="T18" fmla="*/ 2540 w 5"/>
              <a:gd name="T19" fmla="*/ 0 h 1"/>
              <a:gd name="T20" fmla="*/ 1270 w 5"/>
              <a:gd name="T21" fmla="*/ 0 h 1"/>
              <a:gd name="T22" fmla="*/ 0 w 5"/>
              <a:gd name="T23" fmla="*/ 0 h 1"/>
              <a:gd name="T24" fmla="*/ 2540 w 5"/>
              <a:gd name="T25" fmla="*/ 0 h 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"/>
              <a:gd name="T40" fmla="*/ 0 h 1"/>
              <a:gd name="T41" fmla="*/ 5 w 5"/>
              <a:gd name="T42" fmla="*/ 0 h 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" h="1">
                <a:moveTo>
                  <a:pt x="2" y="0"/>
                </a:move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2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8" name="Freeform 236"/>
          <p:cNvSpPr>
            <a:spLocks/>
          </p:cNvSpPr>
          <p:nvPr/>
        </p:nvSpPr>
        <p:spPr bwMode="auto">
          <a:xfrm>
            <a:off x="4562475" y="5969000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0 h 3"/>
              <a:gd name="T6" fmla="*/ 0 w 1"/>
              <a:gd name="T7" fmla="*/ 0 h 3"/>
              <a:gd name="T8" fmla="*/ 0 w 1"/>
              <a:gd name="T9" fmla="*/ 1058 h 3"/>
              <a:gd name="T10" fmla="*/ 0 w 1"/>
              <a:gd name="T11" fmla="*/ 2117 h 3"/>
              <a:gd name="T12" fmla="*/ 0 w 1"/>
              <a:gd name="T13" fmla="*/ 1058 h 3"/>
              <a:gd name="T14" fmla="*/ 0 w 1"/>
              <a:gd name="T15" fmla="*/ 2117 h 3"/>
              <a:gd name="T16" fmla="*/ 0 w 1"/>
              <a:gd name="T17" fmla="*/ 2117 h 3"/>
              <a:gd name="T18" fmla="*/ 0 w 1"/>
              <a:gd name="T19" fmla="*/ 1058 h 3"/>
              <a:gd name="T20" fmla="*/ 0 w 1"/>
              <a:gd name="T21" fmla="*/ 1058 h 3"/>
              <a:gd name="T22" fmla="*/ 0 w 1"/>
              <a:gd name="T23" fmla="*/ 0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"/>
              <a:gd name="T37" fmla="*/ 0 h 3"/>
              <a:gd name="T38" fmla="*/ 1 w 1"/>
              <a:gd name="T39" fmla="*/ 3 h 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" h="3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1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9" name="Freeform 237"/>
          <p:cNvSpPr>
            <a:spLocks/>
          </p:cNvSpPr>
          <p:nvPr/>
        </p:nvSpPr>
        <p:spPr bwMode="auto">
          <a:xfrm>
            <a:off x="4557713" y="5969000"/>
            <a:ext cx="4762" cy="0"/>
          </a:xfrm>
          <a:custGeom>
            <a:avLst/>
            <a:gdLst>
              <a:gd name="T0" fmla="*/ 1587 w 3"/>
              <a:gd name="T1" fmla="*/ 0 h 1"/>
              <a:gd name="T2" fmla="*/ 3175 w 3"/>
              <a:gd name="T3" fmla="*/ 0 h 1"/>
              <a:gd name="T4" fmla="*/ 3175 w 3"/>
              <a:gd name="T5" fmla="*/ 0 h 1"/>
              <a:gd name="T6" fmla="*/ 3175 w 3"/>
              <a:gd name="T7" fmla="*/ 0 h 1"/>
              <a:gd name="T8" fmla="*/ 1587 w 3"/>
              <a:gd name="T9" fmla="*/ 0 h 1"/>
              <a:gd name="T10" fmla="*/ 0 w 3"/>
              <a:gd name="T11" fmla="*/ 0 h 1"/>
              <a:gd name="T12" fmla="*/ 1587 w 3"/>
              <a:gd name="T13" fmla="*/ 0 h 1"/>
              <a:gd name="T14" fmla="*/ 1587 w 3"/>
              <a:gd name="T15" fmla="*/ 0 h 1"/>
              <a:gd name="T16" fmla="*/ 1587 w 3"/>
              <a:gd name="T17" fmla="*/ 0 h 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"/>
              <a:gd name="T28" fmla="*/ 0 h 1"/>
              <a:gd name="T29" fmla="*/ 3 w 3"/>
              <a:gd name="T30" fmla="*/ 0 h 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" h="1">
                <a:moveTo>
                  <a:pt x="1" y="0"/>
                </a:move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0" name="Freeform 238"/>
          <p:cNvSpPr>
            <a:spLocks/>
          </p:cNvSpPr>
          <p:nvPr/>
        </p:nvSpPr>
        <p:spPr bwMode="auto">
          <a:xfrm>
            <a:off x="4503738" y="6021388"/>
            <a:ext cx="6350" cy="6350"/>
          </a:xfrm>
          <a:custGeom>
            <a:avLst/>
            <a:gdLst>
              <a:gd name="T0" fmla="*/ 3175 w 4"/>
              <a:gd name="T1" fmla="*/ 0 h 4"/>
              <a:gd name="T2" fmla="*/ 3175 w 4"/>
              <a:gd name="T3" fmla="*/ 0 h 4"/>
              <a:gd name="T4" fmla="*/ 1588 w 4"/>
              <a:gd name="T5" fmla="*/ 0 h 4"/>
              <a:gd name="T6" fmla="*/ 1588 w 4"/>
              <a:gd name="T7" fmla="*/ 0 h 4"/>
              <a:gd name="T8" fmla="*/ 0 w 4"/>
              <a:gd name="T9" fmla="*/ 0 h 4"/>
              <a:gd name="T10" fmla="*/ 0 w 4"/>
              <a:gd name="T11" fmla="*/ 1588 h 4"/>
              <a:gd name="T12" fmla="*/ 0 w 4"/>
              <a:gd name="T13" fmla="*/ 3175 h 4"/>
              <a:gd name="T14" fmla="*/ 1588 w 4"/>
              <a:gd name="T15" fmla="*/ 3175 h 4"/>
              <a:gd name="T16" fmla="*/ 1588 w 4"/>
              <a:gd name="T17" fmla="*/ 4762 h 4"/>
              <a:gd name="T18" fmla="*/ 3175 w 4"/>
              <a:gd name="T19" fmla="*/ 4762 h 4"/>
              <a:gd name="T20" fmla="*/ 3175 w 4"/>
              <a:gd name="T21" fmla="*/ 4762 h 4"/>
              <a:gd name="T22" fmla="*/ 4762 w 4"/>
              <a:gd name="T23" fmla="*/ 4762 h 4"/>
              <a:gd name="T24" fmla="*/ 4762 w 4"/>
              <a:gd name="T25" fmla="*/ 3175 h 4"/>
              <a:gd name="T26" fmla="*/ 4762 w 4"/>
              <a:gd name="T27" fmla="*/ 3175 h 4"/>
              <a:gd name="T28" fmla="*/ 4762 w 4"/>
              <a:gd name="T29" fmla="*/ 3175 h 4"/>
              <a:gd name="T30" fmla="*/ 3175 w 4"/>
              <a:gd name="T31" fmla="*/ 1588 h 4"/>
              <a:gd name="T32" fmla="*/ 3175 w 4"/>
              <a:gd name="T33" fmla="*/ 0 h 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"/>
              <a:gd name="T52" fmla="*/ 0 h 4"/>
              <a:gd name="T53" fmla="*/ 4 w 4"/>
              <a:gd name="T54" fmla="*/ 4 h 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" h="4">
                <a:moveTo>
                  <a:pt x="2" y="0"/>
                </a:move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3"/>
                </a:lnTo>
                <a:lnTo>
                  <a:pt x="2" y="3"/>
                </a:lnTo>
                <a:lnTo>
                  <a:pt x="3" y="3"/>
                </a:lnTo>
                <a:lnTo>
                  <a:pt x="3" y="2"/>
                </a:lnTo>
                <a:lnTo>
                  <a:pt x="2" y="1"/>
                </a:lnTo>
                <a:lnTo>
                  <a:pt x="2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1" name="Freeform 239"/>
          <p:cNvSpPr>
            <a:spLocks/>
          </p:cNvSpPr>
          <p:nvPr/>
        </p:nvSpPr>
        <p:spPr bwMode="auto">
          <a:xfrm>
            <a:off x="4503738" y="6018213"/>
            <a:ext cx="4762" cy="1587"/>
          </a:xfrm>
          <a:custGeom>
            <a:avLst/>
            <a:gdLst>
              <a:gd name="T0" fmla="*/ 1587 w 3"/>
              <a:gd name="T1" fmla="*/ 0 h 1"/>
              <a:gd name="T2" fmla="*/ 1587 w 3"/>
              <a:gd name="T3" fmla="*/ 0 h 1"/>
              <a:gd name="T4" fmla="*/ 1587 w 3"/>
              <a:gd name="T5" fmla="*/ 0 h 1"/>
              <a:gd name="T6" fmla="*/ 1587 w 3"/>
              <a:gd name="T7" fmla="*/ 0 h 1"/>
              <a:gd name="T8" fmla="*/ 3175 w 3"/>
              <a:gd name="T9" fmla="*/ 0 h 1"/>
              <a:gd name="T10" fmla="*/ 3175 w 3"/>
              <a:gd name="T11" fmla="*/ 0 h 1"/>
              <a:gd name="T12" fmla="*/ 3175 w 3"/>
              <a:gd name="T13" fmla="*/ 0 h 1"/>
              <a:gd name="T14" fmla="*/ 1587 w 3"/>
              <a:gd name="T15" fmla="*/ 0 h 1"/>
              <a:gd name="T16" fmla="*/ 1587 w 3"/>
              <a:gd name="T17" fmla="*/ 0 h 1"/>
              <a:gd name="T18" fmla="*/ 0 w 3"/>
              <a:gd name="T19" fmla="*/ 0 h 1"/>
              <a:gd name="T20" fmla="*/ 0 w 3"/>
              <a:gd name="T21" fmla="*/ 0 h 1"/>
              <a:gd name="T22" fmla="*/ 1587 w 3"/>
              <a:gd name="T23" fmla="*/ 0 h 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"/>
              <a:gd name="T37" fmla="*/ 0 h 1"/>
              <a:gd name="T38" fmla="*/ 3 w 3"/>
              <a:gd name="T39" fmla="*/ 1 h 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" h="1">
                <a:moveTo>
                  <a:pt x="1" y="0"/>
                </a:moveTo>
                <a:lnTo>
                  <a:pt x="1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2" name="Freeform 240"/>
          <p:cNvSpPr>
            <a:spLocks/>
          </p:cNvSpPr>
          <p:nvPr/>
        </p:nvSpPr>
        <p:spPr bwMode="auto">
          <a:xfrm>
            <a:off x="4503738" y="6021388"/>
            <a:ext cx="3175" cy="6350"/>
          </a:xfrm>
          <a:custGeom>
            <a:avLst/>
            <a:gdLst>
              <a:gd name="T0" fmla="*/ 1588 w 2"/>
              <a:gd name="T1" fmla="*/ 3175 h 4"/>
              <a:gd name="T2" fmla="*/ 1588 w 2"/>
              <a:gd name="T3" fmla="*/ 3175 h 4"/>
              <a:gd name="T4" fmla="*/ 1588 w 2"/>
              <a:gd name="T5" fmla="*/ 3175 h 4"/>
              <a:gd name="T6" fmla="*/ 1588 w 2"/>
              <a:gd name="T7" fmla="*/ 1588 h 4"/>
              <a:gd name="T8" fmla="*/ 0 w 2"/>
              <a:gd name="T9" fmla="*/ 1588 h 4"/>
              <a:gd name="T10" fmla="*/ 0 w 2"/>
              <a:gd name="T11" fmla="*/ 1588 h 4"/>
              <a:gd name="T12" fmla="*/ 0 w 2"/>
              <a:gd name="T13" fmla="*/ 0 h 4"/>
              <a:gd name="T14" fmla="*/ 0 w 2"/>
              <a:gd name="T15" fmla="*/ 1588 h 4"/>
              <a:gd name="T16" fmla="*/ 0 w 2"/>
              <a:gd name="T17" fmla="*/ 3175 h 4"/>
              <a:gd name="T18" fmla="*/ 0 w 2"/>
              <a:gd name="T19" fmla="*/ 3175 h 4"/>
              <a:gd name="T20" fmla="*/ 0 w 2"/>
              <a:gd name="T21" fmla="*/ 4762 h 4"/>
              <a:gd name="T22" fmla="*/ 1588 w 2"/>
              <a:gd name="T23" fmla="*/ 3175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"/>
              <a:gd name="T37" fmla="*/ 0 h 4"/>
              <a:gd name="T38" fmla="*/ 2 w 2"/>
              <a:gd name="T39" fmla="*/ 4 h 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" h="4">
                <a:moveTo>
                  <a:pt x="1" y="2"/>
                </a:moveTo>
                <a:lnTo>
                  <a:pt x="1" y="2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1" y="2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3" name="Freeform 241"/>
          <p:cNvSpPr>
            <a:spLocks/>
          </p:cNvSpPr>
          <p:nvPr/>
        </p:nvSpPr>
        <p:spPr bwMode="auto">
          <a:xfrm>
            <a:off x="4508500" y="6027738"/>
            <a:ext cx="3175" cy="1587"/>
          </a:xfrm>
          <a:custGeom>
            <a:avLst/>
            <a:gdLst>
              <a:gd name="T0" fmla="*/ 1058 w 3"/>
              <a:gd name="T1" fmla="*/ 794 h 2"/>
              <a:gd name="T2" fmla="*/ 1058 w 3"/>
              <a:gd name="T3" fmla="*/ 794 h 2"/>
              <a:gd name="T4" fmla="*/ 1058 w 3"/>
              <a:gd name="T5" fmla="*/ 794 h 2"/>
              <a:gd name="T6" fmla="*/ 1058 w 3"/>
              <a:gd name="T7" fmla="*/ 794 h 2"/>
              <a:gd name="T8" fmla="*/ 1058 w 3"/>
              <a:gd name="T9" fmla="*/ 794 h 2"/>
              <a:gd name="T10" fmla="*/ 1058 w 3"/>
              <a:gd name="T11" fmla="*/ 794 h 2"/>
              <a:gd name="T12" fmla="*/ 0 w 3"/>
              <a:gd name="T13" fmla="*/ 0 h 2"/>
              <a:gd name="T14" fmla="*/ 0 w 3"/>
              <a:gd name="T15" fmla="*/ 0 h 2"/>
              <a:gd name="T16" fmla="*/ 1058 w 3"/>
              <a:gd name="T17" fmla="*/ 0 h 2"/>
              <a:gd name="T18" fmla="*/ 2117 w 3"/>
              <a:gd name="T19" fmla="*/ 0 h 2"/>
              <a:gd name="T20" fmla="*/ 2117 w 3"/>
              <a:gd name="T21" fmla="*/ 794 h 2"/>
              <a:gd name="T22" fmla="*/ 1058 w 3"/>
              <a:gd name="T23" fmla="*/ 794 h 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"/>
              <a:gd name="T37" fmla="*/ 0 h 2"/>
              <a:gd name="T38" fmla="*/ 3 w 3"/>
              <a:gd name="T39" fmla="*/ 2 h 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" h="2">
                <a:moveTo>
                  <a:pt x="1" y="1"/>
                </a:moveTo>
                <a:lnTo>
                  <a:pt x="1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  <a:lnTo>
                  <a:pt x="1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4" name="Freeform 242"/>
          <p:cNvSpPr>
            <a:spLocks/>
          </p:cNvSpPr>
          <p:nvPr/>
        </p:nvSpPr>
        <p:spPr bwMode="auto">
          <a:xfrm>
            <a:off x="4508500" y="6019800"/>
            <a:ext cx="3175" cy="6350"/>
          </a:xfrm>
          <a:custGeom>
            <a:avLst/>
            <a:gdLst>
              <a:gd name="T0" fmla="*/ 0 w 2"/>
              <a:gd name="T1" fmla="*/ 1588 h 4"/>
              <a:gd name="T2" fmla="*/ 0 w 2"/>
              <a:gd name="T3" fmla="*/ 1588 h 4"/>
              <a:gd name="T4" fmla="*/ 0 w 2"/>
              <a:gd name="T5" fmla="*/ 3175 h 4"/>
              <a:gd name="T6" fmla="*/ 0 w 2"/>
              <a:gd name="T7" fmla="*/ 3175 h 4"/>
              <a:gd name="T8" fmla="*/ 0 w 2"/>
              <a:gd name="T9" fmla="*/ 4762 h 4"/>
              <a:gd name="T10" fmla="*/ 1588 w 2"/>
              <a:gd name="T11" fmla="*/ 4762 h 4"/>
              <a:gd name="T12" fmla="*/ 1588 w 2"/>
              <a:gd name="T13" fmla="*/ 3175 h 4"/>
              <a:gd name="T14" fmla="*/ 1588 w 2"/>
              <a:gd name="T15" fmla="*/ 1588 h 4"/>
              <a:gd name="T16" fmla="*/ 1588 w 2"/>
              <a:gd name="T17" fmla="*/ 1588 h 4"/>
              <a:gd name="T18" fmla="*/ 1588 w 2"/>
              <a:gd name="T19" fmla="*/ 1588 h 4"/>
              <a:gd name="T20" fmla="*/ 0 w 2"/>
              <a:gd name="T21" fmla="*/ 0 h 4"/>
              <a:gd name="T22" fmla="*/ 0 w 2"/>
              <a:gd name="T23" fmla="*/ 1588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"/>
              <a:gd name="T37" fmla="*/ 0 h 4"/>
              <a:gd name="T38" fmla="*/ 2 w 2"/>
              <a:gd name="T39" fmla="*/ 4 h 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" h="4">
                <a:moveTo>
                  <a:pt x="0" y="1"/>
                </a:move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" name="Freeform 243"/>
          <p:cNvSpPr>
            <a:spLocks/>
          </p:cNvSpPr>
          <p:nvPr/>
        </p:nvSpPr>
        <p:spPr bwMode="auto">
          <a:xfrm>
            <a:off x="4537075" y="6034088"/>
            <a:ext cx="3175" cy="19050"/>
          </a:xfrm>
          <a:custGeom>
            <a:avLst/>
            <a:gdLst>
              <a:gd name="T0" fmla="*/ 1588 w 2"/>
              <a:gd name="T1" fmla="*/ 8792 h 13"/>
              <a:gd name="T2" fmla="*/ 1588 w 2"/>
              <a:gd name="T3" fmla="*/ 7327 h 13"/>
              <a:gd name="T4" fmla="*/ 1588 w 2"/>
              <a:gd name="T5" fmla="*/ 4396 h 13"/>
              <a:gd name="T6" fmla="*/ 1588 w 2"/>
              <a:gd name="T7" fmla="*/ 2931 h 13"/>
              <a:gd name="T8" fmla="*/ 1588 w 2"/>
              <a:gd name="T9" fmla="*/ 1465 h 13"/>
              <a:gd name="T10" fmla="*/ 1588 w 2"/>
              <a:gd name="T11" fmla="*/ 1465 h 13"/>
              <a:gd name="T12" fmla="*/ 0 w 2"/>
              <a:gd name="T13" fmla="*/ 0 h 13"/>
              <a:gd name="T14" fmla="*/ 0 w 2"/>
              <a:gd name="T15" fmla="*/ 0 h 13"/>
              <a:gd name="T16" fmla="*/ 0 w 2"/>
              <a:gd name="T17" fmla="*/ 1465 h 13"/>
              <a:gd name="T18" fmla="*/ 0 w 2"/>
              <a:gd name="T19" fmla="*/ 4396 h 13"/>
              <a:gd name="T20" fmla="*/ 0 w 2"/>
              <a:gd name="T21" fmla="*/ 7327 h 13"/>
              <a:gd name="T22" fmla="*/ 0 w 2"/>
              <a:gd name="T23" fmla="*/ 10258 h 13"/>
              <a:gd name="T24" fmla="*/ 0 w 2"/>
              <a:gd name="T25" fmla="*/ 13188 h 13"/>
              <a:gd name="T26" fmla="*/ 0 w 2"/>
              <a:gd name="T27" fmla="*/ 13188 h 13"/>
              <a:gd name="T28" fmla="*/ 0 w 2"/>
              <a:gd name="T29" fmla="*/ 14654 h 13"/>
              <a:gd name="T30" fmla="*/ 0 w 2"/>
              <a:gd name="T31" fmla="*/ 14654 h 13"/>
              <a:gd name="T32" fmla="*/ 0 w 2"/>
              <a:gd name="T33" fmla="*/ 16119 h 13"/>
              <a:gd name="T34" fmla="*/ 0 w 2"/>
              <a:gd name="T35" fmla="*/ 16119 h 13"/>
              <a:gd name="T36" fmla="*/ 0 w 2"/>
              <a:gd name="T37" fmla="*/ 17585 h 13"/>
              <a:gd name="T38" fmla="*/ 0 w 2"/>
              <a:gd name="T39" fmla="*/ 17585 h 13"/>
              <a:gd name="T40" fmla="*/ 0 w 2"/>
              <a:gd name="T41" fmla="*/ 17585 h 13"/>
              <a:gd name="T42" fmla="*/ 1588 w 2"/>
              <a:gd name="T43" fmla="*/ 16119 h 13"/>
              <a:gd name="T44" fmla="*/ 1588 w 2"/>
              <a:gd name="T45" fmla="*/ 13188 h 13"/>
              <a:gd name="T46" fmla="*/ 1588 w 2"/>
              <a:gd name="T47" fmla="*/ 10258 h 13"/>
              <a:gd name="T48" fmla="*/ 1588 w 2"/>
              <a:gd name="T49" fmla="*/ 8792 h 1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"/>
              <a:gd name="T76" fmla="*/ 0 h 13"/>
              <a:gd name="T77" fmla="*/ 2 w 2"/>
              <a:gd name="T78" fmla="*/ 13 h 1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" h="13">
                <a:moveTo>
                  <a:pt x="1" y="6"/>
                </a:moveTo>
                <a:lnTo>
                  <a:pt x="1" y="5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lnTo>
                  <a:pt x="0" y="3"/>
                </a:lnTo>
                <a:lnTo>
                  <a:pt x="0" y="5"/>
                </a:lnTo>
                <a:lnTo>
                  <a:pt x="0" y="7"/>
                </a:lnTo>
                <a:lnTo>
                  <a:pt x="0" y="9"/>
                </a:lnTo>
                <a:lnTo>
                  <a:pt x="0" y="10"/>
                </a:lnTo>
                <a:lnTo>
                  <a:pt x="0" y="11"/>
                </a:lnTo>
                <a:lnTo>
                  <a:pt x="0" y="12"/>
                </a:lnTo>
                <a:lnTo>
                  <a:pt x="1" y="11"/>
                </a:lnTo>
                <a:lnTo>
                  <a:pt x="1" y="9"/>
                </a:lnTo>
                <a:lnTo>
                  <a:pt x="1" y="7"/>
                </a:lnTo>
                <a:lnTo>
                  <a:pt x="1" y="6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" name="Freeform 244"/>
          <p:cNvSpPr>
            <a:spLocks/>
          </p:cNvSpPr>
          <p:nvPr/>
        </p:nvSpPr>
        <p:spPr bwMode="auto">
          <a:xfrm>
            <a:off x="4540250" y="6035675"/>
            <a:ext cx="0" cy="6350"/>
          </a:xfrm>
          <a:custGeom>
            <a:avLst/>
            <a:gdLst>
              <a:gd name="T0" fmla="*/ 0 w 2"/>
              <a:gd name="T1" fmla="*/ 1588 h 4"/>
              <a:gd name="T2" fmla="*/ 0 w 2"/>
              <a:gd name="T3" fmla="*/ 1588 h 4"/>
              <a:gd name="T4" fmla="*/ 0 w 2"/>
              <a:gd name="T5" fmla="*/ 1588 h 4"/>
              <a:gd name="T6" fmla="*/ 0 w 2"/>
              <a:gd name="T7" fmla="*/ 3175 h 4"/>
              <a:gd name="T8" fmla="*/ 0 w 2"/>
              <a:gd name="T9" fmla="*/ 3175 h 4"/>
              <a:gd name="T10" fmla="*/ 0 w 2"/>
              <a:gd name="T11" fmla="*/ 4762 h 4"/>
              <a:gd name="T12" fmla="*/ 0 w 2"/>
              <a:gd name="T13" fmla="*/ 3175 h 4"/>
              <a:gd name="T14" fmla="*/ 0 w 2"/>
              <a:gd name="T15" fmla="*/ 3175 h 4"/>
              <a:gd name="T16" fmla="*/ 0 w 2"/>
              <a:gd name="T17" fmla="*/ 3175 h 4"/>
              <a:gd name="T18" fmla="*/ 0 w 2"/>
              <a:gd name="T19" fmla="*/ 1588 h 4"/>
              <a:gd name="T20" fmla="*/ 0 w 2"/>
              <a:gd name="T21" fmla="*/ 0 h 4"/>
              <a:gd name="T22" fmla="*/ 0 w 2"/>
              <a:gd name="T23" fmla="*/ 1588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"/>
              <a:gd name="T37" fmla="*/ 0 h 4"/>
              <a:gd name="T38" fmla="*/ 0 w 2"/>
              <a:gd name="T39" fmla="*/ 4 h 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" h="4">
                <a:moveTo>
                  <a:pt x="1" y="1"/>
                </a:move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1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7" name="Freeform 245"/>
          <p:cNvSpPr>
            <a:spLocks/>
          </p:cNvSpPr>
          <p:nvPr/>
        </p:nvSpPr>
        <p:spPr bwMode="auto">
          <a:xfrm>
            <a:off x="4535488" y="6030913"/>
            <a:ext cx="4762" cy="4762"/>
          </a:xfrm>
          <a:custGeom>
            <a:avLst/>
            <a:gdLst>
              <a:gd name="T0" fmla="*/ 1587 w 3"/>
              <a:gd name="T1" fmla="*/ 0 h 3"/>
              <a:gd name="T2" fmla="*/ 1587 w 3"/>
              <a:gd name="T3" fmla="*/ 0 h 3"/>
              <a:gd name="T4" fmla="*/ 1587 w 3"/>
              <a:gd name="T5" fmla="*/ 0 h 3"/>
              <a:gd name="T6" fmla="*/ 3175 w 3"/>
              <a:gd name="T7" fmla="*/ 1587 h 3"/>
              <a:gd name="T8" fmla="*/ 3175 w 3"/>
              <a:gd name="T9" fmla="*/ 3175 h 3"/>
              <a:gd name="T10" fmla="*/ 1587 w 3"/>
              <a:gd name="T11" fmla="*/ 3175 h 3"/>
              <a:gd name="T12" fmla="*/ 1587 w 3"/>
              <a:gd name="T13" fmla="*/ 3175 h 3"/>
              <a:gd name="T14" fmla="*/ 0 w 3"/>
              <a:gd name="T15" fmla="*/ 1587 h 3"/>
              <a:gd name="T16" fmla="*/ 1587 w 3"/>
              <a:gd name="T17" fmla="*/ 0 h 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"/>
              <a:gd name="T28" fmla="*/ 0 h 3"/>
              <a:gd name="T29" fmla="*/ 3 w 3"/>
              <a:gd name="T30" fmla="*/ 3 h 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" h="3">
                <a:moveTo>
                  <a:pt x="1" y="0"/>
                </a:moveTo>
                <a:lnTo>
                  <a:pt x="1" y="0"/>
                </a:lnTo>
                <a:lnTo>
                  <a:pt x="2" y="1"/>
                </a:lnTo>
                <a:lnTo>
                  <a:pt x="2" y="2"/>
                </a:lnTo>
                <a:lnTo>
                  <a:pt x="1" y="2"/>
                </a:lnTo>
                <a:lnTo>
                  <a:pt x="0" y="1"/>
                </a:lnTo>
                <a:lnTo>
                  <a:pt x="1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8" name="Freeform 246"/>
          <p:cNvSpPr>
            <a:spLocks/>
          </p:cNvSpPr>
          <p:nvPr/>
        </p:nvSpPr>
        <p:spPr bwMode="auto">
          <a:xfrm>
            <a:off x="4535488" y="6035675"/>
            <a:ext cx="0" cy="11113"/>
          </a:xfrm>
          <a:custGeom>
            <a:avLst/>
            <a:gdLst>
              <a:gd name="T0" fmla="*/ 0 w 1"/>
              <a:gd name="T1" fmla="*/ 9724 h 8"/>
              <a:gd name="T2" fmla="*/ 0 w 1"/>
              <a:gd name="T3" fmla="*/ 9724 h 8"/>
              <a:gd name="T4" fmla="*/ 0 w 1"/>
              <a:gd name="T5" fmla="*/ 6946 h 8"/>
              <a:gd name="T6" fmla="*/ 0 w 1"/>
              <a:gd name="T7" fmla="*/ 4167 h 8"/>
              <a:gd name="T8" fmla="*/ 0 w 1"/>
              <a:gd name="T9" fmla="*/ 2778 h 8"/>
              <a:gd name="T10" fmla="*/ 0 w 1"/>
              <a:gd name="T11" fmla="*/ 0 h 8"/>
              <a:gd name="T12" fmla="*/ 0 w 1"/>
              <a:gd name="T13" fmla="*/ 0 h 8"/>
              <a:gd name="T14" fmla="*/ 0 w 1"/>
              <a:gd name="T15" fmla="*/ 2778 h 8"/>
              <a:gd name="T16" fmla="*/ 0 w 1"/>
              <a:gd name="T17" fmla="*/ 5557 h 8"/>
              <a:gd name="T18" fmla="*/ 0 w 1"/>
              <a:gd name="T19" fmla="*/ 8335 h 8"/>
              <a:gd name="T20" fmla="*/ 0 w 1"/>
              <a:gd name="T21" fmla="*/ 9724 h 8"/>
              <a:gd name="T22" fmla="*/ 0 w 1"/>
              <a:gd name="T23" fmla="*/ 9724 h 8"/>
              <a:gd name="T24" fmla="*/ 0 w 1"/>
              <a:gd name="T25" fmla="*/ 9724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"/>
              <a:gd name="T40" fmla="*/ 0 h 8"/>
              <a:gd name="T41" fmla="*/ 0 w 1"/>
              <a:gd name="T42" fmla="*/ 8 h 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" h="8">
                <a:moveTo>
                  <a:pt x="0" y="7"/>
                </a:move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6"/>
                </a:lnTo>
                <a:lnTo>
                  <a:pt x="0" y="7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9" name="Freeform 247"/>
          <p:cNvSpPr>
            <a:spLocks/>
          </p:cNvSpPr>
          <p:nvPr/>
        </p:nvSpPr>
        <p:spPr bwMode="auto">
          <a:xfrm>
            <a:off x="4535488" y="6051550"/>
            <a:ext cx="0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"/>
              <a:gd name="T34" fmla="*/ 0 h 1"/>
              <a:gd name="T35" fmla="*/ 0 w 1"/>
              <a:gd name="T36" fmla="*/ 1 h 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0" name="Freeform 248"/>
          <p:cNvSpPr>
            <a:spLocks/>
          </p:cNvSpPr>
          <p:nvPr/>
        </p:nvSpPr>
        <p:spPr bwMode="auto">
          <a:xfrm>
            <a:off x="4540250" y="6043613"/>
            <a:ext cx="0" cy="11112"/>
          </a:xfrm>
          <a:custGeom>
            <a:avLst/>
            <a:gdLst>
              <a:gd name="T0" fmla="*/ 0 w 2"/>
              <a:gd name="T1" fmla="*/ 2778 h 8"/>
              <a:gd name="T2" fmla="*/ 0 w 2"/>
              <a:gd name="T3" fmla="*/ 1389 h 8"/>
              <a:gd name="T4" fmla="*/ 0 w 2"/>
              <a:gd name="T5" fmla="*/ 2778 h 8"/>
              <a:gd name="T6" fmla="*/ 0 w 2"/>
              <a:gd name="T7" fmla="*/ 5556 h 8"/>
              <a:gd name="T8" fmla="*/ 0 w 2"/>
              <a:gd name="T9" fmla="*/ 6945 h 8"/>
              <a:gd name="T10" fmla="*/ 0 w 2"/>
              <a:gd name="T11" fmla="*/ 8334 h 8"/>
              <a:gd name="T12" fmla="*/ 0 w 2"/>
              <a:gd name="T13" fmla="*/ 9723 h 8"/>
              <a:gd name="T14" fmla="*/ 0 w 2"/>
              <a:gd name="T15" fmla="*/ 8334 h 8"/>
              <a:gd name="T16" fmla="*/ 0 w 2"/>
              <a:gd name="T17" fmla="*/ 5556 h 8"/>
              <a:gd name="T18" fmla="*/ 0 w 2"/>
              <a:gd name="T19" fmla="*/ 2778 h 8"/>
              <a:gd name="T20" fmla="*/ 0 w 2"/>
              <a:gd name="T21" fmla="*/ 0 h 8"/>
              <a:gd name="T22" fmla="*/ 0 w 2"/>
              <a:gd name="T23" fmla="*/ 0 h 8"/>
              <a:gd name="T24" fmla="*/ 0 w 2"/>
              <a:gd name="T25" fmla="*/ 2778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"/>
              <a:gd name="T40" fmla="*/ 0 h 8"/>
              <a:gd name="T41" fmla="*/ 0 w 2"/>
              <a:gd name="T42" fmla="*/ 8 h 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" h="8">
                <a:moveTo>
                  <a:pt x="1" y="2"/>
                </a:moveTo>
                <a:lnTo>
                  <a:pt x="1" y="1"/>
                </a:lnTo>
                <a:lnTo>
                  <a:pt x="1" y="2"/>
                </a:lnTo>
                <a:lnTo>
                  <a:pt x="1" y="4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6"/>
                </a:lnTo>
                <a:lnTo>
                  <a:pt x="1" y="4"/>
                </a:lnTo>
                <a:lnTo>
                  <a:pt x="1" y="2"/>
                </a:lnTo>
                <a:lnTo>
                  <a:pt x="1" y="0"/>
                </a:lnTo>
                <a:lnTo>
                  <a:pt x="1" y="2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1" name="Freeform 249"/>
          <p:cNvSpPr>
            <a:spLocks/>
          </p:cNvSpPr>
          <p:nvPr/>
        </p:nvSpPr>
        <p:spPr bwMode="auto">
          <a:xfrm>
            <a:off x="4540250" y="6042025"/>
            <a:ext cx="3175" cy="3175"/>
          </a:xfrm>
          <a:custGeom>
            <a:avLst/>
            <a:gdLst>
              <a:gd name="T0" fmla="*/ 2117 w 3"/>
              <a:gd name="T1" fmla="*/ 0 h 3"/>
              <a:gd name="T2" fmla="*/ 0 w 3"/>
              <a:gd name="T3" fmla="*/ 1058 h 3"/>
              <a:gd name="T4" fmla="*/ 1058 w 3"/>
              <a:gd name="T5" fmla="*/ 0 h 3"/>
              <a:gd name="T6" fmla="*/ 1058 w 3"/>
              <a:gd name="T7" fmla="*/ 2117 h 3"/>
              <a:gd name="T8" fmla="*/ 2117 w 3"/>
              <a:gd name="T9" fmla="*/ 1058 h 3"/>
              <a:gd name="T10" fmla="*/ 0 w 3"/>
              <a:gd name="T11" fmla="*/ 1058 h 3"/>
              <a:gd name="T12" fmla="*/ 2117 w 3"/>
              <a:gd name="T13" fmla="*/ 0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3"/>
              <a:gd name="T23" fmla="*/ 3 w 3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3">
                <a:moveTo>
                  <a:pt x="2" y="0"/>
                </a:moveTo>
                <a:lnTo>
                  <a:pt x="0" y="1"/>
                </a:lnTo>
                <a:lnTo>
                  <a:pt x="1" y="0"/>
                </a:lnTo>
                <a:lnTo>
                  <a:pt x="1" y="2"/>
                </a:lnTo>
                <a:lnTo>
                  <a:pt x="2" y="1"/>
                </a:lnTo>
                <a:lnTo>
                  <a:pt x="0" y="1"/>
                </a:lnTo>
                <a:lnTo>
                  <a:pt x="2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2" name="Freeform 250"/>
          <p:cNvSpPr>
            <a:spLocks/>
          </p:cNvSpPr>
          <p:nvPr/>
        </p:nvSpPr>
        <p:spPr bwMode="auto">
          <a:xfrm>
            <a:off x="4540250" y="6062663"/>
            <a:ext cx="6350" cy="3175"/>
          </a:xfrm>
          <a:custGeom>
            <a:avLst/>
            <a:gdLst>
              <a:gd name="T0" fmla="*/ 3175 w 4"/>
              <a:gd name="T1" fmla="*/ 0 h 2"/>
              <a:gd name="T2" fmla="*/ 3175 w 4"/>
              <a:gd name="T3" fmla="*/ 0 h 2"/>
              <a:gd name="T4" fmla="*/ 3175 w 4"/>
              <a:gd name="T5" fmla="*/ 0 h 2"/>
              <a:gd name="T6" fmla="*/ 1588 w 4"/>
              <a:gd name="T7" fmla="*/ 0 h 2"/>
              <a:gd name="T8" fmla="*/ 1588 w 4"/>
              <a:gd name="T9" fmla="*/ 0 h 2"/>
              <a:gd name="T10" fmla="*/ 1588 w 4"/>
              <a:gd name="T11" fmla="*/ 0 h 2"/>
              <a:gd name="T12" fmla="*/ 0 w 4"/>
              <a:gd name="T13" fmla="*/ 0 h 2"/>
              <a:gd name="T14" fmla="*/ 0 w 4"/>
              <a:gd name="T15" fmla="*/ 0 h 2"/>
              <a:gd name="T16" fmla="*/ 0 w 4"/>
              <a:gd name="T17" fmla="*/ 1588 h 2"/>
              <a:gd name="T18" fmla="*/ 0 w 4"/>
              <a:gd name="T19" fmla="*/ 1588 h 2"/>
              <a:gd name="T20" fmla="*/ 0 w 4"/>
              <a:gd name="T21" fmla="*/ 1588 h 2"/>
              <a:gd name="T22" fmla="*/ 1588 w 4"/>
              <a:gd name="T23" fmla="*/ 1588 h 2"/>
              <a:gd name="T24" fmla="*/ 1588 w 4"/>
              <a:gd name="T25" fmla="*/ 1588 h 2"/>
              <a:gd name="T26" fmla="*/ 3175 w 4"/>
              <a:gd name="T27" fmla="*/ 1588 h 2"/>
              <a:gd name="T28" fmla="*/ 3175 w 4"/>
              <a:gd name="T29" fmla="*/ 1588 h 2"/>
              <a:gd name="T30" fmla="*/ 4762 w 4"/>
              <a:gd name="T31" fmla="*/ 1588 h 2"/>
              <a:gd name="T32" fmla="*/ 4762 w 4"/>
              <a:gd name="T33" fmla="*/ 1588 h 2"/>
              <a:gd name="T34" fmla="*/ 4762 w 4"/>
              <a:gd name="T35" fmla="*/ 0 h 2"/>
              <a:gd name="T36" fmla="*/ 4762 w 4"/>
              <a:gd name="T37" fmla="*/ 0 h 2"/>
              <a:gd name="T38" fmla="*/ 3175 w 4"/>
              <a:gd name="T39" fmla="*/ 0 h 2"/>
              <a:gd name="T40" fmla="*/ 3175 w 4"/>
              <a:gd name="T41" fmla="*/ 0 h 2"/>
              <a:gd name="T42" fmla="*/ 3175 w 4"/>
              <a:gd name="T43" fmla="*/ 0 h 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"/>
              <a:gd name="T67" fmla="*/ 0 h 2"/>
              <a:gd name="T68" fmla="*/ 4 w 4"/>
              <a:gd name="T69" fmla="*/ 2 h 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" h="2">
                <a:moveTo>
                  <a:pt x="2" y="0"/>
                </a:move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3" name="Freeform 251"/>
          <p:cNvSpPr>
            <a:spLocks/>
          </p:cNvSpPr>
          <p:nvPr/>
        </p:nvSpPr>
        <p:spPr bwMode="auto">
          <a:xfrm>
            <a:off x="4545013" y="6056313"/>
            <a:ext cx="0" cy="4762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0 h 2"/>
              <a:gd name="T6" fmla="*/ 0 w 1"/>
              <a:gd name="T7" fmla="*/ 0 h 2"/>
              <a:gd name="T8" fmla="*/ 0 w 1"/>
              <a:gd name="T9" fmla="*/ 0 h 2"/>
              <a:gd name="T10" fmla="*/ 0 w 1"/>
              <a:gd name="T11" fmla="*/ 0 h 2"/>
              <a:gd name="T12" fmla="*/ 0 w 1"/>
              <a:gd name="T13" fmla="*/ 2381 h 2"/>
              <a:gd name="T14" fmla="*/ 0 w 1"/>
              <a:gd name="T15" fmla="*/ 2381 h 2"/>
              <a:gd name="T16" fmla="*/ 0 w 1"/>
              <a:gd name="T17" fmla="*/ 2381 h 2"/>
              <a:gd name="T18" fmla="*/ 0 w 1"/>
              <a:gd name="T19" fmla="*/ 2381 h 2"/>
              <a:gd name="T20" fmla="*/ 0 w 1"/>
              <a:gd name="T21" fmla="*/ 2381 h 2"/>
              <a:gd name="T22" fmla="*/ 0 w 1"/>
              <a:gd name="T23" fmla="*/ 0 h 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"/>
              <a:gd name="T37" fmla="*/ 0 h 2"/>
              <a:gd name="T38" fmla="*/ 0 w 1"/>
              <a:gd name="T39" fmla="*/ 2 h 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4" name="Freeform 252"/>
          <p:cNvSpPr>
            <a:spLocks/>
          </p:cNvSpPr>
          <p:nvPr/>
        </p:nvSpPr>
        <p:spPr bwMode="auto">
          <a:xfrm>
            <a:off x="4540250" y="6061075"/>
            <a:ext cx="0" cy="3175"/>
          </a:xfrm>
          <a:custGeom>
            <a:avLst/>
            <a:gdLst>
              <a:gd name="T0" fmla="*/ 0 w 1"/>
              <a:gd name="T1" fmla="*/ 2117 h 3"/>
              <a:gd name="T2" fmla="*/ 0 w 1"/>
              <a:gd name="T3" fmla="*/ 2117 h 3"/>
              <a:gd name="T4" fmla="*/ 0 w 1"/>
              <a:gd name="T5" fmla="*/ 2117 h 3"/>
              <a:gd name="T6" fmla="*/ 0 w 1"/>
              <a:gd name="T7" fmla="*/ 1058 h 3"/>
              <a:gd name="T8" fmla="*/ 0 w 1"/>
              <a:gd name="T9" fmla="*/ 1058 h 3"/>
              <a:gd name="T10" fmla="*/ 0 w 1"/>
              <a:gd name="T11" fmla="*/ 0 h 3"/>
              <a:gd name="T12" fmla="*/ 0 w 1"/>
              <a:gd name="T13" fmla="*/ 1058 h 3"/>
              <a:gd name="T14" fmla="*/ 0 w 1"/>
              <a:gd name="T15" fmla="*/ 1058 h 3"/>
              <a:gd name="T16" fmla="*/ 0 w 1"/>
              <a:gd name="T17" fmla="*/ 1058 h 3"/>
              <a:gd name="T18" fmla="*/ 0 w 1"/>
              <a:gd name="T19" fmla="*/ 2117 h 3"/>
              <a:gd name="T20" fmla="*/ 0 w 1"/>
              <a:gd name="T21" fmla="*/ 2117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"/>
              <a:gd name="T34" fmla="*/ 0 h 3"/>
              <a:gd name="T35" fmla="*/ 0 w 1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" h="3">
                <a:moveTo>
                  <a:pt x="0" y="2"/>
                </a:move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5" name="Freeform 253"/>
          <p:cNvSpPr>
            <a:spLocks/>
          </p:cNvSpPr>
          <p:nvPr/>
        </p:nvSpPr>
        <p:spPr bwMode="auto">
          <a:xfrm>
            <a:off x="4540250" y="6065838"/>
            <a:ext cx="0" cy="4762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0 h 1"/>
              <a:gd name="T6" fmla="*/ 0 w 2"/>
              <a:gd name="T7" fmla="*/ 0 h 1"/>
              <a:gd name="T8" fmla="*/ 0 w 2"/>
              <a:gd name="T9" fmla="*/ 0 h 1"/>
              <a:gd name="T10" fmla="*/ 0 w 2"/>
              <a:gd name="T11" fmla="*/ 0 h 1"/>
              <a:gd name="T12" fmla="*/ 0 w 2"/>
              <a:gd name="T13" fmla="*/ 0 h 1"/>
              <a:gd name="T14" fmla="*/ 0 w 2"/>
              <a:gd name="T15" fmla="*/ 0 h 1"/>
              <a:gd name="T16" fmla="*/ 0 w 2"/>
              <a:gd name="T17" fmla="*/ 0 h 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"/>
              <a:gd name="T28" fmla="*/ 0 h 1"/>
              <a:gd name="T29" fmla="*/ 0 w 2"/>
              <a:gd name="T30" fmla="*/ 1 h 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" name="Freeform 254"/>
          <p:cNvSpPr>
            <a:spLocks/>
          </p:cNvSpPr>
          <p:nvPr/>
        </p:nvSpPr>
        <p:spPr bwMode="auto">
          <a:xfrm>
            <a:off x="4545013" y="6065838"/>
            <a:ext cx="4762" cy="4762"/>
          </a:xfrm>
          <a:custGeom>
            <a:avLst/>
            <a:gdLst>
              <a:gd name="T0" fmla="*/ 2381 w 4"/>
              <a:gd name="T1" fmla="*/ 0 h 2"/>
              <a:gd name="T2" fmla="*/ 2381 w 4"/>
              <a:gd name="T3" fmla="*/ 0 h 2"/>
              <a:gd name="T4" fmla="*/ 2381 w 4"/>
              <a:gd name="T5" fmla="*/ 0 h 2"/>
              <a:gd name="T6" fmla="*/ 1191 w 4"/>
              <a:gd name="T7" fmla="*/ 0 h 2"/>
              <a:gd name="T8" fmla="*/ 1191 w 4"/>
              <a:gd name="T9" fmla="*/ 0 h 2"/>
              <a:gd name="T10" fmla="*/ 0 w 4"/>
              <a:gd name="T11" fmla="*/ 2381 h 2"/>
              <a:gd name="T12" fmla="*/ 0 w 4"/>
              <a:gd name="T13" fmla="*/ 2381 h 2"/>
              <a:gd name="T14" fmla="*/ 1191 w 4"/>
              <a:gd name="T15" fmla="*/ 2381 h 2"/>
              <a:gd name="T16" fmla="*/ 2381 w 4"/>
              <a:gd name="T17" fmla="*/ 2381 h 2"/>
              <a:gd name="T18" fmla="*/ 2381 w 4"/>
              <a:gd name="T19" fmla="*/ 2381 h 2"/>
              <a:gd name="T20" fmla="*/ 3571 w 4"/>
              <a:gd name="T21" fmla="*/ 0 h 2"/>
              <a:gd name="T22" fmla="*/ 2381 w 4"/>
              <a:gd name="T23" fmla="*/ 0 h 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"/>
              <a:gd name="T37" fmla="*/ 0 h 2"/>
              <a:gd name="T38" fmla="*/ 4 w 4"/>
              <a:gd name="T39" fmla="*/ 2 h 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" h="2">
                <a:moveTo>
                  <a:pt x="2" y="0"/>
                </a:move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7" name="Freeform 255"/>
          <p:cNvSpPr>
            <a:spLocks/>
          </p:cNvSpPr>
          <p:nvPr/>
        </p:nvSpPr>
        <p:spPr bwMode="auto">
          <a:xfrm>
            <a:off x="4545013" y="6061075"/>
            <a:ext cx="4762" cy="1588"/>
          </a:xfrm>
          <a:custGeom>
            <a:avLst/>
            <a:gdLst>
              <a:gd name="T0" fmla="*/ 1587 w 3"/>
              <a:gd name="T1" fmla="*/ 0 h 2"/>
              <a:gd name="T2" fmla="*/ 0 w 3"/>
              <a:gd name="T3" fmla="*/ 0 h 2"/>
              <a:gd name="T4" fmla="*/ 1587 w 3"/>
              <a:gd name="T5" fmla="*/ 794 h 2"/>
              <a:gd name="T6" fmla="*/ 1587 w 3"/>
              <a:gd name="T7" fmla="*/ 794 h 2"/>
              <a:gd name="T8" fmla="*/ 1587 w 3"/>
              <a:gd name="T9" fmla="*/ 794 h 2"/>
              <a:gd name="T10" fmla="*/ 1587 w 3"/>
              <a:gd name="T11" fmla="*/ 794 h 2"/>
              <a:gd name="T12" fmla="*/ 3175 w 3"/>
              <a:gd name="T13" fmla="*/ 794 h 2"/>
              <a:gd name="T14" fmla="*/ 3175 w 3"/>
              <a:gd name="T15" fmla="*/ 794 h 2"/>
              <a:gd name="T16" fmla="*/ 3175 w 3"/>
              <a:gd name="T17" fmla="*/ 0 h 2"/>
              <a:gd name="T18" fmla="*/ 1587 w 3"/>
              <a:gd name="T19" fmla="*/ 0 h 2"/>
              <a:gd name="T20" fmla="*/ 1587 w 3"/>
              <a:gd name="T21" fmla="*/ 0 h 2"/>
              <a:gd name="T22" fmla="*/ 1587 w 3"/>
              <a:gd name="T23" fmla="*/ 794 h 2"/>
              <a:gd name="T24" fmla="*/ 1587 w 3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"/>
              <a:gd name="T40" fmla="*/ 0 h 2"/>
              <a:gd name="T41" fmla="*/ 3 w 3"/>
              <a:gd name="T42" fmla="*/ 2 h 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" h="2">
                <a:moveTo>
                  <a:pt x="1" y="0"/>
                </a:moveTo>
                <a:lnTo>
                  <a:pt x="0" y="0"/>
                </a:lnTo>
                <a:lnTo>
                  <a:pt x="1" y="1"/>
                </a:lnTo>
                <a:lnTo>
                  <a:pt x="2" y="1"/>
                </a:lnTo>
                <a:lnTo>
                  <a:pt x="2" y="0"/>
                </a:lnTo>
                <a:lnTo>
                  <a:pt x="1" y="0"/>
                </a:lnTo>
                <a:lnTo>
                  <a:pt x="1" y="1"/>
                </a:lnTo>
                <a:lnTo>
                  <a:pt x="1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8" name="Freeform 256"/>
          <p:cNvSpPr>
            <a:spLocks/>
          </p:cNvSpPr>
          <p:nvPr/>
        </p:nvSpPr>
        <p:spPr bwMode="auto">
          <a:xfrm>
            <a:off x="4545013" y="6056313"/>
            <a:ext cx="4762" cy="4762"/>
          </a:xfrm>
          <a:custGeom>
            <a:avLst/>
            <a:gdLst>
              <a:gd name="T0" fmla="*/ 3571 w 4"/>
              <a:gd name="T1" fmla="*/ 0 h 3"/>
              <a:gd name="T2" fmla="*/ 1191 w 4"/>
              <a:gd name="T3" fmla="*/ 3175 h 3"/>
              <a:gd name="T4" fmla="*/ 3571 w 4"/>
              <a:gd name="T5" fmla="*/ 3175 h 3"/>
              <a:gd name="T6" fmla="*/ 3571 w 4"/>
              <a:gd name="T7" fmla="*/ 0 h 3"/>
              <a:gd name="T8" fmla="*/ 1191 w 4"/>
              <a:gd name="T9" fmla="*/ 0 h 3"/>
              <a:gd name="T10" fmla="*/ 0 w 4"/>
              <a:gd name="T11" fmla="*/ 3175 h 3"/>
              <a:gd name="T12" fmla="*/ 3571 w 4"/>
              <a:gd name="T13" fmla="*/ 0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3"/>
              <a:gd name="T23" fmla="*/ 4 w 4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3">
                <a:moveTo>
                  <a:pt x="3" y="0"/>
                </a:moveTo>
                <a:lnTo>
                  <a:pt x="1" y="2"/>
                </a:lnTo>
                <a:lnTo>
                  <a:pt x="3" y="2"/>
                </a:lnTo>
                <a:lnTo>
                  <a:pt x="3" y="0"/>
                </a:lnTo>
                <a:lnTo>
                  <a:pt x="1" y="0"/>
                </a:lnTo>
                <a:lnTo>
                  <a:pt x="0" y="2"/>
                </a:lnTo>
                <a:lnTo>
                  <a:pt x="3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9" name="Freeform 257"/>
          <p:cNvSpPr>
            <a:spLocks/>
          </p:cNvSpPr>
          <p:nvPr/>
        </p:nvSpPr>
        <p:spPr bwMode="auto">
          <a:xfrm>
            <a:off x="4535488" y="594201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1058 h 3"/>
              <a:gd name="T6" fmla="*/ 0 w 1"/>
              <a:gd name="T7" fmla="*/ 1058 h 3"/>
              <a:gd name="T8" fmla="*/ 0 w 1"/>
              <a:gd name="T9" fmla="*/ 2117 h 3"/>
              <a:gd name="T10" fmla="*/ 0 w 1"/>
              <a:gd name="T11" fmla="*/ 2117 h 3"/>
              <a:gd name="T12" fmla="*/ 0 w 1"/>
              <a:gd name="T13" fmla="*/ 2117 h 3"/>
              <a:gd name="T14" fmla="*/ 0 w 1"/>
              <a:gd name="T15" fmla="*/ 2117 h 3"/>
              <a:gd name="T16" fmla="*/ 0 w 1"/>
              <a:gd name="T17" fmla="*/ 1058 h 3"/>
              <a:gd name="T18" fmla="*/ 0 w 1"/>
              <a:gd name="T19" fmla="*/ 1058 h 3"/>
              <a:gd name="T20" fmla="*/ 0 w 1"/>
              <a:gd name="T21" fmla="*/ 0 h 3"/>
              <a:gd name="T22" fmla="*/ 0 w 1"/>
              <a:gd name="T23" fmla="*/ 0 h 3"/>
              <a:gd name="T24" fmla="*/ 0 w 1"/>
              <a:gd name="T25" fmla="*/ 0 h 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"/>
              <a:gd name="T40" fmla="*/ 0 h 3"/>
              <a:gd name="T41" fmla="*/ 0 w 1"/>
              <a:gd name="T42" fmla="*/ 3 h 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" h="3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0" name="Freeform 258"/>
          <p:cNvSpPr>
            <a:spLocks/>
          </p:cNvSpPr>
          <p:nvPr/>
        </p:nvSpPr>
        <p:spPr bwMode="auto">
          <a:xfrm>
            <a:off x="4530725" y="5940425"/>
            <a:ext cx="1588" cy="6350"/>
          </a:xfrm>
          <a:custGeom>
            <a:avLst/>
            <a:gdLst>
              <a:gd name="T0" fmla="*/ 0 w 1"/>
              <a:gd name="T1" fmla="*/ 3810 h 5"/>
              <a:gd name="T2" fmla="*/ 0 w 1"/>
              <a:gd name="T3" fmla="*/ 3810 h 5"/>
              <a:gd name="T4" fmla="*/ 0 w 1"/>
              <a:gd name="T5" fmla="*/ 3810 h 5"/>
              <a:gd name="T6" fmla="*/ 0 w 1"/>
              <a:gd name="T7" fmla="*/ 2540 h 5"/>
              <a:gd name="T8" fmla="*/ 0 w 1"/>
              <a:gd name="T9" fmla="*/ 1270 h 5"/>
              <a:gd name="T10" fmla="*/ 0 w 1"/>
              <a:gd name="T11" fmla="*/ 1270 h 5"/>
              <a:gd name="T12" fmla="*/ 0 w 1"/>
              <a:gd name="T13" fmla="*/ 0 h 5"/>
              <a:gd name="T14" fmla="*/ 0 w 1"/>
              <a:gd name="T15" fmla="*/ 1270 h 5"/>
              <a:gd name="T16" fmla="*/ 0 w 1"/>
              <a:gd name="T17" fmla="*/ 2540 h 5"/>
              <a:gd name="T18" fmla="*/ 0 w 1"/>
              <a:gd name="T19" fmla="*/ 3810 h 5"/>
              <a:gd name="T20" fmla="*/ 0 w 1"/>
              <a:gd name="T21" fmla="*/ 5080 h 5"/>
              <a:gd name="T22" fmla="*/ 0 w 1"/>
              <a:gd name="T23" fmla="*/ 3810 h 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"/>
              <a:gd name="T37" fmla="*/ 0 h 5"/>
              <a:gd name="T38" fmla="*/ 1 w 1"/>
              <a:gd name="T39" fmla="*/ 5 h 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" h="5">
                <a:moveTo>
                  <a:pt x="0" y="3"/>
                </a:move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3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1" name="Freeform 259"/>
          <p:cNvSpPr>
            <a:spLocks/>
          </p:cNvSpPr>
          <p:nvPr/>
        </p:nvSpPr>
        <p:spPr bwMode="auto">
          <a:xfrm>
            <a:off x="4535488" y="5945188"/>
            <a:ext cx="1587" cy="4762"/>
          </a:xfrm>
          <a:custGeom>
            <a:avLst/>
            <a:gdLst>
              <a:gd name="T0" fmla="*/ 794 w 2"/>
              <a:gd name="T1" fmla="*/ 0 h 2"/>
              <a:gd name="T2" fmla="*/ 794 w 2"/>
              <a:gd name="T3" fmla="*/ 0 h 2"/>
              <a:gd name="T4" fmla="*/ 794 w 2"/>
              <a:gd name="T5" fmla="*/ 0 h 2"/>
              <a:gd name="T6" fmla="*/ 0 w 2"/>
              <a:gd name="T7" fmla="*/ 0 h 2"/>
              <a:gd name="T8" fmla="*/ 0 w 2"/>
              <a:gd name="T9" fmla="*/ 2381 h 2"/>
              <a:gd name="T10" fmla="*/ 0 w 2"/>
              <a:gd name="T11" fmla="*/ 2381 h 2"/>
              <a:gd name="T12" fmla="*/ 794 w 2"/>
              <a:gd name="T13" fmla="*/ 2381 h 2"/>
              <a:gd name="T14" fmla="*/ 794 w 2"/>
              <a:gd name="T15" fmla="*/ 0 h 2"/>
              <a:gd name="T16" fmla="*/ 794 w 2"/>
              <a:gd name="T17" fmla="*/ 0 h 2"/>
              <a:gd name="T18" fmla="*/ 794 w 2"/>
              <a:gd name="T19" fmla="*/ 0 h 2"/>
              <a:gd name="T20" fmla="*/ 794 w 2"/>
              <a:gd name="T21" fmla="*/ 0 h 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2"/>
              <a:gd name="T35" fmla="*/ 2 w 2"/>
              <a:gd name="T36" fmla="*/ 2 h 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1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2" name="Freeform 260"/>
          <p:cNvSpPr>
            <a:spLocks/>
          </p:cNvSpPr>
          <p:nvPr/>
        </p:nvSpPr>
        <p:spPr bwMode="auto">
          <a:xfrm>
            <a:off x="4535488" y="5940425"/>
            <a:ext cx="4762" cy="3175"/>
          </a:xfrm>
          <a:custGeom>
            <a:avLst/>
            <a:gdLst>
              <a:gd name="T0" fmla="*/ 2381 w 2"/>
              <a:gd name="T1" fmla="*/ 0 h 2"/>
              <a:gd name="T2" fmla="*/ 2381 w 2"/>
              <a:gd name="T3" fmla="*/ 0 h 2"/>
              <a:gd name="T4" fmla="*/ 2381 w 2"/>
              <a:gd name="T5" fmla="*/ 0 h 2"/>
              <a:gd name="T6" fmla="*/ 2381 w 2"/>
              <a:gd name="T7" fmla="*/ 1588 h 2"/>
              <a:gd name="T8" fmla="*/ 2381 w 2"/>
              <a:gd name="T9" fmla="*/ 1588 h 2"/>
              <a:gd name="T10" fmla="*/ 0 w 2"/>
              <a:gd name="T11" fmla="*/ 1588 h 2"/>
              <a:gd name="T12" fmla="*/ 0 w 2"/>
              <a:gd name="T13" fmla="*/ 1588 h 2"/>
              <a:gd name="T14" fmla="*/ 0 w 2"/>
              <a:gd name="T15" fmla="*/ 0 h 2"/>
              <a:gd name="T16" fmla="*/ 2381 w 2"/>
              <a:gd name="T17" fmla="*/ 0 h 2"/>
              <a:gd name="T18" fmla="*/ 2381 w 2"/>
              <a:gd name="T19" fmla="*/ 0 h 2"/>
              <a:gd name="T20" fmla="*/ 2381 w 2"/>
              <a:gd name="T21" fmla="*/ 0 h 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2"/>
              <a:gd name="T35" fmla="*/ 2 w 2"/>
              <a:gd name="T36" fmla="*/ 2 h 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3" name="Freeform 261"/>
          <p:cNvSpPr>
            <a:spLocks/>
          </p:cNvSpPr>
          <p:nvPr/>
        </p:nvSpPr>
        <p:spPr bwMode="auto">
          <a:xfrm>
            <a:off x="4548188" y="6183313"/>
            <a:ext cx="22225" cy="9525"/>
          </a:xfrm>
          <a:custGeom>
            <a:avLst/>
            <a:gdLst>
              <a:gd name="T0" fmla="*/ 1588 w 14"/>
              <a:gd name="T1" fmla="*/ 4763 h 6"/>
              <a:gd name="T2" fmla="*/ 3175 w 14"/>
              <a:gd name="T3" fmla="*/ 3175 h 6"/>
              <a:gd name="T4" fmla="*/ 6350 w 14"/>
              <a:gd name="T5" fmla="*/ 3175 h 6"/>
              <a:gd name="T6" fmla="*/ 6350 w 14"/>
              <a:gd name="T7" fmla="*/ 1588 h 6"/>
              <a:gd name="T8" fmla="*/ 9525 w 14"/>
              <a:gd name="T9" fmla="*/ 1588 h 6"/>
              <a:gd name="T10" fmla="*/ 11113 w 14"/>
              <a:gd name="T11" fmla="*/ 0 h 6"/>
              <a:gd name="T12" fmla="*/ 12700 w 14"/>
              <a:gd name="T13" fmla="*/ 0 h 6"/>
              <a:gd name="T14" fmla="*/ 15875 w 14"/>
              <a:gd name="T15" fmla="*/ 0 h 6"/>
              <a:gd name="T16" fmla="*/ 17463 w 14"/>
              <a:gd name="T17" fmla="*/ 0 h 6"/>
              <a:gd name="T18" fmla="*/ 17463 w 14"/>
              <a:gd name="T19" fmla="*/ 1588 h 6"/>
              <a:gd name="T20" fmla="*/ 19050 w 14"/>
              <a:gd name="T21" fmla="*/ 1588 h 6"/>
              <a:gd name="T22" fmla="*/ 19050 w 14"/>
              <a:gd name="T23" fmla="*/ 1588 h 6"/>
              <a:gd name="T24" fmla="*/ 19050 w 14"/>
              <a:gd name="T25" fmla="*/ 3175 h 6"/>
              <a:gd name="T26" fmla="*/ 20638 w 14"/>
              <a:gd name="T27" fmla="*/ 3175 h 6"/>
              <a:gd name="T28" fmla="*/ 20638 w 14"/>
              <a:gd name="T29" fmla="*/ 4763 h 6"/>
              <a:gd name="T30" fmla="*/ 20638 w 14"/>
              <a:gd name="T31" fmla="*/ 4763 h 6"/>
              <a:gd name="T32" fmla="*/ 20638 w 14"/>
              <a:gd name="T33" fmla="*/ 6350 h 6"/>
              <a:gd name="T34" fmla="*/ 19050 w 14"/>
              <a:gd name="T35" fmla="*/ 6350 h 6"/>
              <a:gd name="T36" fmla="*/ 19050 w 14"/>
              <a:gd name="T37" fmla="*/ 7938 h 6"/>
              <a:gd name="T38" fmla="*/ 17463 w 14"/>
              <a:gd name="T39" fmla="*/ 7938 h 6"/>
              <a:gd name="T40" fmla="*/ 15875 w 14"/>
              <a:gd name="T41" fmla="*/ 7938 h 6"/>
              <a:gd name="T42" fmla="*/ 12700 w 14"/>
              <a:gd name="T43" fmla="*/ 7938 h 6"/>
              <a:gd name="T44" fmla="*/ 7938 w 14"/>
              <a:gd name="T45" fmla="*/ 6350 h 6"/>
              <a:gd name="T46" fmla="*/ 4763 w 14"/>
              <a:gd name="T47" fmla="*/ 6350 h 6"/>
              <a:gd name="T48" fmla="*/ 1588 w 14"/>
              <a:gd name="T49" fmla="*/ 6350 h 6"/>
              <a:gd name="T50" fmla="*/ 1588 w 14"/>
              <a:gd name="T51" fmla="*/ 6350 h 6"/>
              <a:gd name="T52" fmla="*/ 0 w 14"/>
              <a:gd name="T53" fmla="*/ 6350 h 6"/>
              <a:gd name="T54" fmla="*/ 0 w 14"/>
              <a:gd name="T55" fmla="*/ 4763 h 6"/>
              <a:gd name="T56" fmla="*/ 0 w 14"/>
              <a:gd name="T57" fmla="*/ 4763 h 6"/>
              <a:gd name="T58" fmla="*/ 1588 w 14"/>
              <a:gd name="T59" fmla="*/ 4763 h 6"/>
              <a:gd name="T60" fmla="*/ 1588 w 14"/>
              <a:gd name="T61" fmla="*/ 4763 h 6"/>
              <a:gd name="T62" fmla="*/ 3175 w 14"/>
              <a:gd name="T63" fmla="*/ 4763 h 6"/>
              <a:gd name="T64" fmla="*/ 4763 w 14"/>
              <a:gd name="T65" fmla="*/ 4763 h 6"/>
              <a:gd name="T66" fmla="*/ 1588 w 14"/>
              <a:gd name="T67" fmla="*/ 4763 h 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"/>
              <a:gd name="T103" fmla="*/ 0 h 6"/>
              <a:gd name="T104" fmla="*/ 14 w 14"/>
              <a:gd name="T105" fmla="*/ 6 h 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" h="6">
                <a:moveTo>
                  <a:pt x="1" y="3"/>
                </a:moveTo>
                <a:lnTo>
                  <a:pt x="2" y="2"/>
                </a:lnTo>
                <a:lnTo>
                  <a:pt x="4" y="2"/>
                </a:lnTo>
                <a:lnTo>
                  <a:pt x="4" y="1"/>
                </a:lnTo>
                <a:lnTo>
                  <a:pt x="6" y="1"/>
                </a:lnTo>
                <a:lnTo>
                  <a:pt x="7" y="0"/>
                </a:lnTo>
                <a:lnTo>
                  <a:pt x="8" y="0"/>
                </a:lnTo>
                <a:lnTo>
                  <a:pt x="10" y="0"/>
                </a:lnTo>
                <a:lnTo>
                  <a:pt x="11" y="0"/>
                </a:lnTo>
                <a:lnTo>
                  <a:pt x="11" y="1"/>
                </a:lnTo>
                <a:lnTo>
                  <a:pt x="12" y="1"/>
                </a:lnTo>
                <a:lnTo>
                  <a:pt x="12" y="2"/>
                </a:lnTo>
                <a:lnTo>
                  <a:pt x="13" y="2"/>
                </a:lnTo>
                <a:lnTo>
                  <a:pt x="13" y="3"/>
                </a:lnTo>
                <a:lnTo>
                  <a:pt x="13" y="4"/>
                </a:lnTo>
                <a:lnTo>
                  <a:pt x="12" y="4"/>
                </a:lnTo>
                <a:lnTo>
                  <a:pt x="12" y="5"/>
                </a:lnTo>
                <a:lnTo>
                  <a:pt x="11" y="5"/>
                </a:lnTo>
                <a:lnTo>
                  <a:pt x="10" y="5"/>
                </a:lnTo>
                <a:lnTo>
                  <a:pt x="8" y="5"/>
                </a:lnTo>
                <a:lnTo>
                  <a:pt x="5" y="4"/>
                </a:lnTo>
                <a:lnTo>
                  <a:pt x="3" y="4"/>
                </a:lnTo>
                <a:lnTo>
                  <a:pt x="1" y="4"/>
                </a:lnTo>
                <a:lnTo>
                  <a:pt x="0" y="4"/>
                </a:lnTo>
                <a:lnTo>
                  <a:pt x="0" y="3"/>
                </a:lnTo>
                <a:lnTo>
                  <a:pt x="1" y="3"/>
                </a:lnTo>
                <a:lnTo>
                  <a:pt x="2" y="3"/>
                </a:lnTo>
                <a:lnTo>
                  <a:pt x="3" y="3"/>
                </a:lnTo>
                <a:lnTo>
                  <a:pt x="1" y="3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4" name="Freeform 262"/>
          <p:cNvSpPr>
            <a:spLocks/>
          </p:cNvSpPr>
          <p:nvPr/>
        </p:nvSpPr>
        <p:spPr bwMode="auto">
          <a:xfrm>
            <a:off x="4497388" y="6183313"/>
            <a:ext cx="17462" cy="6350"/>
          </a:xfrm>
          <a:custGeom>
            <a:avLst/>
            <a:gdLst>
              <a:gd name="T0" fmla="*/ 16007 w 12"/>
              <a:gd name="T1" fmla="*/ 0 h 3"/>
              <a:gd name="T2" fmla="*/ 13097 w 12"/>
              <a:gd name="T3" fmla="*/ 0 h 3"/>
              <a:gd name="T4" fmla="*/ 11641 w 12"/>
              <a:gd name="T5" fmla="*/ 0 h 3"/>
              <a:gd name="T6" fmla="*/ 8731 w 12"/>
              <a:gd name="T7" fmla="*/ 0 h 3"/>
              <a:gd name="T8" fmla="*/ 5821 w 12"/>
              <a:gd name="T9" fmla="*/ 0 h 3"/>
              <a:gd name="T10" fmla="*/ 4366 w 12"/>
              <a:gd name="T11" fmla="*/ 0 h 3"/>
              <a:gd name="T12" fmla="*/ 2910 w 12"/>
              <a:gd name="T13" fmla="*/ 2117 h 3"/>
              <a:gd name="T14" fmla="*/ 1455 w 12"/>
              <a:gd name="T15" fmla="*/ 2117 h 3"/>
              <a:gd name="T16" fmla="*/ 0 w 12"/>
              <a:gd name="T17" fmla="*/ 4233 h 3"/>
              <a:gd name="T18" fmla="*/ 1455 w 12"/>
              <a:gd name="T19" fmla="*/ 4233 h 3"/>
              <a:gd name="T20" fmla="*/ 4366 w 12"/>
              <a:gd name="T21" fmla="*/ 4233 h 3"/>
              <a:gd name="T22" fmla="*/ 5821 w 12"/>
              <a:gd name="T23" fmla="*/ 4233 h 3"/>
              <a:gd name="T24" fmla="*/ 7276 w 12"/>
              <a:gd name="T25" fmla="*/ 4233 h 3"/>
              <a:gd name="T26" fmla="*/ 10186 w 12"/>
              <a:gd name="T27" fmla="*/ 2117 h 3"/>
              <a:gd name="T28" fmla="*/ 11641 w 12"/>
              <a:gd name="T29" fmla="*/ 2117 h 3"/>
              <a:gd name="T30" fmla="*/ 13097 w 12"/>
              <a:gd name="T31" fmla="*/ 0 h 3"/>
              <a:gd name="T32" fmla="*/ 16007 w 12"/>
              <a:gd name="T33" fmla="*/ 0 h 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"/>
              <a:gd name="T52" fmla="*/ 0 h 3"/>
              <a:gd name="T53" fmla="*/ 12 w 12"/>
              <a:gd name="T54" fmla="*/ 3 h 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" h="3">
                <a:moveTo>
                  <a:pt x="11" y="0"/>
                </a:moveTo>
                <a:lnTo>
                  <a:pt x="9" y="0"/>
                </a:lnTo>
                <a:lnTo>
                  <a:pt x="8" y="0"/>
                </a:lnTo>
                <a:lnTo>
                  <a:pt x="6" y="0"/>
                </a:lnTo>
                <a:lnTo>
                  <a:pt x="4" y="0"/>
                </a:lnTo>
                <a:lnTo>
                  <a:pt x="3" y="0"/>
                </a:lnTo>
                <a:lnTo>
                  <a:pt x="2" y="1"/>
                </a:lnTo>
                <a:lnTo>
                  <a:pt x="1" y="1"/>
                </a:lnTo>
                <a:lnTo>
                  <a:pt x="0" y="2"/>
                </a:lnTo>
                <a:lnTo>
                  <a:pt x="1" y="2"/>
                </a:lnTo>
                <a:lnTo>
                  <a:pt x="3" y="2"/>
                </a:lnTo>
                <a:lnTo>
                  <a:pt x="4" y="2"/>
                </a:lnTo>
                <a:lnTo>
                  <a:pt x="5" y="2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1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5" name="Freeform 263"/>
          <p:cNvSpPr>
            <a:spLocks/>
          </p:cNvSpPr>
          <p:nvPr/>
        </p:nvSpPr>
        <p:spPr bwMode="auto">
          <a:xfrm>
            <a:off x="4513263" y="6191250"/>
            <a:ext cx="11112" cy="12700"/>
          </a:xfrm>
          <a:custGeom>
            <a:avLst/>
            <a:gdLst>
              <a:gd name="T0" fmla="*/ 6350 w 7"/>
              <a:gd name="T1" fmla="*/ 1411 h 9"/>
              <a:gd name="T2" fmla="*/ 4762 w 7"/>
              <a:gd name="T3" fmla="*/ 0 h 9"/>
              <a:gd name="T4" fmla="*/ 4762 w 7"/>
              <a:gd name="T5" fmla="*/ 0 h 9"/>
              <a:gd name="T6" fmla="*/ 3175 w 7"/>
              <a:gd name="T7" fmla="*/ 0 h 9"/>
              <a:gd name="T8" fmla="*/ 1587 w 7"/>
              <a:gd name="T9" fmla="*/ 1411 h 9"/>
              <a:gd name="T10" fmla="*/ 1587 w 7"/>
              <a:gd name="T11" fmla="*/ 1411 h 9"/>
              <a:gd name="T12" fmla="*/ 0 w 7"/>
              <a:gd name="T13" fmla="*/ 1411 h 9"/>
              <a:gd name="T14" fmla="*/ 0 w 7"/>
              <a:gd name="T15" fmla="*/ 2822 h 9"/>
              <a:gd name="T16" fmla="*/ 0 w 7"/>
              <a:gd name="T17" fmla="*/ 2822 h 9"/>
              <a:gd name="T18" fmla="*/ 1587 w 7"/>
              <a:gd name="T19" fmla="*/ 5644 h 9"/>
              <a:gd name="T20" fmla="*/ 3175 w 7"/>
              <a:gd name="T21" fmla="*/ 8467 h 9"/>
              <a:gd name="T22" fmla="*/ 4762 w 7"/>
              <a:gd name="T23" fmla="*/ 9878 h 9"/>
              <a:gd name="T24" fmla="*/ 4762 w 7"/>
              <a:gd name="T25" fmla="*/ 11289 h 9"/>
              <a:gd name="T26" fmla="*/ 6350 w 7"/>
              <a:gd name="T27" fmla="*/ 11289 h 9"/>
              <a:gd name="T28" fmla="*/ 7937 w 7"/>
              <a:gd name="T29" fmla="*/ 9878 h 9"/>
              <a:gd name="T30" fmla="*/ 9525 w 7"/>
              <a:gd name="T31" fmla="*/ 8467 h 9"/>
              <a:gd name="T32" fmla="*/ 9525 w 7"/>
              <a:gd name="T33" fmla="*/ 7056 h 9"/>
              <a:gd name="T34" fmla="*/ 9525 w 7"/>
              <a:gd name="T35" fmla="*/ 5644 h 9"/>
              <a:gd name="T36" fmla="*/ 9525 w 7"/>
              <a:gd name="T37" fmla="*/ 2822 h 9"/>
              <a:gd name="T38" fmla="*/ 7937 w 7"/>
              <a:gd name="T39" fmla="*/ 1411 h 9"/>
              <a:gd name="T40" fmla="*/ 4762 w 7"/>
              <a:gd name="T41" fmla="*/ 1411 h 9"/>
              <a:gd name="T42" fmla="*/ 6350 w 7"/>
              <a:gd name="T43" fmla="*/ 1411 h 9"/>
              <a:gd name="T44" fmla="*/ 6350 w 7"/>
              <a:gd name="T45" fmla="*/ 1411 h 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7"/>
              <a:gd name="T70" fmla="*/ 0 h 9"/>
              <a:gd name="T71" fmla="*/ 7 w 7"/>
              <a:gd name="T72" fmla="*/ 9 h 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7" h="9">
                <a:moveTo>
                  <a:pt x="4" y="1"/>
                </a:moveTo>
                <a:lnTo>
                  <a:pt x="3" y="0"/>
                </a:lnTo>
                <a:lnTo>
                  <a:pt x="2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4"/>
                </a:lnTo>
                <a:lnTo>
                  <a:pt x="2" y="6"/>
                </a:lnTo>
                <a:lnTo>
                  <a:pt x="3" y="7"/>
                </a:lnTo>
                <a:lnTo>
                  <a:pt x="3" y="8"/>
                </a:lnTo>
                <a:lnTo>
                  <a:pt x="4" y="8"/>
                </a:lnTo>
                <a:lnTo>
                  <a:pt x="5" y="7"/>
                </a:lnTo>
                <a:lnTo>
                  <a:pt x="6" y="6"/>
                </a:lnTo>
                <a:lnTo>
                  <a:pt x="6" y="5"/>
                </a:lnTo>
                <a:lnTo>
                  <a:pt x="6" y="4"/>
                </a:lnTo>
                <a:lnTo>
                  <a:pt x="6" y="2"/>
                </a:lnTo>
                <a:lnTo>
                  <a:pt x="5" y="1"/>
                </a:lnTo>
                <a:lnTo>
                  <a:pt x="3" y="1"/>
                </a:lnTo>
                <a:lnTo>
                  <a:pt x="4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" name="Freeform 264"/>
          <p:cNvSpPr>
            <a:spLocks/>
          </p:cNvSpPr>
          <p:nvPr/>
        </p:nvSpPr>
        <p:spPr bwMode="auto">
          <a:xfrm>
            <a:off x="4527550" y="6208713"/>
            <a:ext cx="12700" cy="20637"/>
          </a:xfrm>
          <a:custGeom>
            <a:avLst/>
            <a:gdLst>
              <a:gd name="T0" fmla="*/ 7257 w 7"/>
              <a:gd name="T1" fmla="*/ 1587 h 13"/>
              <a:gd name="T2" fmla="*/ 5443 w 7"/>
              <a:gd name="T3" fmla="*/ 1587 h 13"/>
              <a:gd name="T4" fmla="*/ 3629 w 7"/>
              <a:gd name="T5" fmla="*/ 1587 h 13"/>
              <a:gd name="T6" fmla="*/ 3629 w 7"/>
              <a:gd name="T7" fmla="*/ 1587 h 13"/>
              <a:gd name="T8" fmla="*/ 1814 w 7"/>
              <a:gd name="T9" fmla="*/ 1587 h 13"/>
              <a:gd name="T10" fmla="*/ 1814 w 7"/>
              <a:gd name="T11" fmla="*/ 3175 h 13"/>
              <a:gd name="T12" fmla="*/ 1814 w 7"/>
              <a:gd name="T13" fmla="*/ 4762 h 13"/>
              <a:gd name="T14" fmla="*/ 1814 w 7"/>
              <a:gd name="T15" fmla="*/ 7937 h 13"/>
              <a:gd name="T16" fmla="*/ 1814 w 7"/>
              <a:gd name="T17" fmla="*/ 9525 h 13"/>
              <a:gd name="T18" fmla="*/ 1814 w 7"/>
              <a:gd name="T19" fmla="*/ 11112 h 13"/>
              <a:gd name="T20" fmla="*/ 0 w 7"/>
              <a:gd name="T21" fmla="*/ 14287 h 13"/>
              <a:gd name="T22" fmla="*/ 0 w 7"/>
              <a:gd name="T23" fmla="*/ 17462 h 13"/>
              <a:gd name="T24" fmla="*/ 1814 w 7"/>
              <a:gd name="T25" fmla="*/ 19050 h 13"/>
              <a:gd name="T26" fmla="*/ 5443 w 7"/>
              <a:gd name="T27" fmla="*/ 19050 h 13"/>
              <a:gd name="T28" fmla="*/ 7257 w 7"/>
              <a:gd name="T29" fmla="*/ 17462 h 13"/>
              <a:gd name="T30" fmla="*/ 10886 w 7"/>
              <a:gd name="T31" fmla="*/ 15875 h 13"/>
              <a:gd name="T32" fmla="*/ 10886 w 7"/>
              <a:gd name="T33" fmla="*/ 12700 h 13"/>
              <a:gd name="T34" fmla="*/ 10886 w 7"/>
              <a:gd name="T35" fmla="*/ 9525 h 13"/>
              <a:gd name="T36" fmla="*/ 10886 w 7"/>
              <a:gd name="T37" fmla="*/ 7937 h 13"/>
              <a:gd name="T38" fmla="*/ 9071 w 7"/>
              <a:gd name="T39" fmla="*/ 4762 h 13"/>
              <a:gd name="T40" fmla="*/ 9071 w 7"/>
              <a:gd name="T41" fmla="*/ 3175 h 13"/>
              <a:gd name="T42" fmla="*/ 9071 w 7"/>
              <a:gd name="T43" fmla="*/ 1587 h 13"/>
              <a:gd name="T44" fmla="*/ 7257 w 7"/>
              <a:gd name="T45" fmla="*/ 1587 h 13"/>
              <a:gd name="T46" fmla="*/ 5443 w 7"/>
              <a:gd name="T47" fmla="*/ 0 h 13"/>
              <a:gd name="T48" fmla="*/ 3629 w 7"/>
              <a:gd name="T49" fmla="*/ 1587 h 13"/>
              <a:gd name="T50" fmla="*/ 7257 w 7"/>
              <a:gd name="T51" fmla="*/ 1587 h 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"/>
              <a:gd name="T79" fmla="*/ 0 h 13"/>
              <a:gd name="T80" fmla="*/ 7 w 7"/>
              <a:gd name="T81" fmla="*/ 13 h 1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" h="13">
                <a:moveTo>
                  <a:pt x="4" y="1"/>
                </a:moveTo>
                <a:lnTo>
                  <a:pt x="3" y="1"/>
                </a:lnTo>
                <a:lnTo>
                  <a:pt x="2" y="1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1" y="5"/>
                </a:lnTo>
                <a:lnTo>
                  <a:pt x="1" y="6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1" y="12"/>
                </a:lnTo>
                <a:lnTo>
                  <a:pt x="3" y="12"/>
                </a:lnTo>
                <a:lnTo>
                  <a:pt x="4" y="11"/>
                </a:lnTo>
                <a:lnTo>
                  <a:pt x="6" y="10"/>
                </a:lnTo>
                <a:lnTo>
                  <a:pt x="6" y="8"/>
                </a:lnTo>
                <a:lnTo>
                  <a:pt x="6" y="6"/>
                </a:lnTo>
                <a:lnTo>
                  <a:pt x="6" y="5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4" y="1"/>
                </a:lnTo>
                <a:lnTo>
                  <a:pt x="3" y="0"/>
                </a:lnTo>
                <a:lnTo>
                  <a:pt x="2" y="1"/>
                </a:lnTo>
                <a:lnTo>
                  <a:pt x="4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7" name="Freeform 265"/>
          <p:cNvSpPr>
            <a:spLocks/>
          </p:cNvSpPr>
          <p:nvPr/>
        </p:nvSpPr>
        <p:spPr bwMode="auto">
          <a:xfrm>
            <a:off x="4516438" y="6207125"/>
            <a:ext cx="15875" cy="23813"/>
          </a:xfrm>
          <a:custGeom>
            <a:avLst/>
            <a:gdLst>
              <a:gd name="T0" fmla="*/ 4762 w 10"/>
              <a:gd name="T1" fmla="*/ 0 h 16"/>
              <a:gd name="T2" fmla="*/ 3175 w 10"/>
              <a:gd name="T3" fmla="*/ 0 h 16"/>
              <a:gd name="T4" fmla="*/ 1588 w 10"/>
              <a:gd name="T5" fmla="*/ 1488 h 16"/>
              <a:gd name="T6" fmla="*/ 0 w 10"/>
              <a:gd name="T7" fmla="*/ 2977 h 16"/>
              <a:gd name="T8" fmla="*/ 0 w 10"/>
              <a:gd name="T9" fmla="*/ 2977 h 16"/>
              <a:gd name="T10" fmla="*/ 1588 w 10"/>
              <a:gd name="T11" fmla="*/ 5953 h 16"/>
              <a:gd name="T12" fmla="*/ 1588 w 10"/>
              <a:gd name="T13" fmla="*/ 7442 h 16"/>
              <a:gd name="T14" fmla="*/ 3175 w 10"/>
              <a:gd name="T15" fmla="*/ 10418 h 16"/>
              <a:gd name="T16" fmla="*/ 4762 w 10"/>
              <a:gd name="T17" fmla="*/ 11907 h 16"/>
              <a:gd name="T18" fmla="*/ 6350 w 10"/>
              <a:gd name="T19" fmla="*/ 13395 h 16"/>
              <a:gd name="T20" fmla="*/ 6350 w 10"/>
              <a:gd name="T21" fmla="*/ 14883 h 16"/>
              <a:gd name="T22" fmla="*/ 7938 w 10"/>
              <a:gd name="T23" fmla="*/ 17860 h 16"/>
              <a:gd name="T24" fmla="*/ 9525 w 10"/>
              <a:gd name="T25" fmla="*/ 19348 h 16"/>
              <a:gd name="T26" fmla="*/ 9525 w 10"/>
              <a:gd name="T27" fmla="*/ 20836 h 16"/>
              <a:gd name="T28" fmla="*/ 11112 w 10"/>
              <a:gd name="T29" fmla="*/ 20836 h 16"/>
              <a:gd name="T30" fmla="*/ 12700 w 10"/>
              <a:gd name="T31" fmla="*/ 22325 h 16"/>
              <a:gd name="T32" fmla="*/ 14288 w 10"/>
              <a:gd name="T33" fmla="*/ 22325 h 16"/>
              <a:gd name="T34" fmla="*/ 14288 w 10"/>
              <a:gd name="T35" fmla="*/ 19348 h 16"/>
              <a:gd name="T36" fmla="*/ 12700 w 10"/>
              <a:gd name="T37" fmla="*/ 14883 h 16"/>
              <a:gd name="T38" fmla="*/ 12700 w 10"/>
              <a:gd name="T39" fmla="*/ 11907 h 16"/>
              <a:gd name="T40" fmla="*/ 12700 w 10"/>
              <a:gd name="T41" fmla="*/ 8930 h 16"/>
              <a:gd name="T42" fmla="*/ 11112 w 10"/>
              <a:gd name="T43" fmla="*/ 5953 h 16"/>
              <a:gd name="T44" fmla="*/ 9525 w 10"/>
              <a:gd name="T45" fmla="*/ 2977 h 16"/>
              <a:gd name="T46" fmla="*/ 6350 w 10"/>
              <a:gd name="T47" fmla="*/ 1488 h 16"/>
              <a:gd name="T48" fmla="*/ 4762 w 10"/>
              <a:gd name="T49" fmla="*/ 0 h 1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"/>
              <a:gd name="T76" fmla="*/ 0 h 16"/>
              <a:gd name="T77" fmla="*/ 10 w 10"/>
              <a:gd name="T78" fmla="*/ 16 h 1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" h="16">
                <a:moveTo>
                  <a:pt x="3" y="0"/>
                </a:moveTo>
                <a:lnTo>
                  <a:pt x="2" y="0"/>
                </a:lnTo>
                <a:lnTo>
                  <a:pt x="1" y="1"/>
                </a:lnTo>
                <a:lnTo>
                  <a:pt x="0" y="2"/>
                </a:lnTo>
                <a:lnTo>
                  <a:pt x="1" y="4"/>
                </a:lnTo>
                <a:lnTo>
                  <a:pt x="1" y="5"/>
                </a:lnTo>
                <a:lnTo>
                  <a:pt x="2" y="7"/>
                </a:lnTo>
                <a:lnTo>
                  <a:pt x="3" y="8"/>
                </a:lnTo>
                <a:lnTo>
                  <a:pt x="4" y="9"/>
                </a:lnTo>
                <a:lnTo>
                  <a:pt x="4" y="10"/>
                </a:lnTo>
                <a:lnTo>
                  <a:pt x="5" y="12"/>
                </a:lnTo>
                <a:lnTo>
                  <a:pt x="6" y="13"/>
                </a:lnTo>
                <a:lnTo>
                  <a:pt x="6" y="14"/>
                </a:lnTo>
                <a:lnTo>
                  <a:pt x="7" y="14"/>
                </a:lnTo>
                <a:lnTo>
                  <a:pt x="8" y="15"/>
                </a:lnTo>
                <a:lnTo>
                  <a:pt x="9" y="15"/>
                </a:lnTo>
                <a:lnTo>
                  <a:pt x="9" y="13"/>
                </a:lnTo>
                <a:lnTo>
                  <a:pt x="8" y="10"/>
                </a:lnTo>
                <a:lnTo>
                  <a:pt x="8" y="8"/>
                </a:lnTo>
                <a:lnTo>
                  <a:pt x="8" y="6"/>
                </a:lnTo>
                <a:lnTo>
                  <a:pt x="7" y="4"/>
                </a:lnTo>
                <a:lnTo>
                  <a:pt x="6" y="2"/>
                </a:lnTo>
                <a:lnTo>
                  <a:pt x="4" y="1"/>
                </a:lnTo>
                <a:lnTo>
                  <a:pt x="3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8" name="Freeform 266"/>
          <p:cNvSpPr>
            <a:spLocks/>
          </p:cNvSpPr>
          <p:nvPr/>
        </p:nvSpPr>
        <p:spPr bwMode="auto">
          <a:xfrm>
            <a:off x="4511675" y="6242050"/>
            <a:ext cx="47625" cy="68263"/>
          </a:xfrm>
          <a:custGeom>
            <a:avLst/>
            <a:gdLst>
              <a:gd name="T0" fmla="*/ 30726 w 31"/>
              <a:gd name="T1" fmla="*/ 1484 h 46"/>
              <a:gd name="T2" fmla="*/ 24581 w 31"/>
              <a:gd name="T3" fmla="*/ 0 h 46"/>
              <a:gd name="T4" fmla="*/ 19972 w 31"/>
              <a:gd name="T5" fmla="*/ 1484 h 46"/>
              <a:gd name="T6" fmla="*/ 16899 w 31"/>
              <a:gd name="T7" fmla="*/ 4452 h 46"/>
              <a:gd name="T8" fmla="*/ 19972 w 31"/>
              <a:gd name="T9" fmla="*/ 10388 h 46"/>
              <a:gd name="T10" fmla="*/ 24581 w 31"/>
              <a:gd name="T11" fmla="*/ 13356 h 46"/>
              <a:gd name="T12" fmla="*/ 27653 w 31"/>
              <a:gd name="T13" fmla="*/ 20776 h 46"/>
              <a:gd name="T14" fmla="*/ 24581 w 31"/>
              <a:gd name="T15" fmla="*/ 28196 h 46"/>
              <a:gd name="T16" fmla="*/ 18435 w 31"/>
              <a:gd name="T17" fmla="*/ 29680 h 46"/>
              <a:gd name="T18" fmla="*/ 12290 w 31"/>
              <a:gd name="T19" fmla="*/ 29680 h 46"/>
              <a:gd name="T20" fmla="*/ 6145 w 31"/>
              <a:gd name="T21" fmla="*/ 29680 h 46"/>
              <a:gd name="T22" fmla="*/ 1536 w 31"/>
              <a:gd name="T23" fmla="*/ 32648 h 46"/>
              <a:gd name="T24" fmla="*/ 1536 w 31"/>
              <a:gd name="T25" fmla="*/ 37099 h 46"/>
              <a:gd name="T26" fmla="*/ 3073 w 31"/>
              <a:gd name="T27" fmla="*/ 38583 h 46"/>
              <a:gd name="T28" fmla="*/ 6145 w 31"/>
              <a:gd name="T29" fmla="*/ 41551 h 46"/>
              <a:gd name="T30" fmla="*/ 7681 w 31"/>
              <a:gd name="T31" fmla="*/ 41551 h 46"/>
              <a:gd name="T32" fmla="*/ 9218 w 31"/>
              <a:gd name="T33" fmla="*/ 44519 h 46"/>
              <a:gd name="T34" fmla="*/ 12290 w 31"/>
              <a:gd name="T35" fmla="*/ 46003 h 46"/>
              <a:gd name="T36" fmla="*/ 15363 w 31"/>
              <a:gd name="T37" fmla="*/ 50455 h 46"/>
              <a:gd name="T38" fmla="*/ 16899 w 31"/>
              <a:gd name="T39" fmla="*/ 56391 h 46"/>
              <a:gd name="T40" fmla="*/ 18435 w 31"/>
              <a:gd name="T41" fmla="*/ 59359 h 46"/>
              <a:gd name="T42" fmla="*/ 19972 w 31"/>
              <a:gd name="T43" fmla="*/ 60843 h 46"/>
              <a:gd name="T44" fmla="*/ 24581 w 31"/>
              <a:gd name="T45" fmla="*/ 60843 h 46"/>
              <a:gd name="T46" fmla="*/ 27653 w 31"/>
              <a:gd name="T47" fmla="*/ 57875 h 46"/>
              <a:gd name="T48" fmla="*/ 27653 w 31"/>
              <a:gd name="T49" fmla="*/ 53423 h 46"/>
              <a:gd name="T50" fmla="*/ 26117 w 31"/>
              <a:gd name="T51" fmla="*/ 48971 h 46"/>
              <a:gd name="T52" fmla="*/ 26117 w 31"/>
              <a:gd name="T53" fmla="*/ 43035 h 46"/>
              <a:gd name="T54" fmla="*/ 29190 w 31"/>
              <a:gd name="T55" fmla="*/ 40067 h 46"/>
              <a:gd name="T56" fmla="*/ 30726 w 31"/>
              <a:gd name="T57" fmla="*/ 44519 h 46"/>
              <a:gd name="T58" fmla="*/ 30726 w 31"/>
              <a:gd name="T59" fmla="*/ 50455 h 46"/>
              <a:gd name="T60" fmla="*/ 32262 w 31"/>
              <a:gd name="T61" fmla="*/ 54907 h 46"/>
              <a:gd name="T62" fmla="*/ 32262 w 31"/>
              <a:gd name="T63" fmla="*/ 60843 h 46"/>
              <a:gd name="T64" fmla="*/ 35335 w 31"/>
              <a:gd name="T65" fmla="*/ 65295 h 46"/>
              <a:gd name="T66" fmla="*/ 38407 w 31"/>
              <a:gd name="T67" fmla="*/ 66779 h 46"/>
              <a:gd name="T68" fmla="*/ 43016 w 31"/>
              <a:gd name="T69" fmla="*/ 62327 h 46"/>
              <a:gd name="T70" fmla="*/ 46089 w 31"/>
              <a:gd name="T71" fmla="*/ 56391 h 46"/>
              <a:gd name="T72" fmla="*/ 46089 w 31"/>
              <a:gd name="T73" fmla="*/ 48971 h 46"/>
              <a:gd name="T74" fmla="*/ 44552 w 31"/>
              <a:gd name="T75" fmla="*/ 43035 h 46"/>
              <a:gd name="T76" fmla="*/ 41480 w 31"/>
              <a:gd name="T77" fmla="*/ 35615 h 46"/>
              <a:gd name="T78" fmla="*/ 38407 w 31"/>
              <a:gd name="T79" fmla="*/ 29680 h 46"/>
              <a:gd name="T80" fmla="*/ 38407 w 31"/>
              <a:gd name="T81" fmla="*/ 23744 h 46"/>
              <a:gd name="T82" fmla="*/ 38407 w 31"/>
              <a:gd name="T83" fmla="*/ 19292 h 46"/>
              <a:gd name="T84" fmla="*/ 36871 w 31"/>
              <a:gd name="T85" fmla="*/ 14840 h 46"/>
              <a:gd name="T86" fmla="*/ 36871 w 31"/>
              <a:gd name="T87" fmla="*/ 10388 h 46"/>
              <a:gd name="T88" fmla="*/ 35335 w 31"/>
              <a:gd name="T89" fmla="*/ 7420 h 46"/>
              <a:gd name="T90" fmla="*/ 33798 w 31"/>
              <a:gd name="T91" fmla="*/ 5936 h 4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1"/>
              <a:gd name="T139" fmla="*/ 0 h 46"/>
              <a:gd name="T140" fmla="*/ 31 w 31"/>
              <a:gd name="T141" fmla="*/ 46 h 4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1" h="46">
                <a:moveTo>
                  <a:pt x="22" y="4"/>
                </a:moveTo>
                <a:lnTo>
                  <a:pt x="20" y="1"/>
                </a:lnTo>
                <a:lnTo>
                  <a:pt x="18" y="0"/>
                </a:lnTo>
                <a:lnTo>
                  <a:pt x="16" y="0"/>
                </a:lnTo>
                <a:lnTo>
                  <a:pt x="14" y="0"/>
                </a:lnTo>
                <a:lnTo>
                  <a:pt x="13" y="1"/>
                </a:lnTo>
                <a:lnTo>
                  <a:pt x="12" y="1"/>
                </a:lnTo>
                <a:lnTo>
                  <a:pt x="11" y="3"/>
                </a:lnTo>
                <a:lnTo>
                  <a:pt x="12" y="4"/>
                </a:lnTo>
                <a:lnTo>
                  <a:pt x="13" y="7"/>
                </a:lnTo>
                <a:lnTo>
                  <a:pt x="15" y="8"/>
                </a:lnTo>
                <a:lnTo>
                  <a:pt x="16" y="9"/>
                </a:lnTo>
                <a:lnTo>
                  <a:pt x="18" y="12"/>
                </a:lnTo>
                <a:lnTo>
                  <a:pt x="18" y="14"/>
                </a:lnTo>
                <a:lnTo>
                  <a:pt x="18" y="17"/>
                </a:lnTo>
                <a:lnTo>
                  <a:pt x="16" y="19"/>
                </a:lnTo>
                <a:lnTo>
                  <a:pt x="14" y="20"/>
                </a:lnTo>
                <a:lnTo>
                  <a:pt x="12" y="20"/>
                </a:lnTo>
                <a:lnTo>
                  <a:pt x="10" y="20"/>
                </a:lnTo>
                <a:lnTo>
                  <a:pt x="8" y="20"/>
                </a:lnTo>
                <a:lnTo>
                  <a:pt x="6" y="20"/>
                </a:lnTo>
                <a:lnTo>
                  <a:pt x="4" y="20"/>
                </a:lnTo>
                <a:lnTo>
                  <a:pt x="2" y="21"/>
                </a:lnTo>
                <a:lnTo>
                  <a:pt x="1" y="22"/>
                </a:lnTo>
                <a:lnTo>
                  <a:pt x="0" y="24"/>
                </a:lnTo>
                <a:lnTo>
                  <a:pt x="1" y="25"/>
                </a:lnTo>
                <a:lnTo>
                  <a:pt x="2" y="26"/>
                </a:lnTo>
                <a:lnTo>
                  <a:pt x="3" y="27"/>
                </a:lnTo>
                <a:lnTo>
                  <a:pt x="4" y="28"/>
                </a:lnTo>
                <a:lnTo>
                  <a:pt x="5" y="28"/>
                </a:lnTo>
                <a:lnTo>
                  <a:pt x="5" y="30"/>
                </a:lnTo>
                <a:lnTo>
                  <a:pt x="6" y="30"/>
                </a:lnTo>
                <a:lnTo>
                  <a:pt x="7" y="30"/>
                </a:lnTo>
                <a:lnTo>
                  <a:pt x="8" y="31"/>
                </a:lnTo>
                <a:lnTo>
                  <a:pt x="8" y="32"/>
                </a:lnTo>
                <a:lnTo>
                  <a:pt x="10" y="34"/>
                </a:lnTo>
                <a:lnTo>
                  <a:pt x="10" y="36"/>
                </a:lnTo>
                <a:lnTo>
                  <a:pt x="11" y="38"/>
                </a:lnTo>
                <a:lnTo>
                  <a:pt x="12" y="39"/>
                </a:lnTo>
                <a:lnTo>
                  <a:pt x="12" y="40"/>
                </a:lnTo>
                <a:lnTo>
                  <a:pt x="13" y="40"/>
                </a:lnTo>
                <a:lnTo>
                  <a:pt x="13" y="41"/>
                </a:lnTo>
                <a:lnTo>
                  <a:pt x="14" y="41"/>
                </a:lnTo>
                <a:lnTo>
                  <a:pt x="16" y="41"/>
                </a:lnTo>
                <a:lnTo>
                  <a:pt x="17" y="41"/>
                </a:lnTo>
                <a:lnTo>
                  <a:pt x="18" y="39"/>
                </a:lnTo>
                <a:lnTo>
                  <a:pt x="18" y="38"/>
                </a:lnTo>
                <a:lnTo>
                  <a:pt x="18" y="36"/>
                </a:lnTo>
                <a:lnTo>
                  <a:pt x="18" y="34"/>
                </a:lnTo>
                <a:lnTo>
                  <a:pt x="17" y="33"/>
                </a:lnTo>
                <a:lnTo>
                  <a:pt x="17" y="30"/>
                </a:lnTo>
                <a:lnTo>
                  <a:pt x="17" y="29"/>
                </a:lnTo>
                <a:lnTo>
                  <a:pt x="18" y="28"/>
                </a:lnTo>
                <a:lnTo>
                  <a:pt x="19" y="27"/>
                </a:lnTo>
                <a:lnTo>
                  <a:pt x="20" y="28"/>
                </a:lnTo>
                <a:lnTo>
                  <a:pt x="20" y="30"/>
                </a:lnTo>
                <a:lnTo>
                  <a:pt x="20" y="32"/>
                </a:lnTo>
                <a:lnTo>
                  <a:pt x="20" y="34"/>
                </a:lnTo>
                <a:lnTo>
                  <a:pt x="20" y="36"/>
                </a:lnTo>
                <a:lnTo>
                  <a:pt x="21" y="37"/>
                </a:lnTo>
                <a:lnTo>
                  <a:pt x="21" y="39"/>
                </a:lnTo>
                <a:lnTo>
                  <a:pt x="21" y="41"/>
                </a:lnTo>
                <a:lnTo>
                  <a:pt x="22" y="42"/>
                </a:lnTo>
                <a:lnTo>
                  <a:pt x="23" y="44"/>
                </a:lnTo>
                <a:lnTo>
                  <a:pt x="23" y="45"/>
                </a:lnTo>
                <a:lnTo>
                  <a:pt x="25" y="45"/>
                </a:lnTo>
                <a:lnTo>
                  <a:pt x="27" y="44"/>
                </a:lnTo>
                <a:lnTo>
                  <a:pt x="28" y="42"/>
                </a:lnTo>
                <a:lnTo>
                  <a:pt x="29" y="40"/>
                </a:lnTo>
                <a:lnTo>
                  <a:pt x="30" y="38"/>
                </a:lnTo>
                <a:lnTo>
                  <a:pt x="30" y="36"/>
                </a:lnTo>
                <a:lnTo>
                  <a:pt x="30" y="33"/>
                </a:lnTo>
                <a:lnTo>
                  <a:pt x="30" y="31"/>
                </a:lnTo>
                <a:lnTo>
                  <a:pt x="29" y="29"/>
                </a:lnTo>
                <a:lnTo>
                  <a:pt x="28" y="27"/>
                </a:lnTo>
                <a:lnTo>
                  <a:pt x="27" y="24"/>
                </a:lnTo>
                <a:lnTo>
                  <a:pt x="25" y="22"/>
                </a:lnTo>
                <a:lnTo>
                  <a:pt x="25" y="20"/>
                </a:lnTo>
                <a:lnTo>
                  <a:pt x="25" y="18"/>
                </a:lnTo>
                <a:lnTo>
                  <a:pt x="25" y="16"/>
                </a:lnTo>
                <a:lnTo>
                  <a:pt x="25" y="15"/>
                </a:lnTo>
                <a:lnTo>
                  <a:pt x="25" y="13"/>
                </a:lnTo>
                <a:lnTo>
                  <a:pt x="24" y="12"/>
                </a:lnTo>
                <a:lnTo>
                  <a:pt x="24" y="10"/>
                </a:lnTo>
                <a:lnTo>
                  <a:pt x="24" y="8"/>
                </a:lnTo>
                <a:lnTo>
                  <a:pt x="24" y="7"/>
                </a:lnTo>
                <a:lnTo>
                  <a:pt x="23" y="6"/>
                </a:lnTo>
                <a:lnTo>
                  <a:pt x="23" y="5"/>
                </a:lnTo>
                <a:lnTo>
                  <a:pt x="23" y="4"/>
                </a:lnTo>
                <a:lnTo>
                  <a:pt x="22" y="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" name="Freeform 267"/>
          <p:cNvSpPr>
            <a:spLocks/>
          </p:cNvSpPr>
          <p:nvPr/>
        </p:nvSpPr>
        <p:spPr bwMode="auto">
          <a:xfrm>
            <a:off x="4511675" y="6240463"/>
            <a:ext cx="6350" cy="6350"/>
          </a:xfrm>
          <a:custGeom>
            <a:avLst/>
            <a:gdLst>
              <a:gd name="T0" fmla="*/ 3175 w 4"/>
              <a:gd name="T1" fmla="*/ 0 h 4"/>
              <a:gd name="T2" fmla="*/ 3175 w 4"/>
              <a:gd name="T3" fmla="*/ 0 h 4"/>
              <a:gd name="T4" fmla="*/ 1588 w 4"/>
              <a:gd name="T5" fmla="*/ 0 h 4"/>
              <a:gd name="T6" fmla="*/ 1588 w 4"/>
              <a:gd name="T7" fmla="*/ 0 h 4"/>
              <a:gd name="T8" fmla="*/ 0 w 4"/>
              <a:gd name="T9" fmla="*/ 0 h 4"/>
              <a:gd name="T10" fmla="*/ 0 w 4"/>
              <a:gd name="T11" fmla="*/ 1588 h 4"/>
              <a:gd name="T12" fmla="*/ 1588 w 4"/>
              <a:gd name="T13" fmla="*/ 3175 h 4"/>
              <a:gd name="T14" fmla="*/ 3175 w 4"/>
              <a:gd name="T15" fmla="*/ 3175 h 4"/>
              <a:gd name="T16" fmla="*/ 3175 w 4"/>
              <a:gd name="T17" fmla="*/ 4762 h 4"/>
              <a:gd name="T18" fmla="*/ 3175 w 4"/>
              <a:gd name="T19" fmla="*/ 4762 h 4"/>
              <a:gd name="T20" fmla="*/ 3175 w 4"/>
              <a:gd name="T21" fmla="*/ 4762 h 4"/>
              <a:gd name="T22" fmla="*/ 4762 w 4"/>
              <a:gd name="T23" fmla="*/ 4762 h 4"/>
              <a:gd name="T24" fmla="*/ 4762 w 4"/>
              <a:gd name="T25" fmla="*/ 4762 h 4"/>
              <a:gd name="T26" fmla="*/ 4762 w 4"/>
              <a:gd name="T27" fmla="*/ 3175 h 4"/>
              <a:gd name="T28" fmla="*/ 4762 w 4"/>
              <a:gd name="T29" fmla="*/ 1588 h 4"/>
              <a:gd name="T30" fmla="*/ 4762 w 4"/>
              <a:gd name="T31" fmla="*/ 1588 h 4"/>
              <a:gd name="T32" fmla="*/ 3175 w 4"/>
              <a:gd name="T33" fmla="*/ 0 h 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"/>
              <a:gd name="T52" fmla="*/ 0 h 4"/>
              <a:gd name="T53" fmla="*/ 4 w 4"/>
              <a:gd name="T54" fmla="*/ 4 h 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" h="4">
                <a:moveTo>
                  <a:pt x="2" y="0"/>
                </a:move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2" y="2"/>
                </a:lnTo>
                <a:lnTo>
                  <a:pt x="2" y="3"/>
                </a:lnTo>
                <a:lnTo>
                  <a:pt x="3" y="3"/>
                </a:lnTo>
                <a:lnTo>
                  <a:pt x="3" y="2"/>
                </a:lnTo>
                <a:lnTo>
                  <a:pt x="3" y="1"/>
                </a:lnTo>
                <a:lnTo>
                  <a:pt x="2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0" name="Freeform 268"/>
          <p:cNvSpPr>
            <a:spLocks/>
          </p:cNvSpPr>
          <p:nvPr/>
        </p:nvSpPr>
        <p:spPr bwMode="auto">
          <a:xfrm>
            <a:off x="4491038" y="6251575"/>
            <a:ext cx="7937" cy="6350"/>
          </a:xfrm>
          <a:custGeom>
            <a:avLst/>
            <a:gdLst>
              <a:gd name="T0" fmla="*/ 6350 w 5"/>
              <a:gd name="T1" fmla="*/ 3175 h 4"/>
              <a:gd name="T2" fmla="*/ 6350 w 5"/>
              <a:gd name="T3" fmla="*/ 3175 h 4"/>
              <a:gd name="T4" fmla="*/ 4762 w 5"/>
              <a:gd name="T5" fmla="*/ 1588 h 4"/>
              <a:gd name="T6" fmla="*/ 3175 w 5"/>
              <a:gd name="T7" fmla="*/ 1588 h 4"/>
              <a:gd name="T8" fmla="*/ 1587 w 5"/>
              <a:gd name="T9" fmla="*/ 1588 h 4"/>
              <a:gd name="T10" fmla="*/ 1587 w 5"/>
              <a:gd name="T11" fmla="*/ 0 h 4"/>
              <a:gd name="T12" fmla="*/ 0 w 5"/>
              <a:gd name="T13" fmla="*/ 0 h 4"/>
              <a:gd name="T14" fmla="*/ 0 w 5"/>
              <a:gd name="T15" fmla="*/ 1588 h 4"/>
              <a:gd name="T16" fmla="*/ 1587 w 5"/>
              <a:gd name="T17" fmla="*/ 3175 h 4"/>
              <a:gd name="T18" fmla="*/ 3175 w 5"/>
              <a:gd name="T19" fmla="*/ 4762 h 4"/>
              <a:gd name="T20" fmla="*/ 4762 w 5"/>
              <a:gd name="T21" fmla="*/ 4762 h 4"/>
              <a:gd name="T22" fmla="*/ 6350 w 5"/>
              <a:gd name="T23" fmla="*/ 3175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"/>
              <a:gd name="T37" fmla="*/ 0 h 4"/>
              <a:gd name="T38" fmla="*/ 5 w 5"/>
              <a:gd name="T39" fmla="*/ 4 h 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" h="4">
                <a:moveTo>
                  <a:pt x="4" y="2"/>
                </a:moveTo>
                <a:lnTo>
                  <a:pt x="4" y="2"/>
                </a:lnTo>
                <a:lnTo>
                  <a:pt x="3" y="1"/>
                </a:lnTo>
                <a:lnTo>
                  <a:pt x="2" y="1"/>
                </a:ln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2" y="3"/>
                </a:lnTo>
                <a:lnTo>
                  <a:pt x="3" y="3"/>
                </a:lnTo>
                <a:lnTo>
                  <a:pt x="4" y="2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1" name="Freeform 269"/>
          <p:cNvSpPr>
            <a:spLocks/>
          </p:cNvSpPr>
          <p:nvPr/>
        </p:nvSpPr>
        <p:spPr bwMode="auto">
          <a:xfrm>
            <a:off x="4516438" y="6346825"/>
            <a:ext cx="14287" cy="14288"/>
          </a:xfrm>
          <a:custGeom>
            <a:avLst/>
            <a:gdLst>
              <a:gd name="T0" fmla="*/ 5358 w 8"/>
              <a:gd name="T1" fmla="*/ 1588 h 9"/>
              <a:gd name="T2" fmla="*/ 5358 w 8"/>
              <a:gd name="T3" fmla="*/ 3175 h 9"/>
              <a:gd name="T4" fmla="*/ 3572 w 8"/>
              <a:gd name="T5" fmla="*/ 4763 h 9"/>
              <a:gd name="T6" fmla="*/ 1786 w 8"/>
              <a:gd name="T7" fmla="*/ 4763 h 9"/>
              <a:gd name="T8" fmla="*/ 0 w 8"/>
              <a:gd name="T9" fmla="*/ 6350 h 9"/>
              <a:gd name="T10" fmla="*/ 0 w 8"/>
              <a:gd name="T11" fmla="*/ 6350 h 9"/>
              <a:gd name="T12" fmla="*/ 0 w 8"/>
              <a:gd name="T13" fmla="*/ 7938 h 9"/>
              <a:gd name="T14" fmla="*/ 0 w 8"/>
              <a:gd name="T15" fmla="*/ 9525 h 9"/>
              <a:gd name="T16" fmla="*/ 1786 w 8"/>
              <a:gd name="T17" fmla="*/ 9525 h 9"/>
              <a:gd name="T18" fmla="*/ 1786 w 8"/>
              <a:gd name="T19" fmla="*/ 11113 h 9"/>
              <a:gd name="T20" fmla="*/ 3572 w 8"/>
              <a:gd name="T21" fmla="*/ 11113 h 9"/>
              <a:gd name="T22" fmla="*/ 5358 w 8"/>
              <a:gd name="T23" fmla="*/ 12700 h 9"/>
              <a:gd name="T24" fmla="*/ 5358 w 8"/>
              <a:gd name="T25" fmla="*/ 12700 h 9"/>
              <a:gd name="T26" fmla="*/ 8929 w 8"/>
              <a:gd name="T27" fmla="*/ 12700 h 9"/>
              <a:gd name="T28" fmla="*/ 10715 w 8"/>
              <a:gd name="T29" fmla="*/ 12700 h 9"/>
              <a:gd name="T30" fmla="*/ 12501 w 8"/>
              <a:gd name="T31" fmla="*/ 9525 h 9"/>
              <a:gd name="T32" fmla="*/ 12501 w 8"/>
              <a:gd name="T33" fmla="*/ 7938 h 9"/>
              <a:gd name="T34" fmla="*/ 12501 w 8"/>
              <a:gd name="T35" fmla="*/ 6350 h 9"/>
              <a:gd name="T36" fmla="*/ 10715 w 8"/>
              <a:gd name="T37" fmla="*/ 4763 h 9"/>
              <a:gd name="T38" fmla="*/ 8929 w 8"/>
              <a:gd name="T39" fmla="*/ 3175 h 9"/>
              <a:gd name="T40" fmla="*/ 7144 w 8"/>
              <a:gd name="T41" fmla="*/ 1588 h 9"/>
              <a:gd name="T42" fmla="*/ 7144 w 8"/>
              <a:gd name="T43" fmla="*/ 1588 h 9"/>
              <a:gd name="T44" fmla="*/ 7144 w 8"/>
              <a:gd name="T45" fmla="*/ 0 h 9"/>
              <a:gd name="T46" fmla="*/ 5358 w 8"/>
              <a:gd name="T47" fmla="*/ 1588 h 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"/>
              <a:gd name="T73" fmla="*/ 0 h 9"/>
              <a:gd name="T74" fmla="*/ 8 w 8"/>
              <a:gd name="T75" fmla="*/ 9 h 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" h="9">
                <a:moveTo>
                  <a:pt x="3" y="1"/>
                </a:moveTo>
                <a:lnTo>
                  <a:pt x="3" y="2"/>
                </a:lnTo>
                <a:lnTo>
                  <a:pt x="2" y="3"/>
                </a:lnTo>
                <a:lnTo>
                  <a:pt x="1" y="3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1" y="6"/>
                </a:lnTo>
                <a:lnTo>
                  <a:pt x="1" y="7"/>
                </a:lnTo>
                <a:lnTo>
                  <a:pt x="2" y="7"/>
                </a:lnTo>
                <a:lnTo>
                  <a:pt x="3" y="8"/>
                </a:lnTo>
                <a:lnTo>
                  <a:pt x="5" y="8"/>
                </a:lnTo>
                <a:lnTo>
                  <a:pt x="6" y="8"/>
                </a:lnTo>
                <a:lnTo>
                  <a:pt x="7" y="6"/>
                </a:lnTo>
                <a:lnTo>
                  <a:pt x="7" y="5"/>
                </a:lnTo>
                <a:lnTo>
                  <a:pt x="7" y="4"/>
                </a:lnTo>
                <a:lnTo>
                  <a:pt x="6" y="3"/>
                </a:lnTo>
                <a:lnTo>
                  <a:pt x="5" y="2"/>
                </a:lnTo>
                <a:lnTo>
                  <a:pt x="4" y="1"/>
                </a:lnTo>
                <a:lnTo>
                  <a:pt x="4" y="0"/>
                </a:lnTo>
                <a:lnTo>
                  <a:pt x="3" y="1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" name="Freeform 270"/>
          <p:cNvSpPr>
            <a:spLocks/>
          </p:cNvSpPr>
          <p:nvPr/>
        </p:nvSpPr>
        <p:spPr bwMode="auto">
          <a:xfrm>
            <a:off x="4516438" y="6276975"/>
            <a:ext cx="6350" cy="9525"/>
          </a:xfrm>
          <a:custGeom>
            <a:avLst/>
            <a:gdLst>
              <a:gd name="T0" fmla="*/ 3175 w 4"/>
              <a:gd name="T1" fmla="*/ 0 h 6"/>
              <a:gd name="T2" fmla="*/ 3175 w 4"/>
              <a:gd name="T3" fmla="*/ 0 h 6"/>
              <a:gd name="T4" fmla="*/ 1588 w 4"/>
              <a:gd name="T5" fmla="*/ 0 h 6"/>
              <a:gd name="T6" fmla="*/ 1588 w 4"/>
              <a:gd name="T7" fmla="*/ 0 h 6"/>
              <a:gd name="T8" fmla="*/ 1588 w 4"/>
              <a:gd name="T9" fmla="*/ 1588 h 6"/>
              <a:gd name="T10" fmla="*/ 1588 w 4"/>
              <a:gd name="T11" fmla="*/ 3175 h 6"/>
              <a:gd name="T12" fmla="*/ 1588 w 4"/>
              <a:gd name="T13" fmla="*/ 3175 h 6"/>
              <a:gd name="T14" fmla="*/ 1588 w 4"/>
              <a:gd name="T15" fmla="*/ 4763 h 6"/>
              <a:gd name="T16" fmla="*/ 1588 w 4"/>
              <a:gd name="T17" fmla="*/ 4763 h 6"/>
              <a:gd name="T18" fmla="*/ 0 w 4"/>
              <a:gd name="T19" fmla="*/ 6350 h 6"/>
              <a:gd name="T20" fmla="*/ 0 w 4"/>
              <a:gd name="T21" fmla="*/ 6350 h 6"/>
              <a:gd name="T22" fmla="*/ 0 w 4"/>
              <a:gd name="T23" fmla="*/ 7938 h 6"/>
              <a:gd name="T24" fmla="*/ 0 w 4"/>
              <a:gd name="T25" fmla="*/ 7938 h 6"/>
              <a:gd name="T26" fmla="*/ 1588 w 4"/>
              <a:gd name="T27" fmla="*/ 7938 h 6"/>
              <a:gd name="T28" fmla="*/ 1588 w 4"/>
              <a:gd name="T29" fmla="*/ 7938 h 6"/>
              <a:gd name="T30" fmla="*/ 3175 w 4"/>
              <a:gd name="T31" fmla="*/ 7938 h 6"/>
              <a:gd name="T32" fmla="*/ 3175 w 4"/>
              <a:gd name="T33" fmla="*/ 7938 h 6"/>
              <a:gd name="T34" fmla="*/ 3175 w 4"/>
              <a:gd name="T35" fmla="*/ 6350 h 6"/>
              <a:gd name="T36" fmla="*/ 4762 w 4"/>
              <a:gd name="T37" fmla="*/ 4763 h 6"/>
              <a:gd name="T38" fmla="*/ 4762 w 4"/>
              <a:gd name="T39" fmla="*/ 4763 h 6"/>
              <a:gd name="T40" fmla="*/ 4762 w 4"/>
              <a:gd name="T41" fmla="*/ 3175 h 6"/>
              <a:gd name="T42" fmla="*/ 3175 w 4"/>
              <a:gd name="T43" fmla="*/ 1588 h 6"/>
              <a:gd name="T44" fmla="*/ 3175 w 4"/>
              <a:gd name="T45" fmla="*/ 0 h 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"/>
              <a:gd name="T70" fmla="*/ 0 h 6"/>
              <a:gd name="T71" fmla="*/ 4 w 4"/>
              <a:gd name="T72" fmla="*/ 6 h 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" h="6">
                <a:moveTo>
                  <a:pt x="2" y="0"/>
                </a:moveTo>
                <a:lnTo>
                  <a:pt x="2" y="0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0" y="4"/>
                </a:lnTo>
                <a:lnTo>
                  <a:pt x="0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3" y="3"/>
                </a:lnTo>
                <a:lnTo>
                  <a:pt x="3" y="2"/>
                </a:lnTo>
                <a:lnTo>
                  <a:pt x="2" y="1"/>
                </a:lnTo>
                <a:lnTo>
                  <a:pt x="2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3" name="Freeform 271"/>
          <p:cNvSpPr>
            <a:spLocks/>
          </p:cNvSpPr>
          <p:nvPr/>
        </p:nvSpPr>
        <p:spPr bwMode="auto">
          <a:xfrm>
            <a:off x="4514850" y="6300788"/>
            <a:ext cx="15875" cy="12700"/>
          </a:xfrm>
          <a:custGeom>
            <a:avLst/>
            <a:gdLst>
              <a:gd name="T0" fmla="*/ 3528 w 9"/>
              <a:gd name="T1" fmla="*/ 1411 h 9"/>
              <a:gd name="T2" fmla="*/ 3528 w 9"/>
              <a:gd name="T3" fmla="*/ 1411 h 9"/>
              <a:gd name="T4" fmla="*/ 1764 w 9"/>
              <a:gd name="T5" fmla="*/ 1411 h 9"/>
              <a:gd name="T6" fmla="*/ 1764 w 9"/>
              <a:gd name="T7" fmla="*/ 1411 h 9"/>
              <a:gd name="T8" fmla="*/ 0 w 9"/>
              <a:gd name="T9" fmla="*/ 2822 h 9"/>
              <a:gd name="T10" fmla="*/ 0 w 9"/>
              <a:gd name="T11" fmla="*/ 2822 h 9"/>
              <a:gd name="T12" fmla="*/ 0 w 9"/>
              <a:gd name="T13" fmla="*/ 4233 h 9"/>
              <a:gd name="T14" fmla="*/ 1764 w 9"/>
              <a:gd name="T15" fmla="*/ 5644 h 9"/>
              <a:gd name="T16" fmla="*/ 1764 w 9"/>
              <a:gd name="T17" fmla="*/ 7056 h 9"/>
              <a:gd name="T18" fmla="*/ 3528 w 9"/>
              <a:gd name="T19" fmla="*/ 7056 h 9"/>
              <a:gd name="T20" fmla="*/ 7056 w 9"/>
              <a:gd name="T21" fmla="*/ 8467 h 9"/>
              <a:gd name="T22" fmla="*/ 8819 w 9"/>
              <a:gd name="T23" fmla="*/ 9878 h 9"/>
              <a:gd name="T24" fmla="*/ 10583 w 9"/>
              <a:gd name="T25" fmla="*/ 11289 h 9"/>
              <a:gd name="T26" fmla="*/ 12347 w 9"/>
              <a:gd name="T27" fmla="*/ 11289 h 9"/>
              <a:gd name="T28" fmla="*/ 12347 w 9"/>
              <a:gd name="T29" fmla="*/ 11289 h 9"/>
              <a:gd name="T30" fmla="*/ 14111 w 9"/>
              <a:gd name="T31" fmla="*/ 11289 h 9"/>
              <a:gd name="T32" fmla="*/ 14111 w 9"/>
              <a:gd name="T33" fmla="*/ 11289 h 9"/>
              <a:gd name="T34" fmla="*/ 14111 w 9"/>
              <a:gd name="T35" fmla="*/ 11289 h 9"/>
              <a:gd name="T36" fmla="*/ 12347 w 9"/>
              <a:gd name="T37" fmla="*/ 9878 h 9"/>
              <a:gd name="T38" fmla="*/ 12347 w 9"/>
              <a:gd name="T39" fmla="*/ 8467 h 9"/>
              <a:gd name="T40" fmla="*/ 10583 w 9"/>
              <a:gd name="T41" fmla="*/ 7056 h 9"/>
              <a:gd name="T42" fmla="*/ 8819 w 9"/>
              <a:gd name="T43" fmla="*/ 7056 h 9"/>
              <a:gd name="T44" fmla="*/ 8819 w 9"/>
              <a:gd name="T45" fmla="*/ 5644 h 9"/>
              <a:gd name="T46" fmla="*/ 8819 w 9"/>
              <a:gd name="T47" fmla="*/ 2822 h 9"/>
              <a:gd name="T48" fmla="*/ 7056 w 9"/>
              <a:gd name="T49" fmla="*/ 1411 h 9"/>
              <a:gd name="T50" fmla="*/ 7056 w 9"/>
              <a:gd name="T51" fmla="*/ 0 h 9"/>
              <a:gd name="T52" fmla="*/ 5292 w 9"/>
              <a:gd name="T53" fmla="*/ 0 h 9"/>
              <a:gd name="T54" fmla="*/ 3528 w 9"/>
              <a:gd name="T55" fmla="*/ 0 h 9"/>
              <a:gd name="T56" fmla="*/ 3528 w 9"/>
              <a:gd name="T57" fmla="*/ 0 h 9"/>
              <a:gd name="T58" fmla="*/ 3528 w 9"/>
              <a:gd name="T59" fmla="*/ 0 h 9"/>
              <a:gd name="T60" fmla="*/ 3528 w 9"/>
              <a:gd name="T61" fmla="*/ 1411 h 9"/>
              <a:gd name="T62" fmla="*/ 3528 w 9"/>
              <a:gd name="T63" fmla="*/ 1411 h 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"/>
              <a:gd name="T97" fmla="*/ 0 h 9"/>
              <a:gd name="T98" fmla="*/ 9 w 9"/>
              <a:gd name="T99" fmla="*/ 9 h 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" h="9">
                <a:moveTo>
                  <a:pt x="2" y="1"/>
                </a:moveTo>
                <a:lnTo>
                  <a:pt x="2" y="1"/>
                </a:lnTo>
                <a:lnTo>
                  <a:pt x="1" y="1"/>
                </a:lnTo>
                <a:lnTo>
                  <a:pt x="0" y="2"/>
                </a:lnTo>
                <a:lnTo>
                  <a:pt x="0" y="3"/>
                </a:lnTo>
                <a:lnTo>
                  <a:pt x="1" y="4"/>
                </a:lnTo>
                <a:lnTo>
                  <a:pt x="1" y="5"/>
                </a:lnTo>
                <a:lnTo>
                  <a:pt x="2" y="5"/>
                </a:lnTo>
                <a:lnTo>
                  <a:pt x="4" y="6"/>
                </a:lnTo>
                <a:lnTo>
                  <a:pt x="5" y="7"/>
                </a:lnTo>
                <a:lnTo>
                  <a:pt x="6" y="8"/>
                </a:lnTo>
                <a:lnTo>
                  <a:pt x="7" y="8"/>
                </a:lnTo>
                <a:lnTo>
                  <a:pt x="8" y="8"/>
                </a:lnTo>
                <a:lnTo>
                  <a:pt x="7" y="7"/>
                </a:lnTo>
                <a:lnTo>
                  <a:pt x="7" y="6"/>
                </a:lnTo>
                <a:lnTo>
                  <a:pt x="6" y="5"/>
                </a:lnTo>
                <a:lnTo>
                  <a:pt x="5" y="5"/>
                </a:lnTo>
                <a:lnTo>
                  <a:pt x="5" y="4"/>
                </a:lnTo>
                <a:lnTo>
                  <a:pt x="5" y="2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2" y="1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" name="Freeform 272"/>
          <p:cNvSpPr>
            <a:spLocks/>
          </p:cNvSpPr>
          <p:nvPr/>
        </p:nvSpPr>
        <p:spPr bwMode="auto">
          <a:xfrm>
            <a:off x="4527550" y="6327775"/>
            <a:ext cx="12700" cy="17463"/>
          </a:xfrm>
          <a:custGeom>
            <a:avLst/>
            <a:gdLst>
              <a:gd name="T0" fmla="*/ 9878 w 9"/>
              <a:gd name="T1" fmla="*/ 1746 h 10"/>
              <a:gd name="T2" fmla="*/ 8467 w 9"/>
              <a:gd name="T3" fmla="*/ 0 h 10"/>
              <a:gd name="T4" fmla="*/ 5644 w 9"/>
              <a:gd name="T5" fmla="*/ 1746 h 10"/>
              <a:gd name="T6" fmla="*/ 4233 w 9"/>
              <a:gd name="T7" fmla="*/ 1746 h 10"/>
              <a:gd name="T8" fmla="*/ 2822 w 9"/>
              <a:gd name="T9" fmla="*/ 3493 h 10"/>
              <a:gd name="T10" fmla="*/ 2822 w 9"/>
              <a:gd name="T11" fmla="*/ 6985 h 10"/>
              <a:gd name="T12" fmla="*/ 1411 w 9"/>
              <a:gd name="T13" fmla="*/ 8732 h 10"/>
              <a:gd name="T14" fmla="*/ 0 w 9"/>
              <a:gd name="T15" fmla="*/ 8732 h 10"/>
              <a:gd name="T16" fmla="*/ 0 w 9"/>
              <a:gd name="T17" fmla="*/ 10478 h 10"/>
              <a:gd name="T18" fmla="*/ 1411 w 9"/>
              <a:gd name="T19" fmla="*/ 12224 h 10"/>
              <a:gd name="T20" fmla="*/ 2822 w 9"/>
              <a:gd name="T21" fmla="*/ 13970 h 10"/>
              <a:gd name="T22" fmla="*/ 4233 w 9"/>
              <a:gd name="T23" fmla="*/ 15717 h 10"/>
              <a:gd name="T24" fmla="*/ 5644 w 9"/>
              <a:gd name="T25" fmla="*/ 15717 h 10"/>
              <a:gd name="T26" fmla="*/ 8467 w 9"/>
              <a:gd name="T27" fmla="*/ 12224 h 10"/>
              <a:gd name="T28" fmla="*/ 11289 w 9"/>
              <a:gd name="T29" fmla="*/ 8732 h 10"/>
              <a:gd name="T30" fmla="*/ 11289 w 9"/>
              <a:gd name="T31" fmla="*/ 5239 h 10"/>
              <a:gd name="T32" fmla="*/ 9878 w 9"/>
              <a:gd name="T33" fmla="*/ 1746 h 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0"/>
              <a:gd name="T53" fmla="*/ 9 w 9"/>
              <a:gd name="T54" fmla="*/ 10 h 1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0">
                <a:moveTo>
                  <a:pt x="7" y="1"/>
                </a:moveTo>
                <a:lnTo>
                  <a:pt x="6" y="0"/>
                </a:lnTo>
                <a:lnTo>
                  <a:pt x="4" y="1"/>
                </a:lnTo>
                <a:lnTo>
                  <a:pt x="3" y="1"/>
                </a:lnTo>
                <a:lnTo>
                  <a:pt x="2" y="2"/>
                </a:lnTo>
                <a:lnTo>
                  <a:pt x="2" y="4"/>
                </a:lnTo>
                <a:lnTo>
                  <a:pt x="1" y="5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8"/>
                </a:lnTo>
                <a:lnTo>
                  <a:pt x="3" y="9"/>
                </a:lnTo>
                <a:lnTo>
                  <a:pt x="4" y="9"/>
                </a:lnTo>
                <a:lnTo>
                  <a:pt x="6" y="7"/>
                </a:lnTo>
                <a:lnTo>
                  <a:pt x="8" y="5"/>
                </a:lnTo>
                <a:lnTo>
                  <a:pt x="8" y="3"/>
                </a:lnTo>
                <a:lnTo>
                  <a:pt x="7" y="1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5" name="Freeform 273"/>
          <p:cNvSpPr>
            <a:spLocks/>
          </p:cNvSpPr>
          <p:nvPr/>
        </p:nvSpPr>
        <p:spPr bwMode="auto">
          <a:xfrm>
            <a:off x="4565650" y="6342063"/>
            <a:ext cx="25400" cy="20637"/>
          </a:xfrm>
          <a:custGeom>
            <a:avLst/>
            <a:gdLst>
              <a:gd name="T0" fmla="*/ 12700 w 16"/>
              <a:gd name="T1" fmla="*/ 1474 h 14"/>
              <a:gd name="T2" fmla="*/ 12700 w 16"/>
              <a:gd name="T3" fmla="*/ 1474 h 14"/>
              <a:gd name="T4" fmla="*/ 12700 w 16"/>
              <a:gd name="T5" fmla="*/ 1474 h 14"/>
              <a:gd name="T6" fmla="*/ 11112 w 16"/>
              <a:gd name="T7" fmla="*/ 1474 h 14"/>
              <a:gd name="T8" fmla="*/ 7937 w 16"/>
              <a:gd name="T9" fmla="*/ 1474 h 14"/>
              <a:gd name="T10" fmla="*/ 4762 w 16"/>
              <a:gd name="T11" fmla="*/ 1474 h 14"/>
              <a:gd name="T12" fmla="*/ 1588 w 16"/>
              <a:gd name="T13" fmla="*/ 1474 h 14"/>
              <a:gd name="T14" fmla="*/ 1588 w 16"/>
              <a:gd name="T15" fmla="*/ 1474 h 14"/>
              <a:gd name="T16" fmla="*/ 0 w 16"/>
              <a:gd name="T17" fmla="*/ 2948 h 14"/>
              <a:gd name="T18" fmla="*/ 0 w 16"/>
              <a:gd name="T19" fmla="*/ 4422 h 14"/>
              <a:gd name="T20" fmla="*/ 0 w 16"/>
              <a:gd name="T21" fmla="*/ 5896 h 14"/>
              <a:gd name="T22" fmla="*/ 1588 w 16"/>
              <a:gd name="T23" fmla="*/ 5896 h 14"/>
              <a:gd name="T24" fmla="*/ 1588 w 16"/>
              <a:gd name="T25" fmla="*/ 5896 h 14"/>
              <a:gd name="T26" fmla="*/ 3175 w 16"/>
              <a:gd name="T27" fmla="*/ 7370 h 14"/>
              <a:gd name="T28" fmla="*/ 3175 w 16"/>
              <a:gd name="T29" fmla="*/ 10319 h 14"/>
              <a:gd name="T30" fmla="*/ 6350 w 16"/>
              <a:gd name="T31" fmla="*/ 11793 h 14"/>
              <a:gd name="T32" fmla="*/ 7937 w 16"/>
              <a:gd name="T33" fmla="*/ 13267 h 14"/>
              <a:gd name="T34" fmla="*/ 9525 w 16"/>
              <a:gd name="T35" fmla="*/ 14741 h 14"/>
              <a:gd name="T36" fmla="*/ 11112 w 16"/>
              <a:gd name="T37" fmla="*/ 13267 h 14"/>
              <a:gd name="T38" fmla="*/ 11112 w 16"/>
              <a:gd name="T39" fmla="*/ 13267 h 14"/>
              <a:gd name="T40" fmla="*/ 11112 w 16"/>
              <a:gd name="T41" fmla="*/ 14741 h 14"/>
              <a:gd name="T42" fmla="*/ 12700 w 16"/>
              <a:gd name="T43" fmla="*/ 16215 h 14"/>
              <a:gd name="T44" fmla="*/ 15875 w 16"/>
              <a:gd name="T45" fmla="*/ 17689 h 14"/>
              <a:gd name="T46" fmla="*/ 17462 w 16"/>
              <a:gd name="T47" fmla="*/ 19163 h 14"/>
              <a:gd name="T48" fmla="*/ 20637 w 16"/>
              <a:gd name="T49" fmla="*/ 17689 h 14"/>
              <a:gd name="T50" fmla="*/ 22225 w 16"/>
              <a:gd name="T51" fmla="*/ 16215 h 14"/>
              <a:gd name="T52" fmla="*/ 23812 w 16"/>
              <a:gd name="T53" fmla="*/ 13267 h 14"/>
              <a:gd name="T54" fmla="*/ 23812 w 16"/>
              <a:gd name="T55" fmla="*/ 11793 h 14"/>
              <a:gd name="T56" fmla="*/ 23812 w 16"/>
              <a:gd name="T57" fmla="*/ 8844 h 14"/>
              <a:gd name="T58" fmla="*/ 22225 w 16"/>
              <a:gd name="T59" fmla="*/ 8844 h 14"/>
              <a:gd name="T60" fmla="*/ 22225 w 16"/>
              <a:gd name="T61" fmla="*/ 10319 h 14"/>
              <a:gd name="T62" fmla="*/ 20637 w 16"/>
              <a:gd name="T63" fmla="*/ 10319 h 14"/>
              <a:gd name="T64" fmla="*/ 17462 w 16"/>
              <a:gd name="T65" fmla="*/ 10319 h 14"/>
              <a:gd name="T66" fmla="*/ 15875 w 16"/>
              <a:gd name="T67" fmla="*/ 8844 h 14"/>
              <a:gd name="T68" fmla="*/ 14287 w 16"/>
              <a:gd name="T69" fmla="*/ 5896 h 14"/>
              <a:gd name="T70" fmla="*/ 12700 w 16"/>
              <a:gd name="T71" fmla="*/ 4422 h 14"/>
              <a:gd name="T72" fmla="*/ 12700 w 16"/>
              <a:gd name="T73" fmla="*/ 1474 h 14"/>
              <a:gd name="T74" fmla="*/ 11112 w 16"/>
              <a:gd name="T75" fmla="*/ 0 h 14"/>
              <a:gd name="T76" fmla="*/ 7937 w 16"/>
              <a:gd name="T77" fmla="*/ 0 h 14"/>
              <a:gd name="T78" fmla="*/ 6350 w 16"/>
              <a:gd name="T79" fmla="*/ 0 h 14"/>
              <a:gd name="T80" fmla="*/ 3175 w 16"/>
              <a:gd name="T81" fmla="*/ 0 h 14"/>
              <a:gd name="T82" fmla="*/ 12700 w 16"/>
              <a:gd name="T83" fmla="*/ 1474 h 1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6"/>
              <a:gd name="T127" fmla="*/ 0 h 14"/>
              <a:gd name="T128" fmla="*/ 16 w 16"/>
              <a:gd name="T129" fmla="*/ 14 h 1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6" h="14">
                <a:moveTo>
                  <a:pt x="8" y="1"/>
                </a:moveTo>
                <a:lnTo>
                  <a:pt x="8" y="1"/>
                </a:lnTo>
                <a:lnTo>
                  <a:pt x="7" y="1"/>
                </a:lnTo>
                <a:lnTo>
                  <a:pt x="5" y="1"/>
                </a:lnTo>
                <a:lnTo>
                  <a:pt x="3" y="1"/>
                </a:lnTo>
                <a:lnTo>
                  <a:pt x="1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1" y="4"/>
                </a:lnTo>
                <a:lnTo>
                  <a:pt x="2" y="5"/>
                </a:lnTo>
                <a:lnTo>
                  <a:pt x="2" y="7"/>
                </a:lnTo>
                <a:lnTo>
                  <a:pt x="4" y="8"/>
                </a:lnTo>
                <a:lnTo>
                  <a:pt x="5" y="9"/>
                </a:lnTo>
                <a:lnTo>
                  <a:pt x="6" y="10"/>
                </a:lnTo>
                <a:lnTo>
                  <a:pt x="7" y="9"/>
                </a:lnTo>
                <a:lnTo>
                  <a:pt x="7" y="10"/>
                </a:lnTo>
                <a:lnTo>
                  <a:pt x="8" y="11"/>
                </a:lnTo>
                <a:lnTo>
                  <a:pt x="10" y="12"/>
                </a:lnTo>
                <a:lnTo>
                  <a:pt x="11" y="13"/>
                </a:lnTo>
                <a:lnTo>
                  <a:pt x="13" y="12"/>
                </a:lnTo>
                <a:lnTo>
                  <a:pt x="14" y="11"/>
                </a:lnTo>
                <a:lnTo>
                  <a:pt x="15" y="9"/>
                </a:lnTo>
                <a:lnTo>
                  <a:pt x="15" y="8"/>
                </a:lnTo>
                <a:lnTo>
                  <a:pt x="15" y="6"/>
                </a:lnTo>
                <a:lnTo>
                  <a:pt x="14" y="6"/>
                </a:lnTo>
                <a:lnTo>
                  <a:pt x="14" y="7"/>
                </a:lnTo>
                <a:lnTo>
                  <a:pt x="13" y="7"/>
                </a:lnTo>
                <a:lnTo>
                  <a:pt x="11" y="7"/>
                </a:lnTo>
                <a:lnTo>
                  <a:pt x="10" y="6"/>
                </a:lnTo>
                <a:lnTo>
                  <a:pt x="9" y="4"/>
                </a:lnTo>
                <a:lnTo>
                  <a:pt x="8" y="3"/>
                </a:lnTo>
                <a:lnTo>
                  <a:pt x="8" y="1"/>
                </a:lnTo>
                <a:lnTo>
                  <a:pt x="7" y="0"/>
                </a:lnTo>
                <a:lnTo>
                  <a:pt x="5" y="0"/>
                </a:lnTo>
                <a:lnTo>
                  <a:pt x="4" y="0"/>
                </a:lnTo>
                <a:lnTo>
                  <a:pt x="2" y="0"/>
                </a:lnTo>
                <a:lnTo>
                  <a:pt x="8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" name="Freeform 274"/>
          <p:cNvSpPr>
            <a:spLocks/>
          </p:cNvSpPr>
          <p:nvPr/>
        </p:nvSpPr>
        <p:spPr bwMode="auto">
          <a:xfrm>
            <a:off x="4591050" y="6346825"/>
            <a:ext cx="11113" cy="17463"/>
          </a:xfrm>
          <a:custGeom>
            <a:avLst/>
            <a:gdLst>
              <a:gd name="T0" fmla="*/ 6946 w 8"/>
              <a:gd name="T1" fmla="*/ 4366 h 12"/>
              <a:gd name="T2" fmla="*/ 5557 w 8"/>
              <a:gd name="T3" fmla="*/ 4366 h 12"/>
              <a:gd name="T4" fmla="*/ 4167 w 8"/>
              <a:gd name="T5" fmla="*/ 2911 h 12"/>
              <a:gd name="T6" fmla="*/ 4167 w 8"/>
              <a:gd name="T7" fmla="*/ 1455 h 12"/>
              <a:gd name="T8" fmla="*/ 4167 w 8"/>
              <a:gd name="T9" fmla="*/ 0 h 12"/>
              <a:gd name="T10" fmla="*/ 4167 w 8"/>
              <a:gd name="T11" fmla="*/ 0 h 12"/>
              <a:gd name="T12" fmla="*/ 2778 w 8"/>
              <a:gd name="T13" fmla="*/ 0 h 12"/>
              <a:gd name="T14" fmla="*/ 2778 w 8"/>
              <a:gd name="T15" fmla="*/ 0 h 12"/>
              <a:gd name="T16" fmla="*/ 1389 w 8"/>
              <a:gd name="T17" fmla="*/ 2911 h 12"/>
              <a:gd name="T18" fmla="*/ 0 w 8"/>
              <a:gd name="T19" fmla="*/ 4366 h 12"/>
              <a:gd name="T20" fmla="*/ 0 w 8"/>
              <a:gd name="T21" fmla="*/ 7276 h 12"/>
              <a:gd name="T22" fmla="*/ 0 w 8"/>
              <a:gd name="T23" fmla="*/ 10187 h 12"/>
              <a:gd name="T24" fmla="*/ 0 w 8"/>
              <a:gd name="T25" fmla="*/ 13097 h 12"/>
              <a:gd name="T26" fmla="*/ 2778 w 8"/>
              <a:gd name="T27" fmla="*/ 14553 h 12"/>
              <a:gd name="T28" fmla="*/ 2778 w 8"/>
              <a:gd name="T29" fmla="*/ 16008 h 12"/>
              <a:gd name="T30" fmla="*/ 5557 w 8"/>
              <a:gd name="T31" fmla="*/ 16008 h 12"/>
              <a:gd name="T32" fmla="*/ 6946 w 8"/>
              <a:gd name="T33" fmla="*/ 14553 h 12"/>
              <a:gd name="T34" fmla="*/ 8335 w 8"/>
              <a:gd name="T35" fmla="*/ 13097 h 12"/>
              <a:gd name="T36" fmla="*/ 8335 w 8"/>
              <a:gd name="T37" fmla="*/ 11642 h 12"/>
              <a:gd name="T38" fmla="*/ 9724 w 8"/>
              <a:gd name="T39" fmla="*/ 8732 h 12"/>
              <a:gd name="T40" fmla="*/ 9724 w 8"/>
              <a:gd name="T41" fmla="*/ 7276 h 12"/>
              <a:gd name="T42" fmla="*/ 9724 w 8"/>
              <a:gd name="T43" fmla="*/ 4366 h 12"/>
              <a:gd name="T44" fmla="*/ 8335 w 8"/>
              <a:gd name="T45" fmla="*/ 2911 h 12"/>
              <a:gd name="T46" fmla="*/ 6946 w 8"/>
              <a:gd name="T47" fmla="*/ 2911 h 12"/>
              <a:gd name="T48" fmla="*/ 6946 w 8"/>
              <a:gd name="T49" fmla="*/ 4366 h 1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"/>
              <a:gd name="T76" fmla="*/ 0 h 12"/>
              <a:gd name="T77" fmla="*/ 8 w 8"/>
              <a:gd name="T78" fmla="*/ 12 h 1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" h="12">
                <a:moveTo>
                  <a:pt x="5" y="3"/>
                </a:moveTo>
                <a:lnTo>
                  <a:pt x="4" y="3"/>
                </a:lnTo>
                <a:lnTo>
                  <a:pt x="3" y="2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7"/>
                </a:lnTo>
                <a:lnTo>
                  <a:pt x="0" y="9"/>
                </a:lnTo>
                <a:lnTo>
                  <a:pt x="2" y="10"/>
                </a:lnTo>
                <a:lnTo>
                  <a:pt x="2" y="11"/>
                </a:lnTo>
                <a:lnTo>
                  <a:pt x="4" y="11"/>
                </a:lnTo>
                <a:lnTo>
                  <a:pt x="5" y="10"/>
                </a:lnTo>
                <a:lnTo>
                  <a:pt x="6" y="9"/>
                </a:lnTo>
                <a:lnTo>
                  <a:pt x="6" y="8"/>
                </a:lnTo>
                <a:lnTo>
                  <a:pt x="7" y="6"/>
                </a:lnTo>
                <a:lnTo>
                  <a:pt x="7" y="5"/>
                </a:lnTo>
                <a:lnTo>
                  <a:pt x="7" y="3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7" name="Freeform 275"/>
          <p:cNvSpPr>
            <a:spLocks/>
          </p:cNvSpPr>
          <p:nvPr/>
        </p:nvSpPr>
        <p:spPr bwMode="auto">
          <a:xfrm>
            <a:off x="4548188" y="6362700"/>
            <a:ext cx="7937" cy="4763"/>
          </a:xfrm>
          <a:custGeom>
            <a:avLst/>
            <a:gdLst>
              <a:gd name="T0" fmla="*/ 4762 w 5"/>
              <a:gd name="T1" fmla="*/ 0 h 3"/>
              <a:gd name="T2" fmla="*/ 3175 w 5"/>
              <a:gd name="T3" fmla="*/ 0 h 3"/>
              <a:gd name="T4" fmla="*/ 3175 w 5"/>
              <a:gd name="T5" fmla="*/ 0 h 3"/>
              <a:gd name="T6" fmla="*/ 1587 w 5"/>
              <a:gd name="T7" fmla="*/ 0 h 3"/>
              <a:gd name="T8" fmla="*/ 1587 w 5"/>
              <a:gd name="T9" fmla="*/ 0 h 3"/>
              <a:gd name="T10" fmla="*/ 0 w 5"/>
              <a:gd name="T11" fmla="*/ 1588 h 3"/>
              <a:gd name="T12" fmla="*/ 0 w 5"/>
              <a:gd name="T13" fmla="*/ 1588 h 3"/>
              <a:gd name="T14" fmla="*/ 0 w 5"/>
              <a:gd name="T15" fmla="*/ 3175 h 3"/>
              <a:gd name="T16" fmla="*/ 0 w 5"/>
              <a:gd name="T17" fmla="*/ 3175 h 3"/>
              <a:gd name="T18" fmla="*/ 1587 w 5"/>
              <a:gd name="T19" fmla="*/ 3175 h 3"/>
              <a:gd name="T20" fmla="*/ 3175 w 5"/>
              <a:gd name="T21" fmla="*/ 3175 h 3"/>
              <a:gd name="T22" fmla="*/ 4762 w 5"/>
              <a:gd name="T23" fmla="*/ 1588 h 3"/>
              <a:gd name="T24" fmla="*/ 6350 w 5"/>
              <a:gd name="T25" fmla="*/ 1588 h 3"/>
              <a:gd name="T26" fmla="*/ 4762 w 5"/>
              <a:gd name="T27" fmla="*/ 1588 h 3"/>
              <a:gd name="T28" fmla="*/ 4762 w 5"/>
              <a:gd name="T29" fmla="*/ 0 h 3"/>
              <a:gd name="T30" fmla="*/ 4762 w 5"/>
              <a:gd name="T31" fmla="*/ 0 h 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"/>
              <a:gd name="T49" fmla="*/ 0 h 3"/>
              <a:gd name="T50" fmla="*/ 5 w 5"/>
              <a:gd name="T51" fmla="*/ 3 h 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" h="3">
                <a:moveTo>
                  <a:pt x="3" y="0"/>
                </a:move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  <a:lnTo>
                  <a:pt x="3" y="1"/>
                </a:lnTo>
                <a:lnTo>
                  <a:pt x="4" y="1"/>
                </a:lnTo>
                <a:lnTo>
                  <a:pt x="3" y="1"/>
                </a:lnTo>
                <a:lnTo>
                  <a:pt x="3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8" name="Freeform 276"/>
          <p:cNvSpPr>
            <a:spLocks/>
          </p:cNvSpPr>
          <p:nvPr/>
        </p:nvSpPr>
        <p:spPr bwMode="auto">
          <a:xfrm>
            <a:off x="4562475" y="6369050"/>
            <a:ext cx="9525" cy="7938"/>
          </a:xfrm>
          <a:custGeom>
            <a:avLst/>
            <a:gdLst>
              <a:gd name="T0" fmla="*/ 4082 w 7"/>
              <a:gd name="T1" fmla="*/ 0 h 6"/>
              <a:gd name="T2" fmla="*/ 2721 w 7"/>
              <a:gd name="T3" fmla="*/ 1323 h 6"/>
              <a:gd name="T4" fmla="*/ 1361 w 7"/>
              <a:gd name="T5" fmla="*/ 2646 h 6"/>
              <a:gd name="T6" fmla="*/ 0 w 7"/>
              <a:gd name="T7" fmla="*/ 3969 h 6"/>
              <a:gd name="T8" fmla="*/ 0 w 7"/>
              <a:gd name="T9" fmla="*/ 3969 h 6"/>
              <a:gd name="T10" fmla="*/ 0 w 7"/>
              <a:gd name="T11" fmla="*/ 5292 h 6"/>
              <a:gd name="T12" fmla="*/ 1361 w 7"/>
              <a:gd name="T13" fmla="*/ 5292 h 6"/>
              <a:gd name="T14" fmla="*/ 2721 w 7"/>
              <a:gd name="T15" fmla="*/ 6615 h 6"/>
              <a:gd name="T16" fmla="*/ 4082 w 7"/>
              <a:gd name="T17" fmla="*/ 6615 h 6"/>
              <a:gd name="T18" fmla="*/ 4082 w 7"/>
              <a:gd name="T19" fmla="*/ 6615 h 6"/>
              <a:gd name="T20" fmla="*/ 5443 w 7"/>
              <a:gd name="T21" fmla="*/ 6615 h 6"/>
              <a:gd name="T22" fmla="*/ 6804 w 7"/>
              <a:gd name="T23" fmla="*/ 5292 h 6"/>
              <a:gd name="T24" fmla="*/ 8164 w 7"/>
              <a:gd name="T25" fmla="*/ 5292 h 6"/>
              <a:gd name="T26" fmla="*/ 8164 w 7"/>
              <a:gd name="T27" fmla="*/ 3969 h 6"/>
              <a:gd name="T28" fmla="*/ 8164 w 7"/>
              <a:gd name="T29" fmla="*/ 1323 h 6"/>
              <a:gd name="T30" fmla="*/ 6804 w 7"/>
              <a:gd name="T31" fmla="*/ 0 h 6"/>
              <a:gd name="T32" fmla="*/ 5443 w 7"/>
              <a:gd name="T33" fmla="*/ 0 h 6"/>
              <a:gd name="T34" fmla="*/ 4082 w 7"/>
              <a:gd name="T35" fmla="*/ 0 h 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"/>
              <a:gd name="T55" fmla="*/ 0 h 6"/>
              <a:gd name="T56" fmla="*/ 7 w 7"/>
              <a:gd name="T57" fmla="*/ 6 h 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" h="6">
                <a:moveTo>
                  <a:pt x="3" y="0"/>
                </a:moveTo>
                <a:lnTo>
                  <a:pt x="2" y="1"/>
                </a:lnTo>
                <a:lnTo>
                  <a:pt x="1" y="2"/>
                </a:lnTo>
                <a:lnTo>
                  <a:pt x="0" y="3"/>
                </a:lnTo>
                <a:lnTo>
                  <a:pt x="0" y="4"/>
                </a:lnTo>
                <a:lnTo>
                  <a:pt x="1" y="4"/>
                </a:lnTo>
                <a:lnTo>
                  <a:pt x="2" y="5"/>
                </a:lnTo>
                <a:lnTo>
                  <a:pt x="3" y="5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6" y="3"/>
                </a:lnTo>
                <a:lnTo>
                  <a:pt x="6" y="1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9" name="Freeform 277"/>
          <p:cNvSpPr>
            <a:spLocks/>
          </p:cNvSpPr>
          <p:nvPr/>
        </p:nvSpPr>
        <p:spPr bwMode="auto">
          <a:xfrm>
            <a:off x="4581525" y="6375400"/>
            <a:ext cx="9525" cy="7938"/>
          </a:xfrm>
          <a:custGeom>
            <a:avLst/>
            <a:gdLst>
              <a:gd name="T0" fmla="*/ 3810 w 5"/>
              <a:gd name="T1" fmla="*/ 1588 h 5"/>
              <a:gd name="T2" fmla="*/ 3810 w 5"/>
              <a:gd name="T3" fmla="*/ 0 h 5"/>
              <a:gd name="T4" fmla="*/ 3810 w 5"/>
              <a:gd name="T5" fmla="*/ 0 h 5"/>
              <a:gd name="T6" fmla="*/ 3810 w 5"/>
              <a:gd name="T7" fmla="*/ 0 h 5"/>
              <a:gd name="T8" fmla="*/ 1905 w 5"/>
              <a:gd name="T9" fmla="*/ 0 h 5"/>
              <a:gd name="T10" fmla="*/ 0 w 5"/>
              <a:gd name="T11" fmla="*/ 1588 h 5"/>
              <a:gd name="T12" fmla="*/ 0 w 5"/>
              <a:gd name="T13" fmla="*/ 1588 h 5"/>
              <a:gd name="T14" fmla="*/ 0 w 5"/>
              <a:gd name="T15" fmla="*/ 3175 h 5"/>
              <a:gd name="T16" fmla="*/ 1905 w 5"/>
              <a:gd name="T17" fmla="*/ 4763 h 5"/>
              <a:gd name="T18" fmla="*/ 3810 w 5"/>
              <a:gd name="T19" fmla="*/ 6350 h 5"/>
              <a:gd name="T20" fmla="*/ 5715 w 5"/>
              <a:gd name="T21" fmla="*/ 6350 h 5"/>
              <a:gd name="T22" fmla="*/ 7620 w 5"/>
              <a:gd name="T23" fmla="*/ 6350 h 5"/>
              <a:gd name="T24" fmla="*/ 7620 w 5"/>
              <a:gd name="T25" fmla="*/ 4763 h 5"/>
              <a:gd name="T26" fmla="*/ 7620 w 5"/>
              <a:gd name="T27" fmla="*/ 3175 h 5"/>
              <a:gd name="T28" fmla="*/ 5715 w 5"/>
              <a:gd name="T29" fmla="*/ 1588 h 5"/>
              <a:gd name="T30" fmla="*/ 7620 w 5"/>
              <a:gd name="T31" fmla="*/ 1588 h 5"/>
              <a:gd name="T32" fmla="*/ 5715 w 5"/>
              <a:gd name="T33" fmla="*/ 1588 h 5"/>
              <a:gd name="T34" fmla="*/ 5715 w 5"/>
              <a:gd name="T35" fmla="*/ 1588 h 5"/>
              <a:gd name="T36" fmla="*/ 3810 w 5"/>
              <a:gd name="T37" fmla="*/ 1588 h 5"/>
              <a:gd name="T38" fmla="*/ 5715 w 5"/>
              <a:gd name="T39" fmla="*/ 0 h 5"/>
              <a:gd name="T40" fmla="*/ 5715 w 5"/>
              <a:gd name="T41" fmla="*/ 0 h 5"/>
              <a:gd name="T42" fmla="*/ 3810 w 5"/>
              <a:gd name="T43" fmla="*/ 1588 h 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"/>
              <a:gd name="T67" fmla="*/ 0 h 5"/>
              <a:gd name="T68" fmla="*/ 5 w 5"/>
              <a:gd name="T69" fmla="*/ 5 h 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" h="5">
                <a:moveTo>
                  <a:pt x="2" y="1"/>
                </a:move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3"/>
                </a:lnTo>
                <a:lnTo>
                  <a:pt x="2" y="4"/>
                </a:lnTo>
                <a:lnTo>
                  <a:pt x="3" y="4"/>
                </a:lnTo>
                <a:lnTo>
                  <a:pt x="4" y="4"/>
                </a:lnTo>
                <a:lnTo>
                  <a:pt x="4" y="3"/>
                </a:lnTo>
                <a:lnTo>
                  <a:pt x="4" y="2"/>
                </a:lnTo>
                <a:lnTo>
                  <a:pt x="3" y="1"/>
                </a:lnTo>
                <a:lnTo>
                  <a:pt x="4" y="1"/>
                </a:lnTo>
                <a:lnTo>
                  <a:pt x="3" y="1"/>
                </a:lnTo>
                <a:lnTo>
                  <a:pt x="2" y="1"/>
                </a:lnTo>
                <a:lnTo>
                  <a:pt x="3" y="0"/>
                </a:lnTo>
                <a:lnTo>
                  <a:pt x="2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0" name="Freeform 278"/>
          <p:cNvSpPr>
            <a:spLocks/>
          </p:cNvSpPr>
          <p:nvPr/>
        </p:nvSpPr>
        <p:spPr bwMode="auto">
          <a:xfrm>
            <a:off x="4552950" y="6384925"/>
            <a:ext cx="4763" cy="6350"/>
          </a:xfrm>
          <a:custGeom>
            <a:avLst/>
            <a:gdLst>
              <a:gd name="T0" fmla="*/ 3175 w 3"/>
              <a:gd name="T1" fmla="*/ 0 h 5"/>
              <a:gd name="T2" fmla="*/ 1588 w 3"/>
              <a:gd name="T3" fmla="*/ 0 h 5"/>
              <a:gd name="T4" fmla="*/ 1588 w 3"/>
              <a:gd name="T5" fmla="*/ 0 h 5"/>
              <a:gd name="T6" fmla="*/ 1588 w 3"/>
              <a:gd name="T7" fmla="*/ 0 h 5"/>
              <a:gd name="T8" fmla="*/ 0 w 3"/>
              <a:gd name="T9" fmla="*/ 1270 h 5"/>
              <a:gd name="T10" fmla="*/ 0 w 3"/>
              <a:gd name="T11" fmla="*/ 1270 h 5"/>
              <a:gd name="T12" fmla="*/ 0 w 3"/>
              <a:gd name="T13" fmla="*/ 2540 h 5"/>
              <a:gd name="T14" fmla="*/ 1588 w 3"/>
              <a:gd name="T15" fmla="*/ 2540 h 5"/>
              <a:gd name="T16" fmla="*/ 1588 w 3"/>
              <a:gd name="T17" fmla="*/ 3810 h 5"/>
              <a:gd name="T18" fmla="*/ 1588 w 3"/>
              <a:gd name="T19" fmla="*/ 5080 h 5"/>
              <a:gd name="T20" fmla="*/ 1588 w 3"/>
              <a:gd name="T21" fmla="*/ 5080 h 5"/>
              <a:gd name="T22" fmla="*/ 1588 w 3"/>
              <a:gd name="T23" fmla="*/ 5080 h 5"/>
              <a:gd name="T24" fmla="*/ 3175 w 3"/>
              <a:gd name="T25" fmla="*/ 3810 h 5"/>
              <a:gd name="T26" fmla="*/ 3175 w 3"/>
              <a:gd name="T27" fmla="*/ 2540 h 5"/>
              <a:gd name="T28" fmla="*/ 3175 w 3"/>
              <a:gd name="T29" fmla="*/ 1270 h 5"/>
              <a:gd name="T30" fmla="*/ 3175 w 3"/>
              <a:gd name="T31" fmla="*/ 0 h 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"/>
              <a:gd name="T49" fmla="*/ 0 h 5"/>
              <a:gd name="T50" fmla="*/ 3 w 3"/>
              <a:gd name="T51" fmla="*/ 5 h 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" h="5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2" y="3"/>
                </a:lnTo>
                <a:lnTo>
                  <a:pt x="2" y="2"/>
                </a:lnTo>
                <a:lnTo>
                  <a:pt x="2" y="1"/>
                </a:lnTo>
                <a:lnTo>
                  <a:pt x="2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1" name="Freeform 279"/>
          <p:cNvSpPr>
            <a:spLocks/>
          </p:cNvSpPr>
          <p:nvPr/>
        </p:nvSpPr>
        <p:spPr bwMode="auto">
          <a:xfrm>
            <a:off x="4556125" y="6378575"/>
            <a:ext cx="3175" cy="6350"/>
          </a:xfrm>
          <a:custGeom>
            <a:avLst/>
            <a:gdLst>
              <a:gd name="T0" fmla="*/ 0 w 2"/>
              <a:gd name="T1" fmla="*/ 0 h 3"/>
              <a:gd name="T2" fmla="*/ 0 w 2"/>
              <a:gd name="T3" fmla="*/ 2117 h 3"/>
              <a:gd name="T4" fmla="*/ 1588 w 2"/>
              <a:gd name="T5" fmla="*/ 2117 h 3"/>
              <a:gd name="T6" fmla="*/ 0 w 2"/>
              <a:gd name="T7" fmla="*/ 4233 h 3"/>
              <a:gd name="T8" fmla="*/ 0 w 2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0" y="0"/>
                </a:moveTo>
                <a:lnTo>
                  <a:pt x="0" y="1"/>
                </a:lnTo>
                <a:lnTo>
                  <a:pt x="1" y="1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2" name="Freeform 280"/>
          <p:cNvSpPr>
            <a:spLocks/>
          </p:cNvSpPr>
          <p:nvPr/>
        </p:nvSpPr>
        <p:spPr bwMode="auto">
          <a:xfrm>
            <a:off x="4564063" y="6392863"/>
            <a:ext cx="7937" cy="15875"/>
          </a:xfrm>
          <a:custGeom>
            <a:avLst/>
            <a:gdLst>
              <a:gd name="T0" fmla="*/ 5291 w 6"/>
              <a:gd name="T1" fmla="*/ 0 h 11"/>
              <a:gd name="T2" fmla="*/ 5291 w 6"/>
              <a:gd name="T3" fmla="*/ 0 h 11"/>
              <a:gd name="T4" fmla="*/ 3969 w 6"/>
              <a:gd name="T5" fmla="*/ 0 h 11"/>
              <a:gd name="T6" fmla="*/ 3969 w 6"/>
              <a:gd name="T7" fmla="*/ 0 h 11"/>
              <a:gd name="T8" fmla="*/ 2646 w 6"/>
              <a:gd name="T9" fmla="*/ 0 h 11"/>
              <a:gd name="T10" fmla="*/ 2646 w 6"/>
              <a:gd name="T11" fmla="*/ 1443 h 11"/>
              <a:gd name="T12" fmla="*/ 1323 w 6"/>
              <a:gd name="T13" fmla="*/ 2886 h 11"/>
              <a:gd name="T14" fmla="*/ 0 w 6"/>
              <a:gd name="T15" fmla="*/ 2886 h 11"/>
              <a:gd name="T16" fmla="*/ 0 w 6"/>
              <a:gd name="T17" fmla="*/ 4330 h 11"/>
              <a:gd name="T18" fmla="*/ 0 w 6"/>
              <a:gd name="T19" fmla="*/ 7216 h 11"/>
              <a:gd name="T20" fmla="*/ 0 w 6"/>
              <a:gd name="T21" fmla="*/ 10102 h 11"/>
              <a:gd name="T22" fmla="*/ 0 w 6"/>
              <a:gd name="T23" fmla="*/ 12989 h 11"/>
              <a:gd name="T24" fmla="*/ 2646 w 6"/>
              <a:gd name="T25" fmla="*/ 14432 h 11"/>
              <a:gd name="T26" fmla="*/ 2646 w 6"/>
              <a:gd name="T27" fmla="*/ 14432 h 11"/>
              <a:gd name="T28" fmla="*/ 2646 w 6"/>
              <a:gd name="T29" fmla="*/ 11545 h 11"/>
              <a:gd name="T30" fmla="*/ 2646 w 6"/>
              <a:gd name="T31" fmla="*/ 10102 h 11"/>
              <a:gd name="T32" fmla="*/ 3969 w 6"/>
              <a:gd name="T33" fmla="*/ 8659 h 11"/>
              <a:gd name="T34" fmla="*/ 3969 w 6"/>
              <a:gd name="T35" fmla="*/ 8659 h 11"/>
              <a:gd name="T36" fmla="*/ 5291 w 6"/>
              <a:gd name="T37" fmla="*/ 7216 h 11"/>
              <a:gd name="T38" fmla="*/ 5291 w 6"/>
              <a:gd name="T39" fmla="*/ 7216 h 11"/>
              <a:gd name="T40" fmla="*/ 6614 w 6"/>
              <a:gd name="T41" fmla="*/ 5773 h 11"/>
              <a:gd name="T42" fmla="*/ 6614 w 6"/>
              <a:gd name="T43" fmla="*/ 4330 h 11"/>
              <a:gd name="T44" fmla="*/ 6614 w 6"/>
              <a:gd name="T45" fmla="*/ 2886 h 11"/>
              <a:gd name="T46" fmla="*/ 6614 w 6"/>
              <a:gd name="T47" fmla="*/ 1443 h 11"/>
              <a:gd name="T48" fmla="*/ 5291 w 6"/>
              <a:gd name="T49" fmla="*/ 0 h 1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"/>
              <a:gd name="T76" fmla="*/ 0 h 11"/>
              <a:gd name="T77" fmla="*/ 6 w 6"/>
              <a:gd name="T78" fmla="*/ 11 h 1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" h="11">
                <a:moveTo>
                  <a:pt x="4" y="0"/>
                </a:move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2" y="1"/>
                </a:lnTo>
                <a:lnTo>
                  <a:pt x="1" y="2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7"/>
                </a:lnTo>
                <a:lnTo>
                  <a:pt x="0" y="9"/>
                </a:lnTo>
                <a:lnTo>
                  <a:pt x="2" y="10"/>
                </a:lnTo>
                <a:lnTo>
                  <a:pt x="2" y="8"/>
                </a:lnTo>
                <a:lnTo>
                  <a:pt x="2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4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3" name="Freeform 281"/>
          <p:cNvSpPr>
            <a:spLocks/>
          </p:cNvSpPr>
          <p:nvPr/>
        </p:nvSpPr>
        <p:spPr bwMode="auto">
          <a:xfrm>
            <a:off x="4564063" y="6421438"/>
            <a:ext cx="6350" cy="17462"/>
          </a:xfrm>
          <a:custGeom>
            <a:avLst/>
            <a:gdLst>
              <a:gd name="T0" fmla="*/ 2540 w 5"/>
              <a:gd name="T1" fmla="*/ 2910 h 12"/>
              <a:gd name="T2" fmla="*/ 2540 w 5"/>
              <a:gd name="T3" fmla="*/ 1455 h 12"/>
              <a:gd name="T4" fmla="*/ 2540 w 5"/>
              <a:gd name="T5" fmla="*/ 1455 h 12"/>
              <a:gd name="T6" fmla="*/ 1270 w 5"/>
              <a:gd name="T7" fmla="*/ 0 h 12"/>
              <a:gd name="T8" fmla="*/ 0 w 5"/>
              <a:gd name="T9" fmla="*/ 1455 h 12"/>
              <a:gd name="T10" fmla="*/ 0 w 5"/>
              <a:gd name="T11" fmla="*/ 4366 h 12"/>
              <a:gd name="T12" fmla="*/ 0 w 5"/>
              <a:gd name="T13" fmla="*/ 7276 h 12"/>
              <a:gd name="T14" fmla="*/ 0 w 5"/>
              <a:gd name="T15" fmla="*/ 11641 h 12"/>
              <a:gd name="T16" fmla="*/ 0 w 5"/>
              <a:gd name="T17" fmla="*/ 13097 h 12"/>
              <a:gd name="T18" fmla="*/ 1270 w 5"/>
              <a:gd name="T19" fmla="*/ 14552 h 12"/>
              <a:gd name="T20" fmla="*/ 1270 w 5"/>
              <a:gd name="T21" fmla="*/ 16007 h 12"/>
              <a:gd name="T22" fmla="*/ 2540 w 5"/>
              <a:gd name="T23" fmla="*/ 16007 h 12"/>
              <a:gd name="T24" fmla="*/ 2540 w 5"/>
              <a:gd name="T25" fmla="*/ 13097 h 12"/>
              <a:gd name="T26" fmla="*/ 2540 w 5"/>
              <a:gd name="T27" fmla="*/ 13097 h 12"/>
              <a:gd name="T28" fmla="*/ 3810 w 5"/>
              <a:gd name="T29" fmla="*/ 10186 h 12"/>
              <a:gd name="T30" fmla="*/ 5080 w 5"/>
              <a:gd name="T31" fmla="*/ 8731 h 12"/>
              <a:gd name="T32" fmla="*/ 5080 w 5"/>
              <a:gd name="T33" fmla="*/ 7276 h 12"/>
              <a:gd name="T34" fmla="*/ 5080 w 5"/>
              <a:gd name="T35" fmla="*/ 4366 h 12"/>
              <a:gd name="T36" fmla="*/ 3810 w 5"/>
              <a:gd name="T37" fmla="*/ 2910 h 12"/>
              <a:gd name="T38" fmla="*/ 2540 w 5"/>
              <a:gd name="T39" fmla="*/ 1455 h 12"/>
              <a:gd name="T40" fmla="*/ 2540 w 5"/>
              <a:gd name="T41" fmla="*/ 2910 h 12"/>
              <a:gd name="T42" fmla="*/ 2540 w 5"/>
              <a:gd name="T43" fmla="*/ 2910 h 1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"/>
              <a:gd name="T67" fmla="*/ 0 h 12"/>
              <a:gd name="T68" fmla="*/ 5 w 5"/>
              <a:gd name="T69" fmla="*/ 12 h 1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" h="12">
                <a:moveTo>
                  <a:pt x="2" y="2"/>
                </a:moveTo>
                <a:lnTo>
                  <a:pt x="2" y="1"/>
                </a:lnTo>
                <a:lnTo>
                  <a:pt x="1" y="0"/>
                </a:lnTo>
                <a:lnTo>
                  <a:pt x="0" y="1"/>
                </a:lnTo>
                <a:lnTo>
                  <a:pt x="0" y="3"/>
                </a:lnTo>
                <a:lnTo>
                  <a:pt x="0" y="5"/>
                </a:lnTo>
                <a:lnTo>
                  <a:pt x="0" y="8"/>
                </a:lnTo>
                <a:lnTo>
                  <a:pt x="0" y="9"/>
                </a:lnTo>
                <a:lnTo>
                  <a:pt x="1" y="10"/>
                </a:lnTo>
                <a:lnTo>
                  <a:pt x="1" y="11"/>
                </a:lnTo>
                <a:lnTo>
                  <a:pt x="2" y="11"/>
                </a:lnTo>
                <a:lnTo>
                  <a:pt x="2" y="9"/>
                </a:lnTo>
                <a:lnTo>
                  <a:pt x="3" y="7"/>
                </a:lnTo>
                <a:lnTo>
                  <a:pt x="4" y="6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2" y="1"/>
                </a:lnTo>
                <a:lnTo>
                  <a:pt x="2" y="2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4" name="Freeform 282"/>
          <p:cNvSpPr>
            <a:spLocks/>
          </p:cNvSpPr>
          <p:nvPr/>
        </p:nvSpPr>
        <p:spPr bwMode="auto">
          <a:xfrm>
            <a:off x="4586288" y="6410325"/>
            <a:ext cx="12700" cy="11113"/>
          </a:xfrm>
          <a:custGeom>
            <a:avLst/>
            <a:gdLst>
              <a:gd name="T0" fmla="*/ 7056 w 9"/>
              <a:gd name="T1" fmla="*/ 2778 h 8"/>
              <a:gd name="T2" fmla="*/ 7056 w 9"/>
              <a:gd name="T3" fmla="*/ 2778 h 8"/>
              <a:gd name="T4" fmla="*/ 7056 w 9"/>
              <a:gd name="T5" fmla="*/ 1389 h 8"/>
              <a:gd name="T6" fmla="*/ 7056 w 9"/>
              <a:gd name="T7" fmla="*/ 1389 h 8"/>
              <a:gd name="T8" fmla="*/ 7056 w 9"/>
              <a:gd name="T9" fmla="*/ 0 h 8"/>
              <a:gd name="T10" fmla="*/ 5644 w 9"/>
              <a:gd name="T11" fmla="*/ 0 h 8"/>
              <a:gd name="T12" fmla="*/ 5644 w 9"/>
              <a:gd name="T13" fmla="*/ 1389 h 8"/>
              <a:gd name="T14" fmla="*/ 4233 w 9"/>
              <a:gd name="T15" fmla="*/ 1389 h 8"/>
              <a:gd name="T16" fmla="*/ 4233 w 9"/>
              <a:gd name="T17" fmla="*/ 2778 h 8"/>
              <a:gd name="T18" fmla="*/ 2822 w 9"/>
              <a:gd name="T19" fmla="*/ 4167 h 8"/>
              <a:gd name="T20" fmla="*/ 1411 w 9"/>
              <a:gd name="T21" fmla="*/ 4167 h 8"/>
              <a:gd name="T22" fmla="*/ 0 w 9"/>
              <a:gd name="T23" fmla="*/ 5557 h 8"/>
              <a:gd name="T24" fmla="*/ 0 w 9"/>
              <a:gd name="T25" fmla="*/ 6946 h 8"/>
              <a:gd name="T26" fmla="*/ 1411 w 9"/>
              <a:gd name="T27" fmla="*/ 8335 h 8"/>
              <a:gd name="T28" fmla="*/ 1411 w 9"/>
              <a:gd name="T29" fmla="*/ 8335 h 8"/>
              <a:gd name="T30" fmla="*/ 2822 w 9"/>
              <a:gd name="T31" fmla="*/ 8335 h 8"/>
              <a:gd name="T32" fmla="*/ 4233 w 9"/>
              <a:gd name="T33" fmla="*/ 8335 h 8"/>
              <a:gd name="T34" fmla="*/ 4233 w 9"/>
              <a:gd name="T35" fmla="*/ 8335 h 8"/>
              <a:gd name="T36" fmla="*/ 4233 w 9"/>
              <a:gd name="T37" fmla="*/ 9724 h 8"/>
              <a:gd name="T38" fmla="*/ 5644 w 9"/>
              <a:gd name="T39" fmla="*/ 9724 h 8"/>
              <a:gd name="T40" fmla="*/ 7056 w 9"/>
              <a:gd name="T41" fmla="*/ 9724 h 8"/>
              <a:gd name="T42" fmla="*/ 9878 w 9"/>
              <a:gd name="T43" fmla="*/ 9724 h 8"/>
              <a:gd name="T44" fmla="*/ 9878 w 9"/>
              <a:gd name="T45" fmla="*/ 9724 h 8"/>
              <a:gd name="T46" fmla="*/ 11289 w 9"/>
              <a:gd name="T47" fmla="*/ 8335 h 8"/>
              <a:gd name="T48" fmla="*/ 11289 w 9"/>
              <a:gd name="T49" fmla="*/ 6946 h 8"/>
              <a:gd name="T50" fmla="*/ 11289 w 9"/>
              <a:gd name="T51" fmla="*/ 5557 h 8"/>
              <a:gd name="T52" fmla="*/ 11289 w 9"/>
              <a:gd name="T53" fmla="*/ 4167 h 8"/>
              <a:gd name="T54" fmla="*/ 11289 w 9"/>
              <a:gd name="T55" fmla="*/ 4167 h 8"/>
              <a:gd name="T56" fmla="*/ 11289 w 9"/>
              <a:gd name="T57" fmla="*/ 2778 h 8"/>
              <a:gd name="T58" fmla="*/ 9878 w 9"/>
              <a:gd name="T59" fmla="*/ 2778 h 8"/>
              <a:gd name="T60" fmla="*/ 8467 w 9"/>
              <a:gd name="T61" fmla="*/ 2778 h 8"/>
              <a:gd name="T62" fmla="*/ 8467 w 9"/>
              <a:gd name="T63" fmla="*/ 2778 h 8"/>
              <a:gd name="T64" fmla="*/ 8467 w 9"/>
              <a:gd name="T65" fmla="*/ 1389 h 8"/>
              <a:gd name="T66" fmla="*/ 7056 w 9"/>
              <a:gd name="T67" fmla="*/ 1389 h 8"/>
              <a:gd name="T68" fmla="*/ 7056 w 9"/>
              <a:gd name="T69" fmla="*/ 1389 h 8"/>
              <a:gd name="T70" fmla="*/ 7056 w 9"/>
              <a:gd name="T71" fmla="*/ 0 h 8"/>
              <a:gd name="T72" fmla="*/ 7056 w 9"/>
              <a:gd name="T73" fmla="*/ 0 h 8"/>
              <a:gd name="T74" fmla="*/ 7056 w 9"/>
              <a:gd name="T75" fmla="*/ 1389 h 8"/>
              <a:gd name="T76" fmla="*/ 7056 w 9"/>
              <a:gd name="T77" fmla="*/ 2778 h 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"/>
              <a:gd name="T118" fmla="*/ 0 h 8"/>
              <a:gd name="T119" fmla="*/ 9 w 9"/>
              <a:gd name="T120" fmla="*/ 8 h 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" h="8">
                <a:moveTo>
                  <a:pt x="5" y="2"/>
                </a:moveTo>
                <a:lnTo>
                  <a:pt x="5" y="2"/>
                </a:lnTo>
                <a:lnTo>
                  <a:pt x="5" y="1"/>
                </a:lnTo>
                <a:lnTo>
                  <a:pt x="5" y="0"/>
                </a:lnTo>
                <a:lnTo>
                  <a:pt x="4" y="0"/>
                </a:lnTo>
                <a:lnTo>
                  <a:pt x="4" y="1"/>
                </a:lnTo>
                <a:lnTo>
                  <a:pt x="3" y="1"/>
                </a:lnTo>
                <a:lnTo>
                  <a:pt x="3" y="2"/>
                </a:lnTo>
                <a:lnTo>
                  <a:pt x="2" y="3"/>
                </a:lnTo>
                <a:lnTo>
                  <a:pt x="1" y="3"/>
                </a:lnTo>
                <a:lnTo>
                  <a:pt x="0" y="4"/>
                </a:lnTo>
                <a:lnTo>
                  <a:pt x="0" y="5"/>
                </a:lnTo>
                <a:lnTo>
                  <a:pt x="1" y="6"/>
                </a:lnTo>
                <a:lnTo>
                  <a:pt x="2" y="6"/>
                </a:lnTo>
                <a:lnTo>
                  <a:pt x="3" y="6"/>
                </a:lnTo>
                <a:lnTo>
                  <a:pt x="3" y="7"/>
                </a:lnTo>
                <a:lnTo>
                  <a:pt x="4" y="7"/>
                </a:lnTo>
                <a:lnTo>
                  <a:pt x="5" y="7"/>
                </a:lnTo>
                <a:lnTo>
                  <a:pt x="7" y="7"/>
                </a:lnTo>
                <a:lnTo>
                  <a:pt x="8" y="6"/>
                </a:lnTo>
                <a:lnTo>
                  <a:pt x="8" y="5"/>
                </a:lnTo>
                <a:lnTo>
                  <a:pt x="8" y="4"/>
                </a:lnTo>
                <a:lnTo>
                  <a:pt x="8" y="3"/>
                </a:lnTo>
                <a:lnTo>
                  <a:pt x="8" y="2"/>
                </a:lnTo>
                <a:lnTo>
                  <a:pt x="7" y="2"/>
                </a:lnTo>
                <a:lnTo>
                  <a:pt x="6" y="2"/>
                </a:lnTo>
                <a:lnTo>
                  <a:pt x="6" y="1"/>
                </a:lnTo>
                <a:lnTo>
                  <a:pt x="5" y="1"/>
                </a:lnTo>
                <a:lnTo>
                  <a:pt x="5" y="0"/>
                </a:lnTo>
                <a:lnTo>
                  <a:pt x="5" y="1"/>
                </a:lnTo>
                <a:lnTo>
                  <a:pt x="5" y="2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5" name="Freeform 283"/>
          <p:cNvSpPr>
            <a:spLocks/>
          </p:cNvSpPr>
          <p:nvPr/>
        </p:nvSpPr>
        <p:spPr bwMode="auto">
          <a:xfrm>
            <a:off x="4602163" y="6402388"/>
            <a:ext cx="3175" cy="9525"/>
          </a:xfrm>
          <a:custGeom>
            <a:avLst/>
            <a:gdLst>
              <a:gd name="T0" fmla="*/ 1588 w 2"/>
              <a:gd name="T1" fmla="*/ 0 h 6"/>
              <a:gd name="T2" fmla="*/ 1588 w 2"/>
              <a:gd name="T3" fmla="*/ 0 h 6"/>
              <a:gd name="T4" fmla="*/ 0 w 2"/>
              <a:gd name="T5" fmla="*/ 0 h 6"/>
              <a:gd name="T6" fmla="*/ 0 w 2"/>
              <a:gd name="T7" fmla="*/ 0 h 6"/>
              <a:gd name="T8" fmla="*/ 0 w 2"/>
              <a:gd name="T9" fmla="*/ 3175 h 6"/>
              <a:gd name="T10" fmla="*/ 0 w 2"/>
              <a:gd name="T11" fmla="*/ 4763 h 6"/>
              <a:gd name="T12" fmla="*/ 0 w 2"/>
              <a:gd name="T13" fmla="*/ 6350 h 6"/>
              <a:gd name="T14" fmla="*/ 0 w 2"/>
              <a:gd name="T15" fmla="*/ 7938 h 6"/>
              <a:gd name="T16" fmla="*/ 0 w 2"/>
              <a:gd name="T17" fmla="*/ 7938 h 6"/>
              <a:gd name="T18" fmla="*/ 1588 w 2"/>
              <a:gd name="T19" fmla="*/ 7938 h 6"/>
              <a:gd name="T20" fmla="*/ 1588 w 2"/>
              <a:gd name="T21" fmla="*/ 7938 h 6"/>
              <a:gd name="T22" fmla="*/ 1588 w 2"/>
              <a:gd name="T23" fmla="*/ 7938 h 6"/>
              <a:gd name="T24" fmla="*/ 1588 w 2"/>
              <a:gd name="T25" fmla="*/ 6350 h 6"/>
              <a:gd name="T26" fmla="*/ 1588 w 2"/>
              <a:gd name="T27" fmla="*/ 4763 h 6"/>
              <a:gd name="T28" fmla="*/ 1588 w 2"/>
              <a:gd name="T29" fmla="*/ 3175 h 6"/>
              <a:gd name="T30" fmla="*/ 1588 w 2"/>
              <a:gd name="T31" fmla="*/ 3175 h 6"/>
              <a:gd name="T32" fmla="*/ 1588 w 2"/>
              <a:gd name="T33" fmla="*/ 1588 h 6"/>
              <a:gd name="T34" fmla="*/ 1588 w 2"/>
              <a:gd name="T35" fmla="*/ 1588 h 6"/>
              <a:gd name="T36" fmla="*/ 1588 w 2"/>
              <a:gd name="T37" fmla="*/ 0 h 6"/>
              <a:gd name="T38" fmla="*/ 1588 w 2"/>
              <a:gd name="T39" fmla="*/ 0 h 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"/>
              <a:gd name="T61" fmla="*/ 0 h 6"/>
              <a:gd name="T62" fmla="*/ 2 w 2"/>
              <a:gd name="T63" fmla="*/ 6 h 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" h="6">
                <a:moveTo>
                  <a:pt x="1" y="0"/>
                </a:moveTo>
                <a:lnTo>
                  <a:pt x="1" y="0"/>
                </a:lnTo>
                <a:lnTo>
                  <a:pt x="0" y="0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" name="Freeform 284"/>
          <p:cNvSpPr>
            <a:spLocks/>
          </p:cNvSpPr>
          <p:nvPr/>
        </p:nvSpPr>
        <p:spPr bwMode="auto">
          <a:xfrm>
            <a:off x="4662488" y="6462713"/>
            <a:ext cx="61912" cy="42862"/>
          </a:xfrm>
          <a:custGeom>
            <a:avLst/>
            <a:gdLst>
              <a:gd name="T0" fmla="*/ 51342 w 41"/>
              <a:gd name="T1" fmla="*/ 1383 h 31"/>
              <a:gd name="T2" fmla="*/ 45301 w 41"/>
              <a:gd name="T3" fmla="*/ 0 h 31"/>
              <a:gd name="T4" fmla="*/ 39261 w 41"/>
              <a:gd name="T5" fmla="*/ 0 h 31"/>
              <a:gd name="T6" fmla="*/ 33221 w 41"/>
              <a:gd name="T7" fmla="*/ 1383 h 31"/>
              <a:gd name="T8" fmla="*/ 28691 w 41"/>
              <a:gd name="T9" fmla="*/ 4148 h 31"/>
              <a:gd name="T10" fmla="*/ 28691 w 41"/>
              <a:gd name="T11" fmla="*/ 5531 h 31"/>
              <a:gd name="T12" fmla="*/ 24161 w 41"/>
              <a:gd name="T13" fmla="*/ 4148 h 31"/>
              <a:gd name="T14" fmla="*/ 21141 w 41"/>
              <a:gd name="T15" fmla="*/ 2765 h 31"/>
              <a:gd name="T16" fmla="*/ 16611 w 41"/>
              <a:gd name="T17" fmla="*/ 4148 h 31"/>
              <a:gd name="T18" fmla="*/ 16611 w 41"/>
              <a:gd name="T19" fmla="*/ 8296 h 31"/>
              <a:gd name="T20" fmla="*/ 13590 w 41"/>
              <a:gd name="T21" fmla="*/ 11061 h 31"/>
              <a:gd name="T22" fmla="*/ 10570 w 41"/>
              <a:gd name="T23" fmla="*/ 15209 h 31"/>
              <a:gd name="T24" fmla="*/ 9060 w 41"/>
              <a:gd name="T25" fmla="*/ 17974 h 31"/>
              <a:gd name="T26" fmla="*/ 10570 w 41"/>
              <a:gd name="T27" fmla="*/ 20740 h 31"/>
              <a:gd name="T28" fmla="*/ 13590 w 41"/>
              <a:gd name="T29" fmla="*/ 23505 h 31"/>
              <a:gd name="T30" fmla="*/ 13590 w 41"/>
              <a:gd name="T31" fmla="*/ 26270 h 31"/>
              <a:gd name="T32" fmla="*/ 12080 w 41"/>
              <a:gd name="T33" fmla="*/ 29036 h 31"/>
              <a:gd name="T34" fmla="*/ 4530 w 41"/>
              <a:gd name="T35" fmla="*/ 30418 h 31"/>
              <a:gd name="T36" fmla="*/ 1510 w 41"/>
              <a:gd name="T37" fmla="*/ 33183 h 31"/>
              <a:gd name="T38" fmla="*/ 4530 w 41"/>
              <a:gd name="T39" fmla="*/ 37331 h 31"/>
              <a:gd name="T40" fmla="*/ 9060 w 41"/>
              <a:gd name="T41" fmla="*/ 40097 h 31"/>
              <a:gd name="T42" fmla="*/ 15100 w 41"/>
              <a:gd name="T43" fmla="*/ 41479 h 31"/>
              <a:gd name="T44" fmla="*/ 21141 w 41"/>
              <a:gd name="T45" fmla="*/ 40097 h 31"/>
              <a:gd name="T46" fmla="*/ 24161 w 41"/>
              <a:gd name="T47" fmla="*/ 37331 h 31"/>
              <a:gd name="T48" fmla="*/ 27181 w 41"/>
              <a:gd name="T49" fmla="*/ 30418 h 31"/>
              <a:gd name="T50" fmla="*/ 31711 w 41"/>
              <a:gd name="T51" fmla="*/ 23505 h 31"/>
              <a:gd name="T52" fmla="*/ 36241 w 41"/>
              <a:gd name="T53" fmla="*/ 23505 h 31"/>
              <a:gd name="T54" fmla="*/ 40771 w 41"/>
              <a:gd name="T55" fmla="*/ 27653 h 31"/>
              <a:gd name="T56" fmla="*/ 46812 w 41"/>
              <a:gd name="T57" fmla="*/ 26270 h 31"/>
              <a:gd name="T58" fmla="*/ 51342 w 41"/>
              <a:gd name="T59" fmla="*/ 22122 h 31"/>
              <a:gd name="T60" fmla="*/ 55872 w 41"/>
              <a:gd name="T61" fmla="*/ 17974 h 31"/>
              <a:gd name="T62" fmla="*/ 58892 w 41"/>
              <a:gd name="T63" fmla="*/ 13826 h 31"/>
              <a:gd name="T64" fmla="*/ 60402 w 41"/>
              <a:gd name="T65" fmla="*/ 8296 h 31"/>
              <a:gd name="T66" fmla="*/ 58892 w 41"/>
              <a:gd name="T67" fmla="*/ 2765 h 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1"/>
              <a:gd name="T103" fmla="*/ 0 h 31"/>
              <a:gd name="T104" fmla="*/ 41 w 41"/>
              <a:gd name="T105" fmla="*/ 31 h 3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1" h="31">
                <a:moveTo>
                  <a:pt x="36" y="1"/>
                </a:moveTo>
                <a:lnTo>
                  <a:pt x="34" y="1"/>
                </a:lnTo>
                <a:lnTo>
                  <a:pt x="32" y="1"/>
                </a:lnTo>
                <a:lnTo>
                  <a:pt x="30" y="0"/>
                </a:lnTo>
                <a:lnTo>
                  <a:pt x="28" y="0"/>
                </a:lnTo>
                <a:lnTo>
                  <a:pt x="26" y="0"/>
                </a:lnTo>
                <a:lnTo>
                  <a:pt x="24" y="1"/>
                </a:lnTo>
                <a:lnTo>
                  <a:pt x="22" y="1"/>
                </a:lnTo>
                <a:lnTo>
                  <a:pt x="20" y="2"/>
                </a:lnTo>
                <a:lnTo>
                  <a:pt x="19" y="3"/>
                </a:lnTo>
                <a:lnTo>
                  <a:pt x="19" y="4"/>
                </a:lnTo>
                <a:lnTo>
                  <a:pt x="17" y="4"/>
                </a:lnTo>
                <a:lnTo>
                  <a:pt x="16" y="3"/>
                </a:lnTo>
                <a:lnTo>
                  <a:pt x="16" y="2"/>
                </a:lnTo>
                <a:lnTo>
                  <a:pt x="14" y="2"/>
                </a:lnTo>
                <a:lnTo>
                  <a:pt x="13" y="3"/>
                </a:lnTo>
                <a:lnTo>
                  <a:pt x="11" y="3"/>
                </a:lnTo>
                <a:lnTo>
                  <a:pt x="11" y="5"/>
                </a:lnTo>
                <a:lnTo>
                  <a:pt x="11" y="6"/>
                </a:lnTo>
                <a:lnTo>
                  <a:pt x="9" y="8"/>
                </a:lnTo>
                <a:lnTo>
                  <a:pt x="9" y="9"/>
                </a:lnTo>
                <a:lnTo>
                  <a:pt x="7" y="11"/>
                </a:lnTo>
                <a:lnTo>
                  <a:pt x="6" y="13"/>
                </a:lnTo>
                <a:lnTo>
                  <a:pt x="6" y="14"/>
                </a:lnTo>
                <a:lnTo>
                  <a:pt x="7" y="15"/>
                </a:lnTo>
                <a:lnTo>
                  <a:pt x="8" y="15"/>
                </a:lnTo>
                <a:lnTo>
                  <a:pt x="9" y="17"/>
                </a:lnTo>
                <a:lnTo>
                  <a:pt x="9" y="19"/>
                </a:lnTo>
                <a:lnTo>
                  <a:pt x="9" y="20"/>
                </a:lnTo>
                <a:lnTo>
                  <a:pt x="8" y="21"/>
                </a:lnTo>
                <a:lnTo>
                  <a:pt x="5" y="22"/>
                </a:lnTo>
                <a:lnTo>
                  <a:pt x="3" y="22"/>
                </a:lnTo>
                <a:lnTo>
                  <a:pt x="0" y="22"/>
                </a:lnTo>
                <a:lnTo>
                  <a:pt x="1" y="24"/>
                </a:lnTo>
                <a:lnTo>
                  <a:pt x="1" y="26"/>
                </a:lnTo>
                <a:lnTo>
                  <a:pt x="3" y="27"/>
                </a:lnTo>
                <a:lnTo>
                  <a:pt x="4" y="29"/>
                </a:lnTo>
                <a:lnTo>
                  <a:pt x="6" y="29"/>
                </a:lnTo>
                <a:lnTo>
                  <a:pt x="8" y="30"/>
                </a:lnTo>
                <a:lnTo>
                  <a:pt x="10" y="30"/>
                </a:lnTo>
                <a:lnTo>
                  <a:pt x="12" y="30"/>
                </a:lnTo>
                <a:lnTo>
                  <a:pt x="14" y="29"/>
                </a:lnTo>
                <a:lnTo>
                  <a:pt x="16" y="29"/>
                </a:lnTo>
                <a:lnTo>
                  <a:pt x="16" y="27"/>
                </a:lnTo>
                <a:lnTo>
                  <a:pt x="17" y="25"/>
                </a:lnTo>
                <a:lnTo>
                  <a:pt x="18" y="22"/>
                </a:lnTo>
                <a:lnTo>
                  <a:pt x="19" y="20"/>
                </a:lnTo>
                <a:lnTo>
                  <a:pt x="21" y="17"/>
                </a:lnTo>
                <a:lnTo>
                  <a:pt x="24" y="16"/>
                </a:lnTo>
                <a:lnTo>
                  <a:pt x="24" y="17"/>
                </a:lnTo>
                <a:lnTo>
                  <a:pt x="26" y="20"/>
                </a:lnTo>
                <a:lnTo>
                  <a:pt x="27" y="20"/>
                </a:lnTo>
                <a:lnTo>
                  <a:pt x="29" y="20"/>
                </a:lnTo>
                <a:lnTo>
                  <a:pt x="31" y="19"/>
                </a:lnTo>
                <a:lnTo>
                  <a:pt x="33" y="17"/>
                </a:lnTo>
                <a:lnTo>
                  <a:pt x="34" y="16"/>
                </a:lnTo>
                <a:lnTo>
                  <a:pt x="36" y="14"/>
                </a:lnTo>
                <a:lnTo>
                  <a:pt x="37" y="13"/>
                </a:lnTo>
                <a:lnTo>
                  <a:pt x="38" y="11"/>
                </a:lnTo>
                <a:lnTo>
                  <a:pt x="39" y="10"/>
                </a:lnTo>
                <a:lnTo>
                  <a:pt x="40" y="8"/>
                </a:lnTo>
                <a:lnTo>
                  <a:pt x="40" y="6"/>
                </a:lnTo>
                <a:lnTo>
                  <a:pt x="40" y="4"/>
                </a:lnTo>
                <a:lnTo>
                  <a:pt x="39" y="2"/>
                </a:lnTo>
                <a:lnTo>
                  <a:pt x="36" y="1"/>
                </a:lnTo>
              </a:path>
            </a:pathLst>
          </a:custGeom>
          <a:solidFill>
            <a:srgbClr val="FFCC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" name="Freeform 285"/>
          <p:cNvSpPr>
            <a:spLocks/>
          </p:cNvSpPr>
          <p:nvPr/>
        </p:nvSpPr>
        <p:spPr bwMode="auto">
          <a:xfrm>
            <a:off x="4570413" y="6438900"/>
            <a:ext cx="19050" cy="15875"/>
          </a:xfrm>
          <a:custGeom>
            <a:avLst/>
            <a:gdLst>
              <a:gd name="T0" fmla="*/ 15586 w 11"/>
              <a:gd name="T1" fmla="*/ 1443 h 11"/>
              <a:gd name="T2" fmla="*/ 13855 w 11"/>
              <a:gd name="T3" fmla="*/ 1443 h 11"/>
              <a:gd name="T4" fmla="*/ 12123 w 11"/>
              <a:gd name="T5" fmla="*/ 0 h 11"/>
              <a:gd name="T6" fmla="*/ 10391 w 11"/>
              <a:gd name="T7" fmla="*/ 1443 h 11"/>
              <a:gd name="T8" fmla="*/ 8659 w 11"/>
              <a:gd name="T9" fmla="*/ 1443 h 11"/>
              <a:gd name="T10" fmla="*/ 6927 w 11"/>
              <a:gd name="T11" fmla="*/ 4330 h 11"/>
              <a:gd name="T12" fmla="*/ 3464 w 11"/>
              <a:gd name="T13" fmla="*/ 4330 h 11"/>
              <a:gd name="T14" fmla="*/ 1732 w 11"/>
              <a:gd name="T15" fmla="*/ 7216 h 11"/>
              <a:gd name="T16" fmla="*/ 0 w 11"/>
              <a:gd name="T17" fmla="*/ 8659 h 11"/>
              <a:gd name="T18" fmla="*/ 0 w 11"/>
              <a:gd name="T19" fmla="*/ 10102 h 11"/>
              <a:gd name="T20" fmla="*/ 0 w 11"/>
              <a:gd name="T21" fmla="*/ 12989 h 11"/>
              <a:gd name="T22" fmla="*/ 1732 w 11"/>
              <a:gd name="T23" fmla="*/ 14432 h 11"/>
              <a:gd name="T24" fmla="*/ 3464 w 11"/>
              <a:gd name="T25" fmla="*/ 14432 h 11"/>
              <a:gd name="T26" fmla="*/ 5195 w 11"/>
              <a:gd name="T27" fmla="*/ 12989 h 11"/>
              <a:gd name="T28" fmla="*/ 6927 w 11"/>
              <a:gd name="T29" fmla="*/ 12989 h 11"/>
              <a:gd name="T30" fmla="*/ 8659 w 11"/>
              <a:gd name="T31" fmla="*/ 11545 h 11"/>
              <a:gd name="T32" fmla="*/ 10391 w 11"/>
              <a:gd name="T33" fmla="*/ 10102 h 11"/>
              <a:gd name="T34" fmla="*/ 12123 w 11"/>
              <a:gd name="T35" fmla="*/ 8659 h 11"/>
              <a:gd name="T36" fmla="*/ 13855 w 11"/>
              <a:gd name="T37" fmla="*/ 7216 h 11"/>
              <a:gd name="T38" fmla="*/ 15586 w 11"/>
              <a:gd name="T39" fmla="*/ 4330 h 11"/>
              <a:gd name="T40" fmla="*/ 17318 w 11"/>
              <a:gd name="T41" fmla="*/ 2886 h 11"/>
              <a:gd name="T42" fmla="*/ 17318 w 11"/>
              <a:gd name="T43" fmla="*/ 1443 h 11"/>
              <a:gd name="T44" fmla="*/ 15586 w 11"/>
              <a:gd name="T45" fmla="*/ 1443 h 1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1"/>
              <a:gd name="T70" fmla="*/ 0 h 11"/>
              <a:gd name="T71" fmla="*/ 11 w 11"/>
              <a:gd name="T72" fmla="*/ 11 h 1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1" h="11">
                <a:moveTo>
                  <a:pt x="9" y="1"/>
                </a:moveTo>
                <a:lnTo>
                  <a:pt x="8" y="1"/>
                </a:lnTo>
                <a:lnTo>
                  <a:pt x="7" y="0"/>
                </a:lnTo>
                <a:lnTo>
                  <a:pt x="6" y="1"/>
                </a:lnTo>
                <a:lnTo>
                  <a:pt x="5" y="1"/>
                </a:lnTo>
                <a:lnTo>
                  <a:pt x="4" y="3"/>
                </a:lnTo>
                <a:lnTo>
                  <a:pt x="2" y="3"/>
                </a:lnTo>
                <a:lnTo>
                  <a:pt x="1" y="5"/>
                </a:lnTo>
                <a:lnTo>
                  <a:pt x="0" y="6"/>
                </a:lnTo>
                <a:lnTo>
                  <a:pt x="0" y="7"/>
                </a:lnTo>
                <a:lnTo>
                  <a:pt x="0" y="9"/>
                </a:lnTo>
                <a:lnTo>
                  <a:pt x="1" y="10"/>
                </a:lnTo>
                <a:lnTo>
                  <a:pt x="2" y="10"/>
                </a:lnTo>
                <a:lnTo>
                  <a:pt x="3" y="9"/>
                </a:lnTo>
                <a:lnTo>
                  <a:pt x="4" y="9"/>
                </a:lnTo>
                <a:lnTo>
                  <a:pt x="5" y="8"/>
                </a:lnTo>
                <a:lnTo>
                  <a:pt x="6" y="7"/>
                </a:lnTo>
                <a:lnTo>
                  <a:pt x="7" y="6"/>
                </a:lnTo>
                <a:lnTo>
                  <a:pt x="8" y="5"/>
                </a:lnTo>
                <a:lnTo>
                  <a:pt x="9" y="3"/>
                </a:lnTo>
                <a:lnTo>
                  <a:pt x="10" y="2"/>
                </a:lnTo>
                <a:lnTo>
                  <a:pt x="10" y="1"/>
                </a:lnTo>
                <a:lnTo>
                  <a:pt x="9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8" name="Freeform 286"/>
          <p:cNvSpPr>
            <a:spLocks/>
          </p:cNvSpPr>
          <p:nvPr/>
        </p:nvSpPr>
        <p:spPr bwMode="auto">
          <a:xfrm>
            <a:off x="4603750" y="6434138"/>
            <a:ext cx="12700" cy="7937"/>
          </a:xfrm>
          <a:custGeom>
            <a:avLst/>
            <a:gdLst>
              <a:gd name="T0" fmla="*/ 7257 w 7"/>
              <a:gd name="T1" fmla="*/ 3175 h 5"/>
              <a:gd name="T2" fmla="*/ 7257 w 7"/>
              <a:gd name="T3" fmla="*/ 1587 h 5"/>
              <a:gd name="T4" fmla="*/ 5443 w 7"/>
              <a:gd name="T5" fmla="*/ 0 h 5"/>
              <a:gd name="T6" fmla="*/ 3629 w 7"/>
              <a:gd name="T7" fmla="*/ 0 h 5"/>
              <a:gd name="T8" fmla="*/ 0 w 7"/>
              <a:gd name="T9" fmla="*/ 0 h 5"/>
              <a:gd name="T10" fmla="*/ 0 w 7"/>
              <a:gd name="T11" fmla="*/ 1587 h 5"/>
              <a:gd name="T12" fmla="*/ 0 w 7"/>
              <a:gd name="T13" fmla="*/ 1587 h 5"/>
              <a:gd name="T14" fmla="*/ 0 w 7"/>
              <a:gd name="T15" fmla="*/ 3175 h 5"/>
              <a:gd name="T16" fmla="*/ 1814 w 7"/>
              <a:gd name="T17" fmla="*/ 3175 h 5"/>
              <a:gd name="T18" fmla="*/ 3629 w 7"/>
              <a:gd name="T19" fmla="*/ 3175 h 5"/>
              <a:gd name="T20" fmla="*/ 5443 w 7"/>
              <a:gd name="T21" fmla="*/ 4762 h 5"/>
              <a:gd name="T22" fmla="*/ 5443 w 7"/>
              <a:gd name="T23" fmla="*/ 6350 h 5"/>
              <a:gd name="T24" fmla="*/ 7257 w 7"/>
              <a:gd name="T25" fmla="*/ 6350 h 5"/>
              <a:gd name="T26" fmla="*/ 9071 w 7"/>
              <a:gd name="T27" fmla="*/ 6350 h 5"/>
              <a:gd name="T28" fmla="*/ 9071 w 7"/>
              <a:gd name="T29" fmla="*/ 6350 h 5"/>
              <a:gd name="T30" fmla="*/ 10886 w 7"/>
              <a:gd name="T31" fmla="*/ 6350 h 5"/>
              <a:gd name="T32" fmla="*/ 10886 w 7"/>
              <a:gd name="T33" fmla="*/ 6350 h 5"/>
              <a:gd name="T34" fmla="*/ 10886 w 7"/>
              <a:gd name="T35" fmla="*/ 4762 h 5"/>
              <a:gd name="T36" fmla="*/ 10886 w 7"/>
              <a:gd name="T37" fmla="*/ 3175 h 5"/>
              <a:gd name="T38" fmla="*/ 9071 w 7"/>
              <a:gd name="T39" fmla="*/ 3175 h 5"/>
              <a:gd name="T40" fmla="*/ 7257 w 7"/>
              <a:gd name="T41" fmla="*/ 3175 h 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"/>
              <a:gd name="T64" fmla="*/ 0 h 5"/>
              <a:gd name="T65" fmla="*/ 7 w 7"/>
              <a:gd name="T66" fmla="*/ 5 h 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" h="5">
                <a:moveTo>
                  <a:pt x="4" y="2"/>
                </a:moveTo>
                <a:lnTo>
                  <a:pt x="4" y="1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  <a:lnTo>
                  <a:pt x="3" y="3"/>
                </a:lnTo>
                <a:lnTo>
                  <a:pt x="3" y="4"/>
                </a:lnTo>
                <a:lnTo>
                  <a:pt x="4" y="4"/>
                </a:lnTo>
                <a:lnTo>
                  <a:pt x="5" y="4"/>
                </a:lnTo>
                <a:lnTo>
                  <a:pt x="6" y="4"/>
                </a:lnTo>
                <a:lnTo>
                  <a:pt x="6" y="3"/>
                </a:lnTo>
                <a:lnTo>
                  <a:pt x="6" y="2"/>
                </a:lnTo>
                <a:lnTo>
                  <a:pt x="5" y="2"/>
                </a:lnTo>
                <a:lnTo>
                  <a:pt x="4" y="2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9" name="Freeform 287"/>
          <p:cNvSpPr>
            <a:spLocks/>
          </p:cNvSpPr>
          <p:nvPr/>
        </p:nvSpPr>
        <p:spPr bwMode="auto">
          <a:xfrm>
            <a:off x="4597400" y="6443663"/>
            <a:ext cx="6350" cy="3175"/>
          </a:xfrm>
          <a:custGeom>
            <a:avLst/>
            <a:gdLst>
              <a:gd name="T0" fmla="*/ 5292 w 6"/>
              <a:gd name="T1" fmla="*/ 1588 h 2"/>
              <a:gd name="T2" fmla="*/ 3175 w 6"/>
              <a:gd name="T3" fmla="*/ 0 h 2"/>
              <a:gd name="T4" fmla="*/ 2117 w 6"/>
              <a:gd name="T5" fmla="*/ 0 h 2"/>
              <a:gd name="T6" fmla="*/ 0 w 6"/>
              <a:gd name="T7" fmla="*/ 0 h 2"/>
              <a:gd name="T8" fmla="*/ 0 w 6"/>
              <a:gd name="T9" fmla="*/ 0 h 2"/>
              <a:gd name="T10" fmla="*/ 0 w 6"/>
              <a:gd name="T11" fmla="*/ 1588 h 2"/>
              <a:gd name="T12" fmla="*/ 1058 w 6"/>
              <a:gd name="T13" fmla="*/ 1588 h 2"/>
              <a:gd name="T14" fmla="*/ 2117 w 6"/>
              <a:gd name="T15" fmla="*/ 1588 h 2"/>
              <a:gd name="T16" fmla="*/ 3175 w 6"/>
              <a:gd name="T17" fmla="*/ 1588 h 2"/>
              <a:gd name="T18" fmla="*/ 3175 w 6"/>
              <a:gd name="T19" fmla="*/ 1588 h 2"/>
              <a:gd name="T20" fmla="*/ 3175 w 6"/>
              <a:gd name="T21" fmla="*/ 1588 h 2"/>
              <a:gd name="T22" fmla="*/ 4233 w 6"/>
              <a:gd name="T23" fmla="*/ 1588 h 2"/>
              <a:gd name="T24" fmla="*/ 4233 w 6"/>
              <a:gd name="T25" fmla="*/ 1588 h 2"/>
              <a:gd name="T26" fmla="*/ 5292 w 6"/>
              <a:gd name="T27" fmla="*/ 1588 h 2"/>
              <a:gd name="T28" fmla="*/ 5292 w 6"/>
              <a:gd name="T29" fmla="*/ 1588 h 2"/>
              <a:gd name="T30" fmla="*/ 5292 w 6"/>
              <a:gd name="T31" fmla="*/ 1588 h 2"/>
              <a:gd name="T32" fmla="*/ 5292 w 6"/>
              <a:gd name="T33" fmla="*/ 1588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"/>
              <a:gd name="T52" fmla="*/ 0 h 2"/>
              <a:gd name="T53" fmla="*/ 6 w 6"/>
              <a:gd name="T54" fmla="*/ 2 h 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" h="2">
                <a:moveTo>
                  <a:pt x="5" y="1"/>
                </a:move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3" y="1"/>
                </a:lnTo>
                <a:lnTo>
                  <a:pt x="4" y="1"/>
                </a:lnTo>
                <a:lnTo>
                  <a:pt x="5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0" name="Freeform 288"/>
          <p:cNvSpPr>
            <a:spLocks/>
          </p:cNvSpPr>
          <p:nvPr/>
        </p:nvSpPr>
        <p:spPr bwMode="auto">
          <a:xfrm>
            <a:off x="4611688" y="6451600"/>
            <a:ext cx="4762" cy="11113"/>
          </a:xfrm>
          <a:custGeom>
            <a:avLst/>
            <a:gdLst>
              <a:gd name="T0" fmla="*/ 3175 w 3"/>
              <a:gd name="T1" fmla="*/ 1389 h 8"/>
              <a:gd name="T2" fmla="*/ 1587 w 3"/>
              <a:gd name="T3" fmla="*/ 0 h 8"/>
              <a:gd name="T4" fmla="*/ 1587 w 3"/>
              <a:gd name="T5" fmla="*/ 1389 h 8"/>
              <a:gd name="T6" fmla="*/ 0 w 3"/>
              <a:gd name="T7" fmla="*/ 1389 h 8"/>
              <a:gd name="T8" fmla="*/ 0 w 3"/>
              <a:gd name="T9" fmla="*/ 2778 h 8"/>
              <a:gd name="T10" fmla="*/ 0 w 3"/>
              <a:gd name="T11" fmla="*/ 4167 h 8"/>
              <a:gd name="T12" fmla="*/ 0 w 3"/>
              <a:gd name="T13" fmla="*/ 5557 h 8"/>
              <a:gd name="T14" fmla="*/ 0 w 3"/>
              <a:gd name="T15" fmla="*/ 8335 h 8"/>
              <a:gd name="T16" fmla="*/ 1587 w 3"/>
              <a:gd name="T17" fmla="*/ 9724 h 8"/>
              <a:gd name="T18" fmla="*/ 3175 w 3"/>
              <a:gd name="T19" fmla="*/ 8335 h 8"/>
              <a:gd name="T20" fmla="*/ 3175 w 3"/>
              <a:gd name="T21" fmla="*/ 5557 h 8"/>
              <a:gd name="T22" fmla="*/ 3175 w 3"/>
              <a:gd name="T23" fmla="*/ 2778 h 8"/>
              <a:gd name="T24" fmla="*/ 1587 w 3"/>
              <a:gd name="T25" fmla="*/ 0 h 8"/>
              <a:gd name="T26" fmla="*/ 1587 w 3"/>
              <a:gd name="T27" fmla="*/ 1389 h 8"/>
              <a:gd name="T28" fmla="*/ 3175 w 3"/>
              <a:gd name="T29" fmla="*/ 1389 h 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"/>
              <a:gd name="T46" fmla="*/ 0 h 8"/>
              <a:gd name="T47" fmla="*/ 3 w 3"/>
              <a:gd name="T48" fmla="*/ 8 h 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" h="8">
                <a:moveTo>
                  <a:pt x="2" y="1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6"/>
                </a:lnTo>
                <a:lnTo>
                  <a:pt x="1" y="7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1" y="0"/>
                </a:lnTo>
                <a:lnTo>
                  <a:pt x="1" y="1"/>
                </a:lnTo>
                <a:lnTo>
                  <a:pt x="2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1" name="Freeform 289"/>
          <p:cNvSpPr>
            <a:spLocks/>
          </p:cNvSpPr>
          <p:nvPr/>
        </p:nvSpPr>
        <p:spPr bwMode="auto">
          <a:xfrm>
            <a:off x="4651375" y="6513513"/>
            <a:ext cx="46038" cy="33337"/>
          </a:xfrm>
          <a:custGeom>
            <a:avLst/>
            <a:gdLst>
              <a:gd name="T0" fmla="*/ 15346 w 30"/>
              <a:gd name="T1" fmla="*/ 24640 h 23"/>
              <a:gd name="T2" fmla="*/ 10742 w 30"/>
              <a:gd name="T3" fmla="*/ 24640 h 23"/>
              <a:gd name="T4" fmla="*/ 4604 w 30"/>
              <a:gd name="T5" fmla="*/ 24640 h 23"/>
              <a:gd name="T6" fmla="*/ 1535 w 30"/>
              <a:gd name="T7" fmla="*/ 21742 h 23"/>
              <a:gd name="T8" fmla="*/ 0 w 30"/>
              <a:gd name="T9" fmla="*/ 17393 h 23"/>
              <a:gd name="T10" fmla="*/ 1535 w 30"/>
              <a:gd name="T11" fmla="*/ 14494 h 23"/>
              <a:gd name="T12" fmla="*/ 4604 w 30"/>
              <a:gd name="T13" fmla="*/ 11595 h 23"/>
              <a:gd name="T14" fmla="*/ 4604 w 30"/>
              <a:gd name="T15" fmla="*/ 8697 h 23"/>
              <a:gd name="T16" fmla="*/ 9208 w 30"/>
              <a:gd name="T17" fmla="*/ 7247 h 23"/>
              <a:gd name="T18" fmla="*/ 10742 w 30"/>
              <a:gd name="T19" fmla="*/ 5798 h 23"/>
              <a:gd name="T20" fmla="*/ 13811 w 30"/>
              <a:gd name="T21" fmla="*/ 4348 h 23"/>
              <a:gd name="T22" fmla="*/ 16881 w 30"/>
              <a:gd name="T23" fmla="*/ 2899 h 23"/>
              <a:gd name="T24" fmla="*/ 19950 w 30"/>
              <a:gd name="T25" fmla="*/ 1449 h 23"/>
              <a:gd name="T26" fmla="*/ 23019 w 30"/>
              <a:gd name="T27" fmla="*/ 1449 h 23"/>
              <a:gd name="T28" fmla="*/ 26088 w 30"/>
              <a:gd name="T29" fmla="*/ 0 h 23"/>
              <a:gd name="T30" fmla="*/ 29157 w 30"/>
              <a:gd name="T31" fmla="*/ 1449 h 23"/>
              <a:gd name="T32" fmla="*/ 30692 w 30"/>
              <a:gd name="T33" fmla="*/ 1449 h 23"/>
              <a:gd name="T34" fmla="*/ 33761 w 30"/>
              <a:gd name="T35" fmla="*/ 4348 h 23"/>
              <a:gd name="T36" fmla="*/ 36830 w 30"/>
              <a:gd name="T37" fmla="*/ 8697 h 23"/>
              <a:gd name="T38" fmla="*/ 39900 w 30"/>
              <a:gd name="T39" fmla="*/ 13045 h 23"/>
              <a:gd name="T40" fmla="*/ 42969 w 30"/>
              <a:gd name="T41" fmla="*/ 17393 h 23"/>
              <a:gd name="T42" fmla="*/ 42969 w 30"/>
              <a:gd name="T43" fmla="*/ 20292 h 23"/>
              <a:gd name="T44" fmla="*/ 44503 w 30"/>
              <a:gd name="T45" fmla="*/ 21742 h 23"/>
              <a:gd name="T46" fmla="*/ 42969 w 30"/>
              <a:gd name="T47" fmla="*/ 24640 h 23"/>
              <a:gd name="T48" fmla="*/ 42969 w 30"/>
              <a:gd name="T49" fmla="*/ 27539 h 23"/>
              <a:gd name="T50" fmla="*/ 39900 w 30"/>
              <a:gd name="T51" fmla="*/ 30438 h 23"/>
              <a:gd name="T52" fmla="*/ 36830 w 30"/>
              <a:gd name="T53" fmla="*/ 30438 h 23"/>
              <a:gd name="T54" fmla="*/ 32227 w 30"/>
              <a:gd name="T55" fmla="*/ 31888 h 23"/>
              <a:gd name="T56" fmla="*/ 29157 w 30"/>
              <a:gd name="T57" fmla="*/ 30438 h 23"/>
              <a:gd name="T58" fmla="*/ 29157 w 30"/>
              <a:gd name="T59" fmla="*/ 30438 h 23"/>
              <a:gd name="T60" fmla="*/ 27623 w 30"/>
              <a:gd name="T61" fmla="*/ 30438 h 23"/>
              <a:gd name="T62" fmla="*/ 27623 w 30"/>
              <a:gd name="T63" fmla="*/ 28989 h 23"/>
              <a:gd name="T64" fmla="*/ 27623 w 30"/>
              <a:gd name="T65" fmla="*/ 27539 h 23"/>
              <a:gd name="T66" fmla="*/ 27623 w 30"/>
              <a:gd name="T67" fmla="*/ 26090 h 23"/>
              <a:gd name="T68" fmla="*/ 29157 w 30"/>
              <a:gd name="T69" fmla="*/ 24640 h 23"/>
              <a:gd name="T70" fmla="*/ 27623 w 30"/>
              <a:gd name="T71" fmla="*/ 24640 h 23"/>
              <a:gd name="T72" fmla="*/ 26088 w 30"/>
              <a:gd name="T73" fmla="*/ 23191 h 23"/>
              <a:gd name="T74" fmla="*/ 23019 w 30"/>
              <a:gd name="T75" fmla="*/ 21742 h 23"/>
              <a:gd name="T76" fmla="*/ 18415 w 30"/>
              <a:gd name="T77" fmla="*/ 20292 h 23"/>
              <a:gd name="T78" fmla="*/ 15346 w 30"/>
              <a:gd name="T79" fmla="*/ 20292 h 23"/>
              <a:gd name="T80" fmla="*/ 15346 w 30"/>
              <a:gd name="T81" fmla="*/ 20292 h 23"/>
              <a:gd name="T82" fmla="*/ 15346 w 30"/>
              <a:gd name="T83" fmla="*/ 21742 h 23"/>
              <a:gd name="T84" fmla="*/ 15346 w 30"/>
              <a:gd name="T85" fmla="*/ 23191 h 23"/>
              <a:gd name="T86" fmla="*/ 15346 w 30"/>
              <a:gd name="T87" fmla="*/ 24640 h 23"/>
              <a:gd name="T88" fmla="*/ 15346 w 30"/>
              <a:gd name="T89" fmla="*/ 24640 h 2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0"/>
              <a:gd name="T136" fmla="*/ 0 h 23"/>
              <a:gd name="T137" fmla="*/ 30 w 30"/>
              <a:gd name="T138" fmla="*/ 23 h 2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0" h="23">
                <a:moveTo>
                  <a:pt x="10" y="17"/>
                </a:moveTo>
                <a:lnTo>
                  <a:pt x="7" y="17"/>
                </a:lnTo>
                <a:lnTo>
                  <a:pt x="3" y="17"/>
                </a:lnTo>
                <a:lnTo>
                  <a:pt x="1" y="15"/>
                </a:lnTo>
                <a:lnTo>
                  <a:pt x="0" y="12"/>
                </a:lnTo>
                <a:lnTo>
                  <a:pt x="1" y="10"/>
                </a:lnTo>
                <a:lnTo>
                  <a:pt x="3" y="8"/>
                </a:lnTo>
                <a:lnTo>
                  <a:pt x="3" y="6"/>
                </a:lnTo>
                <a:lnTo>
                  <a:pt x="6" y="5"/>
                </a:lnTo>
                <a:lnTo>
                  <a:pt x="7" y="4"/>
                </a:lnTo>
                <a:lnTo>
                  <a:pt x="9" y="3"/>
                </a:lnTo>
                <a:lnTo>
                  <a:pt x="11" y="2"/>
                </a:lnTo>
                <a:lnTo>
                  <a:pt x="13" y="1"/>
                </a:lnTo>
                <a:lnTo>
                  <a:pt x="15" y="1"/>
                </a:lnTo>
                <a:lnTo>
                  <a:pt x="17" y="0"/>
                </a:lnTo>
                <a:lnTo>
                  <a:pt x="19" y="1"/>
                </a:lnTo>
                <a:lnTo>
                  <a:pt x="20" y="1"/>
                </a:lnTo>
                <a:lnTo>
                  <a:pt x="22" y="3"/>
                </a:lnTo>
                <a:lnTo>
                  <a:pt x="24" y="6"/>
                </a:lnTo>
                <a:lnTo>
                  <a:pt x="26" y="9"/>
                </a:lnTo>
                <a:lnTo>
                  <a:pt x="28" y="12"/>
                </a:lnTo>
                <a:lnTo>
                  <a:pt x="28" y="14"/>
                </a:lnTo>
                <a:lnTo>
                  <a:pt x="29" y="15"/>
                </a:lnTo>
                <a:lnTo>
                  <a:pt x="28" y="17"/>
                </a:lnTo>
                <a:lnTo>
                  <a:pt x="28" y="19"/>
                </a:lnTo>
                <a:lnTo>
                  <a:pt x="26" y="21"/>
                </a:lnTo>
                <a:lnTo>
                  <a:pt x="24" y="21"/>
                </a:lnTo>
                <a:lnTo>
                  <a:pt x="21" y="22"/>
                </a:lnTo>
                <a:lnTo>
                  <a:pt x="19" y="21"/>
                </a:lnTo>
                <a:lnTo>
                  <a:pt x="18" y="21"/>
                </a:lnTo>
                <a:lnTo>
                  <a:pt x="18" y="20"/>
                </a:lnTo>
                <a:lnTo>
                  <a:pt x="18" y="19"/>
                </a:lnTo>
                <a:lnTo>
                  <a:pt x="18" y="18"/>
                </a:lnTo>
                <a:lnTo>
                  <a:pt x="19" y="17"/>
                </a:lnTo>
                <a:lnTo>
                  <a:pt x="18" y="17"/>
                </a:lnTo>
                <a:lnTo>
                  <a:pt x="17" y="16"/>
                </a:lnTo>
                <a:lnTo>
                  <a:pt x="15" y="15"/>
                </a:lnTo>
                <a:lnTo>
                  <a:pt x="12" y="14"/>
                </a:lnTo>
                <a:lnTo>
                  <a:pt x="10" y="14"/>
                </a:lnTo>
                <a:lnTo>
                  <a:pt x="10" y="15"/>
                </a:lnTo>
                <a:lnTo>
                  <a:pt x="10" y="16"/>
                </a:lnTo>
                <a:lnTo>
                  <a:pt x="10" y="17"/>
                </a:lnTo>
              </a:path>
            </a:pathLst>
          </a:custGeom>
          <a:solidFill>
            <a:srgbClr val="FFCC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2" name="Freeform 290"/>
          <p:cNvSpPr>
            <a:spLocks/>
          </p:cNvSpPr>
          <p:nvPr/>
        </p:nvSpPr>
        <p:spPr bwMode="auto">
          <a:xfrm>
            <a:off x="4586288" y="6478588"/>
            <a:ext cx="60325" cy="26987"/>
          </a:xfrm>
          <a:custGeom>
            <a:avLst/>
            <a:gdLst>
              <a:gd name="T0" fmla="*/ 58817 w 40"/>
              <a:gd name="T1" fmla="*/ 25638 h 20"/>
              <a:gd name="T2" fmla="*/ 57309 w 40"/>
              <a:gd name="T3" fmla="*/ 24288 h 20"/>
              <a:gd name="T4" fmla="*/ 55801 w 40"/>
              <a:gd name="T5" fmla="*/ 21590 h 20"/>
              <a:gd name="T6" fmla="*/ 54293 w 40"/>
              <a:gd name="T7" fmla="*/ 20240 h 20"/>
              <a:gd name="T8" fmla="*/ 51276 w 40"/>
              <a:gd name="T9" fmla="*/ 18891 h 20"/>
              <a:gd name="T10" fmla="*/ 49768 w 40"/>
              <a:gd name="T11" fmla="*/ 17542 h 20"/>
              <a:gd name="T12" fmla="*/ 46752 w 40"/>
              <a:gd name="T13" fmla="*/ 17542 h 20"/>
              <a:gd name="T14" fmla="*/ 43736 w 40"/>
              <a:gd name="T15" fmla="*/ 16192 h 20"/>
              <a:gd name="T16" fmla="*/ 42227 w 40"/>
              <a:gd name="T17" fmla="*/ 14843 h 20"/>
              <a:gd name="T18" fmla="*/ 39211 w 40"/>
              <a:gd name="T19" fmla="*/ 13494 h 20"/>
              <a:gd name="T20" fmla="*/ 37703 w 40"/>
              <a:gd name="T21" fmla="*/ 12144 h 20"/>
              <a:gd name="T22" fmla="*/ 34687 w 40"/>
              <a:gd name="T23" fmla="*/ 10795 h 20"/>
              <a:gd name="T24" fmla="*/ 31671 w 40"/>
              <a:gd name="T25" fmla="*/ 9445 h 20"/>
              <a:gd name="T26" fmla="*/ 31671 w 40"/>
              <a:gd name="T27" fmla="*/ 9445 h 20"/>
              <a:gd name="T28" fmla="*/ 28654 w 40"/>
              <a:gd name="T29" fmla="*/ 8096 h 20"/>
              <a:gd name="T30" fmla="*/ 27146 w 40"/>
              <a:gd name="T31" fmla="*/ 8096 h 20"/>
              <a:gd name="T32" fmla="*/ 27146 w 40"/>
              <a:gd name="T33" fmla="*/ 8096 h 20"/>
              <a:gd name="T34" fmla="*/ 24130 w 40"/>
              <a:gd name="T35" fmla="*/ 8096 h 20"/>
              <a:gd name="T36" fmla="*/ 19606 w 40"/>
              <a:gd name="T37" fmla="*/ 5397 h 20"/>
              <a:gd name="T38" fmla="*/ 16589 w 40"/>
              <a:gd name="T39" fmla="*/ 5397 h 20"/>
              <a:gd name="T40" fmla="*/ 15081 w 40"/>
              <a:gd name="T41" fmla="*/ 4048 h 20"/>
              <a:gd name="T42" fmla="*/ 12065 w 40"/>
              <a:gd name="T43" fmla="*/ 1349 h 20"/>
              <a:gd name="T44" fmla="*/ 9049 w 40"/>
              <a:gd name="T45" fmla="*/ 1349 h 20"/>
              <a:gd name="T46" fmla="*/ 6033 w 40"/>
              <a:gd name="T47" fmla="*/ 0 h 20"/>
              <a:gd name="T48" fmla="*/ 3016 w 40"/>
              <a:gd name="T49" fmla="*/ 0 h 20"/>
              <a:gd name="T50" fmla="*/ 1508 w 40"/>
              <a:gd name="T51" fmla="*/ 1349 h 20"/>
              <a:gd name="T52" fmla="*/ 1508 w 40"/>
              <a:gd name="T53" fmla="*/ 1349 h 20"/>
              <a:gd name="T54" fmla="*/ 0 w 40"/>
              <a:gd name="T55" fmla="*/ 4048 h 20"/>
              <a:gd name="T56" fmla="*/ 1508 w 40"/>
              <a:gd name="T57" fmla="*/ 4048 h 20"/>
              <a:gd name="T58" fmla="*/ 3016 w 40"/>
              <a:gd name="T59" fmla="*/ 8096 h 20"/>
              <a:gd name="T60" fmla="*/ 6033 w 40"/>
              <a:gd name="T61" fmla="*/ 10795 h 20"/>
              <a:gd name="T62" fmla="*/ 9049 w 40"/>
              <a:gd name="T63" fmla="*/ 13494 h 20"/>
              <a:gd name="T64" fmla="*/ 10557 w 40"/>
              <a:gd name="T65" fmla="*/ 16192 h 20"/>
              <a:gd name="T66" fmla="*/ 12065 w 40"/>
              <a:gd name="T67" fmla="*/ 17542 h 20"/>
              <a:gd name="T68" fmla="*/ 13573 w 40"/>
              <a:gd name="T69" fmla="*/ 17542 h 20"/>
              <a:gd name="T70" fmla="*/ 15081 w 40"/>
              <a:gd name="T71" fmla="*/ 18891 h 20"/>
              <a:gd name="T72" fmla="*/ 16589 w 40"/>
              <a:gd name="T73" fmla="*/ 18891 h 20"/>
              <a:gd name="T74" fmla="*/ 19606 w 40"/>
              <a:gd name="T75" fmla="*/ 20240 h 20"/>
              <a:gd name="T76" fmla="*/ 25638 w 40"/>
              <a:gd name="T77" fmla="*/ 20240 h 20"/>
              <a:gd name="T78" fmla="*/ 28654 w 40"/>
              <a:gd name="T79" fmla="*/ 20240 h 20"/>
              <a:gd name="T80" fmla="*/ 33179 w 40"/>
              <a:gd name="T81" fmla="*/ 20240 h 20"/>
              <a:gd name="T82" fmla="*/ 36195 w 40"/>
              <a:gd name="T83" fmla="*/ 21590 h 20"/>
              <a:gd name="T84" fmla="*/ 39211 w 40"/>
              <a:gd name="T85" fmla="*/ 21590 h 20"/>
              <a:gd name="T86" fmla="*/ 42227 w 40"/>
              <a:gd name="T87" fmla="*/ 24288 h 20"/>
              <a:gd name="T88" fmla="*/ 45244 w 40"/>
              <a:gd name="T89" fmla="*/ 24288 h 20"/>
              <a:gd name="T90" fmla="*/ 48260 w 40"/>
              <a:gd name="T91" fmla="*/ 24288 h 20"/>
              <a:gd name="T92" fmla="*/ 51276 w 40"/>
              <a:gd name="T93" fmla="*/ 24288 h 20"/>
              <a:gd name="T94" fmla="*/ 54293 w 40"/>
              <a:gd name="T95" fmla="*/ 24288 h 20"/>
              <a:gd name="T96" fmla="*/ 57309 w 40"/>
              <a:gd name="T97" fmla="*/ 24288 h 20"/>
              <a:gd name="T98" fmla="*/ 57309 w 40"/>
              <a:gd name="T99" fmla="*/ 21590 h 20"/>
              <a:gd name="T100" fmla="*/ 57309 w 40"/>
              <a:gd name="T101" fmla="*/ 21590 h 20"/>
              <a:gd name="T102" fmla="*/ 54293 w 40"/>
              <a:gd name="T103" fmla="*/ 20240 h 20"/>
              <a:gd name="T104" fmla="*/ 52784 w 40"/>
              <a:gd name="T105" fmla="*/ 18891 h 20"/>
              <a:gd name="T106" fmla="*/ 52784 w 40"/>
              <a:gd name="T107" fmla="*/ 18891 h 20"/>
              <a:gd name="T108" fmla="*/ 58817 w 40"/>
              <a:gd name="T109" fmla="*/ 25638 h 2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0"/>
              <a:gd name="T166" fmla="*/ 0 h 20"/>
              <a:gd name="T167" fmla="*/ 40 w 40"/>
              <a:gd name="T168" fmla="*/ 20 h 2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0" h="20">
                <a:moveTo>
                  <a:pt x="39" y="19"/>
                </a:moveTo>
                <a:lnTo>
                  <a:pt x="38" y="18"/>
                </a:lnTo>
                <a:lnTo>
                  <a:pt x="37" y="16"/>
                </a:lnTo>
                <a:lnTo>
                  <a:pt x="36" y="15"/>
                </a:lnTo>
                <a:lnTo>
                  <a:pt x="34" y="14"/>
                </a:lnTo>
                <a:lnTo>
                  <a:pt x="33" y="13"/>
                </a:lnTo>
                <a:lnTo>
                  <a:pt x="31" y="13"/>
                </a:lnTo>
                <a:lnTo>
                  <a:pt x="29" y="12"/>
                </a:lnTo>
                <a:lnTo>
                  <a:pt x="28" y="11"/>
                </a:lnTo>
                <a:lnTo>
                  <a:pt x="26" y="10"/>
                </a:lnTo>
                <a:lnTo>
                  <a:pt x="25" y="9"/>
                </a:lnTo>
                <a:lnTo>
                  <a:pt x="23" y="8"/>
                </a:lnTo>
                <a:lnTo>
                  <a:pt x="21" y="7"/>
                </a:lnTo>
                <a:lnTo>
                  <a:pt x="19" y="6"/>
                </a:lnTo>
                <a:lnTo>
                  <a:pt x="18" y="6"/>
                </a:lnTo>
                <a:lnTo>
                  <a:pt x="16" y="6"/>
                </a:lnTo>
                <a:lnTo>
                  <a:pt x="13" y="4"/>
                </a:lnTo>
                <a:lnTo>
                  <a:pt x="11" y="4"/>
                </a:lnTo>
                <a:lnTo>
                  <a:pt x="10" y="3"/>
                </a:lnTo>
                <a:lnTo>
                  <a:pt x="8" y="1"/>
                </a:lnTo>
                <a:lnTo>
                  <a:pt x="6" y="1"/>
                </a:lnTo>
                <a:lnTo>
                  <a:pt x="4" y="0"/>
                </a:lnTo>
                <a:lnTo>
                  <a:pt x="2" y="0"/>
                </a:lnTo>
                <a:lnTo>
                  <a:pt x="1" y="1"/>
                </a:lnTo>
                <a:lnTo>
                  <a:pt x="0" y="3"/>
                </a:lnTo>
                <a:lnTo>
                  <a:pt x="1" y="3"/>
                </a:lnTo>
                <a:lnTo>
                  <a:pt x="2" y="6"/>
                </a:lnTo>
                <a:lnTo>
                  <a:pt x="4" y="8"/>
                </a:lnTo>
                <a:lnTo>
                  <a:pt x="6" y="10"/>
                </a:lnTo>
                <a:lnTo>
                  <a:pt x="7" y="12"/>
                </a:lnTo>
                <a:lnTo>
                  <a:pt x="8" y="13"/>
                </a:lnTo>
                <a:lnTo>
                  <a:pt x="9" y="13"/>
                </a:lnTo>
                <a:lnTo>
                  <a:pt x="10" y="14"/>
                </a:lnTo>
                <a:lnTo>
                  <a:pt x="11" y="14"/>
                </a:lnTo>
                <a:lnTo>
                  <a:pt x="13" y="15"/>
                </a:lnTo>
                <a:lnTo>
                  <a:pt x="17" y="15"/>
                </a:lnTo>
                <a:lnTo>
                  <a:pt x="19" y="15"/>
                </a:lnTo>
                <a:lnTo>
                  <a:pt x="22" y="15"/>
                </a:lnTo>
                <a:lnTo>
                  <a:pt x="24" y="16"/>
                </a:lnTo>
                <a:lnTo>
                  <a:pt x="26" y="16"/>
                </a:lnTo>
                <a:lnTo>
                  <a:pt x="28" y="18"/>
                </a:lnTo>
                <a:lnTo>
                  <a:pt x="30" y="18"/>
                </a:lnTo>
                <a:lnTo>
                  <a:pt x="32" y="18"/>
                </a:lnTo>
                <a:lnTo>
                  <a:pt x="34" y="18"/>
                </a:lnTo>
                <a:lnTo>
                  <a:pt x="36" y="18"/>
                </a:lnTo>
                <a:lnTo>
                  <a:pt x="38" y="18"/>
                </a:lnTo>
                <a:lnTo>
                  <a:pt x="38" y="16"/>
                </a:lnTo>
                <a:lnTo>
                  <a:pt x="36" y="15"/>
                </a:lnTo>
                <a:lnTo>
                  <a:pt x="35" y="14"/>
                </a:lnTo>
                <a:lnTo>
                  <a:pt x="39" y="19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3" name="Freeform 291"/>
          <p:cNvSpPr>
            <a:spLocks/>
          </p:cNvSpPr>
          <p:nvPr/>
        </p:nvSpPr>
        <p:spPr bwMode="auto">
          <a:xfrm>
            <a:off x="4622800" y="6473825"/>
            <a:ext cx="4763" cy="7938"/>
          </a:xfrm>
          <a:custGeom>
            <a:avLst/>
            <a:gdLst>
              <a:gd name="T0" fmla="*/ 2382 w 2"/>
              <a:gd name="T1" fmla="*/ 1588 h 5"/>
              <a:gd name="T2" fmla="*/ 2382 w 2"/>
              <a:gd name="T3" fmla="*/ 1588 h 5"/>
              <a:gd name="T4" fmla="*/ 2382 w 2"/>
              <a:gd name="T5" fmla="*/ 1588 h 5"/>
              <a:gd name="T6" fmla="*/ 2382 w 2"/>
              <a:gd name="T7" fmla="*/ 0 h 5"/>
              <a:gd name="T8" fmla="*/ 0 w 2"/>
              <a:gd name="T9" fmla="*/ 0 h 5"/>
              <a:gd name="T10" fmla="*/ 0 w 2"/>
              <a:gd name="T11" fmla="*/ 1588 h 5"/>
              <a:gd name="T12" fmla="*/ 0 w 2"/>
              <a:gd name="T13" fmla="*/ 1588 h 5"/>
              <a:gd name="T14" fmla="*/ 0 w 2"/>
              <a:gd name="T15" fmla="*/ 3175 h 5"/>
              <a:gd name="T16" fmla="*/ 0 w 2"/>
              <a:gd name="T17" fmla="*/ 4763 h 5"/>
              <a:gd name="T18" fmla="*/ 0 w 2"/>
              <a:gd name="T19" fmla="*/ 4763 h 5"/>
              <a:gd name="T20" fmla="*/ 0 w 2"/>
              <a:gd name="T21" fmla="*/ 6350 h 5"/>
              <a:gd name="T22" fmla="*/ 2382 w 2"/>
              <a:gd name="T23" fmla="*/ 6350 h 5"/>
              <a:gd name="T24" fmla="*/ 2382 w 2"/>
              <a:gd name="T25" fmla="*/ 6350 h 5"/>
              <a:gd name="T26" fmla="*/ 2382 w 2"/>
              <a:gd name="T27" fmla="*/ 4763 h 5"/>
              <a:gd name="T28" fmla="*/ 2382 w 2"/>
              <a:gd name="T29" fmla="*/ 4763 h 5"/>
              <a:gd name="T30" fmla="*/ 2382 w 2"/>
              <a:gd name="T31" fmla="*/ 3175 h 5"/>
              <a:gd name="T32" fmla="*/ 2382 w 2"/>
              <a:gd name="T33" fmla="*/ 1588 h 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"/>
              <a:gd name="T52" fmla="*/ 0 h 5"/>
              <a:gd name="T53" fmla="*/ 2 w 2"/>
              <a:gd name="T54" fmla="*/ 5 h 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" h="5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4" name="Freeform 292"/>
          <p:cNvSpPr>
            <a:spLocks/>
          </p:cNvSpPr>
          <p:nvPr/>
        </p:nvSpPr>
        <p:spPr bwMode="auto">
          <a:xfrm>
            <a:off x="4616450" y="6511925"/>
            <a:ext cx="4763" cy="11113"/>
          </a:xfrm>
          <a:custGeom>
            <a:avLst/>
            <a:gdLst>
              <a:gd name="T0" fmla="*/ 3175 w 3"/>
              <a:gd name="T1" fmla="*/ 1852 h 6"/>
              <a:gd name="T2" fmla="*/ 1588 w 3"/>
              <a:gd name="T3" fmla="*/ 1852 h 6"/>
              <a:gd name="T4" fmla="*/ 1588 w 3"/>
              <a:gd name="T5" fmla="*/ 0 h 6"/>
              <a:gd name="T6" fmla="*/ 0 w 3"/>
              <a:gd name="T7" fmla="*/ 0 h 6"/>
              <a:gd name="T8" fmla="*/ 0 w 3"/>
              <a:gd name="T9" fmla="*/ 1852 h 6"/>
              <a:gd name="T10" fmla="*/ 0 w 3"/>
              <a:gd name="T11" fmla="*/ 3704 h 6"/>
              <a:gd name="T12" fmla="*/ 0 w 3"/>
              <a:gd name="T13" fmla="*/ 5557 h 6"/>
              <a:gd name="T14" fmla="*/ 0 w 3"/>
              <a:gd name="T15" fmla="*/ 5557 h 6"/>
              <a:gd name="T16" fmla="*/ 0 w 3"/>
              <a:gd name="T17" fmla="*/ 7409 h 6"/>
              <a:gd name="T18" fmla="*/ 0 w 3"/>
              <a:gd name="T19" fmla="*/ 9261 h 6"/>
              <a:gd name="T20" fmla="*/ 0 w 3"/>
              <a:gd name="T21" fmla="*/ 9261 h 6"/>
              <a:gd name="T22" fmla="*/ 1588 w 3"/>
              <a:gd name="T23" fmla="*/ 9261 h 6"/>
              <a:gd name="T24" fmla="*/ 1588 w 3"/>
              <a:gd name="T25" fmla="*/ 9261 h 6"/>
              <a:gd name="T26" fmla="*/ 1588 w 3"/>
              <a:gd name="T27" fmla="*/ 7409 h 6"/>
              <a:gd name="T28" fmla="*/ 3175 w 3"/>
              <a:gd name="T29" fmla="*/ 5557 h 6"/>
              <a:gd name="T30" fmla="*/ 3175 w 3"/>
              <a:gd name="T31" fmla="*/ 5557 h 6"/>
              <a:gd name="T32" fmla="*/ 3175 w 3"/>
              <a:gd name="T33" fmla="*/ 3704 h 6"/>
              <a:gd name="T34" fmla="*/ 3175 w 3"/>
              <a:gd name="T35" fmla="*/ 3704 h 6"/>
              <a:gd name="T36" fmla="*/ 3175 w 3"/>
              <a:gd name="T37" fmla="*/ 1852 h 6"/>
              <a:gd name="T38" fmla="*/ 1588 w 3"/>
              <a:gd name="T39" fmla="*/ 1852 h 6"/>
              <a:gd name="T40" fmla="*/ 1588 w 3"/>
              <a:gd name="T41" fmla="*/ 0 h 6"/>
              <a:gd name="T42" fmla="*/ 1588 w 3"/>
              <a:gd name="T43" fmla="*/ 1852 h 6"/>
              <a:gd name="T44" fmla="*/ 3175 w 3"/>
              <a:gd name="T45" fmla="*/ 1852 h 6"/>
              <a:gd name="T46" fmla="*/ 3175 w 3"/>
              <a:gd name="T47" fmla="*/ 1852 h 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"/>
              <a:gd name="T73" fmla="*/ 0 h 6"/>
              <a:gd name="T74" fmla="*/ 3 w 3"/>
              <a:gd name="T75" fmla="*/ 6 h 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" h="6">
                <a:moveTo>
                  <a:pt x="2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1" y="5"/>
                </a:lnTo>
                <a:lnTo>
                  <a:pt x="1" y="4"/>
                </a:lnTo>
                <a:lnTo>
                  <a:pt x="2" y="3"/>
                </a:lnTo>
                <a:lnTo>
                  <a:pt x="2" y="2"/>
                </a:lnTo>
                <a:lnTo>
                  <a:pt x="2" y="1"/>
                </a:lnTo>
                <a:lnTo>
                  <a:pt x="1" y="1"/>
                </a:lnTo>
                <a:lnTo>
                  <a:pt x="1" y="0"/>
                </a:lnTo>
                <a:lnTo>
                  <a:pt x="1" y="1"/>
                </a:lnTo>
                <a:lnTo>
                  <a:pt x="2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5" name="Freeform 293"/>
          <p:cNvSpPr>
            <a:spLocks/>
          </p:cNvSpPr>
          <p:nvPr/>
        </p:nvSpPr>
        <p:spPr bwMode="auto">
          <a:xfrm>
            <a:off x="4633913" y="6513513"/>
            <a:ext cx="15875" cy="11112"/>
          </a:xfrm>
          <a:custGeom>
            <a:avLst/>
            <a:gdLst>
              <a:gd name="T0" fmla="*/ 8659 w 11"/>
              <a:gd name="T1" fmla="*/ 1852 h 6"/>
              <a:gd name="T2" fmla="*/ 7216 w 11"/>
              <a:gd name="T3" fmla="*/ 1852 h 6"/>
              <a:gd name="T4" fmla="*/ 5773 w 11"/>
              <a:gd name="T5" fmla="*/ 0 h 6"/>
              <a:gd name="T6" fmla="*/ 4330 w 11"/>
              <a:gd name="T7" fmla="*/ 0 h 6"/>
              <a:gd name="T8" fmla="*/ 2886 w 11"/>
              <a:gd name="T9" fmla="*/ 0 h 6"/>
              <a:gd name="T10" fmla="*/ 2886 w 11"/>
              <a:gd name="T11" fmla="*/ 1852 h 6"/>
              <a:gd name="T12" fmla="*/ 2886 w 11"/>
              <a:gd name="T13" fmla="*/ 3704 h 6"/>
              <a:gd name="T14" fmla="*/ 1443 w 11"/>
              <a:gd name="T15" fmla="*/ 5556 h 6"/>
              <a:gd name="T16" fmla="*/ 1443 w 11"/>
              <a:gd name="T17" fmla="*/ 5556 h 6"/>
              <a:gd name="T18" fmla="*/ 0 w 11"/>
              <a:gd name="T19" fmla="*/ 7408 h 6"/>
              <a:gd name="T20" fmla="*/ 1443 w 11"/>
              <a:gd name="T21" fmla="*/ 7408 h 6"/>
              <a:gd name="T22" fmla="*/ 1443 w 11"/>
              <a:gd name="T23" fmla="*/ 9260 h 6"/>
              <a:gd name="T24" fmla="*/ 2886 w 11"/>
              <a:gd name="T25" fmla="*/ 9260 h 6"/>
              <a:gd name="T26" fmla="*/ 5773 w 11"/>
              <a:gd name="T27" fmla="*/ 9260 h 6"/>
              <a:gd name="T28" fmla="*/ 8659 w 11"/>
              <a:gd name="T29" fmla="*/ 9260 h 6"/>
              <a:gd name="T30" fmla="*/ 11545 w 11"/>
              <a:gd name="T31" fmla="*/ 7408 h 6"/>
              <a:gd name="T32" fmla="*/ 14432 w 11"/>
              <a:gd name="T33" fmla="*/ 7408 h 6"/>
              <a:gd name="T34" fmla="*/ 12989 w 11"/>
              <a:gd name="T35" fmla="*/ 5556 h 6"/>
              <a:gd name="T36" fmla="*/ 11545 w 11"/>
              <a:gd name="T37" fmla="*/ 5556 h 6"/>
              <a:gd name="T38" fmla="*/ 10102 w 11"/>
              <a:gd name="T39" fmla="*/ 3704 h 6"/>
              <a:gd name="T40" fmla="*/ 8659 w 11"/>
              <a:gd name="T41" fmla="*/ 1852 h 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"/>
              <a:gd name="T64" fmla="*/ 0 h 6"/>
              <a:gd name="T65" fmla="*/ 11 w 11"/>
              <a:gd name="T66" fmla="*/ 6 h 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" h="6">
                <a:moveTo>
                  <a:pt x="6" y="1"/>
                </a:moveTo>
                <a:lnTo>
                  <a:pt x="5" y="1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1" y="3"/>
                </a:lnTo>
                <a:lnTo>
                  <a:pt x="0" y="4"/>
                </a:lnTo>
                <a:lnTo>
                  <a:pt x="1" y="4"/>
                </a:lnTo>
                <a:lnTo>
                  <a:pt x="1" y="5"/>
                </a:lnTo>
                <a:lnTo>
                  <a:pt x="2" y="5"/>
                </a:lnTo>
                <a:lnTo>
                  <a:pt x="4" y="5"/>
                </a:lnTo>
                <a:lnTo>
                  <a:pt x="6" y="5"/>
                </a:lnTo>
                <a:lnTo>
                  <a:pt x="8" y="4"/>
                </a:lnTo>
                <a:lnTo>
                  <a:pt x="10" y="4"/>
                </a:lnTo>
                <a:lnTo>
                  <a:pt x="9" y="3"/>
                </a:lnTo>
                <a:lnTo>
                  <a:pt x="8" y="3"/>
                </a:lnTo>
                <a:lnTo>
                  <a:pt x="7" y="2"/>
                </a:lnTo>
                <a:lnTo>
                  <a:pt x="6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6" name="Freeform 294"/>
          <p:cNvSpPr>
            <a:spLocks/>
          </p:cNvSpPr>
          <p:nvPr/>
        </p:nvSpPr>
        <p:spPr bwMode="auto">
          <a:xfrm>
            <a:off x="4659313" y="6548438"/>
            <a:ext cx="3175" cy="4762"/>
          </a:xfrm>
          <a:custGeom>
            <a:avLst/>
            <a:gdLst>
              <a:gd name="T0" fmla="*/ 0 w 1"/>
              <a:gd name="T1" fmla="*/ 0 h 3"/>
              <a:gd name="T2" fmla="*/ 0 w 1"/>
              <a:gd name="T3" fmla="*/ 1587 h 3"/>
              <a:gd name="T4" fmla="*/ 0 w 1"/>
              <a:gd name="T5" fmla="*/ 1587 h 3"/>
              <a:gd name="T6" fmla="*/ 0 w 1"/>
              <a:gd name="T7" fmla="*/ 3175 h 3"/>
              <a:gd name="T8" fmla="*/ 0 w 1"/>
              <a:gd name="T9" fmla="*/ 3175 h 3"/>
              <a:gd name="T10" fmla="*/ 0 w 1"/>
              <a:gd name="T11" fmla="*/ 3175 h 3"/>
              <a:gd name="T12" fmla="*/ 0 w 1"/>
              <a:gd name="T13" fmla="*/ 3175 h 3"/>
              <a:gd name="T14" fmla="*/ 0 w 1"/>
              <a:gd name="T15" fmla="*/ 3175 h 3"/>
              <a:gd name="T16" fmla="*/ 0 w 1"/>
              <a:gd name="T17" fmla="*/ 3175 h 3"/>
              <a:gd name="T18" fmla="*/ 0 w 1"/>
              <a:gd name="T19" fmla="*/ 3175 h 3"/>
              <a:gd name="T20" fmla="*/ 0 w 1"/>
              <a:gd name="T21" fmla="*/ 1587 h 3"/>
              <a:gd name="T22" fmla="*/ 0 w 1"/>
              <a:gd name="T23" fmla="*/ 1587 h 3"/>
              <a:gd name="T24" fmla="*/ 0 w 1"/>
              <a:gd name="T25" fmla="*/ 1587 h 3"/>
              <a:gd name="T26" fmla="*/ 0 w 1"/>
              <a:gd name="T27" fmla="*/ 0 h 3"/>
              <a:gd name="T28" fmla="*/ 0 w 1"/>
              <a:gd name="T29" fmla="*/ 0 h 3"/>
              <a:gd name="T30" fmla="*/ 0 w 1"/>
              <a:gd name="T31" fmla="*/ 0 h 3"/>
              <a:gd name="T32" fmla="*/ 0 w 1"/>
              <a:gd name="T33" fmla="*/ 0 h 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"/>
              <a:gd name="T52" fmla="*/ 0 h 3"/>
              <a:gd name="T53" fmla="*/ 1 w 1"/>
              <a:gd name="T54" fmla="*/ 3 h 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" h="3">
                <a:moveTo>
                  <a:pt x="0" y="0"/>
                </a:moveTo>
                <a:lnTo>
                  <a:pt x="0" y="1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" name="Freeform 295"/>
          <p:cNvSpPr>
            <a:spLocks/>
          </p:cNvSpPr>
          <p:nvPr/>
        </p:nvSpPr>
        <p:spPr bwMode="auto">
          <a:xfrm>
            <a:off x="4695825" y="6553200"/>
            <a:ext cx="7938" cy="9525"/>
          </a:xfrm>
          <a:custGeom>
            <a:avLst/>
            <a:gdLst>
              <a:gd name="T0" fmla="*/ 1323 w 6"/>
              <a:gd name="T1" fmla="*/ 1361 h 7"/>
              <a:gd name="T2" fmla="*/ 1323 w 6"/>
              <a:gd name="T3" fmla="*/ 2721 h 7"/>
              <a:gd name="T4" fmla="*/ 0 w 6"/>
              <a:gd name="T5" fmla="*/ 4082 h 7"/>
              <a:gd name="T6" fmla="*/ 0 w 6"/>
              <a:gd name="T7" fmla="*/ 5443 h 7"/>
              <a:gd name="T8" fmla="*/ 0 w 6"/>
              <a:gd name="T9" fmla="*/ 5443 h 7"/>
              <a:gd name="T10" fmla="*/ 1323 w 6"/>
              <a:gd name="T11" fmla="*/ 6804 h 7"/>
              <a:gd name="T12" fmla="*/ 2646 w 6"/>
              <a:gd name="T13" fmla="*/ 6804 h 7"/>
              <a:gd name="T14" fmla="*/ 3969 w 6"/>
              <a:gd name="T15" fmla="*/ 8164 h 7"/>
              <a:gd name="T16" fmla="*/ 3969 w 6"/>
              <a:gd name="T17" fmla="*/ 8164 h 7"/>
              <a:gd name="T18" fmla="*/ 5292 w 6"/>
              <a:gd name="T19" fmla="*/ 6804 h 7"/>
              <a:gd name="T20" fmla="*/ 6615 w 6"/>
              <a:gd name="T21" fmla="*/ 6804 h 7"/>
              <a:gd name="T22" fmla="*/ 6615 w 6"/>
              <a:gd name="T23" fmla="*/ 5443 h 7"/>
              <a:gd name="T24" fmla="*/ 6615 w 6"/>
              <a:gd name="T25" fmla="*/ 5443 h 7"/>
              <a:gd name="T26" fmla="*/ 6615 w 6"/>
              <a:gd name="T27" fmla="*/ 2721 h 7"/>
              <a:gd name="T28" fmla="*/ 5292 w 6"/>
              <a:gd name="T29" fmla="*/ 1361 h 7"/>
              <a:gd name="T30" fmla="*/ 3969 w 6"/>
              <a:gd name="T31" fmla="*/ 0 h 7"/>
              <a:gd name="T32" fmla="*/ 1323 w 6"/>
              <a:gd name="T33" fmla="*/ 0 h 7"/>
              <a:gd name="T34" fmla="*/ 1323 w 6"/>
              <a:gd name="T35" fmla="*/ 0 h 7"/>
              <a:gd name="T36" fmla="*/ 1323 w 6"/>
              <a:gd name="T37" fmla="*/ 0 h 7"/>
              <a:gd name="T38" fmla="*/ 1323 w 6"/>
              <a:gd name="T39" fmla="*/ 1361 h 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"/>
              <a:gd name="T61" fmla="*/ 0 h 7"/>
              <a:gd name="T62" fmla="*/ 6 w 6"/>
              <a:gd name="T63" fmla="*/ 7 h 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" h="7">
                <a:moveTo>
                  <a:pt x="1" y="1"/>
                </a:moveTo>
                <a:lnTo>
                  <a:pt x="1" y="2"/>
                </a:lnTo>
                <a:lnTo>
                  <a:pt x="0" y="3"/>
                </a:lnTo>
                <a:lnTo>
                  <a:pt x="0" y="4"/>
                </a:lnTo>
                <a:lnTo>
                  <a:pt x="1" y="5"/>
                </a:lnTo>
                <a:lnTo>
                  <a:pt x="2" y="5"/>
                </a:lnTo>
                <a:lnTo>
                  <a:pt x="3" y="6"/>
                </a:lnTo>
                <a:lnTo>
                  <a:pt x="4" y="5"/>
                </a:lnTo>
                <a:lnTo>
                  <a:pt x="5" y="5"/>
                </a:lnTo>
                <a:lnTo>
                  <a:pt x="5" y="4"/>
                </a:lnTo>
                <a:lnTo>
                  <a:pt x="5" y="2"/>
                </a:lnTo>
                <a:lnTo>
                  <a:pt x="4" y="1"/>
                </a:lnTo>
                <a:lnTo>
                  <a:pt x="3" y="0"/>
                </a:lnTo>
                <a:lnTo>
                  <a:pt x="1" y="0"/>
                </a:lnTo>
                <a:lnTo>
                  <a:pt x="1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8" name="Freeform 296"/>
          <p:cNvSpPr>
            <a:spLocks/>
          </p:cNvSpPr>
          <p:nvPr/>
        </p:nvSpPr>
        <p:spPr bwMode="auto">
          <a:xfrm>
            <a:off x="4699000" y="6570663"/>
            <a:ext cx="4763" cy="1587"/>
          </a:xfrm>
          <a:custGeom>
            <a:avLst/>
            <a:gdLst>
              <a:gd name="T0" fmla="*/ 3175 w 3"/>
              <a:gd name="T1" fmla="*/ 0 h 2"/>
              <a:gd name="T2" fmla="*/ 3175 w 3"/>
              <a:gd name="T3" fmla="*/ 0 h 2"/>
              <a:gd name="T4" fmla="*/ 1588 w 3"/>
              <a:gd name="T5" fmla="*/ 0 h 2"/>
              <a:gd name="T6" fmla="*/ 1588 w 3"/>
              <a:gd name="T7" fmla="*/ 0 h 2"/>
              <a:gd name="T8" fmla="*/ 1588 w 3"/>
              <a:gd name="T9" fmla="*/ 0 h 2"/>
              <a:gd name="T10" fmla="*/ 0 w 3"/>
              <a:gd name="T11" fmla="*/ 794 h 2"/>
              <a:gd name="T12" fmla="*/ 0 w 3"/>
              <a:gd name="T13" fmla="*/ 794 h 2"/>
              <a:gd name="T14" fmla="*/ 0 w 3"/>
              <a:gd name="T15" fmla="*/ 794 h 2"/>
              <a:gd name="T16" fmla="*/ 0 w 3"/>
              <a:gd name="T17" fmla="*/ 794 h 2"/>
              <a:gd name="T18" fmla="*/ 1588 w 3"/>
              <a:gd name="T19" fmla="*/ 794 h 2"/>
              <a:gd name="T20" fmla="*/ 1588 w 3"/>
              <a:gd name="T21" fmla="*/ 794 h 2"/>
              <a:gd name="T22" fmla="*/ 3175 w 3"/>
              <a:gd name="T23" fmla="*/ 794 h 2"/>
              <a:gd name="T24" fmla="*/ 3175 w 3"/>
              <a:gd name="T25" fmla="*/ 794 h 2"/>
              <a:gd name="T26" fmla="*/ 3175 w 3"/>
              <a:gd name="T27" fmla="*/ 0 h 2"/>
              <a:gd name="T28" fmla="*/ 3175 w 3"/>
              <a:gd name="T29" fmla="*/ 0 h 2"/>
              <a:gd name="T30" fmla="*/ 1588 w 3"/>
              <a:gd name="T31" fmla="*/ 0 h 2"/>
              <a:gd name="T32" fmla="*/ 1588 w 3"/>
              <a:gd name="T33" fmla="*/ 0 h 2"/>
              <a:gd name="T34" fmla="*/ 3175 w 3"/>
              <a:gd name="T35" fmla="*/ 0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"/>
              <a:gd name="T55" fmla="*/ 0 h 2"/>
              <a:gd name="T56" fmla="*/ 3 w 3"/>
              <a:gd name="T57" fmla="*/ 2 h 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" h="2">
                <a:moveTo>
                  <a:pt x="2" y="0"/>
                </a:move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2" y="0"/>
                </a:lnTo>
                <a:lnTo>
                  <a:pt x="1" y="0"/>
                </a:lnTo>
                <a:lnTo>
                  <a:pt x="2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9" name="Freeform 297"/>
          <p:cNvSpPr>
            <a:spLocks/>
          </p:cNvSpPr>
          <p:nvPr/>
        </p:nvSpPr>
        <p:spPr bwMode="auto">
          <a:xfrm>
            <a:off x="4705350" y="6534150"/>
            <a:ext cx="17463" cy="14288"/>
          </a:xfrm>
          <a:custGeom>
            <a:avLst/>
            <a:gdLst>
              <a:gd name="T0" fmla="*/ 11113 w 11"/>
              <a:gd name="T1" fmla="*/ 1299 h 11"/>
              <a:gd name="T2" fmla="*/ 9525 w 11"/>
              <a:gd name="T3" fmla="*/ 1299 h 11"/>
              <a:gd name="T4" fmla="*/ 6350 w 11"/>
              <a:gd name="T5" fmla="*/ 1299 h 11"/>
              <a:gd name="T6" fmla="*/ 6350 w 11"/>
              <a:gd name="T7" fmla="*/ 2598 h 11"/>
              <a:gd name="T8" fmla="*/ 4763 w 11"/>
              <a:gd name="T9" fmla="*/ 2598 h 11"/>
              <a:gd name="T10" fmla="*/ 3175 w 11"/>
              <a:gd name="T11" fmla="*/ 3897 h 11"/>
              <a:gd name="T12" fmla="*/ 1588 w 11"/>
              <a:gd name="T13" fmla="*/ 3897 h 11"/>
              <a:gd name="T14" fmla="*/ 1588 w 11"/>
              <a:gd name="T15" fmla="*/ 5196 h 11"/>
              <a:gd name="T16" fmla="*/ 0 w 11"/>
              <a:gd name="T17" fmla="*/ 7793 h 11"/>
              <a:gd name="T18" fmla="*/ 1588 w 11"/>
              <a:gd name="T19" fmla="*/ 7793 h 11"/>
              <a:gd name="T20" fmla="*/ 3175 w 11"/>
              <a:gd name="T21" fmla="*/ 10391 h 11"/>
              <a:gd name="T22" fmla="*/ 3175 w 11"/>
              <a:gd name="T23" fmla="*/ 10391 h 11"/>
              <a:gd name="T24" fmla="*/ 4763 w 11"/>
              <a:gd name="T25" fmla="*/ 11690 h 11"/>
              <a:gd name="T26" fmla="*/ 6350 w 11"/>
              <a:gd name="T27" fmla="*/ 11690 h 11"/>
              <a:gd name="T28" fmla="*/ 6350 w 11"/>
              <a:gd name="T29" fmla="*/ 12989 h 11"/>
              <a:gd name="T30" fmla="*/ 9525 w 11"/>
              <a:gd name="T31" fmla="*/ 11690 h 11"/>
              <a:gd name="T32" fmla="*/ 11113 w 11"/>
              <a:gd name="T33" fmla="*/ 11690 h 11"/>
              <a:gd name="T34" fmla="*/ 12700 w 11"/>
              <a:gd name="T35" fmla="*/ 10391 h 11"/>
              <a:gd name="T36" fmla="*/ 14288 w 11"/>
              <a:gd name="T37" fmla="*/ 7793 h 11"/>
              <a:gd name="T38" fmla="*/ 15875 w 11"/>
              <a:gd name="T39" fmla="*/ 7793 h 11"/>
              <a:gd name="T40" fmla="*/ 14288 w 11"/>
              <a:gd name="T41" fmla="*/ 5196 h 11"/>
              <a:gd name="T42" fmla="*/ 12700 w 11"/>
              <a:gd name="T43" fmla="*/ 3897 h 11"/>
              <a:gd name="T44" fmla="*/ 12700 w 11"/>
              <a:gd name="T45" fmla="*/ 2598 h 11"/>
              <a:gd name="T46" fmla="*/ 12700 w 11"/>
              <a:gd name="T47" fmla="*/ 0 h 11"/>
              <a:gd name="T48" fmla="*/ 11113 w 11"/>
              <a:gd name="T49" fmla="*/ 0 h 11"/>
              <a:gd name="T50" fmla="*/ 11113 w 11"/>
              <a:gd name="T51" fmla="*/ 0 h 11"/>
              <a:gd name="T52" fmla="*/ 9525 w 11"/>
              <a:gd name="T53" fmla="*/ 0 h 11"/>
              <a:gd name="T54" fmla="*/ 9525 w 11"/>
              <a:gd name="T55" fmla="*/ 1299 h 11"/>
              <a:gd name="T56" fmla="*/ 9525 w 11"/>
              <a:gd name="T57" fmla="*/ 1299 h 11"/>
              <a:gd name="T58" fmla="*/ 11113 w 11"/>
              <a:gd name="T59" fmla="*/ 1299 h 1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1"/>
              <a:gd name="T91" fmla="*/ 0 h 11"/>
              <a:gd name="T92" fmla="*/ 11 w 11"/>
              <a:gd name="T93" fmla="*/ 11 h 1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1" h="11">
                <a:moveTo>
                  <a:pt x="7" y="1"/>
                </a:moveTo>
                <a:lnTo>
                  <a:pt x="6" y="1"/>
                </a:lnTo>
                <a:lnTo>
                  <a:pt x="4" y="1"/>
                </a:lnTo>
                <a:lnTo>
                  <a:pt x="4" y="2"/>
                </a:lnTo>
                <a:lnTo>
                  <a:pt x="3" y="2"/>
                </a:lnTo>
                <a:lnTo>
                  <a:pt x="2" y="3"/>
                </a:lnTo>
                <a:lnTo>
                  <a:pt x="1" y="3"/>
                </a:lnTo>
                <a:lnTo>
                  <a:pt x="1" y="4"/>
                </a:lnTo>
                <a:lnTo>
                  <a:pt x="0" y="6"/>
                </a:lnTo>
                <a:lnTo>
                  <a:pt x="1" y="6"/>
                </a:lnTo>
                <a:lnTo>
                  <a:pt x="2" y="8"/>
                </a:lnTo>
                <a:lnTo>
                  <a:pt x="3" y="9"/>
                </a:lnTo>
                <a:lnTo>
                  <a:pt x="4" y="9"/>
                </a:lnTo>
                <a:lnTo>
                  <a:pt x="4" y="10"/>
                </a:lnTo>
                <a:lnTo>
                  <a:pt x="6" y="9"/>
                </a:lnTo>
                <a:lnTo>
                  <a:pt x="7" y="9"/>
                </a:lnTo>
                <a:lnTo>
                  <a:pt x="8" y="8"/>
                </a:lnTo>
                <a:lnTo>
                  <a:pt x="9" y="6"/>
                </a:lnTo>
                <a:lnTo>
                  <a:pt x="10" y="6"/>
                </a:lnTo>
                <a:lnTo>
                  <a:pt x="9" y="4"/>
                </a:lnTo>
                <a:lnTo>
                  <a:pt x="8" y="3"/>
                </a:lnTo>
                <a:lnTo>
                  <a:pt x="8" y="2"/>
                </a:lnTo>
                <a:lnTo>
                  <a:pt x="8" y="0"/>
                </a:lnTo>
                <a:lnTo>
                  <a:pt x="7" y="0"/>
                </a:lnTo>
                <a:lnTo>
                  <a:pt x="6" y="0"/>
                </a:lnTo>
                <a:lnTo>
                  <a:pt x="6" y="1"/>
                </a:lnTo>
                <a:lnTo>
                  <a:pt x="7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0" name="Freeform 298"/>
          <p:cNvSpPr>
            <a:spLocks/>
          </p:cNvSpPr>
          <p:nvPr/>
        </p:nvSpPr>
        <p:spPr bwMode="auto">
          <a:xfrm>
            <a:off x="4730750" y="6540500"/>
            <a:ext cx="19050" cy="12700"/>
          </a:xfrm>
          <a:custGeom>
            <a:avLst/>
            <a:gdLst>
              <a:gd name="T0" fmla="*/ 10391 w 11"/>
              <a:gd name="T1" fmla="*/ 2822 h 9"/>
              <a:gd name="T2" fmla="*/ 8659 w 11"/>
              <a:gd name="T3" fmla="*/ 2822 h 9"/>
              <a:gd name="T4" fmla="*/ 6927 w 11"/>
              <a:gd name="T5" fmla="*/ 1411 h 9"/>
              <a:gd name="T6" fmla="*/ 6927 w 11"/>
              <a:gd name="T7" fmla="*/ 0 h 9"/>
              <a:gd name="T8" fmla="*/ 5195 w 11"/>
              <a:gd name="T9" fmla="*/ 0 h 9"/>
              <a:gd name="T10" fmla="*/ 3464 w 11"/>
              <a:gd name="T11" fmla="*/ 0 h 9"/>
              <a:gd name="T12" fmla="*/ 1732 w 11"/>
              <a:gd name="T13" fmla="*/ 1411 h 9"/>
              <a:gd name="T14" fmla="*/ 1732 w 11"/>
              <a:gd name="T15" fmla="*/ 1411 h 9"/>
              <a:gd name="T16" fmla="*/ 1732 w 11"/>
              <a:gd name="T17" fmla="*/ 2822 h 9"/>
              <a:gd name="T18" fmla="*/ 0 w 11"/>
              <a:gd name="T19" fmla="*/ 4233 h 9"/>
              <a:gd name="T20" fmla="*/ 0 w 11"/>
              <a:gd name="T21" fmla="*/ 7056 h 9"/>
              <a:gd name="T22" fmla="*/ 1732 w 11"/>
              <a:gd name="T23" fmla="*/ 8467 h 9"/>
              <a:gd name="T24" fmla="*/ 3464 w 11"/>
              <a:gd name="T25" fmla="*/ 8467 h 9"/>
              <a:gd name="T26" fmla="*/ 3464 w 11"/>
              <a:gd name="T27" fmla="*/ 8467 h 9"/>
              <a:gd name="T28" fmla="*/ 5195 w 11"/>
              <a:gd name="T29" fmla="*/ 8467 h 9"/>
              <a:gd name="T30" fmla="*/ 5195 w 11"/>
              <a:gd name="T31" fmla="*/ 8467 h 9"/>
              <a:gd name="T32" fmla="*/ 6927 w 11"/>
              <a:gd name="T33" fmla="*/ 8467 h 9"/>
              <a:gd name="T34" fmla="*/ 8659 w 11"/>
              <a:gd name="T35" fmla="*/ 9878 h 9"/>
              <a:gd name="T36" fmla="*/ 10391 w 11"/>
              <a:gd name="T37" fmla="*/ 11289 h 9"/>
              <a:gd name="T38" fmla="*/ 13855 w 11"/>
              <a:gd name="T39" fmla="*/ 11289 h 9"/>
              <a:gd name="T40" fmla="*/ 15586 w 11"/>
              <a:gd name="T41" fmla="*/ 11289 h 9"/>
              <a:gd name="T42" fmla="*/ 17318 w 11"/>
              <a:gd name="T43" fmla="*/ 9878 h 9"/>
              <a:gd name="T44" fmla="*/ 17318 w 11"/>
              <a:gd name="T45" fmla="*/ 8467 h 9"/>
              <a:gd name="T46" fmla="*/ 15586 w 11"/>
              <a:gd name="T47" fmla="*/ 8467 h 9"/>
              <a:gd name="T48" fmla="*/ 13855 w 11"/>
              <a:gd name="T49" fmla="*/ 7056 h 9"/>
              <a:gd name="T50" fmla="*/ 13855 w 11"/>
              <a:gd name="T51" fmla="*/ 5644 h 9"/>
              <a:gd name="T52" fmla="*/ 13855 w 11"/>
              <a:gd name="T53" fmla="*/ 4233 h 9"/>
              <a:gd name="T54" fmla="*/ 12123 w 11"/>
              <a:gd name="T55" fmla="*/ 2822 h 9"/>
              <a:gd name="T56" fmla="*/ 12123 w 11"/>
              <a:gd name="T57" fmla="*/ 2822 h 9"/>
              <a:gd name="T58" fmla="*/ 10391 w 11"/>
              <a:gd name="T59" fmla="*/ 2822 h 9"/>
              <a:gd name="T60" fmla="*/ 10391 w 11"/>
              <a:gd name="T61" fmla="*/ 2822 h 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"/>
              <a:gd name="T94" fmla="*/ 0 h 9"/>
              <a:gd name="T95" fmla="*/ 11 w 11"/>
              <a:gd name="T96" fmla="*/ 9 h 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" h="9">
                <a:moveTo>
                  <a:pt x="6" y="2"/>
                </a:moveTo>
                <a:lnTo>
                  <a:pt x="5" y="2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1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1" y="6"/>
                </a:lnTo>
                <a:lnTo>
                  <a:pt x="2" y="6"/>
                </a:lnTo>
                <a:lnTo>
                  <a:pt x="3" y="6"/>
                </a:lnTo>
                <a:lnTo>
                  <a:pt x="4" y="6"/>
                </a:lnTo>
                <a:lnTo>
                  <a:pt x="5" y="7"/>
                </a:lnTo>
                <a:lnTo>
                  <a:pt x="6" y="8"/>
                </a:lnTo>
                <a:lnTo>
                  <a:pt x="8" y="8"/>
                </a:lnTo>
                <a:lnTo>
                  <a:pt x="9" y="8"/>
                </a:lnTo>
                <a:lnTo>
                  <a:pt x="10" y="7"/>
                </a:lnTo>
                <a:lnTo>
                  <a:pt x="10" y="6"/>
                </a:lnTo>
                <a:lnTo>
                  <a:pt x="9" y="6"/>
                </a:lnTo>
                <a:lnTo>
                  <a:pt x="8" y="5"/>
                </a:lnTo>
                <a:lnTo>
                  <a:pt x="8" y="4"/>
                </a:lnTo>
                <a:lnTo>
                  <a:pt x="8" y="3"/>
                </a:lnTo>
                <a:lnTo>
                  <a:pt x="7" y="2"/>
                </a:lnTo>
                <a:lnTo>
                  <a:pt x="6" y="2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1" name="Freeform 299"/>
          <p:cNvSpPr>
            <a:spLocks/>
          </p:cNvSpPr>
          <p:nvPr/>
        </p:nvSpPr>
        <p:spPr bwMode="auto">
          <a:xfrm>
            <a:off x="4754563" y="6588125"/>
            <a:ext cx="6350" cy="4763"/>
          </a:xfrm>
          <a:custGeom>
            <a:avLst/>
            <a:gdLst>
              <a:gd name="T0" fmla="*/ 4762 w 4"/>
              <a:gd name="T1" fmla="*/ 0 h 3"/>
              <a:gd name="T2" fmla="*/ 3175 w 4"/>
              <a:gd name="T3" fmla="*/ 0 h 3"/>
              <a:gd name="T4" fmla="*/ 3175 w 4"/>
              <a:gd name="T5" fmla="*/ 0 h 3"/>
              <a:gd name="T6" fmla="*/ 1588 w 4"/>
              <a:gd name="T7" fmla="*/ 0 h 3"/>
              <a:gd name="T8" fmla="*/ 0 w 4"/>
              <a:gd name="T9" fmla="*/ 0 h 3"/>
              <a:gd name="T10" fmla="*/ 0 w 4"/>
              <a:gd name="T11" fmla="*/ 0 h 3"/>
              <a:gd name="T12" fmla="*/ 0 w 4"/>
              <a:gd name="T13" fmla="*/ 0 h 3"/>
              <a:gd name="T14" fmla="*/ 0 w 4"/>
              <a:gd name="T15" fmla="*/ 1588 h 3"/>
              <a:gd name="T16" fmla="*/ 0 w 4"/>
              <a:gd name="T17" fmla="*/ 1588 h 3"/>
              <a:gd name="T18" fmla="*/ 0 w 4"/>
              <a:gd name="T19" fmla="*/ 1588 h 3"/>
              <a:gd name="T20" fmla="*/ 0 w 4"/>
              <a:gd name="T21" fmla="*/ 3175 h 3"/>
              <a:gd name="T22" fmla="*/ 1588 w 4"/>
              <a:gd name="T23" fmla="*/ 3175 h 3"/>
              <a:gd name="T24" fmla="*/ 1588 w 4"/>
              <a:gd name="T25" fmla="*/ 3175 h 3"/>
              <a:gd name="T26" fmla="*/ 3175 w 4"/>
              <a:gd name="T27" fmla="*/ 3175 h 3"/>
              <a:gd name="T28" fmla="*/ 3175 w 4"/>
              <a:gd name="T29" fmla="*/ 3175 h 3"/>
              <a:gd name="T30" fmla="*/ 4762 w 4"/>
              <a:gd name="T31" fmla="*/ 1588 h 3"/>
              <a:gd name="T32" fmla="*/ 4762 w 4"/>
              <a:gd name="T33" fmla="*/ 1588 h 3"/>
              <a:gd name="T34" fmla="*/ 4762 w 4"/>
              <a:gd name="T35" fmla="*/ 0 h 3"/>
              <a:gd name="T36" fmla="*/ 3175 w 4"/>
              <a:gd name="T37" fmla="*/ 0 h 3"/>
              <a:gd name="T38" fmla="*/ 3175 w 4"/>
              <a:gd name="T39" fmla="*/ 0 h 3"/>
              <a:gd name="T40" fmla="*/ 3175 w 4"/>
              <a:gd name="T41" fmla="*/ 0 h 3"/>
              <a:gd name="T42" fmla="*/ 4762 w 4"/>
              <a:gd name="T43" fmla="*/ 0 h 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"/>
              <a:gd name="T67" fmla="*/ 0 h 3"/>
              <a:gd name="T68" fmla="*/ 4 w 4"/>
              <a:gd name="T69" fmla="*/ 3 h 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" h="3">
                <a:moveTo>
                  <a:pt x="3" y="0"/>
                </a:move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  <a:lnTo>
                  <a:pt x="3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2" name="Freeform 300"/>
          <p:cNvSpPr>
            <a:spLocks/>
          </p:cNvSpPr>
          <p:nvPr/>
        </p:nvSpPr>
        <p:spPr bwMode="auto">
          <a:xfrm>
            <a:off x="4765675" y="6592888"/>
            <a:ext cx="25400" cy="6350"/>
          </a:xfrm>
          <a:custGeom>
            <a:avLst/>
            <a:gdLst>
              <a:gd name="T0" fmla="*/ 9525 w 16"/>
              <a:gd name="T1" fmla="*/ 0 h 5"/>
              <a:gd name="T2" fmla="*/ 7937 w 16"/>
              <a:gd name="T3" fmla="*/ 1270 h 5"/>
              <a:gd name="T4" fmla="*/ 6350 w 16"/>
              <a:gd name="T5" fmla="*/ 1270 h 5"/>
              <a:gd name="T6" fmla="*/ 4762 w 16"/>
              <a:gd name="T7" fmla="*/ 1270 h 5"/>
              <a:gd name="T8" fmla="*/ 1588 w 16"/>
              <a:gd name="T9" fmla="*/ 1270 h 5"/>
              <a:gd name="T10" fmla="*/ 0 w 16"/>
              <a:gd name="T11" fmla="*/ 2540 h 5"/>
              <a:gd name="T12" fmla="*/ 1588 w 16"/>
              <a:gd name="T13" fmla="*/ 3810 h 5"/>
              <a:gd name="T14" fmla="*/ 1588 w 16"/>
              <a:gd name="T15" fmla="*/ 5080 h 5"/>
              <a:gd name="T16" fmla="*/ 4762 w 16"/>
              <a:gd name="T17" fmla="*/ 5080 h 5"/>
              <a:gd name="T18" fmla="*/ 6350 w 16"/>
              <a:gd name="T19" fmla="*/ 5080 h 5"/>
              <a:gd name="T20" fmla="*/ 7937 w 16"/>
              <a:gd name="T21" fmla="*/ 5080 h 5"/>
              <a:gd name="T22" fmla="*/ 9525 w 16"/>
              <a:gd name="T23" fmla="*/ 5080 h 5"/>
              <a:gd name="T24" fmla="*/ 12700 w 16"/>
              <a:gd name="T25" fmla="*/ 5080 h 5"/>
              <a:gd name="T26" fmla="*/ 14287 w 16"/>
              <a:gd name="T27" fmla="*/ 5080 h 5"/>
              <a:gd name="T28" fmla="*/ 17462 w 16"/>
              <a:gd name="T29" fmla="*/ 5080 h 5"/>
              <a:gd name="T30" fmla="*/ 19050 w 16"/>
              <a:gd name="T31" fmla="*/ 5080 h 5"/>
              <a:gd name="T32" fmla="*/ 20637 w 16"/>
              <a:gd name="T33" fmla="*/ 3810 h 5"/>
              <a:gd name="T34" fmla="*/ 22225 w 16"/>
              <a:gd name="T35" fmla="*/ 3810 h 5"/>
              <a:gd name="T36" fmla="*/ 23812 w 16"/>
              <a:gd name="T37" fmla="*/ 2540 h 5"/>
              <a:gd name="T38" fmla="*/ 23812 w 16"/>
              <a:gd name="T39" fmla="*/ 2540 h 5"/>
              <a:gd name="T40" fmla="*/ 22225 w 16"/>
              <a:gd name="T41" fmla="*/ 1270 h 5"/>
              <a:gd name="T42" fmla="*/ 20637 w 16"/>
              <a:gd name="T43" fmla="*/ 0 h 5"/>
              <a:gd name="T44" fmla="*/ 19050 w 16"/>
              <a:gd name="T45" fmla="*/ 0 h 5"/>
              <a:gd name="T46" fmla="*/ 17462 w 16"/>
              <a:gd name="T47" fmla="*/ 0 h 5"/>
              <a:gd name="T48" fmla="*/ 14287 w 16"/>
              <a:gd name="T49" fmla="*/ 0 h 5"/>
              <a:gd name="T50" fmla="*/ 14287 w 16"/>
              <a:gd name="T51" fmla="*/ 0 h 5"/>
              <a:gd name="T52" fmla="*/ 12700 w 16"/>
              <a:gd name="T53" fmla="*/ 0 h 5"/>
              <a:gd name="T54" fmla="*/ 12700 w 16"/>
              <a:gd name="T55" fmla="*/ 1270 h 5"/>
              <a:gd name="T56" fmla="*/ 9525 w 16"/>
              <a:gd name="T57" fmla="*/ 1270 h 5"/>
              <a:gd name="T58" fmla="*/ 9525 w 16"/>
              <a:gd name="T59" fmla="*/ 1270 h 5"/>
              <a:gd name="T60" fmla="*/ 9525 w 16"/>
              <a:gd name="T61" fmla="*/ 0 h 5"/>
              <a:gd name="T62" fmla="*/ 9525 w 16"/>
              <a:gd name="T63" fmla="*/ 0 h 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6"/>
              <a:gd name="T97" fmla="*/ 0 h 5"/>
              <a:gd name="T98" fmla="*/ 16 w 16"/>
              <a:gd name="T99" fmla="*/ 5 h 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6" h="5">
                <a:moveTo>
                  <a:pt x="6" y="0"/>
                </a:moveTo>
                <a:lnTo>
                  <a:pt x="5" y="1"/>
                </a:lnTo>
                <a:lnTo>
                  <a:pt x="4" y="1"/>
                </a:lnTo>
                <a:lnTo>
                  <a:pt x="3" y="1"/>
                </a:lnTo>
                <a:lnTo>
                  <a:pt x="1" y="1"/>
                </a:lnTo>
                <a:lnTo>
                  <a:pt x="0" y="2"/>
                </a:lnTo>
                <a:lnTo>
                  <a:pt x="1" y="3"/>
                </a:lnTo>
                <a:lnTo>
                  <a:pt x="1" y="4"/>
                </a:lnTo>
                <a:lnTo>
                  <a:pt x="3" y="4"/>
                </a:lnTo>
                <a:lnTo>
                  <a:pt x="4" y="4"/>
                </a:lnTo>
                <a:lnTo>
                  <a:pt x="5" y="4"/>
                </a:lnTo>
                <a:lnTo>
                  <a:pt x="6" y="4"/>
                </a:lnTo>
                <a:lnTo>
                  <a:pt x="8" y="4"/>
                </a:lnTo>
                <a:lnTo>
                  <a:pt x="9" y="4"/>
                </a:lnTo>
                <a:lnTo>
                  <a:pt x="11" y="4"/>
                </a:lnTo>
                <a:lnTo>
                  <a:pt x="12" y="4"/>
                </a:lnTo>
                <a:lnTo>
                  <a:pt x="13" y="3"/>
                </a:lnTo>
                <a:lnTo>
                  <a:pt x="14" y="3"/>
                </a:lnTo>
                <a:lnTo>
                  <a:pt x="15" y="2"/>
                </a:lnTo>
                <a:lnTo>
                  <a:pt x="14" y="1"/>
                </a:lnTo>
                <a:lnTo>
                  <a:pt x="13" y="0"/>
                </a:lnTo>
                <a:lnTo>
                  <a:pt x="12" y="0"/>
                </a:lnTo>
                <a:lnTo>
                  <a:pt x="11" y="0"/>
                </a:lnTo>
                <a:lnTo>
                  <a:pt x="9" y="0"/>
                </a:lnTo>
                <a:lnTo>
                  <a:pt x="8" y="0"/>
                </a:lnTo>
                <a:lnTo>
                  <a:pt x="8" y="1"/>
                </a:lnTo>
                <a:lnTo>
                  <a:pt x="6" y="1"/>
                </a:lnTo>
                <a:lnTo>
                  <a:pt x="6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3" name="Freeform 301"/>
          <p:cNvSpPr>
            <a:spLocks/>
          </p:cNvSpPr>
          <p:nvPr/>
        </p:nvSpPr>
        <p:spPr bwMode="auto">
          <a:xfrm>
            <a:off x="4805363" y="6588125"/>
            <a:ext cx="9525" cy="4763"/>
          </a:xfrm>
          <a:custGeom>
            <a:avLst/>
            <a:gdLst>
              <a:gd name="T0" fmla="*/ 0 w 6"/>
              <a:gd name="T1" fmla="*/ 1588 h 3"/>
              <a:gd name="T2" fmla="*/ 1588 w 6"/>
              <a:gd name="T3" fmla="*/ 1588 h 3"/>
              <a:gd name="T4" fmla="*/ 3175 w 6"/>
              <a:gd name="T5" fmla="*/ 0 h 3"/>
              <a:gd name="T6" fmla="*/ 4763 w 6"/>
              <a:gd name="T7" fmla="*/ 0 h 3"/>
              <a:gd name="T8" fmla="*/ 6350 w 6"/>
              <a:gd name="T9" fmla="*/ 0 h 3"/>
              <a:gd name="T10" fmla="*/ 6350 w 6"/>
              <a:gd name="T11" fmla="*/ 0 h 3"/>
              <a:gd name="T12" fmla="*/ 7938 w 6"/>
              <a:gd name="T13" fmla="*/ 1588 h 3"/>
              <a:gd name="T14" fmla="*/ 7938 w 6"/>
              <a:gd name="T15" fmla="*/ 1588 h 3"/>
              <a:gd name="T16" fmla="*/ 7938 w 6"/>
              <a:gd name="T17" fmla="*/ 3175 h 3"/>
              <a:gd name="T18" fmla="*/ 6350 w 6"/>
              <a:gd name="T19" fmla="*/ 3175 h 3"/>
              <a:gd name="T20" fmla="*/ 4763 w 6"/>
              <a:gd name="T21" fmla="*/ 3175 h 3"/>
              <a:gd name="T22" fmla="*/ 3175 w 6"/>
              <a:gd name="T23" fmla="*/ 3175 h 3"/>
              <a:gd name="T24" fmla="*/ 1588 w 6"/>
              <a:gd name="T25" fmla="*/ 3175 h 3"/>
              <a:gd name="T26" fmla="*/ 0 w 6"/>
              <a:gd name="T27" fmla="*/ 3175 h 3"/>
              <a:gd name="T28" fmla="*/ 0 w 6"/>
              <a:gd name="T29" fmla="*/ 1588 h 3"/>
              <a:gd name="T30" fmla="*/ 0 w 6"/>
              <a:gd name="T31" fmla="*/ 1588 h 3"/>
              <a:gd name="T32" fmla="*/ 0 w 6"/>
              <a:gd name="T33" fmla="*/ 0 h 3"/>
              <a:gd name="T34" fmla="*/ 1588 w 6"/>
              <a:gd name="T35" fmla="*/ 0 h 3"/>
              <a:gd name="T36" fmla="*/ 1588 w 6"/>
              <a:gd name="T37" fmla="*/ 0 h 3"/>
              <a:gd name="T38" fmla="*/ 3175 w 6"/>
              <a:gd name="T39" fmla="*/ 0 h 3"/>
              <a:gd name="T40" fmla="*/ 1588 w 6"/>
              <a:gd name="T41" fmla="*/ 0 h 3"/>
              <a:gd name="T42" fmla="*/ 1588 w 6"/>
              <a:gd name="T43" fmla="*/ 0 h 3"/>
              <a:gd name="T44" fmla="*/ 0 w 6"/>
              <a:gd name="T45" fmla="*/ 1588 h 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"/>
              <a:gd name="T70" fmla="*/ 0 h 3"/>
              <a:gd name="T71" fmla="*/ 6 w 6"/>
              <a:gd name="T72" fmla="*/ 3 h 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" h="3">
                <a:moveTo>
                  <a:pt x="0" y="1"/>
                </a:moveTo>
                <a:lnTo>
                  <a:pt x="1" y="1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1"/>
                </a:lnTo>
                <a:lnTo>
                  <a:pt x="5" y="2"/>
                </a:lnTo>
                <a:lnTo>
                  <a:pt x="4" y="2"/>
                </a:lnTo>
                <a:lnTo>
                  <a:pt x="3" y="2"/>
                </a:lnTo>
                <a:lnTo>
                  <a:pt x="2" y="2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4" name="Freeform 302"/>
          <p:cNvSpPr>
            <a:spLocks/>
          </p:cNvSpPr>
          <p:nvPr/>
        </p:nvSpPr>
        <p:spPr bwMode="auto">
          <a:xfrm>
            <a:off x="4810125" y="6591300"/>
            <a:ext cx="80963" cy="38100"/>
          </a:xfrm>
          <a:custGeom>
            <a:avLst/>
            <a:gdLst>
              <a:gd name="T0" fmla="*/ 20990 w 54"/>
              <a:gd name="T1" fmla="*/ 4572 h 25"/>
              <a:gd name="T2" fmla="*/ 29986 w 54"/>
              <a:gd name="T3" fmla="*/ 1524 h 25"/>
              <a:gd name="T4" fmla="*/ 37483 w 54"/>
              <a:gd name="T5" fmla="*/ 1524 h 25"/>
              <a:gd name="T6" fmla="*/ 44979 w 54"/>
              <a:gd name="T7" fmla="*/ 1524 h 25"/>
              <a:gd name="T8" fmla="*/ 50977 w 54"/>
              <a:gd name="T9" fmla="*/ 1524 h 25"/>
              <a:gd name="T10" fmla="*/ 52476 w 54"/>
              <a:gd name="T11" fmla="*/ 7620 h 25"/>
              <a:gd name="T12" fmla="*/ 55475 w 54"/>
              <a:gd name="T13" fmla="*/ 9144 h 25"/>
              <a:gd name="T14" fmla="*/ 58473 w 54"/>
              <a:gd name="T15" fmla="*/ 12192 h 25"/>
              <a:gd name="T16" fmla="*/ 61472 w 54"/>
              <a:gd name="T17" fmla="*/ 13716 h 25"/>
              <a:gd name="T18" fmla="*/ 64471 w 54"/>
              <a:gd name="T19" fmla="*/ 16764 h 25"/>
              <a:gd name="T20" fmla="*/ 65970 w 54"/>
              <a:gd name="T21" fmla="*/ 18288 h 25"/>
              <a:gd name="T22" fmla="*/ 68968 w 54"/>
              <a:gd name="T23" fmla="*/ 19812 h 25"/>
              <a:gd name="T24" fmla="*/ 73466 w 54"/>
              <a:gd name="T25" fmla="*/ 22860 h 25"/>
              <a:gd name="T26" fmla="*/ 79464 w 54"/>
              <a:gd name="T27" fmla="*/ 28956 h 25"/>
              <a:gd name="T28" fmla="*/ 79464 w 54"/>
              <a:gd name="T29" fmla="*/ 30480 h 25"/>
              <a:gd name="T30" fmla="*/ 73466 w 54"/>
              <a:gd name="T31" fmla="*/ 35052 h 25"/>
              <a:gd name="T32" fmla="*/ 64471 w 54"/>
              <a:gd name="T33" fmla="*/ 35052 h 25"/>
              <a:gd name="T34" fmla="*/ 62971 w 54"/>
              <a:gd name="T35" fmla="*/ 32004 h 25"/>
              <a:gd name="T36" fmla="*/ 59973 w 54"/>
              <a:gd name="T37" fmla="*/ 30480 h 25"/>
              <a:gd name="T38" fmla="*/ 50977 w 54"/>
              <a:gd name="T39" fmla="*/ 28956 h 25"/>
              <a:gd name="T40" fmla="*/ 43480 w 54"/>
              <a:gd name="T41" fmla="*/ 28956 h 25"/>
              <a:gd name="T42" fmla="*/ 40482 w 54"/>
              <a:gd name="T43" fmla="*/ 22860 h 25"/>
              <a:gd name="T44" fmla="*/ 37483 w 54"/>
              <a:gd name="T45" fmla="*/ 16764 h 25"/>
              <a:gd name="T46" fmla="*/ 32985 w 54"/>
              <a:gd name="T47" fmla="*/ 13716 h 25"/>
              <a:gd name="T48" fmla="*/ 29986 w 54"/>
              <a:gd name="T49" fmla="*/ 15240 h 25"/>
              <a:gd name="T50" fmla="*/ 28487 w 54"/>
              <a:gd name="T51" fmla="*/ 22860 h 25"/>
              <a:gd name="T52" fmla="*/ 23989 w 54"/>
              <a:gd name="T53" fmla="*/ 30480 h 25"/>
              <a:gd name="T54" fmla="*/ 17992 w 54"/>
              <a:gd name="T55" fmla="*/ 30480 h 25"/>
              <a:gd name="T56" fmla="*/ 14993 w 54"/>
              <a:gd name="T57" fmla="*/ 24384 h 25"/>
              <a:gd name="T58" fmla="*/ 10495 w 54"/>
              <a:gd name="T59" fmla="*/ 22860 h 25"/>
              <a:gd name="T60" fmla="*/ 5997 w 54"/>
              <a:gd name="T61" fmla="*/ 22860 h 25"/>
              <a:gd name="T62" fmla="*/ 2999 w 54"/>
              <a:gd name="T63" fmla="*/ 19812 h 25"/>
              <a:gd name="T64" fmla="*/ 0 w 54"/>
              <a:gd name="T65" fmla="*/ 15240 h 25"/>
              <a:gd name="T66" fmla="*/ 0 w 54"/>
              <a:gd name="T67" fmla="*/ 13716 h 25"/>
              <a:gd name="T68" fmla="*/ 1499 w 54"/>
              <a:gd name="T69" fmla="*/ 10668 h 25"/>
              <a:gd name="T70" fmla="*/ 2999 w 54"/>
              <a:gd name="T71" fmla="*/ 10668 h 25"/>
              <a:gd name="T72" fmla="*/ 5997 w 54"/>
              <a:gd name="T73" fmla="*/ 10668 h 25"/>
              <a:gd name="T74" fmla="*/ 8996 w 54"/>
              <a:gd name="T75" fmla="*/ 7620 h 25"/>
              <a:gd name="T76" fmla="*/ 14993 w 54"/>
              <a:gd name="T77" fmla="*/ 6096 h 25"/>
              <a:gd name="T78" fmla="*/ 19491 w 54"/>
              <a:gd name="T79" fmla="*/ 4572 h 25"/>
              <a:gd name="T80" fmla="*/ 23989 w 54"/>
              <a:gd name="T81" fmla="*/ 6096 h 25"/>
              <a:gd name="T82" fmla="*/ 26988 w 54"/>
              <a:gd name="T83" fmla="*/ 6096 h 25"/>
              <a:gd name="T84" fmla="*/ 29986 w 54"/>
              <a:gd name="T85" fmla="*/ 4572 h 25"/>
              <a:gd name="T86" fmla="*/ 31486 w 54"/>
              <a:gd name="T87" fmla="*/ 1524 h 25"/>
              <a:gd name="T88" fmla="*/ 32985 w 54"/>
              <a:gd name="T89" fmla="*/ 1524 h 25"/>
              <a:gd name="T90" fmla="*/ 17992 w 54"/>
              <a:gd name="T91" fmla="*/ 6096 h 2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4"/>
              <a:gd name="T139" fmla="*/ 0 h 25"/>
              <a:gd name="T140" fmla="*/ 54 w 54"/>
              <a:gd name="T141" fmla="*/ 25 h 2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4" h="25">
                <a:moveTo>
                  <a:pt x="12" y="4"/>
                </a:moveTo>
                <a:lnTo>
                  <a:pt x="14" y="3"/>
                </a:lnTo>
                <a:lnTo>
                  <a:pt x="17" y="3"/>
                </a:lnTo>
                <a:lnTo>
                  <a:pt x="20" y="1"/>
                </a:lnTo>
                <a:lnTo>
                  <a:pt x="22" y="1"/>
                </a:lnTo>
                <a:lnTo>
                  <a:pt x="25" y="1"/>
                </a:lnTo>
                <a:lnTo>
                  <a:pt x="28" y="0"/>
                </a:lnTo>
                <a:lnTo>
                  <a:pt x="30" y="1"/>
                </a:lnTo>
                <a:lnTo>
                  <a:pt x="33" y="1"/>
                </a:lnTo>
                <a:lnTo>
                  <a:pt x="34" y="1"/>
                </a:lnTo>
                <a:lnTo>
                  <a:pt x="34" y="3"/>
                </a:lnTo>
                <a:lnTo>
                  <a:pt x="35" y="5"/>
                </a:lnTo>
                <a:lnTo>
                  <a:pt x="35" y="6"/>
                </a:lnTo>
                <a:lnTo>
                  <a:pt x="37" y="6"/>
                </a:lnTo>
                <a:lnTo>
                  <a:pt x="38" y="7"/>
                </a:lnTo>
                <a:lnTo>
                  <a:pt x="39" y="8"/>
                </a:lnTo>
                <a:lnTo>
                  <a:pt x="40" y="8"/>
                </a:lnTo>
                <a:lnTo>
                  <a:pt x="41" y="9"/>
                </a:lnTo>
                <a:lnTo>
                  <a:pt x="42" y="10"/>
                </a:lnTo>
                <a:lnTo>
                  <a:pt x="43" y="11"/>
                </a:lnTo>
                <a:lnTo>
                  <a:pt x="43" y="12"/>
                </a:lnTo>
                <a:lnTo>
                  <a:pt x="44" y="12"/>
                </a:lnTo>
                <a:lnTo>
                  <a:pt x="45" y="12"/>
                </a:lnTo>
                <a:lnTo>
                  <a:pt x="46" y="13"/>
                </a:lnTo>
                <a:lnTo>
                  <a:pt x="49" y="13"/>
                </a:lnTo>
                <a:lnTo>
                  <a:pt x="49" y="15"/>
                </a:lnTo>
                <a:lnTo>
                  <a:pt x="51" y="17"/>
                </a:lnTo>
                <a:lnTo>
                  <a:pt x="53" y="19"/>
                </a:lnTo>
                <a:lnTo>
                  <a:pt x="53" y="20"/>
                </a:lnTo>
                <a:lnTo>
                  <a:pt x="51" y="22"/>
                </a:lnTo>
                <a:lnTo>
                  <a:pt x="49" y="23"/>
                </a:lnTo>
                <a:lnTo>
                  <a:pt x="46" y="24"/>
                </a:lnTo>
                <a:lnTo>
                  <a:pt x="43" y="23"/>
                </a:lnTo>
                <a:lnTo>
                  <a:pt x="42" y="21"/>
                </a:lnTo>
                <a:lnTo>
                  <a:pt x="42" y="20"/>
                </a:lnTo>
                <a:lnTo>
                  <a:pt x="40" y="20"/>
                </a:lnTo>
                <a:lnTo>
                  <a:pt x="38" y="20"/>
                </a:lnTo>
                <a:lnTo>
                  <a:pt x="34" y="19"/>
                </a:lnTo>
                <a:lnTo>
                  <a:pt x="32" y="19"/>
                </a:lnTo>
                <a:lnTo>
                  <a:pt x="29" y="19"/>
                </a:lnTo>
                <a:lnTo>
                  <a:pt x="27" y="17"/>
                </a:lnTo>
                <a:lnTo>
                  <a:pt x="27" y="15"/>
                </a:lnTo>
                <a:lnTo>
                  <a:pt x="26" y="13"/>
                </a:lnTo>
                <a:lnTo>
                  <a:pt x="25" y="11"/>
                </a:lnTo>
                <a:lnTo>
                  <a:pt x="24" y="9"/>
                </a:lnTo>
                <a:lnTo>
                  <a:pt x="22" y="9"/>
                </a:lnTo>
                <a:lnTo>
                  <a:pt x="21" y="9"/>
                </a:lnTo>
                <a:lnTo>
                  <a:pt x="20" y="10"/>
                </a:lnTo>
                <a:lnTo>
                  <a:pt x="19" y="13"/>
                </a:lnTo>
                <a:lnTo>
                  <a:pt x="19" y="15"/>
                </a:lnTo>
                <a:lnTo>
                  <a:pt x="18" y="19"/>
                </a:lnTo>
                <a:lnTo>
                  <a:pt x="16" y="20"/>
                </a:lnTo>
                <a:lnTo>
                  <a:pt x="14" y="20"/>
                </a:lnTo>
                <a:lnTo>
                  <a:pt x="12" y="20"/>
                </a:lnTo>
                <a:lnTo>
                  <a:pt x="10" y="19"/>
                </a:lnTo>
                <a:lnTo>
                  <a:pt x="10" y="16"/>
                </a:lnTo>
                <a:lnTo>
                  <a:pt x="7" y="15"/>
                </a:lnTo>
                <a:lnTo>
                  <a:pt x="5" y="15"/>
                </a:lnTo>
                <a:lnTo>
                  <a:pt x="4" y="15"/>
                </a:lnTo>
                <a:lnTo>
                  <a:pt x="3" y="13"/>
                </a:lnTo>
                <a:lnTo>
                  <a:pt x="2" y="13"/>
                </a:lnTo>
                <a:lnTo>
                  <a:pt x="1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2" y="7"/>
                </a:lnTo>
                <a:lnTo>
                  <a:pt x="3" y="7"/>
                </a:lnTo>
                <a:lnTo>
                  <a:pt x="4" y="7"/>
                </a:lnTo>
                <a:lnTo>
                  <a:pt x="4" y="6"/>
                </a:lnTo>
                <a:lnTo>
                  <a:pt x="6" y="5"/>
                </a:lnTo>
                <a:lnTo>
                  <a:pt x="8" y="5"/>
                </a:lnTo>
                <a:lnTo>
                  <a:pt x="10" y="4"/>
                </a:lnTo>
                <a:lnTo>
                  <a:pt x="12" y="3"/>
                </a:lnTo>
                <a:lnTo>
                  <a:pt x="13" y="3"/>
                </a:lnTo>
                <a:lnTo>
                  <a:pt x="15" y="3"/>
                </a:lnTo>
                <a:lnTo>
                  <a:pt x="16" y="4"/>
                </a:lnTo>
                <a:lnTo>
                  <a:pt x="17" y="5"/>
                </a:lnTo>
                <a:lnTo>
                  <a:pt x="18" y="4"/>
                </a:lnTo>
                <a:lnTo>
                  <a:pt x="19" y="3"/>
                </a:lnTo>
                <a:lnTo>
                  <a:pt x="20" y="3"/>
                </a:lnTo>
                <a:lnTo>
                  <a:pt x="20" y="1"/>
                </a:lnTo>
                <a:lnTo>
                  <a:pt x="21" y="1"/>
                </a:lnTo>
                <a:lnTo>
                  <a:pt x="22" y="1"/>
                </a:lnTo>
                <a:lnTo>
                  <a:pt x="23" y="1"/>
                </a:lnTo>
                <a:lnTo>
                  <a:pt x="12" y="4"/>
                </a:lnTo>
              </a:path>
            </a:pathLst>
          </a:custGeom>
          <a:solidFill>
            <a:srgbClr val="FFCC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5" name="Freeform 303"/>
          <p:cNvSpPr>
            <a:spLocks/>
          </p:cNvSpPr>
          <p:nvPr/>
        </p:nvSpPr>
        <p:spPr bwMode="auto">
          <a:xfrm>
            <a:off x="4724400" y="6556375"/>
            <a:ext cx="144463" cy="26988"/>
          </a:xfrm>
          <a:custGeom>
            <a:avLst/>
            <a:gdLst>
              <a:gd name="T0" fmla="*/ 142926 w 94"/>
              <a:gd name="T1" fmla="*/ 14204 h 19"/>
              <a:gd name="T2" fmla="*/ 135242 w 94"/>
              <a:gd name="T3" fmla="*/ 19886 h 19"/>
              <a:gd name="T4" fmla="*/ 130631 w 94"/>
              <a:gd name="T5" fmla="*/ 21306 h 19"/>
              <a:gd name="T6" fmla="*/ 129095 w 94"/>
              <a:gd name="T7" fmla="*/ 22727 h 19"/>
              <a:gd name="T8" fmla="*/ 124484 w 94"/>
              <a:gd name="T9" fmla="*/ 24147 h 19"/>
              <a:gd name="T10" fmla="*/ 119874 w 94"/>
              <a:gd name="T11" fmla="*/ 25568 h 19"/>
              <a:gd name="T12" fmla="*/ 115263 w 94"/>
              <a:gd name="T13" fmla="*/ 25568 h 19"/>
              <a:gd name="T14" fmla="*/ 109116 w 94"/>
              <a:gd name="T15" fmla="*/ 24147 h 19"/>
              <a:gd name="T16" fmla="*/ 102968 w 94"/>
              <a:gd name="T17" fmla="*/ 22727 h 19"/>
              <a:gd name="T18" fmla="*/ 95284 w 94"/>
              <a:gd name="T19" fmla="*/ 22727 h 19"/>
              <a:gd name="T20" fmla="*/ 87600 w 94"/>
              <a:gd name="T21" fmla="*/ 21306 h 19"/>
              <a:gd name="T22" fmla="*/ 81453 w 94"/>
              <a:gd name="T23" fmla="*/ 19886 h 19"/>
              <a:gd name="T24" fmla="*/ 76842 w 94"/>
              <a:gd name="T25" fmla="*/ 18465 h 19"/>
              <a:gd name="T26" fmla="*/ 73768 w 94"/>
              <a:gd name="T27" fmla="*/ 17045 h 19"/>
              <a:gd name="T28" fmla="*/ 70695 w 94"/>
              <a:gd name="T29" fmla="*/ 17045 h 19"/>
              <a:gd name="T30" fmla="*/ 66084 w 94"/>
              <a:gd name="T31" fmla="*/ 18465 h 19"/>
              <a:gd name="T32" fmla="*/ 58400 w 94"/>
              <a:gd name="T33" fmla="*/ 19886 h 19"/>
              <a:gd name="T34" fmla="*/ 47642 w 94"/>
              <a:gd name="T35" fmla="*/ 19886 h 19"/>
              <a:gd name="T36" fmla="*/ 36884 w 94"/>
              <a:gd name="T37" fmla="*/ 18465 h 19"/>
              <a:gd name="T38" fmla="*/ 27663 w 94"/>
              <a:gd name="T39" fmla="*/ 18465 h 19"/>
              <a:gd name="T40" fmla="*/ 19979 w 94"/>
              <a:gd name="T41" fmla="*/ 19886 h 19"/>
              <a:gd name="T42" fmla="*/ 15368 w 94"/>
              <a:gd name="T43" fmla="*/ 21306 h 19"/>
              <a:gd name="T44" fmla="*/ 9221 w 94"/>
              <a:gd name="T45" fmla="*/ 21306 h 19"/>
              <a:gd name="T46" fmla="*/ 4611 w 94"/>
              <a:gd name="T47" fmla="*/ 21306 h 19"/>
              <a:gd name="T48" fmla="*/ 1537 w 94"/>
              <a:gd name="T49" fmla="*/ 19886 h 19"/>
              <a:gd name="T50" fmla="*/ 0 w 94"/>
              <a:gd name="T51" fmla="*/ 18465 h 19"/>
              <a:gd name="T52" fmla="*/ 3074 w 94"/>
              <a:gd name="T53" fmla="*/ 15625 h 19"/>
              <a:gd name="T54" fmla="*/ 9221 w 94"/>
              <a:gd name="T55" fmla="*/ 11363 h 19"/>
              <a:gd name="T56" fmla="*/ 16905 w 94"/>
              <a:gd name="T57" fmla="*/ 8523 h 19"/>
              <a:gd name="T58" fmla="*/ 26126 w 94"/>
              <a:gd name="T59" fmla="*/ 8523 h 19"/>
              <a:gd name="T60" fmla="*/ 32274 w 94"/>
              <a:gd name="T61" fmla="*/ 11363 h 19"/>
              <a:gd name="T62" fmla="*/ 36884 w 94"/>
              <a:gd name="T63" fmla="*/ 11363 h 19"/>
              <a:gd name="T64" fmla="*/ 41495 w 94"/>
              <a:gd name="T65" fmla="*/ 8523 h 19"/>
              <a:gd name="T66" fmla="*/ 46105 w 94"/>
              <a:gd name="T67" fmla="*/ 7102 h 19"/>
              <a:gd name="T68" fmla="*/ 49179 w 94"/>
              <a:gd name="T69" fmla="*/ 4261 h 19"/>
              <a:gd name="T70" fmla="*/ 50716 w 94"/>
              <a:gd name="T71" fmla="*/ 1420 h 19"/>
              <a:gd name="T72" fmla="*/ 53789 w 94"/>
              <a:gd name="T73" fmla="*/ 0 h 19"/>
              <a:gd name="T74" fmla="*/ 58400 w 94"/>
              <a:gd name="T75" fmla="*/ 0 h 19"/>
              <a:gd name="T76" fmla="*/ 63010 w 94"/>
              <a:gd name="T77" fmla="*/ 4261 h 19"/>
              <a:gd name="T78" fmla="*/ 70695 w 94"/>
              <a:gd name="T79" fmla="*/ 4261 h 19"/>
              <a:gd name="T80" fmla="*/ 76842 w 94"/>
              <a:gd name="T81" fmla="*/ 2841 h 19"/>
              <a:gd name="T82" fmla="*/ 81453 w 94"/>
              <a:gd name="T83" fmla="*/ 4261 h 19"/>
              <a:gd name="T84" fmla="*/ 82989 w 94"/>
              <a:gd name="T85" fmla="*/ 8523 h 19"/>
              <a:gd name="T86" fmla="*/ 87600 w 94"/>
              <a:gd name="T87" fmla="*/ 8523 h 19"/>
              <a:gd name="T88" fmla="*/ 87600 w 94"/>
              <a:gd name="T89" fmla="*/ 7102 h 19"/>
              <a:gd name="T90" fmla="*/ 96821 w 94"/>
              <a:gd name="T91" fmla="*/ 5682 h 19"/>
              <a:gd name="T92" fmla="*/ 104505 w 94"/>
              <a:gd name="T93" fmla="*/ 7102 h 19"/>
              <a:gd name="T94" fmla="*/ 102968 w 94"/>
              <a:gd name="T95" fmla="*/ 8523 h 19"/>
              <a:gd name="T96" fmla="*/ 102968 w 94"/>
              <a:gd name="T97" fmla="*/ 11363 h 19"/>
              <a:gd name="T98" fmla="*/ 102968 w 94"/>
              <a:gd name="T99" fmla="*/ 12784 h 19"/>
              <a:gd name="T100" fmla="*/ 107579 w 94"/>
              <a:gd name="T101" fmla="*/ 14204 h 19"/>
              <a:gd name="T102" fmla="*/ 110653 w 94"/>
              <a:gd name="T103" fmla="*/ 11363 h 19"/>
              <a:gd name="T104" fmla="*/ 115263 w 94"/>
              <a:gd name="T105" fmla="*/ 9943 h 19"/>
              <a:gd name="T106" fmla="*/ 122947 w 94"/>
              <a:gd name="T107" fmla="*/ 9943 h 19"/>
              <a:gd name="T108" fmla="*/ 130631 w 94"/>
              <a:gd name="T109" fmla="*/ 11363 h 19"/>
              <a:gd name="T110" fmla="*/ 139852 w 94"/>
              <a:gd name="T111" fmla="*/ 11363 h 19"/>
              <a:gd name="T112" fmla="*/ 142926 w 94"/>
              <a:gd name="T113" fmla="*/ 12784 h 19"/>
              <a:gd name="T114" fmla="*/ 141389 w 94"/>
              <a:gd name="T115" fmla="*/ 11363 h 1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4"/>
              <a:gd name="T175" fmla="*/ 0 h 19"/>
              <a:gd name="T176" fmla="*/ 94 w 94"/>
              <a:gd name="T177" fmla="*/ 19 h 1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4" h="19">
                <a:moveTo>
                  <a:pt x="92" y="8"/>
                </a:moveTo>
                <a:lnTo>
                  <a:pt x="93" y="10"/>
                </a:lnTo>
                <a:lnTo>
                  <a:pt x="91" y="12"/>
                </a:lnTo>
                <a:lnTo>
                  <a:pt x="88" y="14"/>
                </a:lnTo>
                <a:lnTo>
                  <a:pt x="87" y="14"/>
                </a:lnTo>
                <a:lnTo>
                  <a:pt x="85" y="15"/>
                </a:lnTo>
                <a:lnTo>
                  <a:pt x="84" y="16"/>
                </a:lnTo>
                <a:lnTo>
                  <a:pt x="82" y="17"/>
                </a:lnTo>
                <a:lnTo>
                  <a:pt x="81" y="17"/>
                </a:lnTo>
                <a:lnTo>
                  <a:pt x="79" y="18"/>
                </a:lnTo>
                <a:lnTo>
                  <a:pt x="78" y="18"/>
                </a:lnTo>
                <a:lnTo>
                  <a:pt x="76" y="18"/>
                </a:lnTo>
                <a:lnTo>
                  <a:pt x="75" y="18"/>
                </a:lnTo>
                <a:lnTo>
                  <a:pt x="73" y="18"/>
                </a:lnTo>
                <a:lnTo>
                  <a:pt x="71" y="17"/>
                </a:lnTo>
                <a:lnTo>
                  <a:pt x="69" y="17"/>
                </a:lnTo>
                <a:lnTo>
                  <a:pt x="67" y="16"/>
                </a:lnTo>
                <a:lnTo>
                  <a:pt x="64" y="16"/>
                </a:lnTo>
                <a:lnTo>
                  <a:pt x="62" y="16"/>
                </a:lnTo>
                <a:lnTo>
                  <a:pt x="59" y="16"/>
                </a:lnTo>
                <a:lnTo>
                  <a:pt x="57" y="15"/>
                </a:lnTo>
                <a:lnTo>
                  <a:pt x="55" y="14"/>
                </a:lnTo>
                <a:lnTo>
                  <a:pt x="53" y="14"/>
                </a:lnTo>
                <a:lnTo>
                  <a:pt x="50" y="13"/>
                </a:lnTo>
                <a:lnTo>
                  <a:pt x="49" y="13"/>
                </a:lnTo>
                <a:lnTo>
                  <a:pt x="48" y="12"/>
                </a:lnTo>
                <a:lnTo>
                  <a:pt x="47" y="12"/>
                </a:lnTo>
                <a:lnTo>
                  <a:pt x="46" y="12"/>
                </a:lnTo>
                <a:lnTo>
                  <a:pt x="45" y="12"/>
                </a:lnTo>
                <a:lnTo>
                  <a:pt x="43" y="13"/>
                </a:lnTo>
                <a:lnTo>
                  <a:pt x="41" y="13"/>
                </a:lnTo>
                <a:lnTo>
                  <a:pt x="38" y="14"/>
                </a:lnTo>
                <a:lnTo>
                  <a:pt x="34" y="14"/>
                </a:lnTo>
                <a:lnTo>
                  <a:pt x="31" y="14"/>
                </a:lnTo>
                <a:lnTo>
                  <a:pt x="27" y="13"/>
                </a:lnTo>
                <a:lnTo>
                  <a:pt x="24" y="13"/>
                </a:lnTo>
                <a:lnTo>
                  <a:pt x="21" y="13"/>
                </a:lnTo>
                <a:lnTo>
                  <a:pt x="18" y="13"/>
                </a:lnTo>
                <a:lnTo>
                  <a:pt x="14" y="13"/>
                </a:lnTo>
                <a:lnTo>
                  <a:pt x="13" y="14"/>
                </a:lnTo>
                <a:lnTo>
                  <a:pt x="11" y="14"/>
                </a:lnTo>
                <a:lnTo>
                  <a:pt x="10" y="15"/>
                </a:lnTo>
                <a:lnTo>
                  <a:pt x="8" y="15"/>
                </a:lnTo>
                <a:lnTo>
                  <a:pt x="6" y="15"/>
                </a:lnTo>
                <a:lnTo>
                  <a:pt x="5" y="15"/>
                </a:lnTo>
                <a:lnTo>
                  <a:pt x="3" y="15"/>
                </a:lnTo>
                <a:lnTo>
                  <a:pt x="2" y="15"/>
                </a:lnTo>
                <a:lnTo>
                  <a:pt x="1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2" y="11"/>
                </a:lnTo>
                <a:lnTo>
                  <a:pt x="5" y="10"/>
                </a:lnTo>
                <a:lnTo>
                  <a:pt x="6" y="8"/>
                </a:lnTo>
                <a:lnTo>
                  <a:pt x="9" y="7"/>
                </a:lnTo>
                <a:lnTo>
                  <a:pt x="11" y="6"/>
                </a:lnTo>
                <a:lnTo>
                  <a:pt x="14" y="6"/>
                </a:lnTo>
                <a:lnTo>
                  <a:pt x="17" y="6"/>
                </a:lnTo>
                <a:lnTo>
                  <a:pt x="19" y="7"/>
                </a:lnTo>
                <a:lnTo>
                  <a:pt x="21" y="8"/>
                </a:lnTo>
                <a:lnTo>
                  <a:pt x="22" y="8"/>
                </a:lnTo>
                <a:lnTo>
                  <a:pt x="24" y="8"/>
                </a:lnTo>
                <a:lnTo>
                  <a:pt x="25" y="7"/>
                </a:lnTo>
                <a:lnTo>
                  <a:pt x="27" y="6"/>
                </a:lnTo>
                <a:lnTo>
                  <a:pt x="29" y="6"/>
                </a:lnTo>
                <a:lnTo>
                  <a:pt x="30" y="5"/>
                </a:lnTo>
                <a:lnTo>
                  <a:pt x="31" y="4"/>
                </a:lnTo>
                <a:lnTo>
                  <a:pt x="32" y="3"/>
                </a:lnTo>
                <a:lnTo>
                  <a:pt x="33" y="1"/>
                </a:lnTo>
                <a:lnTo>
                  <a:pt x="34" y="1"/>
                </a:lnTo>
                <a:lnTo>
                  <a:pt x="35" y="0"/>
                </a:lnTo>
                <a:lnTo>
                  <a:pt x="37" y="0"/>
                </a:lnTo>
                <a:lnTo>
                  <a:pt x="38" y="0"/>
                </a:lnTo>
                <a:lnTo>
                  <a:pt x="39" y="1"/>
                </a:lnTo>
                <a:lnTo>
                  <a:pt x="41" y="3"/>
                </a:lnTo>
                <a:lnTo>
                  <a:pt x="43" y="3"/>
                </a:lnTo>
                <a:lnTo>
                  <a:pt x="46" y="3"/>
                </a:lnTo>
                <a:lnTo>
                  <a:pt x="48" y="3"/>
                </a:lnTo>
                <a:lnTo>
                  <a:pt x="50" y="2"/>
                </a:lnTo>
                <a:lnTo>
                  <a:pt x="52" y="3"/>
                </a:lnTo>
                <a:lnTo>
                  <a:pt x="53" y="3"/>
                </a:lnTo>
                <a:lnTo>
                  <a:pt x="53" y="4"/>
                </a:lnTo>
                <a:lnTo>
                  <a:pt x="54" y="6"/>
                </a:lnTo>
                <a:lnTo>
                  <a:pt x="56" y="6"/>
                </a:lnTo>
                <a:lnTo>
                  <a:pt x="57" y="6"/>
                </a:lnTo>
                <a:lnTo>
                  <a:pt x="57" y="5"/>
                </a:lnTo>
                <a:lnTo>
                  <a:pt x="59" y="3"/>
                </a:lnTo>
                <a:lnTo>
                  <a:pt x="63" y="4"/>
                </a:lnTo>
                <a:lnTo>
                  <a:pt x="66" y="5"/>
                </a:lnTo>
                <a:lnTo>
                  <a:pt x="68" y="5"/>
                </a:lnTo>
                <a:lnTo>
                  <a:pt x="68" y="6"/>
                </a:lnTo>
                <a:lnTo>
                  <a:pt x="67" y="6"/>
                </a:lnTo>
                <a:lnTo>
                  <a:pt x="67" y="7"/>
                </a:lnTo>
                <a:lnTo>
                  <a:pt x="67" y="8"/>
                </a:lnTo>
                <a:lnTo>
                  <a:pt x="67" y="9"/>
                </a:lnTo>
                <a:lnTo>
                  <a:pt x="68" y="10"/>
                </a:lnTo>
                <a:lnTo>
                  <a:pt x="70" y="10"/>
                </a:lnTo>
                <a:lnTo>
                  <a:pt x="71" y="9"/>
                </a:lnTo>
                <a:lnTo>
                  <a:pt x="72" y="8"/>
                </a:lnTo>
                <a:lnTo>
                  <a:pt x="73" y="8"/>
                </a:lnTo>
                <a:lnTo>
                  <a:pt x="75" y="7"/>
                </a:lnTo>
                <a:lnTo>
                  <a:pt x="78" y="7"/>
                </a:lnTo>
                <a:lnTo>
                  <a:pt x="80" y="7"/>
                </a:lnTo>
                <a:lnTo>
                  <a:pt x="83" y="7"/>
                </a:lnTo>
                <a:lnTo>
                  <a:pt x="85" y="8"/>
                </a:lnTo>
                <a:lnTo>
                  <a:pt x="88" y="8"/>
                </a:lnTo>
                <a:lnTo>
                  <a:pt x="91" y="8"/>
                </a:lnTo>
                <a:lnTo>
                  <a:pt x="93" y="8"/>
                </a:lnTo>
                <a:lnTo>
                  <a:pt x="93" y="9"/>
                </a:lnTo>
                <a:lnTo>
                  <a:pt x="93" y="10"/>
                </a:lnTo>
                <a:lnTo>
                  <a:pt x="92" y="8"/>
                </a:lnTo>
              </a:path>
            </a:pathLst>
          </a:custGeom>
          <a:solidFill>
            <a:srgbClr val="FFCC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6" name="Freeform 304"/>
          <p:cNvSpPr>
            <a:spLocks/>
          </p:cNvSpPr>
          <p:nvPr/>
        </p:nvSpPr>
        <p:spPr bwMode="auto">
          <a:xfrm>
            <a:off x="4873625" y="6580188"/>
            <a:ext cx="46038" cy="20637"/>
          </a:xfrm>
          <a:custGeom>
            <a:avLst/>
            <a:gdLst>
              <a:gd name="T0" fmla="*/ 1588 w 29"/>
              <a:gd name="T1" fmla="*/ 2580 h 16"/>
              <a:gd name="T2" fmla="*/ 4763 w 29"/>
              <a:gd name="T3" fmla="*/ 1290 h 16"/>
              <a:gd name="T4" fmla="*/ 7938 w 29"/>
              <a:gd name="T5" fmla="*/ 1290 h 16"/>
              <a:gd name="T6" fmla="*/ 9525 w 29"/>
              <a:gd name="T7" fmla="*/ 1290 h 16"/>
              <a:gd name="T8" fmla="*/ 14288 w 29"/>
              <a:gd name="T9" fmla="*/ 1290 h 16"/>
              <a:gd name="T10" fmla="*/ 17463 w 29"/>
              <a:gd name="T11" fmla="*/ 0 h 16"/>
              <a:gd name="T12" fmla="*/ 20638 w 29"/>
              <a:gd name="T13" fmla="*/ 1290 h 16"/>
              <a:gd name="T14" fmla="*/ 23813 w 29"/>
              <a:gd name="T15" fmla="*/ 1290 h 16"/>
              <a:gd name="T16" fmla="*/ 26988 w 29"/>
              <a:gd name="T17" fmla="*/ 1290 h 16"/>
              <a:gd name="T18" fmla="*/ 28575 w 29"/>
              <a:gd name="T19" fmla="*/ 1290 h 16"/>
              <a:gd name="T20" fmla="*/ 30163 w 29"/>
              <a:gd name="T21" fmla="*/ 2580 h 16"/>
              <a:gd name="T22" fmla="*/ 31750 w 29"/>
              <a:gd name="T23" fmla="*/ 2580 h 16"/>
              <a:gd name="T24" fmla="*/ 33338 w 29"/>
              <a:gd name="T25" fmla="*/ 3869 h 16"/>
              <a:gd name="T26" fmla="*/ 36513 w 29"/>
              <a:gd name="T27" fmla="*/ 5159 h 16"/>
              <a:gd name="T28" fmla="*/ 39688 w 29"/>
              <a:gd name="T29" fmla="*/ 3869 h 16"/>
              <a:gd name="T30" fmla="*/ 42863 w 29"/>
              <a:gd name="T31" fmla="*/ 2580 h 16"/>
              <a:gd name="T32" fmla="*/ 44450 w 29"/>
              <a:gd name="T33" fmla="*/ 2580 h 16"/>
              <a:gd name="T34" fmla="*/ 44450 w 29"/>
              <a:gd name="T35" fmla="*/ 5159 h 16"/>
              <a:gd name="T36" fmla="*/ 44450 w 29"/>
              <a:gd name="T37" fmla="*/ 6449 h 16"/>
              <a:gd name="T38" fmla="*/ 44450 w 29"/>
              <a:gd name="T39" fmla="*/ 9029 h 16"/>
              <a:gd name="T40" fmla="*/ 42863 w 29"/>
              <a:gd name="T41" fmla="*/ 11608 h 16"/>
              <a:gd name="T42" fmla="*/ 42863 w 29"/>
              <a:gd name="T43" fmla="*/ 12898 h 16"/>
              <a:gd name="T44" fmla="*/ 41275 w 29"/>
              <a:gd name="T45" fmla="*/ 14188 h 16"/>
              <a:gd name="T46" fmla="*/ 39688 w 29"/>
              <a:gd name="T47" fmla="*/ 14188 h 16"/>
              <a:gd name="T48" fmla="*/ 38100 w 29"/>
              <a:gd name="T49" fmla="*/ 15478 h 16"/>
              <a:gd name="T50" fmla="*/ 34925 w 29"/>
              <a:gd name="T51" fmla="*/ 16768 h 16"/>
              <a:gd name="T52" fmla="*/ 31750 w 29"/>
              <a:gd name="T53" fmla="*/ 16768 h 16"/>
              <a:gd name="T54" fmla="*/ 28575 w 29"/>
              <a:gd name="T55" fmla="*/ 16768 h 16"/>
              <a:gd name="T56" fmla="*/ 25400 w 29"/>
              <a:gd name="T57" fmla="*/ 16768 h 16"/>
              <a:gd name="T58" fmla="*/ 22225 w 29"/>
              <a:gd name="T59" fmla="*/ 18057 h 16"/>
              <a:gd name="T60" fmla="*/ 19050 w 29"/>
              <a:gd name="T61" fmla="*/ 18057 h 16"/>
              <a:gd name="T62" fmla="*/ 17463 w 29"/>
              <a:gd name="T63" fmla="*/ 19347 h 16"/>
              <a:gd name="T64" fmla="*/ 15875 w 29"/>
              <a:gd name="T65" fmla="*/ 18057 h 16"/>
              <a:gd name="T66" fmla="*/ 12700 w 29"/>
              <a:gd name="T67" fmla="*/ 18057 h 16"/>
              <a:gd name="T68" fmla="*/ 7938 w 29"/>
              <a:gd name="T69" fmla="*/ 16768 h 16"/>
              <a:gd name="T70" fmla="*/ 4763 w 29"/>
              <a:gd name="T71" fmla="*/ 14188 h 16"/>
              <a:gd name="T72" fmla="*/ 3175 w 29"/>
              <a:gd name="T73" fmla="*/ 12898 h 16"/>
              <a:gd name="T74" fmla="*/ 1588 w 29"/>
              <a:gd name="T75" fmla="*/ 10319 h 16"/>
              <a:gd name="T76" fmla="*/ 0 w 29"/>
              <a:gd name="T77" fmla="*/ 7739 h 16"/>
              <a:gd name="T78" fmla="*/ 1588 w 29"/>
              <a:gd name="T79" fmla="*/ 5159 h 16"/>
              <a:gd name="T80" fmla="*/ 1588 w 29"/>
              <a:gd name="T81" fmla="*/ 2580 h 16"/>
              <a:gd name="T82" fmla="*/ 1588 w 29"/>
              <a:gd name="T83" fmla="*/ 2580 h 1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9"/>
              <a:gd name="T127" fmla="*/ 0 h 16"/>
              <a:gd name="T128" fmla="*/ 29 w 29"/>
              <a:gd name="T129" fmla="*/ 16 h 1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9" h="16">
                <a:moveTo>
                  <a:pt x="1" y="2"/>
                </a:moveTo>
                <a:lnTo>
                  <a:pt x="3" y="1"/>
                </a:lnTo>
                <a:lnTo>
                  <a:pt x="5" y="1"/>
                </a:lnTo>
                <a:lnTo>
                  <a:pt x="6" y="1"/>
                </a:lnTo>
                <a:lnTo>
                  <a:pt x="9" y="1"/>
                </a:lnTo>
                <a:lnTo>
                  <a:pt x="11" y="0"/>
                </a:lnTo>
                <a:lnTo>
                  <a:pt x="13" y="1"/>
                </a:lnTo>
                <a:lnTo>
                  <a:pt x="15" y="1"/>
                </a:lnTo>
                <a:lnTo>
                  <a:pt x="17" y="1"/>
                </a:lnTo>
                <a:lnTo>
                  <a:pt x="18" y="1"/>
                </a:lnTo>
                <a:lnTo>
                  <a:pt x="19" y="2"/>
                </a:lnTo>
                <a:lnTo>
                  <a:pt x="20" y="2"/>
                </a:lnTo>
                <a:lnTo>
                  <a:pt x="21" y="3"/>
                </a:lnTo>
                <a:lnTo>
                  <a:pt x="23" y="4"/>
                </a:lnTo>
                <a:lnTo>
                  <a:pt x="25" y="3"/>
                </a:lnTo>
                <a:lnTo>
                  <a:pt x="27" y="2"/>
                </a:lnTo>
                <a:lnTo>
                  <a:pt x="28" y="2"/>
                </a:lnTo>
                <a:lnTo>
                  <a:pt x="28" y="4"/>
                </a:lnTo>
                <a:lnTo>
                  <a:pt x="28" y="5"/>
                </a:lnTo>
                <a:lnTo>
                  <a:pt x="28" y="7"/>
                </a:lnTo>
                <a:lnTo>
                  <a:pt x="27" y="9"/>
                </a:lnTo>
                <a:lnTo>
                  <a:pt x="27" y="10"/>
                </a:lnTo>
                <a:lnTo>
                  <a:pt x="26" y="11"/>
                </a:lnTo>
                <a:lnTo>
                  <a:pt x="25" y="11"/>
                </a:lnTo>
                <a:lnTo>
                  <a:pt x="24" y="12"/>
                </a:lnTo>
                <a:lnTo>
                  <a:pt x="22" y="13"/>
                </a:lnTo>
                <a:lnTo>
                  <a:pt x="20" y="13"/>
                </a:lnTo>
                <a:lnTo>
                  <a:pt x="18" y="13"/>
                </a:lnTo>
                <a:lnTo>
                  <a:pt x="16" y="13"/>
                </a:lnTo>
                <a:lnTo>
                  <a:pt x="14" y="14"/>
                </a:lnTo>
                <a:lnTo>
                  <a:pt x="12" y="14"/>
                </a:lnTo>
                <a:lnTo>
                  <a:pt x="11" y="15"/>
                </a:lnTo>
                <a:lnTo>
                  <a:pt x="10" y="14"/>
                </a:lnTo>
                <a:lnTo>
                  <a:pt x="8" y="14"/>
                </a:lnTo>
                <a:lnTo>
                  <a:pt x="5" y="13"/>
                </a:lnTo>
                <a:lnTo>
                  <a:pt x="3" y="11"/>
                </a:lnTo>
                <a:lnTo>
                  <a:pt x="2" y="10"/>
                </a:lnTo>
                <a:lnTo>
                  <a:pt x="1" y="8"/>
                </a:lnTo>
                <a:lnTo>
                  <a:pt x="0" y="6"/>
                </a:lnTo>
                <a:lnTo>
                  <a:pt x="1" y="4"/>
                </a:lnTo>
                <a:lnTo>
                  <a:pt x="1" y="2"/>
                </a:lnTo>
              </a:path>
            </a:pathLst>
          </a:custGeom>
          <a:solidFill>
            <a:srgbClr val="FFCC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" name="Freeform 305"/>
          <p:cNvSpPr>
            <a:spLocks/>
          </p:cNvSpPr>
          <p:nvPr/>
        </p:nvSpPr>
        <p:spPr bwMode="auto">
          <a:xfrm>
            <a:off x="4926013" y="6599238"/>
            <a:ext cx="4762" cy="4762"/>
          </a:xfrm>
          <a:custGeom>
            <a:avLst/>
            <a:gdLst>
              <a:gd name="T0" fmla="*/ 3175 w 3"/>
              <a:gd name="T1" fmla="*/ 0 h 3"/>
              <a:gd name="T2" fmla="*/ 1587 w 3"/>
              <a:gd name="T3" fmla="*/ 0 h 3"/>
              <a:gd name="T4" fmla="*/ 0 w 3"/>
              <a:gd name="T5" fmla="*/ 0 h 3"/>
              <a:gd name="T6" fmla="*/ 0 w 3"/>
              <a:gd name="T7" fmla="*/ 1587 h 3"/>
              <a:gd name="T8" fmla="*/ 0 w 3"/>
              <a:gd name="T9" fmla="*/ 1587 h 3"/>
              <a:gd name="T10" fmla="*/ 0 w 3"/>
              <a:gd name="T11" fmla="*/ 3175 h 3"/>
              <a:gd name="T12" fmla="*/ 0 w 3"/>
              <a:gd name="T13" fmla="*/ 3175 h 3"/>
              <a:gd name="T14" fmla="*/ 0 w 3"/>
              <a:gd name="T15" fmla="*/ 3175 h 3"/>
              <a:gd name="T16" fmla="*/ 1587 w 3"/>
              <a:gd name="T17" fmla="*/ 3175 h 3"/>
              <a:gd name="T18" fmla="*/ 3175 w 3"/>
              <a:gd name="T19" fmla="*/ 3175 h 3"/>
              <a:gd name="T20" fmla="*/ 3175 w 3"/>
              <a:gd name="T21" fmla="*/ 1587 h 3"/>
              <a:gd name="T22" fmla="*/ 3175 w 3"/>
              <a:gd name="T23" fmla="*/ 1587 h 3"/>
              <a:gd name="T24" fmla="*/ 3175 w 3"/>
              <a:gd name="T25" fmla="*/ 0 h 3"/>
              <a:gd name="T26" fmla="*/ 3175 w 3"/>
              <a:gd name="T27" fmla="*/ 0 h 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"/>
              <a:gd name="T43" fmla="*/ 0 h 3"/>
              <a:gd name="T44" fmla="*/ 3 w 3"/>
              <a:gd name="T45" fmla="*/ 3 h 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" h="3">
                <a:moveTo>
                  <a:pt x="2" y="0"/>
                </a:move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  <a:lnTo>
                  <a:pt x="2" y="1"/>
                </a:lnTo>
                <a:lnTo>
                  <a:pt x="2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" name="Freeform 306"/>
          <p:cNvSpPr>
            <a:spLocks/>
          </p:cNvSpPr>
          <p:nvPr/>
        </p:nvSpPr>
        <p:spPr bwMode="auto">
          <a:xfrm>
            <a:off x="4911725" y="6624638"/>
            <a:ext cx="4763" cy="4762"/>
          </a:xfrm>
          <a:custGeom>
            <a:avLst/>
            <a:gdLst>
              <a:gd name="T0" fmla="*/ 2382 w 2"/>
              <a:gd name="T1" fmla="*/ 1587 h 3"/>
              <a:gd name="T2" fmla="*/ 2382 w 2"/>
              <a:gd name="T3" fmla="*/ 0 h 3"/>
              <a:gd name="T4" fmla="*/ 2382 w 2"/>
              <a:gd name="T5" fmla="*/ 0 h 3"/>
              <a:gd name="T6" fmla="*/ 0 w 2"/>
              <a:gd name="T7" fmla="*/ 0 h 3"/>
              <a:gd name="T8" fmla="*/ 0 w 2"/>
              <a:gd name="T9" fmla="*/ 0 h 3"/>
              <a:gd name="T10" fmla="*/ 0 w 2"/>
              <a:gd name="T11" fmla="*/ 1587 h 3"/>
              <a:gd name="T12" fmla="*/ 0 w 2"/>
              <a:gd name="T13" fmla="*/ 3175 h 3"/>
              <a:gd name="T14" fmla="*/ 0 w 2"/>
              <a:gd name="T15" fmla="*/ 3175 h 3"/>
              <a:gd name="T16" fmla="*/ 0 w 2"/>
              <a:gd name="T17" fmla="*/ 3175 h 3"/>
              <a:gd name="T18" fmla="*/ 2382 w 2"/>
              <a:gd name="T19" fmla="*/ 3175 h 3"/>
              <a:gd name="T20" fmla="*/ 2382 w 2"/>
              <a:gd name="T21" fmla="*/ 3175 h 3"/>
              <a:gd name="T22" fmla="*/ 2382 w 2"/>
              <a:gd name="T23" fmla="*/ 3175 h 3"/>
              <a:gd name="T24" fmla="*/ 2382 w 2"/>
              <a:gd name="T25" fmla="*/ 1587 h 3"/>
              <a:gd name="T26" fmla="*/ 2382 w 2"/>
              <a:gd name="T27" fmla="*/ 1587 h 3"/>
              <a:gd name="T28" fmla="*/ 2382 w 2"/>
              <a:gd name="T29" fmla="*/ 1587 h 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"/>
              <a:gd name="T46" fmla="*/ 0 h 3"/>
              <a:gd name="T47" fmla="*/ 2 w 2"/>
              <a:gd name="T48" fmla="*/ 3 h 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" h="3">
                <a:moveTo>
                  <a:pt x="1" y="1"/>
                </a:move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" name="Freeform 307"/>
          <p:cNvSpPr>
            <a:spLocks/>
          </p:cNvSpPr>
          <p:nvPr/>
        </p:nvSpPr>
        <p:spPr bwMode="auto">
          <a:xfrm>
            <a:off x="4762500" y="6511925"/>
            <a:ext cx="19050" cy="34925"/>
          </a:xfrm>
          <a:custGeom>
            <a:avLst/>
            <a:gdLst>
              <a:gd name="T0" fmla="*/ 15586 w 11"/>
              <a:gd name="T1" fmla="*/ 22777 h 23"/>
              <a:gd name="T2" fmla="*/ 13855 w 11"/>
              <a:gd name="T3" fmla="*/ 21259 h 23"/>
              <a:gd name="T4" fmla="*/ 12123 w 11"/>
              <a:gd name="T5" fmla="*/ 19740 h 23"/>
              <a:gd name="T6" fmla="*/ 12123 w 11"/>
              <a:gd name="T7" fmla="*/ 18222 h 23"/>
              <a:gd name="T8" fmla="*/ 10391 w 11"/>
              <a:gd name="T9" fmla="*/ 16703 h 23"/>
              <a:gd name="T10" fmla="*/ 10391 w 11"/>
              <a:gd name="T11" fmla="*/ 13666 h 23"/>
              <a:gd name="T12" fmla="*/ 12123 w 11"/>
              <a:gd name="T13" fmla="*/ 10629 h 23"/>
              <a:gd name="T14" fmla="*/ 12123 w 11"/>
              <a:gd name="T15" fmla="*/ 7592 h 23"/>
              <a:gd name="T16" fmla="*/ 12123 w 11"/>
              <a:gd name="T17" fmla="*/ 4555 h 23"/>
              <a:gd name="T18" fmla="*/ 10391 w 11"/>
              <a:gd name="T19" fmla="*/ 3037 h 23"/>
              <a:gd name="T20" fmla="*/ 8659 w 11"/>
              <a:gd name="T21" fmla="*/ 1518 h 23"/>
              <a:gd name="T22" fmla="*/ 6927 w 11"/>
              <a:gd name="T23" fmla="*/ 0 h 23"/>
              <a:gd name="T24" fmla="*/ 3464 w 11"/>
              <a:gd name="T25" fmla="*/ 1518 h 23"/>
              <a:gd name="T26" fmla="*/ 3464 w 11"/>
              <a:gd name="T27" fmla="*/ 1518 h 23"/>
              <a:gd name="T28" fmla="*/ 1732 w 11"/>
              <a:gd name="T29" fmla="*/ 1518 h 23"/>
              <a:gd name="T30" fmla="*/ 1732 w 11"/>
              <a:gd name="T31" fmla="*/ 3037 h 23"/>
              <a:gd name="T32" fmla="*/ 0 w 11"/>
              <a:gd name="T33" fmla="*/ 4555 h 23"/>
              <a:gd name="T34" fmla="*/ 0 w 11"/>
              <a:gd name="T35" fmla="*/ 6074 h 23"/>
              <a:gd name="T36" fmla="*/ 1732 w 11"/>
              <a:gd name="T37" fmla="*/ 7592 h 23"/>
              <a:gd name="T38" fmla="*/ 1732 w 11"/>
              <a:gd name="T39" fmla="*/ 9111 h 23"/>
              <a:gd name="T40" fmla="*/ 1732 w 11"/>
              <a:gd name="T41" fmla="*/ 9111 h 23"/>
              <a:gd name="T42" fmla="*/ 1732 w 11"/>
              <a:gd name="T43" fmla="*/ 12148 h 23"/>
              <a:gd name="T44" fmla="*/ 1732 w 11"/>
              <a:gd name="T45" fmla="*/ 15185 h 23"/>
              <a:gd name="T46" fmla="*/ 1732 w 11"/>
              <a:gd name="T47" fmla="*/ 16703 h 23"/>
              <a:gd name="T48" fmla="*/ 1732 w 11"/>
              <a:gd name="T49" fmla="*/ 18222 h 23"/>
              <a:gd name="T50" fmla="*/ 1732 w 11"/>
              <a:gd name="T51" fmla="*/ 21259 h 23"/>
              <a:gd name="T52" fmla="*/ 3464 w 11"/>
              <a:gd name="T53" fmla="*/ 24296 h 23"/>
              <a:gd name="T54" fmla="*/ 3464 w 11"/>
              <a:gd name="T55" fmla="*/ 25814 h 23"/>
              <a:gd name="T56" fmla="*/ 5195 w 11"/>
              <a:gd name="T57" fmla="*/ 27333 h 23"/>
              <a:gd name="T58" fmla="*/ 6927 w 11"/>
              <a:gd name="T59" fmla="*/ 28851 h 23"/>
              <a:gd name="T60" fmla="*/ 8659 w 11"/>
              <a:gd name="T61" fmla="*/ 30370 h 23"/>
              <a:gd name="T62" fmla="*/ 10391 w 11"/>
              <a:gd name="T63" fmla="*/ 31888 h 23"/>
              <a:gd name="T64" fmla="*/ 12123 w 11"/>
              <a:gd name="T65" fmla="*/ 31888 h 23"/>
              <a:gd name="T66" fmla="*/ 13855 w 11"/>
              <a:gd name="T67" fmla="*/ 33407 h 23"/>
              <a:gd name="T68" fmla="*/ 15586 w 11"/>
              <a:gd name="T69" fmla="*/ 31888 h 23"/>
              <a:gd name="T70" fmla="*/ 15586 w 11"/>
              <a:gd name="T71" fmla="*/ 31888 h 23"/>
              <a:gd name="T72" fmla="*/ 17318 w 11"/>
              <a:gd name="T73" fmla="*/ 30370 h 23"/>
              <a:gd name="T74" fmla="*/ 17318 w 11"/>
              <a:gd name="T75" fmla="*/ 28851 h 23"/>
              <a:gd name="T76" fmla="*/ 17318 w 11"/>
              <a:gd name="T77" fmla="*/ 25814 h 23"/>
              <a:gd name="T78" fmla="*/ 15586 w 11"/>
              <a:gd name="T79" fmla="*/ 24296 h 23"/>
              <a:gd name="T80" fmla="*/ 15586 w 11"/>
              <a:gd name="T81" fmla="*/ 22777 h 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"/>
              <a:gd name="T124" fmla="*/ 0 h 23"/>
              <a:gd name="T125" fmla="*/ 11 w 11"/>
              <a:gd name="T126" fmla="*/ 23 h 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" h="23">
                <a:moveTo>
                  <a:pt x="9" y="15"/>
                </a:moveTo>
                <a:lnTo>
                  <a:pt x="8" y="14"/>
                </a:lnTo>
                <a:lnTo>
                  <a:pt x="7" y="13"/>
                </a:lnTo>
                <a:lnTo>
                  <a:pt x="7" y="12"/>
                </a:lnTo>
                <a:lnTo>
                  <a:pt x="6" y="11"/>
                </a:lnTo>
                <a:lnTo>
                  <a:pt x="6" y="9"/>
                </a:lnTo>
                <a:lnTo>
                  <a:pt x="7" y="7"/>
                </a:lnTo>
                <a:lnTo>
                  <a:pt x="7" y="5"/>
                </a:lnTo>
                <a:lnTo>
                  <a:pt x="7" y="3"/>
                </a:lnTo>
                <a:lnTo>
                  <a:pt x="6" y="2"/>
                </a:lnTo>
                <a:lnTo>
                  <a:pt x="5" y="1"/>
                </a:lnTo>
                <a:lnTo>
                  <a:pt x="4" y="0"/>
                </a:lnTo>
                <a:lnTo>
                  <a:pt x="2" y="1"/>
                </a:lnTo>
                <a:lnTo>
                  <a:pt x="1" y="1"/>
                </a:lnTo>
                <a:lnTo>
                  <a:pt x="1" y="2"/>
                </a:lnTo>
                <a:lnTo>
                  <a:pt x="0" y="3"/>
                </a:lnTo>
                <a:lnTo>
                  <a:pt x="0" y="4"/>
                </a:lnTo>
                <a:lnTo>
                  <a:pt x="1" y="5"/>
                </a:lnTo>
                <a:lnTo>
                  <a:pt x="1" y="6"/>
                </a:lnTo>
                <a:lnTo>
                  <a:pt x="1" y="8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1" y="14"/>
                </a:lnTo>
                <a:lnTo>
                  <a:pt x="2" y="16"/>
                </a:lnTo>
                <a:lnTo>
                  <a:pt x="2" y="17"/>
                </a:lnTo>
                <a:lnTo>
                  <a:pt x="3" y="18"/>
                </a:lnTo>
                <a:lnTo>
                  <a:pt x="4" y="19"/>
                </a:lnTo>
                <a:lnTo>
                  <a:pt x="5" y="20"/>
                </a:lnTo>
                <a:lnTo>
                  <a:pt x="6" y="21"/>
                </a:lnTo>
                <a:lnTo>
                  <a:pt x="7" y="21"/>
                </a:lnTo>
                <a:lnTo>
                  <a:pt x="8" y="22"/>
                </a:lnTo>
                <a:lnTo>
                  <a:pt x="9" y="21"/>
                </a:lnTo>
                <a:lnTo>
                  <a:pt x="10" y="20"/>
                </a:lnTo>
                <a:lnTo>
                  <a:pt x="10" y="19"/>
                </a:lnTo>
                <a:lnTo>
                  <a:pt x="10" y="17"/>
                </a:lnTo>
                <a:lnTo>
                  <a:pt x="9" y="16"/>
                </a:lnTo>
                <a:lnTo>
                  <a:pt x="9" y="15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" name="Freeform 308"/>
          <p:cNvSpPr>
            <a:spLocks/>
          </p:cNvSpPr>
          <p:nvPr/>
        </p:nvSpPr>
        <p:spPr bwMode="auto">
          <a:xfrm>
            <a:off x="5018088" y="6562725"/>
            <a:ext cx="34925" cy="12700"/>
          </a:xfrm>
          <a:custGeom>
            <a:avLst/>
            <a:gdLst>
              <a:gd name="T0" fmla="*/ 1518 w 23"/>
              <a:gd name="T1" fmla="*/ 3810 h 10"/>
              <a:gd name="T2" fmla="*/ 3037 w 23"/>
              <a:gd name="T3" fmla="*/ 3810 h 10"/>
              <a:gd name="T4" fmla="*/ 4555 w 23"/>
              <a:gd name="T5" fmla="*/ 2540 h 10"/>
              <a:gd name="T6" fmla="*/ 6074 w 23"/>
              <a:gd name="T7" fmla="*/ 1270 h 10"/>
              <a:gd name="T8" fmla="*/ 9111 w 23"/>
              <a:gd name="T9" fmla="*/ 0 h 10"/>
              <a:gd name="T10" fmla="*/ 10629 w 23"/>
              <a:gd name="T11" fmla="*/ 1270 h 10"/>
              <a:gd name="T12" fmla="*/ 12148 w 23"/>
              <a:gd name="T13" fmla="*/ 1270 h 10"/>
              <a:gd name="T14" fmla="*/ 13666 w 23"/>
              <a:gd name="T15" fmla="*/ 1270 h 10"/>
              <a:gd name="T16" fmla="*/ 16703 w 23"/>
              <a:gd name="T17" fmla="*/ 1270 h 10"/>
              <a:gd name="T18" fmla="*/ 19740 w 23"/>
              <a:gd name="T19" fmla="*/ 1270 h 10"/>
              <a:gd name="T20" fmla="*/ 22777 w 23"/>
              <a:gd name="T21" fmla="*/ 1270 h 10"/>
              <a:gd name="T22" fmla="*/ 24296 w 23"/>
              <a:gd name="T23" fmla="*/ 1270 h 10"/>
              <a:gd name="T24" fmla="*/ 27333 w 23"/>
              <a:gd name="T25" fmla="*/ 1270 h 10"/>
              <a:gd name="T26" fmla="*/ 28851 w 23"/>
              <a:gd name="T27" fmla="*/ 2540 h 10"/>
              <a:gd name="T28" fmla="*/ 30370 w 23"/>
              <a:gd name="T29" fmla="*/ 3810 h 10"/>
              <a:gd name="T30" fmla="*/ 31888 w 23"/>
              <a:gd name="T31" fmla="*/ 3810 h 10"/>
              <a:gd name="T32" fmla="*/ 31888 w 23"/>
              <a:gd name="T33" fmla="*/ 3810 h 10"/>
              <a:gd name="T34" fmla="*/ 33407 w 23"/>
              <a:gd name="T35" fmla="*/ 3810 h 10"/>
              <a:gd name="T36" fmla="*/ 33407 w 23"/>
              <a:gd name="T37" fmla="*/ 5080 h 10"/>
              <a:gd name="T38" fmla="*/ 33407 w 23"/>
              <a:gd name="T39" fmla="*/ 5080 h 10"/>
              <a:gd name="T40" fmla="*/ 31888 w 23"/>
              <a:gd name="T41" fmla="*/ 6350 h 10"/>
              <a:gd name="T42" fmla="*/ 28851 w 23"/>
              <a:gd name="T43" fmla="*/ 6350 h 10"/>
              <a:gd name="T44" fmla="*/ 27333 w 23"/>
              <a:gd name="T45" fmla="*/ 6350 h 10"/>
              <a:gd name="T46" fmla="*/ 25814 w 23"/>
              <a:gd name="T47" fmla="*/ 7620 h 10"/>
              <a:gd name="T48" fmla="*/ 24296 w 23"/>
              <a:gd name="T49" fmla="*/ 8890 h 10"/>
              <a:gd name="T50" fmla="*/ 22777 w 23"/>
              <a:gd name="T51" fmla="*/ 8890 h 10"/>
              <a:gd name="T52" fmla="*/ 21259 w 23"/>
              <a:gd name="T53" fmla="*/ 8890 h 10"/>
              <a:gd name="T54" fmla="*/ 19740 w 23"/>
              <a:gd name="T55" fmla="*/ 8890 h 10"/>
              <a:gd name="T56" fmla="*/ 18222 w 23"/>
              <a:gd name="T57" fmla="*/ 8890 h 10"/>
              <a:gd name="T58" fmla="*/ 18222 w 23"/>
              <a:gd name="T59" fmla="*/ 10160 h 10"/>
              <a:gd name="T60" fmla="*/ 18222 w 23"/>
              <a:gd name="T61" fmla="*/ 10160 h 10"/>
              <a:gd name="T62" fmla="*/ 15185 w 23"/>
              <a:gd name="T63" fmla="*/ 11430 h 10"/>
              <a:gd name="T64" fmla="*/ 10629 w 23"/>
              <a:gd name="T65" fmla="*/ 11430 h 10"/>
              <a:gd name="T66" fmla="*/ 7592 w 23"/>
              <a:gd name="T67" fmla="*/ 11430 h 10"/>
              <a:gd name="T68" fmla="*/ 4555 w 23"/>
              <a:gd name="T69" fmla="*/ 10160 h 10"/>
              <a:gd name="T70" fmla="*/ 1518 w 23"/>
              <a:gd name="T71" fmla="*/ 8890 h 10"/>
              <a:gd name="T72" fmla="*/ 1518 w 23"/>
              <a:gd name="T73" fmla="*/ 7620 h 10"/>
              <a:gd name="T74" fmla="*/ 0 w 23"/>
              <a:gd name="T75" fmla="*/ 5080 h 10"/>
              <a:gd name="T76" fmla="*/ 1518 w 23"/>
              <a:gd name="T77" fmla="*/ 3810 h 1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3"/>
              <a:gd name="T118" fmla="*/ 0 h 10"/>
              <a:gd name="T119" fmla="*/ 23 w 23"/>
              <a:gd name="T120" fmla="*/ 10 h 1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3" h="10">
                <a:moveTo>
                  <a:pt x="1" y="3"/>
                </a:moveTo>
                <a:lnTo>
                  <a:pt x="2" y="3"/>
                </a:lnTo>
                <a:lnTo>
                  <a:pt x="3" y="2"/>
                </a:lnTo>
                <a:lnTo>
                  <a:pt x="4" y="1"/>
                </a:lnTo>
                <a:lnTo>
                  <a:pt x="6" y="0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11" y="1"/>
                </a:lnTo>
                <a:lnTo>
                  <a:pt x="13" y="1"/>
                </a:lnTo>
                <a:lnTo>
                  <a:pt x="15" y="1"/>
                </a:lnTo>
                <a:lnTo>
                  <a:pt x="16" y="1"/>
                </a:lnTo>
                <a:lnTo>
                  <a:pt x="18" y="1"/>
                </a:lnTo>
                <a:lnTo>
                  <a:pt x="19" y="2"/>
                </a:lnTo>
                <a:lnTo>
                  <a:pt x="20" y="3"/>
                </a:lnTo>
                <a:lnTo>
                  <a:pt x="21" y="3"/>
                </a:lnTo>
                <a:lnTo>
                  <a:pt x="22" y="3"/>
                </a:lnTo>
                <a:lnTo>
                  <a:pt x="22" y="4"/>
                </a:lnTo>
                <a:lnTo>
                  <a:pt x="21" y="5"/>
                </a:lnTo>
                <a:lnTo>
                  <a:pt x="19" y="5"/>
                </a:lnTo>
                <a:lnTo>
                  <a:pt x="18" y="5"/>
                </a:lnTo>
                <a:lnTo>
                  <a:pt x="17" y="6"/>
                </a:lnTo>
                <a:lnTo>
                  <a:pt x="16" y="7"/>
                </a:lnTo>
                <a:lnTo>
                  <a:pt x="15" y="7"/>
                </a:lnTo>
                <a:lnTo>
                  <a:pt x="14" y="7"/>
                </a:lnTo>
                <a:lnTo>
                  <a:pt x="13" y="7"/>
                </a:lnTo>
                <a:lnTo>
                  <a:pt x="12" y="7"/>
                </a:lnTo>
                <a:lnTo>
                  <a:pt x="12" y="8"/>
                </a:lnTo>
                <a:lnTo>
                  <a:pt x="10" y="9"/>
                </a:lnTo>
                <a:lnTo>
                  <a:pt x="7" y="9"/>
                </a:lnTo>
                <a:lnTo>
                  <a:pt x="5" y="9"/>
                </a:lnTo>
                <a:lnTo>
                  <a:pt x="3" y="8"/>
                </a:lnTo>
                <a:lnTo>
                  <a:pt x="1" y="7"/>
                </a:lnTo>
                <a:lnTo>
                  <a:pt x="1" y="6"/>
                </a:lnTo>
                <a:lnTo>
                  <a:pt x="0" y="4"/>
                </a:lnTo>
                <a:lnTo>
                  <a:pt x="1" y="3"/>
                </a:lnTo>
              </a:path>
            </a:pathLst>
          </a:custGeom>
          <a:solidFill>
            <a:srgbClr val="86F344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1" name="Freeform 309"/>
          <p:cNvSpPr>
            <a:spLocks/>
          </p:cNvSpPr>
          <p:nvPr/>
        </p:nvSpPr>
        <p:spPr bwMode="auto">
          <a:xfrm>
            <a:off x="4516438" y="4265613"/>
            <a:ext cx="377825" cy="2238375"/>
          </a:xfrm>
          <a:custGeom>
            <a:avLst/>
            <a:gdLst>
              <a:gd name="T0" fmla="*/ 204147 w 248"/>
              <a:gd name="T1" fmla="*/ 195081 h 1549"/>
              <a:gd name="T2" fmla="*/ 185866 w 248"/>
              <a:gd name="T3" fmla="*/ 148840 h 1549"/>
              <a:gd name="T4" fmla="*/ 190436 w 248"/>
              <a:gd name="T5" fmla="*/ 91038 h 1549"/>
              <a:gd name="T6" fmla="*/ 138637 w 248"/>
              <a:gd name="T7" fmla="*/ 4335 h 1549"/>
              <a:gd name="T8" fmla="*/ 71604 w 248"/>
              <a:gd name="T9" fmla="*/ 65027 h 1549"/>
              <a:gd name="T10" fmla="*/ 94456 w 248"/>
              <a:gd name="T11" fmla="*/ 216757 h 1549"/>
              <a:gd name="T12" fmla="*/ 82268 w 248"/>
              <a:gd name="T13" fmla="*/ 343921 h 1549"/>
              <a:gd name="T14" fmla="*/ 85315 w 248"/>
              <a:gd name="T15" fmla="*/ 446519 h 1549"/>
              <a:gd name="T16" fmla="*/ 73127 w 248"/>
              <a:gd name="T17" fmla="*/ 591023 h 1549"/>
              <a:gd name="T18" fmla="*/ 59416 w 248"/>
              <a:gd name="T19" fmla="*/ 680616 h 1549"/>
              <a:gd name="T20" fmla="*/ 63986 w 248"/>
              <a:gd name="T21" fmla="*/ 760094 h 1549"/>
              <a:gd name="T22" fmla="*/ 44181 w 248"/>
              <a:gd name="T23" fmla="*/ 813561 h 1549"/>
              <a:gd name="T24" fmla="*/ 68557 w 248"/>
              <a:gd name="T25" fmla="*/ 900263 h 1549"/>
              <a:gd name="T26" fmla="*/ 74651 w 248"/>
              <a:gd name="T27" fmla="*/ 981186 h 1549"/>
              <a:gd name="T28" fmla="*/ 44181 w 248"/>
              <a:gd name="T29" fmla="*/ 1102569 h 1549"/>
              <a:gd name="T30" fmla="*/ 18282 w 248"/>
              <a:gd name="T31" fmla="*/ 1215283 h 1549"/>
              <a:gd name="T32" fmla="*/ 6094 w 248"/>
              <a:gd name="T33" fmla="*/ 1286090 h 1549"/>
              <a:gd name="T34" fmla="*/ 13711 w 248"/>
              <a:gd name="T35" fmla="*/ 1391578 h 1549"/>
              <a:gd name="T36" fmla="*/ 13711 w 248"/>
              <a:gd name="T37" fmla="*/ 1447935 h 1549"/>
              <a:gd name="T38" fmla="*/ 28946 w 248"/>
              <a:gd name="T39" fmla="*/ 1517298 h 1549"/>
              <a:gd name="T40" fmla="*/ 83792 w 248"/>
              <a:gd name="T41" fmla="*/ 1512963 h 1549"/>
              <a:gd name="T42" fmla="*/ 89886 w 248"/>
              <a:gd name="T43" fmla="*/ 1567874 h 1549"/>
              <a:gd name="T44" fmla="*/ 82268 w 248"/>
              <a:gd name="T45" fmla="*/ 1606890 h 1549"/>
              <a:gd name="T46" fmla="*/ 85315 w 248"/>
              <a:gd name="T47" fmla="*/ 1666137 h 1549"/>
              <a:gd name="T48" fmla="*/ 117309 w 248"/>
              <a:gd name="T49" fmla="*/ 1687813 h 1549"/>
              <a:gd name="T50" fmla="*/ 85315 w 248"/>
              <a:gd name="T51" fmla="*/ 1760065 h 1549"/>
              <a:gd name="T52" fmla="*/ 39611 w 248"/>
              <a:gd name="T53" fmla="*/ 1771626 h 1549"/>
              <a:gd name="T54" fmla="*/ 28946 w 248"/>
              <a:gd name="T55" fmla="*/ 1796191 h 1549"/>
              <a:gd name="T56" fmla="*/ 21329 w 248"/>
              <a:gd name="T57" fmla="*/ 1820757 h 1549"/>
              <a:gd name="T58" fmla="*/ 73127 w 248"/>
              <a:gd name="T59" fmla="*/ 1848213 h 1549"/>
              <a:gd name="T60" fmla="*/ 68557 w 248"/>
              <a:gd name="T61" fmla="*/ 1890119 h 1549"/>
              <a:gd name="T62" fmla="*/ 103597 w 248"/>
              <a:gd name="T63" fmla="*/ 1913240 h 1549"/>
              <a:gd name="T64" fmla="*/ 73127 w 248"/>
              <a:gd name="T65" fmla="*/ 1932026 h 1549"/>
              <a:gd name="T66" fmla="*/ 97503 w 248"/>
              <a:gd name="T67" fmla="*/ 1982602 h 1549"/>
              <a:gd name="T68" fmla="*/ 99027 w 248"/>
              <a:gd name="T69" fmla="*/ 2038959 h 1549"/>
              <a:gd name="T70" fmla="*/ 137114 w 248"/>
              <a:gd name="T71" fmla="*/ 2121326 h 1549"/>
              <a:gd name="T72" fmla="*/ 173678 w 248"/>
              <a:gd name="T73" fmla="*/ 2119881 h 1549"/>
              <a:gd name="T74" fmla="*/ 156919 w 248"/>
              <a:gd name="T75" fmla="*/ 2150227 h 1549"/>
              <a:gd name="T76" fmla="*/ 175201 w 248"/>
              <a:gd name="T77" fmla="*/ 2190689 h 1549"/>
              <a:gd name="T78" fmla="*/ 242235 w 248"/>
              <a:gd name="T79" fmla="*/ 2170458 h 1549"/>
              <a:gd name="T80" fmla="*/ 213288 w 248"/>
              <a:gd name="T81" fmla="*/ 2210919 h 1549"/>
              <a:gd name="T82" fmla="*/ 268134 w 248"/>
              <a:gd name="T83" fmla="*/ 2209474 h 1549"/>
              <a:gd name="T84" fmla="*/ 324503 w 248"/>
              <a:gd name="T85" fmla="*/ 2145892 h 1549"/>
              <a:gd name="T86" fmla="*/ 307745 w 248"/>
              <a:gd name="T87" fmla="*/ 2118436 h 1549"/>
              <a:gd name="T88" fmla="*/ 204147 w 248"/>
              <a:gd name="T89" fmla="*/ 2053409 h 1549"/>
              <a:gd name="T90" fmla="*/ 169107 w 248"/>
              <a:gd name="T91" fmla="*/ 1937806 h 1549"/>
              <a:gd name="T92" fmla="*/ 188913 w 248"/>
              <a:gd name="T93" fmla="*/ 1814977 h 1549"/>
              <a:gd name="T94" fmla="*/ 181295 w 248"/>
              <a:gd name="T95" fmla="*/ 1734054 h 1549"/>
              <a:gd name="T96" fmla="*/ 191959 w 248"/>
              <a:gd name="T97" fmla="*/ 1682033 h 1549"/>
              <a:gd name="T98" fmla="*/ 163013 w 248"/>
              <a:gd name="T99" fmla="*/ 1622786 h 1549"/>
              <a:gd name="T100" fmla="*/ 132543 w 248"/>
              <a:gd name="T101" fmla="*/ 1482617 h 1549"/>
              <a:gd name="T102" fmla="*/ 143208 w 248"/>
              <a:gd name="T103" fmla="*/ 1359787 h 1549"/>
              <a:gd name="T104" fmla="*/ 158443 w 248"/>
              <a:gd name="T105" fmla="*/ 1303431 h 1549"/>
              <a:gd name="T106" fmla="*/ 152349 w 248"/>
              <a:gd name="T107" fmla="*/ 1174822 h 1549"/>
              <a:gd name="T108" fmla="*/ 175201 w 248"/>
              <a:gd name="T109" fmla="*/ 1047658 h 1549"/>
              <a:gd name="T110" fmla="*/ 164537 w 248"/>
              <a:gd name="T111" fmla="*/ 942170 h 1549"/>
              <a:gd name="T112" fmla="*/ 153872 w 248"/>
              <a:gd name="T113" fmla="*/ 839571 h 1549"/>
              <a:gd name="T114" fmla="*/ 156919 w 248"/>
              <a:gd name="T115" fmla="*/ 741308 h 1549"/>
              <a:gd name="T116" fmla="*/ 217859 w 248"/>
              <a:gd name="T117" fmla="*/ 589578 h 1549"/>
              <a:gd name="T118" fmla="*/ 217859 w 248"/>
              <a:gd name="T119" fmla="*/ 486980 h 1549"/>
              <a:gd name="T120" fmla="*/ 292510 w 248"/>
              <a:gd name="T121" fmla="*/ 332360 h 154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48"/>
              <a:gd name="T184" fmla="*/ 0 h 1549"/>
              <a:gd name="T185" fmla="*/ 248 w 248"/>
              <a:gd name="T186" fmla="*/ 1549 h 154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48" h="1549">
                <a:moveTo>
                  <a:pt x="177" y="219"/>
                </a:moveTo>
                <a:lnTo>
                  <a:pt x="171" y="215"/>
                </a:lnTo>
                <a:lnTo>
                  <a:pt x="167" y="211"/>
                </a:lnTo>
                <a:lnTo>
                  <a:pt x="163" y="207"/>
                </a:lnTo>
                <a:lnTo>
                  <a:pt x="161" y="200"/>
                </a:lnTo>
                <a:lnTo>
                  <a:pt x="159" y="194"/>
                </a:lnTo>
                <a:lnTo>
                  <a:pt x="158" y="187"/>
                </a:lnTo>
                <a:lnTo>
                  <a:pt x="156" y="181"/>
                </a:lnTo>
                <a:lnTo>
                  <a:pt x="154" y="175"/>
                </a:lnTo>
                <a:lnTo>
                  <a:pt x="152" y="171"/>
                </a:lnTo>
                <a:lnTo>
                  <a:pt x="151" y="168"/>
                </a:lnTo>
                <a:lnTo>
                  <a:pt x="151" y="165"/>
                </a:lnTo>
                <a:lnTo>
                  <a:pt x="149" y="162"/>
                </a:lnTo>
                <a:lnTo>
                  <a:pt x="148" y="158"/>
                </a:lnTo>
                <a:lnTo>
                  <a:pt x="147" y="155"/>
                </a:lnTo>
                <a:lnTo>
                  <a:pt x="146" y="152"/>
                </a:lnTo>
                <a:lnTo>
                  <a:pt x="144" y="148"/>
                </a:lnTo>
                <a:lnTo>
                  <a:pt x="143" y="146"/>
                </a:lnTo>
                <a:lnTo>
                  <a:pt x="140" y="144"/>
                </a:lnTo>
                <a:lnTo>
                  <a:pt x="138" y="140"/>
                </a:lnTo>
                <a:lnTo>
                  <a:pt x="136" y="137"/>
                </a:lnTo>
                <a:lnTo>
                  <a:pt x="134" y="135"/>
                </a:lnTo>
                <a:lnTo>
                  <a:pt x="133" y="132"/>
                </a:lnTo>
                <a:lnTo>
                  <a:pt x="132" y="128"/>
                </a:lnTo>
                <a:lnTo>
                  <a:pt x="133" y="124"/>
                </a:lnTo>
                <a:lnTo>
                  <a:pt x="134" y="124"/>
                </a:lnTo>
                <a:lnTo>
                  <a:pt x="135" y="124"/>
                </a:lnTo>
                <a:lnTo>
                  <a:pt x="136" y="124"/>
                </a:lnTo>
                <a:lnTo>
                  <a:pt x="136" y="121"/>
                </a:lnTo>
                <a:lnTo>
                  <a:pt x="133" y="118"/>
                </a:lnTo>
                <a:lnTo>
                  <a:pt x="131" y="116"/>
                </a:lnTo>
                <a:lnTo>
                  <a:pt x="128" y="115"/>
                </a:lnTo>
                <a:lnTo>
                  <a:pt x="124" y="114"/>
                </a:lnTo>
                <a:lnTo>
                  <a:pt x="121" y="113"/>
                </a:lnTo>
                <a:lnTo>
                  <a:pt x="117" y="112"/>
                </a:lnTo>
                <a:lnTo>
                  <a:pt x="114" y="110"/>
                </a:lnTo>
                <a:lnTo>
                  <a:pt x="114" y="109"/>
                </a:lnTo>
                <a:lnTo>
                  <a:pt x="114" y="108"/>
                </a:lnTo>
                <a:lnTo>
                  <a:pt x="114" y="107"/>
                </a:lnTo>
                <a:lnTo>
                  <a:pt x="114" y="105"/>
                </a:lnTo>
                <a:lnTo>
                  <a:pt x="117" y="105"/>
                </a:lnTo>
                <a:lnTo>
                  <a:pt x="119" y="104"/>
                </a:lnTo>
                <a:lnTo>
                  <a:pt x="122" y="103"/>
                </a:lnTo>
                <a:lnTo>
                  <a:pt x="124" y="101"/>
                </a:lnTo>
                <a:lnTo>
                  <a:pt x="127" y="99"/>
                </a:lnTo>
                <a:lnTo>
                  <a:pt x="128" y="97"/>
                </a:lnTo>
                <a:lnTo>
                  <a:pt x="127" y="93"/>
                </a:lnTo>
                <a:lnTo>
                  <a:pt x="127" y="90"/>
                </a:lnTo>
                <a:lnTo>
                  <a:pt x="125" y="87"/>
                </a:lnTo>
                <a:lnTo>
                  <a:pt x="124" y="84"/>
                </a:lnTo>
                <a:lnTo>
                  <a:pt x="124" y="80"/>
                </a:lnTo>
                <a:lnTo>
                  <a:pt x="124" y="77"/>
                </a:lnTo>
                <a:lnTo>
                  <a:pt x="125" y="77"/>
                </a:lnTo>
                <a:lnTo>
                  <a:pt x="128" y="77"/>
                </a:lnTo>
                <a:lnTo>
                  <a:pt x="131" y="78"/>
                </a:lnTo>
                <a:lnTo>
                  <a:pt x="134" y="79"/>
                </a:lnTo>
                <a:lnTo>
                  <a:pt x="134" y="77"/>
                </a:lnTo>
                <a:lnTo>
                  <a:pt x="135" y="76"/>
                </a:lnTo>
                <a:lnTo>
                  <a:pt x="134" y="73"/>
                </a:lnTo>
                <a:lnTo>
                  <a:pt x="134" y="72"/>
                </a:lnTo>
                <a:lnTo>
                  <a:pt x="133" y="69"/>
                </a:lnTo>
                <a:lnTo>
                  <a:pt x="131" y="68"/>
                </a:lnTo>
                <a:lnTo>
                  <a:pt x="129" y="66"/>
                </a:lnTo>
                <a:lnTo>
                  <a:pt x="127" y="65"/>
                </a:lnTo>
                <a:lnTo>
                  <a:pt x="125" y="63"/>
                </a:lnTo>
                <a:lnTo>
                  <a:pt x="123" y="63"/>
                </a:lnTo>
                <a:lnTo>
                  <a:pt x="121" y="62"/>
                </a:lnTo>
                <a:lnTo>
                  <a:pt x="118" y="63"/>
                </a:lnTo>
                <a:lnTo>
                  <a:pt x="117" y="59"/>
                </a:lnTo>
                <a:lnTo>
                  <a:pt x="114" y="56"/>
                </a:lnTo>
                <a:lnTo>
                  <a:pt x="111" y="54"/>
                </a:lnTo>
                <a:lnTo>
                  <a:pt x="109" y="51"/>
                </a:lnTo>
                <a:lnTo>
                  <a:pt x="108" y="47"/>
                </a:lnTo>
                <a:lnTo>
                  <a:pt x="108" y="44"/>
                </a:lnTo>
                <a:lnTo>
                  <a:pt x="109" y="41"/>
                </a:lnTo>
                <a:lnTo>
                  <a:pt x="110" y="37"/>
                </a:lnTo>
                <a:lnTo>
                  <a:pt x="110" y="34"/>
                </a:lnTo>
                <a:lnTo>
                  <a:pt x="110" y="30"/>
                </a:lnTo>
                <a:lnTo>
                  <a:pt x="110" y="28"/>
                </a:lnTo>
                <a:lnTo>
                  <a:pt x="108" y="25"/>
                </a:lnTo>
                <a:lnTo>
                  <a:pt x="105" y="22"/>
                </a:lnTo>
                <a:lnTo>
                  <a:pt x="103" y="18"/>
                </a:lnTo>
                <a:lnTo>
                  <a:pt x="100" y="16"/>
                </a:lnTo>
                <a:lnTo>
                  <a:pt x="98" y="13"/>
                </a:lnTo>
                <a:lnTo>
                  <a:pt x="96" y="10"/>
                </a:lnTo>
                <a:lnTo>
                  <a:pt x="93" y="6"/>
                </a:lnTo>
                <a:lnTo>
                  <a:pt x="91" y="3"/>
                </a:lnTo>
                <a:lnTo>
                  <a:pt x="89" y="0"/>
                </a:lnTo>
                <a:lnTo>
                  <a:pt x="89" y="1"/>
                </a:lnTo>
                <a:lnTo>
                  <a:pt x="88" y="4"/>
                </a:lnTo>
                <a:lnTo>
                  <a:pt x="88" y="7"/>
                </a:lnTo>
                <a:lnTo>
                  <a:pt x="87" y="12"/>
                </a:lnTo>
                <a:lnTo>
                  <a:pt x="85" y="17"/>
                </a:lnTo>
                <a:lnTo>
                  <a:pt x="84" y="22"/>
                </a:lnTo>
                <a:lnTo>
                  <a:pt x="82" y="26"/>
                </a:lnTo>
                <a:lnTo>
                  <a:pt x="79" y="30"/>
                </a:lnTo>
                <a:lnTo>
                  <a:pt x="78" y="30"/>
                </a:lnTo>
                <a:lnTo>
                  <a:pt x="75" y="31"/>
                </a:lnTo>
                <a:lnTo>
                  <a:pt x="72" y="31"/>
                </a:lnTo>
                <a:lnTo>
                  <a:pt x="67" y="33"/>
                </a:lnTo>
                <a:lnTo>
                  <a:pt x="63" y="33"/>
                </a:lnTo>
                <a:lnTo>
                  <a:pt x="58" y="33"/>
                </a:lnTo>
                <a:lnTo>
                  <a:pt x="53" y="33"/>
                </a:lnTo>
                <a:lnTo>
                  <a:pt x="49" y="32"/>
                </a:lnTo>
                <a:lnTo>
                  <a:pt x="47" y="33"/>
                </a:lnTo>
                <a:lnTo>
                  <a:pt x="47" y="35"/>
                </a:lnTo>
                <a:lnTo>
                  <a:pt x="47" y="38"/>
                </a:lnTo>
                <a:lnTo>
                  <a:pt x="47" y="41"/>
                </a:lnTo>
                <a:lnTo>
                  <a:pt x="47" y="45"/>
                </a:lnTo>
                <a:lnTo>
                  <a:pt x="48" y="49"/>
                </a:lnTo>
                <a:lnTo>
                  <a:pt x="49" y="53"/>
                </a:lnTo>
                <a:lnTo>
                  <a:pt x="50" y="57"/>
                </a:lnTo>
                <a:lnTo>
                  <a:pt x="52" y="61"/>
                </a:lnTo>
                <a:lnTo>
                  <a:pt x="54" y="65"/>
                </a:lnTo>
                <a:lnTo>
                  <a:pt x="55" y="69"/>
                </a:lnTo>
                <a:lnTo>
                  <a:pt x="56" y="73"/>
                </a:lnTo>
                <a:lnTo>
                  <a:pt x="57" y="78"/>
                </a:lnTo>
                <a:lnTo>
                  <a:pt x="58" y="83"/>
                </a:lnTo>
                <a:lnTo>
                  <a:pt x="58" y="89"/>
                </a:lnTo>
                <a:lnTo>
                  <a:pt x="58" y="93"/>
                </a:lnTo>
                <a:lnTo>
                  <a:pt x="58" y="99"/>
                </a:lnTo>
                <a:lnTo>
                  <a:pt x="57" y="104"/>
                </a:lnTo>
                <a:lnTo>
                  <a:pt x="56" y="110"/>
                </a:lnTo>
                <a:lnTo>
                  <a:pt x="56" y="115"/>
                </a:lnTo>
                <a:lnTo>
                  <a:pt x="56" y="120"/>
                </a:lnTo>
                <a:lnTo>
                  <a:pt x="56" y="125"/>
                </a:lnTo>
                <a:lnTo>
                  <a:pt x="56" y="131"/>
                </a:lnTo>
                <a:lnTo>
                  <a:pt x="56" y="136"/>
                </a:lnTo>
                <a:lnTo>
                  <a:pt x="58" y="140"/>
                </a:lnTo>
                <a:lnTo>
                  <a:pt x="60" y="145"/>
                </a:lnTo>
                <a:lnTo>
                  <a:pt x="62" y="150"/>
                </a:lnTo>
                <a:lnTo>
                  <a:pt x="64" y="154"/>
                </a:lnTo>
                <a:lnTo>
                  <a:pt x="66" y="157"/>
                </a:lnTo>
                <a:lnTo>
                  <a:pt x="67" y="160"/>
                </a:lnTo>
                <a:lnTo>
                  <a:pt x="66" y="164"/>
                </a:lnTo>
                <a:lnTo>
                  <a:pt x="65" y="168"/>
                </a:lnTo>
                <a:lnTo>
                  <a:pt x="64" y="171"/>
                </a:lnTo>
                <a:lnTo>
                  <a:pt x="64" y="175"/>
                </a:lnTo>
                <a:lnTo>
                  <a:pt x="63" y="179"/>
                </a:lnTo>
                <a:lnTo>
                  <a:pt x="62" y="183"/>
                </a:lnTo>
                <a:lnTo>
                  <a:pt x="62" y="188"/>
                </a:lnTo>
                <a:lnTo>
                  <a:pt x="61" y="195"/>
                </a:lnTo>
                <a:lnTo>
                  <a:pt x="61" y="200"/>
                </a:lnTo>
                <a:lnTo>
                  <a:pt x="61" y="207"/>
                </a:lnTo>
                <a:lnTo>
                  <a:pt x="62" y="212"/>
                </a:lnTo>
                <a:lnTo>
                  <a:pt x="61" y="219"/>
                </a:lnTo>
                <a:lnTo>
                  <a:pt x="61" y="225"/>
                </a:lnTo>
                <a:lnTo>
                  <a:pt x="60" y="230"/>
                </a:lnTo>
                <a:lnTo>
                  <a:pt x="60" y="232"/>
                </a:lnTo>
                <a:lnTo>
                  <a:pt x="59" y="234"/>
                </a:lnTo>
                <a:lnTo>
                  <a:pt x="57" y="235"/>
                </a:lnTo>
                <a:lnTo>
                  <a:pt x="56" y="237"/>
                </a:lnTo>
                <a:lnTo>
                  <a:pt x="54" y="238"/>
                </a:lnTo>
                <a:lnTo>
                  <a:pt x="51" y="238"/>
                </a:lnTo>
                <a:lnTo>
                  <a:pt x="49" y="238"/>
                </a:lnTo>
                <a:lnTo>
                  <a:pt x="47" y="239"/>
                </a:lnTo>
                <a:lnTo>
                  <a:pt x="45" y="241"/>
                </a:lnTo>
                <a:lnTo>
                  <a:pt x="45" y="242"/>
                </a:lnTo>
                <a:lnTo>
                  <a:pt x="45" y="246"/>
                </a:lnTo>
                <a:lnTo>
                  <a:pt x="46" y="247"/>
                </a:lnTo>
                <a:lnTo>
                  <a:pt x="51" y="253"/>
                </a:lnTo>
                <a:lnTo>
                  <a:pt x="53" y="258"/>
                </a:lnTo>
                <a:lnTo>
                  <a:pt x="55" y="265"/>
                </a:lnTo>
                <a:lnTo>
                  <a:pt x="55" y="272"/>
                </a:lnTo>
                <a:lnTo>
                  <a:pt x="54" y="279"/>
                </a:lnTo>
                <a:lnTo>
                  <a:pt x="54" y="286"/>
                </a:lnTo>
                <a:lnTo>
                  <a:pt x="54" y="293"/>
                </a:lnTo>
                <a:lnTo>
                  <a:pt x="54" y="299"/>
                </a:lnTo>
                <a:lnTo>
                  <a:pt x="55" y="299"/>
                </a:lnTo>
                <a:lnTo>
                  <a:pt x="56" y="299"/>
                </a:lnTo>
                <a:lnTo>
                  <a:pt x="55" y="302"/>
                </a:lnTo>
                <a:lnTo>
                  <a:pt x="56" y="305"/>
                </a:lnTo>
                <a:lnTo>
                  <a:pt x="56" y="309"/>
                </a:lnTo>
                <a:lnTo>
                  <a:pt x="58" y="313"/>
                </a:lnTo>
                <a:lnTo>
                  <a:pt x="59" y="315"/>
                </a:lnTo>
                <a:lnTo>
                  <a:pt x="60" y="318"/>
                </a:lnTo>
                <a:lnTo>
                  <a:pt x="60" y="321"/>
                </a:lnTo>
                <a:lnTo>
                  <a:pt x="59" y="325"/>
                </a:lnTo>
                <a:lnTo>
                  <a:pt x="57" y="332"/>
                </a:lnTo>
                <a:lnTo>
                  <a:pt x="56" y="339"/>
                </a:lnTo>
                <a:lnTo>
                  <a:pt x="56" y="346"/>
                </a:lnTo>
                <a:lnTo>
                  <a:pt x="55" y="353"/>
                </a:lnTo>
                <a:lnTo>
                  <a:pt x="55" y="360"/>
                </a:lnTo>
                <a:lnTo>
                  <a:pt x="55" y="367"/>
                </a:lnTo>
                <a:lnTo>
                  <a:pt x="55" y="373"/>
                </a:lnTo>
                <a:lnTo>
                  <a:pt x="54" y="380"/>
                </a:lnTo>
                <a:lnTo>
                  <a:pt x="54" y="384"/>
                </a:lnTo>
                <a:lnTo>
                  <a:pt x="53" y="387"/>
                </a:lnTo>
                <a:lnTo>
                  <a:pt x="53" y="390"/>
                </a:lnTo>
                <a:lnTo>
                  <a:pt x="52" y="393"/>
                </a:lnTo>
                <a:lnTo>
                  <a:pt x="51" y="396"/>
                </a:lnTo>
                <a:lnTo>
                  <a:pt x="50" y="400"/>
                </a:lnTo>
                <a:lnTo>
                  <a:pt x="49" y="404"/>
                </a:lnTo>
                <a:lnTo>
                  <a:pt x="48" y="407"/>
                </a:lnTo>
                <a:lnTo>
                  <a:pt x="48" y="409"/>
                </a:lnTo>
                <a:lnTo>
                  <a:pt x="48" y="412"/>
                </a:lnTo>
                <a:lnTo>
                  <a:pt x="49" y="415"/>
                </a:lnTo>
                <a:lnTo>
                  <a:pt x="49" y="417"/>
                </a:lnTo>
                <a:lnTo>
                  <a:pt x="50" y="419"/>
                </a:lnTo>
                <a:lnTo>
                  <a:pt x="50" y="422"/>
                </a:lnTo>
                <a:lnTo>
                  <a:pt x="50" y="424"/>
                </a:lnTo>
                <a:lnTo>
                  <a:pt x="50" y="427"/>
                </a:lnTo>
                <a:lnTo>
                  <a:pt x="49" y="429"/>
                </a:lnTo>
                <a:lnTo>
                  <a:pt x="48" y="432"/>
                </a:lnTo>
                <a:lnTo>
                  <a:pt x="47" y="435"/>
                </a:lnTo>
                <a:lnTo>
                  <a:pt x="46" y="438"/>
                </a:lnTo>
                <a:lnTo>
                  <a:pt x="46" y="441"/>
                </a:lnTo>
                <a:lnTo>
                  <a:pt x="45" y="444"/>
                </a:lnTo>
                <a:lnTo>
                  <a:pt x="45" y="447"/>
                </a:lnTo>
                <a:lnTo>
                  <a:pt x="44" y="450"/>
                </a:lnTo>
                <a:lnTo>
                  <a:pt x="43" y="453"/>
                </a:lnTo>
                <a:lnTo>
                  <a:pt x="43" y="455"/>
                </a:lnTo>
                <a:lnTo>
                  <a:pt x="43" y="459"/>
                </a:lnTo>
                <a:lnTo>
                  <a:pt x="43" y="463"/>
                </a:lnTo>
                <a:lnTo>
                  <a:pt x="42" y="466"/>
                </a:lnTo>
                <a:lnTo>
                  <a:pt x="41" y="468"/>
                </a:lnTo>
                <a:lnTo>
                  <a:pt x="39" y="471"/>
                </a:lnTo>
                <a:lnTo>
                  <a:pt x="38" y="474"/>
                </a:lnTo>
                <a:lnTo>
                  <a:pt x="37" y="476"/>
                </a:lnTo>
                <a:lnTo>
                  <a:pt x="35" y="479"/>
                </a:lnTo>
                <a:lnTo>
                  <a:pt x="34" y="482"/>
                </a:lnTo>
                <a:lnTo>
                  <a:pt x="33" y="484"/>
                </a:lnTo>
                <a:lnTo>
                  <a:pt x="31" y="486"/>
                </a:lnTo>
                <a:lnTo>
                  <a:pt x="31" y="489"/>
                </a:lnTo>
                <a:lnTo>
                  <a:pt x="31" y="491"/>
                </a:lnTo>
                <a:lnTo>
                  <a:pt x="31" y="493"/>
                </a:lnTo>
                <a:lnTo>
                  <a:pt x="31" y="496"/>
                </a:lnTo>
                <a:lnTo>
                  <a:pt x="31" y="498"/>
                </a:lnTo>
                <a:lnTo>
                  <a:pt x="31" y="500"/>
                </a:lnTo>
                <a:lnTo>
                  <a:pt x="33" y="502"/>
                </a:lnTo>
                <a:lnTo>
                  <a:pt x="34" y="505"/>
                </a:lnTo>
                <a:lnTo>
                  <a:pt x="35" y="508"/>
                </a:lnTo>
                <a:lnTo>
                  <a:pt x="35" y="510"/>
                </a:lnTo>
                <a:lnTo>
                  <a:pt x="37" y="513"/>
                </a:lnTo>
                <a:lnTo>
                  <a:pt x="38" y="516"/>
                </a:lnTo>
                <a:lnTo>
                  <a:pt x="38" y="519"/>
                </a:lnTo>
                <a:lnTo>
                  <a:pt x="39" y="522"/>
                </a:lnTo>
                <a:lnTo>
                  <a:pt x="41" y="525"/>
                </a:lnTo>
                <a:lnTo>
                  <a:pt x="42" y="526"/>
                </a:lnTo>
                <a:lnTo>
                  <a:pt x="42" y="528"/>
                </a:lnTo>
                <a:lnTo>
                  <a:pt x="42" y="530"/>
                </a:lnTo>
                <a:lnTo>
                  <a:pt x="41" y="533"/>
                </a:lnTo>
                <a:lnTo>
                  <a:pt x="41" y="534"/>
                </a:lnTo>
                <a:lnTo>
                  <a:pt x="40" y="534"/>
                </a:lnTo>
                <a:lnTo>
                  <a:pt x="39" y="534"/>
                </a:lnTo>
                <a:lnTo>
                  <a:pt x="38" y="536"/>
                </a:lnTo>
                <a:lnTo>
                  <a:pt x="38" y="539"/>
                </a:lnTo>
                <a:lnTo>
                  <a:pt x="39" y="542"/>
                </a:lnTo>
                <a:lnTo>
                  <a:pt x="38" y="544"/>
                </a:lnTo>
                <a:lnTo>
                  <a:pt x="37" y="545"/>
                </a:lnTo>
                <a:lnTo>
                  <a:pt x="35" y="547"/>
                </a:lnTo>
                <a:lnTo>
                  <a:pt x="35" y="549"/>
                </a:lnTo>
                <a:lnTo>
                  <a:pt x="34" y="550"/>
                </a:lnTo>
                <a:lnTo>
                  <a:pt x="33" y="552"/>
                </a:lnTo>
                <a:lnTo>
                  <a:pt x="31" y="553"/>
                </a:lnTo>
                <a:lnTo>
                  <a:pt x="31" y="556"/>
                </a:lnTo>
                <a:lnTo>
                  <a:pt x="31" y="557"/>
                </a:lnTo>
                <a:lnTo>
                  <a:pt x="30" y="559"/>
                </a:lnTo>
                <a:lnTo>
                  <a:pt x="30" y="561"/>
                </a:lnTo>
                <a:lnTo>
                  <a:pt x="29" y="563"/>
                </a:lnTo>
                <a:lnTo>
                  <a:pt x="29" y="565"/>
                </a:lnTo>
                <a:lnTo>
                  <a:pt x="29" y="566"/>
                </a:lnTo>
                <a:lnTo>
                  <a:pt x="29" y="568"/>
                </a:lnTo>
                <a:lnTo>
                  <a:pt x="29" y="569"/>
                </a:lnTo>
                <a:lnTo>
                  <a:pt x="29" y="572"/>
                </a:lnTo>
                <a:lnTo>
                  <a:pt x="29" y="576"/>
                </a:lnTo>
                <a:lnTo>
                  <a:pt x="31" y="581"/>
                </a:lnTo>
                <a:lnTo>
                  <a:pt x="31" y="585"/>
                </a:lnTo>
                <a:lnTo>
                  <a:pt x="34" y="589"/>
                </a:lnTo>
                <a:lnTo>
                  <a:pt x="35" y="592"/>
                </a:lnTo>
                <a:lnTo>
                  <a:pt x="38" y="596"/>
                </a:lnTo>
                <a:lnTo>
                  <a:pt x="39" y="599"/>
                </a:lnTo>
                <a:lnTo>
                  <a:pt x="42" y="603"/>
                </a:lnTo>
                <a:lnTo>
                  <a:pt x="42" y="605"/>
                </a:lnTo>
                <a:lnTo>
                  <a:pt x="44" y="606"/>
                </a:lnTo>
                <a:lnTo>
                  <a:pt x="45" y="608"/>
                </a:lnTo>
                <a:lnTo>
                  <a:pt x="46" y="609"/>
                </a:lnTo>
                <a:lnTo>
                  <a:pt x="46" y="612"/>
                </a:lnTo>
                <a:lnTo>
                  <a:pt x="45" y="615"/>
                </a:lnTo>
                <a:lnTo>
                  <a:pt x="45" y="617"/>
                </a:lnTo>
                <a:lnTo>
                  <a:pt x="45" y="620"/>
                </a:lnTo>
                <a:lnTo>
                  <a:pt x="45" y="623"/>
                </a:lnTo>
                <a:lnTo>
                  <a:pt x="44" y="625"/>
                </a:lnTo>
                <a:lnTo>
                  <a:pt x="44" y="628"/>
                </a:lnTo>
                <a:lnTo>
                  <a:pt x="44" y="631"/>
                </a:lnTo>
                <a:lnTo>
                  <a:pt x="44" y="635"/>
                </a:lnTo>
                <a:lnTo>
                  <a:pt x="45" y="639"/>
                </a:lnTo>
                <a:lnTo>
                  <a:pt x="45" y="643"/>
                </a:lnTo>
                <a:lnTo>
                  <a:pt x="46" y="646"/>
                </a:lnTo>
                <a:lnTo>
                  <a:pt x="47" y="650"/>
                </a:lnTo>
                <a:lnTo>
                  <a:pt x="48" y="654"/>
                </a:lnTo>
                <a:lnTo>
                  <a:pt x="48" y="658"/>
                </a:lnTo>
                <a:lnTo>
                  <a:pt x="48" y="662"/>
                </a:lnTo>
                <a:lnTo>
                  <a:pt x="48" y="664"/>
                </a:lnTo>
                <a:lnTo>
                  <a:pt x="47" y="665"/>
                </a:lnTo>
                <a:lnTo>
                  <a:pt x="47" y="667"/>
                </a:lnTo>
                <a:lnTo>
                  <a:pt x="46" y="669"/>
                </a:lnTo>
                <a:lnTo>
                  <a:pt x="45" y="671"/>
                </a:lnTo>
                <a:lnTo>
                  <a:pt x="45" y="672"/>
                </a:lnTo>
                <a:lnTo>
                  <a:pt x="44" y="674"/>
                </a:lnTo>
                <a:lnTo>
                  <a:pt x="45" y="676"/>
                </a:lnTo>
                <a:lnTo>
                  <a:pt x="46" y="676"/>
                </a:lnTo>
                <a:lnTo>
                  <a:pt x="48" y="678"/>
                </a:lnTo>
                <a:lnTo>
                  <a:pt x="49" y="679"/>
                </a:lnTo>
                <a:lnTo>
                  <a:pt x="49" y="680"/>
                </a:lnTo>
                <a:lnTo>
                  <a:pt x="48" y="680"/>
                </a:lnTo>
                <a:lnTo>
                  <a:pt x="47" y="680"/>
                </a:lnTo>
                <a:lnTo>
                  <a:pt x="42" y="681"/>
                </a:lnTo>
                <a:lnTo>
                  <a:pt x="39" y="683"/>
                </a:lnTo>
                <a:lnTo>
                  <a:pt x="37" y="685"/>
                </a:lnTo>
                <a:lnTo>
                  <a:pt x="35" y="689"/>
                </a:lnTo>
                <a:lnTo>
                  <a:pt x="34" y="693"/>
                </a:lnTo>
                <a:lnTo>
                  <a:pt x="33" y="698"/>
                </a:lnTo>
                <a:lnTo>
                  <a:pt x="33" y="703"/>
                </a:lnTo>
                <a:lnTo>
                  <a:pt x="33" y="709"/>
                </a:lnTo>
                <a:lnTo>
                  <a:pt x="34" y="715"/>
                </a:lnTo>
                <a:lnTo>
                  <a:pt x="34" y="722"/>
                </a:lnTo>
                <a:lnTo>
                  <a:pt x="35" y="727"/>
                </a:lnTo>
                <a:lnTo>
                  <a:pt x="35" y="734"/>
                </a:lnTo>
                <a:lnTo>
                  <a:pt x="35" y="740"/>
                </a:lnTo>
                <a:lnTo>
                  <a:pt x="35" y="746"/>
                </a:lnTo>
                <a:lnTo>
                  <a:pt x="35" y="751"/>
                </a:lnTo>
                <a:lnTo>
                  <a:pt x="33" y="756"/>
                </a:lnTo>
                <a:lnTo>
                  <a:pt x="32" y="758"/>
                </a:lnTo>
                <a:lnTo>
                  <a:pt x="31" y="761"/>
                </a:lnTo>
                <a:lnTo>
                  <a:pt x="29" y="763"/>
                </a:lnTo>
                <a:lnTo>
                  <a:pt x="27" y="765"/>
                </a:lnTo>
                <a:lnTo>
                  <a:pt x="27" y="768"/>
                </a:lnTo>
                <a:lnTo>
                  <a:pt x="26" y="771"/>
                </a:lnTo>
                <a:lnTo>
                  <a:pt x="25" y="774"/>
                </a:lnTo>
                <a:lnTo>
                  <a:pt x="24" y="778"/>
                </a:lnTo>
                <a:lnTo>
                  <a:pt x="24" y="781"/>
                </a:lnTo>
                <a:lnTo>
                  <a:pt x="24" y="784"/>
                </a:lnTo>
                <a:lnTo>
                  <a:pt x="24" y="788"/>
                </a:lnTo>
                <a:lnTo>
                  <a:pt x="23" y="790"/>
                </a:lnTo>
                <a:lnTo>
                  <a:pt x="22" y="795"/>
                </a:lnTo>
                <a:lnTo>
                  <a:pt x="20" y="801"/>
                </a:lnTo>
                <a:lnTo>
                  <a:pt x="20" y="806"/>
                </a:lnTo>
                <a:lnTo>
                  <a:pt x="18" y="809"/>
                </a:lnTo>
                <a:lnTo>
                  <a:pt x="16" y="814"/>
                </a:lnTo>
                <a:lnTo>
                  <a:pt x="16" y="820"/>
                </a:lnTo>
                <a:lnTo>
                  <a:pt x="13" y="824"/>
                </a:lnTo>
                <a:lnTo>
                  <a:pt x="13" y="829"/>
                </a:lnTo>
                <a:lnTo>
                  <a:pt x="12" y="832"/>
                </a:lnTo>
                <a:lnTo>
                  <a:pt x="12" y="833"/>
                </a:lnTo>
                <a:lnTo>
                  <a:pt x="12" y="837"/>
                </a:lnTo>
                <a:lnTo>
                  <a:pt x="12" y="839"/>
                </a:lnTo>
                <a:lnTo>
                  <a:pt x="12" y="841"/>
                </a:lnTo>
                <a:lnTo>
                  <a:pt x="12" y="844"/>
                </a:lnTo>
                <a:lnTo>
                  <a:pt x="11" y="846"/>
                </a:lnTo>
                <a:lnTo>
                  <a:pt x="10" y="849"/>
                </a:lnTo>
                <a:lnTo>
                  <a:pt x="9" y="850"/>
                </a:lnTo>
                <a:lnTo>
                  <a:pt x="9" y="852"/>
                </a:lnTo>
                <a:lnTo>
                  <a:pt x="7" y="853"/>
                </a:lnTo>
                <a:lnTo>
                  <a:pt x="6" y="853"/>
                </a:lnTo>
                <a:lnTo>
                  <a:pt x="5" y="855"/>
                </a:lnTo>
                <a:lnTo>
                  <a:pt x="5" y="857"/>
                </a:lnTo>
                <a:lnTo>
                  <a:pt x="4" y="859"/>
                </a:lnTo>
                <a:lnTo>
                  <a:pt x="4" y="861"/>
                </a:lnTo>
                <a:lnTo>
                  <a:pt x="3" y="862"/>
                </a:lnTo>
                <a:lnTo>
                  <a:pt x="2" y="864"/>
                </a:lnTo>
                <a:lnTo>
                  <a:pt x="2" y="865"/>
                </a:lnTo>
                <a:lnTo>
                  <a:pt x="2" y="867"/>
                </a:lnTo>
                <a:lnTo>
                  <a:pt x="2" y="870"/>
                </a:lnTo>
                <a:lnTo>
                  <a:pt x="2" y="873"/>
                </a:lnTo>
                <a:lnTo>
                  <a:pt x="2" y="877"/>
                </a:lnTo>
                <a:lnTo>
                  <a:pt x="2" y="880"/>
                </a:lnTo>
                <a:lnTo>
                  <a:pt x="2" y="883"/>
                </a:lnTo>
                <a:lnTo>
                  <a:pt x="3" y="887"/>
                </a:lnTo>
                <a:lnTo>
                  <a:pt x="4" y="890"/>
                </a:lnTo>
                <a:lnTo>
                  <a:pt x="5" y="892"/>
                </a:lnTo>
                <a:lnTo>
                  <a:pt x="5" y="896"/>
                </a:lnTo>
                <a:lnTo>
                  <a:pt x="5" y="900"/>
                </a:lnTo>
                <a:lnTo>
                  <a:pt x="5" y="904"/>
                </a:lnTo>
                <a:lnTo>
                  <a:pt x="5" y="907"/>
                </a:lnTo>
                <a:lnTo>
                  <a:pt x="5" y="910"/>
                </a:lnTo>
                <a:lnTo>
                  <a:pt x="5" y="913"/>
                </a:lnTo>
                <a:lnTo>
                  <a:pt x="5" y="916"/>
                </a:lnTo>
                <a:lnTo>
                  <a:pt x="5" y="920"/>
                </a:lnTo>
                <a:lnTo>
                  <a:pt x="8" y="923"/>
                </a:lnTo>
                <a:lnTo>
                  <a:pt x="10" y="926"/>
                </a:lnTo>
                <a:lnTo>
                  <a:pt x="13" y="929"/>
                </a:lnTo>
                <a:lnTo>
                  <a:pt x="16" y="932"/>
                </a:lnTo>
                <a:lnTo>
                  <a:pt x="17" y="935"/>
                </a:lnTo>
                <a:lnTo>
                  <a:pt x="18" y="939"/>
                </a:lnTo>
                <a:lnTo>
                  <a:pt x="19" y="943"/>
                </a:lnTo>
                <a:lnTo>
                  <a:pt x="19" y="947"/>
                </a:lnTo>
                <a:lnTo>
                  <a:pt x="18" y="952"/>
                </a:lnTo>
                <a:lnTo>
                  <a:pt x="16" y="955"/>
                </a:lnTo>
                <a:lnTo>
                  <a:pt x="13" y="959"/>
                </a:lnTo>
                <a:lnTo>
                  <a:pt x="10" y="963"/>
                </a:lnTo>
                <a:lnTo>
                  <a:pt x="9" y="963"/>
                </a:lnTo>
                <a:lnTo>
                  <a:pt x="9" y="965"/>
                </a:lnTo>
                <a:lnTo>
                  <a:pt x="8" y="968"/>
                </a:lnTo>
                <a:lnTo>
                  <a:pt x="6" y="971"/>
                </a:lnTo>
                <a:lnTo>
                  <a:pt x="5" y="971"/>
                </a:lnTo>
                <a:lnTo>
                  <a:pt x="5" y="973"/>
                </a:lnTo>
                <a:lnTo>
                  <a:pt x="6" y="974"/>
                </a:lnTo>
                <a:lnTo>
                  <a:pt x="7" y="976"/>
                </a:lnTo>
                <a:lnTo>
                  <a:pt x="6" y="976"/>
                </a:lnTo>
                <a:lnTo>
                  <a:pt x="5" y="975"/>
                </a:lnTo>
                <a:lnTo>
                  <a:pt x="6" y="978"/>
                </a:lnTo>
                <a:lnTo>
                  <a:pt x="6" y="982"/>
                </a:lnTo>
                <a:lnTo>
                  <a:pt x="5" y="985"/>
                </a:lnTo>
                <a:lnTo>
                  <a:pt x="6" y="987"/>
                </a:lnTo>
                <a:lnTo>
                  <a:pt x="7" y="989"/>
                </a:lnTo>
                <a:lnTo>
                  <a:pt x="8" y="991"/>
                </a:lnTo>
                <a:lnTo>
                  <a:pt x="9" y="993"/>
                </a:lnTo>
                <a:lnTo>
                  <a:pt x="9" y="995"/>
                </a:lnTo>
                <a:lnTo>
                  <a:pt x="9" y="997"/>
                </a:lnTo>
                <a:lnTo>
                  <a:pt x="9" y="999"/>
                </a:lnTo>
                <a:lnTo>
                  <a:pt x="9" y="1000"/>
                </a:lnTo>
                <a:lnTo>
                  <a:pt x="9" y="1002"/>
                </a:lnTo>
                <a:lnTo>
                  <a:pt x="8" y="1003"/>
                </a:lnTo>
                <a:lnTo>
                  <a:pt x="8" y="1006"/>
                </a:lnTo>
                <a:lnTo>
                  <a:pt x="7" y="1007"/>
                </a:lnTo>
                <a:lnTo>
                  <a:pt x="7" y="1010"/>
                </a:lnTo>
                <a:lnTo>
                  <a:pt x="6" y="1011"/>
                </a:lnTo>
                <a:lnTo>
                  <a:pt x="6" y="1014"/>
                </a:lnTo>
                <a:lnTo>
                  <a:pt x="6" y="1015"/>
                </a:lnTo>
                <a:lnTo>
                  <a:pt x="5" y="1018"/>
                </a:lnTo>
                <a:lnTo>
                  <a:pt x="5" y="1020"/>
                </a:lnTo>
                <a:lnTo>
                  <a:pt x="5" y="1023"/>
                </a:lnTo>
                <a:lnTo>
                  <a:pt x="5" y="1026"/>
                </a:lnTo>
                <a:lnTo>
                  <a:pt x="5" y="1029"/>
                </a:lnTo>
                <a:lnTo>
                  <a:pt x="6" y="1032"/>
                </a:lnTo>
                <a:lnTo>
                  <a:pt x="7" y="1035"/>
                </a:lnTo>
                <a:lnTo>
                  <a:pt x="9" y="1038"/>
                </a:lnTo>
                <a:lnTo>
                  <a:pt x="9" y="1040"/>
                </a:lnTo>
                <a:lnTo>
                  <a:pt x="11" y="1042"/>
                </a:lnTo>
                <a:lnTo>
                  <a:pt x="13" y="1044"/>
                </a:lnTo>
                <a:lnTo>
                  <a:pt x="13" y="1046"/>
                </a:lnTo>
                <a:lnTo>
                  <a:pt x="16" y="1047"/>
                </a:lnTo>
                <a:lnTo>
                  <a:pt x="17" y="1049"/>
                </a:lnTo>
                <a:lnTo>
                  <a:pt x="19" y="1050"/>
                </a:lnTo>
                <a:lnTo>
                  <a:pt x="21" y="1052"/>
                </a:lnTo>
                <a:lnTo>
                  <a:pt x="23" y="1053"/>
                </a:lnTo>
                <a:lnTo>
                  <a:pt x="25" y="1054"/>
                </a:lnTo>
                <a:lnTo>
                  <a:pt x="27" y="1054"/>
                </a:lnTo>
                <a:lnTo>
                  <a:pt x="27" y="1056"/>
                </a:lnTo>
                <a:lnTo>
                  <a:pt x="30" y="1057"/>
                </a:lnTo>
                <a:lnTo>
                  <a:pt x="31" y="1058"/>
                </a:lnTo>
                <a:lnTo>
                  <a:pt x="34" y="1058"/>
                </a:lnTo>
                <a:lnTo>
                  <a:pt x="35" y="1058"/>
                </a:lnTo>
                <a:lnTo>
                  <a:pt x="38" y="1058"/>
                </a:lnTo>
                <a:lnTo>
                  <a:pt x="41" y="1057"/>
                </a:lnTo>
                <a:lnTo>
                  <a:pt x="43" y="1054"/>
                </a:lnTo>
                <a:lnTo>
                  <a:pt x="44" y="1050"/>
                </a:lnTo>
                <a:lnTo>
                  <a:pt x="45" y="1046"/>
                </a:lnTo>
                <a:lnTo>
                  <a:pt x="45" y="1044"/>
                </a:lnTo>
                <a:lnTo>
                  <a:pt x="46" y="1042"/>
                </a:lnTo>
                <a:lnTo>
                  <a:pt x="48" y="1042"/>
                </a:lnTo>
                <a:lnTo>
                  <a:pt x="49" y="1042"/>
                </a:lnTo>
                <a:lnTo>
                  <a:pt x="51" y="1042"/>
                </a:lnTo>
                <a:lnTo>
                  <a:pt x="53" y="1044"/>
                </a:lnTo>
                <a:lnTo>
                  <a:pt x="54" y="1045"/>
                </a:lnTo>
                <a:lnTo>
                  <a:pt x="55" y="1047"/>
                </a:lnTo>
                <a:lnTo>
                  <a:pt x="55" y="1050"/>
                </a:lnTo>
                <a:lnTo>
                  <a:pt x="55" y="1052"/>
                </a:lnTo>
                <a:lnTo>
                  <a:pt x="55" y="1054"/>
                </a:lnTo>
                <a:lnTo>
                  <a:pt x="55" y="1057"/>
                </a:lnTo>
                <a:lnTo>
                  <a:pt x="55" y="1060"/>
                </a:lnTo>
                <a:lnTo>
                  <a:pt x="56" y="1062"/>
                </a:lnTo>
                <a:lnTo>
                  <a:pt x="56" y="1064"/>
                </a:lnTo>
                <a:lnTo>
                  <a:pt x="58" y="1066"/>
                </a:lnTo>
                <a:lnTo>
                  <a:pt x="56" y="1067"/>
                </a:lnTo>
                <a:lnTo>
                  <a:pt x="55" y="1068"/>
                </a:lnTo>
                <a:lnTo>
                  <a:pt x="53" y="1069"/>
                </a:lnTo>
                <a:lnTo>
                  <a:pt x="52" y="1070"/>
                </a:lnTo>
                <a:lnTo>
                  <a:pt x="51" y="1072"/>
                </a:lnTo>
                <a:lnTo>
                  <a:pt x="50" y="1073"/>
                </a:lnTo>
                <a:lnTo>
                  <a:pt x="51" y="1075"/>
                </a:lnTo>
                <a:lnTo>
                  <a:pt x="52" y="1077"/>
                </a:lnTo>
                <a:lnTo>
                  <a:pt x="53" y="1080"/>
                </a:lnTo>
                <a:lnTo>
                  <a:pt x="55" y="1081"/>
                </a:lnTo>
                <a:lnTo>
                  <a:pt x="56" y="1083"/>
                </a:lnTo>
                <a:lnTo>
                  <a:pt x="59" y="1084"/>
                </a:lnTo>
                <a:lnTo>
                  <a:pt x="59" y="1085"/>
                </a:lnTo>
                <a:lnTo>
                  <a:pt x="59" y="1086"/>
                </a:lnTo>
                <a:lnTo>
                  <a:pt x="59" y="1087"/>
                </a:lnTo>
                <a:lnTo>
                  <a:pt x="58" y="1087"/>
                </a:lnTo>
                <a:lnTo>
                  <a:pt x="57" y="1087"/>
                </a:lnTo>
                <a:lnTo>
                  <a:pt x="56" y="1087"/>
                </a:lnTo>
                <a:lnTo>
                  <a:pt x="56" y="1089"/>
                </a:lnTo>
                <a:lnTo>
                  <a:pt x="56" y="1092"/>
                </a:lnTo>
                <a:lnTo>
                  <a:pt x="56" y="1093"/>
                </a:lnTo>
                <a:lnTo>
                  <a:pt x="56" y="1096"/>
                </a:lnTo>
                <a:lnTo>
                  <a:pt x="57" y="1097"/>
                </a:lnTo>
                <a:lnTo>
                  <a:pt x="58" y="1100"/>
                </a:lnTo>
                <a:lnTo>
                  <a:pt x="59" y="1101"/>
                </a:lnTo>
                <a:lnTo>
                  <a:pt x="59" y="1104"/>
                </a:lnTo>
                <a:lnTo>
                  <a:pt x="58" y="1105"/>
                </a:lnTo>
                <a:lnTo>
                  <a:pt x="57" y="1106"/>
                </a:lnTo>
                <a:lnTo>
                  <a:pt x="56" y="1107"/>
                </a:lnTo>
                <a:lnTo>
                  <a:pt x="54" y="1107"/>
                </a:lnTo>
                <a:lnTo>
                  <a:pt x="54" y="1109"/>
                </a:lnTo>
                <a:lnTo>
                  <a:pt x="54" y="1111"/>
                </a:lnTo>
                <a:lnTo>
                  <a:pt x="54" y="1112"/>
                </a:lnTo>
                <a:lnTo>
                  <a:pt x="51" y="1114"/>
                </a:lnTo>
                <a:lnTo>
                  <a:pt x="49" y="1117"/>
                </a:lnTo>
                <a:lnTo>
                  <a:pt x="49" y="1120"/>
                </a:lnTo>
                <a:lnTo>
                  <a:pt x="49" y="1123"/>
                </a:lnTo>
                <a:lnTo>
                  <a:pt x="50" y="1124"/>
                </a:lnTo>
                <a:lnTo>
                  <a:pt x="51" y="1125"/>
                </a:lnTo>
                <a:lnTo>
                  <a:pt x="53" y="1125"/>
                </a:lnTo>
                <a:lnTo>
                  <a:pt x="54" y="1125"/>
                </a:lnTo>
                <a:lnTo>
                  <a:pt x="55" y="1128"/>
                </a:lnTo>
                <a:lnTo>
                  <a:pt x="55" y="1129"/>
                </a:lnTo>
                <a:lnTo>
                  <a:pt x="56" y="1132"/>
                </a:lnTo>
                <a:lnTo>
                  <a:pt x="56" y="1134"/>
                </a:lnTo>
                <a:lnTo>
                  <a:pt x="57" y="1136"/>
                </a:lnTo>
                <a:lnTo>
                  <a:pt x="57" y="1139"/>
                </a:lnTo>
                <a:lnTo>
                  <a:pt x="57" y="1140"/>
                </a:lnTo>
                <a:lnTo>
                  <a:pt x="56" y="1143"/>
                </a:lnTo>
                <a:lnTo>
                  <a:pt x="56" y="1145"/>
                </a:lnTo>
                <a:lnTo>
                  <a:pt x="54" y="1148"/>
                </a:lnTo>
                <a:lnTo>
                  <a:pt x="53" y="1151"/>
                </a:lnTo>
                <a:lnTo>
                  <a:pt x="55" y="1153"/>
                </a:lnTo>
                <a:lnTo>
                  <a:pt x="55" y="1154"/>
                </a:lnTo>
                <a:lnTo>
                  <a:pt x="56" y="1153"/>
                </a:lnTo>
                <a:lnTo>
                  <a:pt x="56" y="1152"/>
                </a:lnTo>
                <a:lnTo>
                  <a:pt x="56" y="1151"/>
                </a:lnTo>
                <a:lnTo>
                  <a:pt x="55" y="1152"/>
                </a:lnTo>
                <a:lnTo>
                  <a:pt x="55" y="1153"/>
                </a:lnTo>
                <a:lnTo>
                  <a:pt x="55" y="1154"/>
                </a:lnTo>
                <a:lnTo>
                  <a:pt x="54" y="1155"/>
                </a:lnTo>
                <a:lnTo>
                  <a:pt x="55" y="1156"/>
                </a:lnTo>
                <a:lnTo>
                  <a:pt x="56" y="1156"/>
                </a:lnTo>
                <a:lnTo>
                  <a:pt x="56" y="1158"/>
                </a:lnTo>
                <a:lnTo>
                  <a:pt x="58" y="1159"/>
                </a:lnTo>
                <a:lnTo>
                  <a:pt x="60" y="1160"/>
                </a:lnTo>
                <a:lnTo>
                  <a:pt x="62" y="1160"/>
                </a:lnTo>
                <a:lnTo>
                  <a:pt x="64" y="1160"/>
                </a:lnTo>
                <a:lnTo>
                  <a:pt x="67" y="1160"/>
                </a:lnTo>
                <a:lnTo>
                  <a:pt x="68" y="1159"/>
                </a:lnTo>
                <a:lnTo>
                  <a:pt x="71" y="1159"/>
                </a:lnTo>
                <a:lnTo>
                  <a:pt x="73" y="1159"/>
                </a:lnTo>
                <a:lnTo>
                  <a:pt x="75" y="1159"/>
                </a:lnTo>
                <a:lnTo>
                  <a:pt x="76" y="1160"/>
                </a:lnTo>
                <a:lnTo>
                  <a:pt x="76" y="1163"/>
                </a:lnTo>
                <a:lnTo>
                  <a:pt x="76" y="1166"/>
                </a:lnTo>
                <a:lnTo>
                  <a:pt x="77" y="1168"/>
                </a:lnTo>
                <a:lnTo>
                  <a:pt x="75" y="1170"/>
                </a:lnTo>
                <a:lnTo>
                  <a:pt x="73" y="1172"/>
                </a:lnTo>
                <a:lnTo>
                  <a:pt x="72" y="1176"/>
                </a:lnTo>
                <a:lnTo>
                  <a:pt x="70" y="1178"/>
                </a:lnTo>
                <a:lnTo>
                  <a:pt x="67" y="1180"/>
                </a:lnTo>
                <a:lnTo>
                  <a:pt x="64" y="1181"/>
                </a:lnTo>
                <a:lnTo>
                  <a:pt x="63" y="1184"/>
                </a:lnTo>
                <a:lnTo>
                  <a:pt x="60" y="1185"/>
                </a:lnTo>
                <a:lnTo>
                  <a:pt x="58" y="1188"/>
                </a:lnTo>
                <a:lnTo>
                  <a:pt x="56" y="1190"/>
                </a:lnTo>
                <a:lnTo>
                  <a:pt x="54" y="1192"/>
                </a:lnTo>
                <a:lnTo>
                  <a:pt x="53" y="1195"/>
                </a:lnTo>
                <a:lnTo>
                  <a:pt x="52" y="1197"/>
                </a:lnTo>
                <a:lnTo>
                  <a:pt x="51" y="1199"/>
                </a:lnTo>
                <a:lnTo>
                  <a:pt x="50" y="1201"/>
                </a:lnTo>
                <a:lnTo>
                  <a:pt x="50" y="1204"/>
                </a:lnTo>
                <a:lnTo>
                  <a:pt x="50" y="1207"/>
                </a:lnTo>
                <a:lnTo>
                  <a:pt x="51" y="1209"/>
                </a:lnTo>
                <a:lnTo>
                  <a:pt x="52" y="1211"/>
                </a:lnTo>
                <a:lnTo>
                  <a:pt x="53" y="1214"/>
                </a:lnTo>
                <a:lnTo>
                  <a:pt x="55" y="1215"/>
                </a:lnTo>
                <a:lnTo>
                  <a:pt x="56" y="1218"/>
                </a:lnTo>
                <a:lnTo>
                  <a:pt x="58" y="1220"/>
                </a:lnTo>
                <a:lnTo>
                  <a:pt x="57" y="1223"/>
                </a:lnTo>
                <a:lnTo>
                  <a:pt x="56" y="1225"/>
                </a:lnTo>
                <a:lnTo>
                  <a:pt x="56" y="1227"/>
                </a:lnTo>
                <a:lnTo>
                  <a:pt x="55" y="1229"/>
                </a:lnTo>
                <a:lnTo>
                  <a:pt x="55" y="1231"/>
                </a:lnTo>
                <a:lnTo>
                  <a:pt x="55" y="1233"/>
                </a:lnTo>
                <a:lnTo>
                  <a:pt x="54" y="1235"/>
                </a:lnTo>
                <a:lnTo>
                  <a:pt x="53" y="1237"/>
                </a:lnTo>
                <a:lnTo>
                  <a:pt x="52" y="1239"/>
                </a:lnTo>
                <a:lnTo>
                  <a:pt x="51" y="1239"/>
                </a:lnTo>
                <a:lnTo>
                  <a:pt x="49" y="1239"/>
                </a:lnTo>
                <a:lnTo>
                  <a:pt x="47" y="1239"/>
                </a:lnTo>
                <a:lnTo>
                  <a:pt x="45" y="1239"/>
                </a:lnTo>
                <a:lnTo>
                  <a:pt x="43" y="1237"/>
                </a:lnTo>
                <a:lnTo>
                  <a:pt x="42" y="1236"/>
                </a:lnTo>
                <a:lnTo>
                  <a:pt x="40" y="1235"/>
                </a:lnTo>
                <a:lnTo>
                  <a:pt x="38" y="1235"/>
                </a:lnTo>
                <a:lnTo>
                  <a:pt x="35" y="1232"/>
                </a:lnTo>
                <a:lnTo>
                  <a:pt x="33" y="1230"/>
                </a:lnTo>
                <a:lnTo>
                  <a:pt x="30" y="1227"/>
                </a:lnTo>
                <a:lnTo>
                  <a:pt x="26" y="1226"/>
                </a:lnTo>
                <a:lnTo>
                  <a:pt x="26" y="1227"/>
                </a:lnTo>
                <a:lnTo>
                  <a:pt x="25" y="1229"/>
                </a:lnTo>
                <a:lnTo>
                  <a:pt x="24" y="1230"/>
                </a:lnTo>
                <a:lnTo>
                  <a:pt x="23" y="1230"/>
                </a:lnTo>
                <a:lnTo>
                  <a:pt x="20" y="1230"/>
                </a:lnTo>
                <a:lnTo>
                  <a:pt x="18" y="1231"/>
                </a:lnTo>
                <a:lnTo>
                  <a:pt x="16" y="1231"/>
                </a:lnTo>
                <a:lnTo>
                  <a:pt x="15" y="1232"/>
                </a:lnTo>
                <a:lnTo>
                  <a:pt x="13" y="1233"/>
                </a:lnTo>
                <a:lnTo>
                  <a:pt x="12" y="1234"/>
                </a:lnTo>
                <a:lnTo>
                  <a:pt x="10" y="1235"/>
                </a:lnTo>
                <a:lnTo>
                  <a:pt x="9" y="1235"/>
                </a:lnTo>
                <a:lnTo>
                  <a:pt x="9" y="1237"/>
                </a:lnTo>
                <a:lnTo>
                  <a:pt x="9" y="1239"/>
                </a:lnTo>
                <a:lnTo>
                  <a:pt x="9" y="1240"/>
                </a:lnTo>
                <a:lnTo>
                  <a:pt x="12" y="1240"/>
                </a:lnTo>
                <a:lnTo>
                  <a:pt x="13" y="1239"/>
                </a:lnTo>
                <a:lnTo>
                  <a:pt x="16" y="1239"/>
                </a:lnTo>
                <a:lnTo>
                  <a:pt x="17" y="1239"/>
                </a:lnTo>
                <a:lnTo>
                  <a:pt x="19" y="1240"/>
                </a:lnTo>
                <a:lnTo>
                  <a:pt x="19" y="1243"/>
                </a:lnTo>
                <a:lnTo>
                  <a:pt x="17" y="1245"/>
                </a:lnTo>
                <a:lnTo>
                  <a:pt x="16" y="1247"/>
                </a:lnTo>
                <a:lnTo>
                  <a:pt x="13" y="1249"/>
                </a:lnTo>
                <a:lnTo>
                  <a:pt x="9" y="1251"/>
                </a:lnTo>
                <a:lnTo>
                  <a:pt x="7" y="1254"/>
                </a:lnTo>
                <a:lnTo>
                  <a:pt x="5" y="1257"/>
                </a:lnTo>
                <a:lnTo>
                  <a:pt x="2" y="1260"/>
                </a:lnTo>
                <a:lnTo>
                  <a:pt x="1" y="1264"/>
                </a:lnTo>
                <a:lnTo>
                  <a:pt x="0" y="1267"/>
                </a:lnTo>
                <a:lnTo>
                  <a:pt x="1" y="1270"/>
                </a:lnTo>
                <a:lnTo>
                  <a:pt x="2" y="1272"/>
                </a:lnTo>
                <a:lnTo>
                  <a:pt x="4" y="1273"/>
                </a:lnTo>
                <a:lnTo>
                  <a:pt x="6" y="1273"/>
                </a:lnTo>
                <a:lnTo>
                  <a:pt x="8" y="1273"/>
                </a:lnTo>
                <a:lnTo>
                  <a:pt x="9" y="1270"/>
                </a:lnTo>
                <a:lnTo>
                  <a:pt x="9" y="1269"/>
                </a:lnTo>
                <a:lnTo>
                  <a:pt x="9" y="1266"/>
                </a:lnTo>
                <a:lnTo>
                  <a:pt x="10" y="1262"/>
                </a:lnTo>
                <a:lnTo>
                  <a:pt x="10" y="1261"/>
                </a:lnTo>
                <a:lnTo>
                  <a:pt x="11" y="1259"/>
                </a:lnTo>
                <a:lnTo>
                  <a:pt x="13" y="1259"/>
                </a:lnTo>
                <a:lnTo>
                  <a:pt x="14" y="1260"/>
                </a:lnTo>
                <a:lnTo>
                  <a:pt x="16" y="1262"/>
                </a:lnTo>
                <a:lnTo>
                  <a:pt x="19" y="1262"/>
                </a:lnTo>
                <a:lnTo>
                  <a:pt x="20" y="1265"/>
                </a:lnTo>
                <a:lnTo>
                  <a:pt x="23" y="1266"/>
                </a:lnTo>
                <a:lnTo>
                  <a:pt x="25" y="1268"/>
                </a:lnTo>
                <a:lnTo>
                  <a:pt x="27" y="1270"/>
                </a:lnTo>
                <a:lnTo>
                  <a:pt x="29" y="1272"/>
                </a:lnTo>
                <a:lnTo>
                  <a:pt x="31" y="1274"/>
                </a:lnTo>
                <a:lnTo>
                  <a:pt x="31" y="1276"/>
                </a:lnTo>
                <a:lnTo>
                  <a:pt x="33" y="1278"/>
                </a:lnTo>
                <a:lnTo>
                  <a:pt x="33" y="1279"/>
                </a:lnTo>
                <a:lnTo>
                  <a:pt x="35" y="1281"/>
                </a:lnTo>
                <a:lnTo>
                  <a:pt x="38" y="1281"/>
                </a:lnTo>
                <a:lnTo>
                  <a:pt x="41" y="1279"/>
                </a:lnTo>
                <a:lnTo>
                  <a:pt x="43" y="1279"/>
                </a:lnTo>
                <a:lnTo>
                  <a:pt x="43" y="1278"/>
                </a:lnTo>
                <a:lnTo>
                  <a:pt x="44" y="1277"/>
                </a:lnTo>
                <a:lnTo>
                  <a:pt x="45" y="1277"/>
                </a:lnTo>
                <a:lnTo>
                  <a:pt x="47" y="1278"/>
                </a:lnTo>
                <a:lnTo>
                  <a:pt x="48" y="1279"/>
                </a:lnTo>
                <a:lnTo>
                  <a:pt x="49" y="1282"/>
                </a:lnTo>
                <a:lnTo>
                  <a:pt x="49" y="1283"/>
                </a:lnTo>
                <a:lnTo>
                  <a:pt x="46" y="1285"/>
                </a:lnTo>
                <a:lnTo>
                  <a:pt x="43" y="1286"/>
                </a:lnTo>
                <a:lnTo>
                  <a:pt x="40" y="1285"/>
                </a:lnTo>
                <a:lnTo>
                  <a:pt x="38" y="1286"/>
                </a:lnTo>
                <a:lnTo>
                  <a:pt x="38" y="1289"/>
                </a:lnTo>
                <a:lnTo>
                  <a:pt x="37" y="1292"/>
                </a:lnTo>
                <a:lnTo>
                  <a:pt x="38" y="1296"/>
                </a:lnTo>
                <a:lnTo>
                  <a:pt x="42" y="1298"/>
                </a:lnTo>
                <a:lnTo>
                  <a:pt x="42" y="1299"/>
                </a:lnTo>
                <a:lnTo>
                  <a:pt x="42" y="1300"/>
                </a:lnTo>
                <a:lnTo>
                  <a:pt x="42" y="1301"/>
                </a:lnTo>
                <a:lnTo>
                  <a:pt x="38" y="1302"/>
                </a:lnTo>
                <a:lnTo>
                  <a:pt x="37" y="1305"/>
                </a:lnTo>
                <a:lnTo>
                  <a:pt x="37" y="1309"/>
                </a:lnTo>
                <a:lnTo>
                  <a:pt x="38" y="1312"/>
                </a:lnTo>
                <a:lnTo>
                  <a:pt x="39" y="1313"/>
                </a:lnTo>
                <a:lnTo>
                  <a:pt x="42" y="1314"/>
                </a:lnTo>
                <a:lnTo>
                  <a:pt x="43" y="1313"/>
                </a:lnTo>
                <a:lnTo>
                  <a:pt x="44" y="1311"/>
                </a:lnTo>
                <a:lnTo>
                  <a:pt x="45" y="1308"/>
                </a:lnTo>
                <a:lnTo>
                  <a:pt x="47" y="1305"/>
                </a:lnTo>
                <a:lnTo>
                  <a:pt x="50" y="1304"/>
                </a:lnTo>
                <a:lnTo>
                  <a:pt x="54" y="1303"/>
                </a:lnTo>
                <a:lnTo>
                  <a:pt x="57" y="1303"/>
                </a:lnTo>
                <a:lnTo>
                  <a:pt x="61" y="1303"/>
                </a:lnTo>
                <a:lnTo>
                  <a:pt x="65" y="1302"/>
                </a:lnTo>
                <a:lnTo>
                  <a:pt x="68" y="1302"/>
                </a:lnTo>
                <a:lnTo>
                  <a:pt x="68" y="1304"/>
                </a:lnTo>
                <a:lnTo>
                  <a:pt x="68" y="1306"/>
                </a:lnTo>
                <a:lnTo>
                  <a:pt x="67" y="1308"/>
                </a:lnTo>
                <a:lnTo>
                  <a:pt x="67" y="1310"/>
                </a:lnTo>
                <a:lnTo>
                  <a:pt x="65" y="1313"/>
                </a:lnTo>
                <a:lnTo>
                  <a:pt x="65" y="1315"/>
                </a:lnTo>
                <a:lnTo>
                  <a:pt x="67" y="1316"/>
                </a:lnTo>
                <a:lnTo>
                  <a:pt x="68" y="1318"/>
                </a:lnTo>
                <a:lnTo>
                  <a:pt x="70" y="1319"/>
                </a:lnTo>
                <a:lnTo>
                  <a:pt x="72" y="1321"/>
                </a:lnTo>
                <a:lnTo>
                  <a:pt x="74" y="1322"/>
                </a:lnTo>
                <a:lnTo>
                  <a:pt x="75" y="1325"/>
                </a:lnTo>
                <a:lnTo>
                  <a:pt x="73" y="1325"/>
                </a:lnTo>
                <a:lnTo>
                  <a:pt x="71" y="1324"/>
                </a:lnTo>
                <a:lnTo>
                  <a:pt x="68" y="1324"/>
                </a:lnTo>
                <a:lnTo>
                  <a:pt x="67" y="1324"/>
                </a:lnTo>
                <a:lnTo>
                  <a:pt x="64" y="1324"/>
                </a:lnTo>
                <a:lnTo>
                  <a:pt x="62" y="1324"/>
                </a:lnTo>
                <a:lnTo>
                  <a:pt x="60" y="1324"/>
                </a:lnTo>
                <a:lnTo>
                  <a:pt x="58" y="1323"/>
                </a:lnTo>
                <a:lnTo>
                  <a:pt x="56" y="1323"/>
                </a:lnTo>
                <a:lnTo>
                  <a:pt x="54" y="1322"/>
                </a:lnTo>
                <a:lnTo>
                  <a:pt x="52" y="1322"/>
                </a:lnTo>
                <a:lnTo>
                  <a:pt x="49" y="1321"/>
                </a:lnTo>
                <a:lnTo>
                  <a:pt x="48" y="1320"/>
                </a:lnTo>
                <a:lnTo>
                  <a:pt x="46" y="1319"/>
                </a:lnTo>
                <a:lnTo>
                  <a:pt x="44" y="1319"/>
                </a:lnTo>
                <a:lnTo>
                  <a:pt x="42" y="1320"/>
                </a:lnTo>
                <a:lnTo>
                  <a:pt x="42" y="1322"/>
                </a:lnTo>
                <a:lnTo>
                  <a:pt x="42" y="1325"/>
                </a:lnTo>
                <a:lnTo>
                  <a:pt x="44" y="1328"/>
                </a:lnTo>
                <a:lnTo>
                  <a:pt x="46" y="1332"/>
                </a:lnTo>
                <a:lnTo>
                  <a:pt x="47" y="1333"/>
                </a:lnTo>
                <a:lnTo>
                  <a:pt x="47" y="1334"/>
                </a:lnTo>
                <a:lnTo>
                  <a:pt x="47" y="1336"/>
                </a:lnTo>
                <a:lnTo>
                  <a:pt x="48" y="1337"/>
                </a:lnTo>
                <a:lnTo>
                  <a:pt x="50" y="1337"/>
                </a:lnTo>
                <a:lnTo>
                  <a:pt x="51" y="1337"/>
                </a:lnTo>
                <a:lnTo>
                  <a:pt x="53" y="1337"/>
                </a:lnTo>
                <a:lnTo>
                  <a:pt x="53" y="1340"/>
                </a:lnTo>
                <a:lnTo>
                  <a:pt x="53" y="1343"/>
                </a:lnTo>
                <a:lnTo>
                  <a:pt x="52" y="1345"/>
                </a:lnTo>
                <a:lnTo>
                  <a:pt x="52" y="1349"/>
                </a:lnTo>
                <a:lnTo>
                  <a:pt x="52" y="1351"/>
                </a:lnTo>
                <a:lnTo>
                  <a:pt x="53" y="1354"/>
                </a:lnTo>
                <a:lnTo>
                  <a:pt x="54" y="1357"/>
                </a:lnTo>
                <a:lnTo>
                  <a:pt x="56" y="1359"/>
                </a:lnTo>
                <a:lnTo>
                  <a:pt x="56" y="1361"/>
                </a:lnTo>
                <a:lnTo>
                  <a:pt x="56" y="1364"/>
                </a:lnTo>
                <a:lnTo>
                  <a:pt x="56" y="1368"/>
                </a:lnTo>
                <a:lnTo>
                  <a:pt x="56" y="1371"/>
                </a:lnTo>
                <a:lnTo>
                  <a:pt x="58" y="1372"/>
                </a:lnTo>
                <a:lnTo>
                  <a:pt x="60" y="1373"/>
                </a:lnTo>
                <a:lnTo>
                  <a:pt x="62" y="1373"/>
                </a:lnTo>
                <a:lnTo>
                  <a:pt x="64" y="1374"/>
                </a:lnTo>
                <a:lnTo>
                  <a:pt x="64" y="1373"/>
                </a:lnTo>
                <a:lnTo>
                  <a:pt x="64" y="1372"/>
                </a:lnTo>
                <a:lnTo>
                  <a:pt x="67" y="1372"/>
                </a:lnTo>
                <a:lnTo>
                  <a:pt x="69" y="1372"/>
                </a:lnTo>
                <a:lnTo>
                  <a:pt x="71" y="1371"/>
                </a:lnTo>
                <a:lnTo>
                  <a:pt x="73" y="1369"/>
                </a:lnTo>
                <a:lnTo>
                  <a:pt x="73" y="1368"/>
                </a:lnTo>
                <a:lnTo>
                  <a:pt x="74" y="1368"/>
                </a:lnTo>
                <a:lnTo>
                  <a:pt x="75" y="1368"/>
                </a:lnTo>
                <a:lnTo>
                  <a:pt x="76" y="1368"/>
                </a:lnTo>
                <a:lnTo>
                  <a:pt x="72" y="1370"/>
                </a:lnTo>
                <a:lnTo>
                  <a:pt x="68" y="1373"/>
                </a:lnTo>
                <a:lnTo>
                  <a:pt x="66" y="1377"/>
                </a:lnTo>
                <a:lnTo>
                  <a:pt x="64" y="1381"/>
                </a:lnTo>
                <a:lnTo>
                  <a:pt x="63" y="1385"/>
                </a:lnTo>
                <a:lnTo>
                  <a:pt x="60" y="1390"/>
                </a:lnTo>
                <a:lnTo>
                  <a:pt x="60" y="1394"/>
                </a:lnTo>
                <a:lnTo>
                  <a:pt x="58" y="1399"/>
                </a:lnTo>
                <a:lnTo>
                  <a:pt x="58" y="1401"/>
                </a:lnTo>
                <a:lnTo>
                  <a:pt x="58" y="1404"/>
                </a:lnTo>
                <a:lnTo>
                  <a:pt x="60" y="1406"/>
                </a:lnTo>
                <a:lnTo>
                  <a:pt x="60" y="1408"/>
                </a:lnTo>
                <a:lnTo>
                  <a:pt x="63" y="1409"/>
                </a:lnTo>
                <a:lnTo>
                  <a:pt x="65" y="1411"/>
                </a:lnTo>
                <a:lnTo>
                  <a:pt x="67" y="1412"/>
                </a:lnTo>
                <a:lnTo>
                  <a:pt x="70" y="1413"/>
                </a:lnTo>
                <a:lnTo>
                  <a:pt x="73" y="1416"/>
                </a:lnTo>
                <a:lnTo>
                  <a:pt x="75" y="1419"/>
                </a:lnTo>
                <a:lnTo>
                  <a:pt x="77" y="1423"/>
                </a:lnTo>
                <a:lnTo>
                  <a:pt x="78" y="1427"/>
                </a:lnTo>
                <a:lnTo>
                  <a:pt x="78" y="1431"/>
                </a:lnTo>
                <a:lnTo>
                  <a:pt x="79" y="1436"/>
                </a:lnTo>
                <a:lnTo>
                  <a:pt x="80" y="1440"/>
                </a:lnTo>
                <a:lnTo>
                  <a:pt x="82" y="1444"/>
                </a:lnTo>
                <a:lnTo>
                  <a:pt x="83" y="1447"/>
                </a:lnTo>
                <a:lnTo>
                  <a:pt x="85" y="1448"/>
                </a:lnTo>
                <a:lnTo>
                  <a:pt x="89" y="1450"/>
                </a:lnTo>
                <a:lnTo>
                  <a:pt x="92" y="1451"/>
                </a:lnTo>
                <a:lnTo>
                  <a:pt x="92" y="1452"/>
                </a:lnTo>
                <a:lnTo>
                  <a:pt x="92" y="1454"/>
                </a:lnTo>
                <a:lnTo>
                  <a:pt x="92" y="1455"/>
                </a:lnTo>
                <a:lnTo>
                  <a:pt x="89" y="1457"/>
                </a:lnTo>
                <a:lnTo>
                  <a:pt x="88" y="1460"/>
                </a:lnTo>
                <a:lnTo>
                  <a:pt x="89" y="1463"/>
                </a:lnTo>
                <a:lnTo>
                  <a:pt x="89" y="1466"/>
                </a:lnTo>
                <a:lnTo>
                  <a:pt x="90" y="1468"/>
                </a:lnTo>
                <a:lnTo>
                  <a:pt x="92" y="1470"/>
                </a:lnTo>
                <a:lnTo>
                  <a:pt x="92" y="1472"/>
                </a:lnTo>
                <a:lnTo>
                  <a:pt x="93" y="1475"/>
                </a:lnTo>
                <a:lnTo>
                  <a:pt x="93" y="1476"/>
                </a:lnTo>
                <a:lnTo>
                  <a:pt x="93" y="1478"/>
                </a:lnTo>
                <a:lnTo>
                  <a:pt x="94" y="1480"/>
                </a:lnTo>
                <a:lnTo>
                  <a:pt x="95" y="1482"/>
                </a:lnTo>
                <a:lnTo>
                  <a:pt x="96" y="1483"/>
                </a:lnTo>
                <a:lnTo>
                  <a:pt x="99" y="1482"/>
                </a:lnTo>
                <a:lnTo>
                  <a:pt x="101" y="1479"/>
                </a:lnTo>
                <a:lnTo>
                  <a:pt x="103" y="1476"/>
                </a:lnTo>
                <a:lnTo>
                  <a:pt x="104" y="1479"/>
                </a:lnTo>
                <a:lnTo>
                  <a:pt x="106" y="1480"/>
                </a:lnTo>
                <a:lnTo>
                  <a:pt x="108" y="1481"/>
                </a:lnTo>
                <a:lnTo>
                  <a:pt x="109" y="1480"/>
                </a:lnTo>
                <a:lnTo>
                  <a:pt x="110" y="1479"/>
                </a:lnTo>
                <a:lnTo>
                  <a:pt x="111" y="1477"/>
                </a:lnTo>
                <a:lnTo>
                  <a:pt x="111" y="1475"/>
                </a:lnTo>
                <a:lnTo>
                  <a:pt x="112" y="1472"/>
                </a:lnTo>
                <a:lnTo>
                  <a:pt x="113" y="1471"/>
                </a:lnTo>
                <a:lnTo>
                  <a:pt x="114" y="1469"/>
                </a:lnTo>
                <a:lnTo>
                  <a:pt x="114" y="1467"/>
                </a:lnTo>
                <a:lnTo>
                  <a:pt x="115" y="1465"/>
                </a:lnTo>
                <a:lnTo>
                  <a:pt x="116" y="1467"/>
                </a:lnTo>
                <a:lnTo>
                  <a:pt x="117" y="1469"/>
                </a:lnTo>
                <a:lnTo>
                  <a:pt x="118" y="1470"/>
                </a:lnTo>
                <a:lnTo>
                  <a:pt x="119" y="1470"/>
                </a:lnTo>
                <a:lnTo>
                  <a:pt x="122" y="1468"/>
                </a:lnTo>
                <a:lnTo>
                  <a:pt x="124" y="1467"/>
                </a:lnTo>
                <a:lnTo>
                  <a:pt x="125" y="1465"/>
                </a:lnTo>
                <a:lnTo>
                  <a:pt x="127" y="1463"/>
                </a:lnTo>
                <a:lnTo>
                  <a:pt x="127" y="1464"/>
                </a:lnTo>
                <a:lnTo>
                  <a:pt x="128" y="1466"/>
                </a:lnTo>
                <a:lnTo>
                  <a:pt x="128" y="1467"/>
                </a:lnTo>
                <a:lnTo>
                  <a:pt x="128" y="1468"/>
                </a:lnTo>
                <a:lnTo>
                  <a:pt x="125" y="1471"/>
                </a:lnTo>
                <a:lnTo>
                  <a:pt x="122" y="1475"/>
                </a:lnTo>
                <a:lnTo>
                  <a:pt x="120" y="1479"/>
                </a:lnTo>
                <a:lnTo>
                  <a:pt x="118" y="1482"/>
                </a:lnTo>
                <a:lnTo>
                  <a:pt x="114" y="1484"/>
                </a:lnTo>
                <a:lnTo>
                  <a:pt x="111" y="1486"/>
                </a:lnTo>
                <a:lnTo>
                  <a:pt x="107" y="1487"/>
                </a:lnTo>
                <a:lnTo>
                  <a:pt x="103" y="1487"/>
                </a:lnTo>
                <a:lnTo>
                  <a:pt x="103" y="1488"/>
                </a:lnTo>
                <a:lnTo>
                  <a:pt x="103" y="1489"/>
                </a:lnTo>
                <a:lnTo>
                  <a:pt x="103" y="1491"/>
                </a:lnTo>
                <a:lnTo>
                  <a:pt x="102" y="1491"/>
                </a:lnTo>
                <a:lnTo>
                  <a:pt x="101" y="1491"/>
                </a:lnTo>
                <a:lnTo>
                  <a:pt x="100" y="1491"/>
                </a:lnTo>
                <a:lnTo>
                  <a:pt x="99" y="1491"/>
                </a:lnTo>
                <a:lnTo>
                  <a:pt x="98" y="1493"/>
                </a:lnTo>
                <a:lnTo>
                  <a:pt x="98" y="1494"/>
                </a:lnTo>
                <a:lnTo>
                  <a:pt x="97" y="1495"/>
                </a:lnTo>
                <a:lnTo>
                  <a:pt x="97" y="1496"/>
                </a:lnTo>
                <a:lnTo>
                  <a:pt x="100" y="1499"/>
                </a:lnTo>
                <a:lnTo>
                  <a:pt x="101" y="1503"/>
                </a:lnTo>
                <a:lnTo>
                  <a:pt x="102" y="1506"/>
                </a:lnTo>
                <a:lnTo>
                  <a:pt x="104" y="1508"/>
                </a:lnTo>
                <a:lnTo>
                  <a:pt x="105" y="1511"/>
                </a:lnTo>
                <a:lnTo>
                  <a:pt x="107" y="1515"/>
                </a:lnTo>
                <a:lnTo>
                  <a:pt x="108" y="1518"/>
                </a:lnTo>
                <a:lnTo>
                  <a:pt x="109" y="1521"/>
                </a:lnTo>
                <a:lnTo>
                  <a:pt x="112" y="1520"/>
                </a:lnTo>
                <a:lnTo>
                  <a:pt x="114" y="1518"/>
                </a:lnTo>
                <a:lnTo>
                  <a:pt x="115" y="1516"/>
                </a:lnTo>
                <a:lnTo>
                  <a:pt x="117" y="1513"/>
                </a:lnTo>
                <a:lnTo>
                  <a:pt x="117" y="1510"/>
                </a:lnTo>
                <a:lnTo>
                  <a:pt x="118" y="1507"/>
                </a:lnTo>
                <a:lnTo>
                  <a:pt x="118" y="1503"/>
                </a:lnTo>
                <a:lnTo>
                  <a:pt x="120" y="1502"/>
                </a:lnTo>
                <a:lnTo>
                  <a:pt x="122" y="1499"/>
                </a:lnTo>
                <a:lnTo>
                  <a:pt x="125" y="1499"/>
                </a:lnTo>
                <a:lnTo>
                  <a:pt x="128" y="1498"/>
                </a:lnTo>
                <a:lnTo>
                  <a:pt x="130" y="1497"/>
                </a:lnTo>
                <a:lnTo>
                  <a:pt x="133" y="1496"/>
                </a:lnTo>
                <a:lnTo>
                  <a:pt x="134" y="1496"/>
                </a:lnTo>
                <a:lnTo>
                  <a:pt x="136" y="1496"/>
                </a:lnTo>
                <a:lnTo>
                  <a:pt x="139" y="1496"/>
                </a:lnTo>
                <a:lnTo>
                  <a:pt x="141" y="1496"/>
                </a:lnTo>
                <a:lnTo>
                  <a:pt x="143" y="1496"/>
                </a:lnTo>
                <a:lnTo>
                  <a:pt x="146" y="1496"/>
                </a:lnTo>
                <a:lnTo>
                  <a:pt x="148" y="1496"/>
                </a:lnTo>
                <a:lnTo>
                  <a:pt x="151" y="1497"/>
                </a:lnTo>
                <a:lnTo>
                  <a:pt x="153" y="1498"/>
                </a:lnTo>
                <a:lnTo>
                  <a:pt x="155" y="1499"/>
                </a:lnTo>
                <a:lnTo>
                  <a:pt x="157" y="1500"/>
                </a:lnTo>
                <a:lnTo>
                  <a:pt x="159" y="1502"/>
                </a:lnTo>
                <a:lnTo>
                  <a:pt x="161" y="1503"/>
                </a:lnTo>
                <a:lnTo>
                  <a:pt x="162" y="1506"/>
                </a:lnTo>
                <a:lnTo>
                  <a:pt x="164" y="1508"/>
                </a:lnTo>
                <a:lnTo>
                  <a:pt x="165" y="1511"/>
                </a:lnTo>
                <a:lnTo>
                  <a:pt x="165" y="1512"/>
                </a:lnTo>
                <a:lnTo>
                  <a:pt x="165" y="1515"/>
                </a:lnTo>
                <a:lnTo>
                  <a:pt x="165" y="1516"/>
                </a:lnTo>
                <a:lnTo>
                  <a:pt x="165" y="1518"/>
                </a:lnTo>
                <a:lnTo>
                  <a:pt x="165" y="1520"/>
                </a:lnTo>
                <a:lnTo>
                  <a:pt x="164" y="1521"/>
                </a:lnTo>
                <a:lnTo>
                  <a:pt x="163" y="1523"/>
                </a:lnTo>
                <a:lnTo>
                  <a:pt x="162" y="1525"/>
                </a:lnTo>
                <a:lnTo>
                  <a:pt x="160" y="1526"/>
                </a:lnTo>
                <a:lnTo>
                  <a:pt x="158" y="1526"/>
                </a:lnTo>
                <a:lnTo>
                  <a:pt x="156" y="1526"/>
                </a:lnTo>
                <a:lnTo>
                  <a:pt x="154" y="1526"/>
                </a:lnTo>
                <a:lnTo>
                  <a:pt x="151" y="1526"/>
                </a:lnTo>
                <a:lnTo>
                  <a:pt x="149" y="1527"/>
                </a:lnTo>
                <a:lnTo>
                  <a:pt x="147" y="1528"/>
                </a:lnTo>
                <a:lnTo>
                  <a:pt x="145" y="1529"/>
                </a:lnTo>
                <a:lnTo>
                  <a:pt x="143" y="1530"/>
                </a:lnTo>
                <a:lnTo>
                  <a:pt x="140" y="1530"/>
                </a:lnTo>
                <a:lnTo>
                  <a:pt x="139" y="1532"/>
                </a:lnTo>
                <a:lnTo>
                  <a:pt x="139" y="1535"/>
                </a:lnTo>
                <a:lnTo>
                  <a:pt x="141" y="1538"/>
                </a:lnTo>
                <a:lnTo>
                  <a:pt x="144" y="1539"/>
                </a:lnTo>
                <a:lnTo>
                  <a:pt x="147" y="1540"/>
                </a:lnTo>
                <a:lnTo>
                  <a:pt x="151" y="1542"/>
                </a:lnTo>
                <a:lnTo>
                  <a:pt x="154" y="1542"/>
                </a:lnTo>
                <a:lnTo>
                  <a:pt x="158" y="1544"/>
                </a:lnTo>
                <a:lnTo>
                  <a:pt x="162" y="1546"/>
                </a:lnTo>
                <a:lnTo>
                  <a:pt x="165" y="1546"/>
                </a:lnTo>
                <a:lnTo>
                  <a:pt x="169" y="1548"/>
                </a:lnTo>
                <a:lnTo>
                  <a:pt x="172" y="1548"/>
                </a:lnTo>
                <a:lnTo>
                  <a:pt x="176" y="1548"/>
                </a:lnTo>
                <a:lnTo>
                  <a:pt x="177" y="1546"/>
                </a:lnTo>
                <a:lnTo>
                  <a:pt x="178" y="1545"/>
                </a:lnTo>
                <a:lnTo>
                  <a:pt x="178" y="1542"/>
                </a:lnTo>
                <a:lnTo>
                  <a:pt x="178" y="1541"/>
                </a:lnTo>
                <a:lnTo>
                  <a:pt x="176" y="1538"/>
                </a:lnTo>
                <a:lnTo>
                  <a:pt x="176" y="1535"/>
                </a:lnTo>
                <a:lnTo>
                  <a:pt x="175" y="1533"/>
                </a:lnTo>
                <a:lnTo>
                  <a:pt x="175" y="1531"/>
                </a:lnTo>
                <a:lnTo>
                  <a:pt x="176" y="1529"/>
                </a:lnTo>
                <a:lnTo>
                  <a:pt x="177" y="1526"/>
                </a:lnTo>
                <a:lnTo>
                  <a:pt x="177" y="1524"/>
                </a:lnTo>
                <a:lnTo>
                  <a:pt x="178" y="1522"/>
                </a:lnTo>
                <a:lnTo>
                  <a:pt x="178" y="1519"/>
                </a:lnTo>
                <a:lnTo>
                  <a:pt x="178" y="1517"/>
                </a:lnTo>
                <a:lnTo>
                  <a:pt x="178" y="1515"/>
                </a:lnTo>
                <a:lnTo>
                  <a:pt x="177" y="1513"/>
                </a:lnTo>
                <a:lnTo>
                  <a:pt x="180" y="1513"/>
                </a:lnTo>
                <a:lnTo>
                  <a:pt x="181" y="1511"/>
                </a:lnTo>
                <a:lnTo>
                  <a:pt x="182" y="1511"/>
                </a:lnTo>
                <a:lnTo>
                  <a:pt x="183" y="1508"/>
                </a:lnTo>
                <a:lnTo>
                  <a:pt x="183" y="1506"/>
                </a:lnTo>
                <a:lnTo>
                  <a:pt x="183" y="1503"/>
                </a:lnTo>
                <a:lnTo>
                  <a:pt x="182" y="1501"/>
                </a:lnTo>
                <a:lnTo>
                  <a:pt x="182" y="1499"/>
                </a:lnTo>
                <a:lnTo>
                  <a:pt x="186" y="1496"/>
                </a:lnTo>
                <a:lnTo>
                  <a:pt x="191" y="1494"/>
                </a:lnTo>
                <a:lnTo>
                  <a:pt x="194" y="1492"/>
                </a:lnTo>
                <a:lnTo>
                  <a:pt x="199" y="1491"/>
                </a:lnTo>
                <a:lnTo>
                  <a:pt x="205" y="1489"/>
                </a:lnTo>
                <a:lnTo>
                  <a:pt x="209" y="1487"/>
                </a:lnTo>
                <a:lnTo>
                  <a:pt x="213" y="1485"/>
                </a:lnTo>
                <a:lnTo>
                  <a:pt x="217" y="1482"/>
                </a:lnTo>
                <a:lnTo>
                  <a:pt x="220" y="1480"/>
                </a:lnTo>
                <a:lnTo>
                  <a:pt x="223" y="1479"/>
                </a:lnTo>
                <a:lnTo>
                  <a:pt x="227" y="1479"/>
                </a:lnTo>
                <a:lnTo>
                  <a:pt x="231" y="1479"/>
                </a:lnTo>
                <a:lnTo>
                  <a:pt x="234" y="1479"/>
                </a:lnTo>
                <a:lnTo>
                  <a:pt x="238" y="1479"/>
                </a:lnTo>
                <a:lnTo>
                  <a:pt x="242" y="1479"/>
                </a:lnTo>
                <a:lnTo>
                  <a:pt x="245" y="1478"/>
                </a:lnTo>
                <a:lnTo>
                  <a:pt x="247" y="1476"/>
                </a:lnTo>
                <a:lnTo>
                  <a:pt x="245" y="1473"/>
                </a:lnTo>
                <a:lnTo>
                  <a:pt x="244" y="1471"/>
                </a:lnTo>
                <a:lnTo>
                  <a:pt x="242" y="1470"/>
                </a:lnTo>
                <a:lnTo>
                  <a:pt x="236" y="1469"/>
                </a:lnTo>
                <a:lnTo>
                  <a:pt x="231" y="1469"/>
                </a:lnTo>
                <a:lnTo>
                  <a:pt x="227" y="1469"/>
                </a:lnTo>
                <a:lnTo>
                  <a:pt x="223" y="1468"/>
                </a:lnTo>
                <a:lnTo>
                  <a:pt x="220" y="1467"/>
                </a:lnTo>
                <a:lnTo>
                  <a:pt x="215" y="1467"/>
                </a:lnTo>
                <a:lnTo>
                  <a:pt x="211" y="1466"/>
                </a:lnTo>
                <a:lnTo>
                  <a:pt x="207" y="1466"/>
                </a:lnTo>
                <a:lnTo>
                  <a:pt x="202" y="1466"/>
                </a:lnTo>
                <a:lnTo>
                  <a:pt x="196" y="1466"/>
                </a:lnTo>
                <a:lnTo>
                  <a:pt x="190" y="1467"/>
                </a:lnTo>
                <a:lnTo>
                  <a:pt x="184" y="1468"/>
                </a:lnTo>
                <a:lnTo>
                  <a:pt x="178" y="1469"/>
                </a:lnTo>
                <a:lnTo>
                  <a:pt x="172" y="1470"/>
                </a:lnTo>
                <a:lnTo>
                  <a:pt x="165" y="1470"/>
                </a:lnTo>
                <a:lnTo>
                  <a:pt x="160" y="1470"/>
                </a:lnTo>
                <a:lnTo>
                  <a:pt x="154" y="1469"/>
                </a:lnTo>
                <a:lnTo>
                  <a:pt x="150" y="1467"/>
                </a:lnTo>
                <a:lnTo>
                  <a:pt x="147" y="1465"/>
                </a:lnTo>
                <a:lnTo>
                  <a:pt x="143" y="1462"/>
                </a:lnTo>
                <a:lnTo>
                  <a:pt x="140" y="1458"/>
                </a:lnTo>
                <a:lnTo>
                  <a:pt x="139" y="1455"/>
                </a:lnTo>
                <a:lnTo>
                  <a:pt x="136" y="1450"/>
                </a:lnTo>
                <a:lnTo>
                  <a:pt x="135" y="1446"/>
                </a:lnTo>
                <a:lnTo>
                  <a:pt x="133" y="1442"/>
                </a:lnTo>
                <a:lnTo>
                  <a:pt x="132" y="1439"/>
                </a:lnTo>
                <a:lnTo>
                  <a:pt x="132" y="1436"/>
                </a:lnTo>
                <a:lnTo>
                  <a:pt x="133" y="1432"/>
                </a:lnTo>
                <a:lnTo>
                  <a:pt x="133" y="1428"/>
                </a:lnTo>
                <a:lnTo>
                  <a:pt x="134" y="1424"/>
                </a:lnTo>
                <a:lnTo>
                  <a:pt x="134" y="1421"/>
                </a:lnTo>
                <a:lnTo>
                  <a:pt x="133" y="1418"/>
                </a:lnTo>
                <a:lnTo>
                  <a:pt x="131" y="1415"/>
                </a:lnTo>
                <a:lnTo>
                  <a:pt x="129" y="1412"/>
                </a:lnTo>
                <a:lnTo>
                  <a:pt x="127" y="1412"/>
                </a:lnTo>
                <a:lnTo>
                  <a:pt x="124" y="1411"/>
                </a:lnTo>
                <a:lnTo>
                  <a:pt x="122" y="1411"/>
                </a:lnTo>
                <a:lnTo>
                  <a:pt x="118" y="1411"/>
                </a:lnTo>
                <a:lnTo>
                  <a:pt x="116" y="1412"/>
                </a:lnTo>
                <a:lnTo>
                  <a:pt x="114" y="1414"/>
                </a:lnTo>
                <a:lnTo>
                  <a:pt x="111" y="1416"/>
                </a:lnTo>
                <a:lnTo>
                  <a:pt x="107" y="1410"/>
                </a:lnTo>
                <a:lnTo>
                  <a:pt x="104" y="1404"/>
                </a:lnTo>
                <a:lnTo>
                  <a:pt x="103" y="1398"/>
                </a:lnTo>
                <a:lnTo>
                  <a:pt x="102" y="1392"/>
                </a:lnTo>
                <a:lnTo>
                  <a:pt x="102" y="1387"/>
                </a:lnTo>
                <a:lnTo>
                  <a:pt x="102" y="1380"/>
                </a:lnTo>
                <a:lnTo>
                  <a:pt x="104" y="1374"/>
                </a:lnTo>
                <a:lnTo>
                  <a:pt x="105" y="1368"/>
                </a:lnTo>
                <a:lnTo>
                  <a:pt x="107" y="1361"/>
                </a:lnTo>
                <a:lnTo>
                  <a:pt x="108" y="1355"/>
                </a:lnTo>
                <a:lnTo>
                  <a:pt x="110" y="1349"/>
                </a:lnTo>
                <a:lnTo>
                  <a:pt x="111" y="1341"/>
                </a:lnTo>
                <a:lnTo>
                  <a:pt x="114" y="1336"/>
                </a:lnTo>
                <a:lnTo>
                  <a:pt x="114" y="1329"/>
                </a:lnTo>
                <a:lnTo>
                  <a:pt x="114" y="1323"/>
                </a:lnTo>
                <a:lnTo>
                  <a:pt x="114" y="1317"/>
                </a:lnTo>
                <a:lnTo>
                  <a:pt x="113" y="1313"/>
                </a:lnTo>
                <a:lnTo>
                  <a:pt x="112" y="1308"/>
                </a:lnTo>
                <a:lnTo>
                  <a:pt x="111" y="1302"/>
                </a:lnTo>
                <a:lnTo>
                  <a:pt x="111" y="1298"/>
                </a:lnTo>
                <a:lnTo>
                  <a:pt x="111" y="1292"/>
                </a:lnTo>
                <a:lnTo>
                  <a:pt x="113" y="1287"/>
                </a:lnTo>
                <a:lnTo>
                  <a:pt x="114" y="1282"/>
                </a:lnTo>
                <a:lnTo>
                  <a:pt x="118" y="1278"/>
                </a:lnTo>
                <a:lnTo>
                  <a:pt x="118" y="1275"/>
                </a:lnTo>
                <a:lnTo>
                  <a:pt x="117" y="1273"/>
                </a:lnTo>
                <a:lnTo>
                  <a:pt x="115" y="1270"/>
                </a:lnTo>
                <a:lnTo>
                  <a:pt x="116" y="1266"/>
                </a:lnTo>
                <a:lnTo>
                  <a:pt x="117" y="1265"/>
                </a:lnTo>
                <a:lnTo>
                  <a:pt x="118" y="1262"/>
                </a:lnTo>
                <a:lnTo>
                  <a:pt x="119" y="1261"/>
                </a:lnTo>
                <a:lnTo>
                  <a:pt x="122" y="1259"/>
                </a:lnTo>
                <a:lnTo>
                  <a:pt x="122" y="1258"/>
                </a:lnTo>
                <a:lnTo>
                  <a:pt x="124" y="1256"/>
                </a:lnTo>
                <a:lnTo>
                  <a:pt x="125" y="1254"/>
                </a:lnTo>
                <a:lnTo>
                  <a:pt x="127" y="1252"/>
                </a:lnTo>
                <a:lnTo>
                  <a:pt x="128" y="1250"/>
                </a:lnTo>
                <a:lnTo>
                  <a:pt x="128" y="1247"/>
                </a:lnTo>
                <a:lnTo>
                  <a:pt x="128" y="1245"/>
                </a:lnTo>
                <a:lnTo>
                  <a:pt x="127" y="1244"/>
                </a:lnTo>
                <a:lnTo>
                  <a:pt x="123" y="1242"/>
                </a:lnTo>
                <a:lnTo>
                  <a:pt x="122" y="1239"/>
                </a:lnTo>
                <a:lnTo>
                  <a:pt x="120" y="1237"/>
                </a:lnTo>
                <a:lnTo>
                  <a:pt x="119" y="1234"/>
                </a:lnTo>
                <a:lnTo>
                  <a:pt x="119" y="1231"/>
                </a:lnTo>
                <a:lnTo>
                  <a:pt x="119" y="1227"/>
                </a:lnTo>
                <a:lnTo>
                  <a:pt x="120" y="1224"/>
                </a:lnTo>
                <a:lnTo>
                  <a:pt x="120" y="1222"/>
                </a:lnTo>
                <a:lnTo>
                  <a:pt x="119" y="1220"/>
                </a:lnTo>
                <a:lnTo>
                  <a:pt x="118" y="1219"/>
                </a:lnTo>
                <a:lnTo>
                  <a:pt x="117" y="1218"/>
                </a:lnTo>
                <a:lnTo>
                  <a:pt x="116" y="1217"/>
                </a:lnTo>
                <a:lnTo>
                  <a:pt x="116" y="1213"/>
                </a:lnTo>
                <a:lnTo>
                  <a:pt x="117" y="1208"/>
                </a:lnTo>
                <a:lnTo>
                  <a:pt x="118" y="1204"/>
                </a:lnTo>
                <a:lnTo>
                  <a:pt x="119" y="1200"/>
                </a:lnTo>
                <a:lnTo>
                  <a:pt x="120" y="1196"/>
                </a:lnTo>
                <a:lnTo>
                  <a:pt x="121" y="1192"/>
                </a:lnTo>
                <a:lnTo>
                  <a:pt x="121" y="1188"/>
                </a:lnTo>
                <a:lnTo>
                  <a:pt x="120" y="1184"/>
                </a:lnTo>
                <a:lnTo>
                  <a:pt x="118" y="1182"/>
                </a:lnTo>
                <a:lnTo>
                  <a:pt x="118" y="1180"/>
                </a:lnTo>
                <a:lnTo>
                  <a:pt x="115" y="1180"/>
                </a:lnTo>
                <a:lnTo>
                  <a:pt x="113" y="1179"/>
                </a:lnTo>
                <a:lnTo>
                  <a:pt x="111" y="1177"/>
                </a:lnTo>
                <a:lnTo>
                  <a:pt x="108" y="1176"/>
                </a:lnTo>
                <a:lnTo>
                  <a:pt x="106" y="1176"/>
                </a:lnTo>
                <a:lnTo>
                  <a:pt x="104" y="1174"/>
                </a:lnTo>
                <a:lnTo>
                  <a:pt x="106" y="1172"/>
                </a:lnTo>
                <a:lnTo>
                  <a:pt x="107" y="1172"/>
                </a:lnTo>
                <a:lnTo>
                  <a:pt x="110" y="1171"/>
                </a:lnTo>
                <a:lnTo>
                  <a:pt x="111" y="1171"/>
                </a:lnTo>
                <a:lnTo>
                  <a:pt x="114" y="1170"/>
                </a:lnTo>
                <a:lnTo>
                  <a:pt x="116" y="1169"/>
                </a:lnTo>
                <a:lnTo>
                  <a:pt x="118" y="1169"/>
                </a:lnTo>
                <a:lnTo>
                  <a:pt x="120" y="1168"/>
                </a:lnTo>
                <a:lnTo>
                  <a:pt x="124" y="1167"/>
                </a:lnTo>
                <a:lnTo>
                  <a:pt x="126" y="1164"/>
                </a:lnTo>
                <a:lnTo>
                  <a:pt x="127" y="1162"/>
                </a:lnTo>
                <a:lnTo>
                  <a:pt x="127" y="1157"/>
                </a:lnTo>
                <a:lnTo>
                  <a:pt x="127" y="1151"/>
                </a:lnTo>
                <a:lnTo>
                  <a:pt x="125" y="1149"/>
                </a:lnTo>
                <a:lnTo>
                  <a:pt x="122" y="1148"/>
                </a:lnTo>
                <a:lnTo>
                  <a:pt x="120" y="1148"/>
                </a:lnTo>
                <a:lnTo>
                  <a:pt x="118" y="1147"/>
                </a:lnTo>
                <a:lnTo>
                  <a:pt x="115" y="1147"/>
                </a:lnTo>
                <a:lnTo>
                  <a:pt x="111" y="1148"/>
                </a:lnTo>
                <a:lnTo>
                  <a:pt x="109" y="1148"/>
                </a:lnTo>
                <a:lnTo>
                  <a:pt x="106" y="1148"/>
                </a:lnTo>
                <a:lnTo>
                  <a:pt x="104" y="1147"/>
                </a:lnTo>
                <a:lnTo>
                  <a:pt x="104" y="1145"/>
                </a:lnTo>
                <a:lnTo>
                  <a:pt x="104" y="1143"/>
                </a:lnTo>
                <a:lnTo>
                  <a:pt x="104" y="1141"/>
                </a:lnTo>
                <a:lnTo>
                  <a:pt x="106" y="1139"/>
                </a:lnTo>
                <a:lnTo>
                  <a:pt x="107" y="1136"/>
                </a:lnTo>
                <a:lnTo>
                  <a:pt x="108" y="1133"/>
                </a:lnTo>
                <a:lnTo>
                  <a:pt x="109" y="1130"/>
                </a:lnTo>
                <a:lnTo>
                  <a:pt x="109" y="1128"/>
                </a:lnTo>
                <a:lnTo>
                  <a:pt x="108" y="1125"/>
                </a:lnTo>
                <a:lnTo>
                  <a:pt x="107" y="1123"/>
                </a:lnTo>
                <a:lnTo>
                  <a:pt x="106" y="1121"/>
                </a:lnTo>
                <a:lnTo>
                  <a:pt x="103" y="1117"/>
                </a:lnTo>
                <a:lnTo>
                  <a:pt x="101" y="1113"/>
                </a:lnTo>
                <a:lnTo>
                  <a:pt x="99" y="1110"/>
                </a:lnTo>
                <a:lnTo>
                  <a:pt x="97" y="1107"/>
                </a:lnTo>
                <a:lnTo>
                  <a:pt x="95" y="1103"/>
                </a:lnTo>
                <a:lnTo>
                  <a:pt x="93" y="1100"/>
                </a:lnTo>
                <a:lnTo>
                  <a:pt x="91" y="1097"/>
                </a:lnTo>
                <a:lnTo>
                  <a:pt x="89" y="1093"/>
                </a:lnTo>
                <a:lnTo>
                  <a:pt x="87" y="1089"/>
                </a:lnTo>
                <a:lnTo>
                  <a:pt x="86" y="1086"/>
                </a:lnTo>
                <a:lnTo>
                  <a:pt x="85" y="1082"/>
                </a:lnTo>
                <a:lnTo>
                  <a:pt x="86" y="1078"/>
                </a:lnTo>
                <a:lnTo>
                  <a:pt x="87" y="1074"/>
                </a:lnTo>
                <a:lnTo>
                  <a:pt x="88" y="1070"/>
                </a:lnTo>
                <a:lnTo>
                  <a:pt x="89" y="1066"/>
                </a:lnTo>
                <a:lnTo>
                  <a:pt x="90" y="1062"/>
                </a:lnTo>
                <a:lnTo>
                  <a:pt x="92" y="1056"/>
                </a:lnTo>
                <a:lnTo>
                  <a:pt x="92" y="1048"/>
                </a:lnTo>
                <a:lnTo>
                  <a:pt x="90" y="1041"/>
                </a:lnTo>
                <a:lnTo>
                  <a:pt x="89" y="1033"/>
                </a:lnTo>
                <a:lnTo>
                  <a:pt x="87" y="1026"/>
                </a:lnTo>
                <a:lnTo>
                  <a:pt x="85" y="1018"/>
                </a:lnTo>
                <a:lnTo>
                  <a:pt x="85" y="1011"/>
                </a:lnTo>
                <a:lnTo>
                  <a:pt x="85" y="1004"/>
                </a:lnTo>
                <a:lnTo>
                  <a:pt x="85" y="999"/>
                </a:lnTo>
                <a:lnTo>
                  <a:pt x="85" y="994"/>
                </a:lnTo>
                <a:lnTo>
                  <a:pt x="85" y="989"/>
                </a:lnTo>
                <a:lnTo>
                  <a:pt x="85" y="984"/>
                </a:lnTo>
                <a:lnTo>
                  <a:pt x="85" y="980"/>
                </a:lnTo>
                <a:lnTo>
                  <a:pt x="85" y="975"/>
                </a:lnTo>
                <a:lnTo>
                  <a:pt x="85" y="971"/>
                </a:lnTo>
                <a:lnTo>
                  <a:pt x="87" y="967"/>
                </a:lnTo>
                <a:lnTo>
                  <a:pt x="87" y="963"/>
                </a:lnTo>
                <a:lnTo>
                  <a:pt x="88" y="961"/>
                </a:lnTo>
                <a:lnTo>
                  <a:pt x="89" y="959"/>
                </a:lnTo>
                <a:lnTo>
                  <a:pt x="89" y="956"/>
                </a:lnTo>
                <a:lnTo>
                  <a:pt x="90" y="954"/>
                </a:lnTo>
                <a:lnTo>
                  <a:pt x="92" y="951"/>
                </a:lnTo>
                <a:lnTo>
                  <a:pt x="93" y="949"/>
                </a:lnTo>
                <a:lnTo>
                  <a:pt x="94" y="947"/>
                </a:lnTo>
                <a:lnTo>
                  <a:pt x="95" y="945"/>
                </a:lnTo>
                <a:lnTo>
                  <a:pt x="94" y="943"/>
                </a:lnTo>
                <a:lnTo>
                  <a:pt x="94" y="941"/>
                </a:lnTo>
                <a:lnTo>
                  <a:pt x="93" y="939"/>
                </a:lnTo>
                <a:lnTo>
                  <a:pt x="92" y="937"/>
                </a:lnTo>
                <a:lnTo>
                  <a:pt x="91" y="934"/>
                </a:lnTo>
                <a:lnTo>
                  <a:pt x="90" y="932"/>
                </a:lnTo>
                <a:lnTo>
                  <a:pt x="90" y="930"/>
                </a:lnTo>
                <a:lnTo>
                  <a:pt x="91" y="929"/>
                </a:lnTo>
                <a:lnTo>
                  <a:pt x="92" y="928"/>
                </a:lnTo>
                <a:lnTo>
                  <a:pt x="93" y="926"/>
                </a:lnTo>
                <a:lnTo>
                  <a:pt x="94" y="926"/>
                </a:lnTo>
                <a:lnTo>
                  <a:pt x="96" y="925"/>
                </a:lnTo>
                <a:lnTo>
                  <a:pt x="99" y="925"/>
                </a:lnTo>
                <a:lnTo>
                  <a:pt x="100" y="925"/>
                </a:lnTo>
                <a:lnTo>
                  <a:pt x="103" y="925"/>
                </a:lnTo>
                <a:lnTo>
                  <a:pt x="104" y="924"/>
                </a:lnTo>
                <a:lnTo>
                  <a:pt x="106" y="924"/>
                </a:lnTo>
                <a:lnTo>
                  <a:pt x="107" y="922"/>
                </a:lnTo>
                <a:lnTo>
                  <a:pt x="108" y="920"/>
                </a:lnTo>
                <a:lnTo>
                  <a:pt x="108" y="916"/>
                </a:lnTo>
                <a:lnTo>
                  <a:pt x="108" y="912"/>
                </a:lnTo>
                <a:lnTo>
                  <a:pt x="107" y="909"/>
                </a:lnTo>
                <a:lnTo>
                  <a:pt x="105" y="905"/>
                </a:lnTo>
                <a:lnTo>
                  <a:pt x="104" y="902"/>
                </a:lnTo>
                <a:lnTo>
                  <a:pt x="102" y="898"/>
                </a:lnTo>
                <a:lnTo>
                  <a:pt x="101" y="894"/>
                </a:lnTo>
                <a:lnTo>
                  <a:pt x="100" y="890"/>
                </a:lnTo>
                <a:lnTo>
                  <a:pt x="100" y="888"/>
                </a:lnTo>
                <a:lnTo>
                  <a:pt x="100" y="886"/>
                </a:lnTo>
                <a:lnTo>
                  <a:pt x="98" y="884"/>
                </a:lnTo>
                <a:lnTo>
                  <a:pt x="97" y="882"/>
                </a:lnTo>
                <a:lnTo>
                  <a:pt x="96" y="880"/>
                </a:lnTo>
                <a:lnTo>
                  <a:pt x="95" y="878"/>
                </a:lnTo>
                <a:lnTo>
                  <a:pt x="94" y="875"/>
                </a:lnTo>
                <a:lnTo>
                  <a:pt x="93" y="873"/>
                </a:lnTo>
                <a:lnTo>
                  <a:pt x="93" y="868"/>
                </a:lnTo>
                <a:lnTo>
                  <a:pt x="92" y="862"/>
                </a:lnTo>
                <a:lnTo>
                  <a:pt x="92" y="857"/>
                </a:lnTo>
                <a:lnTo>
                  <a:pt x="91" y="852"/>
                </a:lnTo>
                <a:lnTo>
                  <a:pt x="91" y="846"/>
                </a:lnTo>
                <a:lnTo>
                  <a:pt x="92" y="841"/>
                </a:lnTo>
                <a:lnTo>
                  <a:pt x="93" y="837"/>
                </a:lnTo>
                <a:lnTo>
                  <a:pt x="93" y="831"/>
                </a:lnTo>
                <a:lnTo>
                  <a:pt x="95" y="825"/>
                </a:lnTo>
                <a:lnTo>
                  <a:pt x="97" y="819"/>
                </a:lnTo>
                <a:lnTo>
                  <a:pt x="100" y="813"/>
                </a:lnTo>
                <a:lnTo>
                  <a:pt x="103" y="807"/>
                </a:lnTo>
                <a:lnTo>
                  <a:pt x="106" y="802"/>
                </a:lnTo>
                <a:lnTo>
                  <a:pt x="109" y="795"/>
                </a:lnTo>
                <a:lnTo>
                  <a:pt x="111" y="790"/>
                </a:lnTo>
                <a:lnTo>
                  <a:pt x="114" y="783"/>
                </a:lnTo>
                <a:lnTo>
                  <a:pt x="114" y="780"/>
                </a:lnTo>
                <a:lnTo>
                  <a:pt x="113" y="777"/>
                </a:lnTo>
                <a:lnTo>
                  <a:pt x="111" y="774"/>
                </a:lnTo>
                <a:lnTo>
                  <a:pt x="109" y="771"/>
                </a:lnTo>
                <a:lnTo>
                  <a:pt x="107" y="769"/>
                </a:lnTo>
                <a:lnTo>
                  <a:pt x="106" y="767"/>
                </a:lnTo>
                <a:lnTo>
                  <a:pt x="105" y="765"/>
                </a:lnTo>
                <a:lnTo>
                  <a:pt x="105" y="763"/>
                </a:lnTo>
                <a:lnTo>
                  <a:pt x="107" y="758"/>
                </a:lnTo>
                <a:lnTo>
                  <a:pt x="108" y="754"/>
                </a:lnTo>
                <a:lnTo>
                  <a:pt x="110" y="750"/>
                </a:lnTo>
                <a:lnTo>
                  <a:pt x="111" y="745"/>
                </a:lnTo>
                <a:lnTo>
                  <a:pt x="111" y="740"/>
                </a:lnTo>
                <a:lnTo>
                  <a:pt x="112" y="735"/>
                </a:lnTo>
                <a:lnTo>
                  <a:pt x="114" y="731"/>
                </a:lnTo>
                <a:lnTo>
                  <a:pt x="114" y="727"/>
                </a:lnTo>
                <a:lnTo>
                  <a:pt x="115" y="725"/>
                </a:lnTo>
                <a:lnTo>
                  <a:pt x="118" y="723"/>
                </a:lnTo>
                <a:lnTo>
                  <a:pt x="119" y="723"/>
                </a:lnTo>
                <a:lnTo>
                  <a:pt x="122" y="723"/>
                </a:lnTo>
                <a:lnTo>
                  <a:pt x="124" y="723"/>
                </a:lnTo>
                <a:lnTo>
                  <a:pt x="126" y="722"/>
                </a:lnTo>
                <a:lnTo>
                  <a:pt x="128" y="721"/>
                </a:lnTo>
                <a:lnTo>
                  <a:pt x="129" y="719"/>
                </a:lnTo>
                <a:lnTo>
                  <a:pt x="130" y="713"/>
                </a:lnTo>
                <a:lnTo>
                  <a:pt x="131" y="707"/>
                </a:lnTo>
                <a:lnTo>
                  <a:pt x="131" y="702"/>
                </a:lnTo>
                <a:lnTo>
                  <a:pt x="130" y="695"/>
                </a:lnTo>
                <a:lnTo>
                  <a:pt x="129" y="689"/>
                </a:lnTo>
                <a:lnTo>
                  <a:pt x="128" y="683"/>
                </a:lnTo>
                <a:lnTo>
                  <a:pt x="127" y="678"/>
                </a:lnTo>
                <a:lnTo>
                  <a:pt x="126" y="672"/>
                </a:lnTo>
                <a:lnTo>
                  <a:pt x="124" y="670"/>
                </a:lnTo>
                <a:lnTo>
                  <a:pt x="121" y="669"/>
                </a:lnTo>
                <a:lnTo>
                  <a:pt x="117" y="668"/>
                </a:lnTo>
                <a:lnTo>
                  <a:pt x="114" y="666"/>
                </a:lnTo>
                <a:lnTo>
                  <a:pt x="111" y="662"/>
                </a:lnTo>
                <a:lnTo>
                  <a:pt x="110" y="657"/>
                </a:lnTo>
                <a:lnTo>
                  <a:pt x="108" y="652"/>
                </a:lnTo>
                <a:lnTo>
                  <a:pt x="107" y="647"/>
                </a:lnTo>
                <a:lnTo>
                  <a:pt x="105" y="642"/>
                </a:lnTo>
                <a:lnTo>
                  <a:pt x="104" y="637"/>
                </a:lnTo>
                <a:lnTo>
                  <a:pt x="104" y="632"/>
                </a:lnTo>
                <a:lnTo>
                  <a:pt x="103" y="627"/>
                </a:lnTo>
                <a:lnTo>
                  <a:pt x="103" y="624"/>
                </a:lnTo>
                <a:lnTo>
                  <a:pt x="103" y="621"/>
                </a:lnTo>
                <a:lnTo>
                  <a:pt x="104" y="618"/>
                </a:lnTo>
                <a:lnTo>
                  <a:pt x="103" y="615"/>
                </a:lnTo>
                <a:lnTo>
                  <a:pt x="101" y="611"/>
                </a:lnTo>
                <a:lnTo>
                  <a:pt x="98" y="608"/>
                </a:lnTo>
                <a:lnTo>
                  <a:pt x="94" y="606"/>
                </a:lnTo>
                <a:lnTo>
                  <a:pt x="90" y="603"/>
                </a:lnTo>
                <a:lnTo>
                  <a:pt x="89" y="601"/>
                </a:lnTo>
                <a:lnTo>
                  <a:pt x="89" y="598"/>
                </a:lnTo>
                <a:lnTo>
                  <a:pt x="89" y="596"/>
                </a:lnTo>
                <a:lnTo>
                  <a:pt x="90" y="594"/>
                </a:lnTo>
                <a:lnTo>
                  <a:pt x="93" y="591"/>
                </a:lnTo>
                <a:lnTo>
                  <a:pt x="96" y="589"/>
                </a:lnTo>
                <a:lnTo>
                  <a:pt x="100" y="587"/>
                </a:lnTo>
                <a:lnTo>
                  <a:pt x="101" y="585"/>
                </a:lnTo>
                <a:lnTo>
                  <a:pt x="101" y="581"/>
                </a:lnTo>
                <a:lnTo>
                  <a:pt x="101" y="577"/>
                </a:lnTo>
                <a:lnTo>
                  <a:pt x="101" y="573"/>
                </a:lnTo>
                <a:lnTo>
                  <a:pt x="100" y="569"/>
                </a:lnTo>
                <a:lnTo>
                  <a:pt x="100" y="565"/>
                </a:lnTo>
                <a:lnTo>
                  <a:pt x="100" y="561"/>
                </a:lnTo>
                <a:lnTo>
                  <a:pt x="100" y="559"/>
                </a:lnTo>
                <a:lnTo>
                  <a:pt x="101" y="557"/>
                </a:lnTo>
                <a:lnTo>
                  <a:pt x="103" y="553"/>
                </a:lnTo>
                <a:lnTo>
                  <a:pt x="105" y="551"/>
                </a:lnTo>
                <a:lnTo>
                  <a:pt x="107" y="548"/>
                </a:lnTo>
                <a:lnTo>
                  <a:pt x="109" y="545"/>
                </a:lnTo>
                <a:lnTo>
                  <a:pt x="111" y="542"/>
                </a:lnTo>
                <a:lnTo>
                  <a:pt x="111" y="539"/>
                </a:lnTo>
                <a:lnTo>
                  <a:pt x="111" y="536"/>
                </a:lnTo>
                <a:lnTo>
                  <a:pt x="110" y="532"/>
                </a:lnTo>
                <a:lnTo>
                  <a:pt x="109" y="530"/>
                </a:lnTo>
                <a:lnTo>
                  <a:pt x="107" y="527"/>
                </a:lnTo>
                <a:lnTo>
                  <a:pt x="106" y="524"/>
                </a:lnTo>
                <a:lnTo>
                  <a:pt x="105" y="522"/>
                </a:lnTo>
                <a:lnTo>
                  <a:pt x="104" y="518"/>
                </a:lnTo>
                <a:lnTo>
                  <a:pt x="104" y="515"/>
                </a:lnTo>
                <a:lnTo>
                  <a:pt x="103" y="513"/>
                </a:lnTo>
                <a:lnTo>
                  <a:pt x="103" y="510"/>
                </a:lnTo>
                <a:lnTo>
                  <a:pt x="104" y="505"/>
                </a:lnTo>
                <a:lnTo>
                  <a:pt x="105" y="498"/>
                </a:lnTo>
                <a:lnTo>
                  <a:pt x="106" y="493"/>
                </a:lnTo>
                <a:lnTo>
                  <a:pt x="108" y="487"/>
                </a:lnTo>
                <a:lnTo>
                  <a:pt x="110" y="481"/>
                </a:lnTo>
                <a:lnTo>
                  <a:pt x="111" y="475"/>
                </a:lnTo>
                <a:lnTo>
                  <a:pt x="114" y="470"/>
                </a:lnTo>
                <a:lnTo>
                  <a:pt x="116" y="464"/>
                </a:lnTo>
                <a:lnTo>
                  <a:pt x="118" y="459"/>
                </a:lnTo>
                <a:lnTo>
                  <a:pt x="121" y="452"/>
                </a:lnTo>
                <a:lnTo>
                  <a:pt x="123" y="447"/>
                </a:lnTo>
                <a:lnTo>
                  <a:pt x="126" y="441"/>
                </a:lnTo>
                <a:lnTo>
                  <a:pt x="129" y="435"/>
                </a:lnTo>
                <a:lnTo>
                  <a:pt x="132" y="429"/>
                </a:lnTo>
                <a:lnTo>
                  <a:pt x="134" y="423"/>
                </a:lnTo>
                <a:lnTo>
                  <a:pt x="136" y="416"/>
                </a:lnTo>
                <a:lnTo>
                  <a:pt x="136" y="414"/>
                </a:lnTo>
                <a:lnTo>
                  <a:pt x="138" y="412"/>
                </a:lnTo>
                <a:lnTo>
                  <a:pt x="140" y="411"/>
                </a:lnTo>
                <a:lnTo>
                  <a:pt x="141" y="409"/>
                </a:lnTo>
                <a:lnTo>
                  <a:pt x="143" y="408"/>
                </a:lnTo>
                <a:lnTo>
                  <a:pt x="146" y="407"/>
                </a:lnTo>
                <a:lnTo>
                  <a:pt x="148" y="405"/>
                </a:lnTo>
                <a:lnTo>
                  <a:pt x="151" y="404"/>
                </a:lnTo>
                <a:lnTo>
                  <a:pt x="152" y="402"/>
                </a:lnTo>
                <a:lnTo>
                  <a:pt x="153" y="399"/>
                </a:lnTo>
                <a:lnTo>
                  <a:pt x="154" y="396"/>
                </a:lnTo>
                <a:lnTo>
                  <a:pt x="154" y="395"/>
                </a:lnTo>
                <a:lnTo>
                  <a:pt x="153" y="390"/>
                </a:lnTo>
                <a:lnTo>
                  <a:pt x="151" y="385"/>
                </a:lnTo>
                <a:lnTo>
                  <a:pt x="151" y="380"/>
                </a:lnTo>
                <a:lnTo>
                  <a:pt x="150" y="376"/>
                </a:lnTo>
                <a:lnTo>
                  <a:pt x="149" y="371"/>
                </a:lnTo>
                <a:lnTo>
                  <a:pt x="149" y="366"/>
                </a:lnTo>
                <a:lnTo>
                  <a:pt x="149" y="361"/>
                </a:lnTo>
                <a:lnTo>
                  <a:pt x="150" y="356"/>
                </a:lnTo>
                <a:lnTo>
                  <a:pt x="149" y="353"/>
                </a:lnTo>
                <a:lnTo>
                  <a:pt x="148" y="351"/>
                </a:lnTo>
                <a:lnTo>
                  <a:pt x="147" y="348"/>
                </a:lnTo>
                <a:lnTo>
                  <a:pt x="144" y="345"/>
                </a:lnTo>
                <a:lnTo>
                  <a:pt x="143" y="343"/>
                </a:lnTo>
                <a:lnTo>
                  <a:pt x="143" y="340"/>
                </a:lnTo>
                <a:lnTo>
                  <a:pt x="143" y="337"/>
                </a:lnTo>
                <a:lnTo>
                  <a:pt x="144" y="336"/>
                </a:lnTo>
                <a:lnTo>
                  <a:pt x="147" y="332"/>
                </a:lnTo>
                <a:lnTo>
                  <a:pt x="149" y="328"/>
                </a:lnTo>
                <a:lnTo>
                  <a:pt x="149" y="324"/>
                </a:lnTo>
                <a:lnTo>
                  <a:pt x="148" y="320"/>
                </a:lnTo>
                <a:lnTo>
                  <a:pt x="147" y="316"/>
                </a:lnTo>
                <a:lnTo>
                  <a:pt x="147" y="312"/>
                </a:lnTo>
                <a:lnTo>
                  <a:pt x="147" y="309"/>
                </a:lnTo>
                <a:lnTo>
                  <a:pt x="148" y="305"/>
                </a:lnTo>
                <a:lnTo>
                  <a:pt x="153" y="301"/>
                </a:lnTo>
                <a:lnTo>
                  <a:pt x="159" y="296"/>
                </a:lnTo>
                <a:lnTo>
                  <a:pt x="165" y="292"/>
                </a:lnTo>
                <a:lnTo>
                  <a:pt x="173" y="288"/>
                </a:lnTo>
                <a:lnTo>
                  <a:pt x="179" y="284"/>
                </a:lnTo>
                <a:lnTo>
                  <a:pt x="184" y="278"/>
                </a:lnTo>
                <a:lnTo>
                  <a:pt x="188" y="272"/>
                </a:lnTo>
                <a:lnTo>
                  <a:pt x="191" y="264"/>
                </a:lnTo>
                <a:lnTo>
                  <a:pt x="192" y="245"/>
                </a:lnTo>
                <a:lnTo>
                  <a:pt x="192" y="240"/>
                </a:lnTo>
                <a:lnTo>
                  <a:pt x="192" y="236"/>
                </a:lnTo>
                <a:lnTo>
                  <a:pt x="192" y="233"/>
                </a:lnTo>
                <a:lnTo>
                  <a:pt x="192" y="230"/>
                </a:lnTo>
                <a:lnTo>
                  <a:pt x="191" y="227"/>
                </a:lnTo>
                <a:lnTo>
                  <a:pt x="191" y="225"/>
                </a:lnTo>
                <a:lnTo>
                  <a:pt x="191" y="222"/>
                </a:lnTo>
                <a:lnTo>
                  <a:pt x="191" y="219"/>
                </a:lnTo>
                <a:lnTo>
                  <a:pt x="190" y="219"/>
                </a:lnTo>
                <a:lnTo>
                  <a:pt x="189" y="219"/>
                </a:lnTo>
                <a:lnTo>
                  <a:pt x="188" y="219"/>
                </a:lnTo>
                <a:lnTo>
                  <a:pt x="186" y="219"/>
                </a:lnTo>
                <a:lnTo>
                  <a:pt x="184" y="219"/>
                </a:lnTo>
                <a:lnTo>
                  <a:pt x="181" y="219"/>
                </a:lnTo>
                <a:lnTo>
                  <a:pt x="180" y="219"/>
                </a:lnTo>
                <a:lnTo>
                  <a:pt x="177" y="219"/>
                </a:lnTo>
              </a:path>
            </a:pathLst>
          </a:custGeom>
          <a:solidFill>
            <a:srgbClr val="FFCC9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2" name="Freeform 310"/>
          <p:cNvSpPr>
            <a:spLocks/>
          </p:cNvSpPr>
          <p:nvPr/>
        </p:nvSpPr>
        <p:spPr bwMode="auto">
          <a:xfrm>
            <a:off x="4484688" y="5761038"/>
            <a:ext cx="4762" cy="28575"/>
          </a:xfrm>
          <a:custGeom>
            <a:avLst/>
            <a:gdLst>
              <a:gd name="T0" fmla="*/ 3175 w 3"/>
              <a:gd name="T1" fmla="*/ 25567 h 19"/>
              <a:gd name="T2" fmla="*/ 3175 w 3"/>
              <a:gd name="T3" fmla="*/ 25567 h 19"/>
              <a:gd name="T4" fmla="*/ 3175 w 3"/>
              <a:gd name="T5" fmla="*/ 22559 h 19"/>
              <a:gd name="T6" fmla="*/ 1587 w 3"/>
              <a:gd name="T7" fmla="*/ 19551 h 19"/>
              <a:gd name="T8" fmla="*/ 1587 w 3"/>
              <a:gd name="T9" fmla="*/ 16543 h 19"/>
              <a:gd name="T10" fmla="*/ 1587 w 3"/>
              <a:gd name="T11" fmla="*/ 13536 h 19"/>
              <a:gd name="T12" fmla="*/ 1587 w 3"/>
              <a:gd name="T13" fmla="*/ 10528 h 19"/>
              <a:gd name="T14" fmla="*/ 1587 w 3"/>
              <a:gd name="T15" fmla="*/ 6016 h 19"/>
              <a:gd name="T16" fmla="*/ 1587 w 3"/>
              <a:gd name="T17" fmla="*/ 3008 h 19"/>
              <a:gd name="T18" fmla="*/ 1587 w 3"/>
              <a:gd name="T19" fmla="*/ 1504 h 19"/>
              <a:gd name="T20" fmla="*/ 0 w 3"/>
              <a:gd name="T21" fmla="*/ 0 h 19"/>
              <a:gd name="T22" fmla="*/ 0 w 3"/>
              <a:gd name="T23" fmla="*/ 3008 h 19"/>
              <a:gd name="T24" fmla="*/ 0 w 3"/>
              <a:gd name="T25" fmla="*/ 6016 h 19"/>
              <a:gd name="T26" fmla="*/ 0 w 3"/>
              <a:gd name="T27" fmla="*/ 10528 h 19"/>
              <a:gd name="T28" fmla="*/ 0 w 3"/>
              <a:gd name="T29" fmla="*/ 13536 h 19"/>
              <a:gd name="T30" fmla="*/ 0 w 3"/>
              <a:gd name="T31" fmla="*/ 18047 h 19"/>
              <a:gd name="T32" fmla="*/ 0 w 3"/>
              <a:gd name="T33" fmla="*/ 21055 h 19"/>
              <a:gd name="T34" fmla="*/ 1587 w 3"/>
              <a:gd name="T35" fmla="*/ 24063 h 19"/>
              <a:gd name="T36" fmla="*/ 1587 w 3"/>
              <a:gd name="T37" fmla="*/ 27071 h 19"/>
              <a:gd name="T38" fmla="*/ 3175 w 3"/>
              <a:gd name="T39" fmla="*/ 25567 h 1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"/>
              <a:gd name="T61" fmla="*/ 0 h 19"/>
              <a:gd name="T62" fmla="*/ 3 w 3"/>
              <a:gd name="T63" fmla="*/ 19 h 1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" h="19">
                <a:moveTo>
                  <a:pt x="2" y="17"/>
                </a:moveTo>
                <a:lnTo>
                  <a:pt x="2" y="17"/>
                </a:lnTo>
                <a:lnTo>
                  <a:pt x="2" y="15"/>
                </a:lnTo>
                <a:lnTo>
                  <a:pt x="1" y="13"/>
                </a:lnTo>
                <a:lnTo>
                  <a:pt x="1" y="11"/>
                </a:lnTo>
                <a:lnTo>
                  <a:pt x="1" y="9"/>
                </a:lnTo>
                <a:lnTo>
                  <a:pt x="1" y="7"/>
                </a:lnTo>
                <a:lnTo>
                  <a:pt x="1" y="4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7"/>
                </a:lnTo>
                <a:lnTo>
                  <a:pt x="0" y="9"/>
                </a:lnTo>
                <a:lnTo>
                  <a:pt x="0" y="12"/>
                </a:lnTo>
                <a:lnTo>
                  <a:pt x="0" y="14"/>
                </a:lnTo>
                <a:lnTo>
                  <a:pt x="1" y="16"/>
                </a:lnTo>
                <a:lnTo>
                  <a:pt x="1" y="18"/>
                </a:lnTo>
                <a:lnTo>
                  <a:pt x="2" y="17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3" name="Freeform 311"/>
          <p:cNvSpPr>
            <a:spLocks/>
          </p:cNvSpPr>
          <p:nvPr/>
        </p:nvSpPr>
        <p:spPr bwMode="auto">
          <a:xfrm>
            <a:off x="4491038" y="5791200"/>
            <a:ext cx="19050" cy="15875"/>
          </a:xfrm>
          <a:custGeom>
            <a:avLst/>
            <a:gdLst>
              <a:gd name="T0" fmla="*/ 16119 w 13"/>
              <a:gd name="T1" fmla="*/ 11545 h 11"/>
              <a:gd name="T2" fmla="*/ 17585 w 13"/>
              <a:gd name="T3" fmla="*/ 11545 h 11"/>
              <a:gd name="T4" fmla="*/ 14654 w 13"/>
              <a:gd name="T5" fmla="*/ 11545 h 11"/>
              <a:gd name="T6" fmla="*/ 13188 w 13"/>
              <a:gd name="T7" fmla="*/ 10102 h 11"/>
              <a:gd name="T8" fmla="*/ 10258 w 13"/>
              <a:gd name="T9" fmla="*/ 8659 h 11"/>
              <a:gd name="T10" fmla="*/ 8792 w 13"/>
              <a:gd name="T11" fmla="*/ 5773 h 11"/>
              <a:gd name="T12" fmla="*/ 5862 w 13"/>
              <a:gd name="T13" fmla="*/ 5773 h 11"/>
              <a:gd name="T14" fmla="*/ 5862 w 13"/>
              <a:gd name="T15" fmla="*/ 4330 h 11"/>
              <a:gd name="T16" fmla="*/ 4396 w 13"/>
              <a:gd name="T17" fmla="*/ 1443 h 11"/>
              <a:gd name="T18" fmla="*/ 2931 w 13"/>
              <a:gd name="T19" fmla="*/ 0 h 11"/>
              <a:gd name="T20" fmla="*/ 0 w 13"/>
              <a:gd name="T21" fmla="*/ 1443 h 11"/>
              <a:gd name="T22" fmla="*/ 1465 w 13"/>
              <a:gd name="T23" fmla="*/ 4330 h 11"/>
              <a:gd name="T24" fmla="*/ 2931 w 13"/>
              <a:gd name="T25" fmla="*/ 5773 h 11"/>
              <a:gd name="T26" fmla="*/ 4396 w 13"/>
              <a:gd name="T27" fmla="*/ 7216 h 11"/>
              <a:gd name="T28" fmla="*/ 7327 w 13"/>
              <a:gd name="T29" fmla="*/ 10102 h 11"/>
              <a:gd name="T30" fmla="*/ 8792 w 13"/>
              <a:gd name="T31" fmla="*/ 11545 h 11"/>
              <a:gd name="T32" fmla="*/ 10258 w 13"/>
              <a:gd name="T33" fmla="*/ 12989 h 11"/>
              <a:gd name="T34" fmla="*/ 13188 w 13"/>
              <a:gd name="T35" fmla="*/ 12989 h 11"/>
              <a:gd name="T36" fmla="*/ 14654 w 13"/>
              <a:gd name="T37" fmla="*/ 14432 h 11"/>
              <a:gd name="T38" fmla="*/ 16119 w 13"/>
              <a:gd name="T39" fmla="*/ 14432 h 11"/>
              <a:gd name="T40" fmla="*/ 16119 w 13"/>
              <a:gd name="T41" fmla="*/ 11545 h 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"/>
              <a:gd name="T64" fmla="*/ 0 h 11"/>
              <a:gd name="T65" fmla="*/ 13 w 13"/>
              <a:gd name="T66" fmla="*/ 11 h 1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" h="11">
                <a:moveTo>
                  <a:pt x="11" y="8"/>
                </a:moveTo>
                <a:lnTo>
                  <a:pt x="12" y="8"/>
                </a:lnTo>
                <a:lnTo>
                  <a:pt x="10" y="8"/>
                </a:lnTo>
                <a:lnTo>
                  <a:pt x="9" y="7"/>
                </a:lnTo>
                <a:lnTo>
                  <a:pt x="7" y="6"/>
                </a:lnTo>
                <a:lnTo>
                  <a:pt x="6" y="4"/>
                </a:lnTo>
                <a:lnTo>
                  <a:pt x="4" y="4"/>
                </a:lnTo>
                <a:lnTo>
                  <a:pt x="4" y="3"/>
                </a:lnTo>
                <a:lnTo>
                  <a:pt x="3" y="1"/>
                </a:lnTo>
                <a:lnTo>
                  <a:pt x="2" y="0"/>
                </a:lnTo>
                <a:lnTo>
                  <a:pt x="0" y="1"/>
                </a:lnTo>
                <a:lnTo>
                  <a:pt x="1" y="3"/>
                </a:lnTo>
                <a:lnTo>
                  <a:pt x="2" y="4"/>
                </a:lnTo>
                <a:lnTo>
                  <a:pt x="3" y="5"/>
                </a:lnTo>
                <a:lnTo>
                  <a:pt x="5" y="7"/>
                </a:lnTo>
                <a:lnTo>
                  <a:pt x="6" y="8"/>
                </a:lnTo>
                <a:lnTo>
                  <a:pt x="7" y="9"/>
                </a:lnTo>
                <a:lnTo>
                  <a:pt x="9" y="9"/>
                </a:lnTo>
                <a:lnTo>
                  <a:pt x="10" y="10"/>
                </a:lnTo>
                <a:lnTo>
                  <a:pt x="11" y="10"/>
                </a:lnTo>
                <a:lnTo>
                  <a:pt x="11" y="8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4" name="Freeform 312"/>
          <p:cNvSpPr>
            <a:spLocks/>
          </p:cNvSpPr>
          <p:nvPr/>
        </p:nvSpPr>
        <p:spPr bwMode="auto">
          <a:xfrm>
            <a:off x="4513263" y="5808663"/>
            <a:ext cx="17462" cy="7937"/>
          </a:xfrm>
          <a:custGeom>
            <a:avLst/>
            <a:gdLst>
              <a:gd name="T0" fmla="*/ 14287 w 11"/>
              <a:gd name="T1" fmla="*/ 4762 h 5"/>
              <a:gd name="T2" fmla="*/ 14287 w 11"/>
              <a:gd name="T3" fmla="*/ 4762 h 5"/>
              <a:gd name="T4" fmla="*/ 12700 w 11"/>
              <a:gd name="T5" fmla="*/ 4762 h 5"/>
              <a:gd name="T6" fmla="*/ 11112 w 11"/>
              <a:gd name="T7" fmla="*/ 4762 h 5"/>
              <a:gd name="T8" fmla="*/ 9525 w 11"/>
              <a:gd name="T9" fmla="*/ 4762 h 5"/>
              <a:gd name="T10" fmla="*/ 7937 w 11"/>
              <a:gd name="T11" fmla="*/ 3175 h 5"/>
              <a:gd name="T12" fmla="*/ 6350 w 11"/>
              <a:gd name="T13" fmla="*/ 1587 h 5"/>
              <a:gd name="T14" fmla="*/ 4762 w 11"/>
              <a:gd name="T15" fmla="*/ 1587 h 5"/>
              <a:gd name="T16" fmla="*/ 3175 w 11"/>
              <a:gd name="T17" fmla="*/ 0 h 5"/>
              <a:gd name="T18" fmla="*/ 1587 w 11"/>
              <a:gd name="T19" fmla="*/ 0 h 5"/>
              <a:gd name="T20" fmla="*/ 0 w 11"/>
              <a:gd name="T21" fmla="*/ 1587 h 5"/>
              <a:gd name="T22" fmla="*/ 1587 w 11"/>
              <a:gd name="T23" fmla="*/ 1587 h 5"/>
              <a:gd name="T24" fmla="*/ 3175 w 11"/>
              <a:gd name="T25" fmla="*/ 3175 h 5"/>
              <a:gd name="T26" fmla="*/ 4762 w 11"/>
              <a:gd name="T27" fmla="*/ 4762 h 5"/>
              <a:gd name="T28" fmla="*/ 6350 w 11"/>
              <a:gd name="T29" fmla="*/ 4762 h 5"/>
              <a:gd name="T30" fmla="*/ 7937 w 11"/>
              <a:gd name="T31" fmla="*/ 6350 h 5"/>
              <a:gd name="T32" fmla="*/ 11112 w 11"/>
              <a:gd name="T33" fmla="*/ 6350 h 5"/>
              <a:gd name="T34" fmla="*/ 12700 w 11"/>
              <a:gd name="T35" fmla="*/ 6350 h 5"/>
              <a:gd name="T36" fmla="*/ 15875 w 11"/>
              <a:gd name="T37" fmla="*/ 6350 h 5"/>
              <a:gd name="T38" fmla="*/ 14287 w 11"/>
              <a:gd name="T39" fmla="*/ 4762 h 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1"/>
              <a:gd name="T61" fmla="*/ 0 h 5"/>
              <a:gd name="T62" fmla="*/ 11 w 11"/>
              <a:gd name="T63" fmla="*/ 5 h 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1" h="5">
                <a:moveTo>
                  <a:pt x="9" y="3"/>
                </a:moveTo>
                <a:lnTo>
                  <a:pt x="9" y="3"/>
                </a:lnTo>
                <a:lnTo>
                  <a:pt x="8" y="3"/>
                </a:lnTo>
                <a:lnTo>
                  <a:pt x="7" y="3"/>
                </a:lnTo>
                <a:lnTo>
                  <a:pt x="6" y="3"/>
                </a:lnTo>
                <a:lnTo>
                  <a:pt x="5" y="2"/>
                </a:lnTo>
                <a:lnTo>
                  <a:pt x="4" y="1"/>
                </a:lnTo>
                <a:lnTo>
                  <a:pt x="3" y="1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lnTo>
                  <a:pt x="2" y="2"/>
                </a:lnTo>
                <a:lnTo>
                  <a:pt x="3" y="3"/>
                </a:lnTo>
                <a:lnTo>
                  <a:pt x="4" y="3"/>
                </a:lnTo>
                <a:lnTo>
                  <a:pt x="5" y="4"/>
                </a:lnTo>
                <a:lnTo>
                  <a:pt x="7" y="4"/>
                </a:lnTo>
                <a:lnTo>
                  <a:pt x="8" y="4"/>
                </a:lnTo>
                <a:lnTo>
                  <a:pt x="10" y="4"/>
                </a:lnTo>
                <a:lnTo>
                  <a:pt x="9" y="3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5" name="Freeform 313"/>
          <p:cNvSpPr>
            <a:spLocks/>
          </p:cNvSpPr>
          <p:nvPr/>
        </p:nvSpPr>
        <p:spPr bwMode="auto">
          <a:xfrm>
            <a:off x="4535488" y="5800725"/>
            <a:ext cx="9525" cy="15875"/>
          </a:xfrm>
          <a:custGeom>
            <a:avLst/>
            <a:gdLst>
              <a:gd name="T0" fmla="*/ 5443 w 7"/>
              <a:gd name="T1" fmla="*/ 1443 h 11"/>
              <a:gd name="T2" fmla="*/ 5443 w 7"/>
              <a:gd name="T3" fmla="*/ 0 h 11"/>
              <a:gd name="T4" fmla="*/ 5443 w 7"/>
              <a:gd name="T5" fmla="*/ 4330 h 11"/>
              <a:gd name="T6" fmla="*/ 4082 w 7"/>
              <a:gd name="T7" fmla="*/ 7216 h 11"/>
              <a:gd name="T8" fmla="*/ 2721 w 7"/>
              <a:gd name="T9" fmla="*/ 10102 h 11"/>
              <a:gd name="T10" fmla="*/ 0 w 7"/>
              <a:gd name="T11" fmla="*/ 11545 h 11"/>
              <a:gd name="T12" fmla="*/ 0 w 7"/>
              <a:gd name="T13" fmla="*/ 14432 h 11"/>
              <a:gd name="T14" fmla="*/ 4082 w 7"/>
              <a:gd name="T15" fmla="*/ 12989 h 11"/>
              <a:gd name="T16" fmla="*/ 5443 w 7"/>
              <a:gd name="T17" fmla="*/ 8659 h 11"/>
              <a:gd name="T18" fmla="*/ 6804 w 7"/>
              <a:gd name="T19" fmla="*/ 5773 h 11"/>
              <a:gd name="T20" fmla="*/ 8164 w 7"/>
              <a:gd name="T21" fmla="*/ 1443 h 11"/>
              <a:gd name="T22" fmla="*/ 8164 w 7"/>
              <a:gd name="T23" fmla="*/ 1443 h 11"/>
              <a:gd name="T24" fmla="*/ 5443 w 7"/>
              <a:gd name="T25" fmla="*/ 1443 h 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"/>
              <a:gd name="T40" fmla="*/ 0 h 11"/>
              <a:gd name="T41" fmla="*/ 7 w 7"/>
              <a:gd name="T42" fmla="*/ 11 h 1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" h="11">
                <a:moveTo>
                  <a:pt x="4" y="1"/>
                </a:moveTo>
                <a:lnTo>
                  <a:pt x="4" y="0"/>
                </a:lnTo>
                <a:lnTo>
                  <a:pt x="4" y="3"/>
                </a:lnTo>
                <a:lnTo>
                  <a:pt x="3" y="5"/>
                </a:lnTo>
                <a:lnTo>
                  <a:pt x="2" y="7"/>
                </a:lnTo>
                <a:lnTo>
                  <a:pt x="0" y="8"/>
                </a:lnTo>
                <a:lnTo>
                  <a:pt x="0" y="10"/>
                </a:lnTo>
                <a:lnTo>
                  <a:pt x="3" y="9"/>
                </a:lnTo>
                <a:lnTo>
                  <a:pt x="4" y="6"/>
                </a:lnTo>
                <a:lnTo>
                  <a:pt x="5" y="4"/>
                </a:lnTo>
                <a:lnTo>
                  <a:pt x="6" y="1"/>
                </a:lnTo>
                <a:lnTo>
                  <a:pt x="4" y="1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6" name="Freeform 314"/>
          <p:cNvSpPr>
            <a:spLocks/>
          </p:cNvSpPr>
          <p:nvPr/>
        </p:nvSpPr>
        <p:spPr bwMode="auto">
          <a:xfrm>
            <a:off x="4545013" y="5792788"/>
            <a:ext cx="4762" cy="3175"/>
          </a:xfrm>
          <a:custGeom>
            <a:avLst/>
            <a:gdLst>
              <a:gd name="T0" fmla="*/ 3175 w 3"/>
              <a:gd name="T1" fmla="*/ 0 h 2"/>
              <a:gd name="T2" fmla="*/ 3175 w 3"/>
              <a:gd name="T3" fmla="*/ 0 h 2"/>
              <a:gd name="T4" fmla="*/ 1587 w 3"/>
              <a:gd name="T5" fmla="*/ 0 h 2"/>
              <a:gd name="T6" fmla="*/ 1587 w 3"/>
              <a:gd name="T7" fmla="*/ 0 h 2"/>
              <a:gd name="T8" fmla="*/ 0 w 3"/>
              <a:gd name="T9" fmla="*/ 1588 h 2"/>
              <a:gd name="T10" fmla="*/ 0 w 3"/>
              <a:gd name="T11" fmla="*/ 1588 h 2"/>
              <a:gd name="T12" fmla="*/ 1587 w 3"/>
              <a:gd name="T13" fmla="*/ 1588 h 2"/>
              <a:gd name="T14" fmla="*/ 1587 w 3"/>
              <a:gd name="T15" fmla="*/ 1588 h 2"/>
              <a:gd name="T16" fmla="*/ 1587 w 3"/>
              <a:gd name="T17" fmla="*/ 1588 h 2"/>
              <a:gd name="T18" fmla="*/ 1587 w 3"/>
              <a:gd name="T19" fmla="*/ 1588 h 2"/>
              <a:gd name="T20" fmla="*/ 3175 w 3"/>
              <a:gd name="T21" fmla="*/ 0 h 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"/>
              <a:gd name="T34" fmla="*/ 0 h 2"/>
              <a:gd name="T35" fmla="*/ 3 w 3"/>
              <a:gd name="T36" fmla="*/ 2 h 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" h="2">
                <a:moveTo>
                  <a:pt x="2" y="0"/>
                </a:move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lnTo>
                  <a:pt x="2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" name="Freeform 315"/>
          <p:cNvSpPr>
            <a:spLocks/>
          </p:cNvSpPr>
          <p:nvPr/>
        </p:nvSpPr>
        <p:spPr bwMode="auto">
          <a:xfrm>
            <a:off x="4551363" y="5792788"/>
            <a:ext cx="7937" cy="7937"/>
          </a:xfrm>
          <a:custGeom>
            <a:avLst/>
            <a:gdLst>
              <a:gd name="T0" fmla="*/ 6350 w 5"/>
              <a:gd name="T1" fmla="*/ 5953 h 4"/>
              <a:gd name="T2" fmla="*/ 6350 w 5"/>
              <a:gd name="T3" fmla="*/ 5953 h 4"/>
              <a:gd name="T4" fmla="*/ 6350 w 5"/>
              <a:gd name="T5" fmla="*/ 3969 h 4"/>
              <a:gd name="T6" fmla="*/ 4762 w 5"/>
              <a:gd name="T7" fmla="*/ 1984 h 4"/>
              <a:gd name="T8" fmla="*/ 3175 w 5"/>
              <a:gd name="T9" fmla="*/ 0 h 4"/>
              <a:gd name="T10" fmla="*/ 1587 w 5"/>
              <a:gd name="T11" fmla="*/ 0 h 4"/>
              <a:gd name="T12" fmla="*/ 0 w 5"/>
              <a:gd name="T13" fmla="*/ 1984 h 4"/>
              <a:gd name="T14" fmla="*/ 1587 w 5"/>
              <a:gd name="T15" fmla="*/ 3969 h 4"/>
              <a:gd name="T16" fmla="*/ 3175 w 5"/>
              <a:gd name="T17" fmla="*/ 3969 h 4"/>
              <a:gd name="T18" fmla="*/ 3175 w 5"/>
              <a:gd name="T19" fmla="*/ 3969 h 4"/>
              <a:gd name="T20" fmla="*/ 4762 w 5"/>
              <a:gd name="T21" fmla="*/ 5953 h 4"/>
              <a:gd name="T22" fmla="*/ 6350 w 5"/>
              <a:gd name="T23" fmla="*/ 5953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"/>
              <a:gd name="T37" fmla="*/ 0 h 4"/>
              <a:gd name="T38" fmla="*/ 5 w 5"/>
              <a:gd name="T39" fmla="*/ 4 h 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" h="4">
                <a:moveTo>
                  <a:pt x="4" y="3"/>
                </a:moveTo>
                <a:lnTo>
                  <a:pt x="4" y="3"/>
                </a:lnTo>
                <a:lnTo>
                  <a:pt x="4" y="2"/>
                </a:lnTo>
                <a:lnTo>
                  <a:pt x="3" y="1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1" y="2"/>
                </a:lnTo>
                <a:lnTo>
                  <a:pt x="2" y="2"/>
                </a:lnTo>
                <a:lnTo>
                  <a:pt x="3" y="3"/>
                </a:lnTo>
                <a:lnTo>
                  <a:pt x="4" y="3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8" name="Freeform 316"/>
          <p:cNvSpPr>
            <a:spLocks/>
          </p:cNvSpPr>
          <p:nvPr/>
        </p:nvSpPr>
        <p:spPr bwMode="auto">
          <a:xfrm>
            <a:off x="4560888" y="5803900"/>
            <a:ext cx="3175" cy="25400"/>
          </a:xfrm>
          <a:custGeom>
            <a:avLst/>
            <a:gdLst>
              <a:gd name="T0" fmla="*/ 1588 w 2"/>
              <a:gd name="T1" fmla="*/ 23906 h 17"/>
              <a:gd name="T2" fmla="*/ 1588 w 2"/>
              <a:gd name="T3" fmla="*/ 22412 h 17"/>
              <a:gd name="T4" fmla="*/ 1588 w 2"/>
              <a:gd name="T5" fmla="*/ 19424 h 17"/>
              <a:gd name="T6" fmla="*/ 1588 w 2"/>
              <a:gd name="T7" fmla="*/ 17929 h 17"/>
              <a:gd name="T8" fmla="*/ 1588 w 2"/>
              <a:gd name="T9" fmla="*/ 14941 h 17"/>
              <a:gd name="T10" fmla="*/ 0 w 2"/>
              <a:gd name="T11" fmla="*/ 11953 h 17"/>
              <a:gd name="T12" fmla="*/ 0 w 2"/>
              <a:gd name="T13" fmla="*/ 8965 h 17"/>
              <a:gd name="T14" fmla="*/ 0 w 2"/>
              <a:gd name="T15" fmla="*/ 5976 h 17"/>
              <a:gd name="T16" fmla="*/ 0 w 2"/>
              <a:gd name="T17" fmla="*/ 2988 h 17"/>
              <a:gd name="T18" fmla="*/ 0 w 2"/>
              <a:gd name="T19" fmla="*/ 0 h 17"/>
              <a:gd name="T20" fmla="*/ 0 w 2"/>
              <a:gd name="T21" fmla="*/ 0 h 17"/>
              <a:gd name="T22" fmla="*/ 0 w 2"/>
              <a:gd name="T23" fmla="*/ 2988 h 17"/>
              <a:gd name="T24" fmla="*/ 0 w 2"/>
              <a:gd name="T25" fmla="*/ 5976 h 17"/>
              <a:gd name="T26" fmla="*/ 0 w 2"/>
              <a:gd name="T27" fmla="*/ 8965 h 17"/>
              <a:gd name="T28" fmla="*/ 0 w 2"/>
              <a:gd name="T29" fmla="*/ 11953 h 17"/>
              <a:gd name="T30" fmla="*/ 0 w 2"/>
              <a:gd name="T31" fmla="*/ 14941 h 17"/>
              <a:gd name="T32" fmla="*/ 0 w 2"/>
              <a:gd name="T33" fmla="*/ 17929 h 17"/>
              <a:gd name="T34" fmla="*/ 0 w 2"/>
              <a:gd name="T35" fmla="*/ 20918 h 17"/>
              <a:gd name="T36" fmla="*/ 1588 w 2"/>
              <a:gd name="T37" fmla="*/ 23906 h 17"/>
              <a:gd name="T38" fmla="*/ 1588 w 2"/>
              <a:gd name="T39" fmla="*/ 20918 h 17"/>
              <a:gd name="T40" fmla="*/ 1588 w 2"/>
              <a:gd name="T41" fmla="*/ 23906 h 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"/>
              <a:gd name="T64" fmla="*/ 0 h 17"/>
              <a:gd name="T65" fmla="*/ 2 w 2"/>
              <a:gd name="T66" fmla="*/ 17 h 1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" h="17">
                <a:moveTo>
                  <a:pt x="1" y="16"/>
                </a:moveTo>
                <a:lnTo>
                  <a:pt x="1" y="15"/>
                </a:lnTo>
                <a:lnTo>
                  <a:pt x="1" y="13"/>
                </a:lnTo>
                <a:lnTo>
                  <a:pt x="1" y="12"/>
                </a:lnTo>
                <a:lnTo>
                  <a:pt x="1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6"/>
                </a:lnTo>
                <a:lnTo>
                  <a:pt x="0" y="8"/>
                </a:lnTo>
                <a:lnTo>
                  <a:pt x="0" y="10"/>
                </a:lnTo>
                <a:lnTo>
                  <a:pt x="0" y="12"/>
                </a:lnTo>
                <a:lnTo>
                  <a:pt x="0" y="14"/>
                </a:lnTo>
                <a:lnTo>
                  <a:pt x="1" y="16"/>
                </a:lnTo>
                <a:lnTo>
                  <a:pt x="1" y="14"/>
                </a:lnTo>
                <a:lnTo>
                  <a:pt x="1" y="16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9" name="Freeform 317"/>
          <p:cNvSpPr>
            <a:spLocks/>
          </p:cNvSpPr>
          <p:nvPr/>
        </p:nvSpPr>
        <p:spPr bwMode="auto">
          <a:xfrm>
            <a:off x="4557713" y="5830888"/>
            <a:ext cx="4762" cy="3175"/>
          </a:xfrm>
          <a:custGeom>
            <a:avLst/>
            <a:gdLst>
              <a:gd name="T0" fmla="*/ 1587 w 3"/>
              <a:gd name="T1" fmla="*/ 2117 h 3"/>
              <a:gd name="T2" fmla="*/ 1587 w 3"/>
              <a:gd name="T3" fmla="*/ 2117 h 3"/>
              <a:gd name="T4" fmla="*/ 1587 w 3"/>
              <a:gd name="T5" fmla="*/ 2117 h 3"/>
              <a:gd name="T6" fmla="*/ 1587 w 3"/>
              <a:gd name="T7" fmla="*/ 2117 h 3"/>
              <a:gd name="T8" fmla="*/ 3175 w 3"/>
              <a:gd name="T9" fmla="*/ 1058 h 3"/>
              <a:gd name="T10" fmla="*/ 3175 w 3"/>
              <a:gd name="T11" fmla="*/ 1058 h 3"/>
              <a:gd name="T12" fmla="*/ 3175 w 3"/>
              <a:gd name="T13" fmla="*/ 0 h 3"/>
              <a:gd name="T14" fmla="*/ 1587 w 3"/>
              <a:gd name="T15" fmla="*/ 0 h 3"/>
              <a:gd name="T16" fmla="*/ 1587 w 3"/>
              <a:gd name="T17" fmla="*/ 1058 h 3"/>
              <a:gd name="T18" fmla="*/ 0 w 3"/>
              <a:gd name="T19" fmla="*/ 1058 h 3"/>
              <a:gd name="T20" fmla="*/ 0 w 3"/>
              <a:gd name="T21" fmla="*/ 2117 h 3"/>
              <a:gd name="T22" fmla="*/ 0 w 3"/>
              <a:gd name="T23" fmla="*/ 1058 h 3"/>
              <a:gd name="T24" fmla="*/ 1587 w 3"/>
              <a:gd name="T25" fmla="*/ 2117 h 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"/>
              <a:gd name="T40" fmla="*/ 0 h 3"/>
              <a:gd name="T41" fmla="*/ 3 w 3"/>
              <a:gd name="T42" fmla="*/ 3 h 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" h="3">
                <a:moveTo>
                  <a:pt x="1" y="2"/>
                </a:moveTo>
                <a:lnTo>
                  <a:pt x="1" y="2"/>
                </a:lnTo>
                <a:lnTo>
                  <a:pt x="2" y="1"/>
                </a:lnTo>
                <a:lnTo>
                  <a:pt x="2" y="0"/>
                </a:ln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0" y="1"/>
                </a:lnTo>
                <a:lnTo>
                  <a:pt x="1" y="2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0" name="Freeform 318"/>
          <p:cNvSpPr>
            <a:spLocks/>
          </p:cNvSpPr>
          <p:nvPr/>
        </p:nvSpPr>
        <p:spPr bwMode="auto">
          <a:xfrm>
            <a:off x="4554538" y="5835650"/>
            <a:ext cx="11112" cy="17463"/>
          </a:xfrm>
          <a:custGeom>
            <a:avLst/>
            <a:gdLst>
              <a:gd name="T0" fmla="*/ 9525 w 7"/>
              <a:gd name="T1" fmla="*/ 13433 h 13"/>
              <a:gd name="T2" fmla="*/ 9525 w 7"/>
              <a:gd name="T3" fmla="*/ 13433 h 13"/>
              <a:gd name="T4" fmla="*/ 7937 w 7"/>
              <a:gd name="T5" fmla="*/ 12090 h 13"/>
              <a:gd name="T6" fmla="*/ 6350 w 7"/>
              <a:gd name="T7" fmla="*/ 10746 h 13"/>
              <a:gd name="T8" fmla="*/ 4762 w 7"/>
              <a:gd name="T9" fmla="*/ 9403 h 13"/>
              <a:gd name="T10" fmla="*/ 3175 w 7"/>
              <a:gd name="T11" fmla="*/ 8060 h 13"/>
              <a:gd name="T12" fmla="*/ 1587 w 7"/>
              <a:gd name="T13" fmla="*/ 6717 h 13"/>
              <a:gd name="T14" fmla="*/ 1587 w 7"/>
              <a:gd name="T15" fmla="*/ 4030 h 13"/>
              <a:gd name="T16" fmla="*/ 1587 w 7"/>
              <a:gd name="T17" fmla="*/ 4030 h 13"/>
              <a:gd name="T18" fmla="*/ 3175 w 7"/>
              <a:gd name="T19" fmla="*/ 2687 h 13"/>
              <a:gd name="T20" fmla="*/ 1587 w 7"/>
              <a:gd name="T21" fmla="*/ 0 h 13"/>
              <a:gd name="T22" fmla="*/ 0 w 7"/>
              <a:gd name="T23" fmla="*/ 2687 h 13"/>
              <a:gd name="T24" fmla="*/ 0 w 7"/>
              <a:gd name="T25" fmla="*/ 4030 h 13"/>
              <a:gd name="T26" fmla="*/ 0 w 7"/>
              <a:gd name="T27" fmla="*/ 6717 h 13"/>
              <a:gd name="T28" fmla="*/ 0 w 7"/>
              <a:gd name="T29" fmla="*/ 9403 h 13"/>
              <a:gd name="T30" fmla="*/ 1587 w 7"/>
              <a:gd name="T31" fmla="*/ 12090 h 13"/>
              <a:gd name="T32" fmla="*/ 4762 w 7"/>
              <a:gd name="T33" fmla="*/ 13433 h 13"/>
              <a:gd name="T34" fmla="*/ 6350 w 7"/>
              <a:gd name="T35" fmla="*/ 14776 h 13"/>
              <a:gd name="T36" fmla="*/ 7937 w 7"/>
              <a:gd name="T37" fmla="*/ 16120 h 13"/>
              <a:gd name="T38" fmla="*/ 9525 w 7"/>
              <a:gd name="T39" fmla="*/ 16120 h 13"/>
              <a:gd name="T40" fmla="*/ 9525 w 7"/>
              <a:gd name="T41" fmla="*/ 13433 h 1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"/>
              <a:gd name="T64" fmla="*/ 0 h 13"/>
              <a:gd name="T65" fmla="*/ 7 w 7"/>
              <a:gd name="T66" fmla="*/ 13 h 1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" h="13">
                <a:moveTo>
                  <a:pt x="6" y="10"/>
                </a:moveTo>
                <a:lnTo>
                  <a:pt x="6" y="10"/>
                </a:lnTo>
                <a:lnTo>
                  <a:pt x="5" y="9"/>
                </a:lnTo>
                <a:lnTo>
                  <a:pt x="4" y="8"/>
                </a:lnTo>
                <a:lnTo>
                  <a:pt x="3" y="7"/>
                </a:lnTo>
                <a:lnTo>
                  <a:pt x="2" y="6"/>
                </a:lnTo>
                <a:lnTo>
                  <a:pt x="1" y="5"/>
                </a:lnTo>
                <a:lnTo>
                  <a:pt x="1" y="3"/>
                </a:lnTo>
                <a:lnTo>
                  <a:pt x="2" y="2"/>
                </a:ln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7"/>
                </a:lnTo>
                <a:lnTo>
                  <a:pt x="1" y="9"/>
                </a:lnTo>
                <a:lnTo>
                  <a:pt x="3" y="10"/>
                </a:lnTo>
                <a:lnTo>
                  <a:pt x="4" y="11"/>
                </a:lnTo>
                <a:lnTo>
                  <a:pt x="5" y="12"/>
                </a:lnTo>
                <a:lnTo>
                  <a:pt x="6" y="12"/>
                </a:lnTo>
                <a:lnTo>
                  <a:pt x="6" y="1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1" name="Freeform 319"/>
          <p:cNvSpPr>
            <a:spLocks/>
          </p:cNvSpPr>
          <p:nvPr/>
        </p:nvSpPr>
        <p:spPr bwMode="auto">
          <a:xfrm>
            <a:off x="4564063" y="5856288"/>
            <a:ext cx="4762" cy="1587"/>
          </a:xfrm>
          <a:custGeom>
            <a:avLst/>
            <a:gdLst>
              <a:gd name="T0" fmla="*/ 0 w 3"/>
              <a:gd name="T1" fmla="*/ 0 h 1"/>
              <a:gd name="T2" fmla="*/ 0 w 3"/>
              <a:gd name="T3" fmla="*/ 0 h 1"/>
              <a:gd name="T4" fmla="*/ 0 w 3"/>
              <a:gd name="T5" fmla="*/ 0 h 1"/>
              <a:gd name="T6" fmla="*/ 0 w 3"/>
              <a:gd name="T7" fmla="*/ 0 h 1"/>
              <a:gd name="T8" fmla="*/ 0 w 3"/>
              <a:gd name="T9" fmla="*/ 0 h 1"/>
              <a:gd name="T10" fmla="*/ 1587 w 3"/>
              <a:gd name="T11" fmla="*/ 0 h 1"/>
              <a:gd name="T12" fmla="*/ 1587 w 3"/>
              <a:gd name="T13" fmla="*/ 0 h 1"/>
              <a:gd name="T14" fmla="*/ 1587 w 3"/>
              <a:gd name="T15" fmla="*/ 0 h 1"/>
              <a:gd name="T16" fmla="*/ 1587 w 3"/>
              <a:gd name="T17" fmla="*/ 0 h 1"/>
              <a:gd name="T18" fmla="*/ 1587 w 3"/>
              <a:gd name="T19" fmla="*/ 0 h 1"/>
              <a:gd name="T20" fmla="*/ 3175 w 3"/>
              <a:gd name="T21" fmla="*/ 0 h 1"/>
              <a:gd name="T22" fmla="*/ 0 w 3"/>
              <a:gd name="T23" fmla="*/ 0 h 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"/>
              <a:gd name="T37" fmla="*/ 0 h 1"/>
              <a:gd name="T38" fmla="*/ 3 w 3"/>
              <a:gd name="T39" fmla="*/ 1 h 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" h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2" name="Freeform 320"/>
          <p:cNvSpPr>
            <a:spLocks/>
          </p:cNvSpPr>
          <p:nvPr/>
        </p:nvSpPr>
        <p:spPr bwMode="auto">
          <a:xfrm>
            <a:off x="4564063" y="5857875"/>
            <a:ext cx="1587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794 h 2"/>
              <a:gd name="T4" fmla="*/ 0 w 1"/>
              <a:gd name="T5" fmla="*/ 0 h 2"/>
              <a:gd name="T6" fmla="*/ 0 w 1"/>
              <a:gd name="T7" fmla="*/ 0 h 2"/>
              <a:gd name="T8" fmla="*/ 0 w 1"/>
              <a:gd name="T9" fmla="*/ 0 h 2"/>
              <a:gd name="T10" fmla="*/ 0 w 1"/>
              <a:gd name="T11" fmla="*/ 0 h 2"/>
              <a:gd name="T12" fmla="*/ 0 w 1"/>
              <a:gd name="T13" fmla="*/ 794 h 2"/>
              <a:gd name="T14" fmla="*/ 0 w 1"/>
              <a:gd name="T15" fmla="*/ 794 h 2"/>
              <a:gd name="T16" fmla="*/ 0 w 1"/>
              <a:gd name="T17" fmla="*/ 794 h 2"/>
              <a:gd name="T18" fmla="*/ 0 w 1"/>
              <a:gd name="T19" fmla="*/ 794 h 2"/>
              <a:gd name="T20" fmla="*/ 0 w 1"/>
              <a:gd name="T21" fmla="*/ 794 h 2"/>
              <a:gd name="T22" fmla="*/ 0 w 1"/>
              <a:gd name="T23" fmla="*/ 0 h 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"/>
              <a:gd name="T37" fmla="*/ 0 h 2"/>
              <a:gd name="T38" fmla="*/ 1 w 1"/>
              <a:gd name="T39" fmla="*/ 2 h 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" h="2">
                <a:moveTo>
                  <a:pt x="0" y="0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3" name="Freeform 321"/>
          <p:cNvSpPr>
            <a:spLocks/>
          </p:cNvSpPr>
          <p:nvPr/>
        </p:nvSpPr>
        <p:spPr bwMode="auto">
          <a:xfrm>
            <a:off x="4562475" y="5859463"/>
            <a:ext cx="3175" cy="19050"/>
          </a:xfrm>
          <a:custGeom>
            <a:avLst/>
            <a:gdLst>
              <a:gd name="T0" fmla="*/ 1588 w 2"/>
              <a:gd name="T1" fmla="*/ 17585 h 13"/>
              <a:gd name="T2" fmla="*/ 1588 w 2"/>
              <a:gd name="T3" fmla="*/ 17585 h 13"/>
              <a:gd name="T4" fmla="*/ 1588 w 2"/>
              <a:gd name="T5" fmla="*/ 14654 h 13"/>
              <a:gd name="T6" fmla="*/ 1588 w 2"/>
              <a:gd name="T7" fmla="*/ 13188 h 13"/>
              <a:gd name="T8" fmla="*/ 1588 w 2"/>
              <a:gd name="T9" fmla="*/ 10258 h 13"/>
              <a:gd name="T10" fmla="*/ 1588 w 2"/>
              <a:gd name="T11" fmla="*/ 8792 h 13"/>
              <a:gd name="T12" fmla="*/ 1588 w 2"/>
              <a:gd name="T13" fmla="*/ 5862 h 13"/>
              <a:gd name="T14" fmla="*/ 0 w 2"/>
              <a:gd name="T15" fmla="*/ 4396 h 13"/>
              <a:gd name="T16" fmla="*/ 0 w 2"/>
              <a:gd name="T17" fmla="*/ 2931 h 13"/>
              <a:gd name="T18" fmla="*/ 1588 w 2"/>
              <a:gd name="T19" fmla="*/ 1465 h 13"/>
              <a:gd name="T20" fmla="*/ 0 w 2"/>
              <a:gd name="T21" fmla="*/ 0 h 13"/>
              <a:gd name="T22" fmla="*/ 0 w 2"/>
              <a:gd name="T23" fmla="*/ 2931 h 13"/>
              <a:gd name="T24" fmla="*/ 0 w 2"/>
              <a:gd name="T25" fmla="*/ 4396 h 13"/>
              <a:gd name="T26" fmla="*/ 0 w 2"/>
              <a:gd name="T27" fmla="*/ 7327 h 13"/>
              <a:gd name="T28" fmla="*/ 0 w 2"/>
              <a:gd name="T29" fmla="*/ 8792 h 13"/>
              <a:gd name="T30" fmla="*/ 0 w 2"/>
              <a:gd name="T31" fmla="*/ 11723 h 13"/>
              <a:gd name="T32" fmla="*/ 0 w 2"/>
              <a:gd name="T33" fmla="*/ 13188 h 13"/>
              <a:gd name="T34" fmla="*/ 1588 w 2"/>
              <a:gd name="T35" fmla="*/ 14654 h 13"/>
              <a:gd name="T36" fmla="*/ 1588 w 2"/>
              <a:gd name="T37" fmla="*/ 17585 h 13"/>
              <a:gd name="T38" fmla="*/ 1588 w 2"/>
              <a:gd name="T39" fmla="*/ 17585 h 1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"/>
              <a:gd name="T61" fmla="*/ 0 h 13"/>
              <a:gd name="T62" fmla="*/ 2 w 2"/>
              <a:gd name="T63" fmla="*/ 13 h 1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" h="13">
                <a:moveTo>
                  <a:pt x="1" y="12"/>
                </a:moveTo>
                <a:lnTo>
                  <a:pt x="1" y="12"/>
                </a:lnTo>
                <a:lnTo>
                  <a:pt x="1" y="10"/>
                </a:lnTo>
                <a:lnTo>
                  <a:pt x="1" y="9"/>
                </a:lnTo>
                <a:lnTo>
                  <a:pt x="1" y="7"/>
                </a:lnTo>
                <a:lnTo>
                  <a:pt x="1" y="6"/>
                </a:lnTo>
                <a:lnTo>
                  <a:pt x="1" y="4"/>
                </a:lnTo>
                <a:lnTo>
                  <a:pt x="0" y="3"/>
                </a:lnTo>
                <a:lnTo>
                  <a:pt x="0" y="2"/>
                </a:lnTo>
                <a:lnTo>
                  <a:pt x="1" y="1"/>
                </a:lnTo>
                <a:lnTo>
                  <a:pt x="0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8"/>
                </a:lnTo>
                <a:lnTo>
                  <a:pt x="0" y="9"/>
                </a:lnTo>
                <a:lnTo>
                  <a:pt x="1" y="10"/>
                </a:lnTo>
                <a:lnTo>
                  <a:pt x="1" y="12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4" name="Freeform 322"/>
          <p:cNvSpPr>
            <a:spLocks/>
          </p:cNvSpPr>
          <p:nvPr/>
        </p:nvSpPr>
        <p:spPr bwMode="auto">
          <a:xfrm>
            <a:off x="4559300" y="5884863"/>
            <a:ext cx="6350" cy="4762"/>
          </a:xfrm>
          <a:custGeom>
            <a:avLst/>
            <a:gdLst>
              <a:gd name="T0" fmla="*/ 1588 w 4"/>
              <a:gd name="T1" fmla="*/ 0 h 1"/>
              <a:gd name="T2" fmla="*/ 1588 w 4"/>
              <a:gd name="T3" fmla="*/ 0 h 1"/>
              <a:gd name="T4" fmla="*/ 3175 w 4"/>
              <a:gd name="T5" fmla="*/ 0 h 1"/>
              <a:gd name="T6" fmla="*/ 3175 w 4"/>
              <a:gd name="T7" fmla="*/ 0 h 1"/>
              <a:gd name="T8" fmla="*/ 4762 w 4"/>
              <a:gd name="T9" fmla="*/ 0 h 1"/>
              <a:gd name="T10" fmla="*/ 4762 w 4"/>
              <a:gd name="T11" fmla="*/ 0 h 1"/>
              <a:gd name="T12" fmla="*/ 3175 w 4"/>
              <a:gd name="T13" fmla="*/ 0 h 1"/>
              <a:gd name="T14" fmla="*/ 3175 w 4"/>
              <a:gd name="T15" fmla="*/ 0 h 1"/>
              <a:gd name="T16" fmla="*/ 3175 w 4"/>
              <a:gd name="T17" fmla="*/ 0 h 1"/>
              <a:gd name="T18" fmla="*/ 1588 w 4"/>
              <a:gd name="T19" fmla="*/ 0 h 1"/>
              <a:gd name="T20" fmla="*/ 1588 w 4"/>
              <a:gd name="T21" fmla="*/ 0 h 1"/>
              <a:gd name="T22" fmla="*/ 0 w 4"/>
              <a:gd name="T23" fmla="*/ 0 h 1"/>
              <a:gd name="T24" fmla="*/ 1588 w 4"/>
              <a:gd name="T25" fmla="*/ 0 h 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"/>
              <a:gd name="T40" fmla="*/ 0 h 1"/>
              <a:gd name="T41" fmla="*/ 4 w 4"/>
              <a:gd name="T42" fmla="*/ 1 h 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" h="1">
                <a:moveTo>
                  <a:pt x="1" y="0"/>
                </a:move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5" name="Freeform 323"/>
          <p:cNvSpPr>
            <a:spLocks/>
          </p:cNvSpPr>
          <p:nvPr/>
        </p:nvSpPr>
        <p:spPr bwMode="auto">
          <a:xfrm>
            <a:off x="4557713" y="5891213"/>
            <a:ext cx="1587" cy="3175"/>
          </a:xfrm>
          <a:custGeom>
            <a:avLst/>
            <a:gdLst>
              <a:gd name="T0" fmla="*/ 0 w 1"/>
              <a:gd name="T1" fmla="*/ 1588 h 2"/>
              <a:gd name="T2" fmla="*/ 0 w 1"/>
              <a:gd name="T3" fmla="*/ 1588 h 2"/>
              <a:gd name="T4" fmla="*/ 0 w 1"/>
              <a:gd name="T5" fmla="*/ 1588 h 2"/>
              <a:gd name="T6" fmla="*/ 0 w 1"/>
              <a:gd name="T7" fmla="*/ 0 h 2"/>
              <a:gd name="T8" fmla="*/ 0 w 1"/>
              <a:gd name="T9" fmla="*/ 0 h 2"/>
              <a:gd name="T10" fmla="*/ 0 w 1"/>
              <a:gd name="T11" fmla="*/ 0 h 2"/>
              <a:gd name="T12" fmla="*/ 0 w 1"/>
              <a:gd name="T13" fmla="*/ 0 h 2"/>
              <a:gd name="T14" fmla="*/ 0 w 1"/>
              <a:gd name="T15" fmla="*/ 0 h 2"/>
              <a:gd name="T16" fmla="*/ 0 w 1"/>
              <a:gd name="T17" fmla="*/ 0 h 2"/>
              <a:gd name="T18" fmla="*/ 0 w 1"/>
              <a:gd name="T19" fmla="*/ 1588 h 2"/>
              <a:gd name="T20" fmla="*/ 0 w 1"/>
              <a:gd name="T21" fmla="*/ 1588 h 2"/>
              <a:gd name="T22" fmla="*/ 0 w 1"/>
              <a:gd name="T23" fmla="*/ 1588 h 2"/>
              <a:gd name="T24" fmla="*/ 0 w 1"/>
              <a:gd name="T25" fmla="*/ 1588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"/>
              <a:gd name="T40" fmla="*/ 0 h 2"/>
              <a:gd name="T41" fmla="*/ 1 w 1"/>
              <a:gd name="T42" fmla="*/ 2 h 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" h="2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6" name="Freeform 324"/>
          <p:cNvSpPr>
            <a:spLocks/>
          </p:cNvSpPr>
          <p:nvPr/>
        </p:nvSpPr>
        <p:spPr bwMode="auto">
          <a:xfrm>
            <a:off x="4551363" y="5895975"/>
            <a:ext cx="6350" cy="14288"/>
          </a:xfrm>
          <a:custGeom>
            <a:avLst/>
            <a:gdLst>
              <a:gd name="T0" fmla="*/ 1588 w 4"/>
              <a:gd name="T1" fmla="*/ 11113 h 9"/>
              <a:gd name="T2" fmla="*/ 1588 w 4"/>
              <a:gd name="T3" fmla="*/ 11113 h 9"/>
              <a:gd name="T4" fmla="*/ 1588 w 4"/>
              <a:gd name="T5" fmla="*/ 9525 h 9"/>
              <a:gd name="T6" fmla="*/ 1588 w 4"/>
              <a:gd name="T7" fmla="*/ 6350 h 9"/>
              <a:gd name="T8" fmla="*/ 3175 w 4"/>
              <a:gd name="T9" fmla="*/ 4763 h 9"/>
              <a:gd name="T10" fmla="*/ 4762 w 4"/>
              <a:gd name="T11" fmla="*/ 1588 h 9"/>
              <a:gd name="T12" fmla="*/ 3175 w 4"/>
              <a:gd name="T13" fmla="*/ 0 h 9"/>
              <a:gd name="T14" fmla="*/ 1588 w 4"/>
              <a:gd name="T15" fmla="*/ 3175 h 9"/>
              <a:gd name="T16" fmla="*/ 0 w 4"/>
              <a:gd name="T17" fmla="*/ 6350 h 9"/>
              <a:gd name="T18" fmla="*/ 0 w 4"/>
              <a:gd name="T19" fmla="*/ 9525 h 9"/>
              <a:gd name="T20" fmla="*/ 0 w 4"/>
              <a:gd name="T21" fmla="*/ 12700 h 9"/>
              <a:gd name="T22" fmla="*/ 0 w 4"/>
              <a:gd name="T23" fmla="*/ 12700 h 9"/>
              <a:gd name="T24" fmla="*/ 1588 w 4"/>
              <a:gd name="T25" fmla="*/ 11113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"/>
              <a:gd name="T40" fmla="*/ 0 h 9"/>
              <a:gd name="T41" fmla="*/ 4 w 4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" h="9">
                <a:moveTo>
                  <a:pt x="1" y="7"/>
                </a:moveTo>
                <a:lnTo>
                  <a:pt x="1" y="7"/>
                </a:lnTo>
                <a:lnTo>
                  <a:pt x="1" y="6"/>
                </a:lnTo>
                <a:lnTo>
                  <a:pt x="1" y="4"/>
                </a:lnTo>
                <a:lnTo>
                  <a:pt x="2" y="3"/>
                </a:lnTo>
                <a:lnTo>
                  <a:pt x="3" y="1"/>
                </a:lnTo>
                <a:lnTo>
                  <a:pt x="2" y="0"/>
                </a:lnTo>
                <a:lnTo>
                  <a:pt x="1" y="2"/>
                </a:lnTo>
                <a:lnTo>
                  <a:pt x="0" y="4"/>
                </a:lnTo>
                <a:lnTo>
                  <a:pt x="0" y="6"/>
                </a:lnTo>
                <a:lnTo>
                  <a:pt x="0" y="8"/>
                </a:lnTo>
                <a:lnTo>
                  <a:pt x="1" y="7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" name="Freeform 325"/>
          <p:cNvSpPr>
            <a:spLocks/>
          </p:cNvSpPr>
          <p:nvPr/>
        </p:nvSpPr>
        <p:spPr bwMode="auto">
          <a:xfrm>
            <a:off x="4552950" y="5911850"/>
            <a:ext cx="6350" cy="3175"/>
          </a:xfrm>
          <a:custGeom>
            <a:avLst/>
            <a:gdLst>
              <a:gd name="T0" fmla="*/ 4762 w 4"/>
              <a:gd name="T1" fmla="*/ 0 h 2"/>
              <a:gd name="T2" fmla="*/ 3175 w 4"/>
              <a:gd name="T3" fmla="*/ 1588 h 2"/>
              <a:gd name="T4" fmla="*/ 3175 w 4"/>
              <a:gd name="T5" fmla="*/ 1588 h 2"/>
              <a:gd name="T6" fmla="*/ 1588 w 4"/>
              <a:gd name="T7" fmla="*/ 1588 h 2"/>
              <a:gd name="T8" fmla="*/ 1588 w 4"/>
              <a:gd name="T9" fmla="*/ 1588 h 2"/>
              <a:gd name="T10" fmla="*/ 1588 w 4"/>
              <a:gd name="T11" fmla="*/ 1588 h 2"/>
              <a:gd name="T12" fmla="*/ 0 w 4"/>
              <a:gd name="T13" fmla="*/ 1588 h 2"/>
              <a:gd name="T14" fmla="*/ 0 w 4"/>
              <a:gd name="T15" fmla="*/ 0 h 2"/>
              <a:gd name="T16" fmla="*/ 1588 w 4"/>
              <a:gd name="T17" fmla="*/ 0 h 2"/>
              <a:gd name="T18" fmla="*/ 1588 w 4"/>
              <a:gd name="T19" fmla="*/ 0 h 2"/>
              <a:gd name="T20" fmla="*/ 4762 w 4"/>
              <a:gd name="T21" fmla="*/ 0 h 2"/>
              <a:gd name="T22" fmla="*/ 3175 w 4"/>
              <a:gd name="T23" fmla="*/ 0 h 2"/>
              <a:gd name="T24" fmla="*/ 4762 w 4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"/>
              <a:gd name="T40" fmla="*/ 0 h 2"/>
              <a:gd name="T41" fmla="*/ 4 w 4"/>
              <a:gd name="T42" fmla="*/ 2 h 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" h="2">
                <a:moveTo>
                  <a:pt x="3" y="0"/>
                </a:moveTo>
                <a:lnTo>
                  <a:pt x="2" y="1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3" y="0"/>
                </a:lnTo>
                <a:lnTo>
                  <a:pt x="2" y="0"/>
                </a:lnTo>
                <a:lnTo>
                  <a:pt x="3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" name="Freeform 326"/>
          <p:cNvSpPr>
            <a:spLocks/>
          </p:cNvSpPr>
          <p:nvPr/>
        </p:nvSpPr>
        <p:spPr bwMode="auto">
          <a:xfrm>
            <a:off x="4559300" y="5916613"/>
            <a:ext cx="4763" cy="20637"/>
          </a:xfrm>
          <a:custGeom>
            <a:avLst/>
            <a:gdLst>
              <a:gd name="T0" fmla="*/ 3175 w 3"/>
              <a:gd name="T1" fmla="*/ 19163 h 14"/>
              <a:gd name="T2" fmla="*/ 3175 w 3"/>
              <a:gd name="T3" fmla="*/ 19163 h 14"/>
              <a:gd name="T4" fmla="*/ 3175 w 3"/>
              <a:gd name="T5" fmla="*/ 16215 h 14"/>
              <a:gd name="T6" fmla="*/ 3175 w 3"/>
              <a:gd name="T7" fmla="*/ 14741 h 14"/>
              <a:gd name="T8" fmla="*/ 3175 w 3"/>
              <a:gd name="T9" fmla="*/ 11793 h 14"/>
              <a:gd name="T10" fmla="*/ 3175 w 3"/>
              <a:gd name="T11" fmla="*/ 10319 h 14"/>
              <a:gd name="T12" fmla="*/ 3175 w 3"/>
              <a:gd name="T13" fmla="*/ 7370 h 14"/>
              <a:gd name="T14" fmla="*/ 1588 w 3"/>
              <a:gd name="T15" fmla="*/ 4422 h 14"/>
              <a:gd name="T16" fmla="*/ 1588 w 3"/>
              <a:gd name="T17" fmla="*/ 1474 h 14"/>
              <a:gd name="T18" fmla="*/ 1588 w 3"/>
              <a:gd name="T19" fmla="*/ 0 h 14"/>
              <a:gd name="T20" fmla="*/ 0 w 3"/>
              <a:gd name="T21" fmla="*/ 0 h 14"/>
              <a:gd name="T22" fmla="*/ 0 w 3"/>
              <a:gd name="T23" fmla="*/ 2948 h 14"/>
              <a:gd name="T24" fmla="*/ 1588 w 3"/>
              <a:gd name="T25" fmla="*/ 5896 h 14"/>
              <a:gd name="T26" fmla="*/ 1588 w 3"/>
              <a:gd name="T27" fmla="*/ 7370 h 14"/>
              <a:gd name="T28" fmla="*/ 1588 w 3"/>
              <a:gd name="T29" fmla="*/ 10319 h 14"/>
              <a:gd name="T30" fmla="*/ 1588 w 3"/>
              <a:gd name="T31" fmla="*/ 11793 h 14"/>
              <a:gd name="T32" fmla="*/ 1588 w 3"/>
              <a:gd name="T33" fmla="*/ 14741 h 14"/>
              <a:gd name="T34" fmla="*/ 1588 w 3"/>
              <a:gd name="T35" fmla="*/ 16215 h 14"/>
              <a:gd name="T36" fmla="*/ 1588 w 3"/>
              <a:gd name="T37" fmla="*/ 17689 h 14"/>
              <a:gd name="T38" fmla="*/ 3175 w 3"/>
              <a:gd name="T39" fmla="*/ 19163 h 1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"/>
              <a:gd name="T61" fmla="*/ 0 h 14"/>
              <a:gd name="T62" fmla="*/ 3 w 3"/>
              <a:gd name="T63" fmla="*/ 14 h 1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" h="14">
                <a:moveTo>
                  <a:pt x="2" y="13"/>
                </a:moveTo>
                <a:lnTo>
                  <a:pt x="2" y="13"/>
                </a:lnTo>
                <a:lnTo>
                  <a:pt x="2" y="11"/>
                </a:lnTo>
                <a:lnTo>
                  <a:pt x="2" y="10"/>
                </a:lnTo>
                <a:lnTo>
                  <a:pt x="2" y="8"/>
                </a:lnTo>
                <a:lnTo>
                  <a:pt x="2" y="7"/>
                </a:lnTo>
                <a:lnTo>
                  <a:pt x="2" y="5"/>
                </a:lnTo>
                <a:lnTo>
                  <a:pt x="1" y="3"/>
                </a:ln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0" y="2"/>
                </a:lnTo>
                <a:lnTo>
                  <a:pt x="1" y="4"/>
                </a:lnTo>
                <a:lnTo>
                  <a:pt x="1" y="5"/>
                </a:lnTo>
                <a:lnTo>
                  <a:pt x="1" y="7"/>
                </a:lnTo>
                <a:lnTo>
                  <a:pt x="1" y="8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2" y="13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9" name="Freeform 327"/>
          <p:cNvSpPr>
            <a:spLocks/>
          </p:cNvSpPr>
          <p:nvPr/>
        </p:nvSpPr>
        <p:spPr bwMode="auto">
          <a:xfrm>
            <a:off x="4557713" y="5942013"/>
            <a:ext cx="4762" cy="12700"/>
          </a:xfrm>
          <a:custGeom>
            <a:avLst/>
            <a:gdLst>
              <a:gd name="T0" fmla="*/ 1587 w 3"/>
              <a:gd name="T1" fmla="*/ 9878 h 9"/>
              <a:gd name="T2" fmla="*/ 1587 w 3"/>
              <a:gd name="T3" fmla="*/ 8467 h 9"/>
              <a:gd name="T4" fmla="*/ 1587 w 3"/>
              <a:gd name="T5" fmla="*/ 8467 h 9"/>
              <a:gd name="T6" fmla="*/ 1587 w 3"/>
              <a:gd name="T7" fmla="*/ 5644 h 9"/>
              <a:gd name="T8" fmla="*/ 3175 w 3"/>
              <a:gd name="T9" fmla="*/ 4233 h 9"/>
              <a:gd name="T10" fmla="*/ 3175 w 3"/>
              <a:gd name="T11" fmla="*/ 1411 h 9"/>
              <a:gd name="T12" fmla="*/ 1587 w 3"/>
              <a:gd name="T13" fmla="*/ 0 h 9"/>
              <a:gd name="T14" fmla="*/ 1587 w 3"/>
              <a:gd name="T15" fmla="*/ 1411 h 9"/>
              <a:gd name="T16" fmla="*/ 0 w 3"/>
              <a:gd name="T17" fmla="*/ 5644 h 9"/>
              <a:gd name="T18" fmla="*/ 0 w 3"/>
              <a:gd name="T19" fmla="*/ 8467 h 9"/>
              <a:gd name="T20" fmla="*/ 1587 w 3"/>
              <a:gd name="T21" fmla="*/ 11289 h 9"/>
              <a:gd name="T22" fmla="*/ 1587 w 3"/>
              <a:gd name="T23" fmla="*/ 11289 h 9"/>
              <a:gd name="T24" fmla="*/ 1587 w 3"/>
              <a:gd name="T25" fmla="*/ 9878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"/>
              <a:gd name="T40" fmla="*/ 0 h 9"/>
              <a:gd name="T41" fmla="*/ 3 w 3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" h="9">
                <a:moveTo>
                  <a:pt x="1" y="7"/>
                </a:moveTo>
                <a:lnTo>
                  <a:pt x="1" y="6"/>
                </a:lnTo>
                <a:lnTo>
                  <a:pt x="1" y="4"/>
                </a:lnTo>
                <a:lnTo>
                  <a:pt x="2" y="3"/>
                </a:lnTo>
                <a:lnTo>
                  <a:pt x="2" y="1"/>
                </a:lnTo>
                <a:lnTo>
                  <a:pt x="1" y="0"/>
                </a:lnTo>
                <a:lnTo>
                  <a:pt x="1" y="1"/>
                </a:lnTo>
                <a:lnTo>
                  <a:pt x="0" y="4"/>
                </a:lnTo>
                <a:lnTo>
                  <a:pt x="0" y="6"/>
                </a:lnTo>
                <a:lnTo>
                  <a:pt x="1" y="8"/>
                </a:lnTo>
                <a:lnTo>
                  <a:pt x="1" y="7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0" name="Freeform 328"/>
          <p:cNvSpPr>
            <a:spLocks/>
          </p:cNvSpPr>
          <p:nvPr/>
        </p:nvSpPr>
        <p:spPr bwMode="auto">
          <a:xfrm>
            <a:off x="4559300" y="5953125"/>
            <a:ext cx="4763" cy="1588"/>
          </a:xfrm>
          <a:custGeom>
            <a:avLst/>
            <a:gdLst>
              <a:gd name="T0" fmla="*/ 0 w 3"/>
              <a:gd name="T1" fmla="*/ 0 h 1"/>
              <a:gd name="T2" fmla="*/ 3175 w 3"/>
              <a:gd name="T3" fmla="*/ 0 h 1"/>
              <a:gd name="T4" fmla="*/ 3175 w 3"/>
              <a:gd name="T5" fmla="*/ 0 h 1"/>
              <a:gd name="T6" fmla="*/ 3175 w 3"/>
              <a:gd name="T7" fmla="*/ 0 h 1"/>
              <a:gd name="T8" fmla="*/ 1588 w 3"/>
              <a:gd name="T9" fmla="*/ 0 h 1"/>
              <a:gd name="T10" fmla="*/ 3175 w 3"/>
              <a:gd name="T11" fmla="*/ 0 h 1"/>
              <a:gd name="T12" fmla="*/ 1588 w 3"/>
              <a:gd name="T13" fmla="*/ 0 h 1"/>
              <a:gd name="T14" fmla="*/ 0 w 3"/>
              <a:gd name="T15" fmla="*/ 0 h 1"/>
              <a:gd name="T16" fmla="*/ 0 w 3"/>
              <a:gd name="T17" fmla="*/ 0 h 1"/>
              <a:gd name="T18" fmla="*/ 0 w 3"/>
              <a:gd name="T19" fmla="*/ 0 h 1"/>
              <a:gd name="T20" fmla="*/ 3175 w 3"/>
              <a:gd name="T21" fmla="*/ 0 h 1"/>
              <a:gd name="T22" fmla="*/ 0 w 3"/>
              <a:gd name="T23" fmla="*/ 0 h 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"/>
              <a:gd name="T37" fmla="*/ 0 h 1"/>
              <a:gd name="T38" fmla="*/ 3 w 3"/>
              <a:gd name="T39" fmla="*/ 1 h 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" h="1">
                <a:moveTo>
                  <a:pt x="0" y="0"/>
                </a:moveTo>
                <a:lnTo>
                  <a:pt x="2" y="0"/>
                </a:lnTo>
                <a:lnTo>
                  <a:pt x="1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1" name="Freeform 329"/>
          <p:cNvSpPr>
            <a:spLocks/>
          </p:cNvSpPr>
          <p:nvPr/>
        </p:nvSpPr>
        <p:spPr bwMode="auto">
          <a:xfrm>
            <a:off x="4557713" y="5953125"/>
            <a:ext cx="4762" cy="1588"/>
          </a:xfrm>
          <a:custGeom>
            <a:avLst/>
            <a:gdLst>
              <a:gd name="T0" fmla="*/ 1587 w 3"/>
              <a:gd name="T1" fmla="*/ 0 h 1"/>
              <a:gd name="T2" fmla="*/ 1587 w 3"/>
              <a:gd name="T3" fmla="*/ 0 h 1"/>
              <a:gd name="T4" fmla="*/ 0 w 3"/>
              <a:gd name="T5" fmla="*/ 0 h 1"/>
              <a:gd name="T6" fmla="*/ 0 w 3"/>
              <a:gd name="T7" fmla="*/ 0 h 1"/>
              <a:gd name="T8" fmla="*/ 0 w 3"/>
              <a:gd name="T9" fmla="*/ 0 h 1"/>
              <a:gd name="T10" fmla="*/ 0 w 3"/>
              <a:gd name="T11" fmla="*/ 0 h 1"/>
              <a:gd name="T12" fmla="*/ 1587 w 3"/>
              <a:gd name="T13" fmla="*/ 0 h 1"/>
              <a:gd name="T14" fmla="*/ 1587 w 3"/>
              <a:gd name="T15" fmla="*/ 0 h 1"/>
              <a:gd name="T16" fmla="*/ 1587 w 3"/>
              <a:gd name="T17" fmla="*/ 0 h 1"/>
              <a:gd name="T18" fmla="*/ 3175 w 3"/>
              <a:gd name="T19" fmla="*/ 0 h 1"/>
              <a:gd name="T20" fmla="*/ 3175 w 3"/>
              <a:gd name="T21" fmla="*/ 0 h 1"/>
              <a:gd name="T22" fmla="*/ 3175 w 3"/>
              <a:gd name="T23" fmla="*/ 0 h 1"/>
              <a:gd name="T24" fmla="*/ 1587 w 3"/>
              <a:gd name="T25" fmla="*/ 0 h 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"/>
              <a:gd name="T40" fmla="*/ 0 h 1"/>
              <a:gd name="T41" fmla="*/ 3 w 3"/>
              <a:gd name="T42" fmla="*/ 1 h 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" h="1">
                <a:moveTo>
                  <a:pt x="1" y="0"/>
                </a:move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1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2" name="Freeform 330"/>
          <p:cNvSpPr>
            <a:spLocks/>
          </p:cNvSpPr>
          <p:nvPr/>
        </p:nvSpPr>
        <p:spPr bwMode="auto">
          <a:xfrm>
            <a:off x="4560888" y="5957888"/>
            <a:ext cx="3175" cy="3175"/>
          </a:xfrm>
          <a:custGeom>
            <a:avLst/>
            <a:gdLst>
              <a:gd name="T0" fmla="*/ 1588 w 2"/>
              <a:gd name="T1" fmla="*/ 1588 h 2"/>
              <a:gd name="T2" fmla="*/ 1588 w 2"/>
              <a:gd name="T3" fmla="*/ 1588 h 2"/>
              <a:gd name="T4" fmla="*/ 1588 w 2"/>
              <a:gd name="T5" fmla="*/ 1588 h 2"/>
              <a:gd name="T6" fmla="*/ 1588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1588 h 2"/>
              <a:gd name="T16" fmla="*/ 0 w 2"/>
              <a:gd name="T17" fmla="*/ 1588 h 2"/>
              <a:gd name="T18" fmla="*/ 0 w 2"/>
              <a:gd name="T19" fmla="*/ 1588 h 2"/>
              <a:gd name="T20" fmla="*/ 1588 w 2"/>
              <a:gd name="T21" fmla="*/ 1588 h 2"/>
              <a:gd name="T22" fmla="*/ 1588 w 2"/>
              <a:gd name="T23" fmla="*/ 1588 h 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"/>
              <a:gd name="T37" fmla="*/ 0 h 2"/>
              <a:gd name="T38" fmla="*/ 2 w 2"/>
              <a:gd name="T39" fmla="*/ 2 h 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" h="2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3" name="Freeform 331"/>
          <p:cNvSpPr>
            <a:spLocks/>
          </p:cNvSpPr>
          <p:nvPr/>
        </p:nvSpPr>
        <p:spPr bwMode="auto">
          <a:xfrm>
            <a:off x="4565650" y="5962650"/>
            <a:ext cx="25400" cy="1588"/>
          </a:xfrm>
          <a:custGeom>
            <a:avLst/>
            <a:gdLst>
              <a:gd name="T0" fmla="*/ 23812 w 16"/>
              <a:gd name="T1" fmla="*/ 0 h 1"/>
              <a:gd name="T2" fmla="*/ 23812 w 16"/>
              <a:gd name="T3" fmla="*/ 0 h 1"/>
              <a:gd name="T4" fmla="*/ 20637 w 16"/>
              <a:gd name="T5" fmla="*/ 0 h 1"/>
              <a:gd name="T6" fmla="*/ 17462 w 16"/>
              <a:gd name="T7" fmla="*/ 0 h 1"/>
              <a:gd name="T8" fmla="*/ 14287 w 16"/>
              <a:gd name="T9" fmla="*/ 0 h 1"/>
              <a:gd name="T10" fmla="*/ 12700 w 16"/>
              <a:gd name="T11" fmla="*/ 0 h 1"/>
              <a:gd name="T12" fmla="*/ 9525 w 16"/>
              <a:gd name="T13" fmla="*/ 0 h 1"/>
              <a:gd name="T14" fmla="*/ 6350 w 16"/>
              <a:gd name="T15" fmla="*/ 0 h 1"/>
              <a:gd name="T16" fmla="*/ 4762 w 16"/>
              <a:gd name="T17" fmla="*/ 0 h 1"/>
              <a:gd name="T18" fmla="*/ 3175 w 16"/>
              <a:gd name="T19" fmla="*/ 0 h 1"/>
              <a:gd name="T20" fmla="*/ 0 w 16"/>
              <a:gd name="T21" fmla="*/ 0 h 1"/>
              <a:gd name="T22" fmla="*/ 4762 w 16"/>
              <a:gd name="T23" fmla="*/ 0 h 1"/>
              <a:gd name="T24" fmla="*/ 6350 w 16"/>
              <a:gd name="T25" fmla="*/ 0 h 1"/>
              <a:gd name="T26" fmla="*/ 9525 w 16"/>
              <a:gd name="T27" fmla="*/ 0 h 1"/>
              <a:gd name="T28" fmla="*/ 12700 w 16"/>
              <a:gd name="T29" fmla="*/ 0 h 1"/>
              <a:gd name="T30" fmla="*/ 15875 w 16"/>
              <a:gd name="T31" fmla="*/ 0 h 1"/>
              <a:gd name="T32" fmla="*/ 17462 w 16"/>
              <a:gd name="T33" fmla="*/ 0 h 1"/>
              <a:gd name="T34" fmla="*/ 20637 w 16"/>
              <a:gd name="T35" fmla="*/ 0 h 1"/>
              <a:gd name="T36" fmla="*/ 22225 w 16"/>
              <a:gd name="T37" fmla="*/ 0 h 1"/>
              <a:gd name="T38" fmla="*/ 23812 w 16"/>
              <a:gd name="T39" fmla="*/ 0 h 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6"/>
              <a:gd name="T61" fmla="*/ 0 h 1"/>
              <a:gd name="T62" fmla="*/ 16 w 16"/>
              <a:gd name="T63" fmla="*/ 1 h 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6" h="1">
                <a:moveTo>
                  <a:pt x="15" y="0"/>
                </a:moveTo>
                <a:lnTo>
                  <a:pt x="15" y="0"/>
                </a:lnTo>
                <a:lnTo>
                  <a:pt x="13" y="0"/>
                </a:lnTo>
                <a:lnTo>
                  <a:pt x="11" y="0"/>
                </a:lnTo>
                <a:lnTo>
                  <a:pt x="9" y="0"/>
                </a:lnTo>
                <a:lnTo>
                  <a:pt x="8" y="0"/>
                </a:lnTo>
                <a:lnTo>
                  <a:pt x="6" y="0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3" y="0"/>
                </a:lnTo>
                <a:lnTo>
                  <a:pt x="4" y="0"/>
                </a:lnTo>
                <a:lnTo>
                  <a:pt x="6" y="0"/>
                </a:lnTo>
                <a:lnTo>
                  <a:pt x="8" y="0"/>
                </a:lnTo>
                <a:lnTo>
                  <a:pt x="10" y="0"/>
                </a:lnTo>
                <a:lnTo>
                  <a:pt x="11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4" name="Freeform 332"/>
          <p:cNvSpPr>
            <a:spLocks/>
          </p:cNvSpPr>
          <p:nvPr/>
        </p:nvSpPr>
        <p:spPr bwMode="auto">
          <a:xfrm>
            <a:off x="4586288" y="5975350"/>
            <a:ext cx="7937" cy="15875"/>
          </a:xfrm>
          <a:custGeom>
            <a:avLst/>
            <a:gdLst>
              <a:gd name="T0" fmla="*/ 1587 w 5"/>
              <a:gd name="T1" fmla="*/ 14111 h 9"/>
              <a:gd name="T2" fmla="*/ 1587 w 5"/>
              <a:gd name="T3" fmla="*/ 14111 h 9"/>
              <a:gd name="T4" fmla="*/ 3175 w 5"/>
              <a:gd name="T5" fmla="*/ 10583 h 9"/>
              <a:gd name="T6" fmla="*/ 4762 w 5"/>
              <a:gd name="T7" fmla="*/ 7056 h 9"/>
              <a:gd name="T8" fmla="*/ 4762 w 5"/>
              <a:gd name="T9" fmla="*/ 5292 h 9"/>
              <a:gd name="T10" fmla="*/ 6350 w 5"/>
              <a:gd name="T11" fmla="*/ 3528 h 9"/>
              <a:gd name="T12" fmla="*/ 4762 w 5"/>
              <a:gd name="T13" fmla="*/ 0 h 9"/>
              <a:gd name="T14" fmla="*/ 3175 w 5"/>
              <a:gd name="T15" fmla="*/ 3528 h 9"/>
              <a:gd name="T16" fmla="*/ 1587 w 5"/>
              <a:gd name="T17" fmla="*/ 5292 h 9"/>
              <a:gd name="T18" fmla="*/ 1587 w 5"/>
              <a:gd name="T19" fmla="*/ 8819 h 9"/>
              <a:gd name="T20" fmla="*/ 0 w 5"/>
              <a:gd name="T21" fmla="*/ 10583 h 9"/>
              <a:gd name="T22" fmla="*/ 1587 w 5"/>
              <a:gd name="T23" fmla="*/ 14111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"/>
              <a:gd name="T37" fmla="*/ 0 h 9"/>
              <a:gd name="T38" fmla="*/ 5 w 5"/>
              <a:gd name="T39" fmla="*/ 9 h 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" h="9">
                <a:moveTo>
                  <a:pt x="1" y="8"/>
                </a:moveTo>
                <a:lnTo>
                  <a:pt x="1" y="8"/>
                </a:lnTo>
                <a:lnTo>
                  <a:pt x="2" y="6"/>
                </a:lnTo>
                <a:lnTo>
                  <a:pt x="3" y="4"/>
                </a:lnTo>
                <a:lnTo>
                  <a:pt x="3" y="3"/>
                </a:lnTo>
                <a:lnTo>
                  <a:pt x="4" y="2"/>
                </a:lnTo>
                <a:lnTo>
                  <a:pt x="3" y="0"/>
                </a:lnTo>
                <a:lnTo>
                  <a:pt x="2" y="2"/>
                </a:lnTo>
                <a:lnTo>
                  <a:pt x="1" y="3"/>
                </a:lnTo>
                <a:lnTo>
                  <a:pt x="1" y="5"/>
                </a:lnTo>
                <a:lnTo>
                  <a:pt x="0" y="6"/>
                </a:lnTo>
                <a:lnTo>
                  <a:pt x="1" y="8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5" name="Freeform 333"/>
          <p:cNvSpPr>
            <a:spLocks/>
          </p:cNvSpPr>
          <p:nvPr/>
        </p:nvSpPr>
        <p:spPr bwMode="auto">
          <a:xfrm>
            <a:off x="4557713" y="5992813"/>
            <a:ext cx="23812" cy="20637"/>
          </a:xfrm>
          <a:custGeom>
            <a:avLst/>
            <a:gdLst>
              <a:gd name="T0" fmla="*/ 2977 w 16"/>
              <a:gd name="T1" fmla="*/ 19261 h 15"/>
              <a:gd name="T2" fmla="*/ 2977 w 16"/>
              <a:gd name="T3" fmla="*/ 19261 h 15"/>
              <a:gd name="T4" fmla="*/ 5953 w 16"/>
              <a:gd name="T5" fmla="*/ 16510 h 15"/>
              <a:gd name="T6" fmla="*/ 7441 w 16"/>
              <a:gd name="T7" fmla="*/ 15134 h 15"/>
              <a:gd name="T8" fmla="*/ 8929 w 16"/>
              <a:gd name="T9" fmla="*/ 12382 h 15"/>
              <a:gd name="T10" fmla="*/ 11906 w 16"/>
              <a:gd name="T11" fmla="*/ 11006 h 15"/>
              <a:gd name="T12" fmla="*/ 14882 w 16"/>
              <a:gd name="T13" fmla="*/ 8255 h 15"/>
              <a:gd name="T14" fmla="*/ 16371 w 16"/>
              <a:gd name="T15" fmla="*/ 6879 h 15"/>
              <a:gd name="T16" fmla="*/ 19347 w 16"/>
              <a:gd name="T17" fmla="*/ 5503 h 15"/>
              <a:gd name="T18" fmla="*/ 22324 w 16"/>
              <a:gd name="T19" fmla="*/ 2752 h 15"/>
              <a:gd name="T20" fmla="*/ 20835 w 16"/>
              <a:gd name="T21" fmla="*/ 0 h 15"/>
              <a:gd name="T22" fmla="*/ 17859 w 16"/>
              <a:gd name="T23" fmla="*/ 2752 h 15"/>
              <a:gd name="T24" fmla="*/ 14882 w 16"/>
              <a:gd name="T25" fmla="*/ 4127 h 15"/>
              <a:gd name="T26" fmla="*/ 11906 w 16"/>
              <a:gd name="T27" fmla="*/ 5503 h 15"/>
              <a:gd name="T28" fmla="*/ 10418 w 16"/>
              <a:gd name="T29" fmla="*/ 8255 h 15"/>
              <a:gd name="T30" fmla="*/ 7441 w 16"/>
              <a:gd name="T31" fmla="*/ 11006 h 15"/>
              <a:gd name="T32" fmla="*/ 4465 w 16"/>
              <a:gd name="T33" fmla="*/ 12382 h 15"/>
              <a:gd name="T34" fmla="*/ 1488 w 16"/>
              <a:gd name="T35" fmla="*/ 15134 h 15"/>
              <a:gd name="T36" fmla="*/ 0 w 16"/>
              <a:gd name="T37" fmla="*/ 17885 h 15"/>
              <a:gd name="T38" fmla="*/ 2977 w 16"/>
              <a:gd name="T39" fmla="*/ 19261 h 1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6"/>
              <a:gd name="T61" fmla="*/ 0 h 15"/>
              <a:gd name="T62" fmla="*/ 16 w 16"/>
              <a:gd name="T63" fmla="*/ 15 h 1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6" h="15">
                <a:moveTo>
                  <a:pt x="2" y="14"/>
                </a:moveTo>
                <a:lnTo>
                  <a:pt x="2" y="14"/>
                </a:lnTo>
                <a:lnTo>
                  <a:pt x="4" y="12"/>
                </a:lnTo>
                <a:lnTo>
                  <a:pt x="5" y="11"/>
                </a:lnTo>
                <a:lnTo>
                  <a:pt x="6" y="9"/>
                </a:lnTo>
                <a:lnTo>
                  <a:pt x="8" y="8"/>
                </a:lnTo>
                <a:lnTo>
                  <a:pt x="10" y="6"/>
                </a:lnTo>
                <a:lnTo>
                  <a:pt x="11" y="5"/>
                </a:lnTo>
                <a:lnTo>
                  <a:pt x="13" y="4"/>
                </a:lnTo>
                <a:lnTo>
                  <a:pt x="15" y="2"/>
                </a:lnTo>
                <a:lnTo>
                  <a:pt x="14" y="0"/>
                </a:lnTo>
                <a:lnTo>
                  <a:pt x="12" y="2"/>
                </a:lnTo>
                <a:lnTo>
                  <a:pt x="10" y="3"/>
                </a:lnTo>
                <a:lnTo>
                  <a:pt x="8" y="4"/>
                </a:lnTo>
                <a:lnTo>
                  <a:pt x="7" y="6"/>
                </a:lnTo>
                <a:lnTo>
                  <a:pt x="5" y="8"/>
                </a:lnTo>
                <a:lnTo>
                  <a:pt x="3" y="9"/>
                </a:lnTo>
                <a:lnTo>
                  <a:pt x="1" y="11"/>
                </a:lnTo>
                <a:lnTo>
                  <a:pt x="0" y="13"/>
                </a:lnTo>
                <a:lnTo>
                  <a:pt x="2" y="14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6" name="Freeform 334"/>
          <p:cNvSpPr>
            <a:spLocks/>
          </p:cNvSpPr>
          <p:nvPr/>
        </p:nvSpPr>
        <p:spPr bwMode="auto">
          <a:xfrm>
            <a:off x="4554538" y="6018213"/>
            <a:ext cx="1587" cy="23812"/>
          </a:xfrm>
          <a:custGeom>
            <a:avLst/>
            <a:gdLst>
              <a:gd name="T0" fmla="*/ 0 w 1"/>
              <a:gd name="T1" fmla="*/ 21011 h 17"/>
              <a:gd name="T2" fmla="*/ 0 w 1"/>
              <a:gd name="T3" fmla="*/ 21011 h 17"/>
              <a:gd name="T4" fmla="*/ 0 w 1"/>
              <a:gd name="T5" fmla="*/ 18209 h 17"/>
              <a:gd name="T6" fmla="*/ 0 w 1"/>
              <a:gd name="T7" fmla="*/ 16808 h 17"/>
              <a:gd name="T8" fmla="*/ 0 w 1"/>
              <a:gd name="T9" fmla="*/ 14007 h 17"/>
              <a:gd name="T10" fmla="*/ 0 w 1"/>
              <a:gd name="T11" fmla="*/ 11206 h 17"/>
              <a:gd name="T12" fmla="*/ 0 w 1"/>
              <a:gd name="T13" fmla="*/ 8404 h 17"/>
              <a:gd name="T14" fmla="*/ 0 w 1"/>
              <a:gd name="T15" fmla="*/ 5603 h 17"/>
              <a:gd name="T16" fmla="*/ 0 w 1"/>
              <a:gd name="T17" fmla="*/ 2801 h 17"/>
              <a:gd name="T18" fmla="*/ 0 w 1"/>
              <a:gd name="T19" fmla="*/ 1401 h 17"/>
              <a:gd name="T20" fmla="*/ 0 w 1"/>
              <a:gd name="T21" fmla="*/ 0 h 17"/>
              <a:gd name="T22" fmla="*/ 0 w 1"/>
              <a:gd name="T23" fmla="*/ 2801 h 17"/>
              <a:gd name="T24" fmla="*/ 0 w 1"/>
              <a:gd name="T25" fmla="*/ 5603 h 17"/>
              <a:gd name="T26" fmla="*/ 0 w 1"/>
              <a:gd name="T27" fmla="*/ 8404 h 17"/>
              <a:gd name="T28" fmla="*/ 0 w 1"/>
              <a:gd name="T29" fmla="*/ 11206 h 17"/>
              <a:gd name="T30" fmla="*/ 0 w 1"/>
              <a:gd name="T31" fmla="*/ 14007 h 17"/>
              <a:gd name="T32" fmla="*/ 0 w 1"/>
              <a:gd name="T33" fmla="*/ 16808 h 17"/>
              <a:gd name="T34" fmla="*/ 0 w 1"/>
              <a:gd name="T35" fmla="*/ 19610 h 17"/>
              <a:gd name="T36" fmla="*/ 0 w 1"/>
              <a:gd name="T37" fmla="*/ 22411 h 17"/>
              <a:gd name="T38" fmla="*/ 0 w 1"/>
              <a:gd name="T39" fmla="*/ 21011 h 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"/>
              <a:gd name="T61" fmla="*/ 0 h 17"/>
              <a:gd name="T62" fmla="*/ 1 w 1"/>
              <a:gd name="T63" fmla="*/ 17 h 1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" h="17">
                <a:moveTo>
                  <a:pt x="0" y="15"/>
                </a:moveTo>
                <a:lnTo>
                  <a:pt x="0" y="15"/>
                </a:lnTo>
                <a:lnTo>
                  <a:pt x="0" y="13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6"/>
                </a:lnTo>
                <a:lnTo>
                  <a:pt x="0" y="8"/>
                </a:lnTo>
                <a:lnTo>
                  <a:pt x="0" y="10"/>
                </a:lnTo>
                <a:lnTo>
                  <a:pt x="0" y="12"/>
                </a:lnTo>
                <a:lnTo>
                  <a:pt x="0" y="14"/>
                </a:lnTo>
                <a:lnTo>
                  <a:pt x="0" y="16"/>
                </a:lnTo>
                <a:lnTo>
                  <a:pt x="0" y="15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7" name="Freeform 335"/>
          <p:cNvSpPr>
            <a:spLocks/>
          </p:cNvSpPr>
          <p:nvPr/>
        </p:nvSpPr>
        <p:spPr bwMode="auto">
          <a:xfrm>
            <a:off x="4557713" y="6043613"/>
            <a:ext cx="6350" cy="11112"/>
          </a:xfrm>
          <a:custGeom>
            <a:avLst/>
            <a:gdLst>
              <a:gd name="T0" fmla="*/ 4762 w 4"/>
              <a:gd name="T1" fmla="*/ 9525 h 7"/>
              <a:gd name="T2" fmla="*/ 4762 w 4"/>
              <a:gd name="T3" fmla="*/ 9525 h 7"/>
              <a:gd name="T4" fmla="*/ 4762 w 4"/>
              <a:gd name="T5" fmla="*/ 6350 h 7"/>
              <a:gd name="T6" fmla="*/ 4762 w 4"/>
              <a:gd name="T7" fmla="*/ 3175 h 7"/>
              <a:gd name="T8" fmla="*/ 3175 w 4"/>
              <a:gd name="T9" fmla="*/ 1587 h 7"/>
              <a:gd name="T10" fmla="*/ 1588 w 4"/>
              <a:gd name="T11" fmla="*/ 0 h 7"/>
              <a:gd name="T12" fmla="*/ 0 w 4"/>
              <a:gd name="T13" fmla="*/ 1587 h 7"/>
              <a:gd name="T14" fmla="*/ 1588 w 4"/>
              <a:gd name="T15" fmla="*/ 3175 h 7"/>
              <a:gd name="T16" fmla="*/ 3175 w 4"/>
              <a:gd name="T17" fmla="*/ 4762 h 7"/>
              <a:gd name="T18" fmla="*/ 3175 w 4"/>
              <a:gd name="T19" fmla="*/ 6350 h 7"/>
              <a:gd name="T20" fmla="*/ 3175 w 4"/>
              <a:gd name="T21" fmla="*/ 7937 h 7"/>
              <a:gd name="T22" fmla="*/ 4762 w 4"/>
              <a:gd name="T23" fmla="*/ 9525 h 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"/>
              <a:gd name="T37" fmla="*/ 0 h 7"/>
              <a:gd name="T38" fmla="*/ 4 w 4"/>
              <a:gd name="T39" fmla="*/ 7 h 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" h="7">
                <a:moveTo>
                  <a:pt x="3" y="6"/>
                </a:moveTo>
                <a:lnTo>
                  <a:pt x="3" y="6"/>
                </a:lnTo>
                <a:lnTo>
                  <a:pt x="3" y="4"/>
                </a:lnTo>
                <a:lnTo>
                  <a:pt x="3" y="2"/>
                </a:lnTo>
                <a:lnTo>
                  <a:pt x="2" y="1"/>
                </a:lnTo>
                <a:lnTo>
                  <a:pt x="1" y="0"/>
                </a:lnTo>
                <a:lnTo>
                  <a:pt x="0" y="1"/>
                </a:lnTo>
                <a:lnTo>
                  <a:pt x="1" y="2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3" y="6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" name="Freeform 336"/>
          <p:cNvSpPr>
            <a:spLocks/>
          </p:cNvSpPr>
          <p:nvPr/>
        </p:nvSpPr>
        <p:spPr bwMode="auto">
          <a:xfrm>
            <a:off x="4557713" y="6056313"/>
            <a:ext cx="6350" cy="22225"/>
          </a:xfrm>
          <a:custGeom>
            <a:avLst/>
            <a:gdLst>
              <a:gd name="T0" fmla="*/ 1588 w 4"/>
              <a:gd name="T1" fmla="*/ 20515 h 13"/>
              <a:gd name="T2" fmla="*/ 1588 w 4"/>
              <a:gd name="T3" fmla="*/ 20515 h 13"/>
              <a:gd name="T4" fmla="*/ 3175 w 4"/>
              <a:gd name="T5" fmla="*/ 18806 h 13"/>
              <a:gd name="T6" fmla="*/ 3175 w 4"/>
              <a:gd name="T7" fmla="*/ 15387 h 13"/>
              <a:gd name="T8" fmla="*/ 3175 w 4"/>
              <a:gd name="T9" fmla="*/ 13677 h 13"/>
              <a:gd name="T10" fmla="*/ 3175 w 4"/>
              <a:gd name="T11" fmla="*/ 10258 h 13"/>
              <a:gd name="T12" fmla="*/ 3175 w 4"/>
              <a:gd name="T13" fmla="*/ 8548 h 13"/>
              <a:gd name="T14" fmla="*/ 3175 w 4"/>
              <a:gd name="T15" fmla="*/ 5129 h 13"/>
              <a:gd name="T16" fmla="*/ 4762 w 4"/>
              <a:gd name="T17" fmla="*/ 3419 h 13"/>
              <a:gd name="T18" fmla="*/ 4762 w 4"/>
              <a:gd name="T19" fmla="*/ 1710 h 13"/>
              <a:gd name="T20" fmla="*/ 3175 w 4"/>
              <a:gd name="T21" fmla="*/ 0 h 13"/>
              <a:gd name="T22" fmla="*/ 3175 w 4"/>
              <a:gd name="T23" fmla="*/ 1710 h 13"/>
              <a:gd name="T24" fmla="*/ 1588 w 4"/>
              <a:gd name="T25" fmla="*/ 5129 h 13"/>
              <a:gd name="T26" fmla="*/ 1588 w 4"/>
              <a:gd name="T27" fmla="*/ 8548 h 13"/>
              <a:gd name="T28" fmla="*/ 1588 w 4"/>
              <a:gd name="T29" fmla="*/ 10258 h 13"/>
              <a:gd name="T30" fmla="*/ 1588 w 4"/>
              <a:gd name="T31" fmla="*/ 11967 h 13"/>
              <a:gd name="T32" fmla="*/ 1588 w 4"/>
              <a:gd name="T33" fmla="*/ 15387 h 13"/>
              <a:gd name="T34" fmla="*/ 0 w 4"/>
              <a:gd name="T35" fmla="*/ 17096 h 13"/>
              <a:gd name="T36" fmla="*/ 0 w 4"/>
              <a:gd name="T37" fmla="*/ 17096 h 13"/>
              <a:gd name="T38" fmla="*/ 1588 w 4"/>
              <a:gd name="T39" fmla="*/ 20515 h 1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"/>
              <a:gd name="T61" fmla="*/ 0 h 13"/>
              <a:gd name="T62" fmla="*/ 4 w 4"/>
              <a:gd name="T63" fmla="*/ 13 h 1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" h="13">
                <a:moveTo>
                  <a:pt x="1" y="12"/>
                </a:moveTo>
                <a:lnTo>
                  <a:pt x="1" y="12"/>
                </a:lnTo>
                <a:lnTo>
                  <a:pt x="2" y="11"/>
                </a:lnTo>
                <a:lnTo>
                  <a:pt x="2" y="9"/>
                </a:lnTo>
                <a:lnTo>
                  <a:pt x="2" y="8"/>
                </a:lnTo>
                <a:lnTo>
                  <a:pt x="2" y="6"/>
                </a:lnTo>
                <a:lnTo>
                  <a:pt x="2" y="5"/>
                </a:lnTo>
                <a:lnTo>
                  <a:pt x="2" y="3"/>
                </a:lnTo>
                <a:lnTo>
                  <a:pt x="3" y="2"/>
                </a:lnTo>
                <a:lnTo>
                  <a:pt x="3" y="1"/>
                </a:lnTo>
                <a:lnTo>
                  <a:pt x="2" y="0"/>
                </a:lnTo>
                <a:lnTo>
                  <a:pt x="2" y="1"/>
                </a:lnTo>
                <a:lnTo>
                  <a:pt x="1" y="3"/>
                </a:lnTo>
                <a:lnTo>
                  <a:pt x="1" y="5"/>
                </a:lnTo>
                <a:lnTo>
                  <a:pt x="1" y="6"/>
                </a:lnTo>
                <a:lnTo>
                  <a:pt x="1" y="7"/>
                </a:lnTo>
                <a:lnTo>
                  <a:pt x="1" y="9"/>
                </a:lnTo>
                <a:lnTo>
                  <a:pt x="0" y="10"/>
                </a:lnTo>
                <a:lnTo>
                  <a:pt x="1" y="12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9" name="Freeform 337"/>
          <p:cNvSpPr>
            <a:spLocks/>
          </p:cNvSpPr>
          <p:nvPr/>
        </p:nvSpPr>
        <p:spPr bwMode="auto">
          <a:xfrm>
            <a:off x="4516438" y="6138863"/>
            <a:ext cx="19050" cy="4762"/>
          </a:xfrm>
          <a:custGeom>
            <a:avLst/>
            <a:gdLst>
              <a:gd name="T0" fmla="*/ 0 w 12"/>
              <a:gd name="T1" fmla="*/ 1191 h 4"/>
              <a:gd name="T2" fmla="*/ 0 w 12"/>
              <a:gd name="T3" fmla="*/ 1191 h 4"/>
              <a:gd name="T4" fmla="*/ 1588 w 12"/>
              <a:gd name="T5" fmla="*/ 2381 h 4"/>
              <a:gd name="T6" fmla="*/ 3175 w 12"/>
              <a:gd name="T7" fmla="*/ 2381 h 4"/>
              <a:gd name="T8" fmla="*/ 4763 w 12"/>
              <a:gd name="T9" fmla="*/ 2381 h 4"/>
              <a:gd name="T10" fmla="*/ 7938 w 12"/>
              <a:gd name="T11" fmla="*/ 2381 h 4"/>
              <a:gd name="T12" fmla="*/ 11112 w 12"/>
              <a:gd name="T13" fmla="*/ 3571 h 4"/>
              <a:gd name="T14" fmla="*/ 12700 w 12"/>
              <a:gd name="T15" fmla="*/ 3571 h 4"/>
              <a:gd name="T16" fmla="*/ 14288 w 12"/>
              <a:gd name="T17" fmla="*/ 3571 h 4"/>
              <a:gd name="T18" fmla="*/ 17463 w 12"/>
              <a:gd name="T19" fmla="*/ 2381 h 4"/>
              <a:gd name="T20" fmla="*/ 14288 w 12"/>
              <a:gd name="T21" fmla="*/ 2381 h 4"/>
              <a:gd name="T22" fmla="*/ 14288 w 12"/>
              <a:gd name="T23" fmla="*/ 2381 h 4"/>
              <a:gd name="T24" fmla="*/ 12700 w 12"/>
              <a:gd name="T25" fmla="*/ 2381 h 4"/>
              <a:gd name="T26" fmla="*/ 11112 w 12"/>
              <a:gd name="T27" fmla="*/ 2381 h 4"/>
              <a:gd name="T28" fmla="*/ 9525 w 12"/>
              <a:gd name="T29" fmla="*/ 2381 h 4"/>
              <a:gd name="T30" fmla="*/ 6350 w 12"/>
              <a:gd name="T31" fmla="*/ 1191 h 4"/>
              <a:gd name="T32" fmla="*/ 4763 w 12"/>
              <a:gd name="T33" fmla="*/ 1191 h 4"/>
              <a:gd name="T34" fmla="*/ 3175 w 12"/>
              <a:gd name="T35" fmla="*/ 0 h 4"/>
              <a:gd name="T36" fmla="*/ 1588 w 12"/>
              <a:gd name="T37" fmla="*/ 0 h 4"/>
              <a:gd name="T38" fmla="*/ 0 w 12"/>
              <a:gd name="T39" fmla="*/ 1191 h 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"/>
              <a:gd name="T61" fmla="*/ 0 h 4"/>
              <a:gd name="T62" fmla="*/ 12 w 12"/>
              <a:gd name="T63" fmla="*/ 4 h 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" h="4">
                <a:moveTo>
                  <a:pt x="0" y="1"/>
                </a:moveTo>
                <a:lnTo>
                  <a:pt x="0" y="1"/>
                </a:lnTo>
                <a:lnTo>
                  <a:pt x="1" y="2"/>
                </a:lnTo>
                <a:lnTo>
                  <a:pt x="2" y="2"/>
                </a:lnTo>
                <a:lnTo>
                  <a:pt x="3" y="2"/>
                </a:lnTo>
                <a:lnTo>
                  <a:pt x="5" y="2"/>
                </a:lnTo>
                <a:lnTo>
                  <a:pt x="7" y="3"/>
                </a:lnTo>
                <a:lnTo>
                  <a:pt x="8" y="3"/>
                </a:lnTo>
                <a:lnTo>
                  <a:pt x="9" y="3"/>
                </a:lnTo>
                <a:lnTo>
                  <a:pt x="11" y="2"/>
                </a:lnTo>
                <a:lnTo>
                  <a:pt x="9" y="2"/>
                </a:lnTo>
                <a:lnTo>
                  <a:pt x="8" y="2"/>
                </a:lnTo>
                <a:lnTo>
                  <a:pt x="7" y="2"/>
                </a:lnTo>
                <a:lnTo>
                  <a:pt x="6" y="2"/>
                </a:lnTo>
                <a:lnTo>
                  <a:pt x="4" y="1"/>
                </a:lnTo>
                <a:lnTo>
                  <a:pt x="3" y="1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0" name="Freeform 338"/>
          <p:cNvSpPr>
            <a:spLocks/>
          </p:cNvSpPr>
          <p:nvPr/>
        </p:nvSpPr>
        <p:spPr bwMode="auto">
          <a:xfrm>
            <a:off x="4768850" y="6442075"/>
            <a:ext cx="103188" cy="114300"/>
          </a:xfrm>
          <a:custGeom>
            <a:avLst/>
            <a:gdLst>
              <a:gd name="T0" fmla="*/ 6160 w 67"/>
              <a:gd name="T1" fmla="*/ 15716 h 80"/>
              <a:gd name="T2" fmla="*/ 13861 w 67"/>
              <a:gd name="T3" fmla="*/ 15716 h 80"/>
              <a:gd name="T4" fmla="*/ 18481 w 67"/>
              <a:gd name="T5" fmla="*/ 20002 h 80"/>
              <a:gd name="T6" fmla="*/ 20022 w 67"/>
              <a:gd name="T7" fmla="*/ 22860 h 80"/>
              <a:gd name="T8" fmla="*/ 26182 w 67"/>
              <a:gd name="T9" fmla="*/ 21431 h 80"/>
              <a:gd name="T10" fmla="*/ 30802 w 67"/>
              <a:gd name="T11" fmla="*/ 18574 h 80"/>
              <a:gd name="T12" fmla="*/ 33883 w 67"/>
              <a:gd name="T13" fmla="*/ 15716 h 80"/>
              <a:gd name="T14" fmla="*/ 33883 w 67"/>
              <a:gd name="T15" fmla="*/ 10001 h 80"/>
              <a:gd name="T16" fmla="*/ 44663 w 67"/>
              <a:gd name="T17" fmla="*/ 1429 h 80"/>
              <a:gd name="T18" fmla="*/ 53904 w 67"/>
              <a:gd name="T19" fmla="*/ 4286 h 80"/>
              <a:gd name="T20" fmla="*/ 63145 w 67"/>
              <a:gd name="T21" fmla="*/ 7144 h 80"/>
              <a:gd name="T22" fmla="*/ 70845 w 67"/>
              <a:gd name="T23" fmla="*/ 2858 h 80"/>
              <a:gd name="T24" fmla="*/ 78546 w 67"/>
              <a:gd name="T25" fmla="*/ 0 h 80"/>
              <a:gd name="T26" fmla="*/ 81626 w 67"/>
              <a:gd name="T27" fmla="*/ 1429 h 80"/>
              <a:gd name="T28" fmla="*/ 84707 w 67"/>
              <a:gd name="T29" fmla="*/ 2858 h 80"/>
              <a:gd name="T30" fmla="*/ 89327 w 67"/>
              <a:gd name="T31" fmla="*/ 5715 h 80"/>
              <a:gd name="T32" fmla="*/ 90867 w 67"/>
              <a:gd name="T33" fmla="*/ 18574 h 80"/>
              <a:gd name="T34" fmla="*/ 95487 w 67"/>
              <a:gd name="T35" fmla="*/ 28575 h 80"/>
              <a:gd name="T36" fmla="*/ 90867 w 67"/>
              <a:gd name="T37" fmla="*/ 34290 h 80"/>
              <a:gd name="T38" fmla="*/ 89327 w 67"/>
              <a:gd name="T39" fmla="*/ 38576 h 80"/>
              <a:gd name="T40" fmla="*/ 92407 w 67"/>
              <a:gd name="T41" fmla="*/ 47149 h 80"/>
              <a:gd name="T42" fmla="*/ 95487 w 67"/>
              <a:gd name="T43" fmla="*/ 54293 h 80"/>
              <a:gd name="T44" fmla="*/ 93947 w 67"/>
              <a:gd name="T45" fmla="*/ 61436 h 80"/>
              <a:gd name="T46" fmla="*/ 93947 w 67"/>
              <a:gd name="T47" fmla="*/ 68580 h 80"/>
              <a:gd name="T48" fmla="*/ 95487 w 67"/>
              <a:gd name="T49" fmla="*/ 78581 h 80"/>
              <a:gd name="T50" fmla="*/ 98568 w 67"/>
              <a:gd name="T51" fmla="*/ 88582 h 80"/>
              <a:gd name="T52" fmla="*/ 100108 w 67"/>
              <a:gd name="T53" fmla="*/ 97155 h 80"/>
              <a:gd name="T54" fmla="*/ 101648 w 67"/>
              <a:gd name="T55" fmla="*/ 105728 h 80"/>
              <a:gd name="T56" fmla="*/ 100108 w 67"/>
              <a:gd name="T57" fmla="*/ 112871 h 80"/>
              <a:gd name="T58" fmla="*/ 86247 w 67"/>
              <a:gd name="T59" fmla="*/ 112871 h 80"/>
              <a:gd name="T60" fmla="*/ 67765 w 67"/>
              <a:gd name="T61" fmla="*/ 110014 h 80"/>
              <a:gd name="T62" fmla="*/ 47744 w 67"/>
              <a:gd name="T63" fmla="*/ 107156 h 80"/>
              <a:gd name="T64" fmla="*/ 40043 w 67"/>
              <a:gd name="T65" fmla="*/ 105728 h 80"/>
              <a:gd name="T66" fmla="*/ 33883 w 67"/>
              <a:gd name="T67" fmla="*/ 104299 h 80"/>
              <a:gd name="T68" fmla="*/ 24642 w 67"/>
              <a:gd name="T69" fmla="*/ 101441 h 80"/>
              <a:gd name="T70" fmla="*/ 20022 w 67"/>
              <a:gd name="T71" fmla="*/ 91440 h 80"/>
              <a:gd name="T72" fmla="*/ 18481 w 67"/>
              <a:gd name="T73" fmla="*/ 80010 h 80"/>
              <a:gd name="T74" fmla="*/ 24642 w 67"/>
              <a:gd name="T75" fmla="*/ 72866 h 80"/>
              <a:gd name="T76" fmla="*/ 33883 w 67"/>
              <a:gd name="T77" fmla="*/ 68580 h 80"/>
              <a:gd name="T78" fmla="*/ 41583 w 67"/>
              <a:gd name="T79" fmla="*/ 62865 h 80"/>
              <a:gd name="T80" fmla="*/ 40043 w 67"/>
              <a:gd name="T81" fmla="*/ 58579 h 80"/>
              <a:gd name="T82" fmla="*/ 29262 w 67"/>
              <a:gd name="T83" fmla="*/ 58579 h 80"/>
              <a:gd name="T84" fmla="*/ 13861 w 67"/>
              <a:gd name="T85" fmla="*/ 58579 h 80"/>
              <a:gd name="T86" fmla="*/ 1540 w 67"/>
              <a:gd name="T87" fmla="*/ 52864 h 80"/>
              <a:gd name="T88" fmla="*/ 1540 w 67"/>
              <a:gd name="T89" fmla="*/ 41434 h 80"/>
              <a:gd name="T90" fmla="*/ 7701 w 67"/>
              <a:gd name="T91" fmla="*/ 37147 h 80"/>
              <a:gd name="T92" fmla="*/ 10781 w 67"/>
              <a:gd name="T93" fmla="*/ 31432 h 80"/>
              <a:gd name="T94" fmla="*/ 0 w 67"/>
              <a:gd name="T95" fmla="*/ 24289 h 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7"/>
              <a:gd name="T145" fmla="*/ 0 h 80"/>
              <a:gd name="T146" fmla="*/ 67 w 67"/>
              <a:gd name="T147" fmla="*/ 80 h 8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7" h="80">
                <a:moveTo>
                  <a:pt x="1" y="15"/>
                </a:moveTo>
                <a:lnTo>
                  <a:pt x="2" y="13"/>
                </a:lnTo>
                <a:lnTo>
                  <a:pt x="4" y="11"/>
                </a:lnTo>
                <a:lnTo>
                  <a:pt x="5" y="11"/>
                </a:lnTo>
                <a:lnTo>
                  <a:pt x="7" y="11"/>
                </a:lnTo>
                <a:lnTo>
                  <a:pt x="9" y="11"/>
                </a:lnTo>
                <a:lnTo>
                  <a:pt x="10" y="12"/>
                </a:lnTo>
                <a:lnTo>
                  <a:pt x="11" y="14"/>
                </a:lnTo>
                <a:lnTo>
                  <a:pt x="12" y="14"/>
                </a:lnTo>
                <a:lnTo>
                  <a:pt x="12" y="15"/>
                </a:lnTo>
                <a:lnTo>
                  <a:pt x="13" y="15"/>
                </a:lnTo>
                <a:lnTo>
                  <a:pt x="13" y="16"/>
                </a:lnTo>
                <a:lnTo>
                  <a:pt x="14" y="16"/>
                </a:lnTo>
                <a:lnTo>
                  <a:pt x="16" y="16"/>
                </a:lnTo>
                <a:lnTo>
                  <a:pt x="17" y="15"/>
                </a:lnTo>
                <a:lnTo>
                  <a:pt x="17" y="13"/>
                </a:lnTo>
                <a:lnTo>
                  <a:pt x="19" y="13"/>
                </a:lnTo>
                <a:lnTo>
                  <a:pt x="20" y="13"/>
                </a:lnTo>
                <a:lnTo>
                  <a:pt x="22" y="13"/>
                </a:lnTo>
                <a:lnTo>
                  <a:pt x="22" y="12"/>
                </a:lnTo>
                <a:lnTo>
                  <a:pt x="22" y="11"/>
                </a:lnTo>
                <a:lnTo>
                  <a:pt x="22" y="9"/>
                </a:lnTo>
                <a:lnTo>
                  <a:pt x="22" y="8"/>
                </a:lnTo>
                <a:lnTo>
                  <a:pt x="22" y="7"/>
                </a:lnTo>
                <a:lnTo>
                  <a:pt x="24" y="5"/>
                </a:lnTo>
                <a:lnTo>
                  <a:pt x="27" y="2"/>
                </a:lnTo>
                <a:lnTo>
                  <a:pt x="29" y="1"/>
                </a:lnTo>
                <a:lnTo>
                  <a:pt x="31" y="0"/>
                </a:lnTo>
                <a:lnTo>
                  <a:pt x="33" y="1"/>
                </a:lnTo>
                <a:lnTo>
                  <a:pt x="35" y="3"/>
                </a:lnTo>
                <a:lnTo>
                  <a:pt x="37" y="5"/>
                </a:lnTo>
                <a:lnTo>
                  <a:pt x="39" y="5"/>
                </a:lnTo>
                <a:lnTo>
                  <a:pt x="41" y="5"/>
                </a:lnTo>
                <a:lnTo>
                  <a:pt x="42" y="4"/>
                </a:lnTo>
                <a:lnTo>
                  <a:pt x="44" y="3"/>
                </a:lnTo>
                <a:lnTo>
                  <a:pt x="46" y="2"/>
                </a:lnTo>
                <a:lnTo>
                  <a:pt x="48" y="1"/>
                </a:lnTo>
                <a:lnTo>
                  <a:pt x="49" y="1"/>
                </a:lnTo>
                <a:lnTo>
                  <a:pt x="51" y="0"/>
                </a:lnTo>
                <a:lnTo>
                  <a:pt x="53" y="0"/>
                </a:lnTo>
                <a:lnTo>
                  <a:pt x="53" y="1"/>
                </a:lnTo>
                <a:lnTo>
                  <a:pt x="54" y="2"/>
                </a:lnTo>
                <a:lnTo>
                  <a:pt x="55" y="2"/>
                </a:lnTo>
                <a:lnTo>
                  <a:pt x="56" y="2"/>
                </a:lnTo>
                <a:lnTo>
                  <a:pt x="57" y="3"/>
                </a:lnTo>
                <a:lnTo>
                  <a:pt x="58" y="4"/>
                </a:lnTo>
                <a:lnTo>
                  <a:pt x="59" y="7"/>
                </a:lnTo>
                <a:lnTo>
                  <a:pt x="59" y="10"/>
                </a:lnTo>
                <a:lnTo>
                  <a:pt x="59" y="13"/>
                </a:lnTo>
                <a:lnTo>
                  <a:pt x="61" y="16"/>
                </a:lnTo>
                <a:lnTo>
                  <a:pt x="62" y="17"/>
                </a:lnTo>
                <a:lnTo>
                  <a:pt x="62" y="20"/>
                </a:lnTo>
                <a:lnTo>
                  <a:pt x="62" y="21"/>
                </a:lnTo>
                <a:lnTo>
                  <a:pt x="60" y="23"/>
                </a:lnTo>
                <a:lnTo>
                  <a:pt x="59" y="24"/>
                </a:lnTo>
                <a:lnTo>
                  <a:pt x="59" y="25"/>
                </a:lnTo>
                <a:lnTo>
                  <a:pt x="58" y="26"/>
                </a:lnTo>
                <a:lnTo>
                  <a:pt x="58" y="27"/>
                </a:lnTo>
                <a:lnTo>
                  <a:pt x="58" y="29"/>
                </a:lnTo>
                <a:lnTo>
                  <a:pt x="59" y="32"/>
                </a:lnTo>
                <a:lnTo>
                  <a:pt x="60" y="33"/>
                </a:lnTo>
                <a:lnTo>
                  <a:pt x="61" y="35"/>
                </a:lnTo>
                <a:lnTo>
                  <a:pt x="61" y="36"/>
                </a:lnTo>
                <a:lnTo>
                  <a:pt x="62" y="38"/>
                </a:lnTo>
                <a:lnTo>
                  <a:pt x="61" y="40"/>
                </a:lnTo>
                <a:lnTo>
                  <a:pt x="61" y="41"/>
                </a:lnTo>
                <a:lnTo>
                  <a:pt x="61" y="43"/>
                </a:lnTo>
                <a:lnTo>
                  <a:pt x="61" y="44"/>
                </a:lnTo>
                <a:lnTo>
                  <a:pt x="61" y="47"/>
                </a:lnTo>
                <a:lnTo>
                  <a:pt x="61" y="48"/>
                </a:lnTo>
                <a:lnTo>
                  <a:pt x="61" y="50"/>
                </a:lnTo>
                <a:lnTo>
                  <a:pt x="62" y="53"/>
                </a:lnTo>
                <a:lnTo>
                  <a:pt x="62" y="55"/>
                </a:lnTo>
                <a:lnTo>
                  <a:pt x="63" y="58"/>
                </a:lnTo>
                <a:lnTo>
                  <a:pt x="64" y="60"/>
                </a:lnTo>
                <a:lnTo>
                  <a:pt x="64" y="62"/>
                </a:lnTo>
                <a:lnTo>
                  <a:pt x="64" y="65"/>
                </a:lnTo>
                <a:lnTo>
                  <a:pt x="65" y="67"/>
                </a:lnTo>
                <a:lnTo>
                  <a:pt x="65" y="68"/>
                </a:lnTo>
                <a:lnTo>
                  <a:pt x="65" y="71"/>
                </a:lnTo>
                <a:lnTo>
                  <a:pt x="66" y="72"/>
                </a:lnTo>
                <a:lnTo>
                  <a:pt x="66" y="74"/>
                </a:lnTo>
                <a:lnTo>
                  <a:pt x="65" y="76"/>
                </a:lnTo>
                <a:lnTo>
                  <a:pt x="65" y="77"/>
                </a:lnTo>
                <a:lnTo>
                  <a:pt x="65" y="79"/>
                </a:lnTo>
                <a:lnTo>
                  <a:pt x="60" y="79"/>
                </a:lnTo>
                <a:lnTo>
                  <a:pt x="56" y="79"/>
                </a:lnTo>
                <a:lnTo>
                  <a:pt x="53" y="78"/>
                </a:lnTo>
                <a:lnTo>
                  <a:pt x="48" y="78"/>
                </a:lnTo>
                <a:lnTo>
                  <a:pt x="44" y="77"/>
                </a:lnTo>
                <a:lnTo>
                  <a:pt x="40" y="77"/>
                </a:lnTo>
                <a:lnTo>
                  <a:pt x="36" y="76"/>
                </a:lnTo>
                <a:lnTo>
                  <a:pt x="31" y="75"/>
                </a:lnTo>
                <a:lnTo>
                  <a:pt x="30" y="75"/>
                </a:lnTo>
                <a:lnTo>
                  <a:pt x="28" y="75"/>
                </a:lnTo>
                <a:lnTo>
                  <a:pt x="26" y="74"/>
                </a:lnTo>
                <a:lnTo>
                  <a:pt x="24" y="74"/>
                </a:lnTo>
                <a:lnTo>
                  <a:pt x="23" y="74"/>
                </a:lnTo>
                <a:lnTo>
                  <a:pt x="22" y="73"/>
                </a:lnTo>
                <a:lnTo>
                  <a:pt x="20" y="72"/>
                </a:lnTo>
                <a:lnTo>
                  <a:pt x="19" y="71"/>
                </a:lnTo>
                <a:lnTo>
                  <a:pt x="16" y="71"/>
                </a:lnTo>
                <a:lnTo>
                  <a:pt x="14" y="68"/>
                </a:lnTo>
                <a:lnTo>
                  <a:pt x="13" y="66"/>
                </a:lnTo>
                <a:lnTo>
                  <a:pt x="13" y="64"/>
                </a:lnTo>
                <a:lnTo>
                  <a:pt x="12" y="61"/>
                </a:lnTo>
                <a:lnTo>
                  <a:pt x="11" y="59"/>
                </a:lnTo>
                <a:lnTo>
                  <a:pt x="12" y="56"/>
                </a:lnTo>
                <a:lnTo>
                  <a:pt x="13" y="54"/>
                </a:lnTo>
                <a:lnTo>
                  <a:pt x="13" y="52"/>
                </a:lnTo>
                <a:lnTo>
                  <a:pt x="16" y="51"/>
                </a:lnTo>
                <a:lnTo>
                  <a:pt x="17" y="50"/>
                </a:lnTo>
                <a:lnTo>
                  <a:pt x="19" y="49"/>
                </a:lnTo>
                <a:lnTo>
                  <a:pt x="22" y="48"/>
                </a:lnTo>
                <a:lnTo>
                  <a:pt x="23" y="47"/>
                </a:lnTo>
                <a:lnTo>
                  <a:pt x="25" y="46"/>
                </a:lnTo>
                <a:lnTo>
                  <a:pt x="27" y="44"/>
                </a:lnTo>
                <a:lnTo>
                  <a:pt x="27" y="43"/>
                </a:lnTo>
                <a:lnTo>
                  <a:pt x="27" y="41"/>
                </a:lnTo>
                <a:lnTo>
                  <a:pt x="26" y="41"/>
                </a:lnTo>
                <a:lnTo>
                  <a:pt x="24" y="40"/>
                </a:lnTo>
                <a:lnTo>
                  <a:pt x="22" y="41"/>
                </a:lnTo>
                <a:lnTo>
                  <a:pt x="19" y="41"/>
                </a:lnTo>
                <a:lnTo>
                  <a:pt x="15" y="41"/>
                </a:lnTo>
                <a:lnTo>
                  <a:pt x="12" y="41"/>
                </a:lnTo>
                <a:lnTo>
                  <a:pt x="9" y="41"/>
                </a:lnTo>
                <a:lnTo>
                  <a:pt x="6" y="40"/>
                </a:lnTo>
                <a:lnTo>
                  <a:pt x="3" y="39"/>
                </a:lnTo>
                <a:lnTo>
                  <a:pt x="1" y="37"/>
                </a:lnTo>
                <a:lnTo>
                  <a:pt x="1" y="35"/>
                </a:lnTo>
                <a:lnTo>
                  <a:pt x="0" y="32"/>
                </a:lnTo>
                <a:lnTo>
                  <a:pt x="1" y="29"/>
                </a:lnTo>
                <a:lnTo>
                  <a:pt x="2" y="27"/>
                </a:lnTo>
                <a:lnTo>
                  <a:pt x="4" y="26"/>
                </a:lnTo>
                <a:lnTo>
                  <a:pt x="5" y="26"/>
                </a:lnTo>
                <a:lnTo>
                  <a:pt x="7" y="26"/>
                </a:lnTo>
                <a:lnTo>
                  <a:pt x="7" y="25"/>
                </a:lnTo>
                <a:lnTo>
                  <a:pt x="7" y="22"/>
                </a:lnTo>
                <a:lnTo>
                  <a:pt x="6" y="20"/>
                </a:lnTo>
                <a:lnTo>
                  <a:pt x="2" y="19"/>
                </a:lnTo>
                <a:lnTo>
                  <a:pt x="0" y="17"/>
                </a:lnTo>
                <a:lnTo>
                  <a:pt x="1" y="15"/>
                </a:lnTo>
              </a:path>
            </a:pathLst>
          </a:custGeom>
          <a:solidFill>
            <a:srgbClr val="FF66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1" name="Freeform 339"/>
          <p:cNvSpPr>
            <a:spLocks/>
          </p:cNvSpPr>
          <p:nvPr/>
        </p:nvSpPr>
        <p:spPr bwMode="auto">
          <a:xfrm>
            <a:off x="5302250" y="5049838"/>
            <a:ext cx="307975" cy="312737"/>
          </a:xfrm>
          <a:custGeom>
            <a:avLst/>
            <a:gdLst>
              <a:gd name="T0" fmla="*/ 13790 w 201"/>
              <a:gd name="T1" fmla="*/ 251644 h 215"/>
              <a:gd name="T2" fmla="*/ 24515 w 201"/>
              <a:gd name="T3" fmla="*/ 266190 h 215"/>
              <a:gd name="T4" fmla="*/ 39838 w 201"/>
              <a:gd name="T5" fmla="*/ 272008 h 215"/>
              <a:gd name="T6" fmla="*/ 53627 w 201"/>
              <a:gd name="T7" fmla="*/ 270554 h 215"/>
              <a:gd name="T8" fmla="*/ 78143 w 201"/>
              <a:gd name="T9" fmla="*/ 288009 h 215"/>
              <a:gd name="T10" fmla="*/ 107255 w 201"/>
              <a:gd name="T11" fmla="*/ 308373 h 215"/>
              <a:gd name="T12" fmla="*/ 125642 w 201"/>
              <a:gd name="T13" fmla="*/ 305464 h 215"/>
              <a:gd name="T14" fmla="*/ 137899 w 201"/>
              <a:gd name="T15" fmla="*/ 302555 h 215"/>
              <a:gd name="T16" fmla="*/ 153221 w 201"/>
              <a:gd name="T17" fmla="*/ 304009 h 215"/>
              <a:gd name="T18" fmla="*/ 177737 w 201"/>
              <a:gd name="T19" fmla="*/ 306919 h 215"/>
              <a:gd name="T20" fmla="*/ 205317 w 201"/>
              <a:gd name="T21" fmla="*/ 304009 h 215"/>
              <a:gd name="T22" fmla="*/ 219107 w 201"/>
              <a:gd name="T23" fmla="*/ 295282 h 215"/>
              <a:gd name="T24" fmla="*/ 231364 w 201"/>
              <a:gd name="T25" fmla="*/ 285100 h 215"/>
              <a:gd name="T26" fmla="*/ 234429 w 201"/>
              <a:gd name="T27" fmla="*/ 285100 h 215"/>
              <a:gd name="T28" fmla="*/ 248219 w 201"/>
              <a:gd name="T29" fmla="*/ 276372 h 215"/>
              <a:gd name="T30" fmla="*/ 260476 w 201"/>
              <a:gd name="T31" fmla="*/ 266190 h 215"/>
              <a:gd name="T32" fmla="*/ 271202 w 201"/>
              <a:gd name="T33" fmla="*/ 248735 h 215"/>
              <a:gd name="T34" fmla="*/ 286524 w 201"/>
              <a:gd name="T35" fmla="*/ 232735 h 215"/>
              <a:gd name="T36" fmla="*/ 291121 w 201"/>
              <a:gd name="T37" fmla="*/ 219643 h 215"/>
              <a:gd name="T38" fmla="*/ 289588 w 201"/>
              <a:gd name="T39" fmla="*/ 206552 h 215"/>
              <a:gd name="T40" fmla="*/ 300314 w 201"/>
              <a:gd name="T41" fmla="*/ 192006 h 215"/>
              <a:gd name="T42" fmla="*/ 306443 w 201"/>
              <a:gd name="T43" fmla="*/ 174551 h 215"/>
              <a:gd name="T44" fmla="*/ 294185 w 201"/>
              <a:gd name="T45" fmla="*/ 155641 h 215"/>
              <a:gd name="T46" fmla="*/ 289588 w 201"/>
              <a:gd name="T47" fmla="*/ 144004 h 215"/>
              <a:gd name="T48" fmla="*/ 284992 w 201"/>
              <a:gd name="T49" fmla="*/ 132368 h 215"/>
              <a:gd name="T50" fmla="*/ 268137 w 201"/>
              <a:gd name="T51" fmla="*/ 120731 h 215"/>
              <a:gd name="T52" fmla="*/ 251283 w 201"/>
              <a:gd name="T53" fmla="*/ 107640 h 215"/>
              <a:gd name="T54" fmla="*/ 240558 w 201"/>
              <a:gd name="T55" fmla="*/ 88730 h 215"/>
              <a:gd name="T56" fmla="*/ 223703 w 201"/>
              <a:gd name="T57" fmla="*/ 82912 h 215"/>
              <a:gd name="T58" fmla="*/ 206849 w 201"/>
              <a:gd name="T59" fmla="*/ 78548 h 215"/>
              <a:gd name="T60" fmla="*/ 197656 w 201"/>
              <a:gd name="T61" fmla="*/ 66911 h 215"/>
              <a:gd name="T62" fmla="*/ 185398 w 201"/>
              <a:gd name="T63" fmla="*/ 59638 h 215"/>
              <a:gd name="T64" fmla="*/ 171608 w 201"/>
              <a:gd name="T65" fmla="*/ 58184 h 215"/>
              <a:gd name="T66" fmla="*/ 162415 w 201"/>
              <a:gd name="T67" fmla="*/ 62547 h 215"/>
              <a:gd name="T68" fmla="*/ 151689 w 201"/>
              <a:gd name="T69" fmla="*/ 45092 h 215"/>
              <a:gd name="T70" fmla="*/ 134835 w 201"/>
              <a:gd name="T71" fmla="*/ 24728 h 215"/>
              <a:gd name="T72" fmla="*/ 119513 w 201"/>
              <a:gd name="T73" fmla="*/ 8728 h 215"/>
              <a:gd name="T74" fmla="*/ 102658 w 201"/>
              <a:gd name="T75" fmla="*/ 0 h 215"/>
              <a:gd name="T76" fmla="*/ 82740 w 201"/>
              <a:gd name="T77" fmla="*/ 2909 h 215"/>
              <a:gd name="T78" fmla="*/ 70482 w 201"/>
              <a:gd name="T79" fmla="*/ 5818 h 215"/>
              <a:gd name="T80" fmla="*/ 56692 w 201"/>
              <a:gd name="T81" fmla="*/ 26183 h 215"/>
              <a:gd name="T82" fmla="*/ 47499 w 201"/>
              <a:gd name="T83" fmla="*/ 52365 h 215"/>
              <a:gd name="T84" fmla="*/ 41370 w 201"/>
              <a:gd name="T85" fmla="*/ 74184 h 215"/>
              <a:gd name="T86" fmla="*/ 30644 w 201"/>
              <a:gd name="T87" fmla="*/ 90185 h 215"/>
              <a:gd name="T88" fmla="*/ 22983 w 201"/>
              <a:gd name="T89" fmla="*/ 106185 h 215"/>
              <a:gd name="T90" fmla="*/ 27580 w 201"/>
              <a:gd name="T91" fmla="*/ 123640 h 215"/>
              <a:gd name="T92" fmla="*/ 30644 w 201"/>
              <a:gd name="T93" fmla="*/ 145459 h 215"/>
              <a:gd name="T94" fmla="*/ 24515 w 201"/>
              <a:gd name="T95" fmla="*/ 173096 h 215"/>
              <a:gd name="T96" fmla="*/ 18387 w 201"/>
              <a:gd name="T97" fmla="*/ 196370 h 215"/>
              <a:gd name="T98" fmla="*/ 7661 w 201"/>
              <a:gd name="T99" fmla="*/ 210916 h 215"/>
              <a:gd name="T100" fmla="*/ 3064 w 201"/>
              <a:gd name="T101" fmla="*/ 225462 h 21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01"/>
              <a:gd name="T154" fmla="*/ 0 h 215"/>
              <a:gd name="T155" fmla="*/ 201 w 201"/>
              <a:gd name="T156" fmla="*/ 215 h 21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01" h="215">
                <a:moveTo>
                  <a:pt x="3" y="166"/>
                </a:moveTo>
                <a:lnTo>
                  <a:pt x="5" y="169"/>
                </a:lnTo>
                <a:lnTo>
                  <a:pt x="7" y="171"/>
                </a:lnTo>
                <a:lnTo>
                  <a:pt x="9" y="173"/>
                </a:lnTo>
                <a:lnTo>
                  <a:pt x="10" y="176"/>
                </a:lnTo>
                <a:lnTo>
                  <a:pt x="13" y="178"/>
                </a:lnTo>
                <a:lnTo>
                  <a:pt x="15" y="180"/>
                </a:lnTo>
                <a:lnTo>
                  <a:pt x="16" y="183"/>
                </a:lnTo>
                <a:lnTo>
                  <a:pt x="20" y="185"/>
                </a:lnTo>
                <a:lnTo>
                  <a:pt x="21" y="186"/>
                </a:lnTo>
                <a:lnTo>
                  <a:pt x="24" y="187"/>
                </a:lnTo>
                <a:lnTo>
                  <a:pt x="26" y="187"/>
                </a:lnTo>
                <a:lnTo>
                  <a:pt x="28" y="187"/>
                </a:lnTo>
                <a:lnTo>
                  <a:pt x="31" y="186"/>
                </a:lnTo>
                <a:lnTo>
                  <a:pt x="33" y="186"/>
                </a:lnTo>
                <a:lnTo>
                  <a:pt x="35" y="186"/>
                </a:lnTo>
                <a:lnTo>
                  <a:pt x="38" y="187"/>
                </a:lnTo>
                <a:lnTo>
                  <a:pt x="42" y="190"/>
                </a:lnTo>
                <a:lnTo>
                  <a:pt x="47" y="194"/>
                </a:lnTo>
                <a:lnTo>
                  <a:pt x="51" y="198"/>
                </a:lnTo>
                <a:lnTo>
                  <a:pt x="56" y="201"/>
                </a:lnTo>
                <a:lnTo>
                  <a:pt x="60" y="205"/>
                </a:lnTo>
                <a:lnTo>
                  <a:pt x="65" y="209"/>
                </a:lnTo>
                <a:lnTo>
                  <a:pt x="70" y="212"/>
                </a:lnTo>
                <a:lnTo>
                  <a:pt x="75" y="214"/>
                </a:lnTo>
                <a:lnTo>
                  <a:pt x="78" y="214"/>
                </a:lnTo>
                <a:lnTo>
                  <a:pt x="80" y="212"/>
                </a:lnTo>
                <a:lnTo>
                  <a:pt x="82" y="210"/>
                </a:lnTo>
                <a:lnTo>
                  <a:pt x="84" y="209"/>
                </a:lnTo>
                <a:lnTo>
                  <a:pt x="86" y="209"/>
                </a:lnTo>
                <a:lnTo>
                  <a:pt x="88" y="208"/>
                </a:lnTo>
                <a:lnTo>
                  <a:pt x="90" y="208"/>
                </a:lnTo>
                <a:lnTo>
                  <a:pt x="93" y="208"/>
                </a:lnTo>
                <a:lnTo>
                  <a:pt x="96" y="209"/>
                </a:lnTo>
                <a:lnTo>
                  <a:pt x="97" y="209"/>
                </a:lnTo>
                <a:lnTo>
                  <a:pt x="100" y="209"/>
                </a:lnTo>
                <a:lnTo>
                  <a:pt x="103" y="210"/>
                </a:lnTo>
                <a:lnTo>
                  <a:pt x="107" y="210"/>
                </a:lnTo>
                <a:lnTo>
                  <a:pt x="111" y="211"/>
                </a:lnTo>
                <a:lnTo>
                  <a:pt x="116" y="211"/>
                </a:lnTo>
                <a:lnTo>
                  <a:pt x="121" y="211"/>
                </a:lnTo>
                <a:lnTo>
                  <a:pt x="125" y="211"/>
                </a:lnTo>
                <a:lnTo>
                  <a:pt x="130" y="210"/>
                </a:lnTo>
                <a:lnTo>
                  <a:pt x="134" y="209"/>
                </a:lnTo>
                <a:lnTo>
                  <a:pt x="138" y="206"/>
                </a:lnTo>
                <a:lnTo>
                  <a:pt x="139" y="205"/>
                </a:lnTo>
                <a:lnTo>
                  <a:pt x="141" y="205"/>
                </a:lnTo>
                <a:lnTo>
                  <a:pt x="143" y="203"/>
                </a:lnTo>
                <a:lnTo>
                  <a:pt x="145" y="201"/>
                </a:lnTo>
                <a:lnTo>
                  <a:pt x="147" y="200"/>
                </a:lnTo>
                <a:lnTo>
                  <a:pt x="150" y="198"/>
                </a:lnTo>
                <a:lnTo>
                  <a:pt x="151" y="196"/>
                </a:lnTo>
                <a:lnTo>
                  <a:pt x="152" y="195"/>
                </a:lnTo>
                <a:lnTo>
                  <a:pt x="153" y="194"/>
                </a:lnTo>
                <a:lnTo>
                  <a:pt x="153" y="195"/>
                </a:lnTo>
                <a:lnTo>
                  <a:pt x="153" y="196"/>
                </a:lnTo>
                <a:lnTo>
                  <a:pt x="154" y="195"/>
                </a:lnTo>
                <a:lnTo>
                  <a:pt x="156" y="194"/>
                </a:lnTo>
                <a:lnTo>
                  <a:pt x="158" y="191"/>
                </a:lnTo>
                <a:lnTo>
                  <a:pt x="162" y="190"/>
                </a:lnTo>
                <a:lnTo>
                  <a:pt x="164" y="189"/>
                </a:lnTo>
                <a:lnTo>
                  <a:pt x="166" y="187"/>
                </a:lnTo>
                <a:lnTo>
                  <a:pt x="169" y="185"/>
                </a:lnTo>
                <a:lnTo>
                  <a:pt x="170" y="183"/>
                </a:lnTo>
                <a:lnTo>
                  <a:pt x="172" y="180"/>
                </a:lnTo>
                <a:lnTo>
                  <a:pt x="174" y="177"/>
                </a:lnTo>
                <a:lnTo>
                  <a:pt x="176" y="174"/>
                </a:lnTo>
                <a:lnTo>
                  <a:pt x="177" y="171"/>
                </a:lnTo>
                <a:lnTo>
                  <a:pt x="180" y="169"/>
                </a:lnTo>
                <a:lnTo>
                  <a:pt x="181" y="165"/>
                </a:lnTo>
                <a:lnTo>
                  <a:pt x="184" y="162"/>
                </a:lnTo>
                <a:lnTo>
                  <a:pt x="187" y="160"/>
                </a:lnTo>
                <a:lnTo>
                  <a:pt x="188" y="157"/>
                </a:lnTo>
                <a:lnTo>
                  <a:pt x="189" y="154"/>
                </a:lnTo>
                <a:lnTo>
                  <a:pt x="190" y="153"/>
                </a:lnTo>
                <a:lnTo>
                  <a:pt x="190" y="151"/>
                </a:lnTo>
                <a:lnTo>
                  <a:pt x="190" y="148"/>
                </a:lnTo>
                <a:lnTo>
                  <a:pt x="189" y="146"/>
                </a:lnTo>
                <a:lnTo>
                  <a:pt x="189" y="144"/>
                </a:lnTo>
                <a:lnTo>
                  <a:pt x="189" y="142"/>
                </a:lnTo>
                <a:lnTo>
                  <a:pt x="190" y="140"/>
                </a:lnTo>
                <a:lnTo>
                  <a:pt x="191" y="137"/>
                </a:lnTo>
                <a:lnTo>
                  <a:pt x="193" y="135"/>
                </a:lnTo>
                <a:lnTo>
                  <a:pt x="196" y="132"/>
                </a:lnTo>
                <a:lnTo>
                  <a:pt x="198" y="130"/>
                </a:lnTo>
                <a:lnTo>
                  <a:pt x="200" y="127"/>
                </a:lnTo>
                <a:lnTo>
                  <a:pt x="200" y="123"/>
                </a:lnTo>
                <a:lnTo>
                  <a:pt x="200" y="120"/>
                </a:lnTo>
                <a:lnTo>
                  <a:pt x="198" y="117"/>
                </a:lnTo>
                <a:lnTo>
                  <a:pt x="196" y="114"/>
                </a:lnTo>
                <a:lnTo>
                  <a:pt x="195" y="111"/>
                </a:lnTo>
                <a:lnTo>
                  <a:pt x="192" y="107"/>
                </a:lnTo>
                <a:lnTo>
                  <a:pt x="191" y="104"/>
                </a:lnTo>
                <a:lnTo>
                  <a:pt x="190" y="103"/>
                </a:lnTo>
                <a:lnTo>
                  <a:pt x="189" y="100"/>
                </a:lnTo>
                <a:lnTo>
                  <a:pt x="189" y="99"/>
                </a:lnTo>
                <a:lnTo>
                  <a:pt x="188" y="96"/>
                </a:lnTo>
                <a:lnTo>
                  <a:pt x="187" y="95"/>
                </a:lnTo>
                <a:lnTo>
                  <a:pt x="187" y="93"/>
                </a:lnTo>
                <a:lnTo>
                  <a:pt x="186" y="91"/>
                </a:lnTo>
                <a:lnTo>
                  <a:pt x="184" y="89"/>
                </a:lnTo>
                <a:lnTo>
                  <a:pt x="181" y="87"/>
                </a:lnTo>
                <a:lnTo>
                  <a:pt x="179" y="85"/>
                </a:lnTo>
                <a:lnTo>
                  <a:pt x="175" y="83"/>
                </a:lnTo>
                <a:lnTo>
                  <a:pt x="172" y="81"/>
                </a:lnTo>
                <a:lnTo>
                  <a:pt x="169" y="78"/>
                </a:lnTo>
                <a:lnTo>
                  <a:pt x="166" y="77"/>
                </a:lnTo>
                <a:lnTo>
                  <a:pt x="164" y="74"/>
                </a:lnTo>
                <a:lnTo>
                  <a:pt x="163" y="71"/>
                </a:lnTo>
                <a:lnTo>
                  <a:pt x="162" y="67"/>
                </a:lnTo>
                <a:lnTo>
                  <a:pt x="159" y="63"/>
                </a:lnTo>
                <a:lnTo>
                  <a:pt x="157" y="61"/>
                </a:lnTo>
                <a:lnTo>
                  <a:pt x="154" y="59"/>
                </a:lnTo>
                <a:lnTo>
                  <a:pt x="151" y="58"/>
                </a:lnTo>
                <a:lnTo>
                  <a:pt x="148" y="57"/>
                </a:lnTo>
                <a:lnTo>
                  <a:pt x="146" y="57"/>
                </a:lnTo>
                <a:lnTo>
                  <a:pt x="143" y="56"/>
                </a:lnTo>
                <a:lnTo>
                  <a:pt x="140" y="56"/>
                </a:lnTo>
                <a:lnTo>
                  <a:pt x="137" y="56"/>
                </a:lnTo>
                <a:lnTo>
                  <a:pt x="135" y="54"/>
                </a:lnTo>
                <a:lnTo>
                  <a:pt x="133" y="53"/>
                </a:lnTo>
                <a:lnTo>
                  <a:pt x="131" y="50"/>
                </a:lnTo>
                <a:lnTo>
                  <a:pt x="129" y="49"/>
                </a:lnTo>
                <a:lnTo>
                  <a:pt x="129" y="46"/>
                </a:lnTo>
                <a:lnTo>
                  <a:pt x="126" y="45"/>
                </a:lnTo>
                <a:lnTo>
                  <a:pt x="125" y="43"/>
                </a:lnTo>
                <a:lnTo>
                  <a:pt x="122" y="42"/>
                </a:lnTo>
                <a:lnTo>
                  <a:pt x="121" y="41"/>
                </a:lnTo>
                <a:lnTo>
                  <a:pt x="118" y="40"/>
                </a:lnTo>
                <a:lnTo>
                  <a:pt x="116" y="39"/>
                </a:lnTo>
                <a:lnTo>
                  <a:pt x="115" y="40"/>
                </a:lnTo>
                <a:lnTo>
                  <a:pt x="112" y="40"/>
                </a:lnTo>
                <a:lnTo>
                  <a:pt x="110" y="41"/>
                </a:lnTo>
                <a:lnTo>
                  <a:pt x="108" y="42"/>
                </a:lnTo>
                <a:lnTo>
                  <a:pt x="107" y="42"/>
                </a:lnTo>
                <a:lnTo>
                  <a:pt x="106" y="43"/>
                </a:lnTo>
                <a:lnTo>
                  <a:pt x="105" y="42"/>
                </a:lnTo>
                <a:lnTo>
                  <a:pt x="104" y="38"/>
                </a:lnTo>
                <a:lnTo>
                  <a:pt x="101" y="34"/>
                </a:lnTo>
                <a:lnTo>
                  <a:pt x="99" y="31"/>
                </a:lnTo>
                <a:lnTo>
                  <a:pt x="96" y="27"/>
                </a:lnTo>
                <a:lnTo>
                  <a:pt x="94" y="24"/>
                </a:lnTo>
                <a:lnTo>
                  <a:pt x="91" y="20"/>
                </a:lnTo>
                <a:lnTo>
                  <a:pt x="88" y="17"/>
                </a:lnTo>
                <a:lnTo>
                  <a:pt x="84" y="14"/>
                </a:lnTo>
                <a:lnTo>
                  <a:pt x="82" y="12"/>
                </a:lnTo>
                <a:lnTo>
                  <a:pt x="80" y="9"/>
                </a:lnTo>
                <a:lnTo>
                  <a:pt x="78" y="6"/>
                </a:lnTo>
                <a:lnTo>
                  <a:pt x="76" y="4"/>
                </a:lnTo>
                <a:lnTo>
                  <a:pt x="74" y="2"/>
                </a:lnTo>
                <a:lnTo>
                  <a:pt x="71" y="2"/>
                </a:lnTo>
                <a:lnTo>
                  <a:pt x="67" y="0"/>
                </a:lnTo>
                <a:lnTo>
                  <a:pt x="64" y="0"/>
                </a:lnTo>
                <a:lnTo>
                  <a:pt x="60" y="0"/>
                </a:lnTo>
                <a:lnTo>
                  <a:pt x="57" y="1"/>
                </a:lnTo>
                <a:lnTo>
                  <a:pt x="54" y="2"/>
                </a:lnTo>
                <a:lnTo>
                  <a:pt x="51" y="2"/>
                </a:lnTo>
                <a:lnTo>
                  <a:pt x="49" y="2"/>
                </a:lnTo>
                <a:lnTo>
                  <a:pt x="48" y="3"/>
                </a:lnTo>
                <a:lnTo>
                  <a:pt x="46" y="4"/>
                </a:lnTo>
                <a:lnTo>
                  <a:pt x="45" y="5"/>
                </a:lnTo>
                <a:lnTo>
                  <a:pt x="41" y="9"/>
                </a:lnTo>
                <a:lnTo>
                  <a:pt x="38" y="14"/>
                </a:lnTo>
                <a:lnTo>
                  <a:pt x="37" y="18"/>
                </a:lnTo>
                <a:lnTo>
                  <a:pt x="36" y="23"/>
                </a:lnTo>
                <a:lnTo>
                  <a:pt x="34" y="27"/>
                </a:lnTo>
                <a:lnTo>
                  <a:pt x="33" y="31"/>
                </a:lnTo>
                <a:lnTo>
                  <a:pt x="31" y="36"/>
                </a:lnTo>
                <a:lnTo>
                  <a:pt x="30" y="41"/>
                </a:lnTo>
                <a:lnTo>
                  <a:pt x="29" y="45"/>
                </a:lnTo>
                <a:lnTo>
                  <a:pt x="28" y="49"/>
                </a:lnTo>
                <a:lnTo>
                  <a:pt x="27" y="51"/>
                </a:lnTo>
                <a:lnTo>
                  <a:pt x="25" y="53"/>
                </a:lnTo>
                <a:lnTo>
                  <a:pt x="24" y="56"/>
                </a:lnTo>
                <a:lnTo>
                  <a:pt x="21" y="59"/>
                </a:lnTo>
                <a:lnTo>
                  <a:pt x="20" y="62"/>
                </a:lnTo>
                <a:lnTo>
                  <a:pt x="17" y="64"/>
                </a:lnTo>
                <a:lnTo>
                  <a:pt x="16" y="67"/>
                </a:lnTo>
                <a:lnTo>
                  <a:pt x="15" y="71"/>
                </a:lnTo>
                <a:lnTo>
                  <a:pt x="15" y="73"/>
                </a:lnTo>
                <a:lnTo>
                  <a:pt x="16" y="76"/>
                </a:lnTo>
                <a:lnTo>
                  <a:pt x="16" y="79"/>
                </a:lnTo>
                <a:lnTo>
                  <a:pt x="17" y="82"/>
                </a:lnTo>
                <a:lnTo>
                  <a:pt x="18" y="85"/>
                </a:lnTo>
                <a:lnTo>
                  <a:pt x="19" y="88"/>
                </a:lnTo>
                <a:lnTo>
                  <a:pt x="20" y="90"/>
                </a:lnTo>
                <a:lnTo>
                  <a:pt x="20" y="95"/>
                </a:lnTo>
                <a:lnTo>
                  <a:pt x="20" y="100"/>
                </a:lnTo>
                <a:lnTo>
                  <a:pt x="19" y="104"/>
                </a:lnTo>
                <a:lnTo>
                  <a:pt x="18" y="110"/>
                </a:lnTo>
                <a:lnTo>
                  <a:pt x="17" y="114"/>
                </a:lnTo>
                <a:lnTo>
                  <a:pt x="16" y="119"/>
                </a:lnTo>
                <a:lnTo>
                  <a:pt x="16" y="125"/>
                </a:lnTo>
                <a:lnTo>
                  <a:pt x="16" y="129"/>
                </a:lnTo>
                <a:lnTo>
                  <a:pt x="15" y="132"/>
                </a:lnTo>
                <a:lnTo>
                  <a:pt x="12" y="135"/>
                </a:lnTo>
                <a:lnTo>
                  <a:pt x="9" y="136"/>
                </a:lnTo>
                <a:lnTo>
                  <a:pt x="6" y="140"/>
                </a:lnTo>
                <a:lnTo>
                  <a:pt x="6" y="142"/>
                </a:lnTo>
                <a:lnTo>
                  <a:pt x="5" y="145"/>
                </a:lnTo>
                <a:lnTo>
                  <a:pt x="5" y="147"/>
                </a:lnTo>
                <a:lnTo>
                  <a:pt x="3" y="150"/>
                </a:lnTo>
                <a:lnTo>
                  <a:pt x="2" y="153"/>
                </a:lnTo>
                <a:lnTo>
                  <a:pt x="2" y="155"/>
                </a:lnTo>
                <a:lnTo>
                  <a:pt x="1" y="158"/>
                </a:lnTo>
                <a:lnTo>
                  <a:pt x="0" y="161"/>
                </a:lnTo>
                <a:lnTo>
                  <a:pt x="3" y="166"/>
                </a:lnTo>
              </a:path>
            </a:pathLst>
          </a:custGeom>
          <a:solidFill>
            <a:srgbClr val="FFCC9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2" name="Freeform 340"/>
          <p:cNvSpPr>
            <a:spLocks/>
          </p:cNvSpPr>
          <p:nvPr/>
        </p:nvSpPr>
        <p:spPr bwMode="auto">
          <a:xfrm>
            <a:off x="4318000" y="1974850"/>
            <a:ext cx="171450" cy="138113"/>
          </a:xfrm>
          <a:custGeom>
            <a:avLst/>
            <a:gdLst>
              <a:gd name="T0" fmla="*/ 9268 w 111"/>
              <a:gd name="T1" fmla="*/ 24978 h 94"/>
              <a:gd name="T2" fmla="*/ 3089 w 111"/>
              <a:gd name="T3" fmla="*/ 16162 h 94"/>
              <a:gd name="T4" fmla="*/ 0 w 111"/>
              <a:gd name="T5" fmla="*/ 4408 h 94"/>
              <a:gd name="T6" fmla="*/ 3089 w 111"/>
              <a:gd name="T7" fmla="*/ 4408 h 94"/>
              <a:gd name="T8" fmla="*/ 12357 w 111"/>
              <a:gd name="T9" fmla="*/ 5877 h 94"/>
              <a:gd name="T10" fmla="*/ 23169 w 111"/>
              <a:gd name="T11" fmla="*/ 2939 h 94"/>
              <a:gd name="T12" fmla="*/ 32436 w 111"/>
              <a:gd name="T13" fmla="*/ 2939 h 94"/>
              <a:gd name="T14" fmla="*/ 47882 w 111"/>
              <a:gd name="T15" fmla="*/ 2939 h 94"/>
              <a:gd name="T16" fmla="*/ 63328 w 111"/>
              <a:gd name="T17" fmla="*/ 0 h 94"/>
              <a:gd name="T18" fmla="*/ 78774 w 111"/>
              <a:gd name="T19" fmla="*/ 2939 h 94"/>
              <a:gd name="T20" fmla="*/ 89586 w 111"/>
              <a:gd name="T21" fmla="*/ 7346 h 94"/>
              <a:gd name="T22" fmla="*/ 106577 w 111"/>
              <a:gd name="T23" fmla="*/ 11754 h 94"/>
              <a:gd name="T24" fmla="*/ 111211 w 111"/>
              <a:gd name="T25" fmla="*/ 22039 h 94"/>
              <a:gd name="T26" fmla="*/ 115845 w 111"/>
              <a:gd name="T27" fmla="*/ 27916 h 94"/>
              <a:gd name="T28" fmla="*/ 122023 w 111"/>
              <a:gd name="T29" fmla="*/ 29386 h 94"/>
              <a:gd name="T30" fmla="*/ 129746 w 111"/>
              <a:gd name="T31" fmla="*/ 29386 h 94"/>
              <a:gd name="T32" fmla="*/ 135924 w 111"/>
              <a:gd name="T33" fmla="*/ 30855 h 94"/>
              <a:gd name="T34" fmla="*/ 131291 w 111"/>
              <a:gd name="T35" fmla="*/ 36732 h 94"/>
              <a:gd name="T36" fmla="*/ 123568 w 111"/>
              <a:gd name="T37" fmla="*/ 39671 h 94"/>
              <a:gd name="T38" fmla="*/ 131291 w 111"/>
              <a:gd name="T39" fmla="*/ 42609 h 94"/>
              <a:gd name="T40" fmla="*/ 139014 w 111"/>
              <a:gd name="T41" fmla="*/ 42609 h 94"/>
              <a:gd name="T42" fmla="*/ 146736 w 111"/>
              <a:gd name="T43" fmla="*/ 39671 h 94"/>
              <a:gd name="T44" fmla="*/ 156004 w 111"/>
              <a:gd name="T45" fmla="*/ 39671 h 94"/>
              <a:gd name="T46" fmla="*/ 162182 w 111"/>
              <a:gd name="T47" fmla="*/ 42609 h 94"/>
              <a:gd name="T48" fmla="*/ 168361 w 111"/>
              <a:gd name="T49" fmla="*/ 52894 h 94"/>
              <a:gd name="T50" fmla="*/ 166816 w 111"/>
              <a:gd name="T51" fmla="*/ 64649 h 94"/>
              <a:gd name="T52" fmla="*/ 160638 w 111"/>
              <a:gd name="T53" fmla="*/ 77872 h 94"/>
              <a:gd name="T54" fmla="*/ 157549 w 111"/>
              <a:gd name="T55" fmla="*/ 77872 h 94"/>
              <a:gd name="T56" fmla="*/ 145192 w 111"/>
              <a:gd name="T57" fmla="*/ 73464 h 94"/>
              <a:gd name="T58" fmla="*/ 128201 w 111"/>
              <a:gd name="T59" fmla="*/ 73464 h 94"/>
              <a:gd name="T60" fmla="*/ 112755 w 111"/>
              <a:gd name="T61" fmla="*/ 74934 h 94"/>
              <a:gd name="T62" fmla="*/ 109666 w 111"/>
              <a:gd name="T63" fmla="*/ 82280 h 94"/>
              <a:gd name="T64" fmla="*/ 103488 w 111"/>
              <a:gd name="T65" fmla="*/ 89627 h 94"/>
              <a:gd name="T66" fmla="*/ 95765 w 111"/>
              <a:gd name="T67" fmla="*/ 92565 h 94"/>
              <a:gd name="T68" fmla="*/ 86497 w 111"/>
              <a:gd name="T69" fmla="*/ 92565 h 94"/>
              <a:gd name="T70" fmla="*/ 84953 w 111"/>
              <a:gd name="T71" fmla="*/ 83749 h 94"/>
              <a:gd name="T72" fmla="*/ 72596 w 111"/>
              <a:gd name="T73" fmla="*/ 77872 h 94"/>
              <a:gd name="T74" fmla="*/ 64873 w 111"/>
              <a:gd name="T75" fmla="*/ 85219 h 94"/>
              <a:gd name="T76" fmla="*/ 63328 w 111"/>
              <a:gd name="T77" fmla="*/ 92565 h 94"/>
              <a:gd name="T78" fmla="*/ 52516 w 111"/>
              <a:gd name="T79" fmla="*/ 105789 h 94"/>
              <a:gd name="T80" fmla="*/ 43249 w 111"/>
              <a:gd name="T81" fmla="*/ 120482 h 94"/>
              <a:gd name="T82" fmla="*/ 35526 w 111"/>
              <a:gd name="T83" fmla="*/ 130767 h 94"/>
              <a:gd name="T84" fmla="*/ 30892 w 111"/>
              <a:gd name="T85" fmla="*/ 135174 h 94"/>
              <a:gd name="T86" fmla="*/ 24714 w 111"/>
              <a:gd name="T87" fmla="*/ 133705 h 94"/>
              <a:gd name="T88" fmla="*/ 18535 w 111"/>
              <a:gd name="T89" fmla="*/ 126359 h 94"/>
              <a:gd name="T90" fmla="*/ 15446 w 111"/>
              <a:gd name="T91" fmla="*/ 116074 h 94"/>
              <a:gd name="T92" fmla="*/ 10812 w 111"/>
              <a:gd name="T93" fmla="*/ 110197 h 94"/>
              <a:gd name="T94" fmla="*/ 13901 w 111"/>
              <a:gd name="T95" fmla="*/ 105789 h 94"/>
              <a:gd name="T96" fmla="*/ 15446 w 111"/>
              <a:gd name="T97" fmla="*/ 98442 h 94"/>
              <a:gd name="T98" fmla="*/ 12357 w 111"/>
              <a:gd name="T99" fmla="*/ 89627 h 94"/>
              <a:gd name="T100" fmla="*/ 6178 w 111"/>
              <a:gd name="T101" fmla="*/ 82280 h 94"/>
              <a:gd name="T102" fmla="*/ 6178 w 111"/>
              <a:gd name="T103" fmla="*/ 76403 h 94"/>
              <a:gd name="T104" fmla="*/ 12357 w 111"/>
              <a:gd name="T105" fmla="*/ 70526 h 94"/>
              <a:gd name="T106" fmla="*/ 13901 w 111"/>
              <a:gd name="T107" fmla="*/ 63179 h 94"/>
              <a:gd name="T108" fmla="*/ 9268 w 111"/>
              <a:gd name="T109" fmla="*/ 54364 h 94"/>
              <a:gd name="T110" fmla="*/ 15446 w 111"/>
              <a:gd name="T111" fmla="*/ 47017 h 94"/>
              <a:gd name="T112" fmla="*/ 10812 w 111"/>
              <a:gd name="T113" fmla="*/ 36732 h 94"/>
              <a:gd name="T114" fmla="*/ 9268 w 111"/>
              <a:gd name="T115" fmla="*/ 30855 h 9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1"/>
              <a:gd name="T175" fmla="*/ 0 h 94"/>
              <a:gd name="T176" fmla="*/ 111 w 111"/>
              <a:gd name="T177" fmla="*/ 94 h 9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1" h="94">
                <a:moveTo>
                  <a:pt x="6" y="21"/>
                </a:moveTo>
                <a:lnTo>
                  <a:pt x="6" y="19"/>
                </a:lnTo>
                <a:lnTo>
                  <a:pt x="6" y="17"/>
                </a:lnTo>
                <a:lnTo>
                  <a:pt x="5" y="14"/>
                </a:lnTo>
                <a:lnTo>
                  <a:pt x="5" y="13"/>
                </a:lnTo>
                <a:lnTo>
                  <a:pt x="2" y="11"/>
                </a:lnTo>
                <a:lnTo>
                  <a:pt x="1" y="8"/>
                </a:lnTo>
                <a:lnTo>
                  <a:pt x="0" y="6"/>
                </a:lnTo>
                <a:lnTo>
                  <a:pt x="0" y="3"/>
                </a:lnTo>
                <a:lnTo>
                  <a:pt x="1" y="3"/>
                </a:lnTo>
                <a:lnTo>
                  <a:pt x="2" y="3"/>
                </a:lnTo>
                <a:lnTo>
                  <a:pt x="4" y="4"/>
                </a:lnTo>
                <a:lnTo>
                  <a:pt x="6" y="4"/>
                </a:lnTo>
                <a:lnTo>
                  <a:pt x="8" y="4"/>
                </a:lnTo>
                <a:lnTo>
                  <a:pt x="10" y="3"/>
                </a:lnTo>
                <a:lnTo>
                  <a:pt x="12" y="2"/>
                </a:lnTo>
                <a:lnTo>
                  <a:pt x="15" y="2"/>
                </a:lnTo>
                <a:lnTo>
                  <a:pt x="17" y="2"/>
                </a:lnTo>
                <a:lnTo>
                  <a:pt x="18" y="1"/>
                </a:lnTo>
                <a:lnTo>
                  <a:pt x="21" y="2"/>
                </a:lnTo>
                <a:lnTo>
                  <a:pt x="25" y="2"/>
                </a:lnTo>
                <a:lnTo>
                  <a:pt x="28" y="2"/>
                </a:lnTo>
                <a:lnTo>
                  <a:pt x="31" y="2"/>
                </a:lnTo>
                <a:lnTo>
                  <a:pt x="35" y="1"/>
                </a:lnTo>
                <a:lnTo>
                  <a:pt x="38" y="1"/>
                </a:lnTo>
                <a:lnTo>
                  <a:pt x="41" y="0"/>
                </a:lnTo>
                <a:lnTo>
                  <a:pt x="45" y="0"/>
                </a:lnTo>
                <a:lnTo>
                  <a:pt x="48" y="1"/>
                </a:lnTo>
                <a:lnTo>
                  <a:pt x="51" y="2"/>
                </a:lnTo>
                <a:lnTo>
                  <a:pt x="53" y="3"/>
                </a:lnTo>
                <a:lnTo>
                  <a:pt x="55" y="5"/>
                </a:lnTo>
                <a:lnTo>
                  <a:pt x="58" y="5"/>
                </a:lnTo>
                <a:lnTo>
                  <a:pt x="62" y="7"/>
                </a:lnTo>
                <a:lnTo>
                  <a:pt x="66" y="7"/>
                </a:lnTo>
                <a:lnTo>
                  <a:pt x="69" y="8"/>
                </a:lnTo>
                <a:lnTo>
                  <a:pt x="71" y="12"/>
                </a:lnTo>
                <a:lnTo>
                  <a:pt x="71" y="14"/>
                </a:lnTo>
                <a:lnTo>
                  <a:pt x="72" y="15"/>
                </a:lnTo>
                <a:lnTo>
                  <a:pt x="72" y="17"/>
                </a:lnTo>
                <a:lnTo>
                  <a:pt x="73" y="18"/>
                </a:lnTo>
                <a:lnTo>
                  <a:pt x="75" y="19"/>
                </a:lnTo>
                <a:lnTo>
                  <a:pt x="76" y="19"/>
                </a:lnTo>
                <a:lnTo>
                  <a:pt x="78" y="19"/>
                </a:lnTo>
                <a:lnTo>
                  <a:pt x="79" y="20"/>
                </a:lnTo>
                <a:lnTo>
                  <a:pt x="81" y="20"/>
                </a:lnTo>
                <a:lnTo>
                  <a:pt x="82" y="20"/>
                </a:lnTo>
                <a:lnTo>
                  <a:pt x="84" y="20"/>
                </a:lnTo>
                <a:lnTo>
                  <a:pt x="86" y="20"/>
                </a:lnTo>
                <a:lnTo>
                  <a:pt x="87" y="21"/>
                </a:lnTo>
                <a:lnTo>
                  <a:pt x="88" y="21"/>
                </a:lnTo>
                <a:lnTo>
                  <a:pt x="88" y="24"/>
                </a:lnTo>
                <a:lnTo>
                  <a:pt x="87" y="24"/>
                </a:lnTo>
                <a:lnTo>
                  <a:pt x="85" y="25"/>
                </a:lnTo>
                <a:lnTo>
                  <a:pt x="84" y="26"/>
                </a:lnTo>
                <a:lnTo>
                  <a:pt x="82" y="26"/>
                </a:lnTo>
                <a:lnTo>
                  <a:pt x="80" y="27"/>
                </a:lnTo>
                <a:lnTo>
                  <a:pt x="81" y="28"/>
                </a:lnTo>
                <a:lnTo>
                  <a:pt x="83" y="29"/>
                </a:lnTo>
                <a:lnTo>
                  <a:pt x="85" y="29"/>
                </a:lnTo>
                <a:lnTo>
                  <a:pt x="86" y="29"/>
                </a:lnTo>
                <a:lnTo>
                  <a:pt x="88" y="29"/>
                </a:lnTo>
                <a:lnTo>
                  <a:pt x="90" y="29"/>
                </a:lnTo>
                <a:lnTo>
                  <a:pt x="92" y="28"/>
                </a:lnTo>
                <a:lnTo>
                  <a:pt x="93" y="27"/>
                </a:lnTo>
                <a:lnTo>
                  <a:pt x="95" y="27"/>
                </a:lnTo>
                <a:lnTo>
                  <a:pt x="97" y="26"/>
                </a:lnTo>
                <a:lnTo>
                  <a:pt x="99" y="26"/>
                </a:lnTo>
                <a:lnTo>
                  <a:pt x="101" y="27"/>
                </a:lnTo>
                <a:lnTo>
                  <a:pt x="103" y="27"/>
                </a:lnTo>
                <a:lnTo>
                  <a:pt x="105" y="28"/>
                </a:lnTo>
                <a:lnTo>
                  <a:pt x="105" y="29"/>
                </a:lnTo>
                <a:lnTo>
                  <a:pt x="107" y="30"/>
                </a:lnTo>
                <a:lnTo>
                  <a:pt x="108" y="33"/>
                </a:lnTo>
                <a:lnTo>
                  <a:pt x="109" y="36"/>
                </a:lnTo>
                <a:lnTo>
                  <a:pt x="110" y="38"/>
                </a:lnTo>
                <a:lnTo>
                  <a:pt x="109" y="41"/>
                </a:lnTo>
                <a:lnTo>
                  <a:pt x="108" y="44"/>
                </a:lnTo>
                <a:lnTo>
                  <a:pt x="108" y="47"/>
                </a:lnTo>
                <a:lnTo>
                  <a:pt x="105" y="50"/>
                </a:lnTo>
                <a:lnTo>
                  <a:pt x="104" y="53"/>
                </a:lnTo>
                <a:lnTo>
                  <a:pt x="103" y="53"/>
                </a:lnTo>
                <a:lnTo>
                  <a:pt x="102" y="53"/>
                </a:lnTo>
                <a:lnTo>
                  <a:pt x="101" y="53"/>
                </a:lnTo>
                <a:lnTo>
                  <a:pt x="98" y="52"/>
                </a:lnTo>
                <a:lnTo>
                  <a:pt x="94" y="50"/>
                </a:lnTo>
                <a:lnTo>
                  <a:pt x="90" y="50"/>
                </a:lnTo>
                <a:lnTo>
                  <a:pt x="87" y="50"/>
                </a:lnTo>
                <a:lnTo>
                  <a:pt x="83" y="50"/>
                </a:lnTo>
                <a:lnTo>
                  <a:pt x="80" y="50"/>
                </a:lnTo>
                <a:lnTo>
                  <a:pt x="76" y="50"/>
                </a:lnTo>
                <a:lnTo>
                  <a:pt x="73" y="51"/>
                </a:lnTo>
                <a:lnTo>
                  <a:pt x="72" y="53"/>
                </a:lnTo>
                <a:lnTo>
                  <a:pt x="72" y="54"/>
                </a:lnTo>
                <a:lnTo>
                  <a:pt x="71" y="56"/>
                </a:lnTo>
                <a:lnTo>
                  <a:pt x="70" y="58"/>
                </a:lnTo>
                <a:lnTo>
                  <a:pt x="68" y="59"/>
                </a:lnTo>
                <a:lnTo>
                  <a:pt x="67" y="61"/>
                </a:lnTo>
                <a:lnTo>
                  <a:pt x="65" y="62"/>
                </a:lnTo>
                <a:lnTo>
                  <a:pt x="64" y="63"/>
                </a:lnTo>
                <a:lnTo>
                  <a:pt x="62" y="63"/>
                </a:lnTo>
                <a:lnTo>
                  <a:pt x="60" y="64"/>
                </a:lnTo>
                <a:lnTo>
                  <a:pt x="58" y="63"/>
                </a:lnTo>
                <a:lnTo>
                  <a:pt x="56" y="63"/>
                </a:lnTo>
                <a:lnTo>
                  <a:pt x="55" y="61"/>
                </a:lnTo>
                <a:lnTo>
                  <a:pt x="55" y="59"/>
                </a:lnTo>
                <a:lnTo>
                  <a:pt x="55" y="57"/>
                </a:lnTo>
                <a:lnTo>
                  <a:pt x="54" y="56"/>
                </a:lnTo>
                <a:lnTo>
                  <a:pt x="51" y="53"/>
                </a:lnTo>
                <a:lnTo>
                  <a:pt x="47" y="53"/>
                </a:lnTo>
                <a:lnTo>
                  <a:pt x="45" y="54"/>
                </a:lnTo>
                <a:lnTo>
                  <a:pt x="42" y="57"/>
                </a:lnTo>
                <a:lnTo>
                  <a:pt x="42" y="58"/>
                </a:lnTo>
                <a:lnTo>
                  <a:pt x="42" y="60"/>
                </a:lnTo>
                <a:lnTo>
                  <a:pt x="41" y="62"/>
                </a:lnTo>
                <a:lnTo>
                  <a:pt x="41" y="63"/>
                </a:lnTo>
                <a:lnTo>
                  <a:pt x="38" y="66"/>
                </a:lnTo>
                <a:lnTo>
                  <a:pt x="36" y="69"/>
                </a:lnTo>
                <a:lnTo>
                  <a:pt x="34" y="72"/>
                </a:lnTo>
                <a:lnTo>
                  <a:pt x="32" y="75"/>
                </a:lnTo>
                <a:lnTo>
                  <a:pt x="30" y="79"/>
                </a:lnTo>
                <a:lnTo>
                  <a:pt x="28" y="82"/>
                </a:lnTo>
                <a:lnTo>
                  <a:pt x="26" y="85"/>
                </a:lnTo>
                <a:lnTo>
                  <a:pt x="25" y="88"/>
                </a:lnTo>
                <a:lnTo>
                  <a:pt x="23" y="89"/>
                </a:lnTo>
                <a:lnTo>
                  <a:pt x="22" y="90"/>
                </a:lnTo>
                <a:lnTo>
                  <a:pt x="21" y="91"/>
                </a:lnTo>
                <a:lnTo>
                  <a:pt x="20" y="92"/>
                </a:lnTo>
                <a:lnTo>
                  <a:pt x="18" y="93"/>
                </a:lnTo>
                <a:lnTo>
                  <a:pt x="17" y="92"/>
                </a:lnTo>
                <a:lnTo>
                  <a:pt x="16" y="91"/>
                </a:lnTo>
                <a:lnTo>
                  <a:pt x="15" y="91"/>
                </a:lnTo>
                <a:lnTo>
                  <a:pt x="14" y="88"/>
                </a:lnTo>
                <a:lnTo>
                  <a:pt x="12" y="86"/>
                </a:lnTo>
                <a:lnTo>
                  <a:pt x="11" y="84"/>
                </a:lnTo>
                <a:lnTo>
                  <a:pt x="10" y="81"/>
                </a:lnTo>
                <a:lnTo>
                  <a:pt x="10" y="79"/>
                </a:lnTo>
                <a:lnTo>
                  <a:pt x="8" y="78"/>
                </a:lnTo>
                <a:lnTo>
                  <a:pt x="8" y="77"/>
                </a:lnTo>
                <a:lnTo>
                  <a:pt x="7" y="75"/>
                </a:lnTo>
                <a:lnTo>
                  <a:pt x="7" y="74"/>
                </a:lnTo>
                <a:lnTo>
                  <a:pt x="8" y="73"/>
                </a:lnTo>
                <a:lnTo>
                  <a:pt x="9" y="72"/>
                </a:lnTo>
                <a:lnTo>
                  <a:pt x="10" y="72"/>
                </a:lnTo>
                <a:lnTo>
                  <a:pt x="10" y="69"/>
                </a:lnTo>
                <a:lnTo>
                  <a:pt x="10" y="67"/>
                </a:lnTo>
                <a:lnTo>
                  <a:pt x="9" y="65"/>
                </a:lnTo>
                <a:lnTo>
                  <a:pt x="8" y="63"/>
                </a:lnTo>
                <a:lnTo>
                  <a:pt x="8" y="61"/>
                </a:lnTo>
                <a:lnTo>
                  <a:pt x="6" y="59"/>
                </a:lnTo>
                <a:lnTo>
                  <a:pt x="5" y="57"/>
                </a:lnTo>
                <a:lnTo>
                  <a:pt x="4" y="56"/>
                </a:lnTo>
                <a:lnTo>
                  <a:pt x="2" y="54"/>
                </a:lnTo>
                <a:lnTo>
                  <a:pt x="2" y="53"/>
                </a:lnTo>
                <a:lnTo>
                  <a:pt x="4" y="52"/>
                </a:lnTo>
                <a:lnTo>
                  <a:pt x="4" y="50"/>
                </a:lnTo>
                <a:lnTo>
                  <a:pt x="5" y="50"/>
                </a:lnTo>
                <a:lnTo>
                  <a:pt x="8" y="48"/>
                </a:lnTo>
                <a:lnTo>
                  <a:pt x="9" y="47"/>
                </a:lnTo>
                <a:lnTo>
                  <a:pt x="10" y="46"/>
                </a:lnTo>
                <a:lnTo>
                  <a:pt x="9" y="43"/>
                </a:lnTo>
                <a:lnTo>
                  <a:pt x="8" y="41"/>
                </a:lnTo>
                <a:lnTo>
                  <a:pt x="7" y="40"/>
                </a:lnTo>
                <a:lnTo>
                  <a:pt x="6" y="37"/>
                </a:lnTo>
                <a:lnTo>
                  <a:pt x="8" y="35"/>
                </a:lnTo>
                <a:lnTo>
                  <a:pt x="9" y="34"/>
                </a:lnTo>
                <a:lnTo>
                  <a:pt x="10" y="32"/>
                </a:lnTo>
                <a:lnTo>
                  <a:pt x="10" y="30"/>
                </a:lnTo>
                <a:lnTo>
                  <a:pt x="9" y="27"/>
                </a:lnTo>
                <a:lnTo>
                  <a:pt x="7" y="25"/>
                </a:lnTo>
                <a:lnTo>
                  <a:pt x="5" y="23"/>
                </a:lnTo>
                <a:lnTo>
                  <a:pt x="5" y="21"/>
                </a:lnTo>
                <a:lnTo>
                  <a:pt x="6" y="21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" name="Freeform 341"/>
          <p:cNvSpPr>
            <a:spLocks/>
          </p:cNvSpPr>
          <p:nvPr/>
        </p:nvSpPr>
        <p:spPr bwMode="auto">
          <a:xfrm>
            <a:off x="4411663" y="1982788"/>
            <a:ext cx="17462" cy="4762"/>
          </a:xfrm>
          <a:custGeom>
            <a:avLst/>
            <a:gdLst>
              <a:gd name="T0" fmla="*/ 15875 w 11"/>
              <a:gd name="T1" fmla="*/ 3571 h 4"/>
              <a:gd name="T2" fmla="*/ 15875 w 11"/>
              <a:gd name="T3" fmla="*/ 3571 h 4"/>
              <a:gd name="T4" fmla="*/ 14287 w 11"/>
              <a:gd name="T5" fmla="*/ 1191 h 4"/>
              <a:gd name="T6" fmla="*/ 9525 w 11"/>
              <a:gd name="T7" fmla="*/ 0 h 4"/>
              <a:gd name="T8" fmla="*/ 4762 w 11"/>
              <a:gd name="T9" fmla="*/ 0 h 4"/>
              <a:gd name="T10" fmla="*/ 1587 w 11"/>
              <a:gd name="T11" fmla="*/ 0 h 4"/>
              <a:gd name="T12" fmla="*/ 0 w 11"/>
              <a:gd name="T13" fmla="*/ 1191 h 4"/>
              <a:gd name="T14" fmla="*/ 3175 w 11"/>
              <a:gd name="T15" fmla="*/ 1191 h 4"/>
              <a:gd name="T16" fmla="*/ 9525 w 11"/>
              <a:gd name="T17" fmla="*/ 2381 h 4"/>
              <a:gd name="T18" fmla="*/ 11112 w 11"/>
              <a:gd name="T19" fmla="*/ 2381 h 4"/>
              <a:gd name="T20" fmla="*/ 12700 w 11"/>
              <a:gd name="T21" fmla="*/ 3571 h 4"/>
              <a:gd name="T22" fmla="*/ 15875 w 11"/>
              <a:gd name="T23" fmla="*/ 3571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"/>
              <a:gd name="T37" fmla="*/ 0 h 4"/>
              <a:gd name="T38" fmla="*/ 11 w 11"/>
              <a:gd name="T39" fmla="*/ 4 h 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" h="4">
                <a:moveTo>
                  <a:pt x="10" y="3"/>
                </a:moveTo>
                <a:lnTo>
                  <a:pt x="10" y="3"/>
                </a:lnTo>
                <a:lnTo>
                  <a:pt x="9" y="1"/>
                </a:lnTo>
                <a:lnTo>
                  <a:pt x="6" y="0"/>
                </a:lnTo>
                <a:lnTo>
                  <a:pt x="3" y="0"/>
                </a:lnTo>
                <a:lnTo>
                  <a:pt x="1" y="0"/>
                </a:lnTo>
                <a:lnTo>
                  <a:pt x="0" y="1"/>
                </a:lnTo>
                <a:lnTo>
                  <a:pt x="2" y="1"/>
                </a:lnTo>
                <a:lnTo>
                  <a:pt x="6" y="2"/>
                </a:lnTo>
                <a:lnTo>
                  <a:pt x="7" y="2"/>
                </a:lnTo>
                <a:lnTo>
                  <a:pt x="8" y="3"/>
                </a:lnTo>
                <a:lnTo>
                  <a:pt x="10" y="3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4" name="Freeform 342"/>
          <p:cNvSpPr>
            <a:spLocks/>
          </p:cNvSpPr>
          <p:nvPr/>
        </p:nvSpPr>
        <p:spPr bwMode="auto">
          <a:xfrm>
            <a:off x="4430713" y="1995488"/>
            <a:ext cx="1587" cy="6350"/>
          </a:xfrm>
          <a:custGeom>
            <a:avLst/>
            <a:gdLst>
              <a:gd name="T0" fmla="*/ 0 w 1"/>
              <a:gd name="T1" fmla="*/ 3175 h 4"/>
              <a:gd name="T2" fmla="*/ 0 w 1"/>
              <a:gd name="T3" fmla="*/ 3175 h 4"/>
              <a:gd name="T4" fmla="*/ 0 w 1"/>
              <a:gd name="T5" fmla="*/ 3175 h 4"/>
              <a:gd name="T6" fmla="*/ 0 w 1"/>
              <a:gd name="T7" fmla="*/ 1588 h 4"/>
              <a:gd name="T8" fmla="*/ 0 w 1"/>
              <a:gd name="T9" fmla="*/ 0 h 4"/>
              <a:gd name="T10" fmla="*/ 0 w 1"/>
              <a:gd name="T11" fmla="*/ 0 h 4"/>
              <a:gd name="T12" fmla="*/ 0 w 1"/>
              <a:gd name="T13" fmla="*/ 0 h 4"/>
              <a:gd name="T14" fmla="*/ 0 w 1"/>
              <a:gd name="T15" fmla="*/ 1588 h 4"/>
              <a:gd name="T16" fmla="*/ 0 w 1"/>
              <a:gd name="T17" fmla="*/ 3175 h 4"/>
              <a:gd name="T18" fmla="*/ 0 w 1"/>
              <a:gd name="T19" fmla="*/ 3175 h 4"/>
              <a:gd name="T20" fmla="*/ 0 w 1"/>
              <a:gd name="T21" fmla="*/ 4762 h 4"/>
              <a:gd name="T22" fmla="*/ 0 w 1"/>
              <a:gd name="T23" fmla="*/ 3175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"/>
              <a:gd name="T37" fmla="*/ 0 h 4"/>
              <a:gd name="T38" fmla="*/ 1 w 1"/>
              <a:gd name="T39" fmla="*/ 4 h 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" h="4">
                <a:moveTo>
                  <a:pt x="0" y="2"/>
                </a:move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2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5" name="Freeform 343"/>
          <p:cNvSpPr>
            <a:spLocks/>
          </p:cNvSpPr>
          <p:nvPr/>
        </p:nvSpPr>
        <p:spPr bwMode="auto">
          <a:xfrm>
            <a:off x="4435475" y="2003425"/>
            <a:ext cx="15875" cy="0"/>
          </a:xfrm>
          <a:custGeom>
            <a:avLst/>
            <a:gdLst>
              <a:gd name="T0" fmla="*/ 14432 w 11"/>
              <a:gd name="T1" fmla="*/ 0 h 1"/>
              <a:gd name="T2" fmla="*/ 14432 w 11"/>
              <a:gd name="T3" fmla="*/ 0 h 1"/>
              <a:gd name="T4" fmla="*/ 11545 w 11"/>
              <a:gd name="T5" fmla="*/ 0 h 1"/>
              <a:gd name="T6" fmla="*/ 10102 w 11"/>
              <a:gd name="T7" fmla="*/ 0 h 1"/>
              <a:gd name="T8" fmla="*/ 8659 w 11"/>
              <a:gd name="T9" fmla="*/ 0 h 1"/>
              <a:gd name="T10" fmla="*/ 7216 w 11"/>
              <a:gd name="T11" fmla="*/ 0 h 1"/>
              <a:gd name="T12" fmla="*/ 5773 w 11"/>
              <a:gd name="T13" fmla="*/ 0 h 1"/>
              <a:gd name="T14" fmla="*/ 4330 w 11"/>
              <a:gd name="T15" fmla="*/ 0 h 1"/>
              <a:gd name="T16" fmla="*/ 2886 w 11"/>
              <a:gd name="T17" fmla="*/ 0 h 1"/>
              <a:gd name="T18" fmla="*/ 1443 w 11"/>
              <a:gd name="T19" fmla="*/ 0 h 1"/>
              <a:gd name="T20" fmla="*/ 0 w 11"/>
              <a:gd name="T21" fmla="*/ 0 h 1"/>
              <a:gd name="T22" fmla="*/ 1443 w 11"/>
              <a:gd name="T23" fmla="*/ 0 h 1"/>
              <a:gd name="T24" fmla="*/ 4330 w 11"/>
              <a:gd name="T25" fmla="*/ 0 h 1"/>
              <a:gd name="T26" fmla="*/ 5773 w 11"/>
              <a:gd name="T27" fmla="*/ 0 h 1"/>
              <a:gd name="T28" fmla="*/ 7216 w 11"/>
              <a:gd name="T29" fmla="*/ 0 h 1"/>
              <a:gd name="T30" fmla="*/ 8659 w 11"/>
              <a:gd name="T31" fmla="*/ 0 h 1"/>
              <a:gd name="T32" fmla="*/ 10102 w 11"/>
              <a:gd name="T33" fmla="*/ 0 h 1"/>
              <a:gd name="T34" fmla="*/ 11545 w 11"/>
              <a:gd name="T35" fmla="*/ 0 h 1"/>
              <a:gd name="T36" fmla="*/ 12989 w 11"/>
              <a:gd name="T37" fmla="*/ 0 h 1"/>
              <a:gd name="T38" fmla="*/ 14432 w 11"/>
              <a:gd name="T39" fmla="*/ 0 h 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1"/>
              <a:gd name="T61" fmla="*/ 0 h 1"/>
              <a:gd name="T62" fmla="*/ 11 w 11"/>
              <a:gd name="T63" fmla="*/ 0 h 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1" h="1">
                <a:moveTo>
                  <a:pt x="10" y="0"/>
                </a:moveTo>
                <a:lnTo>
                  <a:pt x="10" y="0"/>
                </a:lnTo>
                <a:lnTo>
                  <a:pt x="8" y="0"/>
                </a:lnTo>
                <a:lnTo>
                  <a:pt x="7" y="0"/>
                </a:lnTo>
                <a:lnTo>
                  <a:pt x="6" y="0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6" name="Freeform 344"/>
          <p:cNvSpPr>
            <a:spLocks/>
          </p:cNvSpPr>
          <p:nvPr/>
        </p:nvSpPr>
        <p:spPr bwMode="auto">
          <a:xfrm>
            <a:off x="4452938" y="2005013"/>
            <a:ext cx="4762" cy="4762"/>
          </a:xfrm>
          <a:custGeom>
            <a:avLst/>
            <a:gdLst>
              <a:gd name="T0" fmla="*/ 0 w 2"/>
              <a:gd name="T1" fmla="*/ 3175 h 3"/>
              <a:gd name="T2" fmla="*/ 0 w 2"/>
              <a:gd name="T3" fmla="*/ 3175 h 3"/>
              <a:gd name="T4" fmla="*/ 0 w 2"/>
              <a:gd name="T5" fmla="*/ 3175 h 3"/>
              <a:gd name="T6" fmla="*/ 0 w 2"/>
              <a:gd name="T7" fmla="*/ 1587 h 3"/>
              <a:gd name="T8" fmla="*/ 0 w 2"/>
              <a:gd name="T9" fmla="*/ 0 h 3"/>
              <a:gd name="T10" fmla="*/ 2381 w 2"/>
              <a:gd name="T11" fmla="*/ 0 h 3"/>
              <a:gd name="T12" fmla="*/ 2381 w 2"/>
              <a:gd name="T13" fmla="*/ 1587 h 3"/>
              <a:gd name="T14" fmla="*/ 2381 w 2"/>
              <a:gd name="T15" fmla="*/ 1587 h 3"/>
              <a:gd name="T16" fmla="*/ 2381 w 2"/>
              <a:gd name="T17" fmla="*/ 1587 h 3"/>
              <a:gd name="T18" fmla="*/ 2381 w 2"/>
              <a:gd name="T19" fmla="*/ 1587 h 3"/>
              <a:gd name="T20" fmla="*/ 2381 w 2"/>
              <a:gd name="T21" fmla="*/ 3175 h 3"/>
              <a:gd name="T22" fmla="*/ 0 w 2"/>
              <a:gd name="T23" fmla="*/ 3175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"/>
              <a:gd name="T37" fmla="*/ 0 h 3"/>
              <a:gd name="T38" fmla="*/ 2 w 2"/>
              <a:gd name="T39" fmla="*/ 3 h 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" h="3">
                <a:moveTo>
                  <a:pt x="0" y="2"/>
                </a:move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0" y="2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7" name="Freeform 345"/>
          <p:cNvSpPr>
            <a:spLocks/>
          </p:cNvSpPr>
          <p:nvPr/>
        </p:nvSpPr>
        <p:spPr bwMode="auto">
          <a:xfrm>
            <a:off x="4446588" y="2012950"/>
            <a:ext cx="6350" cy="1588"/>
          </a:xfrm>
          <a:custGeom>
            <a:avLst/>
            <a:gdLst>
              <a:gd name="T0" fmla="*/ 1270 w 5"/>
              <a:gd name="T1" fmla="*/ 0 h 2"/>
              <a:gd name="T2" fmla="*/ 1270 w 5"/>
              <a:gd name="T3" fmla="*/ 794 h 2"/>
              <a:gd name="T4" fmla="*/ 1270 w 5"/>
              <a:gd name="T5" fmla="*/ 794 h 2"/>
              <a:gd name="T6" fmla="*/ 2540 w 5"/>
              <a:gd name="T7" fmla="*/ 794 h 2"/>
              <a:gd name="T8" fmla="*/ 3810 w 5"/>
              <a:gd name="T9" fmla="*/ 794 h 2"/>
              <a:gd name="T10" fmla="*/ 5080 w 5"/>
              <a:gd name="T11" fmla="*/ 0 h 2"/>
              <a:gd name="T12" fmla="*/ 3810 w 5"/>
              <a:gd name="T13" fmla="*/ 0 h 2"/>
              <a:gd name="T14" fmla="*/ 3810 w 5"/>
              <a:gd name="T15" fmla="*/ 0 h 2"/>
              <a:gd name="T16" fmla="*/ 2540 w 5"/>
              <a:gd name="T17" fmla="*/ 0 h 2"/>
              <a:gd name="T18" fmla="*/ 1270 w 5"/>
              <a:gd name="T19" fmla="*/ 0 h 2"/>
              <a:gd name="T20" fmla="*/ 0 w 5"/>
              <a:gd name="T21" fmla="*/ 794 h 2"/>
              <a:gd name="T22" fmla="*/ 0 w 5"/>
              <a:gd name="T23" fmla="*/ 794 h 2"/>
              <a:gd name="T24" fmla="*/ 1270 w 5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"/>
              <a:gd name="T40" fmla="*/ 0 h 2"/>
              <a:gd name="T41" fmla="*/ 5 w 5"/>
              <a:gd name="T42" fmla="*/ 2 h 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" h="2">
                <a:moveTo>
                  <a:pt x="1" y="0"/>
                </a:moveTo>
                <a:lnTo>
                  <a:pt x="1" y="1"/>
                </a:lnTo>
                <a:lnTo>
                  <a:pt x="2" y="1"/>
                </a:lnTo>
                <a:lnTo>
                  <a:pt x="3" y="1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1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" name="Freeform 346"/>
          <p:cNvSpPr>
            <a:spLocks/>
          </p:cNvSpPr>
          <p:nvPr/>
        </p:nvSpPr>
        <p:spPr bwMode="auto">
          <a:xfrm>
            <a:off x="4446588" y="2014538"/>
            <a:ext cx="15875" cy="3175"/>
          </a:xfrm>
          <a:custGeom>
            <a:avLst/>
            <a:gdLst>
              <a:gd name="T0" fmla="*/ 12989 w 11"/>
              <a:gd name="T1" fmla="*/ 0 h 1"/>
              <a:gd name="T2" fmla="*/ 12989 w 11"/>
              <a:gd name="T3" fmla="*/ 0 h 1"/>
              <a:gd name="T4" fmla="*/ 11545 w 11"/>
              <a:gd name="T5" fmla="*/ 0 h 1"/>
              <a:gd name="T6" fmla="*/ 10102 w 11"/>
              <a:gd name="T7" fmla="*/ 0 h 1"/>
              <a:gd name="T8" fmla="*/ 8659 w 11"/>
              <a:gd name="T9" fmla="*/ 0 h 1"/>
              <a:gd name="T10" fmla="*/ 7216 w 11"/>
              <a:gd name="T11" fmla="*/ 0 h 1"/>
              <a:gd name="T12" fmla="*/ 5773 w 11"/>
              <a:gd name="T13" fmla="*/ 0 h 1"/>
              <a:gd name="T14" fmla="*/ 4330 w 11"/>
              <a:gd name="T15" fmla="*/ 0 h 1"/>
              <a:gd name="T16" fmla="*/ 2886 w 11"/>
              <a:gd name="T17" fmla="*/ 0 h 1"/>
              <a:gd name="T18" fmla="*/ 1443 w 11"/>
              <a:gd name="T19" fmla="*/ 0 h 1"/>
              <a:gd name="T20" fmla="*/ 0 w 11"/>
              <a:gd name="T21" fmla="*/ 0 h 1"/>
              <a:gd name="T22" fmla="*/ 1443 w 11"/>
              <a:gd name="T23" fmla="*/ 0 h 1"/>
              <a:gd name="T24" fmla="*/ 2886 w 11"/>
              <a:gd name="T25" fmla="*/ 0 h 1"/>
              <a:gd name="T26" fmla="*/ 5773 w 11"/>
              <a:gd name="T27" fmla="*/ 0 h 1"/>
              <a:gd name="T28" fmla="*/ 7216 w 11"/>
              <a:gd name="T29" fmla="*/ 0 h 1"/>
              <a:gd name="T30" fmla="*/ 8659 w 11"/>
              <a:gd name="T31" fmla="*/ 0 h 1"/>
              <a:gd name="T32" fmla="*/ 10102 w 11"/>
              <a:gd name="T33" fmla="*/ 0 h 1"/>
              <a:gd name="T34" fmla="*/ 12989 w 11"/>
              <a:gd name="T35" fmla="*/ 0 h 1"/>
              <a:gd name="T36" fmla="*/ 14432 w 11"/>
              <a:gd name="T37" fmla="*/ 0 h 1"/>
              <a:gd name="T38" fmla="*/ 12989 w 11"/>
              <a:gd name="T39" fmla="*/ 0 h 1"/>
              <a:gd name="T40" fmla="*/ 12989 w 11"/>
              <a:gd name="T41" fmla="*/ 0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"/>
              <a:gd name="T64" fmla="*/ 0 h 1"/>
              <a:gd name="T65" fmla="*/ 11 w 11"/>
              <a:gd name="T66" fmla="*/ 1 h 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" h="1">
                <a:moveTo>
                  <a:pt x="9" y="0"/>
                </a:moveTo>
                <a:lnTo>
                  <a:pt x="9" y="0"/>
                </a:lnTo>
                <a:lnTo>
                  <a:pt x="8" y="0"/>
                </a:lnTo>
                <a:lnTo>
                  <a:pt x="7" y="0"/>
                </a:lnTo>
                <a:lnTo>
                  <a:pt x="6" y="0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9" y="0"/>
                </a:lnTo>
                <a:lnTo>
                  <a:pt x="10" y="0"/>
                </a:lnTo>
                <a:lnTo>
                  <a:pt x="9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9" name="Freeform 347"/>
          <p:cNvSpPr>
            <a:spLocks/>
          </p:cNvSpPr>
          <p:nvPr/>
        </p:nvSpPr>
        <p:spPr bwMode="auto">
          <a:xfrm>
            <a:off x="4467225" y="2014538"/>
            <a:ext cx="19050" cy="4762"/>
          </a:xfrm>
          <a:custGeom>
            <a:avLst/>
            <a:gdLst>
              <a:gd name="T0" fmla="*/ 17585 w 13"/>
              <a:gd name="T1" fmla="*/ 3175 h 3"/>
              <a:gd name="T2" fmla="*/ 17585 w 13"/>
              <a:gd name="T3" fmla="*/ 3175 h 3"/>
              <a:gd name="T4" fmla="*/ 16119 w 13"/>
              <a:gd name="T5" fmla="*/ 1587 h 3"/>
              <a:gd name="T6" fmla="*/ 14654 w 13"/>
              <a:gd name="T7" fmla="*/ 1587 h 3"/>
              <a:gd name="T8" fmla="*/ 13188 w 13"/>
              <a:gd name="T9" fmla="*/ 0 h 3"/>
              <a:gd name="T10" fmla="*/ 10258 w 13"/>
              <a:gd name="T11" fmla="*/ 0 h 3"/>
              <a:gd name="T12" fmla="*/ 7327 w 13"/>
              <a:gd name="T13" fmla="*/ 0 h 3"/>
              <a:gd name="T14" fmla="*/ 4396 w 13"/>
              <a:gd name="T15" fmla="*/ 0 h 3"/>
              <a:gd name="T16" fmla="*/ 2931 w 13"/>
              <a:gd name="T17" fmla="*/ 0 h 3"/>
              <a:gd name="T18" fmla="*/ 0 w 13"/>
              <a:gd name="T19" fmla="*/ 0 h 3"/>
              <a:gd name="T20" fmla="*/ 1465 w 13"/>
              <a:gd name="T21" fmla="*/ 1587 h 3"/>
              <a:gd name="T22" fmla="*/ 2931 w 13"/>
              <a:gd name="T23" fmla="*/ 1587 h 3"/>
              <a:gd name="T24" fmla="*/ 4396 w 13"/>
              <a:gd name="T25" fmla="*/ 1587 h 3"/>
              <a:gd name="T26" fmla="*/ 7327 w 13"/>
              <a:gd name="T27" fmla="*/ 1587 h 3"/>
              <a:gd name="T28" fmla="*/ 8792 w 13"/>
              <a:gd name="T29" fmla="*/ 1587 h 3"/>
              <a:gd name="T30" fmla="*/ 10258 w 13"/>
              <a:gd name="T31" fmla="*/ 1587 h 3"/>
              <a:gd name="T32" fmla="*/ 13188 w 13"/>
              <a:gd name="T33" fmla="*/ 3175 h 3"/>
              <a:gd name="T34" fmla="*/ 13188 w 13"/>
              <a:gd name="T35" fmla="*/ 3175 h 3"/>
              <a:gd name="T36" fmla="*/ 14654 w 13"/>
              <a:gd name="T37" fmla="*/ 3175 h 3"/>
              <a:gd name="T38" fmla="*/ 17585 w 13"/>
              <a:gd name="T39" fmla="*/ 3175 h 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3"/>
              <a:gd name="T61" fmla="*/ 0 h 3"/>
              <a:gd name="T62" fmla="*/ 13 w 13"/>
              <a:gd name="T63" fmla="*/ 3 h 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3" h="3">
                <a:moveTo>
                  <a:pt x="12" y="2"/>
                </a:moveTo>
                <a:lnTo>
                  <a:pt x="12" y="2"/>
                </a:lnTo>
                <a:lnTo>
                  <a:pt x="11" y="1"/>
                </a:lnTo>
                <a:lnTo>
                  <a:pt x="10" y="1"/>
                </a:lnTo>
                <a:lnTo>
                  <a:pt x="9" y="0"/>
                </a:lnTo>
                <a:lnTo>
                  <a:pt x="7" y="0"/>
                </a:lnTo>
                <a:lnTo>
                  <a:pt x="5" y="0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" y="1"/>
                </a:lnTo>
                <a:lnTo>
                  <a:pt x="2" y="1"/>
                </a:lnTo>
                <a:lnTo>
                  <a:pt x="3" y="1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9" y="2"/>
                </a:lnTo>
                <a:lnTo>
                  <a:pt x="10" y="2"/>
                </a:lnTo>
                <a:lnTo>
                  <a:pt x="12" y="2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0" name="Freeform 348"/>
          <p:cNvSpPr>
            <a:spLocks/>
          </p:cNvSpPr>
          <p:nvPr/>
        </p:nvSpPr>
        <p:spPr bwMode="auto">
          <a:xfrm>
            <a:off x="4484688" y="2020888"/>
            <a:ext cx="7937" cy="30162"/>
          </a:xfrm>
          <a:custGeom>
            <a:avLst/>
            <a:gdLst>
              <a:gd name="T0" fmla="*/ 1587 w 5"/>
              <a:gd name="T1" fmla="*/ 28726 h 21"/>
              <a:gd name="T2" fmla="*/ 1587 w 5"/>
              <a:gd name="T3" fmla="*/ 28726 h 21"/>
              <a:gd name="T4" fmla="*/ 3175 w 5"/>
              <a:gd name="T5" fmla="*/ 24417 h 21"/>
              <a:gd name="T6" fmla="*/ 4762 w 5"/>
              <a:gd name="T7" fmla="*/ 21544 h 21"/>
              <a:gd name="T8" fmla="*/ 4762 w 5"/>
              <a:gd name="T9" fmla="*/ 18672 h 21"/>
              <a:gd name="T10" fmla="*/ 6350 w 5"/>
              <a:gd name="T11" fmla="*/ 14363 h 21"/>
              <a:gd name="T12" fmla="*/ 6350 w 5"/>
              <a:gd name="T13" fmla="*/ 10054 h 21"/>
              <a:gd name="T14" fmla="*/ 6350 w 5"/>
              <a:gd name="T15" fmla="*/ 7181 h 21"/>
              <a:gd name="T16" fmla="*/ 4762 w 5"/>
              <a:gd name="T17" fmla="*/ 2873 h 21"/>
              <a:gd name="T18" fmla="*/ 4762 w 5"/>
              <a:gd name="T19" fmla="*/ 0 h 21"/>
              <a:gd name="T20" fmla="*/ 1587 w 5"/>
              <a:gd name="T21" fmla="*/ 1436 h 21"/>
              <a:gd name="T22" fmla="*/ 3175 w 5"/>
              <a:gd name="T23" fmla="*/ 4309 h 21"/>
              <a:gd name="T24" fmla="*/ 4762 w 5"/>
              <a:gd name="T25" fmla="*/ 7181 h 21"/>
              <a:gd name="T26" fmla="*/ 4762 w 5"/>
              <a:gd name="T27" fmla="*/ 10054 h 21"/>
              <a:gd name="T28" fmla="*/ 4762 w 5"/>
              <a:gd name="T29" fmla="*/ 14363 h 21"/>
              <a:gd name="T30" fmla="*/ 3175 w 5"/>
              <a:gd name="T31" fmla="*/ 17235 h 21"/>
              <a:gd name="T32" fmla="*/ 1587 w 5"/>
              <a:gd name="T33" fmla="*/ 20108 h 21"/>
              <a:gd name="T34" fmla="*/ 1587 w 5"/>
              <a:gd name="T35" fmla="*/ 22981 h 21"/>
              <a:gd name="T36" fmla="*/ 0 w 5"/>
              <a:gd name="T37" fmla="*/ 25853 h 21"/>
              <a:gd name="T38" fmla="*/ 0 w 5"/>
              <a:gd name="T39" fmla="*/ 27289 h 21"/>
              <a:gd name="T40" fmla="*/ 1587 w 5"/>
              <a:gd name="T41" fmla="*/ 28726 h 2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"/>
              <a:gd name="T64" fmla="*/ 0 h 21"/>
              <a:gd name="T65" fmla="*/ 5 w 5"/>
              <a:gd name="T66" fmla="*/ 21 h 2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" h="21">
                <a:moveTo>
                  <a:pt x="1" y="20"/>
                </a:moveTo>
                <a:lnTo>
                  <a:pt x="1" y="20"/>
                </a:lnTo>
                <a:lnTo>
                  <a:pt x="2" y="17"/>
                </a:lnTo>
                <a:lnTo>
                  <a:pt x="3" y="15"/>
                </a:lnTo>
                <a:lnTo>
                  <a:pt x="3" y="13"/>
                </a:lnTo>
                <a:lnTo>
                  <a:pt x="4" y="10"/>
                </a:lnTo>
                <a:lnTo>
                  <a:pt x="4" y="7"/>
                </a:lnTo>
                <a:lnTo>
                  <a:pt x="4" y="5"/>
                </a:lnTo>
                <a:lnTo>
                  <a:pt x="3" y="2"/>
                </a:lnTo>
                <a:lnTo>
                  <a:pt x="3" y="0"/>
                </a:lnTo>
                <a:lnTo>
                  <a:pt x="1" y="1"/>
                </a:lnTo>
                <a:lnTo>
                  <a:pt x="2" y="3"/>
                </a:lnTo>
                <a:lnTo>
                  <a:pt x="3" y="5"/>
                </a:lnTo>
                <a:lnTo>
                  <a:pt x="3" y="7"/>
                </a:lnTo>
                <a:lnTo>
                  <a:pt x="3" y="10"/>
                </a:lnTo>
                <a:lnTo>
                  <a:pt x="2" y="12"/>
                </a:lnTo>
                <a:lnTo>
                  <a:pt x="1" y="14"/>
                </a:lnTo>
                <a:lnTo>
                  <a:pt x="1" y="16"/>
                </a:lnTo>
                <a:lnTo>
                  <a:pt x="0" y="18"/>
                </a:lnTo>
                <a:lnTo>
                  <a:pt x="0" y="19"/>
                </a:lnTo>
                <a:lnTo>
                  <a:pt x="1" y="2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1" name="Freeform 349"/>
          <p:cNvSpPr>
            <a:spLocks/>
          </p:cNvSpPr>
          <p:nvPr/>
        </p:nvSpPr>
        <p:spPr bwMode="auto">
          <a:xfrm>
            <a:off x="4478338" y="2051050"/>
            <a:ext cx="3175" cy="3175"/>
          </a:xfrm>
          <a:custGeom>
            <a:avLst/>
            <a:gdLst>
              <a:gd name="T0" fmla="*/ 1588 w 2"/>
              <a:gd name="T1" fmla="*/ 0 h 3"/>
              <a:gd name="T2" fmla="*/ 1588 w 2"/>
              <a:gd name="T3" fmla="*/ 0 h 3"/>
              <a:gd name="T4" fmla="*/ 1588 w 2"/>
              <a:gd name="T5" fmla="*/ 0 h 3"/>
              <a:gd name="T6" fmla="*/ 1588 w 2"/>
              <a:gd name="T7" fmla="*/ 0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1058 h 3"/>
              <a:gd name="T14" fmla="*/ 1588 w 2"/>
              <a:gd name="T15" fmla="*/ 2117 h 3"/>
              <a:gd name="T16" fmla="*/ 1588 w 2"/>
              <a:gd name="T17" fmla="*/ 2117 h 3"/>
              <a:gd name="T18" fmla="*/ 1588 w 2"/>
              <a:gd name="T19" fmla="*/ 2117 h 3"/>
              <a:gd name="T20" fmla="*/ 1588 w 2"/>
              <a:gd name="T21" fmla="*/ 1058 h 3"/>
              <a:gd name="T22" fmla="*/ 1588 w 2"/>
              <a:gd name="T23" fmla="*/ 0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"/>
              <a:gd name="T37" fmla="*/ 0 h 3"/>
              <a:gd name="T38" fmla="*/ 2 w 2"/>
              <a:gd name="T39" fmla="*/ 3 h 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" h="3">
                <a:moveTo>
                  <a:pt x="1" y="0"/>
                </a:move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2" name="Freeform 350"/>
          <p:cNvSpPr>
            <a:spLocks/>
          </p:cNvSpPr>
          <p:nvPr/>
        </p:nvSpPr>
        <p:spPr bwMode="auto">
          <a:xfrm>
            <a:off x="4435475" y="2047875"/>
            <a:ext cx="41275" cy="4763"/>
          </a:xfrm>
          <a:custGeom>
            <a:avLst/>
            <a:gdLst>
              <a:gd name="T0" fmla="*/ 1529 w 27"/>
              <a:gd name="T1" fmla="*/ 3175 h 3"/>
              <a:gd name="T2" fmla="*/ 1529 w 27"/>
              <a:gd name="T3" fmla="*/ 3175 h 3"/>
              <a:gd name="T4" fmla="*/ 6115 w 27"/>
              <a:gd name="T5" fmla="*/ 1588 h 3"/>
              <a:gd name="T6" fmla="*/ 10701 w 27"/>
              <a:gd name="T7" fmla="*/ 1588 h 3"/>
              <a:gd name="T8" fmla="*/ 15287 w 27"/>
              <a:gd name="T9" fmla="*/ 1588 h 3"/>
              <a:gd name="T10" fmla="*/ 19873 w 27"/>
              <a:gd name="T11" fmla="*/ 1588 h 3"/>
              <a:gd name="T12" fmla="*/ 24459 w 27"/>
              <a:gd name="T13" fmla="*/ 1588 h 3"/>
              <a:gd name="T14" fmla="*/ 27517 w 27"/>
              <a:gd name="T15" fmla="*/ 1588 h 3"/>
              <a:gd name="T16" fmla="*/ 33631 w 27"/>
              <a:gd name="T17" fmla="*/ 3175 h 3"/>
              <a:gd name="T18" fmla="*/ 38218 w 27"/>
              <a:gd name="T19" fmla="*/ 3175 h 3"/>
              <a:gd name="T20" fmla="*/ 39746 w 27"/>
              <a:gd name="T21" fmla="*/ 1588 h 3"/>
              <a:gd name="T22" fmla="*/ 35160 w 27"/>
              <a:gd name="T23" fmla="*/ 1588 h 3"/>
              <a:gd name="T24" fmla="*/ 30574 w 27"/>
              <a:gd name="T25" fmla="*/ 1588 h 3"/>
              <a:gd name="T26" fmla="*/ 24459 w 27"/>
              <a:gd name="T27" fmla="*/ 0 h 3"/>
              <a:gd name="T28" fmla="*/ 19873 w 27"/>
              <a:gd name="T29" fmla="*/ 0 h 3"/>
              <a:gd name="T30" fmla="*/ 15287 w 27"/>
              <a:gd name="T31" fmla="*/ 0 h 3"/>
              <a:gd name="T32" fmla="*/ 10701 w 27"/>
              <a:gd name="T33" fmla="*/ 0 h 3"/>
              <a:gd name="T34" fmla="*/ 4586 w 27"/>
              <a:gd name="T35" fmla="*/ 0 h 3"/>
              <a:gd name="T36" fmla="*/ 0 w 27"/>
              <a:gd name="T37" fmla="*/ 1588 h 3"/>
              <a:gd name="T38" fmla="*/ 1529 w 27"/>
              <a:gd name="T39" fmla="*/ 3175 h 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7"/>
              <a:gd name="T61" fmla="*/ 0 h 3"/>
              <a:gd name="T62" fmla="*/ 27 w 27"/>
              <a:gd name="T63" fmla="*/ 3 h 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7" h="3">
                <a:moveTo>
                  <a:pt x="1" y="2"/>
                </a:moveTo>
                <a:lnTo>
                  <a:pt x="1" y="2"/>
                </a:lnTo>
                <a:lnTo>
                  <a:pt x="4" y="1"/>
                </a:lnTo>
                <a:lnTo>
                  <a:pt x="7" y="1"/>
                </a:lnTo>
                <a:lnTo>
                  <a:pt x="10" y="1"/>
                </a:lnTo>
                <a:lnTo>
                  <a:pt x="13" y="1"/>
                </a:lnTo>
                <a:lnTo>
                  <a:pt x="16" y="1"/>
                </a:lnTo>
                <a:lnTo>
                  <a:pt x="18" y="1"/>
                </a:lnTo>
                <a:lnTo>
                  <a:pt x="22" y="2"/>
                </a:lnTo>
                <a:lnTo>
                  <a:pt x="25" y="2"/>
                </a:lnTo>
                <a:lnTo>
                  <a:pt x="26" y="1"/>
                </a:lnTo>
                <a:lnTo>
                  <a:pt x="23" y="1"/>
                </a:lnTo>
                <a:lnTo>
                  <a:pt x="20" y="1"/>
                </a:lnTo>
                <a:lnTo>
                  <a:pt x="16" y="0"/>
                </a:lnTo>
                <a:lnTo>
                  <a:pt x="13" y="0"/>
                </a:lnTo>
                <a:lnTo>
                  <a:pt x="10" y="0"/>
                </a:lnTo>
                <a:lnTo>
                  <a:pt x="7" y="0"/>
                </a:lnTo>
                <a:lnTo>
                  <a:pt x="3" y="0"/>
                </a:lnTo>
                <a:lnTo>
                  <a:pt x="0" y="1"/>
                </a:lnTo>
                <a:lnTo>
                  <a:pt x="1" y="2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3" name="Freeform 351"/>
          <p:cNvSpPr>
            <a:spLocks/>
          </p:cNvSpPr>
          <p:nvPr/>
        </p:nvSpPr>
        <p:spPr bwMode="auto">
          <a:xfrm>
            <a:off x="4267200" y="1974850"/>
            <a:ext cx="241300" cy="74613"/>
          </a:xfrm>
          <a:custGeom>
            <a:avLst/>
            <a:gdLst>
              <a:gd name="T0" fmla="*/ 241300 w 50"/>
              <a:gd name="T1" fmla="*/ 74613 h 43"/>
              <a:gd name="T2" fmla="*/ 241300 w 50"/>
              <a:gd name="T3" fmla="*/ 74613 h 43"/>
              <a:gd name="T4" fmla="*/ 125476 w 50"/>
              <a:gd name="T5" fmla="*/ 62467 h 43"/>
              <a:gd name="T6" fmla="*/ 0 w 50"/>
              <a:gd name="T7" fmla="*/ 36439 h 43"/>
              <a:gd name="T8" fmla="*/ 125476 w 50"/>
              <a:gd name="T9" fmla="*/ 36439 h 43"/>
              <a:gd name="T10" fmla="*/ 125476 w 50"/>
              <a:gd name="T11" fmla="*/ 24293 h 43"/>
              <a:gd name="T12" fmla="*/ 125476 w 50"/>
              <a:gd name="T13" fmla="*/ 24293 h 43"/>
              <a:gd name="T14" fmla="*/ 125476 w 50"/>
              <a:gd name="T15" fmla="*/ 0 h 43"/>
              <a:gd name="T16" fmla="*/ 241300 w 50"/>
              <a:gd name="T17" fmla="*/ 12146 h 43"/>
              <a:gd name="T18" fmla="*/ 241300 w 50"/>
              <a:gd name="T19" fmla="*/ 24293 h 43"/>
              <a:gd name="T20" fmla="*/ 241300 w 50"/>
              <a:gd name="T21" fmla="*/ 50320 h 43"/>
              <a:gd name="T22" fmla="*/ 241300 w 50"/>
              <a:gd name="T23" fmla="*/ 62467 h 43"/>
              <a:gd name="T24" fmla="*/ 241300 w 50"/>
              <a:gd name="T25" fmla="*/ 74613 h 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0"/>
              <a:gd name="T40" fmla="*/ 0 h 43"/>
              <a:gd name="T41" fmla="*/ 50 w 50"/>
              <a:gd name="T42" fmla="*/ 43 h 4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0" h="43">
                <a:moveTo>
                  <a:pt x="50" y="43"/>
                </a:moveTo>
                <a:lnTo>
                  <a:pt x="50" y="43"/>
                </a:lnTo>
                <a:lnTo>
                  <a:pt x="26" y="36"/>
                </a:lnTo>
                <a:lnTo>
                  <a:pt x="0" y="21"/>
                </a:lnTo>
                <a:lnTo>
                  <a:pt x="26" y="21"/>
                </a:lnTo>
                <a:lnTo>
                  <a:pt x="26" y="14"/>
                </a:lnTo>
                <a:lnTo>
                  <a:pt x="26" y="0"/>
                </a:lnTo>
                <a:lnTo>
                  <a:pt x="50" y="7"/>
                </a:lnTo>
                <a:lnTo>
                  <a:pt x="50" y="14"/>
                </a:lnTo>
                <a:lnTo>
                  <a:pt x="50" y="29"/>
                </a:lnTo>
                <a:lnTo>
                  <a:pt x="50" y="36"/>
                </a:lnTo>
                <a:lnTo>
                  <a:pt x="50" y="43"/>
                </a:lnTo>
              </a:path>
            </a:pathLst>
          </a:custGeom>
          <a:solidFill>
            <a:srgbClr val="FFCC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4" name="Freeform 352"/>
          <p:cNvSpPr>
            <a:spLocks/>
          </p:cNvSpPr>
          <p:nvPr/>
        </p:nvSpPr>
        <p:spPr bwMode="auto">
          <a:xfrm>
            <a:off x="3935413" y="2078038"/>
            <a:ext cx="120650" cy="41275"/>
          </a:xfrm>
          <a:custGeom>
            <a:avLst/>
            <a:gdLst>
              <a:gd name="T0" fmla="*/ 84455 w 80"/>
              <a:gd name="T1" fmla="*/ 34159 h 29"/>
              <a:gd name="T2" fmla="*/ 87471 w 80"/>
              <a:gd name="T3" fmla="*/ 31312 h 29"/>
              <a:gd name="T4" fmla="*/ 91996 w 80"/>
              <a:gd name="T5" fmla="*/ 31312 h 29"/>
              <a:gd name="T6" fmla="*/ 98028 w 80"/>
              <a:gd name="T7" fmla="*/ 31312 h 29"/>
              <a:gd name="T8" fmla="*/ 105569 w 80"/>
              <a:gd name="T9" fmla="*/ 31312 h 29"/>
              <a:gd name="T10" fmla="*/ 111601 w 80"/>
              <a:gd name="T11" fmla="*/ 32735 h 29"/>
              <a:gd name="T12" fmla="*/ 117634 w 80"/>
              <a:gd name="T13" fmla="*/ 31312 h 29"/>
              <a:gd name="T14" fmla="*/ 119142 w 80"/>
              <a:gd name="T15" fmla="*/ 28466 h 29"/>
              <a:gd name="T16" fmla="*/ 116126 w 80"/>
              <a:gd name="T17" fmla="*/ 25619 h 29"/>
              <a:gd name="T18" fmla="*/ 113109 w 80"/>
              <a:gd name="T19" fmla="*/ 18503 h 29"/>
              <a:gd name="T20" fmla="*/ 108585 w 80"/>
              <a:gd name="T21" fmla="*/ 15656 h 29"/>
              <a:gd name="T22" fmla="*/ 102553 w 80"/>
              <a:gd name="T23" fmla="*/ 15656 h 29"/>
              <a:gd name="T24" fmla="*/ 98028 w 80"/>
              <a:gd name="T25" fmla="*/ 15656 h 29"/>
              <a:gd name="T26" fmla="*/ 93504 w 80"/>
              <a:gd name="T27" fmla="*/ 15656 h 29"/>
              <a:gd name="T28" fmla="*/ 87471 w 80"/>
              <a:gd name="T29" fmla="*/ 15656 h 29"/>
              <a:gd name="T30" fmla="*/ 79931 w 80"/>
              <a:gd name="T31" fmla="*/ 11386 h 29"/>
              <a:gd name="T32" fmla="*/ 73898 w 80"/>
              <a:gd name="T33" fmla="*/ 8540 h 29"/>
              <a:gd name="T34" fmla="*/ 67866 w 80"/>
              <a:gd name="T35" fmla="*/ 5693 h 29"/>
              <a:gd name="T36" fmla="*/ 64849 w 80"/>
              <a:gd name="T37" fmla="*/ 5693 h 29"/>
              <a:gd name="T38" fmla="*/ 61833 w 80"/>
              <a:gd name="T39" fmla="*/ 4270 h 29"/>
              <a:gd name="T40" fmla="*/ 55801 w 80"/>
              <a:gd name="T41" fmla="*/ 1423 h 29"/>
              <a:gd name="T42" fmla="*/ 45244 w 80"/>
              <a:gd name="T43" fmla="*/ 1423 h 29"/>
              <a:gd name="T44" fmla="*/ 36195 w 80"/>
              <a:gd name="T45" fmla="*/ 0 h 29"/>
              <a:gd name="T46" fmla="*/ 27146 w 80"/>
              <a:gd name="T47" fmla="*/ 1423 h 29"/>
              <a:gd name="T48" fmla="*/ 21114 w 80"/>
              <a:gd name="T49" fmla="*/ 2847 h 29"/>
              <a:gd name="T50" fmla="*/ 15081 w 80"/>
              <a:gd name="T51" fmla="*/ 4270 h 29"/>
              <a:gd name="T52" fmla="*/ 7541 w 80"/>
              <a:gd name="T53" fmla="*/ 5693 h 29"/>
              <a:gd name="T54" fmla="*/ 3016 w 80"/>
              <a:gd name="T55" fmla="*/ 8540 h 29"/>
              <a:gd name="T56" fmla="*/ 0 w 80"/>
              <a:gd name="T57" fmla="*/ 9963 h 29"/>
              <a:gd name="T58" fmla="*/ 0 w 80"/>
              <a:gd name="T59" fmla="*/ 14233 h 29"/>
              <a:gd name="T60" fmla="*/ 1508 w 80"/>
              <a:gd name="T61" fmla="*/ 17079 h 29"/>
              <a:gd name="T62" fmla="*/ 4524 w 80"/>
              <a:gd name="T63" fmla="*/ 18503 h 29"/>
              <a:gd name="T64" fmla="*/ 7541 w 80"/>
              <a:gd name="T65" fmla="*/ 21349 h 29"/>
              <a:gd name="T66" fmla="*/ 12065 w 80"/>
              <a:gd name="T67" fmla="*/ 21349 h 29"/>
              <a:gd name="T68" fmla="*/ 18097 w 80"/>
              <a:gd name="T69" fmla="*/ 21349 h 29"/>
              <a:gd name="T70" fmla="*/ 21114 w 80"/>
              <a:gd name="T71" fmla="*/ 24196 h 29"/>
              <a:gd name="T72" fmla="*/ 25638 w 80"/>
              <a:gd name="T73" fmla="*/ 27042 h 29"/>
              <a:gd name="T74" fmla="*/ 33179 w 80"/>
              <a:gd name="T75" fmla="*/ 32735 h 29"/>
              <a:gd name="T76" fmla="*/ 40719 w 80"/>
              <a:gd name="T77" fmla="*/ 35582 h 29"/>
              <a:gd name="T78" fmla="*/ 45244 w 80"/>
              <a:gd name="T79" fmla="*/ 37005 h 29"/>
              <a:gd name="T80" fmla="*/ 51276 w 80"/>
              <a:gd name="T81" fmla="*/ 38428 h 29"/>
              <a:gd name="T82" fmla="*/ 58817 w 80"/>
              <a:gd name="T83" fmla="*/ 39852 h 29"/>
              <a:gd name="T84" fmla="*/ 66357 w 80"/>
              <a:gd name="T85" fmla="*/ 39852 h 29"/>
              <a:gd name="T86" fmla="*/ 73898 w 80"/>
              <a:gd name="T87" fmla="*/ 37005 h 29"/>
              <a:gd name="T88" fmla="*/ 79931 w 80"/>
              <a:gd name="T89" fmla="*/ 34159 h 29"/>
              <a:gd name="T90" fmla="*/ 82947 w 80"/>
              <a:gd name="T91" fmla="*/ 34159 h 29"/>
              <a:gd name="T92" fmla="*/ 82947 w 80"/>
              <a:gd name="T93" fmla="*/ 34159 h 2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0"/>
              <a:gd name="T142" fmla="*/ 0 h 29"/>
              <a:gd name="T143" fmla="*/ 80 w 80"/>
              <a:gd name="T144" fmla="*/ 29 h 2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0" h="29">
                <a:moveTo>
                  <a:pt x="55" y="24"/>
                </a:moveTo>
                <a:lnTo>
                  <a:pt x="56" y="24"/>
                </a:lnTo>
                <a:lnTo>
                  <a:pt x="57" y="22"/>
                </a:lnTo>
                <a:lnTo>
                  <a:pt x="58" y="22"/>
                </a:lnTo>
                <a:lnTo>
                  <a:pt x="61" y="22"/>
                </a:lnTo>
                <a:lnTo>
                  <a:pt x="63" y="22"/>
                </a:lnTo>
                <a:lnTo>
                  <a:pt x="65" y="22"/>
                </a:lnTo>
                <a:lnTo>
                  <a:pt x="68" y="22"/>
                </a:lnTo>
                <a:lnTo>
                  <a:pt x="70" y="22"/>
                </a:lnTo>
                <a:lnTo>
                  <a:pt x="72" y="22"/>
                </a:lnTo>
                <a:lnTo>
                  <a:pt x="74" y="23"/>
                </a:lnTo>
                <a:lnTo>
                  <a:pt x="77" y="22"/>
                </a:lnTo>
                <a:lnTo>
                  <a:pt x="78" y="22"/>
                </a:lnTo>
                <a:lnTo>
                  <a:pt x="79" y="21"/>
                </a:lnTo>
                <a:lnTo>
                  <a:pt x="79" y="20"/>
                </a:lnTo>
                <a:lnTo>
                  <a:pt x="78" y="19"/>
                </a:lnTo>
                <a:lnTo>
                  <a:pt x="77" y="18"/>
                </a:lnTo>
                <a:lnTo>
                  <a:pt x="75" y="15"/>
                </a:lnTo>
                <a:lnTo>
                  <a:pt x="75" y="13"/>
                </a:lnTo>
                <a:lnTo>
                  <a:pt x="74" y="11"/>
                </a:lnTo>
                <a:lnTo>
                  <a:pt x="72" y="11"/>
                </a:lnTo>
                <a:lnTo>
                  <a:pt x="70" y="11"/>
                </a:lnTo>
                <a:lnTo>
                  <a:pt x="68" y="11"/>
                </a:lnTo>
                <a:lnTo>
                  <a:pt x="66" y="11"/>
                </a:lnTo>
                <a:lnTo>
                  <a:pt x="65" y="11"/>
                </a:lnTo>
                <a:lnTo>
                  <a:pt x="62" y="11"/>
                </a:lnTo>
                <a:lnTo>
                  <a:pt x="60" y="11"/>
                </a:lnTo>
                <a:lnTo>
                  <a:pt x="58" y="11"/>
                </a:lnTo>
                <a:lnTo>
                  <a:pt x="55" y="9"/>
                </a:lnTo>
                <a:lnTo>
                  <a:pt x="53" y="8"/>
                </a:lnTo>
                <a:lnTo>
                  <a:pt x="52" y="6"/>
                </a:lnTo>
                <a:lnTo>
                  <a:pt x="49" y="6"/>
                </a:lnTo>
                <a:lnTo>
                  <a:pt x="48" y="4"/>
                </a:lnTo>
                <a:lnTo>
                  <a:pt x="45" y="4"/>
                </a:lnTo>
                <a:lnTo>
                  <a:pt x="43" y="4"/>
                </a:lnTo>
                <a:lnTo>
                  <a:pt x="42" y="3"/>
                </a:lnTo>
                <a:lnTo>
                  <a:pt x="41" y="3"/>
                </a:lnTo>
                <a:lnTo>
                  <a:pt x="41" y="2"/>
                </a:lnTo>
                <a:lnTo>
                  <a:pt x="37" y="1"/>
                </a:lnTo>
                <a:lnTo>
                  <a:pt x="34" y="1"/>
                </a:lnTo>
                <a:lnTo>
                  <a:pt x="30" y="1"/>
                </a:lnTo>
                <a:lnTo>
                  <a:pt x="28" y="0"/>
                </a:lnTo>
                <a:lnTo>
                  <a:pt x="24" y="0"/>
                </a:lnTo>
                <a:lnTo>
                  <a:pt x="21" y="0"/>
                </a:lnTo>
                <a:lnTo>
                  <a:pt x="18" y="1"/>
                </a:lnTo>
                <a:lnTo>
                  <a:pt x="15" y="1"/>
                </a:lnTo>
                <a:lnTo>
                  <a:pt x="14" y="2"/>
                </a:lnTo>
                <a:lnTo>
                  <a:pt x="11" y="2"/>
                </a:lnTo>
                <a:lnTo>
                  <a:pt x="10" y="3"/>
                </a:lnTo>
                <a:lnTo>
                  <a:pt x="8" y="4"/>
                </a:lnTo>
                <a:lnTo>
                  <a:pt x="5" y="4"/>
                </a:lnTo>
                <a:lnTo>
                  <a:pt x="4" y="4"/>
                </a:lnTo>
                <a:lnTo>
                  <a:pt x="2" y="6"/>
                </a:lnTo>
                <a:lnTo>
                  <a:pt x="1" y="6"/>
                </a:lnTo>
                <a:lnTo>
                  <a:pt x="0" y="7"/>
                </a:lnTo>
                <a:lnTo>
                  <a:pt x="0" y="8"/>
                </a:lnTo>
                <a:lnTo>
                  <a:pt x="0" y="10"/>
                </a:lnTo>
                <a:lnTo>
                  <a:pt x="1" y="11"/>
                </a:lnTo>
                <a:lnTo>
                  <a:pt x="1" y="12"/>
                </a:lnTo>
                <a:lnTo>
                  <a:pt x="2" y="13"/>
                </a:lnTo>
                <a:lnTo>
                  <a:pt x="3" y="13"/>
                </a:lnTo>
                <a:lnTo>
                  <a:pt x="4" y="14"/>
                </a:lnTo>
                <a:lnTo>
                  <a:pt x="5" y="15"/>
                </a:lnTo>
                <a:lnTo>
                  <a:pt x="7" y="15"/>
                </a:lnTo>
                <a:lnTo>
                  <a:pt x="8" y="15"/>
                </a:lnTo>
                <a:lnTo>
                  <a:pt x="11" y="15"/>
                </a:lnTo>
                <a:lnTo>
                  <a:pt x="12" y="15"/>
                </a:lnTo>
                <a:lnTo>
                  <a:pt x="13" y="16"/>
                </a:lnTo>
                <a:lnTo>
                  <a:pt x="14" y="17"/>
                </a:lnTo>
                <a:lnTo>
                  <a:pt x="15" y="18"/>
                </a:lnTo>
                <a:lnTo>
                  <a:pt x="17" y="19"/>
                </a:lnTo>
                <a:lnTo>
                  <a:pt x="20" y="21"/>
                </a:lnTo>
                <a:lnTo>
                  <a:pt x="22" y="23"/>
                </a:lnTo>
                <a:lnTo>
                  <a:pt x="25" y="25"/>
                </a:lnTo>
                <a:lnTo>
                  <a:pt x="27" y="25"/>
                </a:lnTo>
                <a:lnTo>
                  <a:pt x="29" y="25"/>
                </a:lnTo>
                <a:lnTo>
                  <a:pt x="30" y="26"/>
                </a:lnTo>
                <a:lnTo>
                  <a:pt x="33" y="26"/>
                </a:lnTo>
                <a:lnTo>
                  <a:pt x="34" y="27"/>
                </a:lnTo>
                <a:lnTo>
                  <a:pt x="36" y="27"/>
                </a:lnTo>
                <a:lnTo>
                  <a:pt x="39" y="28"/>
                </a:lnTo>
                <a:lnTo>
                  <a:pt x="41" y="28"/>
                </a:lnTo>
                <a:lnTo>
                  <a:pt x="44" y="28"/>
                </a:lnTo>
                <a:lnTo>
                  <a:pt x="46" y="27"/>
                </a:lnTo>
                <a:lnTo>
                  <a:pt x="49" y="26"/>
                </a:lnTo>
                <a:lnTo>
                  <a:pt x="52" y="25"/>
                </a:lnTo>
                <a:lnTo>
                  <a:pt x="53" y="24"/>
                </a:lnTo>
                <a:lnTo>
                  <a:pt x="54" y="24"/>
                </a:lnTo>
                <a:lnTo>
                  <a:pt x="55" y="24"/>
                </a:lnTo>
              </a:path>
            </a:pathLst>
          </a:custGeom>
          <a:solidFill>
            <a:srgbClr val="FFCC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5" name="Freeform 353"/>
          <p:cNvSpPr>
            <a:spLocks/>
          </p:cNvSpPr>
          <p:nvPr/>
        </p:nvSpPr>
        <p:spPr bwMode="auto">
          <a:xfrm>
            <a:off x="4170363" y="1974850"/>
            <a:ext cx="157162" cy="119063"/>
          </a:xfrm>
          <a:custGeom>
            <a:avLst/>
            <a:gdLst>
              <a:gd name="T0" fmla="*/ 134494 w 104"/>
              <a:gd name="T1" fmla="*/ 8819 h 81"/>
              <a:gd name="T2" fmla="*/ 128450 w 104"/>
              <a:gd name="T3" fmla="*/ 11759 h 81"/>
              <a:gd name="T4" fmla="*/ 117872 w 104"/>
              <a:gd name="T5" fmla="*/ 13229 h 81"/>
              <a:gd name="T6" fmla="*/ 107293 w 104"/>
              <a:gd name="T7" fmla="*/ 10289 h 81"/>
              <a:gd name="T8" fmla="*/ 95204 w 104"/>
              <a:gd name="T9" fmla="*/ 5880 h 81"/>
              <a:gd name="T10" fmla="*/ 83115 w 104"/>
              <a:gd name="T11" fmla="*/ 2940 h 81"/>
              <a:gd name="T12" fmla="*/ 72536 w 104"/>
              <a:gd name="T13" fmla="*/ 2940 h 81"/>
              <a:gd name="T14" fmla="*/ 61958 w 104"/>
              <a:gd name="T15" fmla="*/ 7350 h 81"/>
              <a:gd name="T16" fmla="*/ 55913 w 104"/>
              <a:gd name="T17" fmla="*/ 13229 h 81"/>
              <a:gd name="T18" fmla="*/ 54402 w 104"/>
              <a:gd name="T19" fmla="*/ 19109 h 81"/>
              <a:gd name="T20" fmla="*/ 55913 w 104"/>
              <a:gd name="T21" fmla="*/ 22049 h 81"/>
              <a:gd name="T22" fmla="*/ 60447 w 104"/>
              <a:gd name="T23" fmla="*/ 24989 h 81"/>
              <a:gd name="T24" fmla="*/ 71025 w 104"/>
              <a:gd name="T25" fmla="*/ 24989 h 81"/>
              <a:gd name="T26" fmla="*/ 83115 w 104"/>
              <a:gd name="T27" fmla="*/ 23519 h 81"/>
              <a:gd name="T28" fmla="*/ 93693 w 104"/>
              <a:gd name="T29" fmla="*/ 35278 h 81"/>
              <a:gd name="T30" fmla="*/ 93693 w 104"/>
              <a:gd name="T31" fmla="*/ 42627 h 81"/>
              <a:gd name="T32" fmla="*/ 93693 w 104"/>
              <a:gd name="T33" fmla="*/ 49977 h 81"/>
              <a:gd name="T34" fmla="*/ 95204 w 104"/>
              <a:gd name="T35" fmla="*/ 60266 h 81"/>
              <a:gd name="T36" fmla="*/ 105782 w 104"/>
              <a:gd name="T37" fmla="*/ 70556 h 81"/>
              <a:gd name="T38" fmla="*/ 117872 w 104"/>
              <a:gd name="T39" fmla="*/ 74966 h 81"/>
              <a:gd name="T40" fmla="*/ 119383 w 104"/>
              <a:gd name="T41" fmla="*/ 80845 h 81"/>
              <a:gd name="T42" fmla="*/ 114849 w 104"/>
              <a:gd name="T43" fmla="*/ 82315 h 81"/>
              <a:gd name="T44" fmla="*/ 107293 w 104"/>
              <a:gd name="T45" fmla="*/ 83785 h 81"/>
              <a:gd name="T46" fmla="*/ 99737 w 104"/>
              <a:gd name="T47" fmla="*/ 85255 h 81"/>
              <a:gd name="T48" fmla="*/ 95204 w 104"/>
              <a:gd name="T49" fmla="*/ 86725 h 81"/>
              <a:gd name="T50" fmla="*/ 87648 w 104"/>
              <a:gd name="T51" fmla="*/ 88195 h 81"/>
              <a:gd name="T52" fmla="*/ 80092 w 104"/>
              <a:gd name="T53" fmla="*/ 86725 h 81"/>
              <a:gd name="T54" fmla="*/ 60447 w 104"/>
              <a:gd name="T55" fmla="*/ 86725 h 81"/>
              <a:gd name="T56" fmla="*/ 40802 w 104"/>
              <a:gd name="T57" fmla="*/ 86725 h 81"/>
              <a:gd name="T58" fmla="*/ 24179 w 104"/>
              <a:gd name="T59" fmla="*/ 85255 h 81"/>
              <a:gd name="T60" fmla="*/ 12089 w 104"/>
              <a:gd name="T61" fmla="*/ 88195 h 81"/>
              <a:gd name="T62" fmla="*/ 3022 w 104"/>
              <a:gd name="T63" fmla="*/ 86725 h 81"/>
              <a:gd name="T64" fmla="*/ 0 w 104"/>
              <a:gd name="T65" fmla="*/ 89665 h 81"/>
              <a:gd name="T66" fmla="*/ 3022 w 104"/>
              <a:gd name="T67" fmla="*/ 97014 h 81"/>
              <a:gd name="T68" fmla="*/ 10578 w 104"/>
              <a:gd name="T69" fmla="*/ 105834 h 81"/>
              <a:gd name="T70" fmla="*/ 21156 w 104"/>
              <a:gd name="T71" fmla="*/ 110244 h 81"/>
              <a:gd name="T72" fmla="*/ 27201 w 104"/>
              <a:gd name="T73" fmla="*/ 114653 h 81"/>
              <a:gd name="T74" fmla="*/ 31735 w 104"/>
              <a:gd name="T75" fmla="*/ 116123 h 81"/>
              <a:gd name="T76" fmla="*/ 36268 w 104"/>
              <a:gd name="T77" fmla="*/ 114653 h 81"/>
              <a:gd name="T78" fmla="*/ 36268 w 104"/>
              <a:gd name="T79" fmla="*/ 110244 h 81"/>
              <a:gd name="T80" fmla="*/ 55913 w 104"/>
              <a:gd name="T81" fmla="*/ 104364 h 81"/>
              <a:gd name="T82" fmla="*/ 80092 w 104"/>
              <a:gd name="T83" fmla="*/ 107304 h 81"/>
              <a:gd name="T84" fmla="*/ 99737 w 104"/>
              <a:gd name="T85" fmla="*/ 111713 h 81"/>
              <a:gd name="T86" fmla="*/ 111827 w 104"/>
              <a:gd name="T87" fmla="*/ 108774 h 81"/>
              <a:gd name="T88" fmla="*/ 123916 w 104"/>
              <a:gd name="T89" fmla="*/ 102894 h 81"/>
              <a:gd name="T90" fmla="*/ 136006 w 104"/>
              <a:gd name="T91" fmla="*/ 101424 h 81"/>
              <a:gd name="T92" fmla="*/ 143561 w 104"/>
              <a:gd name="T93" fmla="*/ 105834 h 81"/>
              <a:gd name="T94" fmla="*/ 149606 w 104"/>
              <a:gd name="T95" fmla="*/ 105834 h 81"/>
              <a:gd name="T96" fmla="*/ 152628 w 104"/>
              <a:gd name="T97" fmla="*/ 101424 h 81"/>
              <a:gd name="T98" fmla="*/ 155651 w 104"/>
              <a:gd name="T99" fmla="*/ 97014 h 81"/>
              <a:gd name="T100" fmla="*/ 152628 w 104"/>
              <a:gd name="T101" fmla="*/ 88195 h 81"/>
              <a:gd name="T102" fmla="*/ 148095 w 104"/>
              <a:gd name="T103" fmla="*/ 79375 h 81"/>
              <a:gd name="T104" fmla="*/ 143561 w 104"/>
              <a:gd name="T105" fmla="*/ 72026 h 81"/>
              <a:gd name="T106" fmla="*/ 148095 w 104"/>
              <a:gd name="T107" fmla="*/ 67616 h 81"/>
              <a:gd name="T108" fmla="*/ 155651 w 104"/>
              <a:gd name="T109" fmla="*/ 61736 h 81"/>
              <a:gd name="T110" fmla="*/ 151117 w 104"/>
              <a:gd name="T111" fmla="*/ 52917 h 81"/>
              <a:gd name="T112" fmla="*/ 154140 w 104"/>
              <a:gd name="T113" fmla="*/ 44097 h 81"/>
              <a:gd name="T114" fmla="*/ 154140 w 104"/>
              <a:gd name="T115" fmla="*/ 35278 h 81"/>
              <a:gd name="T116" fmla="*/ 148095 w 104"/>
              <a:gd name="T117" fmla="*/ 24989 h 81"/>
              <a:gd name="T118" fmla="*/ 149606 w 104"/>
              <a:gd name="T119" fmla="*/ 20579 h 81"/>
              <a:gd name="T120" fmla="*/ 143561 w 104"/>
              <a:gd name="T121" fmla="*/ 11759 h 81"/>
              <a:gd name="T122" fmla="*/ 140539 w 104"/>
              <a:gd name="T123" fmla="*/ 0 h 8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4"/>
              <a:gd name="T187" fmla="*/ 0 h 81"/>
              <a:gd name="T188" fmla="*/ 104 w 104"/>
              <a:gd name="T189" fmla="*/ 81 h 8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4" h="81">
                <a:moveTo>
                  <a:pt x="91" y="5"/>
                </a:moveTo>
                <a:lnTo>
                  <a:pt x="90" y="5"/>
                </a:lnTo>
                <a:lnTo>
                  <a:pt x="89" y="6"/>
                </a:lnTo>
                <a:lnTo>
                  <a:pt x="88" y="8"/>
                </a:lnTo>
                <a:lnTo>
                  <a:pt x="86" y="8"/>
                </a:lnTo>
                <a:lnTo>
                  <a:pt x="85" y="8"/>
                </a:lnTo>
                <a:lnTo>
                  <a:pt x="82" y="9"/>
                </a:lnTo>
                <a:lnTo>
                  <a:pt x="79" y="9"/>
                </a:lnTo>
                <a:lnTo>
                  <a:pt x="78" y="9"/>
                </a:lnTo>
                <a:lnTo>
                  <a:pt x="75" y="8"/>
                </a:lnTo>
                <a:lnTo>
                  <a:pt x="73" y="8"/>
                </a:lnTo>
                <a:lnTo>
                  <a:pt x="71" y="7"/>
                </a:lnTo>
                <a:lnTo>
                  <a:pt x="69" y="6"/>
                </a:lnTo>
                <a:lnTo>
                  <a:pt x="66" y="5"/>
                </a:lnTo>
                <a:lnTo>
                  <a:pt x="63" y="4"/>
                </a:lnTo>
                <a:lnTo>
                  <a:pt x="60" y="4"/>
                </a:lnTo>
                <a:lnTo>
                  <a:pt x="57" y="2"/>
                </a:lnTo>
                <a:lnTo>
                  <a:pt x="55" y="2"/>
                </a:lnTo>
                <a:lnTo>
                  <a:pt x="53" y="2"/>
                </a:lnTo>
                <a:lnTo>
                  <a:pt x="50" y="2"/>
                </a:lnTo>
                <a:lnTo>
                  <a:pt x="48" y="2"/>
                </a:lnTo>
                <a:lnTo>
                  <a:pt x="46" y="3"/>
                </a:lnTo>
                <a:lnTo>
                  <a:pt x="43" y="5"/>
                </a:lnTo>
                <a:lnTo>
                  <a:pt x="41" y="5"/>
                </a:lnTo>
                <a:lnTo>
                  <a:pt x="40" y="7"/>
                </a:lnTo>
                <a:lnTo>
                  <a:pt x="38" y="8"/>
                </a:lnTo>
                <a:lnTo>
                  <a:pt x="37" y="9"/>
                </a:lnTo>
                <a:lnTo>
                  <a:pt x="35" y="11"/>
                </a:lnTo>
                <a:lnTo>
                  <a:pt x="36" y="12"/>
                </a:lnTo>
                <a:lnTo>
                  <a:pt x="36" y="13"/>
                </a:lnTo>
                <a:lnTo>
                  <a:pt x="36" y="14"/>
                </a:lnTo>
                <a:lnTo>
                  <a:pt x="37" y="14"/>
                </a:lnTo>
                <a:lnTo>
                  <a:pt x="37" y="15"/>
                </a:lnTo>
                <a:lnTo>
                  <a:pt x="39" y="16"/>
                </a:lnTo>
                <a:lnTo>
                  <a:pt x="40" y="17"/>
                </a:lnTo>
                <a:lnTo>
                  <a:pt x="42" y="17"/>
                </a:lnTo>
                <a:lnTo>
                  <a:pt x="44" y="17"/>
                </a:lnTo>
                <a:lnTo>
                  <a:pt x="47" y="17"/>
                </a:lnTo>
                <a:lnTo>
                  <a:pt x="49" y="17"/>
                </a:lnTo>
                <a:lnTo>
                  <a:pt x="52" y="16"/>
                </a:lnTo>
                <a:lnTo>
                  <a:pt x="55" y="16"/>
                </a:lnTo>
                <a:lnTo>
                  <a:pt x="58" y="17"/>
                </a:lnTo>
                <a:lnTo>
                  <a:pt x="61" y="20"/>
                </a:lnTo>
                <a:lnTo>
                  <a:pt x="62" y="24"/>
                </a:lnTo>
                <a:lnTo>
                  <a:pt x="62" y="26"/>
                </a:lnTo>
                <a:lnTo>
                  <a:pt x="62" y="28"/>
                </a:lnTo>
                <a:lnTo>
                  <a:pt x="62" y="29"/>
                </a:lnTo>
                <a:lnTo>
                  <a:pt x="62" y="31"/>
                </a:lnTo>
                <a:lnTo>
                  <a:pt x="62" y="32"/>
                </a:lnTo>
                <a:lnTo>
                  <a:pt x="62" y="34"/>
                </a:lnTo>
                <a:lnTo>
                  <a:pt x="62" y="36"/>
                </a:lnTo>
                <a:lnTo>
                  <a:pt x="62" y="38"/>
                </a:lnTo>
                <a:lnTo>
                  <a:pt x="63" y="41"/>
                </a:lnTo>
                <a:lnTo>
                  <a:pt x="65" y="44"/>
                </a:lnTo>
                <a:lnTo>
                  <a:pt x="67" y="46"/>
                </a:lnTo>
                <a:lnTo>
                  <a:pt x="70" y="48"/>
                </a:lnTo>
                <a:lnTo>
                  <a:pt x="73" y="49"/>
                </a:lnTo>
                <a:lnTo>
                  <a:pt x="76" y="50"/>
                </a:lnTo>
                <a:lnTo>
                  <a:pt x="78" y="51"/>
                </a:lnTo>
                <a:lnTo>
                  <a:pt x="79" y="54"/>
                </a:lnTo>
                <a:lnTo>
                  <a:pt x="80" y="54"/>
                </a:lnTo>
                <a:lnTo>
                  <a:pt x="79" y="55"/>
                </a:lnTo>
                <a:lnTo>
                  <a:pt x="79" y="56"/>
                </a:lnTo>
                <a:lnTo>
                  <a:pt x="78" y="56"/>
                </a:lnTo>
                <a:lnTo>
                  <a:pt x="76" y="56"/>
                </a:lnTo>
                <a:lnTo>
                  <a:pt x="75" y="57"/>
                </a:lnTo>
                <a:lnTo>
                  <a:pt x="73" y="57"/>
                </a:lnTo>
                <a:lnTo>
                  <a:pt x="71" y="57"/>
                </a:lnTo>
                <a:lnTo>
                  <a:pt x="69" y="57"/>
                </a:lnTo>
                <a:lnTo>
                  <a:pt x="66" y="58"/>
                </a:lnTo>
                <a:lnTo>
                  <a:pt x="65" y="58"/>
                </a:lnTo>
                <a:lnTo>
                  <a:pt x="64" y="59"/>
                </a:lnTo>
                <a:lnTo>
                  <a:pt x="63" y="59"/>
                </a:lnTo>
                <a:lnTo>
                  <a:pt x="61" y="59"/>
                </a:lnTo>
                <a:lnTo>
                  <a:pt x="60" y="60"/>
                </a:lnTo>
                <a:lnTo>
                  <a:pt x="58" y="60"/>
                </a:lnTo>
                <a:lnTo>
                  <a:pt x="56" y="60"/>
                </a:lnTo>
                <a:lnTo>
                  <a:pt x="54" y="59"/>
                </a:lnTo>
                <a:lnTo>
                  <a:pt x="53" y="59"/>
                </a:lnTo>
                <a:lnTo>
                  <a:pt x="48" y="59"/>
                </a:lnTo>
                <a:lnTo>
                  <a:pt x="44" y="59"/>
                </a:lnTo>
                <a:lnTo>
                  <a:pt x="40" y="59"/>
                </a:lnTo>
                <a:lnTo>
                  <a:pt x="36" y="59"/>
                </a:lnTo>
                <a:lnTo>
                  <a:pt x="32" y="59"/>
                </a:lnTo>
                <a:lnTo>
                  <a:pt x="27" y="59"/>
                </a:lnTo>
                <a:lnTo>
                  <a:pt x="24" y="59"/>
                </a:lnTo>
                <a:lnTo>
                  <a:pt x="19" y="58"/>
                </a:lnTo>
                <a:lnTo>
                  <a:pt x="16" y="58"/>
                </a:lnTo>
                <a:lnTo>
                  <a:pt x="14" y="58"/>
                </a:lnTo>
                <a:lnTo>
                  <a:pt x="11" y="59"/>
                </a:lnTo>
                <a:lnTo>
                  <a:pt x="8" y="60"/>
                </a:lnTo>
                <a:lnTo>
                  <a:pt x="5" y="60"/>
                </a:lnTo>
                <a:lnTo>
                  <a:pt x="4" y="59"/>
                </a:lnTo>
                <a:lnTo>
                  <a:pt x="2" y="59"/>
                </a:lnTo>
                <a:lnTo>
                  <a:pt x="1" y="59"/>
                </a:lnTo>
                <a:lnTo>
                  <a:pt x="1" y="60"/>
                </a:lnTo>
                <a:lnTo>
                  <a:pt x="0" y="61"/>
                </a:lnTo>
                <a:lnTo>
                  <a:pt x="0" y="62"/>
                </a:lnTo>
                <a:lnTo>
                  <a:pt x="0" y="63"/>
                </a:lnTo>
                <a:lnTo>
                  <a:pt x="2" y="66"/>
                </a:lnTo>
                <a:lnTo>
                  <a:pt x="3" y="68"/>
                </a:lnTo>
                <a:lnTo>
                  <a:pt x="5" y="70"/>
                </a:lnTo>
                <a:lnTo>
                  <a:pt x="7" y="72"/>
                </a:lnTo>
                <a:lnTo>
                  <a:pt x="9" y="73"/>
                </a:lnTo>
                <a:lnTo>
                  <a:pt x="11" y="74"/>
                </a:lnTo>
                <a:lnTo>
                  <a:pt x="14" y="75"/>
                </a:lnTo>
                <a:lnTo>
                  <a:pt x="17" y="76"/>
                </a:lnTo>
                <a:lnTo>
                  <a:pt x="18" y="77"/>
                </a:lnTo>
                <a:lnTo>
                  <a:pt x="18" y="78"/>
                </a:lnTo>
                <a:lnTo>
                  <a:pt x="20" y="78"/>
                </a:lnTo>
                <a:lnTo>
                  <a:pt x="21" y="78"/>
                </a:lnTo>
                <a:lnTo>
                  <a:pt x="21" y="79"/>
                </a:lnTo>
                <a:lnTo>
                  <a:pt x="22" y="80"/>
                </a:lnTo>
                <a:lnTo>
                  <a:pt x="24" y="80"/>
                </a:lnTo>
                <a:lnTo>
                  <a:pt x="24" y="78"/>
                </a:lnTo>
                <a:lnTo>
                  <a:pt x="24" y="77"/>
                </a:lnTo>
                <a:lnTo>
                  <a:pt x="24" y="76"/>
                </a:lnTo>
                <a:lnTo>
                  <a:pt x="24" y="75"/>
                </a:lnTo>
                <a:lnTo>
                  <a:pt x="28" y="72"/>
                </a:lnTo>
                <a:lnTo>
                  <a:pt x="33" y="71"/>
                </a:lnTo>
                <a:lnTo>
                  <a:pt x="37" y="71"/>
                </a:lnTo>
                <a:lnTo>
                  <a:pt x="43" y="71"/>
                </a:lnTo>
                <a:lnTo>
                  <a:pt x="47" y="72"/>
                </a:lnTo>
                <a:lnTo>
                  <a:pt x="53" y="73"/>
                </a:lnTo>
                <a:lnTo>
                  <a:pt x="57" y="75"/>
                </a:lnTo>
                <a:lnTo>
                  <a:pt x="62" y="75"/>
                </a:lnTo>
                <a:lnTo>
                  <a:pt x="66" y="76"/>
                </a:lnTo>
                <a:lnTo>
                  <a:pt x="69" y="75"/>
                </a:lnTo>
                <a:lnTo>
                  <a:pt x="72" y="75"/>
                </a:lnTo>
                <a:lnTo>
                  <a:pt x="74" y="74"/>
                </a:lnTo>
                <a:lnTo>
                  <a:pt x="77" y="72"/>
                </a:lnTo>
                <a:lnTo>
                  <a:pt x="79" y="71"/>
                </a:lnTo>
                <a:lnTo>
                  <a:pt x="82" y="70"/>
                </a:lnTo>
                <a:lnTo>
                  <a:pt x="85" y="69"/>
                </a:lnTo>
                <a:lnTo>
                  <a:pt x="87" y="69"/>
                </a:lnTo>
                <a:lnTo>
                  <a:pt x="90" y="69"/>
                </a:lnTo>
                <a:lnTo>
                  <a:pt x="92" y="70"/>
                </a:lnTo>
                <a:lnTo>
                  <a:pt x="95" y="71"/>
                </a:lnTo>
                <a:lnTo>
                  <a:pt x="95" y="72"/>
                </a:lnTo>
                <a:lnTo>
                  <a:pt x="97" y="72"/>
                </a:lnTo>
                <a:lnTo>
                  <a:pt x="98" y="72"/>
                </a:lnTo>
                <a:lnTo>
                  <a:pt x="99" y="72"/>
                </a:lnTo>
                <a:lnTo>
                  <a:pt x="100" y="72"/>
                </a:lnTo>
                <a:lnTo>
                  <a:pt x="100" y="70"/>
                </a:lnTo>
                <a:lnTo>
                  <a:pt x="101" y="69"/>
                </a:lnTo>
                <a:lnTo>
                  <a:pt x="102" y="69"/>
                </a:lnTo>
                <a:lnTo>
                  <a:pt x="103" y="68"/>
                </a:lnTo>
                <a:lnTo>
                  <a:pt x="103" y="66"/>
                </a:lnTo>
                <a:lnTo>
                  <a:pt x="103" y="63"/>
                </a:lnTo>
                <a:lnTo>
                  <a:pt x="102" y="61"/>
                </a:lnTo>
                <a:lnTo>
                  <a:pt x="101" y="60"/>
                </a:lnTo>
                <a:lnTo>
                  <a:pt x="101" y="57"/>
                </a:lnTo>
                <a:lnTo>
                  <a:pt x="99" y="56"/>
                </a:lnTo>
                <a:lnTo>
                  <a:pt x="98" y="54"/>
                </a:lnTo>
                <a:lnTo>
                  <a:pt x="97" y="52"/>
                </a:lnTo>
                <a:lnTo>
                  <a:pt x="95" y="51"/>
                </a:lnTo>
                <a:lnTo>
                  <a:pt x="95" y="49"/>
                </a:lnTo>
                <a:lnTo>
                  <a:pt x="97" y="48"/>
                </a:lnTo>
                <a:lnTo>
                  <a:pt x="97" y="47"/>
                </a:lnTo>
                <a:lnTo>
                  <a:pt x="98" y="46"/>
                </a:lnTo>
                <a:lnTo>
                  <a:pt x="101" y="45"/>
                </a:lnTo>
                <a:lnTo>
                  <a:pt x="102" y="44"/>
                </a:lnTo>
                <a:lnTo>
                  <a:pt x="103" y="42"/>
                </a:lnTo>
                <a:lnTo>
                  <a:pt x="102" y="40"/>
                </a:lnTo>
                <a:lnTo>
                  <a:pt x="101" y="38"/>
                </a:lnTo>
                <a:lnTo>
                  <a:pt x="100" y="36"/>
                </a:lnTo>
                <a:lnTo>
                  <a:pt x="99" y="34"/>
                </a:lnTo>
                <a:lnTo>
                  <a:pt x="101" y="32"/>
                </a:lnTo>
                <a:lnTo>
                  <a:pt x="102" y="30"/>
                </a:lnTo>
                <a:lnTo>
                  <a:pt x="103" y="29"/>
                </a:lnTo>
                <a:lnTo>
                  <a:pt x="103" y="26"/>
                </a:lnTo>
                <a:lnTo>
                  <a:pt x="102" y="24"/>
                </a:lnTo>
                <a:lnTo>
                  <a:pt x="100" y="22"/>
                </a:lnTo>
                <a:lnTo>
                  <a:pt x="98" y="20"/>
                </a:lnTo>
                <a:lnTo>
                  <a:pt x="98" y="17"/>
                </a:lnTo>
                <a:lnTo>
                  <a:pt x="99" y="17"/>
                </a:lnTo>
                <a:lnTo>
                  <a:pt x="99" y="16"/>
                </a:lnTo>
                <a:lnTo>
                  <a:pt x="99" y="14"/>
                </a:lnTo>
                <a:lnTo>
                  <a:pt x="98" y="11"/>
                </a:lnTo>
                <a:lnTo>
                  <a:pt x="98" y="10"/>
                </a:lnTo>
                <a:lnTo>
                  <a:pt x="95" y="8"/>
                </a:lnTo>
                <a:lnTo>
                  <a:pt x="94" y="5"/>
                </a:lnTo>
                <a:lnTo>
                  <a:pt x="93" y="3"/>
                </a:lnTo>
                <a:lnTo>
                  <a:pt x="93" y="0"/>
                </a:lnTo>
                <a:lnTo>
                  <a:pt x="91" y="5"/>
                </a:lnTo>
              </a:path>
            </a:pathLst>
          </a:custGeom>
          <a:solidFill>
            <a:srgbClr val="FF99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6" name="Freeform 354"/>
          <p:cNvSpPr>
            <a:spLocks/>
          </p:cNvSpPr>
          <p:nvPr/>
        </p:nvSpPr>
        <p:spPr bwMode="auto">
          <a:xfrm>
            <a:off x="1905000" y="1066800"/>
            <a:ext cx="1517650" cy="1219200"/>
          </a:xfrm>
          <a:custGeom>
            <a:avLst/>
            <a:gdLst>
              <a:gd name="T0" fmla="*/ 1282993 w 996"/>
              <a:gd name="T1" fmla="*/ 1119408 h 843"/>
              <a:gd name="T2" fmla="*/ 1180902 w 996"/>
              <a:gd name="T3" fmla="*/ 1194614 h 843"/>
              <a:gd name="T4" fmla="*/ 1132143 w 996"/>
              <a:gd name="T5" fmla="*/ 1181597 h 843"/>
              <a:gd name="T6" fmla="*/ 1055955 w 996"/>
              <a:gd name="T7" fmla="*/ 1123747 h 843"/>
              <a:gd name="T8" fmla="*/ 911200 w 996"/>
              <a:gd name="T9" fmla="*/ 1138209 h 843"/>
              <a:gd name="T10" fmla="*/ 793871 w 996"/>
              <a:gd name="T11" fmla="*/ 1086144 h 843"/>
              <a:gd name="T12" fmla="*/ 687209 w 996"/>
              <a:gd name="T13" fmla="*/ 1041310 h 843"/>
              <a:gd name="T14" fmla="*/ 618640 w 996"/>
              <a:gd name="T15" fmla="*/ 990690 h 843"/>
              <a:gd name="T16" fmla="*/ 515026 w 996"/>
              <a:gd name="T17" fmla="*/ 941518 h 843"/>
              <a:gd name="T18" fmla="*/ 466266 w 996"/>
              <a:gd name="T19" fmla="*/ 890898 h 843"/>
              <a:gd name="T20" fmla="*/ 403793 w 996"/>
              <a:gd name="T21" fmla="*/ 811354 h 843"/>
              <a:gd name="T22" fmla="*/ 429696 w 996"/>
              <a:gd name="T23" fmla="*/ 737594 h 843"/>
              <a:gd name="T24" fmla="*/ 379413 w 996"/>
              <a:gd name="T25" fmla="*/ 642141 h 843"/>
              <a:gd name="T26" fmla="*/ 329129 w 996"/>
              <a:gd name="T27" fmla="*/ 566935 h 843"/>
              <a:gd name="T28" fmla="*/ 277322 w 996"/>
              <a:gd name="T29" fmla="*/ 500407 h 843"/>
              <a:gd name="T30" fmla="*/ 234657 w 996"/>
              <a:gd name="T31" fmla="*/ 462804 h 843"/>
              <a:gd name="T32" fmla="*/ 240752 w 996"/>
              <a:gd name="T33" fmla="*/ 413631 h 843"/>
              <a:gd name="T34" fmla="*/ 193516 w 996"/>
              <a:gd name="T35" fmla="*/ 367351 h 843"/>
              <a:gd name="T36" fmla="*/ 144756 w 996"/>
              <a:gd name="T37" fmla="*/ 315285 h 843"/>
              <a:gd name="T38" fmla="*/ 109710 w 996"/>
              <a:gd name="T39" fmla="*/ 255989 h 843"/>
              <a:gd name="T40" fmla="*/ 94472 w 996"/>
              <a:gd name="T41" fmla="*/ 170659 h 843"/>
              <a:gd name="T42" fmla="*/ 59426 w 996"/>
              <a:gd name="T43" fmla="*/ 147519 h 843"/>
              <a:gd name="T44" fmla="*/ 56379 w 996"/>
              <a:gd name="T45" fmla="*/ 229956 h 843"/>
              <a:gd name="T46" fmla="*/ 83806 w 996"/>
              <a:gd name="T47" fmla="*/ 310947 h 843"/>
              <a:gd name="T48" fmla="*/ 103615 w 996"/>
              <a:gd name="T49" fmla="*/ 381814 h 843"/>
              <a:gd name="T50" fmla="*/ 131042 w 996"/>
              <a:gd name="T51" fmla="*/ 439664 h 843"/>
              <a:gd name="T52" fmla="*/ 146280 w 996"/>
              <a:gd name="T53" fmla="*/ 506192 h 843"/>
              <a:gd name="T54" fmla="*/ 163041 w 996"/>
              <a:gd name="T55" fmla="*/ 542349 h 843"/>
              <a:gd name="T56" fmla="*/ 202658 w 996"/>
              <a:gd name="T57" fmla="*/ 591522 h 843"/>
              <a:gd name="T58" fmla="*/ 164564 w 996"/>
              <a:gd name="T59" fmla="*/ 614662 h 843"/>
              <a:gd name="T60" fmla="*/ 105138 w 996"/>
              <a:gd name="T61" fmla="*/ 536564 h 843"/>
              <a:gd name="T62" fmla="*/ 95996 w 996"/>
              <a:gd name="T63" fmla="*/ 462804 h 843"/>
              <a:gd name="T64" fmla="*/ 48760 w 996"/>
              <a:gd name="T65" fmla="*/ 378921 h 843"/>
              <a:gd name="T66" fmla="*/ 9142 w 996"/>
              <a:gd name="T67" fmla="*/ 332641 h 843"/>
              <a:gd name="T68" fmla="*/ 10666 w 996"/>
              <a:gd name="T69" fmla="*/ 284914 h 843"/>
              <a:gd name="T70" fmla="*/ 21332 w 996"/>
              <a:gd name="T71" fmla="*/ 245865 h 843"/>
              <a:gd name="T72" fmla="*/ 1524 w 996"/>
              <a:gd name="T73" fmla="*/ 160535 h 843"/>
              <a:gd name="T74" fmla="*/ 1524 w 996"/>
              <a:gd name="T75" fmla="*/ 17355 h 843"/>
              <a:gd name="T76" fmla="*/ 277322 w 996"/>
              <a:gd name="T77" fmla="*/ 120040 h 843"/>
              <a:gd name="T78" fmla="*/ 443410 w 996"/>
              <a:gd name="T79" fmla="*/ 114255 h 843"/>
              <a:gd name="T80" fmla="*/ 519597 w 996"/>
              <a:gd name="T81" fmla="*/ 205369 h 843"/>
              <a:gd name="T82" fmla="*/ 615593 w 996"/>
              <a:gd name="T83" fmla="*/ 276236 h 843"/>
              <a:gd name="T84" fmla="*/ 716160 w 996"/>
              <a:gd name="T85" fmla="*/ 282021 h 843"/>
              <a:gd name="T86" fmla="*/ 764920 w 996"/>
              <a:gd name="T87" fmla="*/ 367351 h 843"/>
              <a:gd name="T88" fmla="*/ 828917 w 996"/>
              <a:gd name="T89" fmla="*/ 490283 h 843"/>
              <a:gd name="T90" fmla="*/ 903581 w 996"/>
              <a:gd name="T91" fmla="*/ 514870 h 843"/>
              <a:gd name="T92" fmla="*/ 917295 w 996"/>
              <a:gd name="T93" fmla="*/ 555365 h 843"/>
              <a:gd name="T94" fmla="*/ 882248 w 996"/>
              <a:gd name="T95" fmla="*/ 614662 h 843"/>
              <a:gd name="T96" fmla="*/ 897486 w 996"/>
              <a:gd name="T97" fmla="*/ 780982 h 843"/>
              <a:gd name="T98" fmla="*/ 912723 w 996"/>
              <a:gd name="T99" fmla="*/ 850403 h 843"/>
              <a:gd name="T100" fmla="*/ 1028528 w 996"/>
              <a:gd name="T101" fmla="*/ 974782 h 843"/>
              <a:gd name="T102" fmla="*/ 1133666 w 996"/>
              <a:gd name="T103" fmla="*/ 982013 h 843"/>
              <a:gd name="T104" fmla="*/ 1218996 w 996"/>
              <a:gd name="T105" fmla="*/ 986352 h 843"/>
              <a:gd name="T106" fmla="*/ 1275375 w 996"/>
              <a:gd name="T107" fmla="*/ 927055 h 843"/>
              <a:gd name="T108" fmla="*/ 1311944 w 996"/>
              <a:gd name="T109" fmla="*/ 827263 h 843"/>
              <a:gd name="T110" fmla="*/ 1424702 w 996"/>
              <a:gd name="T111" fmla="*/ 802676 h 843"/>
              <a:gd name="T112" fmla="*/ 1496318 w 996"/>
              <a:gd name="T113" fmla="*/ 809908 h 843"/>
              <a:gd name="T114" fmla="*/ 1485651 w 996"/>
              <a:gd name="T115" fmla="*/ 876436 h 843"/>
              <a:gd name="T116" fmla="*/ 1465843 w 996"/>
              <a:gd name="T117" fmla="*/ 940071 h 843"/>
              <a:gd name="T118" fmla="*/ 1447558 w 996"/>
              <a:gd name="T119" fmla="*/ 1019616 h 843"/>
              <a:gd name="T120" fmla="*/ 1427749 w 996"/>
              <a:gd name="T121" fmla="*/ 980567 h 843"/>
              <a:gd name="T122" fmla="*/ 1365276 w 996"/>
              <a:gd name="T123" fmla="*/ 1019616 h 84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996"/>
              <a:gd name="T187" fmla="*/ 0 h 843"/>
              <a:gd name="T188" fmla="*/ 996 w 996"/>
              <a:gd name="T189" fmla="*/ 843 h 84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996" h="843">
                <a:moveTo>
                  <a:pt x="896" y="705"/>
                </a:moveTo>
                <a:lnTo>
                  <a:pt x="826" y="705"/>
                </a:lnTo>
                <a:lnTo>
                  <a:pt x="826" y="725"/>
                </a:lnTo>
                <a:lnTo>
                  <a:pt x="802" y="725"/>
                </a:lnTo>
                <a:lnTo>
                  <a:pt x="803" y="728"/>
                </a:lnTo>
                <a:lnTo>
                  <a:pt x="806" y="731"/>
                </a:lnTo>
                <a:lnTo>
                  <a:pt x="808" y="734"/>
                </a:lnTo>
                <a:lnTo>
                  <a:pt x="810" y="737"/>
                </a:lnTo>
                <a:lnTo>
                  <a:pt x="813" y="739"/>
                </a:lnTo>
                <a:lnTo>
                  <a:pt x="815" y="742"/>
                </a:lnTo>
                <a:lnTo>
                  <a:pt x="817" y="745"/>
                </a:lnTo>
                <a:lnTo>
                  <a:pt x="820" y="748"/>
                </a:lnTo>
                <a:lnTo>
                  <a:pt x="823" y="751"/>
                </a:lnTo>
                <a:lnTo>
                  <a:pt x="827" y="751"/>
                </a:lnTo>
                <a:lnTo>
                  <a:pt x="829" y="753"/>
                </a:lnTo>
                <a:lnTo>
                  <a:pt x="832" y="755"/>
                </a:lnTo>
                <a:lnTo>
                  <a:pt x="833" y="757"/>
                </a:lnTo>
                <a:lnTo>
                  <a:pt x="834" y="759"/>
                </a:lnTo>
                <a:lnTo>
                  <a:pt x="836" y="761"/>
                </a:lnTo>
                <a:lnTo>
                  <a:pt x="837" y="762"/>
                </a:lnTo>
                <a:lnTo>
                  <a:pt x="838" y="764"/>
                </a:lnTo>
                <a:lnTo>
                  <a:pt x="839" y="766"/>
                </a:lnTo>
                <a:lnTo>
                  <a:pt x="841" y="767"/>
                </a:lnTo>
                <a:lnTo>
                  <a:pt x="841" y="769"/>
                </a:lnTo>
                <a:lnTo>
                  <a:pt x="842" y="771"/>
                </a:lnTo>
                <a:lnTo>
                  <a:pt x="842" y="774"/>
                </a:lnTo>
                <a:lnTo>
                  <a:pt x="841" y="776"/>
                </a:lnTo>
                <a:lnTo>
                  <a:pt x="841" y="777"/>
                </a:lnTo>
                <a:lnTo>
                  <a:pt x="836" y="778"/>
                </a:lnTo>
                <a:lnTo>
                  <a:pt x="832" y="778"/>
                </a:lnTo>
                <a:lnTo>
                  <a:pt x="827" y="778"/>
                </a:lnTo>
                <a:lnTo>
                  <a:pt x="822" y="778"/>
                </a:lnTo>
                <a:lnTo>
                  <a:pt x="817" y="778"/>
                </a:lnTo>
                <a:lnTo>
                  <a:pt x="812" y="777"/>
                </a:lnTo>
                <a:lnTo>
                  <a:pt x="808" y="777"/>
                </a:lnTo>
                <a:lnTo>
                  <a:pt x="803" y="777"/>
                </a:lnTo>
                <a:lnTo>
                  <a:pt x="802" y="777"/>
                </a:lnTo>
                <a:lnTo>
                  <a:pt x="800" y="778"/>
                </a:lnTo>
                <a:lnTo>
                  <a:pt x="799" y="778"/>
                </a:lnTo>
                <a:lnTo>
                  <a:pt x="798" y="779"/>
                </a:lnTo>
                <a:lnTo>
                  <a:pt x="795" y="785"/>
                </a:lnTo>
                <a:lnTo>
                  <a:pt x="793" y="790"/>
                </a:lnTo>
                <a:lnTo>
                  <a:pt x="790" y="794"/>
                </a:lnTo>
                <a:lnTo>
                  <a:pt x="786" y="799"/>
                </a:lnTo>
                <a:lnTo>
                  <a:pt x="784" y="804"/>
                </a:lnTo>
                <a:lnTo>
                  <a:pt x="781" y="809"/>
                </a:lnTo>
                <a:lnTo>
                  <a:pt x="778" y="813"/>
                </a:lnTo>
                <a:lnTo>
                  <a:pt x="775" y="818"/>
                </a:lnTo>
                <a:lnTo>
                  <a:pt x="774" y="820"/>
                </a:lnTo>
                <a:lnTo>
                  <a:pt x="775" y="822"/>
                </a:lnTo>
                <a:lnTo>
                  <a:pt x="775" y="824"/>
                </a:lnTo>
                <a:lnTo>
                  <a:pt x="775" y="826"/>
                </a:lnTo>
                <a:lnTo>
                  <a:pt x="775" y="828"/>
                </a:lnTo>
                <a:lnTo>
                  <a:pt x="774" y="828"/>
                </a:lnTo>
                <a:lnTo>
                  <a:pt x="772" y="830"/>
                </a:lnTo>
                <a:lnTo>
                  <a:pt x="771" y="832"/>
                </a:lnTo>
                <a:lnTo>
                  <a:pt x="770" y="833"/>
                </a:lnTo>
                <a:lnTo>
                  <a:pt x="771" y="836"/>
                </a:lnTo>
                <a:lnTo>
                  <a:pt x="771" y="837"/>
                </a:lnTo>
                <a:lnTo>
                  <a:pt x="771" y="839"/>
                </a:lnTo>
                <a:lnTo>
                  <a:pt x="771" y="842"/>
                </a:lnTo>
                <a:lnTo>
                  <a:pt x="769" y="841"/>
                </a:lnTo>
                <a:lnTo>
                  <a:pt x="767" y="840"/>
                </a:lnTo>
                <a:lnTo>
                  <a:pt x="764" y="838"/>
                </a:lnTo>
                <a:lnTo>
                  <a:pt x="762" y="836"/>
                </a:lnTo>
                <a:lnTo>
                  <a:pt x="760" y="835"/>
                </a:lnTo>
                <a:lnTo>
                  <a:pt x="758" y="833"/>
                </a:lnTo>
                <a:lnTo>
                  <a:pt x="756" y="832"/>
                </a:lnTo>
                <a:lnTo>
                  <a:pt x="755" y="829"/>
                </a:lnTo>
                <a:lnTo>
                  <a:pt x="753" y="828"/>
                </a:lnTo>
                <a:lnTo>
                  <a:pt x="752" y="828"/>
                </a:lnTo>
                <a:lnTo>
                  <a:pt x="752" y="827"/>
                </a:lnTo>
                <a:lnTo>
                  <a:pt x="751" y="825"/>
                </a:lnTo>
                <a:lnTo>
                  <a:pt x="749" y="824"/>
                </a:lnTo>
                <a:lnTo>
                  <a:pt x="748" y="822"/>
                </a:lnTo>
                <a:lnTo>
                  <a:pt x="747" y="820"/>
                </a:lnTo>
                <a:lnTo>
                  <a:pt x="745" y="818"/>
                </a:lnTo>
                <a:lnTo>
                  <a:pt x="743" y="817"/>
                </a:lnTo>
                <a:lnTo>
                  <a:pt x="742" y="815"/>
                </a:lnTo>
                <a:lnTo>
                  <a:pt x="740" y="813"/>
                </a:lnTo>
                <a:lnTo>
                  <a:pt x="739" y="812"/>
                </a:lnTo>
                <a:lnTo>
                  <a:pt x="737" y="810"/>
                </a:lnTo>
                <a:lnTo>
                  <a:pt x="736" y="808"/>
                </a:lnTo>
                <a:lnTo>
                  <a:pt x="734" y="806"/>
                </a:lnTo>
                <a:lnTo>
                  <a:pt x="732" y="804"/>
                </a:lnTo>
                <a:lnTo>
                  <a:pt x="731" y="801"/>
                </a:lnTo>
                <a:lnTo>
                  <a:pt x="728" y="799"/>
                </a:lnTo>
                <a:lnTo>
                  <a:pt x="727" y="797"/>
                </a:lnTo>
                <a:lnTo>
                  <a:pt x="725" y="796"/>
                </a:lnTo>
                <a:lnTo>
                  <a:pt x="723" y="794"/>
                </a:lnTo>
                <a:lnTo>
                  <a:pt x="721" y="793"/>
                </a:lnTo>
                <a:lnTo>
                  <a:pt x="718" y="790"/>
                </a:lnTo>
                <a:lnTo>
                  <a:pt x="716" y="789"/>
                </a:lnTo>
                <a:lnTo>
                  <a:pt x="713" y="787"/>
                </a:lnTo>
                <a:lnTo>
                  <a:pt x="710" y="786"/>
                </a:lnTo>
                <a:lnTo>
                  <a:pt x="708" y="784"/>
                </a:lnTo>
                <a:lnTo>
                  <a:pt x="705" y="782"/>
                </a:lnTo>
                <a:lnTo>
                  <a:pt x="702" y="781"/>
                </a:lnTo>
                <a:lnTo>
                  <a:pt x="700" y="779"/>
                </a:lnTo>
                <a:lnTo>
                  <a:pt x="698" y="779"/>
                </a:lnTo>
                <a:lnTo>
                  <a:pt x="697" y="779"/>
                </a:lnTo>
                <a:lnTo>
                  <a:pt x="696" y="778"/>
                </a:lnTo>
                <a:lnTo>
                  <a:pt x="693" y="777"/>
                </a:lnTo>
                <a:lnTo>
                  <a:pt x="689" y="776"/>
                </a:lnTo>
                <a:lnTo>
                  <a:pt x="687" y="774"/>
                </a:lnTo>
                <a:lnTo>
                  <a:pt x="684" y="773"/>
                </a:lnTo>
                <a:lnTo>
                  <a:pt x="681" y="772"/>
                </a:lnTo>
                <a:lnTo>
                  <a:pt x="678" y="771"/>
                </a:lnTo>
                <a:lnTo>
                  <a:pt x="675" y="771"/>
                </a:lnTo>
                <a:lnTo>
                  <a:pt x="672" y="771"/>
                </a:lnTo>
                <a:lnTo>
                  <a:pt x="669" y="771"/>
                </a:lnTo>
                <a:lnTo>
                  <a:pt x="665" y="771"/>
                </a:lnTo>
                <a:lnTo>
                  <a:pt x="662" y="772"/>
                </a:lnTo>
                <a:lnTo>
                  <a:pt x="659" y="772"/>
                </a:lnTo>
                <a:lnTo>
                  <a:pt x="657" y="773"/>
                </a:lnTo>
                <a:lnTo>
                  <a:pt x="655" y="774"/>
                </a:lnTo>
                <a:lnTo>
                  <a:pt x="654" y="774"/>
                </a:lnTo>
                <a:lnTo>
                  <a:pt x="652" y="775"/>
                </a:lnTo>
                <a:lnTo>
                  <a:pt x="647" y="778"/>
                </a:lnTo>
                <a:lnTo>
                  <a:pt x="642" y="780"/>
                </a:lnTo>
                <a:lnTo>
                  <a:pt x="638" y="782"/>
                </a:lnTo>
                <a:lnTo>
                  <a:pt x="633" y="785"/>
                </a:lnTo>
                <a:lnTo>
                  <a:pt x="628" y="786"/>
                </a:lnTo>
                <a:lnTo>
                  <a:pt x="622" y="788"/>
                </a:lnTo>
                <a:lnTo>
                  <a:pt x="618" y="790"/>
                </a:lnTo>
                <a:lnTo>
                  <a:pt x="612" y="790"/>
                </a:lnTo>
                <a:lnTo>
                  <a:pt x="607" y="790"/>
                </a:lnTo>
                <a:lnTo>
                  <a:pt x="603" y="789"/>
                </a:lnTo>
                <a:lnTo>
                  <a:pt x="598" y="787"/>
                </a:lnTo>
                <a:lnTo>
                  <a:pt x="593" y="785"/>
                </a:lnTo>
                <a:lnTo>
                  <a:pt x="588" y="782"/>
                </a:lnTo>
                <a:lnTo>
                  <a:pt x="584" y="780"/>
                </a:lnTo>
                <a:lnTo>
                  <a:pt x="579" y="778"/>
                </a:lnTo>
                <a:lnTo>
                  <a:pt x="573" y="777"/>
                </a:lnTo>
                <a:lnTo>
                  <a:pt x="570" y="777"/>
                </a:lnTo>
                <a:lnTo>
                  <a:pt x="568" y="776"/>
                </a:lnTo>
                <a:lnTo>
                  <a:pt x="564" y="775"/>
                </a:lnTo>
                <a:lnTo>
                  <a:pt x="561" y="774"/>
                </a:lnTo>
                <a:lnTo>
                  <a:pt x="559" y="774"/>
                </a:lnTo>
                <a:lnTo>
                  <a:pt x="556" y="773"/>
                </a:lnTo>
                <a:lnTo>
                  <a:pt x="553" y="771"/>
                </a:lnTo>
                <a:lnTo>
                  <a:pt x="551" y="770"/>
                </a:lnTo>
                <a:lnTo>
                  <a:pt x="547" y="768"/>
                </a:lnTo>
                <a:lnTo>
                  <a:pt x="544" y="766"/>
                </a:lnTo>
                <a:lnTo>
                  <a:pt x="540" y="764"/>
                </a:lnTo>
                <a:lnTo>
                  <a:pt x="537" y="762"/>
                </a:lnTo>
                <a:lnTo>
                  <a:pt x="533" y="761"/>
                </a:lnTo>
                <a:lnTo>
                  <a:pt x="530" y="759"/>
                </a:lnTo>
                <a:lnTo>
                  <a:pt x="527" y="756"/>
                </a:lnTo>
                <a:lnTo>
                  <a:pt x="524" y="755"/>
                </a:lnTo>
                <a:lnTo>
                  <a:pt x="523" y="754"/>
                </a:lnTo>
                <a:lnTo>
                  <a:pt x="523" y="753"/>
                </a:lnTo>
                <a:lnTo>
                  <a:pt x="523" y="752"/>
                </a:lnTo>
                <a:lnTo>
                  <a:pt x="522" y="751"/>
                </a:lnTo>
                <a:lnTo>
                  <a:pt x="521" y="751"/>
                </a:lnTo>
                <a:lnTo>
                  <a:pt x="519" y="749"/>
                </a:lnTo>
                <a:lnTo>
                  <a:pt x="517" y="748"/>
                </a:lnTo>
                <a:lnTo>
                  <a:pt x="516" y="747"/>
                </a:lnTo>
                <a:lnTo>
                  <a:pt x="513" y="747"/>
                </a:lnTo>
                <a:lnTo>
                  <a:pt x="512" y="746"/>
                </a:lnTo>
                <a:lnTo>
                  <a:pt x="509" y="746"/>
                </a:lnTo>
                <a:lnTo>
                  <a:pt x="508" y="745"/>
                </a:lnTo>
                <a:lnTo>
                  <a:pt x="504" y="744"/>
                </a:lnTo>
                <a:lnTo>
                  <a:pt x="501" y="743"/>
                </a:lnTo>
                <a:lnTo>
                  <a:pt x="497" y="741"/>
                </a:lnTo>
                <a:lnTo>
                  <a:pt x="494" y="739"/>
                </a:lnTo>
                <a:lnTo>
                  <a:pt x="490" y="738"/>
                </a:lnTo>
                <a:lnTo>
                  <a:pt x="486" y="737"/>
                </a:lnTo>
                <a:lnTo>
                  <a:pt x="482" y="735"/>
                </a:lnTo>
                <a:lnTo>
                  <a:pt x="479" y="733"/>
                </a:lnTo>
                <a:lnTo>
                  <a:pt x="477" y="731"/>
                </a:lnTo>
                <a:lnTo>
                  <a:pt x="475" y="731"/>
                </a:lnTo>
                <a:lnTo>
                  <a:pt x="473" y="729"/>
                </a:lnTo>
                <a:lnTo>
                  <a:pt x="470" y="728"/>
                </a:lnTo>
                <a:lnTo>
                  <a:pt x="468" y="726"/>
                </a:lnTo>
                <a:lnTo>
                  <a:pt x="466" y="724"/>
                </a:lnTo>
                <a:lnTo>
                  <a:pt x="462" y="723"/>
                </a:lnTo>
                <a:lnTo>
                  <a:pt x="459" y="722"/>
                </a:lnTo>
                <a:lnTo>
                  <a:pt x="457" y="721"/>
                </a:lnTo>
                <a:lnTo>
                  <a:pt x="454" y="720"/>
                </a:lnTo>
                <a:lnTo>
                  <a:pt x="451" y="720"/>
                </a:lnTo>
                <a:lnTo>
                  <a:pt x="447" y="719"/>
                </a:lnTo>
                <a:lnTo>
                  <a:pt x="444" y="717"/>
                </a:lnTo>
                <a:lnTo>
                  <a:pt x="441" y="716"/>
                </a:lnTo>
                <a:lnTo>
                  <a:pt x="439" y="713"/>
                </a:lnTo>
                <a:lnTo>
                  <a:pt x="435" y="712"/>
                </a:lnTo>
                <a:lnTo>
                  <a:pt x="435" y="711"/>
                </a:lnTo>
                <a:lnTo>
                  <a:pt x="433" y="711"/>
                </a:lnTo>
                <a:lnTo>
                  <a:pt x="432" y="710"/>
                </a:lnTo>
                <a:lnTo>
                  <a:pt x="431" y="710"/>
                </a:lnTo>
                <a:lnTo>
                  <a:pt x="430" y="709"/>
                </a:lnTo>
                <a:lnTo>
                  <a:pt x="430" y="708"/>
                </a:lnTo>
                <a:lnTo>
                  <a:pt x="429" y="708"/>
                </a:lnTo>
                <a:lnTo>
                  <a:pt x="428" y="708"/>
                </a:lnTo>
                <a:lnTo>
                  <a:pt x="427" y="704"/>
                </a:lnTo>
                <a:lnTo>
                  <a:pt x="426" y="702"/>
                </a:lnTo>
                <a:lnTo>
                  <a:pt x="423" y="700"/>
                </a:lnTo>
                <a:lnTo>
                  <a:pt x="421" y="698"/>
                </a:lnTo>
                <a:lnTo>
                  <a:pt x="418" y="696"/>
                </a:lnTo>
                <a:lnTo>
                  <a:pt x="416" y="695"/>
                </a:lnTo>
                <a:lnTo>
                  <a:pt x="412" y="693"/>
                </a:lnTo>
                <a:lnTo>
                  <a:pt x="410" y="692"/>
                </a:lnTo>
                <a:lnTo>
                  <a:pt x="408" y="689"/>
                </a:lnTo>
                <a:lnTo>
                  <a:pt x="408" y="687"/>
                </a:lnTo>
                <a:lnTo>
                  <a:pt x="406" y="685"/>
                </a:lnTo>
                <a:lnTo>
                  <a:pt x="404" y="682"/>
                </a:lnTo>
                <a:lnTo>
                  <a:pt x="405" y="682"/>
                </a:lnTo>
                <a:lnTo>
                  <a:pt x="403" y="682"/>
                </a:lnTo>
                <a:lnTo>
                  <a:pt x="400" y="681"/>
                </a:lnTo>
                <a:lnTo>
                  <a:pt x="398" y="679"/>
                </a:lnTo>
                <a:lnTo>
                  <a:pt x="395" y="678"/>
                </a:lnTo>
                <a:lnTo>
                  <a:pt x="390" y="677"/>
                </a:lnTo>
                <a:lnTo>
                  <a:pt x="386" y="676"/>
                </a:lnTo>
                <a:lnTo>
                  <a:pt x="382" y="675"/>
                </a:lnTo>
                <a:lnTo>
                  <a:pt x="378" y="673"/>
                </a:lnTo>
                <a:lnTo>
                  <a:pt x="374" y="672"/>
                </a:lnTo>
                <a:lnTo>
                  <a:pt x="371" y="670"/>
                </a:lnTo>
                <a:lnTo>
                  <a:pt x="367" y="668"/>
                </a:lnTo>
                <a:lnTo>
                  <a:pt x="364" y="665"/>
                </a:lnTo>
                <a:lnTo>
                  <a:pt x="361" y="664"/>
                </a:lnTo>
                <a:lnTo>
                  <a:pt x="359" y="663"/>
                </a:lnTo>
                <a:lnTo>
                  <a:pt x="357" y="662"/>
                </a:lnTo>
                <a:lnTo>
                  <a:pt x="355" y="662"/>
                </a:lnTo>
                <a:lnTo>
                  <a:pt x="353" y="660"/>
                </a:lnTo>
                <a:lnTo>
                  <a:pt x="351" y="659"/>
                </a:lnTo>
                <a:lnTo>
                  <a:pt x="349" y="658"/>
                </a:lnTo>
                <a:lnTo>
                  <a:pt x="346" y="658"/>
                </a:lnTo>
                <a:lnTo>
                  <a:pt x="344" y="656"/>
                </a:lnTo>
                <a:lnTo>
                  <a:pt x="342" y="654"/>
                </a:lnTo>
                <a:lnTo>
                  <a:pt x="340" y="654"/>
                </a:lnTo>
                <a:lnTo>
                  <a:pt x="338" y="651"/>
                </a:lnTo>
                <a:lnTo>
                  <a:pt x="336" y="650"/>
                </a:lnTo>
                <a:lnTo>
                  <a:pt x="335" y="650"/>
                </a:lnTo>
                <a:lnTo>
                  <a:pt x="335" y="649"/>
                </a:lnTo>
                <a:lnTo>
                  <a:pt x="334" y="646"/>
                </a:lnTo>
                <a:lnTo>
                  <a:pt x="334" y="645"/>
                </a:lnTo>
                <a:lnTo>
                  <a:pt x="334" y="644"/>
                </a:lnTo>
                <a:lnTo>
                  <a:pt x="334" y="642"/>
                </a:lnTo>
                <a:lnTo>
                  <a:pt x="332" y="641"/>
                </a:lnTo>
                <a:lnTo>
                  <a:pt x="330" y="638"/>
                </a:lnTo>
                <a:lnTo>
                  <a:pt x="329" y="637"/>
                </a:lnTo>
                <a:lnTo>
                  <a:pt x="327" y="635"/>
                </a:lnTo>
                <a:lnTo>
                  <a:pt x="326" y="634"/>
                </a:lnTo>
                <a:lnTo>
                  <a:pt x="325" y="632"/>
                </a:lnTo>
                <a:lnTo>
                  <a:pt x="323" y="631"/>
                </a:lnTo>
                <a:lnTo>
                  <a:pt x="322" y="629"/>
                </a:lnTo>
                <a:lnTo>
                  <a:pt x="321" y="628"/>
                </a:lnTo>
                <a:lnTo>
                  <a:pt x="320" y="627"/>
                </a:lnTo>
                <a:lnTo>
                  <a:pt x="318" y="627"/>
                </a:lnTo>
                <a:lnTo>
                  <a:pt x="316" y="625"/>
                </a:lnTo>
                <a:lnTo>
                  <a:pt x="314" y="623"/>
                </a:lnTo>
                <a:lnTo>
                  <a:pt x="312" y="621"/>
                </a:lnTo>
                <a:lnTo>
                  <a:pt x="310" y="619"/>
                </a:lnTo>
                <a:lnTo>
                  <a:pt x="308" y="618"/>
                </a:lnTo>
                <a:lnTo>
                  <a:pt x="306" y="616"/>
                </a:lnTo>
                <a:lnTo>
                  <a:pt x="303" y="615"/>
                </a:lnTo>
                <a:lnTo>
                  <a:pt x="301" y="615"/>
                </a:lnTo>
                <a:lnTo>
                  <a:pt x="297" y="613"/>
                </a:lnTo>
                <a:lnTo>
                  <a:pt x="295" y="612"/>
                </a:lnTo>
                <a:lnTo>
                  <a:pt x="291" y="610"/>
                </a:lnTo>
                <a:lnTo>
                  <a:pt x="288" y="607"/>
                </a:lnTo>
                <a:lnTo>
                  <a:pt x="286" y="605"/>
                </a:lnTo>
                <a:lnTo>
                  <a:pt x="283" y="603"/>
                </a:lnTo>
                <a:lnTo>
                  <a:pt x="281" y="599"/>
                </a:lnTo>
                <a:lnTo>
                  <a:pt x="279" y="596"/>
                </a:lnTo>
                <a:lnTo>
                  <a:pt x="279" y="595"/>
                </a:lnTo>
                <a:lnTo>
                  <a:pt x="278" y="593"/>
                </a:lnTo>
                <a:lnTo>
                  <a:pt x="277" y="592"/>
                </a:lnTo>
                <a:lnTo>
                  <a:pt x="276" y="590"/>
                </a:lnTo>
                <a:lnTo>
                  <a:pt x="275" y="589"/>
                </a:lnTo>
                <a:lnTo>
                  <a:pt x="274" y="588"/>
                </a:lnTo>
                <a:lnTo>
                  <a:pt x="271" y="586"/>
                </a:lnTo>
                <a:lnTo>
                  <a:pt x="270" y="585"/>
                </a:lnTo>
                <a:lnTo>
                  <a:pt x="269" y="582"/>
                </a:lnTo>
                <a:lnTo>
                  <a:pt x="268" y="580"/>
                </a:lnTo>
                <a:lnTo>
                  <a:pt x="267" y="576"/>
                </a:lnTo>
                <a:lnTo>
                  <a:pt x="267" y="574"/>
                </a:lnTo>
                <a:lnTo>
                  <a:pt x="267" y="571"/>
                </a:lnTo>
                <a:lnTo>
                  <a:pt x="266" y="568"/>
                </a:lnTo>
                <a:lnTo>
                  <a:pt x="266" y="565"/>
                </a:lnTo>
                <a:lnTo>
                  <a:pt x="265" y="561"/>
                </a:lnTo>
                <a:lnTo>
                  <a:pt x="266" y="560"/>
                </a:lnTo>
                <a:lnTo>
                  <a:pt x="267" y="558"/>
                </a:lnTo>
                <a:lnTo>
                  <a:pt x="267" y="557"/>
                </a:lnTo>
                <a:lnTo>
                  <a:pt x="271" y="556"/>
                </a:lnTo>
                <a:lnTo>
                  <a:pt x="275" y="555"/>
                </a:lnTo>
                <a:lnTo>
                  <a:pt x="279" y="553"/>
                </a:lnTo>
                <a:lnTo>
                  <a:pt x="279" y="549"/>
                </a:lnTo>
                <a:lnTo>
                  <a:pt x="278" y="548"/>
                </a:lnTo>
                <a:lnTo>
                  <a:pt x="276" y="545"/>
                </a:lnTo>
                <a:lnTo>
                  <a:pt x="275" y="544"/>
                </a:lnTo>
                <a:lnTo>
                  <a:pt x="275" y="541"/>
                </a:lnTo>
                <a:lnTo>
                  <a:pt x="278" y="540"/>
                </a:lnTo>
                <a:lnTo>
                  <a:pt x="280" y="538"/>
                </a:lnTo>
                <a:lnTo>
                  <a:pt x="283" y="537"/>
                </a:lnTo>
                <a:lnTo>
                  <a:pt x="284" y="534"/>
                </a:lnTo>
                <a:lnTo>
                  <a:pt x="284" y="532"/>
                </a:lnTo>
                <a:lnTo>
                  <a:pt x="285" y="529"/>
                </a:lnTo>
                <a:lnTo>
                  <a:pt x="285" y="527"/>
                </a:lnTo>
                <a:lnTo>
                  <a:pt x="286" y="525"/>
                </a:lnTo>
                <a:lnTo>
                  <a:pt x="286" y="522"/>
                </a:lnTo>
                <a:lnTo>
                  <a:pt x="285" y="520"/>
                </a:lnTo>
                <a:lnTo>
                  <a:pt x="285" y="518"/>
                </a:lnTo>
                <a:lnTo>
                  <a:pt x="284" y="515"/>
                </a:lnTo>
                <a:lnTo>
                  <a:pt x="283" y="513"/>
                </a:lnTo>
                <a:lnTo>
                  <a:pt x="282" y="510"/>
                </a:lnTo>
                <a:lnTo>
                  <a:pt x="280" y="506"/>
                </a:lnTo>
                <a:lnTo>
                  <a:pt x="279" y="503"/>
                </a:lnTo>
                <a:lnTo>
                  <a:pt x="278" y="501"/>
                </a:lnTo>
                <a:lnTo>
                  <a:pt x="276" y="498"/>
                </a:lnTo>
                <a:lnTo>
                  <a:pt x="275" y="495"/>
                </a:lnTo>
                <a:lnTo>
                  <a:pt x="274" y="492"/>
                </a:lnTo>
                <a:lnTo>
                  <a:pt x="272" y="489"/>
                </a:lnTo>
                <a:lnTo>
                  <a:pt x="272" y="486"/>
                </a:lnTo>
                <a:lnTo>
                  <a:pt x="272" y="483"/>
                </a:lnTo>
                <a:lnTo>
                  <a:pt x="271" y="479"/>
                </a:lnTo>
                <a:lnTo>
                  <a:pt x="272" y="478"/>
                </a:lnTo>
                <a:lnTo>
                  <a:pt x="274" y="476"/>
                </a:lnTo>
                <a:lnTo>
                  <a:pt x="275" y="475"/>
                </a:lnTo>
                <a:lnTo>
                  <a:pt x="275" y="472"/>
                </a:lnTo>
                <a:lnTo>
                  <a:pt x="273" y="469"/>
                </a:lnTo>
                <a:lnTo>
                  <a:pt x="270" y="468"/>
                </a:lnTo>
                <a:lnTo>
                  <a:pt x="267" y="465"/>
                </a:lnTo>
                <a:lnTo>
                  <a:pt x="264" y="463"/>
                </a:lnTo>
                <a:lnTo>
                  <a:pt x="263" y="462"/>
                </a:lnTo>
                <a:lnTo>
                  <a:pt x="263" y="460"/>
                </a:lnTo>
                <a:lnTo>
                  <a:pt x="263" y="458"/>
                </a:lnTo>
                <a:lnTo>
                  <a:pt x="262" y="456"/>
                </a:lnTo>
                <a:lnTo>
                  <a:pt x="259" y="453"/>
                </a:lnTo>
                <a:lnTo>
                  <a:pt x="256" y="450"/>
                </a:lnTo>
                <a:lnTo>
                  <a:pt x="252" y="448"/>
                </a:lnTo>
                <a:lnTo>
                  <a:pt x="249" y="444"/>
                </a:lnTo>
                <a:lnTo>
                  <a:pt x="248" y="441"/>
                </a:lnTo>
                <a:lnTo>
                  <a:pt x="248" y="439"/>
                </a:lnTo>
                <a:lnTo>
                  <a:pt x="247" y="437"/>
                </a:lnTo>
                <a:lnTo>
                  <a:pt x="246" y="434"/>
                </a:lnTo>
                <a:lnTo>
                  <a:pt x="245" y="433"/>
                </a:lnTo>
                <a:lnTo>
                  <a:pt x="244" y="430"/>
                </a:lnTo>
                <a:lnTo>
                  <a:pt x="244" y="428"/>
                </a:lnTo>
                <a:lnTo>
                  <a:pt x="242" y="425"/>
                </a:lnTo>
                <a:lnTo>
                  <a:pt x="241" y="425"/>
                </a:lnTo>
                <a:lnTo>
                  <a:pt x="238" y="423"/>
                </a:lnTo>
                <a:lnTo>
                  <a:pt x="236" y="422"/>
                </a:lnTo>
                <a:lnTo>
                  <a:pt x="235" y="421"/>
                </a:lnTo>
                <a:lnTo>
                  <a:pt x="233" y="418"/>
                </a:lnTo>
                <a:lnTo>
                  <a:pt x="233" y="416"/>
                </a:lnTo>
                <a:lnTo>
                  <a:pt x="233" y="413"/>
                </a:lnTo>
                <a:lnTo>
                  <a:pt x="235" y="412"/>
                </a:lnTo>
                <a:lnTo>
                  <a:pt x="232" y="410"/>
                </a:lnTo>
                <a:lnTo>
                  <a:pt x="232" y="409"/>
                </a:lnTo>
                <a:lnTo>
                  <a:pt x="230" y="408"/>
                </a:lnTo>
                <a:lnTo>
                  <a:pt x="228" y="407"/>
                </a:lnTo>
                <a:lnTo>
                  <a:pt x="227" y="405"/>
                </a:lnTo>
                <a:lnTo>
                  <a:pt x="224" y="402"/>
                </a:lnTo>
                <a:lnTo>
                  <a:pt x="222" y="399"/>
                </a:lnTo>
                <a:lnTo>
                  <a:pt x="220" y="396"/>
                </a:lnTo>
                <a:lnTo>
                  <a:pt x="218" y="394"/>
                </a:lnTo>
                <a:lnTo>
                  <a:pt x="216" y="392"/>
                </a:lnTo>
                <a:lnTo>
                  <a:pt x="214" y="390"/>
                </a:lnTo>
                <a:lnTo>
                  <a:pt x="212" y="389"/>
                </a:lnTo>
                <a:lnTo>
                  <a:pt x="210" y="387"/>
                </a:lnTo>
                <a:lnTo>
                  <a:pt x="208" y="385"/>
                </a:lnTo>
                <a:lnTo>
                  <a:pt x="206" y="383"/>
                </a:lnTo>
                <a:lnTo>
                  <a:pt x="205" y="381"/>
                </a:lnTo>
                <a:lnTo>
                  <a:pt x="203" y="378"/>
                </a:lnTo>
                <a:lnTo>
                  <a:pt x="201" y="376"/>
                </a:lnTo>
                <a:lnTo>
                  <a:pt x="200" y="374"/>
                </a:lnTo>
                <a:lnTo>
                  <a:pt x="199" y="371"/>
                </a:lnTo>
                <a:lnTo>
                  <a:pt x="199" y="369"/>
                </a:lnTo>
                <a:lnTo>
                  <a:pt x="200" y="366"/>
                </a:lnTo>
                <a:lnTo>
                  <a:pt x="200" y="363"/>
                </a:lnTo>
                <a:lnTo>
                  <a:pt x="200" y="361"/>
                </a:lnTo>
                <a:lnTo>
                  <a:pt x="200" y="359"/>
                </a:lnTo>
                <a:lnTo>
                  <a:pt x="199" y="357"/>
                </a:lnTo>
                <a:lnTo>
                  <a:pt x="199" y="356"/>
                </a:lnTo>
                <a:lnTo>
                  <a:pt x="197" y="354"/>
                </a:lnTo>
                <a:lnTo>
                  <a:pt x="195" y="351"/>
                </a:lnTo>
                <a:lnTo>
                  <a:pt x="193" y="348"/>
                </a:lnTo>
                <a:lnTo>
                  <a:pt x="191" y="345"/>
                </a:lnTo>
                <a:lnTo>
                  <a:pt x="189" y="346"/>
                </a:lnTo>
                <a:lnTo>
                  <a:pt x="187" y="346"/>
                </a:lnTo>
                <a:lnTo>
                  <a:pt x="185" y="346"/>
                </a:lnTo>
                <a:lnTo>
                  <a:pt x="182" y="346"/>
                </a:lnTo>
                <a:lnTo>
                  <a:pt x="181" y="345"/>
                </a:lnTo>
                <a:lnTo>
                  <a:pt x="179" y="344"/>
                </a:lnTo>
                <a:lnTo>
                  <a:pt x="177" y="343"/>
                </a:lnTo>
                <a:lnTo>
                  <a:pt x="176" y="340"/>
                </a:lnTo>
                <a:lnTo>
                  <a:pt x="175" y="340"/>
                </a:lnTo>
                <a:lnTo>
                  <a:pt x="174" y="340"/>
                </a:lnTo>
                <a:lnTo>
                  <a:pt x="172" y="339"/>
                </a:lnTo>
                <a:lnTo>
                  <a:pt x="170" y="337"/>
                </a:lnTo>
                <a:lnTo>
                  <a:pt x="168" y="335"/>
                </a:lnTo>
                <a:lnTo>
                  <a:pt x="166" y="332"/>
                </a:lnTo>
                <a:lnTo>
                  <a:pt x="166" y="331"/>
                </a:lnTo>
                <a:lnTo>
                  <a:pt x="166" y="328"/>
                </a:lnTo>
                <a:lnTo>
                  <a:pt x="168" y="326"/>
                </a:lnTo>
                <a:lnTo>
                  <a:pt x="169" y="324"/>
                </a:lnTo>
                <a:lnTo>
                  <a:pt x="169" y="323"/>
                </a:lnTo>
                <a:lnTo>
                  <a:pt x="168" y="320"/>
                </a:lnTo>
                <a:lnTo>
                  <a:pt x="166" y="320"/>
                </a:lnTo>
                <a:lnTo>
                  <a:pt x="164" y="320"/>
                </a:lnTo>
                <a:lnTo>
                  <a:pt x="162" y="321"/>
                </a:lnTo>
                <a:lnTo>
                  <a:pt x="159" y="323"/>
                </a:lnTo>
                <a:lnTo>
                  <a:pt x="156" y="323"/>
                </a:lnTo>
                <a:lnTo>
                  <a:pt x="155" y="322"/>
                </a:lnTo>
                <a:lnTo>
                  <a:pt x="155" y="321"/>
                </a:lnTo>
                <a:lnTo>
                  <a:pt x="154" y="320"/>
                </a:lnTo>
                <a:lnTo>
                  <a:pt x="153" y="320"/>
                </a:lnTo>
                <a:lnTo>
                  <a:pt x="152" y="318"/>
                </a:lnTo>
                <a:lnTo>
                  <a:pt x="152" y="317"/>
                </a:lnTo>
                <a:lnTo>
                  <a:pt x="152" y="316"/>
                </a:lnTo>
                <a:lnTo>
                  <a:pt x="152" y="314"/>
                </a:lnTo>
                <a:lnTo>
                  <a:pt x="152" y="312"/>
                </a:lnTo>
                <a:lnTo>
                  <a:pt x="152" y="310"/>
                </a:lnTo>
                <a:lnTo>
                  <a:pt x="153" y="308"/>
                </a:lnTo>
                <a:lnTo>
                  <a:pt x="154" y="307"/>
                </a:lnTo>
                <a:lnTo>
                  <a:pt x="154" y="305"/>
                </a:lnTo>
                <a:lnTo>
                  <a:pt x="155" y="303"/>
                </a:lnTo>
                <a:lnTo>
                  <a:pt x="157" y="301"/>
                </a:lnTo>
                <a:lnTo>
                  <a:pt x="158" y="301"/>
                </a:lnTo>
                <a:lnTo>
                  <a:pt x="158" y="300"/>
                </a:lnTo>
                <a:lnTo>
                  <a:pt x="159" y="300"/>
                </a:lnTo>
                <a:lnTo>
                  <a:pt x="160" y="299"/>
                </a:lnTo>
                <a:lnTo>
                  <a:pt x="160" y="297"/>
                </a:lnTo>
                <a:lnTo>
                  <a:pt x="161" y="294"/>
                </a:lnTo>
                <a:lnTo>
                  <a:pt x="161" y="293"/>
                </a:lnTo>
                <a:lnTo>
                  <a:pt x="160" y="290"/>
                </a:lnTo>
                <a:lnTo>
                  <a:pt x="159" y="290"/>
                </a:lnTo>
                <a:lnTo>
                  <a:pt x="158" y="289"/>
                </a:lnTo>
                <a:lnTo>
                  <a:pt x="158" y="287"/>
                </a:lnTo>
                <a:lnTo>
                  <a:pt x="158" y="286"/>
                </a:lnTo>
                <a:lnTo>
                  <a:pt x="158" y="285"/>
                </a:lnTo>
                <a:lnTo>
                  <a:pt x="158" y="283"/>
                </a:lnTo>
                <a:lnTo>
                  <a:pt x="155" y="281"/>
                </a:lnTo>
                <a:lnTo>
                  <a:pt x="152" y="281"/>
                </a:lnTo>
                <a:lnTo>
                  <a:pt x="149" y="280"/>
                </a:lnTo>
                <a:lnTo>
                  <a:pt x="146" y="279"/>
                </a:lnTo>
                <a:lnTo>
                  <a:pt x="143" y="277"/>
                </a:lnTo>
                <a:lnTo>
                  <a:pt x="142" y="274"/>
                </a:lnTo>
                <a:lnTo>
                  <a:pt x="141" y="272"/>
                </a:lnTo>
                <a:lnTo>
                  <a:pt x="139" y="269"/>
                </a:lnTo>
                <a:lnTo>
                  <a:pt x="139" y="268"/>
                </a:lnTo>
                <a:lnTo>
                  <a:pt x="138" y="266"/>
                </a:lnTo>
                <a:lnTo>
                  <a:pt x="137" y="264"/>
                </a:lnTo>
                <a:lnTo>
                  <a:pt x="138" y="262"/>
                </a:lnTo>
                <a:lnTo>
                  <a:pt x="138" y="260"/>
                </a:lnTo>
                <a:lnTo>
                  <a:pt x="138" y="258"/>
                </a:lnTo>
                <a:lnTo>
                  <a:pt x="139" y="257"/>
                </a:lnTo>
                <a:lnTo>
                  <a:pt x="138" y="256"/>
                </a:lnTo>
                <a:lnTo>
                  <a:pt x="137" y="255"/>
                </a:lnTo>
                <a:lnTo>
                  <a:pt x="135" y="254"/>
                </a:lnTo>
                <a:lnTo>
                  <a:pt x="134" y="254"/>
                </a:lnTo>
                <a:lnTo>
                  <a:pt x="131" y="253"/>
                </a:lnTo>
                <a:lnTo>
                  <a:pt x="130" y="254"/>
                </a:lnTo>
                <a:lnTo>
                  <a:pt x="128" y="254"/>
                </a:lnTo>
                <a:lnTo>
                  <a:pt x="127" y="254"/>
                </a:lnTo>
                <a:lnTo>
                  <a:pt x="126" y="254"/>
                </a:lnTo>
                <a:lnTo>
                  <a:pt x="125" y="253"/>
                </a:lnTo>
                <a:lnTo>
                  <a:pt x="123" y="253"/>
                </a:lnTo>
                <a:lnTo>
                  <a:pt x="122" y="252"/>
                </a:lnTo>
                <a:lnTo>
                  <a:pt x="122" y="251"/>
                </a:lnTo>
                <a:lnTo>
                  <a:pt x="121" y="250"/>
                </a:lnTo>
                <a:lnTo>
                  <a:pt x="120" y="250"/>
                </a:lnTo>
                <a:lnTo>
                  <a:pt x="117" y="248"/>
                </a:lnTo>
                <a:lnTo>
                  <a:pt x="115" y="247"/>
                </a:lnTo>
                <a:lnTo>
                  <a:pt x="113" y="246"/>
                </a:lnTo>
                <a:lnTo>
                  <a:pt x="111" y="244"/>
                </a:lnTo>
                <a:lnTo>
                  <a:pt x="111" y="242"/>
                </a:lnTo>
                <a:lnTo>
                  <a:pt x="110" y="239"/>
                </a:lnTo>
                <a:lnTo>
                  <a:pt x="108" y="237"/>
                </a:lnTo>
                <a:lnTo>
                  <a:pt x="107" y="235"/>
                </a:lnTo>
                <a:lnTo>
                  <a:pt x="107" y="233"/>
                </a:lnTo>
                <a:lnTo>
                  <a:pt x="106" y="231"/>
                </a:lnTo>
                <a:lnTo>
                  <a:pt x="104" y="230"/>
                </a:lnTo>
                <a:lnTo>
                  <a:pt x="103" y="227"/>
                </a:lnTo>
                <a:lnTo>
                  <a:pt x="101" y="226"/>
                </a:lnTo>
                <a:lnTo>
                  <a:pt x="100" y="223"/>
                </a:lnTo>
                <a:lnTo>
                  <a:pt x="100" y="221"/>
                </a:lnTo>
                <a:lnTo>
                  <a:pt x="97" y="219"/>
                </a:lnTo>
                <a:lnTo>
                  <a:pt x="96" y="219"/>
                </a:lnTo>
                <a:lnTo>
                  <a:pt x="95" y="218"/>
                </a:lnTo>
                <a:lnTo>
                  <a:pt x="93" y="217"/>
                </a:lnTo>
                <a:lnTo>
                  <a:pt x="92" y="216"/>
                </a:lnTo>
                <a:lnTo>
                  <a:pt x="92" y="215"/>
                </a:lnTo>
                <a:lnTo>
                  <a:pt x="91" y="213"/>
                </a:lnTo>
                <a:lnTo>
                  <a:pt x="91" y="211"/>
                </a:lnTo>
                <a:lnTo>
                  <a:pt x="92" y="209"/>
                </a:lnTo>
                <a:lnTo>
                  <a:pt x="92" y="207"/>
                </a:lnTo>
                <a:lnTo>
                  <a:pt x="92" y="205"/>
                </a:lnTo>
                <a:lnTo>
                  <a:pt x="92" y="203"/>
                </a:lnTo>
                <a:lnTo>
                  <a:pt x="91" y="202"/>
                </a:lnTo>
                <a:lnTo>
                  <a:pt x="88" y="200"/>
                </a:lnTo>
                <a:lnTo>
                  <a:pt x="84" y="197"/>
                </a:lnTo>
                <a:lnTo>
                  <a:pt x="82" y="195"/>
                </a:lnTo>
                <a:lnTo>
                  <a:pt x="80" y="192"/>
                </a:lnTo>
                <a:lnTo>
                  <a:pt x="80" y="190"/>
                </a:lnTo>
                <a:lnTo>
                  <a:pt x="79" y="188"/>
                </a:lnTo>
                <a:lnTo>
                  <a:pt x="79" y="186"/>
                </a:lnTo>
                <a:lnTo>
                  <a:pt x="78" y="184"/>
                </a:lnTo>
                <a:lnTo>
                  <a:pt x="79" y="184"/>
                </a:lnTo>
                <a:lnTo>
                  <a:pt x="79" y="183"/>
                </a:lnTo>
                <a:lnTo>
                  <a:pt x="79" y="182"/>
                </a:lnTo>
                <a:lnTo>
                  <a:pt x="79" y="181"/>
                </a:lnTo>
                <a:lnTo>
                  <a:pt x="77" y="181"/>
                </a:lnTo>
                <a:lnTo>
                  <a:pt x="76" y="180"/>
                </a:lnTo>
                <a:lnTo>
                  <a:pt x="73" y="178"/>
                </a:lnTo>
                <a:lnTo>
                  <a:pt x="72" y="177"/>
                </a:lnTo>
                <a:lnTo>
                  <a:pt x="69" y="173"/>
                </a:lnTo>
                <a:lnTo>
                  <a:pt x="67" y="170"/>
                </a:lnTo>
                <a:lnTo>
                  <a:pt x="64" y="167"/>
                </a:lnTo>
                <a:lnTo>
                  <a:pt x="63" y="164"/>
                </a:lnTo>
                <a:lnTo>
                  <a:pt x="62" y="161"/>
                </a:lnTo>
                <a:lnTo>
                  <a:pt x="62" y="159"/>
                </a:lnTo>
                <a:lnTo>
                  <a:pt x="62" y="157"/>
                </a:lnTo>
                <a:lnTo>
                  <a:pt x="63" y="154"/>
                </a:lnTo>
                <a:lnTo>
                  <a:pt x="63" y="152"/>
                </a:lnTo>
                <a:lnTo>
                  <a:pt x="64" y="149"/>
                </a:lnTo>
                <a:lnTo>
                  <a:pt x="64" y="146"/>
                </a:lnTo>
                <a:lnTo>
                  <a:pt x="64" y="144"/>
                </a:lnTo>
                <a:lnTo>
                  <a:pt x="63" y="142"/>
                </a:lnTo>
                <a:lnTo>
                  <a:pt x="63" y="141"/>
                </a:lnTo>
                <a:lnTo>
                  <a:pt x="62" y="139"/>
                </a:lnTo>
                <a:lnTo>
                  <a:pt x="62" y="138"/>
                </a:lnTo>
                <a:lnTo>
                  <a:pt x="61" y="136"/>
                </a:lnTo>
                <a:lnTo>
                  <a:pt x="61" y="134"/>
                </a:lnTo>
                <a:lnTo>
                  <a:pt x="61" y="133"/>
                </a:lnTo>
                <a:lnTo>
                  <a:pt x="61" y="130"/>
                </a:lnTo>
                <a:lnTo>
                  <a:pt x="62" y="129"/>
                </a:lnTo>
                <a:lnTo>
                  <a:pt x="62" y="126"/>
                </a:lnTo>
                <a:lnTo>
                  <a:pt x="62" y="124"/>
                </a:lnTo>
                <a:lnTo>
                  <a:pt x="62" y="122"/>
                </a:lnTo>
                <a:lnTo>
                  <a:pt x="62" y="120"/>
                </a:lnTo>
                <a:lnTo>
                  <a:pt x="62" y="118"/>
                </a:lnTo>
                <a:lnTo>
                  <a:pt x="61" y="116"/>
                </a:lnTo>
                <a:lnTo>
                  <a:pt x="60" y="114"/>
                </a:lnTo>
                <a:lnTo>
                  <a:pt x="60" y="112"/>
                </a:lnTo>
                <a:lnTo>
                  <a:pt x="59" y="111"/>
                </a:lnTo>
                <a:lnTo>
                  <a:pt x="57" y="108"/>
                </a:lnTo>
                <a:lnTo>
                  <a:pt x="56" y="107"/>
                </a:lnTo>
                <a:lnTo>
                  <a:pt x="55" y="105"/>
                </a:lnTo>
                <a:lnTo>
                  <a:pt x="55" y="103"/>
                </a:lnTo>
                <a:lnTo>
                  <a:pt x="54" y="101"/>
                </a:lnTo>
                <a:lnTo>
                  <a:pt x="50" y="100"/>
                </a:lnTo>
                <a:lnTo>
                  <a:pt x="48" y="98"/>
                </a:lnTo>
                <a:lnTo>
                  <a:pt x="45" y="95"/>
                </a:lnTo>
                <a:lnTo>
                  <a:pt x="42" y="93"/>
                </a:lnTo>
                <a:lnTo>
                  <a:pt x="40" y="90"/>
                </a:lnTo>
                <a:lnTo>
                  <a:pt x="38" y="87"/>
                </a:lnTo>
                <a:lnTo>
                  <a:pt x="37" y="83"/>
                </a:lnTo>
                <a:lnTo>
                  <a:pt x="36" y="80"/>
                </a:lnTo>
                <a:lnTo>
                  <a:pt x="37" y="83"/>
                </a:lnTo>
                <a:lnTo>
                  <a:pt x="37" y="85"/>
                </a:lnTo>
                <a:lnTo>
                  <a:pt x="37" y="87"/>
                </a:lnTo>
                <a:lnTo>
                  <a:pt x="39" y="91"/>
                </a:lnTo>
                <a:lnTo>
                  <a:pt x="39" y="94"/>
                </a:lnTo>
                <a:lnTo>
                  <a:pt x="39" y="96"/>
                </a:lnTo>
                <a:lnTo>
                  <a:pt x="39" y="99"/>
                </a:lnTo>
                <a:lnTo>
                  <a:pt x="39" y="102"/>
                </a:lnTo>
                <a:lnTo>
                  <a:pt x="38" y="103"/>
                </a:lnTo>
                <a:lnTo>
                  <a:pt x="37" y="106"/>
                </a:lnTo>
                <a:lnTo>
                  <a:pt x="37" y="107"/>
                </a:lnTo>
                <a:lnTo>
                  <a:pt x="37" y="109"/>
                </a:lnTo>
                <a:lnTo>
                  <a:pt x="38" y="111"/>
                </a:lnTo>
                <a:lnTo>
                  <a:pt x="39" y="113"/>
                </a:lnTo>
                <a:lnTo>
                  <a:pt x="40" y="114"/>
                </a:lnTo>
                <a:lnTo>
                  <a:pt x="41" y="116"/>
                </a:lnTo>
                <a:lnTo>
                  <a:pt x="40" y="119"/>
                </a:lnTo>
                <a:lnTo>
                  <a:pt x="38" y="122"/>
                </a:lnTo>
                <a:lnTo>
                  <a:pt x="37" y="125"/>
                </a:lnTo>
                <a:lnTo>
                  <a:pt x="37" y="128"/>
                </a:lnTo>
                <a:lnTo>
                  <a:pt x="36" y="130"/>
                </a:lnTo>
                <a:lnTo>
                  <a:pt x="36" y="134"/>
                </a:lnTo>
                <a:lnTo>
                  <a:pt x="36" y="137"/>
                </a:lnTo>
                <a:lnTo>
                  <a:pt x="35" y="139"/>
                </a:lnTo>
                <a:lnTo>
                  <a:pt x="35" y="142"/>
                </a:lnTo>
                <a:lnTo>
                  <a:pt x="35" y="143"/>
                </a:lnTo>
                <a:lnTo>
                  <a:pt x="36" y="146"/>
                </a:lnTo>
                <a:lnTo>
                  <a:pt x="36" y="147"/>
                </a:lnTo>
                <a:lnTo>
                  <a:pt x="36" y="149"/>
                </a:lnTo>
                <a:lnTo>
                  <a:pt x="37" y="151"/>
                </a:lnTo>
                <a:lnTo>
                  <a:pt x="37" y="153"/>
                </a:lnTo>
                <a:lnTo>
                  <a:pt x="37" y="155"/>
                </a:lnTo>
                <a:lnTo>
                  <a:pt x="37" y="157"/>
                </a:lnTo>
                <a:lnTo>
                  <a:pt x="37" y="159"/>
                </a:lnTo>
                <a:lnTo>
                  <a:pt x="37" y="161"/>
                </a:lnTo>
                <a:lnTo>
                  <a:pt x="37" y="162"/>
                </a:lnTo>
                <a:lnTo>
                  <a:pt x="37" y="165"/>
                </a:lnTo>
                <a:lnTo>
                  <a:pt x="37" y="168"/>
                </a:lnTo>
                <a:lnTo>
                  <a:pt x="37" y="171"/>
                </a:lnTo>
                <a:lnTo>
                  <a:pt x="37" y="173"/>
                </a:lnTo>
                <a:lnTo>
                  <a:pt x="39" y="176"/>
                </a:lnTo>
                <a:lnTo>
                  <a:pt x="40" y="179"/>
                </a:lnTo>
                <a:lnTo>
                  <a:pt x="41" y="180"/>
                </a:lnTo>
                <a:lnTo>
                  <a:pt x="44" y="183"/>
                </a:lnTo>
                <a:lnTo>
                  <a:pt x="44" y="184"/>
                </a:lnTo>
                <a:lnTo>
                  <a:pt x="44" y="186"/>
                </a:lnTo>
                <a:lnTo>
                  <a:pt x="45" y="188"/>
                </a:lnTo>
                <a:lnTo>
                  <a:pt x="47" y="190"/>
                </a:lnTo>
                <a:lnTo>
                  <a:pt x="50" y="193"/>
                </a:lnTo>
                <a:lnTo>
                  <a:pt x="53" y="196"/>
                </a:lnTo>
                <a:lnTo>
                  <a:pt x="53" y="200"/>
                </a:lnTo>
                <a:lnTo>
                  <a:pt x="53" y="201"/>
                </a:lnTo>
                <a:lnTo>
                  <a:pt x="53" y="202"/>
                </a:lnTo>
                <a:lnTo>
                  <a:pt x="53" y="204"/>
                </a:lnTo>
                <a:lnTo>
                  <a:pt x="53" y="205"/>
                </a:lnTo>
                <a:lnTo>
                  <a:pt x="53" y="208"/>
                </a:lnTo>
                <a:lnTo>
                  <a:pt x="54" y="211"/>
                </a:lnTo>
                <a:lnTo>
                  <a:pt x="55" y="213"/>
                </a:lnTo>
                <a:lnTo>
                  <a:pt x="55" y="215"/>
                </a:lnTo>
                <a:lnTo>
                  <a:pt x="57" y="219"/>
                </a:lnTo>
                <a:lnTo>
                  <a:pt x="57" y="221"/>
                </a:lnTo>
                <a:lnTo>
                  <a:pt x="58" y="223"/>
                </a:lnTo>
                <a:lnTo>
                  <a:pt x="59" y="226"/>
                </a:lnTo>
                <a:lnTo>
                  <a:pt x="60" y="228"/>
                </a:lnTo>
                <a:lnTo>
                  <a:pt x="60" y="231"/>
                </a:lnTo>
                <a:lnTo>
                  <a:pt x="61" y="232"/>
                </a:lnTo>
                <a:lnTo>
                  <a:pt x="62" y="235"/>
                </a:lnTo>
                <a:lnTo>
                  <a:pt x="62" y="236"/>
                </a:lnTo>
                <a:lnTo>
                  <a:pt x="61" y="239"/>
                </a:lnTo>
                <a:lnTo>
                  <a:pt x="61" y="240"/>
                </a:lnTo>
                <a:lnTo>
                  <a:pt x="60" y="243"/>
                </a:lnTo>
                <a:lnTo>
                  <a:pt x="61" y="243"/>
                </a:lnTo>
                <a:lnTo>
                  <a:pt x="62" y="245"/>
                </a:lnTo>
                <a:lnTo>
                  <a:pt x="63" y="246"/>
                </a:lnTo>
                <a:lnTo>
                  <a:pt x="63" y="247"/>
                </a:lnTo>
                <a:lnTo>
                  <a:pt x="63" y="250"/>
                </a:lnTo>
                <a:lnTo>
                  <a:pt x="63" y="253"/>
                </a:lnTo>
                <a:lnTo>
                  <a:pt x="64" y="256"/>
                </a:lnTo>
                <a:lnTo>
                  <a:pt x="65" y="258"/>
                </a:lnTo>
                <a:lnTo>
                  <a:pt x="66" y="261"/>
                </a:lnTo>
                <a:lnTo>
                  <a:pt x="66" y="264"/>
                </a:lnTo>
                <a:lnTo>
                  <a:pt x="67" y="266"/>
                </a:lnTo>
                <a:lnTo>
                  <a:pt x="67" y="270"/>
                </a:lnTo>
                <a:lnTo>
                  <a:pt x="68" y="267"/>
                </a:lnTo>
                <a:lnTo>
                  <a:pt x="68" y="264"/>
                </a:lnTo>
                <a:lnTo>
                  <a:pt x="68" y="262"/>
                </a:lnTo>
                <a:lnTo>
                  <a:pt x="69" y="259"/>
                </a:lnTo>
                <a:lnTo>
                  <a:pt x="70" y="259"/>
                </a:lnTo>
                <a:lnTo>
                  <a:pt x="71" y="259"/>
                </a:lnTo>
                <a:lnTo>
                  <a:pt x="71" y="260"/>
                </a:lnTo>
                <a:lnTo>
                  <a:pt x="72" y="262"/>
                </a:lnTo>
                <a:lnTo>
                  <a:pt x="72" y="263"/>
                </a:lnTo>
                <a:lnTo>
                  <a:pt x="73" y="265"/>
                </a:lnTo>
                <a:lnTo>
                  <a:pt x="74" y="267"/>
                </a:lnTo>
                <a:lnTo>
                  <a:pt x="75" y="270"/>
                </a:lnTo>
                <a:lnTo>
                  <a:pt x="76" y="272"/>
                </a:lnTo>
                <a:lnTo>
                  <a:pt x="77" y="274"/>
                </a:lnTo>
                <a:lnTo>
                  <a:pt x="78" y="277"/>
                </a:lnTo>
                <a:lnTo>
                  <a:pt x="80" y="280"/>
                </a:lnTo>
                <a:lnTo>
                  <a:pt x="80" y="282"/>
                </a:lnTo>
                <a:lnTo>
                  <a:pt x="80" y="286"/>
                </a:lnTo>
                <a:lnTo>
                  <a:pt x="80" y="289"/>
                </a:lnTo>
                <a:lnTo>
                  <a:pt x="81" y="291"/>
                </a:lnTo>
                <a:lnTo>
                  <a:pt x="82" y="293"/>
                </a:lnTo>
                <a:lnTo>
                  <a:pt x="83" y="294"/>
                </a:lnTo>
                <a:lnTo>
                  <a:pt x="84" y="296"/>
                </a:lnTo>
                <a:lnTo>
                  <a:pt x="84" y="297"/>
                </a:lnTo>
                <a:lnTo>
                  <a:pt x="84" y="299"/>
                </a:lnTo>
                <a:lnTo>
                  <a:pt x="86" y="301"/>
                </a:lnTo>
                <a:lnTo>
                  <a:pt x="86" y="303"/>
                </a:lnTo>
                <a:lnTo>
                  <a:pt x="86" y="304"/>
                </a:lnTo>
                <a:lnTo>
                  <a:pt x="86" y="305"/>
                </a:lnTo>
                <a:lnTo>
                  <a:pt x="85" y="307"/>
                </a:lnTo>
                <a:lnTo>
                  <a:pt x="85" y="308"/>
                </a:lnTo>
                <a:lnTo>
                  <a:pt x="85" y="309"/>
                </a:lnTo>
                <a:lnTo>
                  <a:pt x="86" y="310"/>
                </a:lnTo>
                <a:lnTo>
                  <a:pt x="86" y="312"/>
                </a:lnTo>
                <a:lnTo>
                  <a:pt x="87" y="312"/>
                </a:lnTo>
                <a:lnTo>
                  <a:pt x="88" y="316"/>
                </a:lnTo>
                <a:lnTo>
                  <a:pt x="88" y="319"/>
                </a:lnTo>
                <a:lnTo>
                  <a:pt x="88" y="321"/>
                </a:lnTo>
                <a:lnTo>
                  <a:pt x="88" y="324"/>
                </a:lnTo>
                <a:lnTo>
                  <a:pt x="89" y="328"/>
                </a:lnTo>
                <a:lnTo>
                  <a:pt x="90" y="331"/>
                </a:lnTo>
                <a:lnTo>
                  <a:pt x="91" y="334"/>
                </a:lnTo>
                <a:lnTo>
                  <a:pt x="92" y="336"/>
                </a:lnTo>
                <a:lnTo>
                  <a:pt x="92" y="338"/>
                </a:lnTo>
                <a:lnTo>
                  <a:pt x="94" y="339"/>
                </a:lnTo>
                <a:lnTo>
                  <a:pt x="95" y="340"/>
                </a:lnTo>
                <a:lnTo>
                  <a:pt x="96" y="342"/>
                </a:lnTo>
                <a:lnTo>
                  <a:pt x="96" y="343"/>
                </a:lnTo>
                <a:lnTo>
                  <a:pt x="95" y="344"/>
                </a:lnTo>
                <a:lnTo>
                  <a:pt x="94" y="346"/>
                </a:lnTo>
                <a:lnTo>
                  <a:pt x="94" y="347"/>
                </a:lnTo>
                <a:lnTo>
                  <a:pt x="96" y="348"/>
                </a:lnTo>
                <a:lnTo>
                  <a:pt x="96" y="350"/>
                </a:lnTo>
                <a:lnTo>
                  <a:pt x="97" y="351"/>
                </a:lnTo>
                <a:lnTo>
                  <a:pt x="96" y="352"/>
                </a:lnTo>
                <a:lnTo>
                  <a:pt x="96" y="353"/>
                </a:lnTo>
                <a:lnTo>
                  <a:pt x="94" y="354"/>
                </a:lnTo>
                <a:lnTo>
                  <a:pt x="93" y="355"/>
                </a:lnTo>
                <a:lnTo>
                  <a:pt x="93" y="357"/>
                </a:lnTo>
                <a:lnTo>
                  <a:pt x="94" y="359"/>
                </a:lnTo>
                <a:lnTo>
                  <a:pt x="95" y="361"/>
                </a:lnTo>
                <a:lnTo>
                  <a:pt x="95" y="363"/>
                </a:lnTo>
                <a:lnTo>
                  <a:pt x="96" y="363"/>
                </a:lnTo>
                <a:lnTo>
                  <a:pt x="96" y="364"/>
                </a:lnTo>
                <a:lnTo>
                  <a:pt x="96" y="365"/>
                </a:lnTo>
                <a:lnTo>
                  <a:pt x="97" y="366"/>
                </a:lnTo>
                <a:lnTo>
                  <a:pt x="97" y="367"/>
                </a:lnTo>
                <a:lnTo>
                  <a:pt x="97" y="369"/>
                </a:lnTo>
                <a:lnTo>
                  <a:pt x="97" y="371"/>
                </a:lnTo>
                <a:lnTo>
                  <a:pt x="98" y="371"/>
                </a:lnTo>
                <a:lnTo>
                  <a:pt x="99" y="372"/>
                </a:lnTo>
                <a:lnTo>
                  <a:pt x="100" y="373"/>
                </a:lnTo>
                <a:lnTo>
                  <a:pt x="100" y="374"/>
                </a:lnTo>
                <a:lnTo>
                  <a:pt x="100" y="375"/>
                </a:lnTo>
                <a:lnTo>
                  <a:pt x="102" y="376"/>
                </a:lnTo>
                <a:lnTo>
                  <a:pt x="103" y="376"/>
                </a:lnTo>
                <a:lnTo>
                  <a:pt x="105" y="376"/>
                </a:lnTo>
                <a:lnTo>
                  <a:pt x="107" y="375"/>
                </a:lnTo>
                <a:lnTo>
                  <a:pt x="108" y="374"/>
                </a:lnTo>
                <a:lnTo>
                  <a:pt x="109" y="372"/>
                </a:lnTo>
                <a:lnTo>
                  <a:pt x="110" y="371"/>
                </a:lnTo>
                <a:lnTo>
                  <a:pt x="111" y="373"/>
                </a:lnTo>
                <a:lnTo>
                  <a:pt x="112" y="375"/>
                </a:lnTo>
                <a:lnTo>
                  <a:pt x="113" y="378"/>
                </a:lnTo>
                <a:lnTo>
                  <a:pt x="115" y="379"/>
                </a:lnTo>
                <a:lnTo>
                  <a:pt x="117" y="382"/>
                </a:lnTo>
                <a:lnTo>
                  <a:pt x="119" y="383"/>
                </a:lnTo>
                <a:lnTo>
                  <a:pt x="121" y="385"/>
                </a:lnTo>
                <a:lnTo>
                  <a:pt x="123" y="387"/>
                </a:lnTo>
                <a:lnTo>
                  <a:pt x="123" y="389"/>
                </a:lnTo>
                <a:lnTo>
                  <a:pt x="123" y="390"/>
                </a:lnTo>
                <a:lnTo>
                  <a:pt x="123" y="391"/>
                </a:lnTo>
                <a:lnTo>
                  <a:pt x="123" y="392"/>
                </a:lnTo>
                <a:lnTo>
                  <a:pt x="123" y="394"/>
                </a:lnTo>
                <a:lnTo>
                  <a:pt x="125" y="395"/>
                </a:lnTo>
                <a:lnTo>
                  <a:pt x="126" y="398"/>
                </a:lnTo>
                <a:lnTo>
                  <a:pt x="127" y="399"/>
                </a:lnTo>
                <a:lnTo>
                  <a:pt x="127" y="400"/>
                </a:lnTo>
                <a:lnTo>
                  <a:pt x="127" y="401"/>
                </a:lnTo>
                <a:lnTo>
                  <a:pt x="127" y="402"/>
                </a:lnTo>
                <a:lnTo>
                  <a:pt x="130" y="404"/>
                </a:lnTo>
                <a:lnTo>
                  <a:pt x="131" y="405"/>
                </a:lnTo>
                <a:lnTo>
                  <a:pt x="133" y="409"/>
                </a:lnTo>
                <a:lnTo>
                  <a:pt x="134" y="411"/>
                </a:lnTo>
                <a:lnTo>
                  <a:pt x="134" y="414"/>
                </a:lnTo>
                <a:lnTo>
                  <a:pt x="134" y="417"/>
                </a:lnTo>
                <a:lnTo>
                  <a:pt x="133" y="419"/>
                </a:lnTo>
                <a:lnTo>
                  <a:pt x="131" y="421"/>
                </a:lnTo>
                <a:lnTo>
                  <a:pt x="130" y="422"/>
                </a:lnTo>
                <a:lnTo>
                  <a:pt x="129" y="425"/>
                </a:lnTo>
                <a:lnTo>
                  <a:pt x="127" y="425"/>
                </a:lnTo>
                <a:lnTo>
                  <a:pt x="126" y="427"/>
                </a:lnTo>
                <a:lnTo>
                  <a:pt x="123" y="429"/>
                </a:lnTo>
                <a:lnTo>
                  <a:pt x="122" y="429"/>
                </a:lnTo>
                <a:lnTo>
                  <a:pt x="119" y="429"/>
                </a:lnTo>
                <a:lnTo>
                  <a:pt x="116" y="429"/>
                </a:lnTo>
                <a:lnTo>
                  <a:pt x="115" y="429"/>
                </a:lnTo>
                <a:lnTo>
                  <a:pt x="114" y="429"/>
                </a:lnTo>
                <a:lnTo>
                  <a:pt x="113" y="428"/>
                </a:lnTo>
                <a:lnTo>
                  <a:pt x="113" y="429"/>
                </a:lnTo>
                <a:lnTo>
                  <a:pt x="112" y="429"/>
                </a:lnTo>
                <a:lnTo>
                  <a:pt x="111" y="429"/>
                </a:lnTo>
                <a:lnTo>
                  <a:pt x="110" y="430"/>
                </a:lnTo>
                <a:lnTo>
                  <a:pt x="109" y="430"/>
                </a:lnTo>
                <a:lnTo>
                  <a:pt x="109" y="429"/>
                </a:lnTo>
                <a:lnTo>
                  <a:pt x="108" y="429"/>
                </a:lnTo>
                <a:lnTo>
                  <a:pt x="108" y="427"/>
                </a:lnTo>
                <a:lnTo>
                  <a:pt x="108" y="425"/>
                </a:lnTo>
                <a:lnTo>
                  <a:pt x="107" y="425"/>
                </a:lnTo>
                <a:lnTo>
                  <a:pt x="107" y="422"/>
                </a:lnTo>
                <a:lnTo>
                  <a:pt x="106" y="421"/>
                </a:lnTo>
                <a:lnTo>
                  <a:pt x="105" y="418"/>
                </a:lnTo>
                <a:lnTo>
                  <a:pt x="104" y="417"/>
                </a:lnTo>
                <a:lnTo>
                  <a:pt x="103" y="413"/>
                </a:lnTo>
                <a:lnTo>
                  <a:pt x="103" y="411"/>
                </a:lnTo>
                <a:lnTo>
                  <a:pt x="101" y="409"/>
                </a:lnTo>
                <a:lnTo>
                  <a:pt x="100" y="406"/>
                </a:lnTo>
                <a:lnTo>
                  <a:pt x="100" y="404"/>
                </a:lnTo>
                <a:lnTo>
                  <a:pt x="98" y="401"/>
                </a:lnTo>
                <a:lnTo>
                  <a:pt x="97" y="400"/>
                </a:lnTo>
                <a:lnTo>
                  <a:pt x="96" y="399"/>
                </a:lnTo>
                <a:lnTo>
                  <a:pt x="93" y="398"/>
                </a:lnTo>
                <a:lnTo>
                  <a:pt x="92" y="397"/>
                </a:lnTo>
                <a:lnTo>
                  <a:pt x="90" y="395"/>
                </a:lnTo>
                <a:lnTo>
                  <a:pt x="88" y="392"/>
                </a:lnTo>
                <a:lnTo>
                  <a:pt x="87" y="390"/>
                </a:lnTo>
                <a:lnTo>
                  <a:pt x="85" y="387"/>
                </a:lnTo>
                <a:lnTo>
                  <a:pt x="84" y="385"/>
                </a:lnTo>
                <a:lnTo>
                  <a:pt x="82" y="382"/>
                </a:lnTo>
                <a:lnTo>
                  <a:pt x="80" y="380"/>
                </a:lnTo>
                <a:lnTo>
                  <a:pt x="78" y="378"/>
                </a:lnTo>
                <a:lnTo>
                  <a:pt x="75" y="376"/>
                </a:lnTo>
                <a:lnTo>
                  <a:pt x="72" y="374"/>
                </a:lnTo>
                <a:lnTo>
                  <a:pt x="69" y="371"/>
                </a:lnTo>
                <a:lnTo>
                  <a:pt x="67" y="368"/>
                </a:lnTo>
                <a:lnTo>
                  <a:pt x="66" y="367"/>
                </a:lnTo>
                <a:lnTo>
                  <a:pt x="65" y="365"/>
                </a:lnTo>
                <a:lnTo>
                  <a:pt x="64" y="363"/>
                </a:lnTo>
                <a:lnTo>
                  <a:pt x="64" y="361"/>
                </a:lnTo>
                <a:lnTo>
                  <a:pt x="62" y="361"/>
                </a:lnTo>
                <a:lnTo>
                  <a:pt x="60" y="361"/>
                </a:lnTo>
                <a:lnTo>
                  <a:pt x="59" y="360"/>
                </a:lnTo>
                <a:lnTo>
                  <a:pt x="59" y="359"/>
                </a:lnTo>
                <a:lnTo>
                  <a:pt x="58" y="356"/>
                </a:lnTo>
                <a:lnTo>
                  <a:pt x="55" y="354"/>
                </a:lnTo>
                <a:lnTo>
                  <a:pt x="53" y="353"/>
                </a:lnTo>
                <a:lnTo>
                  <a:pt x="49" y="352"/>
                </a:lnTo>
                <a:lnTo>
                  <a:pt x="52" y="350"/>
                </a:lnTo>
                <a:lnTo>
                  <a:pt x="53" y="347"/>
                </a:lnTo>
                <a:lnTo>
                  <a:pt x="55" y="344"/>
                </a:lnTo>
                <a:lnTo>
                  <a:pt x="56" y="341"/>
                </a:lnTo>
                <a:lnTo>
                  <a:pt x="57" y="340"/>
                </a:lnTo>
                <a:lnTo>
                  <a:pt x="58" y="337"/>
                </a:lnTo>
                <a:lnTo>
                  <a:pt x="58" y="334"/>
                </a:lnTo>
                <a:lnTo>
                  <a:pt x="59" y="332"/>
                </a:lnTo>
                <a:lnTo>
                  <a:pt x="60" y="330"/>
                </a:lnTo>
                <a:lnTo>
                  <a:pt x="60" y="328"/>
                </a:lnTo>
                <a:lnTo>
                  <a:pt x="61" y="325"/>
                </a:lnTo>
                <a:lnTo>
                  <a:pt x="62" y="323"/>
                </a:lnTo>
                <a:lnTo>
                  <a:pt x="63" y="320"/>
                </a:lnTo>
                <a:lnTo>
                  <a:pt x="63" y="317"/>
                </a:lnTo>
                <a:lnTo>
                  <a:pt x="63" y="314"/>
                </a:lnTo>
                <a:lnTo>
                  <a:pt x="62" y="311"/>
                </a:lnTo>
                <a:lnTo>
                  <a:pt x="61" y="308"/>
                </a:lnTo>
                <a:lnTo>
                  <a:pt x="60" y="305"/>
                </a:lnTo>
                <a:lnTo>
                  <a:pt x="58" y="301"/>
                </a:lnTo>
                <a:lnTo>
                  <a:pt x="57" y="298"/>
                </a:lnTo>
                <a:lnTo>
                  <a:pt x="55" y="295"/>
                </a:lnTo>
                <a:lnTo>
                  <a:pt x="53" y="293"/>
                </a:lnTo>
                <a:lnTo>
                  <a:pt x="50" y="292"/>
                </a:lnTo>
                <a:lnTo>
                  <a:pt x="48" y="290"/>
                </a:lnTo>
                <a:lnTo>
                  <a:pt x="45" y="288"/>
                </a:lnTo>
                <a:lnTo>
                  <a:pt x="43" y="285"/>
                </a:lnTo>
                <a:lnTo>
                  <a:pt x="41" y="282"/>
                </a:lnTo>
                <a:lnTo>
                  <a:pt x="39" y="280"/>
                </a:lnTo>
                <a:lnTo>
                  <a:pt x="37" y="277"/>
                </a:lnTo>
                <a:lnTo>
                  <a:pt x="37" y="274"/>
                </a:lnTo>
                <a:lnTo>
                  <a:pt x="35" y="270"/>
                </a:lnTo>
                <a:lnTo>
                  <a:pt x="35" y="267"/>
                </a:lnTo>
                <a:lnTo>
                  <a:pt x="34" y="265"/>
                </a:lnTo>
                <a:lnTo>
                  <a:pt x="35" y="263"/>
                </a:lnTo>
                <a:lnTo>
                  <a:pt x="35" y="261"/>
                </a:lnTo>
                <a:lnTo>
                  <a:pt x="36" y="259"/>
                </a:lnTo>
                <a:lnTo>
                  <a:pt x="34" y="259"/>
                </a:lnTo>
                <a:lnTo>
                  <a:pt x="33" y="261"/>
                </a:lnTo>
                <a:lnTo>
                  <a:pt x="32" y="262"/>
                </a:lnTo>
                <a:lnTo>
                  <a:pt x="30" y="262"/>
                </a:lnTo>
                <a:lnTo>
                  <a:pt x="29" y="262"/>
                </a:lnTo>
                <a:lnTo>
                  <a:pt x="28" y="262"/>
                </a:lnTo>
                <a:lnTo>
                  <a:pt x="27" y="261"/>
                </a:lnTo>
                <a:lnTo>
                  <a:pt x="27" y="260"/>
                </a:lnTo>
                <a:lnTo>
                  <a:pt x="25" y="258"/>
                </a:lnTo>
                <a:lnTo>
                  <a:pt x="25" y="256"/>
                </a:lnTo>
                <a:lnTo>
                  <a:pt x="24" y="254"/>
                </a:lnTo>
                <a:lnTo>
                  <a:pt x="22" y="253"/>
                </a:lnTo>
                <a:lnTo>
                  <a:pt x="21" y="251"/>
                </a:lnTo>
                <a:lnTo>
                  <a:pt x="18" y="250"/>
                </a:lnTo>
                <a:lnTo>
                  <a:pt x="16" y="249"/>
                </a:lnTo>
                <a:lnTo>
                  <a:pt x="14" y="248"/>
                </a:lnTo>
                <a:lnTo>
                  <a:pt x="13" y="246"/>
                </a:lnTo>
                <a:lnTo>
                  <a:pt x="11" y="243"/>
                </a:lnTo>
                <a:lnTo>
                  <a:pt x="10" y="242"/>
                </a:lnTo>
                <a:lnTo>
                  <a:pt x="10" y="239"/>
                </a:lnTo>
                <a:lnTo>
                  <a:pt x="9" y="238"/>
                </a:lnTo>
                <a:lnTo>
                  <a:pt x="8" y="236"/>
                </a:lnTo>
                <a:lnTo>
                  <a:pt x="7" y="235"/>
                </a:lnTo>
                <a:lnTo>
                  <a:pt x="7" y="233"/>
                </a:lnTo>
                <a:lnTo>
                  <a:pt x="8" y="231"/>
                </a:lnTo>
                <a:lnTo>
                  <a:pt x="7" y="231"/>
                </a:lnTo>
                <a:lnTo>
                  <a:pt x="6" y="231"/>
                </a:lnTo>
                <a:lnTo>
                  <a:pt x="6" y="230"/>
                </a:lnTo>
                <a:lnTo>
                  <a:pt x="5" y="229"/>
                </a:lnTo>
                <a:lnTo>
                  <a:pt x="6" y="227"/>
                </a:lnTo>
                <a:lnTo>
                  <a:pt x="6" y="226"/>
                </a:lnTo>
                <a:lnTo>
                  <a:pt x="5" y="224"/>
                </a:lnTo>
                <a:lnTo>
                  <a:pt x="2" y="223"/>
                </a:lnTo>
                <a:lnTo>
                  <a:pt x="2" y="221"/>
                </a:lnTo>
                <a:lnTo>
                  <a:pt x="2" y="219"/>
                </a:lnTo>
                <a:lnTo>
                  <a:pt x="2" y="215"/>
                </a:lnTo>
                <a:lnTo>
                  <a:pt x="2" y="213"/>
                </a:lnTo>
                <a:lnTo>
                  <a:pt x="2" y="210"/>
                </a:lnTo>
                <a:lnTo>
                  <a:pt x="5" y="208"/>
                </a:lnTo>
                <a:lnTo>
                  <a:pt x="6" y="206"/>
                </a:lnTo>
                <a:lnTo>
                  <a:pt x="6" y="205"/>
                </a:lnTo>
                <a:lnTo>
                  <a:pt x="6" y="204"/>
                </a:lnTo>
                <a:lnTo>
                  <a:pt x="5" y="203"/>
                </a:lnTo>
                <a:lnTo>
                  <a:pt x="3" y="201"/>
                </a:lnTo>
                <a:lnTo>
                  <a:pt x="2" y="200"/>
                </a:lnTo>
                <a:lnTo>
                  <a:pt x="2" y="198"/>
                </a:lnTo>
                <a:lnTo>
                  <a:pt x="1" y="196"/>
                </a:lnTo>
                <a:lnTo>
                  <a:pt x="2" y="196"/>
                </a:lnTo>
                <a:lnTo>
                  <a:pt x="4" y="196"/>
                </a:lnTo>
                <a:lnTo>
                  <a:pt x="6" y="196"/>
                </a:lnTo>
                <a:lnTo>
                  <a:pt x="7" y="197"/>
                </a:lnTo>
                <a:lnTo>
                  <a:pt x="8" y="197"/>
                </a:lnTo>
                <a:lnTo>
                  <a:pt x="10" y="197"/>
                </a:lnTo>
                <a:lnTo>
                  <a:pt x="12" y="197"/>
                </a:lnTo>
                <a:lnTo>
                  <a:pt x="12" y="198"/>
                </a:lnTo>
                <a:lnTo>
                  <a:pt x="14" y="198"/>
                </a:lnTo>
                <a:lnTo>
                  <a:pt x="15" y="199"/>
                </a:lnTo>
                <a:lnTo>
                  <a:pt x="17" y="200"/>
                </a:lnTo>
                <a:lnTo>
                  <a:pt x="18" y="200"/>
                </a:lnTo>
                <a:lnTo>
                  <a:pt x="18" y="197"/>
                </a:lnTo>
                <a:lnTo>
                  <a:pt x="18" y="195"/>
                </a:lnTo>
                <a:lnTo>
                  <a:pt x="19" y="192"/>
                </a:lnTo>
                <a:lnTo>
                  <a:pt x="20" y="189"/>
                </a:lnTo>
                <a:lnTo>
                  <a:pt x="21" y="188"/>
                </a:lnTo>
                <a:lnTo>
                  <a:pt x="20" y="186"/>
                </a:lnTo>
                <a:lnTo>
                  <a:pt x="20" y="184"/>
                </a:lnTo>
                <a:lnTo>
                  <a:pt x="19" y="183"/>
                </a:lnTo>
                <a:lnTo>
                  <a:pt x="19" y="181"/>
                </a:lnTo>
                <a:lnTo>
                  <a:pt x="18" y="180"/>
                </a:lnTo>
                <a:lnTo>
                  <a:pt x="18" y="179"/>
                </a:lnTo>
                <a:lnTo>
                  <a:pt x="16" y="177"/>
                </a:lnTo>
                <a:lnTo>
                  <a:pt x="15" y="176"/>
                </a:lnTo>
                <a:lnTo>
                  <a:pt x="15" y="173"/>
                </a:lnTo>
                <a:lnTo>
                  <a:pt x="14" y="172"/>
                </a:lnTo>
                <a:lnTo>
                  <a:pt x="14" y="170"/>
                </a:lnTo>
                <a:lnTo>
                  <a:pt x="13" y="168"/>
                </a:lnTo>
                <a:lnTo>
                  <a:pt x="12" y="166"/>
                </a:lnTo>
                <a:lnTo>
                  <a:pt x="11" y="164"/>
                </a:lnTo>
                <a:lnTo>
                  <a:pt x="10" y="162"/>
                </a:lnTo>
                <a:lnTo>
                  <a:pt x="9" y="160"/>
                </a:lnTo>
                <a:lnTo>
                  <a:pt x="8" y="158"/>
                </a:lnTo>
                <a:lnTo>
                  <a:pt x="6" y="156"/>
                </a:lnTo>
                <a:lnTo>
                  <a:pt x="6" y="155"/>
                </a:lnTo>
                <a:lnTo>
                  <a:pt x="5" y="154"/>
                </a:lnTo>
                <a:lnTo>
                  <a:pt x="4" y="153"/>
                </a:lnTo>
                <a:lnTo>
                  <a:pt x="2" y="151"/>
                </a:lnTo>
                <a:lnTo>
                  <a:pt x="2" y="149"/>
                </a:lnTo>
                <a:lnTo>
                  <a:pt x="1" y="146"/>
                </a:lnTo>
                <a:lnTo>
                  <a:pt x="1" y="144"/>
                </a:lnTo>
                <a:lnTo>
                  <a:pt x="2" y="142"/>
                </a:lnTo>
                <a:lnTo>
                  <a:pt x="2" y="138"/>
                </a:lnTo>
                <a:lnTo>
                  <a:pt x="3" y="136"/>
                </a:lnTo>
                <a:lnTo>
                  <a:pt x="3" y="133"/>
                </a:lnTo>
                <a:lnTo>
                  <a:pt x="3" y="130"/>
                </a:lnTo>
                <a:lnTo>
                  <a:pt x="2" y="126"/>
                </a:lnTo>
                <a:lnTo>
                  <a:pt x="2" y="123"/>
                </a:lnTo>
                <a:lnTo>
                  <a:pt x="2" y="120"/>
                </a:lnTo>
                <a:lnTo>
                  <a:pt x="2" y="117"/>
                </a:lnTo>
                <a:lnTo>
                  <a:pt x="1" y="114"/>
                </a:lnTo>
                <a:lnTo>
                  <a:pt x="1" y="111"/>
                </a:lnTo>
                <a:lnTo>
                  <a:pt x="1" y="107"/>
                </a:lnTo>
                <a:lnTo>
                  <a:pt x="2" y="107"/>
                </a:lnTo>
                <a:lnTo>
                  <a:pt x="2" y="104"/>
                </a:lnTo>
                <a:lnTo>
                  <a:pt x="2" y="102"/>
                </a:lnTo>
                <a:lnTo>
                  <a:pt x="2" y="99"/>
                </a:lnTo>
                <a:lnTo>
                  <a:pt x="2" y="97"/>
                </a:lnTo>
                <a:lnTo>
                  <a:pt x="2" y="95"/>
                </a:lnTo>
                <a:lnTo>
                  <a:pt x="2" y="92"/>
                </a:lnTo>
                <a:lnTo>
                  <a:pt x="2" y="90"/>
                </a:lnTo>
                <a:lnTo>
                  <a:pt x="2" y="87"/>
                </a:lnTo>
                <a:lnTo>
                  <a:pt x="2" y="85"/>
                </a:lnTo>
                <a:lnTo>
                  <a:pt x="2" y="83"/>
                </a:lnTo>
                <a:lnTo>
                  <a:pt x="2" y="80"/>
                </a:lnTo>
                <a:lnTo>
                  <a:pt x="2" y="78"/>
                </a:lnTo>
                <a:lnTo>
                  <a:pt x="2" y="75"/>
                </a:lnTo>
                <a:lnTo>
                  <a:pt x="4" y="72"/>
                </a:lnTo>
                <a:lnTo>
                  <a:pt x="5" y="69"/>
                </a:lnTo>
                <a:lnTo>
                  <a:pt x="5" y="66"/>
                </a:lnTo>
                <a:lnTo>
                  <a:pt x="2" y="59"/>
                </a:lnTo>
                <a:lnTo>
                  <a:pt x="2" y="52"/>
                </a:lnTo>
                <a:lnTo>
                  <a:pt x="1" y="44"/>
                </a:lnTo>
                <a:lnTo>
                  <a:pt x="1" y="36"/>
                </a:lnTo>
                <a:lnTo>
                  <a:pt x="1" y="28"/>
                </a:lnTo>
                <a:lnTo>
                  <a:pt x="1" y="20"/>
                </a:lnTo>
                <a:lnTo>
                  <a:pt x="1" y="12"/>
                </a:lnTo>
                <a:lnTo>
                  <a:pt x="0" y="5"/>
                </a:lnTo>
                <a:lnTo>
                  <a:pt x="0" y="2"/>
                </a:lnTo>
                <a:lnTo>
                  <a:pt x="1" y="1"/>
                </a:lnTo>
                <a:lnTo>
                  <a:pt x="2" y="0"/>
                </a:lnTo>
                <a:lnTo>
                  <a:pt x="5" y="1"/>
                </a:lnTo>
                <a:lnTo>
                  <a:pt x="4" y="1"/>
                </a:lnTo>
                <a:lnTo>
                  <a:pt x="3" y="0"/>
                </a:lnTo>
                <a:lnTo>
                  <a:pt x="110" y="67"/>
                </a:lnTo>
                <a:lnTo>
                  <a:pt x="111" y="68"/>
                </a:lnTo>
                <a:lnTo>
                  <a:pt x="113" y="68"/>
                </a:lnTo>
                <a:lnTo>
                  <a:pt x="115" y="69"/>
                </a:lnTo>
                <a:lnTo>
                  <a:pt x="117" y="69"/>
                </a:lnTo>
                <a:lnTo>
                  <a:pt x="117" y="70"/>
                </a:lnTo>
                <a:lnTo>
                  <a:pt x="118" y="72"/>
                </a:lnTo>
                <a:lnTo>
                  <a:pt x="119" y="72"/>
                </a:lnTo>
                <a:lnTo>
                  <a:pt x="120" y="72"/>
                </a:lnTo>
                <a:lnTo>
                  <a:pt x="126" y="74"/>
                </a:lnTo>
                <a:lnTo>
                  <a:pt x="132" y="75"/>
                </a:lnTo>
                <a:lnTo>
                  <a:pt x="139" y="76"/>
                </a:lnTo>
                <a:lnTo>
                  <a:pt x="144" y="78"/>
                </a:lnTo>
                <a:lnTo>
                  <a:pt x="151" y="79"/>
                </a:lnTo>
                <a:lnTo>
                  <a:pt x="157" y="80"/>
                </a:lnTo>
                <a:lnTo>
                  <a:pt x="163" y="81"/>
                </a:lnTo>
                <a:lnTo>
                  <a:pt x="170" y="82"/>
                </a:lnTo>
                <a:lnTo>
                  <a:pt x="176" y="83"/>
                </a:lnTo>
                <a:lnTo>
                  <a:pt x="182" y="83"/>
                </a:lnTo>
                <a:lnTo>
                  <a:pt x="189" y="83"/>
                </a:lnTo>
                <a:lnTo>
                  <a:pt x="194" y="84"/>
                </a:lnTo>
                <a:lnTo>
                  <a:pt x="200" y="84"/>
                </a:lnTo>
                <a:lnTo>
                  <a:pt x="206" y="84"/>
                </a:lnTo>
                <a:lnTo>
                  <a:pt x="213" y="84"/>
                </a:lnTo>
                <a:lnTo>
                  <a:pt x="219" y="84"/>
                </a:lnTo>
                <a:lnTo>
                  <a:pt x="220" y="83"/>
                </a:lnTo>
                <a:lnTo>
                  <a:pt x="220" y="82"/>
                </a:lnTo>
                <a:lnTo>
                  <a:pt x="221" y="80"/>
                </a:lnTo>
                <a:lnTo>
                  <a:pt x="222" y="78"/>
                </a:lnTo>
                <a:lnTo>
                  <a:pt x="222" y="75"/>
                </a:lnTo>
                <a:lnTo>
                  <a:pt x="222" y="73"/>
                </a:lnTo>
                <a:lnTo>
                  <a:pt x="223" y="72"/>
                </a:lnTo>
                <a:lnTo>
                  <a:pt x="223" y="71"/>
                </a:lnTo>
                <a:lnTo>
                  <a:pt x="231" y="71"/>
                </a:lnTo>
                <a:lnTo>
                  <a:pt x="238" y="71"/>
                </a:lnTo>
                <a:lnTo>
                  <a:pt x="247" y="72"/>
                </a:lnTo>
                <a:lnTo>
                  <a:pt x="255" y="72"/>
                </a:lnTo>
                <a:lnTo>
                  <a:pt x="262" y="73"/>
                </a:lnTo>
                <a:lnTo>
                  <a:pt x="270" y="75"/>
                </a:lnTo>
                <a:lnTo>
                  <a:pt x="279" y="76"/>
                </a:lnTo>
                <a:lnTo>
                  <a:pt x="286" y="78"/>
                </a:lnTo>
                <a:lnTo>
                  <a:pt x="287" y="79"/>
                </a:lnTo>
                <a:lnTo>
                  <a:pt x="288" y="79"/>
                </a:lnTo>
                <a:lnTo>
                  <a:pt x="289" y="79"/>
                </a:lnTo>
                <a:lnTo>
                  <a:pt x="291" y="79"/>
                </a:lnTo>
                <a:lnTo>
                  <a:pt x="292" y="80"/>
                </a:lnTo>
                <a:lnTo>
                  <a:pt x="293" y="81"/>
                </a:lnTo>
                <a:lnTo>
                  <a:pt x="295" y="83"/>
                </a:lnTo>
                <a:lnTo>
                  <a:pt x="295" y="84"/>
                </a:lnTo>
                <a:lnTo>
                  <a:pt x="296" y="86"/>
                </a:lnTo>
                <a:lnTo>
                  <a:pt x="296" y="87"/>
                </a:lnTo>
                <a:lnTo>
                  <a:pt x="296" y="89"/>
                </a:lnTo>
                <a:lnTo>
                  <a:pt x="296" y="90"/>
                </a:lnTo>
                <a:lnTo>
                  <a:pt x="298" y="91"/>
                </a:lnTo>
                <a:lnTo>
                  <a:pt x="299" y="91"/>
                </a:lnTo>
                <a:lnTo>
                  <a:pt x="300" y="91"/>
                </a:lnTo>
                <a:lnTo>
                  <a:pt x="302" y="92"/>
                </a:lnTo>
                <a:lnTo>
                  <a:pt x="306" y="94"/>
                </a:lnTo>
                <a:lnTo>
                  <a:pt x="308" y="99"/>
                </a:lnTo>
                <a:lnTo>
                  <a:pt x="312" y="105"/>
                </a:lnTo>
                <a:lnTo>
                  <a:pt x="315" y="110"/>
                </a:lnTo>
                <a:lnTo>
                  <a:pt x="320" y="114"/>
                </a:lnTo>
                <a:lnTo>
                  <a:pt x="324" y="118"/>
                </a:lnTo>
                <a:lnTo>
                  <a:pt x="328" y="122"/>
                </a:lnTo>
                <a:lnTo>
                  <a:pt x="333" y="126"/>
                </a:lnTo>
                <a:lnTo>
                  <a:pt x="338" y="131"/>
                </a:lnTo>
                <a:lnTo>
                  <a:pt x="338" y="133"/>
                </a:lnTo>
                <a:lnTo>
                  <a:pt x="339" y="135"/>
                </a:lnTo>
                <a:lnTo>
                  <a:pt x="340" y="138"/>
                </a:lnTo>
                <a:lnTo>
                  <a:pt x="340" y="140"/>
                </a:lnTo>
                <a:lnTo>
                  <a:pt x="341" y="142"/>
                </a:lnTo>
                <a:lnTo>
                  <a:pt x="341" y="146"/>
                </a:lnTo>
                <a:lnTo>
                  <a:pt x="341" y="149"/>
                </a:lnTo>
                <a:lnTo>
                  <a:pt x="342" y="151"/>
                </a:lnTo>
                <a:lnTo>
                  <a:pt x="343" y="153"/>
                </a:lnTo>
                <a:lnTo>
                  <a:pt x="343" y="157"/>
                </a:lnTo>
                <a:lnTo>
                  <a:pt x="343" y="159"/>
                </a:lnTo>
                <a:lnTo>
                  <a:pt x="344" y="162"/>
                </a:lnTo>
                <a:lnTo>
                  <a:pt x="344" y="165"/>
                </a:lnTo>
                <a:lnTo>
                  <a:pt x="345" y="168"/>
                </a:lnTo>
                <a:lnTo>
                  <a:pt x="346" y="170"/>
                </a:lnTo>
                <a:lnTo>
                  <a:pt x="348" y="173"/>
                </a:lnTo>
                <a:lnTo>
                  <a:pt x="352" y="177"/>
                </a:lnTo>
                <a:lnTo>
                  <a:pt x="355" y="183"/>
                </a:lnTo>
                <a:lnTo>
                  <a:pt x="359" y="188"/>
                </a:lnTo>
                <a:lnTo>
                  <a:pt x="364" y="192"/>
                </a:lnTo>
                <a:lnTo>
                  <a:pt x="368" y="196"/>
                </a:lnTo>
                <a:lnTo>
                  <a:pt x="373" y="200"/>
                </a:lnTo>
                <a:lnTo>
                  <a:pt x="377" y="203"/>
                </a:lnTo>
                <a:lnTo>
                  <a:pt x="382" y="206"/>
                </a:lnTo>
                <a:lnTo>
                  <a:pt x="384" y="207"/>
                </a:lnTo>
                <a:lnTo>
                  <a:pt x="386" y="208"/>
                </a:lnTo>
                <a:lnTo>
                  <a:pt x="388" y="208"/>
                </a:lnTo>
                <a:lnTo>
                  <a:pt x="390" y="208"/>
                </a:lnTo>
                <a:lnTo>
                  <a:pt x="396" y="203"/>
                </a:lnTo>
                <a:lnTo>
                  <a:pt x="400" y="197"/>
                </a:lnTo>
                <a:lnTo>
                  <a:pt x="404" y="191"/>
                </a:lnTo>
                <a:lnTo>
                  <a:pt x="408" y="184"/>
                </a:lnTo>
                <a:lnTo>
                  <a:pt x="412" y="179"/>
                </a:lnTo>
                <a:lnTo>
                  <a:pt x="416" y="176"/>
                </a:lnTo>
                <a:lnTo>
                  <a:pt x="423" y="175"/>
                </a:lnTo>
                <a:lnTo>
                  <a:pt x="430" y="177"/>
                </a:lnTo>
                <a:lnTo>
                  <a:pt x="432" y="177"/>
                </a:lnTo>
                <a:lnTo>
                  <a:pt x="434" y="177"/>
                </a:lnTo>
                <a:lnTo>
                  <a:pt x="436" y="176"/>
                </a:lnTo>
                <a:lnTo>
                  <a:pt x="438" y="176"/>
                </a:lnTo>
                <a:lnTo>
                  <a:pt x="440" y="177"/>
                </a:lnTo>
                <a:lnTo>
                  <a:pt x="442" y="177"/>
                </a:lnTo>
                <a:lnTo>
                  <a:pt x="444" y="178"/>
                </a:lnTo>
                <a:lnTo>
                  <a:pt x="447" y="178"/>
                </a:lnTo>
                <a:lnTo>
                  <a:pt x="449" y="178"/>
                </a:lnTo>
                <a:lnTo>
                  <a:pt x="451" y="178"/>
                </a:lnTo>
                <a:lnTo>
                  <a:pt x="454" y="178"/>
                </a:lnTo>
                <a:lnTo>
                  <a:pt x="456" y="178"/>
                </a:lnTo>
                <a:lnTo>
                  <a:pt x="458" y="179"/>
                </a:lnTo>
                <a:lnTo>
                  <a:pt x="459" y="180"/>
                </a:lnTo>
                <a:lnTo>
                  <a:pt x="461" y="180"/>
                </a:lnTo>
                <a:lnTo>
                  <a:pt x="462" y="182"/>
                </a:lnTo>
                <a:lnTo>
                  <a:pt x="463" y="184"/>
                </a:lnTo>
                <a:lnTo>
                  <a:pt x="465" y="188"/>
                </a:lnTo>
                <a:lnTo>
                  <a:pt x="466" y="190"/>
                </a:lnTo>
                <a:lnTo>
                  <a:pt x="468" y="192"/>
                </a:lnTo>
                <a:lnTo>
                  <a:pt x="470" y="195"/>
                </a:lnTo>
                <a:lnTo>
                  <a:pt x="472" y="196"/>
                </a:lnTo>
                <a:lnTo>
                  <a:pt x="474" y="198"/>
                </a:lnTo>
                <a:lnTo>
                  <a:pt x="476" y="200"/>
                </a:lnTo>
                <a:lnTo>
                  <a:pt x="478" y="202"/>
                </a:lnTo>
                <a:lnTo>
                  <a:pt x="478" y="204"/>
                </a:lnTo>
                <a:lnTo>
                  <a:pt x="478" y="205"/>
                </a:lnTo>
                <a:lnTo>
                  <a:pt x="478" y="207"/>
                </a:lnTo>
                <a:lnTo>
                  <a:pt x="480" y="209"/>
                </a:lnTo>
                <a:lnTo>
                  <a:pt x="482" y="210"/>
                </a:lnTo>
                <a:lnTo>
                  <a:pt x="484" y="211"/>
                </a:lnTo>
                <a:lnTo>
                  <a:pt x="486" y="213"/>
                </a:lnTo>
                <a:lnTo>
                  <a:pt x="486" y="214"/>
                </a:lnTo>
                <a:lnTo>
                  <a:pt x="486" y="215"/>
                </a:lnTo>
                <a:lnTo>
                  <a:pt x="486" y="217"/>
                </a:lnTo>
                <a:lnTo>
                  <a:pt x="486" y="221"/>
                </a:lnTo>
                <a:lnTo>
                  <a:pt x="488" y="225"/>
                </a:lnTo>
                <a:lnTo>
                  <a:pt x="490" y="228"/>
                </a:lnTo>
                <a:lnTo>
                  <a:pt x="490" y="232"/>
                </a:lnTo>
                <a:lnTo>
                  <a:pt x="492" y="235"/>
                </a:lnTo>
                <a:lnTo>
                  <a:pt x="493" y="239"/>
                </a:lnTo>
                <a:lnTo>
                  <a:pt x="494" y="243"/>
                </a:lnTo>
                <a:lnTo>
                  <a:pt x="497" y="246"/>
                </a:lnTo>
                <a:lnTo>
                  <a:pt x="499" y="249"/>
                </a:lnTo>
                <a:lnTo>
                  <a:pt x="501" y="252"/>
                </a:lnTo>
                <a:lnTo>
                  <a:pt x="502" y="254"/>
                </a:lnTo>
                <a:lnTo>
                  <a:pt x="504" y="257"/>
                </a:lnTo>
                <a:lnTo>
                  <a:pt x="505" y="259"/>
                </a:lnTo>
                <a:lnTo>
                  <a:pt x="506" y="262"/>
                </a:lnTo>
                <a:lnTo>
                  <a:pt x="507" y="265"/>
                </a:lnTo>
                <a:lnTo>
                  <a:pt x="509" y="268"/>
                </a:lnTo>
                <a:lnTo>
                  <a:pt x="509" y="270"/>
                </a:lnTo>
                <a:lnTo>
                  <a:pt x="512" y="273"/>
                </a:lnTo>
                <a:lnTo>
                  <a:pt x="513" y="274"/>
                </a:lnTo>
                <a:lnTo>
                  <a:pt x="517" y="276"/>
                </a:lnTo>
                <a:lnTo>
                  <a:pt x="519" y="277"/>
                </a:lnTo>
                <a:lnTo>
                  <a:pt x="522" y="281"/>
                </a:lnTo>
                <a:lnTo>
                  <a:pt x="524" y="284"/>
                </a:lnTo>
                <a:lnTo>
                  <a:pt x="525" y="288"/>
                </a:lnTo>
                <a:lnTo>
                  <a:pt x="525" y="292"/>
                </a:lnTo>
                <a:lnTo>
                  <a:pt x="525" y="296"/>
                </a:lnTo>
                <a:lnTo>
                  <a:pt x="525" y="301"/>
                </a:lnTo>
                <a:lnTo>
                  <a:pt x="525" y="305"/>
                </a:lnTo>
                <a:lnTo>
                  <a:pt x="525" y="309"/>
                </a:lnTo>
                <a:lnTo>
                  <a:pt x="526" y="314"/>
                </a:lnTo>
                <a:lnTo>
                  <a:pt x="528" y="318"/>
                </a:lnTo>
                <a:lnTo>
                  <a:pt x="529" y="322"/>
                </a:lnTo>
                <a:lnTo>
                  <a:pt x="532" y="325"/>
                </a:lnTo>
                <a:lnTo>
                  <a:pt x="534" y="330"/>
                </a:lnTo>
                <a:lnTo>
                  <a:pt x="537" y="333"/>
                </a:lnTo>
                <a:lnTo>
                  <a:pt x="540" y="336"/>
                </a:lnTo>
                <a:lnTo>
                  <a:pt x="544" y="339"/>
                </a:lnTo>
                <a:lnTo>
                  <a:pt x="547" y="340"/>
                </a:lnTo>
                <a:lnTo>
                  <a:pt x="548" y="341"/>
                </a:lnTo>
                <a:lnTo>
                  <a:pt x="551" y="342"/>
                </a:lnTo>
                <a:lnTo>
                  <a:pt x="553" y="342"/>
                </a:lnTo>
                <a:lnTo>
                  <a:pt x="556" y="343"/>
                </a:lnTo>
                <a:lnTo>
                  <a:pt x="558" y="343"/>
                </a:lnTo>
                <a:lnTo>
                  <a:pt x="560" y="344"/>
                </a:lnTo>
                <a:lnTo>
                  <a:pt x="563" y="345"/>
                </a:lnTo>
                <a:lnTo>
                  <a:pt x="564" y="346"/>
                </a:lnTo>
                <a:lnTo>
                  <a:pt x="566" y="347"/>
                </a:lnTo>
                <a:lnTo>
                  <a:pt x="568" y="349"/>
                </a:lnTo>
                <a:lnTo>
                  <a:pt x="569" y="350"/>
                </a:lnTo>
                <a:lnTo>
                  <a:pt x="570" y="351"/>
                </a:lnTo>
                <a:lnTo>
                  <a:pt x="572" y="351"/>
                </a:lnTo>
                <a:lnTo>
                  <a:pt x="572" y="352"/>
                </a:lnTo>
                <a:lnTo>
                  <a:pt x="573" y="352"/>
                </a:lnTo>
                <a:lnTo>
                  <a:pt x="575" y="352"/>
                </a:lnTo>
                <a:lnTo>
                  <a:pt x="577" y="352"/>
                </a:lnTo>
                <a:lnTo>
                  <a:pt x="579" y="352"/>
                </a:lnTo>
                <a:lnTo>
                  <a:pt x="580" y="352"/>
                </a:lnTo>
                <a:lnTo>
                  <a:pt x="582" y="352"/>
                </a:lnTo>
                <a:lnTo>
                  <a:pt x="583" y="352"/>
                </a:lnTo>
                <a:lnTo>
                  <a:pt x="585" y="352"/>
                </a:lnTo>
                <a:lnTo>
                  <a:pt x="587" y="353"/>
                </a:lnTo>
                <a:lnTo>
                  <a:pt x="590" y="354"/>
                </a:lnTo>
                <a:lnTo>
                  <a:pt x="593" y="356"/>
                </a:lnTo>
                <a:lnTo>
                  <a:pt x="595" y="359"/>
                </a:lnTo>
                <a:lnTo>
                  <a:pt x="599" y="359"/>
                </a:lnTo>
                <a:lnTo>
                  <a:pt x="600" y="359"/>
                </a:lnTo>
                <a:lnTo>
                  <a:pt x="603" y="359"/>
                </a:lnTo>
                <a:lnTo>
                  <a:pt x="605" y="358"/>
                </a:lnTo>
                <a:lnTo>
                  <a:pt x="607" y="357"/>
                </a:lnTo>
                <a:lnTo>
                  <a:pt x="610" y="358"/>
                </a:lnTo>
                <a:lnTo>
                  <a:pt x="611" y="359"/>
                </a:lnTo>
                <a:lnTo>
                  <a:pt x="611" y="363"/>
                </a:lnTo>
                <a:lnTo>
                  <a:pt x="610" y="366"/>
                </a:lnTo>
                <a:lnTo>
                  <a:pt x="609" y="367"/>
                </a:lnTo>
                <a:lnTo>
                  <a:pt x="607" y="370"/>
                </a:lnTo>
                <a:lnTo>
                  <a:pt x="607" y="371"/>
                </a:lnTo>
                <a:lnTo>
                  <a:pt x="607" y="373"/>
                </a:lnTo>
                <a:lnTo>
                  <a:pt x="608" y="374"/>
                </a:lnTo>
                <a:lnTo>
                  <a:pt x="610" y="372"/>
                </a:lnTo>
                <a:lnTo>
                  <a:pt x="611" y="371"/>
                </a:lnTo>
                <a:lnTo>
                  <a:pt x="612" y="371"/>
                </a:lnTo>
                <a:lnTo>
                  <a:pt x="612" y="373"/>
                </a:lnTo>
                <a:lnTo>
                  <a:pt x="612" y="375"/>
                </a:lnTo>
                <a:lnTo>
                  <a:pt x="611" y="378"/>
                </a:lnTo>
                <a:lnTo>
                  <a:pt x="610" y="379"/>
                </a:lnTo>
                <a:lnTo>
                  <a:pt x="608" y="381"/>
                </a:lnTo>
                <a:lnTo>
                  <a:pt x="606" y="382"/>
                </a:lnTo>
                <a:lnTo>
                  <a:pt x="603" y="383"/>
                </a:lnTo>
                <a:lnTo>
                  <a:pt x="602" y="384"/>
                </a:lnTo>
                <a:lnTo>
                  <a:pt x="599" y="384"/>
                </a:lnTo>
                <a:lnTo>
                  <a:pt x="596" y="384"/>
                </a:lnTo>
                <a:lnTo>
                  <a:pt x="594" y="383"/>
                </a:lnTo>
                <a:lnTo>
                  <a:pt x="591" y="383"/>
                </a:lnTo>
                <a:lnTo>
                  <a:pt x="591" y="384"/>
                </a:lnTo>
                <a:lnTo>
                  <a:pt x="590" y="385"/>
                </a:lnTo>
                <a:lnTo>
                  <a:pt x="590" y="387"/>
                </a:lnTo>
                <a:lnTo>
                  <a:pt x="590" y="390"/>
                </a:lnTo>
                <a:lnTo>
                  <a:pt x="590" y="391"/>
                </a:lnTo>
                <a:lnTo>
                  <a:pt x="590" y="394"/>
                </a:lnTo>
                <a:lnTo>
                  <a:pt x="590" y="395"/>
                </a:lnTo>
                <a:lnTo>
                  <a:pt x="590" y="398"/>
                </a:lnTo>
                <a:lnTo>
                  <a:pt x="589" y="399"/>
                </a:lnTo>
                <a:lnTo>
                  <a:pt x="587" y="401"/>
                </a:lnTo>
                <a:lnTo>
                  <a:pt x="586" y="403"/>
                </a:lnTo>
                <a:lnTo>
                  <a:pt x="583" y="405"/>
                </a:lnTo>
                <a:lnTo>
                  <a:pt x="581" y="407"/>
                </a:lnTo>
                <a:lnTo>
                  <a:pt x="579" y="409"/>
                </a:lnTo>
                <a:lnTo>
                  <a:pt x="579" y="411"/>
                </a:lnTo>
                <a:lnTo>
                  <a:pt x="579" y="413"/>
                </a:lnTo>
                <a:lnTo>
                  <a:pt x="579" y="415"/>
                </a:lnTo>
                <a:lnTo>
                  <a:pt x="579" y="417"/>
                </a:lnTo>
                <a:lnTo>
                  <a:pt x="579" y="419"/>
                </a:lnTo>
                <a:lnTo>
                  <a:pt x="579" y="421"/>
                </a:lnTo>
                <a:lnTo>
                  <a:pt x="579" y="423"/>
                </a:lnTo>
                <a:lnTo>
                  <a:pt x="579" y="425"/>
                </a:lnTo>
                <a:lnTo>
                  <a:pt x="579" y="426"/>
                </a:lnTo>
                <a:lnTo>
                  <a:pt x="579" y="427"/>
                </a:lnTo>
                <a:lnTo>
                  <a:pt x="579" y="429"/>
                </a:lnTo>
                <a:lnTo>
                  <a:pt x="580" y="433"/>
                </a:lnTo>
                <a:lnTo>
                  <a:pt x="581" y="437"/>
                </a:lnTo>
                <a:lnTo>
                  <a:pt x="582" y="441"/>
                </a:lnTo>
                <a:lnTo>
                  <a:pt x="583" y="444"/>
                </a:lnTo>
                <a:lnTo>
                  <a:pt x="583" y="449"/>
                </a:lnTo>
                <a:lnTo>
                  <a:pt x="583" y="452"/>
                </a:lnTo>
                <a:lnTo>
                  <a:pt x="584" y="456"/>
                </a:lnTo>
                <a:lnTo>
                  <a:pt x="583" y="460"/>
                </a:lnTo>
                <a:lnTo>
                  <a:pt x="582" y="472"/>
                </a:lnTo>
                <a:lnTo>
                  <a:pt x="580" y="483"/>
                </a:lnTo>
                <a:lnTo>
                  <a:pt x="579" y="492"/>
                </a:lnTo>
                <a:lnTo>
                  <a:pt x="579" y="501"/>
                </a:lnTo>
                <a:lnTo>
                  <a:pt x="579" y="509"/>
                </a:lnTo>
                <a:lnTo>
                  <a:pt x="579" y="515"/>
                </a:lnTo>
                <a:lnTo>
                  <a:pt x="579" y="522"/>
                </a:lnTo>
                <a:lnTo>
                  <a:pt x="580" y="526"/>
                </a:lnTo>
                <a:lnTo>
                  <a:pt x="581" y="528"/>
                </a:lnTo>
                <a:lnTo>
                  <a:pt x="582" y="531"/>
                </a:lnTo>
                <a:lnTo>
                  <a:pt x="583" y="534"/>
                </a:lnTo>
                <a:lnTo>
                  <a:pt x="585" y="536"/>
                </a:lnTo>
                <a:lnTo>
                  <a:pt x="587" y="538"/>
                </a:lnTo>
                <a:lnTo>
                  <a:pt x="589" y="540"/>
                </a:lnTo>
                <a:lnTo>
                  <a:pt x="591" y="542"/>
                </a:lnTo>
                <a:lnTo>
                  <a:pt x="593" y="545"/>
                </a:lnTo>
                <a:lnTo>
                  <a:pt x="594" y="547"/>
                </a:lnTo>
                <a:lnTo>
                  <a:pt x="594" y="549"/>
                </a:lnTo>
                <a:lnTo>
                  <a:pt x="594" y="552"/>
                </a:lnTo>
                <a:lnTo>
                  <a:pt x="593" y="553"/>
                </a:lnTo>
                <a:lnTo>
                  <a:pt x="591" y="555"/>
                </a:lnTo>
                <a:lnTo>
                  <a:pt x="591" y="557"/>
                </a:lnTo>
                <a:lnTo>
                  <a:pt x="591" y="558"/>
                </a:lnTo>
                <a:lnTo>
                  <a:pt x="590" y="561"/>
                </a:lnTo>
                <a:lnTo>
                  <a:pt x="590" y="562"/>
                </a:lnTo>
                <a:lnTo>
                  <a:pt x="589" y="564"/>
                </a:lnTo>
                <a:lnTo>
                  <a:pt x="589" y="567"/>
                </a:lnTo>
                <a:lnTo>
                  <a:pt x="590" y="569"/>
                </a:lnTo>
                <a:lnTo>
                  <a:pt x="591" y="572"/>
                </a:lnTo>
                <a:lnTo>
                  <a:pt x="592" y="575"/>
                </a:lnTo>
                <a:lnTo>
                  <a:pt x="593" y="575"/>
                </a:lnTo>
                <a:lnTo>
                  <a:pt x="594" y="576"/>
                </a:lnTo>
                <a:lnTo>
                  <a:pt x="595" y="576"/>
                </a:lnTo>
                <a:lnTo>
                  <a:pt x="595" y="580"/>
                </a:lnTo>
                <a:lnTo>
                  <a:pt x="596" y="582"/>
                </a:lnTo>
                <a:lnTo>
                  <a:pt x="598" y="585"/>
                </a:lnTo>
                <a:lnTo>
                  <a:pt x="599" y="588"/>
                </a:lnTo>
                <a:lnTo>
                  <a:pt x="601" y="591"/>
                </a:lnTo>
                <a:lnTo>
                  <a:pt x="603" y="593"/>
                </a:lnTo>
                <a:lnTo>
                  <a:pt x="607" y="596"/>
                </a:lnTo>
                <a:lnTo>
                  <a:pt x="610" y="599"/>
                </a:lnTo>
                <a:lnTo>
                  <a:pt x="612" y="602"/>
                </a:lnTo>
                <a:lnTo>
                  <a:pt x="614" y="604"/>
                </a:lnTo>
                <a:lnTo>
                  <a:pt x="615" y="607"/>
                </a:lnTo>
                <a:lnTo>
                  <a:pt x="617" y="611"/>
                </a:lnTo>
                <a:lnTo>
                  <a:pt x="619" y="617"/>
                </a:lnTo>
                <a:lnTo>
                  <a:pt x="621" y="624"/>
                </a:lnTo>
                <a:lnTo>
                  <a:pt x="623" y="631"/>
                </a:lnTo>
                <a:lnTo>
                  <a:pt x="626" y="637"/>
                </a:lnTo>
                <a:lnTo>
                  <a:pt x="629" y="643"/>
                </a:lnTo>
                <a:lnTo>
                  <a:pt x="632" y="649"/>
                </a:lnTo>
                <a:lnTo>
                  <a:pt x="637" y="654"/>
                </a:lnTo>
                <a:lnTo>
                  <a:pt x="642" y="659"/>
                </a:lnTo>
                <a:lnTo>
                  <a:pt x="646" y="662"/>
                </a:lnTo>
                <a:lnTo>
                  <a:pt x="649" y="663"/>
                </a:lnTo>
                <a:lnTo>
                  <a:pt x="652" y="665"/>
                </a:lnTo>
                <a:lnTo>
                  <a:pt x="655" y="667"/>
                </a:lnTo>
                <a:lnTo>
                  <a:pt x="659" y="668"/>
                </a:lnTo>
                <a:lnTo>
                  <a:pt x="662" y="669"/>
                </a:lnTo>
                <a:lnTo>
                  <a:pt x="666" y="669"/>
                </a:lnTo>
                <a:lnTo>
                  <a:pt x="671" y="669"/>
                </a:lnTo>
                <a:lnTo>
                  <a:pt x="673" y="671"/>
                </a:lnTo>
                <a:lnTo>
                  <a:pt x="675" y="674"/>
                </a:lnTo>
                <a:lnTo>
                  <a:pt x="677" y="677"/>
                </a:lnTo>
                <a:lnTo>
                  <a:pt x="679" y="679"/>
                </a:lnTo>
                <a:lnTo>
                  <a:pt x="681" y="682"/>
                </a:lnTo>
                <a:lnTo>
                  <a:pt x="684" y="685"/>
                </a:lnTo>
                <a:lnTo>
                  <a:pt x="687" y="687"/>
                </a:lnTo>
                <a:lnTo>
                  <a:pt x="689" y="689"/>
                </a:lnTo>
                <a:lnTo>
                  <a:pt x="693" y="689"/>
                </a:lnTo>
                <a:lnTo>
                  <a:pt x="696" y="690"/>
                </a:lnTo>
                <a:lnTo>
                  <a:pt x="699" y="690"/>
                </a:lnTo>
                <a:lnTo>
                  <a:pt x="701" y="689"/>
                </a:lnTo>
                <a:lnTo>
                  <a:pt x="703" y="688"/>
                </a:lnTo>
                <a:lnTo>
                  <a:pt x="704" y="686"/>
                </a:lnTo>
                <a:lnTo>
                  <a:pt x="706" y="685"/>
                </a:lnTo>
                <a:lnTo>
                  <a:pt x="708" y="684"/>
                </a:lnTo>
                <a:lnTo>
                  <a:pt x="710" y="682"/>
                </a:lnTo>
                <a:lnTo>
                  <a:pt x="713" y="681"/>
                </a:lnTo>
                <a:lnTo>
                  <a:pt x="716" y="680"/>
                </a:lnTo>
                <a:lnTo>
                  <a:pt x="718" y="679"/>
                </a:lnTo>
                <a:lnTo>
                  <a:pt x="721" y="678"/>
                </a:lnTo>
                <a:lnTo>
                  <a:pt x="724" y="678"/>
                </a:lnTo>
                <a:lnTo>
                  <a:pt x="728" y="678"/>
                </a:lnTo>
                <a:lnTo>
                  <a:pt x="732" y="678"/>
                </a:lnTo>
                <a:lnTo>
                  <a:pt x="735" y="678"/>
                </a:lnTo>
                <a:lnTo>
                  <a:pt x="738" y="679"/>
                </a:lnTo>
                <a:lnTo>
                  <a:pt x="741" y="679"/>
                </a:lnTo>
                <a:lnTo>
                  <a:pt x="744" y="679"/>
                </a:lnTo>
                <a:lnTo>
                  <a:pt x="747" y="679"/>
                </a:lnTo>
                <a:lnTo>
                  <a:pt x="748" y="678"/>
                </a:lnTo>
                <a:lnTo>
                  <a:pt x="751" y="678"/>
                </a:lnTo>
                <a:lnTo>
                  <a:pt x="751" y="677"/>
                </a:lnTo>
                <a:lnTo>
                  <a:pt x="754" y="676"/>
                </a:lnTo>
                <a:lnTo>
                  <a:pt x="756" y="675"/>
                </a:lnTo>
                <a:lnTo>
                  <a:pt x="758" y="674"/>
                </a:lnTo>
                <a:lnTo>
                  <a:pt x="761" y="673"/>
                </a:lnTo>
                <a:lnTo>
                  <a:pt x="764" y="671"/>
                </a:lnTo>
                <a:lnTo>
                  <a:pt x="767" y="670"/>
                </a:lnTo>
                <a:lnTo>
                  <a:pt x="771" y="670"/>
                </a:lnTo>
                <a:lnTo>
                  <a:pt x="774" y="670"/>
                </a:lnTo>
                <a:lnTo>
                  <a:pt x="777" y="670"/>
                </a:lnTo>
                <a:lnTo>
                  <a:pt x="781" y="670"/>
                </a:lnTo>
                <a:lnTo>
                  <a:pt x="784" y="671"/>
                </a:lnTo>
                <a:lnTo>
                  <a:pt x="787" y="671"/>
                </a:lnTo>
                <a:lnTo>
                  <a:pt x="789" y="672"/>
                </a:lnTo>
                <a:lnTo>
                  <a:pt x="790" y="673"/>
                </a:lnTo>
                <a:lnTo>
                  <a:pt x="791" y="674"/>
                </a:lnTo>
                <a:lnTo>
                  <a:pt x="792" y="676"/>
                </a:lnTo>
                <a:lnTo>
                  <a:pt x="793" y="678"/>
                </a:lnTo>
                <a:lnTo>
                  <a:pt x="793" y="680"/>
                </a:lnTo>
                <a:lnTo>
                  <a:pt x="794" y="681"/>
                </a:lnTo>
                <a:lnTo>
                  <a:pt x="798" y="682"/>
                </a:lnTo>
                <a:lnTo>
                  <a:pt x="800" y="682"/>
                </a:lnTo>
                <a:lnTo>
                  <a:pt x="803" y="682"/>
                </a:lnTo>
                <a:lnTo>
                  <a:pt x="806" y="681"/>
                </a:lnTo>
                <a:lnTo>
                  <a:pt x="808" y="680"/>
                </a:lnTo>
                <a:lnTo>
                  <a:pt x="810" y="678"/>
                </a:lnTo>
                <a:lnTo>
                  <a:pt x="812" y="676"/>
                </a:lnTo>
                <a:lnTo>
                  <a:pt x="814" y="674"/>
                </a:lnTo>
                <a:lnTo>
                  <a:pt x="815" y="673"/>
                </a:lnTo>
                <a:lnTo>
                  <a:pt x="815" y="671"/>
                </a:lnTo>
                <a:lnTo>
                  <a:pt x="815" y="669"/>
                </a:lnTo>
                <a:lnTo>
                  <a:pt x="814" y="667"/>
                </a:lnTo>
                <a:lnTo>
                  <a:pt x="814" y="665"/>
                </a:lnTo>
                <a:lnTo>
                  <a:pt x="814" y="663"/>
                </a:lnTo>
                <a:lnTo>
                  <a:pt x="815" y="662"/>
                </a:lnTo>
                <a:lnTo>
                  <a:pt x="817" y="660"/>
                </a:lnTo>
                <a:lnTo>
                  <a:pt x="819" y="659"/>
                </a:lnTo>
                <a:lnTo>
                  <a:pt x="821" y="658"/>
                </a:lnTo>
                <a:lnTo>
                  <a:pt x="824" y="658"/>
                </a:lnTo>
                <a:lnTo>
                  <a:pt x="825" y="657"/>
                </a:lnTo>
                <a:lnTo>
                  <a:pt x="828" y="655"/>
                </a:lnTo>
                <a:lnTo>
                  <a:pt x="829" y="654"/>
                </a:lnTo>
                <a:lnTo>
                  <a:pt x="832" y="653"/>
                </a:lnTo>
                <a:lnTo>
                  <a:pt x="833" y="650"/>
                </a:lnTo>
                <a:lnTo>
                  <a:pt x="834" y="648"/>
                </a:lnTo>
                <a:lnTo>
                  <a:pt x="835" y="646"/>
                </a:lnTo>
                <a:lnTo>
                  <a:pt x="836" y="643"/>
                </a:lnTo>
                <a:lnTo>
                  <a:pt x="837" y="641"/>
                </a:lnTo>
                <a:lnTo>
                  <a:pt x="837" y="638"/>
                </a:lnTo>
                <a:lnTo>
                  <a:pt x="837" y="635"/>
                </a:lnTo>
                <a:lnTo>
                  <a:pt x="838" y="633"/>
                </a:lnTo>
                <a:lnTo>
                  <a:pt x="839" y="631"/>
                </a:lnTo>
                <a:lnTo>
                  <a:pt x="841" y="628"/>
                </a:lnTo>
                <a:lnTo>
                  <a:pt x="843" y="625"/>
                </a:lnTo>
                <a:lnTo>
                  <a:pt x="845" y="622"/>
                </a:lnTo>
                <a:lnTo>
                  <a:pt x="847" y="619"/>
                </a:lnTo>
                <a:lnTo>
                  <a:pt x="848" y="616"/>
                </a:lnTo>
                <a:lnTo>
                  <a:pt x="849" y="614"/>
                </a:lnTo>
                <a:lnTo>
                  <a:pt x="849" y="611"/>
                </a:lnTo>
                <a:lnTo>
                  <a:pt x="850" y="608"/>
                </a:lnTo>
                <a:lnTo>
                  <a:pt x="851" y="606"/>
                </a:lnTo>
                <a:lnTo>
                  <a:pt x="852" y="603"/>
                </a:lnTo>
                <a:lnTo>
                  <a:pt x="853" y="599"/>
                </a:lnTo>
                <a:lnTo>
                  <a:pt x="853" y="597"/>
                </a:lnTo>
                <a:lnTo>
                  <a:pt x="853" y="595"/>
                </a:lnTo>
                <a:lnTo>
                  <a:pt x="853" y="592"/>
                </a:lnTo>
                <a:lnTo>
                  <a:pt x="853" y="590"/>
                </a:lnTo>
                <a:lnTo>
                  <a:pt x="853" y="588"/>
                </a:lnTo>
                <a:lnTo>
                  <a:pt x="854" y="585"/>
                </a:lnTo>
                <a:lnTo>
                  <a:pt x="854" y="583"/>
                </a:lnTo>
                <a:lnTo>
                  <a:pt x="855" y="581"/>
                </a:lnTo>
                <a:lnTo>
                  <a:pt x="856" y="579"/>
                </a:lnTo>
                <a:lnTo>
                  <a:pt x="858" y="575"/>
                </a:lnTo>
                <a:lnTo>
                  <a:pt x="861" y="572"/>
                </a:lnTo>
                <a:lnTo>
                  <a:pt x="864" y="570"/>
                </a:lnTo>
                <a:lnTo>
                  <a:pt x="868" y="568"/>
                </a:lnTo>
                <a:lnTo>
                  <a:pt x="872" y="568"/>
                </a:lnTo>
                <a:lnTo>
                  <a:pt x="876" y="566"/>
                </a:lnTo>
                <a:lnTo>
                  <a:pt x="880" y="565"/>
                </a:lnTo>
                <a:lnTo>
                  <a:pt x="884" y="564"/>
                </a:lnTo>
                <a:lnTo>
                  <a:pt x="885" y="564"/>
                </a:lnTo>
                <a:lnTo>
                  <a:pt x="887" y="565"/>
                </a:lnTo>
                <a:lnTo>
                  <a:pt x="888" y="564"/>
                </a:lnTo>
                <a:lnTo>
                  <a:pt x="888" y="561"/>
                </a:lnTo>
                <a:lnTo>
                  <a:pt x="892" y="562"/>
                </a:lnTo>
                <a:lnTo>
                  <a:pt x="896" y="562"/>
                </a:lnTo>
                <a:lnTo>
                  <a:pt x="899" y="563"/>
                </a:lnTo>
                <a:lnTo>
                  <a:pt x="903" y="564"/>
                </a:lnTo>
                <a:lnTo>
                  <a:pt x="907" y="564"/>
                </a:lnTo>
                <a:lnTo>
                  <a:pt x="911" y="563"/>
                </a:lnTo>
                <a:lnTo>
                  <a:pt x="915" y="562"/>
                </a:lnTo>
                <a:lnTo>
                  <a:pt x="919" y="561"/>
                </a:lnTo>
                <a:lnTo>
                  <a:pt x="920" y="561"/>
                </a:lnTo>
                <a:lnTo>
                  <a:pt x="922" y="559"/>
                </a:lnTo>
                <a:lnTo>
                  <a:pt x="923" y="557"/>
                </a:lnTo>
                <a:lnTo>
                  <a:pt x="925" y="557"/>
                </a:lnTo>
                <a:lnTo>
                  <a:pt x="927" y="557"/>
                </a:lnTo>
                <a:lnTo>
                  <a:pt x="931" y="556"/>
                </a:lnTo>
                <a:lnTo>
                  <a:pt x="933" y="556"/>
                </a:lnTo>
                <a:lnTo>
                  <a:pt x="935" y="555"/>
                </a:lnTo>
                <a:lnTo>
                  <a:pt x="937" y="554"/>
                </a:lnTo>
                <a:lnTo>
                  <a:pt x="938" y="554"/>
                </a:lnTo>
                <a:lnTo>
                  <a:pt x="939" y="554"/>
                </a:lnTo>
                <a:lnTo>
                  <a:pt x="940" y="553"/>
                </a:lnTo>
                <a:lnTo>
                  <a:pt x="942" y="553"/>
                </a:lnTo>
                <a:lnTo>
                  <a:pt x="946" y="553"/>
                </a:lnTo>
                <a:lnTo>
                  <a:pt x="948" y="553"/>
                </a:lnTo>
                <a:lnTo>
                  <a:pt x="950" y="553"/>
                </a:lnTo>
                <a:lnTo>
                  <a:pt x="952" y="554"/>
                </a:lnTo>
                <a:lnTo>
                  <a:pt x="954" y="555"/>
                </a:lnTo>
                <a:lnTo>
                  <a:pt x="956" y="556"/>
                </a:lnTo>
                <a:lnTo>
                  <a:pt x="958" y="557"/>
                </a:lnTo>
                <a:lnTo>
                  <a:pt x="958" y="558"/>
                </a:lnTo>
                <a:lnTo>
                  <a:pt x="959" y="561"/>
                </a:lnTo>
                <a:lnTo>
                  <a:pt x="959" y="562"/>
                </a:lnTo>
                <a:lnTo>
                  <a:pt x="959" y="565"/>
                </a:lnTo>
                <a:lnTo>
                  <a:pt x="961" y="563"/>
                </a:lnTo>
                <a:lnTo>
                  <a:pt x="963" y="561"/>
                </a:lnTo>
                <a:lnTo>
                  <a:pt x="965" y="560"/>
                </a:lnTo>
                <a:lnTo>
                  <a:pt x="966" y="559"/>
                </a:lnTo>
                <a:lnTo>
                  <a:pt x="969" y="558"/>
                </a:lnTo>
                <a:lnTo>
                  <a:pt x="972" y="558"/>
                </a:lnTo>
                <a:lnTo>
                  <a:pt x="974" y="558"/>
                </a:lnTo>
                <a:lnTo>
                  <a:pt x="977" y="558"/>
                </a:lnTo>
                <a:lnTo>
                  <a:pt x="979" y="558"/>
                </a:lnTo>
                <a:lnTo>
                  <a:pt x="982" y="560"/>
                </a:lnTo>
                <a:lnTo>
                  <a:pt x="985" y="560"/>
                </a:lnTo>
                <a:lnTo>
                  <a:pt x="987" y="561"/>
                </a:lnTo>
                <a:lnTo>
                  <a:pt x="989" y="561"/>
                </a:lnTo>
                <a:lnTo>
                  <a:pt x="991" y="562"/>
                </a:lnTo>
                <a:lnTo>
                  <a:pt x="992" y="565"/>
                </a:lnTo>
                <a:lnTo>
                  <a:pt x="993" y="567"/>
                </a:lnTo>
                <a:lnTo>
                  <a:pt x="993" y="568"/>
                </a:lnTo>
                <a:lnTo>
                  <a:pt x="993" y="570"/>
                </a:lnTo>
                <a:lnTo>
                  <a:pt x="993" y="572"/>
                </a:lnTo>
                <a:lnTo>
                  <a:pt x="994" y="573"/>
                </a:lnTo>
                <a:lnTo>
                  <a:pt x="995" y="575"/>
                </a:lnTo>
                <a:lnTo>
                  <a:pt x="995" y="577"/>
                </a:lnTo>
                <a:lnTo>
                  <a:pt x="995" y="579"/>
                </a:lnTo>
                <a:lnTo>
                  <a:pt x="995" y="581"/>
                </a:lnTo>
                <a:lnTo>
                  <a:pt x="994" y="583"/>
                </a:lnTo>
                <a:lnTo>
                  <a:pt x="993" y="585"/>
                </a:lnTo>
                <a:lnTo>
                  <a:pt x="993" y="587"/>
                </a:lnTo>
                <a:lnTo>
                  <a:pt x="992" y="589"/>
                </a:lnTo>
                <a:lnTo>
                  <a:pt x="990" y="591"/>
                </a:lnTo>
                <a:lnTo>
                  <a:pt x="989" y="592"/>
                </a:lnTo>
                <a:lnTo>
                  <a:pt x="988" y="594"/>
                </a:lnTo>
                <a:lnTo>
                  <a:pt x="986" y="596"/>
                </a:lnTo>
                <a:lnTo>
                  <a:pt x="984" y="599"/>
                </a:lnTo>
                <a:lnTo>
                  <a:pt x="981" y="600"/>
                </a:lnTo>
                <a:lnTo>
                  <a:pt x="977" y="603"/>
                </a:lnTo>
                <a:lnTo>
                  <a:pt x="975" y="606"/>
                </a:lnTo>
                <a:lnTo>
                  <a:pt x="974" y="607"/>
                </a:lnTo>
                <a:lnTo>
                  <a:pt x="974" y="610"/>
                </a:lnTo>
                <a:lnTo>
                  <a:pt x="973" y="611"/>
                </a:lnTo>
                <a:lnTo>
                  <a:pt x="972" y="614"/>
                </a:lnTo>
                <a:lnTo>
                  <a:pt x="972" y="615"/>
                </a:lnTo>
                <a:lnTo>
                  <a:pt x="970" y="615"/>
                </a:lnTo>
                <a:lnTo>
                  <a:pt x="970" y="616"/>
                </a:lnTo>
                <a:lnTo>
                  <a:pt x="969" y="619"/>
                </a:lnTo>
                <a:lnTo>
                  <a:pt x="969" y="621"/>
                </a:lnTo>
                <a:lnTo>
                  <a:pt x="969" y="623"/>
                </a:lnTo>
                <a:lnTo>
                  <a:pt x="968" y="627"/>
                </a:lnTo>
                <a:lnTo>
                  <a:pt x="967" y="630"/>
                </a:lnTo>
                <a:lnTo>
                  <a:pt x="966" y="633"/>
                </a:lnTo>
                <a:lnTo>
                  <a:pt x="964" y="636"/>
                </a:lnTo>
                <a:lnTo>
                  <a:pt x="961" y="638"/>
                </a:lnTo>
                <a:lnTo>
                  <a:pt x="962" y="638"/>
                </a:lnTo>
                <a:lnTo>
                  <a:pt x="965" y="639"/>
                </a:lnTo>
                <a:lnTo>
                  <a:pt x="966" y="640"/>
                </a:lnTo>
                <a:lnTo>
                  <a:pt x="966" y="641"/>
                </a:lnTo>
                <a:lnTo>
                  <a:pt x="967" y="641"/>
                </a:lnTo>
                <a:lnTo>
                  <a:pt x="968" y="641"/>
                </a:lnTo>
                <a:lnTo>
                  <a:pt x="968" y="644"/>
                </a:lnTo>
                <a:lnTo>
                  <a:pt x="966" y="647"/>
                </a:lnTo>
                <a:lnTo>
                  <a:pt x="965" y="650"/>
                </a:lnTo>
                <a:lnTo>
                  <a:pt x="962" y="650"/>
                </a:lnTo>
                <a:lnTo>
                  <a:pt x="964" y="652"/>
                </a:lnTo>
                <a:lnTo>
                  <a:pt x="965" y="654"/>
                </a:lnTo>
                <a:lnTo>
                  <a:pt x="966" y="657"/>
                </a:lnTo>
                <a:lnTo>
                  <a:pt x="965" y="659"/>
                </a:lnTo>
                <a:lnTo>
                  <a:pt x="964" y="662"/>
                </a:lnTo>
                <a:lnTo>
                  <a:pt x="963" y="664"/>
                </a:lnTo>
                <a:lnTo>
                  <a:pt x="962" y="667"/>
                </a:lnTo>
                <a:lnTo>
                  <a:pt x="962" y="669"/>
                </a:lnTo>
                <a:lnTo>
                  <a:pt x="961" y="672"/>
                </a:lnTo>
                <a:lnTo>
                  <a:pt x="959" y="674"/>
                </a:lnTo>
                <a:lnTo>
                  <a:pt x="959" y="677"/>
                </a:lnTo>
                <a:lnTo>
                  <a:pt x="958" y="679"/>
                </a:lnTo>
                <a:lnTo>
                  <a:pt x="958" y="682"/>
                </a:lnTo>
                <a:lnTo>
                  <a:pt x="957" y="685"/>
                </a:lnTo>
                <a:lnTo>
                  <a:pt x="957" y="689"/>
                </a:lnTo>
                <a:lnTo>
                  <a:pt x="956" y="693"/>
                </a:lnTo>
                <a:lnTo>
                  <a:pt x="955" y="694"/>
                </a:lnTo>
                <a:lnTo>
                  <a:pt x="955" y="696"/>
                </a:lnTo>
                <a:lnTo>
                  <a:pt x="954" y="697"/>
                </a:lnTo>
                <a:lnTo>
                  <a:pt x="953" y="700"/>
                </a:lnTo>
                <a:lnTo>
                  <a:pt x="953" y="701"/>
                </a:lnTo>
                <a:lnTo>
                  <a:pt x="953" y="703"/>
                </a:lnTo>
                <a:lnTo>
                  <a:pt x="952" y="704"/>
                </a:lnTo>
                <a:lnTo>
                  <a:pt x="951" y="705"/>
                </a:lnTo>
                <a:lnTo>
                  <a:pt x="950" y="705"/>
                </a:lnTo>
                <a:lnTo>
                  <a:pt x="949" y="705"/>
                </a:lnTo>
                <a:lnTo>
                  <a:pt x="948" y="704"/>
                </a:lnTo>
                <a:lnTo>
                  <a:pt x="948" y="702"/>
                </a:lnTo>
                <a:lnTo>
                  <a:pt x="948" y="700"/>
                </a:lnTo>
                <a:lnTo>
                  <a:pt x="948" y="698"/>
                </a:lnTo>
                <a:lnTo>
                  <a:pt x="948" y="696"/>
                </a:lnTo>
                <a:lnTo>
                  <a:pt x="949" y="695"/>
                </a:lnTo>
                <a:lnTo>
                  <a:pt x="949" y="693"/>
                </a:lnTo>
                <a:lnTo>
                  <a:pt x="949" y="691"/>
                </a:lnTo>
                <a:lnTo>
                  <a:pt x="950" y="689"/>
                </a:lnTo>
                <a:lnTo>
                  <a:pt x="948" y="689"/>
                </a:lnTo>
                <a:lnTo>
                  <a:pt x="947" y="688"/>
                </a:lnTo>
                <a:lnTo>
                  <a:pt x="946" y="686"/>
                </a:lnTo>
                <a:lnTo>
                  <a:pt x="946" y="685"/>
                </a:lnTo>
                <a:lnTo>
                  <a:pt x="945" y="685"/>
                </a:lnTo>
                <a:lnTo>
                  <a:pt x="944" y="684"/>
                </a:lnTo>
                <a:lnTo>
                  <a:pt x="943" y="683"/>
                </a:lnTo>
                <a:lnTo>
                  <a:pt x="944" y="683"/>
                </a:lnTo>
                <a:lnTo>
                  <a:pt x="944" y="682"/>
                </a:lnTo>
                <a:lnTo>
                  <a:pt x="945" y="682"/>
                </a:lnTo>
                <a:lnTo>
                  <a:pt x="946" y="679"/>
                </a:lnTo>
                <a:lnTo>
                  <a:pt x="945" y="675"/>
                </a:lnTo>
                <a:lnTo>
                  <a:pt x="942" y="673"/>
                </a:lnTo>
                <a:lnTo>
                  <a:pt x="939" y="672"/>
                </a:lnTo>
                <a:lnTo>
                  <a:pt x="938" y="675"/>
                </a:lnTo>
                <a:lnTo>
                  <a:pt x="937" y="678"/>
                </a:lnTo>
                <a:lnTo>
                  <a:pt x="935" y="681"/>
                </a:lnTo>
                <a:lnTo>
                  <a:pt x="933" y="684"/>
                </a:lnTo>
                <a:lnTo>
                  <a:pt x="932" y="686"/>
                </a:lnTo>
                <a:lnTo>
                  <a:pt x="930" y="685"/>
                </a:lnTo>
                <a:lnTo>
                  <a:pt x="927" y="685"/>
                </a:lnTo>
                <a:lnTo>
                  <a:pt x="926" y="685"/>
                </a:lnTo>
                <a:lnTo>
                  <a:pt x="923" y="685"/>
                </a:lnTo>
                <a:lnTo>
                  <a:pt x="922" y="689"/>
                </a:lnTo>
                <a:lnTo>
                  <a:pt x="920" y="692"/>
                </a:lnTo>
                <a:lnTo>
                  <a:pt x="919" y="695"/>
                </a:lnTo>
                <a:lnTo>
                  <a:pt x="917" y="697"/>
                </a:lnTo>
                <a:lnTo>
                  <a:pt x="915" y="698"/>
                </a:lnTo>
                <a:lnTo>
                  <a:pt x="915" y="700"/>
                </a:lnTo>
                <a:lnTo>
                  <a:pt x="915" y="701"/>
                </a:lnTo>
                <a:lnTo>
                  <a:pt x="914" y="703"/>
                </a:lnTo>
                <a:lnTo>
                  <a:pt x="911" y="705"/>
                </a:lnTo>
                <a:lnTo>
                  <a:pt x="909" y="706"/>
                </a:lnTo>
                <a:lnTo>
                  <a:pt x="906" y="708"/>
                </a:lnTo>
                <a:lnTo>
                  <a:pt x="903" y="708"/>
                </a:lnTo>
                <a:lnTo>
                  <a:pt x="901" y="709"/>
                </a:lnTo>
                <a:lnTo>
                  <a:pt x="900" y="709"/>
                </a:lnTo>
                <a:lnTo>
                  <a:pt x="899" y="709"/>
                </a:lnTo>
                <a:lnTo>
                  <a:pt x="897" y="709"/>
                </a:lnTo>
                <a:lnTo>
                  <a:pt x="896" y="709"/>
                </a:lnTo>
                <a:lnTo>
                  <a:pt x="896" y="705"/>
                </a:lnTo>
              </a:path>
            </a:pathLst>
          </a:custGeom>
          <a:solidFill>
            <a:srgbClr val="FFCC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7" name="Freeform 355"/>
          <p:cNvSpPr>
            <a:spLocks/>
          </p:cNvSpPr>
          <p:nvPr/>
        </p:nvSpPr>
        <p:spPr bwMode="auto">
          <a:xfrm>
            <a:off x="3886200" y="2438400"/>
            <a:ext cx="857250" cy="1017588"/>
          </a:xfrm>
          <a:custGeom>
            <a:avLst/>
            <a:gdLst>
              <a:gd name="T0" fmla="*/ 791543 w 561"/>
              <a:gd name="T1" fmla="*/ 660057 h 703"/>
              <a:gd name="T2" fmla="*/ 768622 w 561"/>
              <a:gd name="T3" fmla="*/ 641240 h 703"/>
              <a:gd name="T4" fmla="*/ 738060 w 561"/>
              <a:gd name="T5" fmla="*/ 639792 h 703"/>
              <a:gd name="T6" fmla="*/ 673881 w 561"/>
              <a:gd name="T7" fmla="*/ 648477 h 703"/>
              <a:gd name="T8" fmla="*/ 623454 w 561"/>
              <a:gd name="T9" fmla="*/ 673084 h 703"/>
              <a:gd name="T10" fmla="*/ 655544 w 561"/>
              <a:gd name="T11" fmla="*/ 693349 h 703"/>
              <a:gd name="T12" fmla="*/ 647904 w 561"/>
              <a:gd name="T13" fmla="*/ 712167 h 703"/>
              <a:gd name="T14" fmla="*/ 602061 w 561"/>
              <a:gd name="T15" fmla="*/ 744012 h 703"/>
              <a:gd name="T16" fmla="*/ 624983 w 561"/>
              <a:gd name="T17" fmla="*/ 791779 h 703"/>
              <a:gd name="T18" fmla="*/ 649432 w 561"/>
              <a:gd name="T19" fmla="*/ 806254 h 703"/>
              <a:gd name="T20" fmla="*/ 588309 w 561"/>
              <a:gd name="T21" fmla="*/ 992981 h 703"/>
              <a:gd name="T22" fmla="*/ 579140 w 561"/>
              <a:gd name="T23" fmla="*/ 979953 h 703"/>
              <a:gd name="T24" fmla="*/ 617342 w 561"/>
              <a:gd name="T25" fmla="*/ 929291 h 703"/>
              <a:gd name="T26" fmla="*/ 559275 w 561"/>
              <a:gd name="T27" fmla="*/ 906131 h 703"/>
              <a:gd name="T28" fmla="*/ 518017 w 561"/>
              <a:gd name="T29" fmla="*/ 907579 h 703"/>
              <a:gd name="T30" fmla="*/ 469119 w 561"/>
              <a:gd name="T31" fmla="*/ 929291 h 703"/>
              <a:gd name="T32" fmla="*/ 424805 w 561"/>
              <a:gd name="T33" fmla="*/ 920606 h 703"/>
              <a:gd name="T34" fmla="*/ 412580 w 561"/>
              <a:gd name="T35" fmla="*/ 880076 h 703"/>
              <a:gd name="T36" fmla="*/ 383547 w 561"/>
              <a:gd name="T37" fmla="*/ 843889 h 703"/>
              <a:gd name="T38" fmla="*/ 267413 w 561"/>
              <a:gd name="T39" fmla="*/ 794674 h 703"/>
              <a:gd name="T40" fmla="*/ 186425 w 561"/>
              <a:gd name="T41" fmla="*/ 758487 h 703"/>
              <a:gd name="T42" fmla="*/ 155864 w 561"/>
              <a:gd name="T43" fmla="*/ 767172 h 703"/>
              <a:gd name="T44" fmla="*/ 116134 w 561"/>
              <a:gd name="T45" fmla="*/ 752697 h 703"/>
              <a:gd name="T46" fmla="*/ 51955 w 561"/>
              <a:gd name="T47" fmla="*/ 729537 h 703"/>
              <a:gd name="T48" fmla="*/ 10697 w 561"/>
              <a:gd name="T49" fmla="*/ 709272 h 703"/>
              <a:gd name="T50" fmla="*/ 18337 w 561"/>
              <a:gd name="T51" fmla="*/ 677427 h 703"/>
              <a:gd name="T52" fmla="*/ 38202 w 561"/>
              <a:gd name="T53" fmla="*/ 641240 h 703"/>
              <a:gd name="T54" fmla="*/ 97797 w 561"/>
              <a:gd name="T55" fmla="*/ 616632 h 703"/>
              <a:gd name="T56" fmla="*/ 97797 w 561"/>
              <a:gd name="T57" fmla="*/ 596367 h 703"/>
              <a:gd name="T58" fmla="*/ 125302 w 561"/>
              <a:gd name="T59" fmla="*/ 551495 h 703"/>
              <a:gd name="T60" fmla="*/ 105437 w 561"/>
              <a:gd name="T61" fmla="*/ 502280 h 703"/>
              <a:gd name="T62" fmla="*/ 108493 w 561"/>
              <a:gd name="T63" fmla="*/ 463198 h 703"/>
              <a:gd name="T64" fmla="*/ 123774 w 561"/>
              <a:gd name="T65" fmla="*/ 429906 h 703"/>
              <a:gd name="T66" fmla="*/ 120718 w 561"/>
              <a:gd name="T67" fmla="*/ 390823 h 703"/>
              <a:gd name="T68" fmla="*/ 85572 w 561"/>
              <a:gd name="T69" fmla="*/ 328581 h 703"/>
              <a:gd name="T70" fmla="*/ 114606 w 561"/>
              <a:gd name="T71" fmla="*/ 305421 h 703"/>
              <a:gd name="T72" fmla="*/ 125302 w 561"/>
              <a:gd name="T73" fmla="*/ 259101 h 703"/>
              <a:gd name="T74" fmla="*/ 160448 w 561"/>
              <a:gd name="T75" fmla="*/ 277919 h 703"/>
              <a:gd name="T76" fmla="*/ 191009 w 561"/>
              <a:gd name="T77" fmla="*/ 218572 h 703"/>
              <a:gd name="T78" fmla="*/ 227683 w 561"/>
              <a:gd name="T79" fmla="*/ 183832 h 703"/>
              <a:gd name="T80" fmla="*/ 247548 w 561"/>
              <a:gd name="T81" fmla="*/ 124484 h 703"/>
              <a:gd name="T82" fmla="*/ 334648 w 561"/>
              <a:gd name="T83" fmla="*/ 92640 h 703"/>
              <a:gd name="T84" fmla="*/ 414108 w 561"/>
              <a:gd name="T85" fmla="*/ 59347 h 703"/>
              <a:gd name="T86" fmla="*/ 466063 w 561"/>
              <a:gd name="T87" fmla="*/ 17370 h 703"/>
              <a:gd name="T88" fmla="*/ 504265 w 561"/>
              <a:gd name="T89" fmla="*/ 0 h 703"/>
              <a:gd name="T90" fmla="*/ 524130 w 561"/>
              <a:gd name="T91" fmla="*/ 33292 h 703"/>
              <a:gd name="T92" fmla="*/ 478287 w 561"/>
              <a:gd name="T93" fmla="*/ 62242 h 703"/>
              <a:gd name="T94" fmla="*/ 423277 w 561"/>
              <a:gd name="T95" fmla="*/ 136064 h 703"/>
              <a:gd name="T96" fmla="*/ 417164 w 561"/>
              <a:gd name="T97" fmla="*/ 201202 h 703"/>
              <a:gd name="T98" fmla="*/ 447726 w 561"/>
              <a:gd name="T99" fmla="*/ 280814 h 703"/>
              <a:gd name="T100" fmla="*/ 473703 w 561"/>
              <a:gd name="T101" fmla="*/ 322791 h 703"/>
              <a:gd name="T102" fmla="*/ 557747 w 561"/>
              <a:gd name="T103" fmla="*/ 324239 h 703"/>
              <a:gd name="T104" fmla="*/ 641791 w 561"/>
              <a:gd name="T105" fmla="*/ 364768 h 703"/>
              <a:gd name="T106" fmla="*/ 702914 w 561"/>
              <a:gd name="T107" fmla="*/ 364768 h 703"/>
              <a:gd name="T108" fmla="*/ 760981 w 561"/>
              <a:gd name="T109" fmla="*/ 364768 h 703"/>
              <a:gd name="T110" fmla="*/ 786959 w 561"/>
              <a:gd name="T111" fmla="*/ 409641 h 703"/>
              <a:gd name="T112" fmla="*/ 782374 w 561"/>
              <a:gd name="T113" fmla="*/ 512413 h 703"/>
              <a:gd name="T114" fmla="*/ 797655 w 561"/>
              <a:gd name="T115" fmla="*/ 545705 h 703"/>
              <a:gd name="T116" fmla="*/ 771678 w 561"/>
              <a:gd name="T117" fmla="*/ 558733 h 703"/>
              <a:gd name="T118" fmla="*/ 800711 w 561"/>
              <a:gd name="T119" fmla="*/ 593472 h 703"/>
              <a:gd name="T120" fmla="*/ 848082 w 561"/>
              <a:gd name="T121" fmla="*/ 689007 h 70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61"/>
              <a:gd name="T184" fmla="*/ 0 h 703"/>
              <a:gd name="T185" fmla="*/ 561 w 561"/>
              <a:gd name="T186" fmla="*/ 703 h 70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61" h="703">
                <a:moveTo>
                  <a:pt x="541" y="473"/>
                </a:moveTo>
                <a:lnTo>
                  <a:pt x="542" y="473"/>
                </a:lnTo>
                <a:lnTo>
                  <a:pt x="543" y="473"/>
                </a:lnTo>
                <a:lnTo>
                  <a:pt x="543" y="474"/>
                </a:lnTo>
                <a:lnTo>
                  <a:pt x="543" y="473"/>
                </a:lnTo>
                <a:lnTo>
                  <a:pt x="542" y="472"/>
                </a:lnTo>
                <a:lnTo>
                  <a:pt x="541" y="472"/>
                </a:lnTo>
                <a:lnTo>
                  <a:pt x="533" y="473"/>
                </a:lnTo>
                <a:lnTo>
                  <a:pt x="527" y="471"/>
                </a:lnTo>
                <a:lnTo>
                  <a:pt x="523" y="467"/>
                </a:lnTo>
                <a:lnTo>
                  <a:pt x="520" y="461"/>
                </a:lnTo>
                <a:lnTo>
                  <a:pt x="518" y="456"/>
                </a:lnTo>
                <a:lnTo>
                  <a:pt x="516" y="448"/>
                </a:lnTo>
                <a:lnTo>
                  <a:pt x="516" y="441"/>
                </a:lnTo>
                <a:lnTo>
                  <a:pt x="515" y="435"/>
                </a:lnTo>
                <a:lnTo>
                  <a:pt x="515" y="434"/>
                </a:lnTo>
                <a:lnTo>
                  <a:pt x="514" y="432"/>
                </a:lnTo>
                <a:lnTo>
                  <a:pt x="513" y="431"/>
                </a:lnTo>
                <a:lnTo>
                  <a:pt x="511" y="431"/>
                </a:lnTo>
                <a:lnTo>
                  <a:pt x="509" y="432"/>
                </a:lnTo>
                <a:lnTo>
                  <a:pt x="508" y="435"/>
                </a:lnTo>
                <a:lnTo>
                  <a:pt x="506" y="437"/>
                </a:lnTo>
                <a:lnTo>
                  <a:pt x="504" y="441"/>
                </a:lnTo>
                <a:lnTo>
                  <a:pt x="503" y="443"/>
                </a:lnTo>
                <a:lnTo>
                  <a:pt x="501" y="444"/>
                </a:lnTo>
                <a:lnTo>
                  <a:pt x="498" y="445"/>
                </a:lnTo>
                <a:lnTo>
                  <a:pt x="496" y="445"/>
                </a:lnTo>
                <a:lnTo>
                  <a:pt x="493" y="444"/>
                </a:lnTo>
                <a:lnTo>
                  <a:pt x="491" y="442"/>
                </a:lnTo>
                <a:lnTo>
                  <a:pt x="489" y="440"/>
                </a:lnTo>
                <a:lnTo>
                  <a:pt x="486" y="439"/>
                </a:lnTo>
                <a:lnTo>
                  <a:pt x="485" y="438"/>
                </a:lnTo>
                <a:lnTo>
                  <a:pt x="484" y="438"/>
                </a:lnTo>
                <a:lnTo>
                  <a:pt x="483" y="439"/>
                </a:lnTo>
                <a:lnTo>
                  <a:pt x="483" y="440"/>
                </a:lnTo>
                <a:lnTo>
                  <a:pt x="483" y="442"/>
                </a:lnTo>
                <a:lnTo>
                  <a:pt x="484" y="444"/>
                </a:lnTo>
                <a:lnTo>
                  <a:pt x="485" y="445"/>
                </a:lnTo>
                <a:lnTo>
                  <a:pt x="485" y="447"/>
                </a:lnTo>
                <a:lnTo>
                  <a:pt x="480" y="448"/>
                </a:lnTo>
                <a:lnTo>
                  <a:pt x="475" y="448"/>
                </a:lnTo>
                <a:lnTo>
                  <a:pt x="470" y="449"/>
                </a:lnTo>
                <a:lnTo>
                  <a:pt x="466" y="449"/>
                </a:lnTo>
                <a:lnTo>
                  <a:pt x="461" y="450"/>
                </a:lnTo>
                <a:lnTo>
                  <a:pt x="456" y="449"/>
                </a:lnTo>
                <a:lnTo>
                  <a:pt x="451" y="449"/>
                </a:lnTo>
                <a:lnTo>
                  <a:pt x="447" y="449"/>
                </a:lnTo>
                <a:lnTo>
                  <a:pt x="441" y="448"/>
                </a:lnTo>
                <a:lnTo>
                  <a:pt x="436" y="448"/>
                </a:lnTo>
                <a:lnTo>
                  <a:pt x="432" y="448"/>
                </a:lnTo>
                <a:lnTo>
                  <a:pt x="427" y="448"/>
                </a:lnTo>
                <a:lnTo>
                  <a:pt x="422" y="448"/>
                </a:lnTo>
                <a:lnTo>
                  <a:pt x="416" y="448"/>
                </a:lnTo>
                <a:lnTo>
                  <a:pt x="412" y="448"/>
                </a:lnTo>
                <a:lnTo>
                  <a:pt x="407" y="449"/>
                </a:lnTo>
                <a:lnTo>
                  <a:pt x="405" y="452"/>
                </a:lnTo>
                <a:lnTo>
                  <a:pt x="405" y="454"/>
                </a:lnTo>
                <a:lnTo>
                  <a:pt x="406" y="459"/>
                </a:lnTo>
                <a:lnTo>
                  <a:pt x="407" y="462"/>
                </a:lnTo>
                <a:lnTo>
                  <a:pt x="408" y="465"/>
                </a:lnTo>
                <a:lnTo>
                  <a:pt x="408" y="467"/>
                </a:lnTo>
                <a:lnTo>
                  <a:pt x="409" y="470"/>
                </a:lnTo>
                <a:lnTo>
                  <a:pt x="410" y="473"/>
                </a:lnTo>
                <a:lnTo>
                  <a:pt x="410" y="475"/>
                </a:lnTo>
                <a:lnTo>
                  <a:pt x="410" y="478"/>
                </a:lnTo>
                <a:lnTo>
                  <a:pt x="411" y="481"/>
                </a:lnTo>
                <a:lnTo>
                  <a:pt x="411" y="483"/>
                </a:lnTo>
                <a:lnTo>
                  <a:pt x="415" y="482"/>
                </a:lnTo>
                <a:lnTo>
                  <a:pt x="419" y="480"/>
                </a:lnTo>
                <a:lnTo>
                  <a:pt x="423" y="479"/>
                </a:lnTo>
                <a:lnTo>
                  <a:pt x="426" y="479"/>
                </a:lnTo>
                <a:lnTo>
                  <a:pt x="429" y="479"/>
                </a:lnTo>
                <a:lnTo>
                  <a:pt x="433" y="481"/>
                </a:lnTo>
                <a:lnTo>
                  <a:pt x="436" y="483"/>
                </a:lnTo>
                <a:lnTo>
                  <a:pt x="439" y="485"/>
                </a:lnTo>
                <a:lnTo>
                  <a:pt x="441" y="487"/>
                </a:lnTo>
                <a:lnTo>
                  <a:pt x="441" y="491"/>
                </a:lnTo>
                <a:lnTo>
                  <a:pt x="439" y="492"/>
                </a:lnTo>
                <a:lnTo>
                  <a:pt x="435" y="492"/>
                </a:lnTo>
                <a:lnTo>
                  <a:pt x="433" y="491"/>
                </a:lnTo>
                <a:lnTo>
                  <a:pt x="431" y="491"/>
                </a:lnTo>
                <a:lnTo>
                  <a:pt x="428" y="491"/>
                </a:lnTo>
                <a:lnTo>
                  <a:pt x="426" y="491"/>
                </a:lnTo>
                <a:lnTo>
                  <a:pt x="424" y="492"/>
                </a:lnTo>
                <a:lnTo>
                  <a:pt x="422" y="494"/>
                </a:lnTo>
                <a:lnTo>
                  <a:pt x="420" y="495"/>
                </a:lnTo>
                <a:lnTo>
                  <a:pt x="418" y="495"/>
                </a:lnTo>
                <a:lnTo>
                  <a:pt x="415" y="496"/>
                </a:lnTo>
                <a:lnTo>
                  <a:pt x="411" y="498"/>
                </a:lnTo>
                <a:lnTo>
                  <a:pt x="408" y="499"/>
                </a:lnTo>
                <a:lnTo>
                  <a:pt x="405" y="502"/>
                </a:lnTo>
                <a:lnTo>
                  <a:pt x="401" y="503"/>
                </a:lnTo>
                <a:lnTo>
                  <a:pt x="399" y="505"/>
                </a:lnTo>
                <a:lnTo>
                  <a:pt x="397" y="507"/>
                </a:lnTo>
                <a:lnTo>
                  <a:pt x="395" y="510"/>
                </a:lnTo>
                <a:lnTo>
                  <a:pt x="394" y="514"/>
                </a:lnTo>
                <a:lnTo>
                  <a:pt x="394" y="518"/>
                </a:lnTo>
                <a:lnTo>
                  <a:pt x="394" y="522"/>
                </a:lnTo>
                <a:lnTo>
                  <a:pt x="395" y="527"/>
                </a:lnTo>
                <a:lnTo>
                  <a:pt x="397" y="530"/>
                </a:lnTo>
                <a:lnTo>
                  <a:pt x="399" y="534"/>
                </a:lnTo>
                <a:lnTo>
                  <a:pt x="402" y="538"/>
                </a:lnTo>
                <a:lnTo>
                  <a:pt x="405" y="541"/>
                </a:lnTo>
                <a:lnTo>
                  <a:pt x="406" y="542"/>
                </a:lnTo>
                <a:lnTo>
                  <a:pt x="407" y="543"/>
                </a:lnTo>
                <a:lnTo>
                  <a:pt x="408" y="545"/>
                </a:lnTo>
                <a:lnTo>
                  <a:pt x="409" y="547"/>
                </a:lnTo>
                <a:lnTo>
                  <a:pt x="411" y="549"/>
                </a:lnTo>
                <a:lnTo>
                  <a:pt x="412" y="549"/>
                </a:lnTo>
                <a:lnTo>
                  <a:pt x="415" y="549"/>
                </a:lnTo>
                <a:lnTo>
                  <a:pt x="416" y="550"/>
                </a:lnTo>
                <a:lnTo>
                  <a:pt x="419" y="550"/>
                </a:lnTo>
                <a:lnTo>
                  <a:pt x="420" y="551"/>
                </a:lnTo>
                <a:lnTo>
                  <a:pt x="422" y="551"/>
                </a:lnTo>
                <a:lnTo>
                  <a:pt x="421" y="551"/>
                </a:lnTo>
                <a:lnTo>
                  <a:pt x="420" y="551"/>
                </a:lnTo>
                <a:lnTo>
                  <a:pt x="421" y="552"/>
                </a:lnTo>
                <a:lnTo>
                  <a:pt x="424" y="554"/>
                </a:lnTo>
                <a:lnTo>
                  <a:pt x="425" y="557"/>
                </a:lnTo>
                <a:lnTo>
                  <a:pt x="428" y="559"/>
                </a:lnTo>
                <a:lnTo>
                  <a:pt x="430" y="560"/>
                </a:lnTo>
                <a:lnTo>
                  <a:pt x="412" y="702"/>
                </a:lnTo>
                <a:lnTo>
                  <a:pt x="410" y="701"/>
                </a:lnTo>
                <a:lnTo>
                  <a:pt x="407" y="699"/>
                </a:lnTo>
                <a:lnTo>
                  <a:pt x="404" y="695"/>
                </a:lnTo>
                <a:lnTo>
                  <a:pt x="401" y="692"/>
                </a:lnTo>
                <a:lnTo>
                  <a:pt x="398" y="689"/>
                </a:lnTo>
                <a:lnTo>
                  <a:pt x="395" y="687"/>
                </a:lnTo>
                <a:lnTo>
                  <a:pt x="391" y="686"/>
                </a:lnTo>
                <a:lnTo>
                  <a:pt x="388" y="686"/>
                </a:lnTo>
                <a:lnTo>
                  <a:pt x="385" y="686"/>
                </a:lnTo>
                <a:lnTo>
                  <a:pt x="381" y="687"/>
                </a:lnTo>
                <a:lnTo>
                  <a:pt x="378" y="688"/>
                </a:lnTo>
                <a:lnTo>
                  <a:pt x="374" y="690"/>
                </a:lnTo>
                <a:lnTo>
                  <a:pt x="370" y="691"/>
                </a:lnTo>
                <a:lnTo>
                  <a:pt x="370" y="689"/>
                </a:lnTo>
                <a:lnTo>
                  <a:pt x="372" y="687"/>
                </a:lnTo>
                <a:lnTo>
                  <a:pt x="374" y="686"/>
                </a:lnTo>
                <a:lnTo>
                  <a:pt x="376" y="685"/>
                </a:lnTo>
                <a:lnTo>
                  <a:pt x="378" y="684"/>
                </a:lnTo>
                <a:lnTo>
                  <a:pt x="378" y="681"/>
                </a:lnTo>
                <a:lnTo>
                  <a:pt x="379" y="680"/>
                </a:lnTo>
                <a:lnTo>
                  <a:pt x="379" y="677"/>
                </a:lnTo>
                <a:lnTo>
                  <a:pt x="384" y="676"/>
                </a:lnTo>
                <a:lnTo>
                  <a:pt x="387" y="674"/>
                </a:lnTo>
                <a:lnTo>
                  <a:pt x="390" y="673"/>
                </a:lnTo>
                <a:lnTo>
                  <a:pt x="393" y="669"/>
                </a:lnTo>
                <a:lnTo>
                  <a:pt x="395" y="667"/>
                </a:lnTo>
                <a:lnTo>
                  <a:pt x="397" y="664"/>
                </a:lnTo>
                <a:lnTo>
                  <a:pt x="399" y="661"/>
                </a:lnTo>
                <a:lnTo>
                  <a:pt x="401" y="658"/>
                </a:lnTo>
                <a:lnTo>
                  <a:pt x="404" y="654"/>
                </a:lnTo>
                <a:lnTo>
                  <a:pt x="405" y="649"/>
                </a:lnTo>
                <a:lnTo>
                  <a:pt x="405" y="646"/>
                </a:lnTo>
                <a:lnTo>
                  <a:pt x="404" y="642"/>
                </a:lnTo>
                <a:lnTo>
                  <a:pt x="402" y="638"/>
                </a:lnTo>
                <a:lnTo>
                  <a:pt x="399" y="635"/>
                </a:lnTo>
                <a:lnTo>
                  <a:pt x="397" y="631"/>
                </a:lnTo>
                <a:lnTo>
                  <a:pt x="395" y="629"/>
                </a:lnTo>
                <a:lnTo>
                  <a:pt x="393" y="626"/>
                </a:lnTo>
                <a:lnTo>
                  <a:pt x="389" y="623"/>
                </a:lnTo>
                <a:lnTo>
                  <a:pt x="386" y="622"/>
                </a:lnTo>
                <a:lnTo>
                  <a:pt x="382" y="622"/>
                </a:lnTo>
                <a:lnTo>
                  <a:pt x="378" y="622"/>
                </a:lnTo>
                <a:lnTo>
                  <a:pt x="374" y="622"/>
                </a:lnTo>
                <a:lnTo>
                  <a:pt x="370" y="623"/>
                </a:lnTo>
                <a:lnTo>
                  <a:pt x="366" y="626"/>
                </a:lnTo>
                <a:lnTo>
                  <a:pt x="365" y="627"/>
                </a:lnTo>
                <a:lnTo>
                  <a:pt x="363" y="629"/>
                </a:lnTo>
                <a:lnTo>
                  <a:pt x="361" y="630"/>
                </a:lnTo>
                <a:lnTo>
                  <a:pt x="359" y="633"/>
                </a:lnTo>
                <a:lnTo>
                  <a:pt x="357" y="634"/>
                </a:lnTo>
                <a:lnTo>
                  <a:pt x="355" y="635"/>
                </a:lnTo>
                <a:lnTo>
                  <a:pt x="354" y="635"/>
                </a:lnTo>
                <a:lnTo>
                  <a:pt x="351" y="635"/>
                </a:lnTo>
                <a:lnTo>
                  <a:pt x="348" y="634"/>
                </a:lnTo>
                <a:lnTo>
                  <a:pt x="345" y="631"/>
                </a:lnTo>
                <a:lnTo>
                  <a:pt x="343" y="630"/>
                </a:lnTo>
                <a:lnTo>
                  <a:pt x="339" y="627"/>
                </a:lnTo>
                <a:lnTo>
                  <a:pt x="336" y="626"/>
                </a:lnTo>
                <a:lnTo>
                  <a:pt x="333" y="626"/>
                </a:lnTo>
                <a:lnTo>
                  <a:pt x="330" y="626"/>
                </a:lnTo>
                <a:lnTo>
                  <a:pt x="326" y="627"/>
                </a:lnTo>
                <a:lnTo>
                  <a:pt x="323" y="630"/>
                </a:lnTo>
                <a:lnTo>
                  <a:pt x="320" y="633"/>
                </a:lnTo>
                <a:lnTo>
                  <a:pt x="318" y="635"/>
                </a:lnTo>
                <a:lnTo>
                  <a:pt x="316" y="638"/>
                </a:lnTo>
                <a:lnTo>
                  <a:pt x="314" y="640"/>
                </a:lnTo>
                <a:lnTo>
                  <a:pt x="312" y="642"/>
                </a:lnTo>
                <a:lnTo>
                  <a:pt x="309" y="642"/>
                </a:lnTo>
                <a:lnTo>
                  <a:pt x="307" y="642"/>
                </a:lnTo>
                <a:lnTo>
                  <a:pt x="304" y="642"/>
                </a:lnTo>
                <a:lnTo>
                  <a:pt x="301" y="642"/>
                </a:lnTo>
                <a:lnTo>
                  <a:pt x="298" y="642"/>
                </a:lnTo>
                <a:lnTo>
                  <a:pt x="296" y="642"/>
                </a:lnTo>
                <a:lnTo>
                  <a:pt x="293" y="642"/>
                </a:lnTo>
                <a:lnTo>
                  <a:pt x="290" y="642"/>
                </a:lnTo>
                <a:lnTo>
                  <a:pt x="288" y="643"/>
                </a:lnTo>
                <a:lnTo>
                  <a:pt x="285" y="642"/>
                </a:lnTo>
                <a:lnTo>
                  <a:pt x="283" y="642"/>
                </a:lnTo>
                <a:lnTo>
                  <a:pt x="281" y="640"/>
                </a:lnTo>
                <a:lnTo>
                  <a:pt x="279" y="638"/>
                </a:lnTo>
                <a:lnTo>
                  <a:pt x="278" y="636"/>
                </a:lnTo>
                <a:lnTo>
                  <a:pt x="276" y="634"/>
                </a:lnTo>
                <a:lnTo>
                  <a:pt x="274" y="632"/>
                </a:lnTo>
                <a:lnTo>
                  <a:pt x="272" y="630"/>
                </a:lnTo>
                <a:lnTo>
                  <a:pt x="269" y="628"/>
                </a:lnTo>
                <a:lnTo>
                  <a:pt x="268" y="626"/>
                </a:lnTo>
                <a:lnTo>
                  <a:pt x="267" y="625"/>
                </a:lnTo>
                <a:lnTo>
                  <a:pt x="268" y="622"/>
                </a:lnTo>
                <a:lnTo>
                  <a:pt x="268" y="620"/>
                </a:lnTo>
                <a:lnTo>
                  <a:pt x="269" y="617"/>
                </a:lnTo>
                <a:lnTo>
                  <a:pt x="270" y="614"/>
                </a:lnTo>
                <a:lnTo>
                  <a:pt x="270" y="611"/>
                </a:lnTo>
                <a:lnTo>
                  <a:pt x="270" y="608"/>
                </a:lnTo>
                <a:lnTo>
                  <a:pt x="267" y="607"/>
                </a:lnTo>
                <a:lnTo>
                  <a:pt x="265" y="605"/>
                </a:lnTo>
                <a:lnTo>
                  <a:pt x="263" y="602"/>
                </a:lnTo>
                <a:lnTo>
                  <a:pt x="259" y="599"/>
                </a:lnTo>
                <a:lnTo>
                  <a:pt x="258" y="599"/>
                </a:lnTo>
                <a:lnTo>
                  <a:pt x="257" y="596"/>
                </a:lnTo>
                <a:lnTo>
                  <a:pt x="256" y="594"/>
                </a:lnTo>
                <a:lnTo>
                  <a:pt x="255" y="591"/>
                </a:lnTo>
                <a:lnTo>
                  <a:pt x="255" y="589"/>
                </a:lnTo>
                <a:lnTo>
                  <a:pt x="255" y="587"/>
                </a:lnTo>
                <a:lnTo>
                  <a:pt x="253" y="584"/>
                </a:lnTo>
                <a:lnTo>
                  <a:pt x="251" y="583"/>
                </a:lnTo>
                <a:lnTo>
                  <a:pt x="249" y="582"/>
                </a:lnTo>
                <a:lnTo>
                  <a:pt x="246" y="582"/>
                </a:lnTo>
                <a:lnTo>
                  <a:pt x="243" y="583"/>
                </a:lnTo>
                <a:lnTo>
                  <a:pt x="240" y="582"/>
                </a:lnTo>
                <a:lnTo>
                  <a:pt x="232" y="579"/>
                </a:lnTo>
                <a:lnTo>
                  <a:pt x="222" y="574"/>
                </a:lnTo>
                <a:lnTo>
                  <a:pt x="214" y="568"/>
                </a:lnTo>
                <a:lnTo>
                  <a:pt x="206" y="561"/>
                </a:lnTo>
                <a:lnTo>
                  <a:pt x="198" y="555"/>
                </a:lnTo>
                <a:lnTo>
                  <a:pt x="190" y="550"/>
                </a:lnTo>
                <a:lnTo>
                  <a:pt x="182" y="548"/>
                </a:lnTo>
                <a:lnTo>
                  <a:pt x="175" y="549"/>
                </a:lnTo>
                <a:lnTo>
                  <a:pt x="169" y="550"/>
                </a:lnTo>
                <a:lnTo>
                  <a:pt x="163" y="545"/>
                </a:lnTo>
                <a:lnTo>
                  <a:pt x="157" y="541"/>
                </a:lnTo>
                <a:lnTo>
                  <a:pt x="152" y="537"/>
                </a:lnTo>
                <a:lnTo>
                  <a:pt x="145" y="533"/>
                </a:lnTo>
                <a:lnTo>
                  <a:pt x="140" y="529"/>
                </a:lnTo>
                <a:lnTo>
                  <a:pt x="133" y="525"/>
                </a:lnTo>
                <a:lnTo>
                  <a:pt x="127" y="521"/>
                </a:lnTo>
                <a:lnTo>
                  <a:pt x="121" y="516"/>
                </a:lnTo>
                <a:lnTo>
                  <a:pt x="121" y="519"/>
                </a:lnTo>
                <a:lnTo>
                  <a:pt x="121" y="521"/>
                </a:lnTo>
                <a:lnTo>
                  <a:pt x="122" y="524"/>
                </a:lnTo>
                <a:lnTo>
                  <a:pt x="123" y="526"/>
                </a:lnTo>
                <a:lnTo>
                  <a:pt x="123" y="528"/>
                </a:lnTo>
                <a:lnTo>
                  <a:pt x="124" y="530"/>
                </a:lnTo>
                <a:lnTo>
                  <a:pt x="124" y="533"/>
                </a:lnTo>
                <a:lnTo>
                  <a:pt x="123" y="534"/>
                </a:lnTo>
                <a:lnTo>
                  <a:pt x="120" y="538"/>
                </a:lnTo>
                <a:lnTo>
                  <a:pt x="117" y="540"/>
                </a:lnTo>
                <a:lnTo>
                  <a:pt x="114" y="539"/>
                </a:lnTo>
                <a:lnTo>
                  <a:pt x="112" y="537"/>
                </a:lnTo>
                <a:lnTo>
                  <a:pt x="109" y="535"/>
                </a:lnTo>
                <a:lnTo>
                  <a:pt x="105" y="533"/>
                </a:lnTo>
                <a:lnTo>
                  <a:pt x="102" y="530"/>
                </a:lnTo>
                <a:lnTo>
                  <a:pt x="99" y="529"/>
                </a:lnTo>
                <a:lnTo>
                  <a:pt x="98" y="529"/>
                </a:lnTo>
                <a:lnTo>
                  <a:pt x="95" y="529"/>
                </a:lnTo>
                <a:lnTo>
                  <a:pt x="92" y="530"/>
                </a:lnTo>
                <a:lnTo>
                  <a:pt x="90" y="532"/>
                </a:lnTo>
                <a:lnTo>
                  <a:pt x="87" y="532"/>
                </a:lnTo>
                <a:lnTo>
                  <a:pt x="85" y="532"/>
                </a:lnTo>
                <a:lnTo>
                  <a:pt x="83" y="529"/>
                </a:lnTo>
                <a:lnTo>
                  <a:pt x="82" y="528"/>
                </a:lnTo>
                <a:lnTo>
                  <a:pt x="80" y="525"/>
                </a:lnTo>
                <a:lnTo>
                  <a:pt x="78" y="522"/>
                </a:lnTo>
                <a:lnTo>
                  <a:pt x="76" y="520"/>
                </a:lnTo>
                <a:lnTo>
                  <a:pt x="74" y="518"/>
                </a:lnTo>
                <a:lnTo>
                  <a:pt x="69" y="516"/>
                </a:lnTo>
                <a:lnTo>
                  <a:pt x="65" y="514"/>
                </a:lnTo>
                <a:lnTo>
                  <a:pt x="61" y="514"/>
                </a:lnTo>
                <a:lnTo>
                  <a:pt x="56" y="513"/>
                </a:lnTo>
                <a:lnTo>
                  <a:pt x="52" y="513"/>
                </a:lnTo>
                <a:lnTo>
                  <a:pt x="49" y="512"/>
                </a:lnTo>
                <a:lnTo>
                  <a:pt x="45" y="511"/>
                </a:lnTo>
                <a:lnTo>
                  <a:pt x="41" y="510"/>
                </a:lnTo>
                <a:lnTo>
                  <a:pt x="39" y="508"/>
                </a:lnTo>
                <a:lnTo>
                  <a:pt x="36" y="506"/>
                </a:lnTo>
                <a:lnTo>
                  <a:pt x="34" y="504"/>
                </a:lnTo>
                <a:lnTo>
                  <a:pt x="31" y="502"/>
                </a:lnTo>
                <a:lnTo>
                  <a:pt x="29" y="500"/>
                </a:lnTo>
                <a:lnTo>
                  <a:pt x="26" y="498"/>
                </a:lnTo>
                <a:lnTo>
                  <a:pt x="24" y="495"/>
                </a:lnTo>
                <a:lnTo>
                  <a:pt x="21" y="494"/>
                </a:lnTo>
                <a:lnTo>
                  <a:pt x="20" y="493"/>
                </a:lnTo>
                <a:lnTo>
                  <a:pt x="17" y="492"/>
                </a:lnTo>
                <a:lnTo>
                  <a:pt x="15" y="491"/>
                </a:lnTo>
                <a:lnTo>
                  <a:pt x="13" y="491"/>
                </a:lnTo>
                <a:lnTo>
                  <a:pt x="11" y="490"/>
                </a:lnTo>
                <a:lnTo>
                  <a:pt x="9" y="490"/>
                </a:lnTo>
                <a:lnTo>
                  <a:pt x="7" y="490"/>
                </a:lnTo>
                <a:lnTo>
                  <a:pt x="5" y="491"/>
                </a:lnTo>
                <a:lnTo>
                  <a:pt x="4" y="486"/>
                </a:lnTo>
                <a:lnTo>
                  <a:pt x="4" y="485"/>
                </a:lnTo>
                <a:lnTo>
                  <a:pt x="3" y="483"/>
                </a:lnTo>
                <a:lnTo>
                  <a:pt x="2" y="483"/>
                </a:lnTo>
                <a:lnTo>
                  <a:pt x="2" y="482"/>
                </a:lnTo>
                <a:lnTo>
                  <a:pt x="0" y="478"/>
                </a:lnTo>
                <a:lnTo>
                  <a:pt x="0" y="475"/>
                </a:lnTo>
                <a:lnTo>
                  <a:pt x="2" y="472"/>
                </a:lnTo>
                <a:lnTo>
                  <a:pt x="4" y="470"/>
                </a:lnTo>
                <a:lnTo>
                  <a:pt x="8" y="469"/>
                </a:lnTo>
                <a:lnTo>
                  <a:pt x="12" y="468"/>
                </a:lnTo>
                <a:lnTo>
                  <a:pt x="17" y="467"/>
                </a:lnTo>
                <a:lnTo>
                  <a:pt x="21" y="467"/>
                </a:lnTo>
                <a:lnTo>
                  <a:pt x="24" y="465"/>
                </a:lnTo>
                <a:lnTo>
                  <a:pt x="24" y="463"/>
                </a:lnTo>
                <a:lnTo>
                  <a:pt x="24" y="460"/>
                </a:lnTo>
                <a:lnTo>
                  <a:pt x="22" y="457"/>
                </a:lnTo>
                <a:lnTo>
                  <a:pt x="21" y="454"/>
                </a:lnTo>
                <a:lnTo>
                  <a:pt x="20" y="451"/>
                </a:lnTo>
                <a:lnTo>
                  <a:pt x="19" y="447"/>
                </a:lnTo>
                <a:lnTo>
                  <a:pt x="21" y="444"/>
                </a:lnTo>
                <a:lnTo>
                  <a:pt x="22" y="443"/>
                </a:lnTo>
                <a:lnTo>
                  <a:pt x="25" y="443"/>
                </a:lnTo>
                <a:lnTo>
                  <a:pt x="28" y="444"/>
                </a:lnTo>
                <a:lnTo>
                  <a:pt x="31" y="445"/>
                </a:lnTo>
                <a:lnTo>
                  <a:pt x="32" y="440"/>
                </a:lnTo>
                <a:lnTo>
                  <a:pt x="34" y="436"/>
                </a:lnTo>
                <a:lnTo>
                  <a:pt x="38" y="435"/>
                </a:lnTo>
                <a:lnTo>
                  <a:pt x="43" y="433"/>
                </a:lnTo>
                <a:lnTo>
                  <a:pt x="49" y="432"/>
                </a:lnTo>
                <a:lnTo>
                  <a:pt x="55" y="431"/>
                </a:lnTo>
                <a:lnTo>
                  <a:pt x="59" y="430"/>
                </a:lnTo>
                <a:lnTo>
                  <a:pt x="63" y="428"/>
                </a:lnTo>
                <a:lnTo>
                  <a:pt x="64" y="427"/>
                </a:lnTo>
                <a:lnTo>
                  <a:pt x="64" y="426"/>
                </a:lnTo>
                <a:lnTo>
                  <a:pt x="64" y="425"/>
                </a:lnTo>
                <a:lnTo>
                  <a:pt x="63" y="424"/>
                </a:lnTo>
                <a:lnTo>
                  <a:pt x="60" y="424"/>
                </a:lnTo>
                <a:lnTo>
                  <a:pt x="59" y="424"/>
                </a:lnTo>
                <a:lnTo>
                  <a:pt x="57" y="424"/>
                </a:lnTo>
                <a:lnTo>
                  <a:pt x="58" y="421"/>
                </a:lnTo>
                <a:lnTo>
                  <a:pt x="59" y="419"/>
                </a:lnTo>
                <a:lnTo>
                  <a:pt x="60" y="417"/>
                </a:lnTo>
                <a:lnTo>
                  <a:pt x="62" y="415"/>
                </a:lnTo>
                <a:lnTo>
                  <a:pt x="63" y="414"/>
                </a:lnTo>
                <a:lnTo>
                  <a:pt x="64" y="412"/>
                </a:lnTo>
                <a:lnTo>
                  <a:pt x="66" y="411"/>
                </a:lnTo>
                <a:lnTo>
                  <a:pt x="67" y="409"/>
                </a:lnTo>
                <a:lnTo>
                  <a:pt x="68" y="406"/>
                </a:lnTo>
                <a:lnTo>
                  <a:pt x="69" y="402"/>
                </a:lnTo>
                <a:lnTo>
                  <a:pt x="69" y="399"/>
                </a:lnTo>
                <a:lnTo>
                  <a:pt x="69" y="395"/>
                </a:lnTo>
                <a:lnTo>
                  <a:pt x="70" y="392"/>
                </a:lnTo>
                <a:lnTo>
                  <a:pt x="71" y="388"/>
                </a:lnTo>
                <a:lnTo>
                  <a:pt x="73" y="385"/>
                </a:lnTo>
                <a:lnTo>
                  <a:pt x="76" y="382"/>
                </a:lnTo>
                <a:lnTo>
                  <a:pt x="79" y="381"/>
                </a:lnTo>
                <a:lnTo>
                  <a:pt x="82" y="381"/>
                </a:lnTo>
                <a:lnTo>
                  <a:pt x="84" y="381"/>
                </a:lnTo>
                <a:lnTo>
                  <a:pt x="84" y="379"/>
                </a:lnTo>
                <a:lnTo>
                  <a:pt x="82" y="376"/>
                </a:lnTo>
                <a:lnTo>
                  <a:pt x="80" y="372"/>
                </a:lnTo>
                <a:lnTo>
                  <a:pt x="77" y="369"/>
                </a:lnTo>
                <a:lnTo>
                  <a:pt x="75" y="367"/>
                </a:lnTo>
                <a:lnTo>
                  <a:pt x="72" y="363"/>
                </a:lnTo>
                <a:lnTo>
                  <a:pt x="71" y="359"/>
                </a:lnTo>
                <a:lnTo>
                  <a:pt x="71" y="355"/>
                </a:lnTo>
                <a:lnTo>
                  <a:pt x="71" y="351"/>
                </a:lnTo>
                <a:lnTo>
                  <a:pt x="69" y="350"/>
                </a:lnTo>
                <a:lnTo>
                  <a:pt x="69" y="347"/>
                </a:lnTo>
                <a:lnTo>
                  <a:pt x="68" y="345"/>
                </a:lnTo>
                <a:lnTo>
                  <a:pt x="67" y="343"/>
                </a:lnTo>
                <a:lnTo>
                  <a:pt x="69" y="342"/>
                </a:lnTo>
                <a:lnTo>
                  <a:pt x="71" y="339"/>
                </a:lnTo>
                <a:lnTo>
                  <a:pt x="73" y="335"/>
                </a:lnTo>
                <a:lnTo>
                  <a:pt x="73" y="333"/>
                </a:lnTo>
                <a:lnTo>
                  <a:pt x="73" y="330"/>
                </a:lnTo>
                <a:lnTo>
                  <a:pt x="73" y="327"/>
                </a:lnTo>
                <a:lnTo>
                  <a:pt x="73" y="323"/>
                </a:lnTo>
                <a:lnTo>
                  <a:pt x="73" y="320"/>
                </a:lnTo>
                <a:lnTo>
                  <a:pt x="72" y="320"/>
                </a:lnTo>
                <a:lnTo>
                  <a:pt x="71" y="320"/>
                </a:lnTo>
                <a:lnTo>
                  <a:pt x="70" y="320"/>
                </a:lnTo>
                <a:lnTo>
                  <a:pt x="69" y="320"/>
                </a:lnTo>
                <a:lnTo>
                  <a:pt x="67" y="316"/>
                </a:lnTo>
                <a:lnTo>
                  <a:pt x="64" y="312"/>
                </a:lnTo>
                <a:lnTo>
                  <a:pt x="63" y="309"/>
                </a:lnTo>
                <a:lnTo>
                  <a:pt x="65" y="307"/>
                </a:lnTo>
                <a:lnTo>
                  <a:pt x="67" y="305"/>
                </a:lnTo>
                <a:lnTo>
                  <a:pt x="71" y="304"/>
                </a:lnTo>
                <a:lnTo>
                  <a:pt x="74" y="302"/>
                </a:lnTo>
                <a:lnTo>
                  <a:pt x="76" y="301"/>
                </a:lnTo>
                <a:lnTo>
                  <a:pt x="79" y="299"/>
                </a:lnTo>
                <a:lnTo>
                  <a:pt x="81" y="297"/>
                </a:lnTo>
                <a:lnTo>
                  <a:pt x="81" y="293"/>
                </a:lnTo>
                <a:lnTo>
                  <a:pt x="81" y="289"/>
                </a:lnTo>
                <a:lnTo>
                  <a:pt x="76" y="291"/>
                </a:lnTo>
                <a:lnTo>
                  <a:pt x="75" y="289"/>
                </a:lnTo>
                <a:lnTo>
                  <a:pt x="72" y="285"/>
                </a:lnTo>
                <a:lnTo>
                  <a:pt x="69" y="285"/>
                </a:lnTo>
                <a:lnTo>
                  <a:pt x="70" y="281"/>
                </a:lnTo>
                <a:lnTo>
                  <a:pt x="71" y="278"/>
                </a:lnTo>
                <a:lnTo>
                  <a:pt x="74" y="275"/>
                </a:lnTo>
                <a:lnTo>
                  <a:pt x="76" y="273"/>
                </a:lnTo>
                <a:lnTo>
                  <a:pt x="78" y="271"/>
                </a:lnTo>
                <a:lnTo>
                  <a:pt x="79" y="270"/>
                </a:lnTo>
                <a:lnTo>
                  <a:pt x="79" y="267"/>
                </a:lnTo>
                <a:lnTo>
                  <a:pt x="77" y="265"/>
                </a:lnTo>
                <a:lnTo>
                  <a:pt x="72" y="261"/>
                </a:lnTo>
                <a:lnTo>
                  <a:pt x="68" y="257"/>
                </a:lnTo>
                <a:lnTo>
                  <a:pt x="64" y="253"/>
                </a:lnTo>
                <a:lnTo>
                  <a:pt x="60" y="249"/>
                </a:lnTo>
                <a:lnTo>
                  <a:pt x="58" y="245"/>
                </a:lnTo>
                <a:lnTo>
                  <a:pt x="56" y="240"/>
                </a:lnTo>
                <a:lnTo>
                  <a:pt x="54" y="235"/>
                </a:lnTo>
                <a:lnTo>
                  <a:pt x="54" y="230"/>
                </a:lnTo>
                <a:lnTo>
                  <a:pt x="55" y="228"/>
                </a:lnTo>
                <a:lnTo>
                  <a:pt x="56" y="227"/>
                </a:lnTo>
                <a:lnTo>
                  <a:pt x="59" y="227"/>
                </a:lnTo>
                <a:lnTo>
                  <a:pt x="61" y="227"/>
                </a:lnTo>
                <a:lnTo>
                  <a:pt x="64" y="227"/>
                </a:lnTo>
                <a:lnTo>
                  <a:pt x="67" y="227"/>
                </a:lnTo>
                <a:lnTo>
                  <a:pt x="71" y="227"/>
                </a:lnTo>
                <a:lnTo>
                  <a:pt x="73" y="227"/>
                </a:lnTo>
                <a:lnTo>
                  <a:pt x="75" y="225"/>
                </a:lnTo>
                <a:lnTo>
                  <a:pt x="75" y="223"/>
                </a:lnTo>
                <a:lnTo>
                  <a:pt x="73" y="219"/>
                </a:lnTo>
                <a:lnTo>
                  <a:pt x="74" y="214"/>
                </a:lnTo>
                <a:lnTo>
                  <a:pt x="75" y="212"/>
                </a:lnTo>
                <a:lnTo>
                  <a:pt x="75" y="211"/>
                </a:lnTo>
                <a:lnTo>
                  <a:pt x="76" y="211"/>
                </a:lnTo>
                <a:lnTo>
                  <a:pt x="79" y="211"/>
                </a:lnTo>
                <a:lnTo>
                  <a:pt x="79" y="207"/>
                </a:lnTo>
                <a:lnTo>
                  <a:pt x="79" y="201"/>
                </a:lnTo>
                <a:lnTo>
                  <a:pt x="77" y="196"/>
                </a:lnTo>
                <a:lnTo>
                  <a:pt x="76" y="191"/>
                </a:lnTo>
                <a:lnTo>
                  <a:pt x="75" y="186"/>
                </a:lnTo>
                <a:lnTo>
                  <a:pt x="74" y="181"/>
                </a:lnTo>
                <a:lnTo>
                  <a:pt x="73" y="176"/>
                </a:lnTo>
                <a:lnTo>
                  <a:pt x="73" y="171"/>
                </a:lnTo>
                <a:lnTo>
                  <a:pt x="77" y="175"/>
                </a:lnTo>
                <a:lnTo>
                  <a:pt x="82" y="179"/>
                </a:lnTo>
                <a:lnTo>
                  <a:pt x="86" y="183"/>
                </a:lnTo>
                <a:lnTo>
                  <a:pt x="89" y="187"/>
                </a:lnTo>
                <a:lnTo>
                  <a:pt x="93" y="192"/>
                </a:lnTo>
                <a:lnTo>
                  <a:pt x="96" y="196"/>
                </a:lnTo>
                <a:lnTo>
                  <a:pt x="99" y="202"/>
                </a:lnTo>
                <a:lnTo>
                  <a:pt x="102" y="207"/>
                </a:lnTo>
                <a:lnTo>
                  <a:pt x="103" y="207"/>
                </a:lnTo>
                <a:lnTo>
                  <a:pt x="104" y="206"/>
                </a:lnTo>
                <a:lnTo>
                  <a:pt x="105" y="204"/>
                </a:lnTo>
                <a:lnTo>
                  <a:pt x="106" y="204"/>
                </a:lnTo>
                <a:lnTo>
                  <a:pt x="105" y="198"/>
                </a:lnTo>
                <a:lnTo>
                  <a:pt x="105" y="192"/>
                </a:lnTo>
                <a:lnTo>
                  <a:pt x="105" y="186"/>
                </a:lnTo>
                <a:lnTo>
                  <a:pt x="105" y="180"/>
                </a:lnTo>
                <a:lnTo>
                  <a:pt x="106" y="175"/>
                </a:lnTo>
                <a:lnTo>
                  <a:pt x="109" y="169"/>
                </a:lnTo>
                <a:lnTo>
                  <a:pt x="111" y="165"/>
                </a:lnTo>
                <a:lnTo>
                  <a:pt x="115" y="160"/>
                </a:lnTo>
                <a:lnTo>
                  <a:pt x="116" y="158"/>
                </a:lnTo>
                <a:lnTo>
                  <a:pt x="118" y="156"/>
                </a:lnTo>
                <a:lnTo>
                  <a:pt x="121" y="155"/>
                </a:lnTo>
                <a:lnTo>
                  <a:pt x="124" y="155"/>
                </a:lnTo>
                <a:lnTo>
                  <a:pt x="124" y="153"/>
                </a:lnTo>
                <a:lnTo>
                  <a:pt x="125" y="151"/>
                </a:lnTo>
                <a:lnTo>
                  <a:pt x="126" y="149"/>
                </a:lnTo>
                <a:lnTo>
                  <a:pt x="127" y="148"/>
                </a:lnTo>
                <a:lnTo>
                  <a:pt x="128" y="146"/>
                </a:lnTo>
                <a:lnTo>
                  <a:pt x="129" y="145"/>
                </a:lnTo>
                <a:lnTo>
                  <a:pt x="131" y="143"/>
                </a:lnTo>
                <a:lnTo>
                  <a:pt x="132" y="141"/>
                </a:lnTo>
                <a:lnTo>
                  <a:pt x="134" y="138"/>
                </a:lnTo>
                <a:lnTo>
                  <a:pt x="136" y="135"/>
                </a:lnTo>
                <a:lnTo>
                  <a:pt x="140" y="134"/>
                </a:lnTo>
                <a:lnTo>
                  <a:pt x="144" y="131"/>
                </a:lnTo>
                <a:lnTo>
                  <a:pt x="147" y="130"/>
                </a:lnTo>
                <a:lnTo>
                  <a:pt x="149" y="127"/>
                </a:lnTo>
                <a:lnTo>
                  <a:pt x="152" y="125"/>
                </a:lnTo>
                <a:lnTo>
                  <a:pt x="153" y="122"/>
                </a:lnTo>
                <a:lnTo>
                  <a:pt x="154" y="118"/>
                </a:lnTo>
                <a:lnTo>
                  <a:pt x="154" y="114"/>
                </a:lnTo>
                <a:lnTo>
                  <a:pt x="154" y="111"/>
                </a:lnTo>
                <a:lnTo>
                  <a:pt x="153" y="107"/>
                </a:lnTo>
                <a:lnTo>
                  <a:pt x="153" y="104"/>
                </a:lnTo>
                <a:lnTo>
                  <a:pt x="153" y="100"/>
                </a:lnTo>
                <a:lnTo>
                  <a:pt x="154" y="97"/>
                </a:lnTo>
                <a:lnTo>
                  <a:pt x="155" y="94"/>
                </a:lnTo>
                <a:lnTo>
                  <a:pt x="159" y="90"/>
                </a:lnTo>
                <a:lnTo>
                  <a:pt x="162" y="86"/>
                </a:lnTo>
                <a:lnTo>
                  <a:pt x="167" y="83"/>
                </a:lnTo>
                <a:lnTo>
                  <a:pt x="171" y="79"/>
                </a:lnTo>
                <a:lnTo>
                  <a:pt x="175" y="76"/>
                </a:lnTo>
                <a:lnTo>
                  <a:pt x="180" y="74"/>
                </a:lnTo>
                <a:lnTo>
                  <a:pt x="186" y="72"/>
                </a:lnTo>
                <a:lnTo>
                  <a:pt x="190" y="71"/>
                </a:lnTo>
                <a:lnTo>
                  <a:pt x="195" y="69"/>
                </a:lnTo>
                <a:lnTo>
                  <a:pt x="200" y="68"/>
                </a:lnTo>
                <a:lnTo>
                  <a:pt x="205" y="67"/>
                </a:lnTo>
                <a:lnTo>
                  <a:pt x="209" y="66"/>
                </a:lnTo>
                <a:lnTo>
                  <a:pt x="213" y="64"/>
                </a:lnTo>
                <a:lnTo>
                  <a:pt x="219" y="64"/>
                </a:lnTo>
                <a:lnTo>
                  <a:pt x="223" y="62"/>
                </a:lnTo>
                <a:lnTo>
                  <a:pt x="228" y="60"/>
                </a:lnTo>
                <a:lnTo>
                  <a:pt x="232" y="59"/>
                </a:lnTo>
                <a:lnTo>
                  <a:pt x="237" y="58"/>
                </a:lnTo>
                <a:lnTo>
                  <a:pt x="241" y="56"/>
                </a:lnTo>
                <a:lnTo>
                  <a:pt x="246" y="54"/>
                </a:lnTo>
                <a:lnTo>
                  <a:pt x="250" y="52"/>
                </a:lnTo>
                <a:lnTo>
                  <a:pt x="254" y="51"/>
                </a:lnTo>
                <a:lnTo>
                  <a:pt x="259" y="48"/>
                </a:lnTo>
                <a:lnTo>
                  <a:pt x="263" y="46"/>
                </a:lnTo>
                <a:lnTo>
                  <a:pt x="267" y="45"/>
                </a:lnTo>
                <a:lnTo>
                  <a:pt x="271" y="41"/>
                </a:lnTo>
                <a:lnTo>
                  <a:pt x="276" y="39"/>
                </a:lnTo>
                <a:lnTo>
                  <a:pt x="280" y="37"/>
                </a:lnTo>
                <a:lnTo>
                  <a:pt x="285" y="34"/>
                </a:lnTo>
                <a:lnTo>
                  <a:pt x="290" y="32"/>
                </a:lnTo>
                <a:lnTo>
                  <a:pt x="294" y="29"/>
                </a:lnTo>
                <a:lnTo>
                  <a:pt x="298" y="26"/>
                </a:lnTo>
                <a:lnTo>
                  <a:pt x="301" y="25"/>
                </a:lnTo>
                <a:lnTo>
                  <a:pt x="301" y="21"/>
                </a:lnTo>
                <a:lnTo>
                  <a:pt x="302" y="19"/>
                </a:lnTo>
                <a:lnTo>
                  <a:pt x="303" y="17"/>
                </a:lnTo>
                <a:lnTo>
                  <a:pt x="304" y="14"/>
                </a:lnTo>
                <a:lnTo>
                  <a:pt x="305" y="12"/>
                </a:lnTo>
                <a:lnTo>
                  <a:pt x="306" y="10"/>
                </a:lnTo>
                <a:lnTo>
                  <a:pt x="309" y="9"/>
                </a:lnTo>
                <a:lnTo>
                  <a:pt x="311" y="8"/>
                </a:lnTo>
                <a:lnTo>
                  <a:pt x="313" y="8"/>
                </a:lnTo>
                <a:lnTo>
                  <a:pt x="316" y="7"/>
                </a:lnTo>
                <a:lnTo>
                  <a:pt x="317" y="6"/>
                </a:lnTo>
                <a:lnTo>
                  <a:pt x="319" y="5"/>
                </a:lnTo>
                <a:lnTo>
                  <a:pt x="321" y="4"/>
                </a:lnTo>
                <a:lnTo>
                  <a:pt x="324" y="2"/>
                </a:lnTo>
                <a:lnTo>
                  <a:pt x="326" y="1"/>
                </a:lnTo>
                <a:lnTo>
                  <a:pt x="328" y="0"/>
                </a:lnTo>
                <a:lnTo>
                  <a:pt x="330" y="0"/>
                </a:lnTo>
                <a:lnTo>
                  <a:pt x="332" y="2"/>
                </a:lnTo>
                <a:lnTo>
                  <a:pt x="334" y="3"/>
                </a:lnTo>
                <a:lnTo>
                  <a:pt x="336" y="5"/>
                </a:lnTo>
                <a:lnTo>
                  <a:pt x="337" y="7"/>
                </a:lnTo>
                <a:lnTo>
                  <a:pt x="339" y="8"/>
                </a:lnTo>
                <a:lnTo>
                  <a:pt x="341" y="10"/>
                </a:lnTo>
                <a:lnTo>
                  <a:pt x="343" y="11"/>
                </a:lnTo>
                <a:lnTo>
                  <a:pt x="344" y="13"/>
                </a:lnTo>
                <a:lnTo>
                  <a:pt x="344" y="15"/>
                </a:lnTo>
                <a:lnTo>
                  <a:pt x="344" y="17"/>
                </a:lnTo>
                <a:lnTo>
                  <a:pt x="343" y="20"/>
                </a:lnTo>
                <a:lnTo>
                  <a:pt x="343" y="23"/>
                </a:lnTo>
                <a:lnTo>
                  <a:pt x="341" y="25"/>
                </a:lnTo>
                <a:lnTo>
                  <a:pt x="339" y="26"/>
                </a:lnTo>
                <a:lnTo>
                  <a:pt x="336" y="27"/>
                </a:lnTo>
                <a:lnTo>
                  <a:pt x="332" y="28"/>
                </a:lnTo>
                <a:lnTo>
                  <a:pt x="329" y="28"/>
                </a:lnTo>
                <a:lnTo>
                  <a:pt x="326" y="28"/>
                </a:lnTo>
                <a:lnTo>
                  <a:pt x="323" y="29"/>
                </a:lnTo>
                <a:lnTo>
                  <a:pt x="320" y="29"/>
                </a:lnTo>
                <a:lnTo>
                  <a:pt x="318" y="32"/>
                </a:lnTo>
                <a:lnTo>
                  <a:pt x="316" y="34"/>
                </a:lnTo>
                <a:lnTo>
                  <a:pt x="315" y="39"/>
                </a:lnTo>
                <a:lnTo>
                  <a:pt x="313" y="43"/>
                </a:lnTo>
                <a:lnTo>
                  <a:pt x="310" y="47"/>
                </a:lnTo>
                <a:lnTo>
                  <a:pt x="309" y="51"/>
                </a:lnTo>
                <a:lnTo>
                  <a:pt x="306" y="55"/>
                </a:lnTo>
                <a:lnTo>
                  <a:pt x="304" y="58"/>
                </a:lnTo>
                <a:lnTo>
                  <a:pt x="301" y="62"/>
                </a:lnTo>
                <a:lnTo>
                  <a:pt x="297" y="64"/>
                </a:lnTo>
                <a:lnTo>
                  <a:pt x="293" y="68"/>
                </a:lnTo>
                <a:lnTo>
                  <a:pt x="288" y="73"/>
                </a:lnTo>
                <a:lnTo>
                  <a:pt x="285" y="78"/>
                </a:lnTo>
                <a:lnTo>
                  <a:pt x="282" y="83"/>
                </a:lnTo>
                <a:lnTo>
                  <a:pt x="279" y="88"/>
                </a:lnTo>
                <a:lnTo>
                  <a:pt x="277" y="94"/>
                </a:lnTo>
                <a:lnTo>
                  <a:pt x="276" y="99"/>
                </a:lnTo>
                <a:lnTo>
                  <a:pt x="274" y="105"/>
                </a:lnTo>
                <a:lnTo>
                  <a:pt x="274" y="109"/>
                </a:lnTo>
                <a:lnTo>
                  <a:pt x="273" y="113"/>
                </a:lnTo>
                <a:lnTo>
                  <a:pt x="271" y="117"/>
                </a:lnTo>
                <a:lnTo>
                  <a:pt x="270" y="121"/>
                </a:lnTo>
                <a:lnTo>
                  <a:pt x="269" y="124"/>
                </a:lnTo>
                <a:lnTo>
                  <a:pt x="269" y="127"/>
                </a:lnTo>
                <a:lnTo>
                  <a:pt x="269" y="131"/>
                </a:lnTo>
                <a:lnTo>
                  <a:pt x="270" y="135"/>
                </a:lnTo>
                <a:lnTo>
                  <a:pt x="271" y="138"/>
                </a:lnTo>
                <a:lnTo>
                  <a:pt x="273" y="139"/>
                </a:lnTo>
                <a:lnTo>
                  <a:pt x="275" y="141"/>
                </a:lnTo>
                <a:lnTo>
                  <a:pt x="278" y="143"/>
                </a:lnTo>
                <a:lnTo>
                  <a:pt x="281" y="145"/>
                </a:lnTo>
                <a:lnTo>
                  <a:pt x="283" y="147"/>
                </a:lnTo>
                <a:lnTo>
                  <a:pt x="286" y="149"/>
                </a:lnTo>
                <a:lnTo>
                  <a:pt x="287" y="153"/>
                </a:lnTo>
                <a:lnTo>
                  <a:pt x="289" y="160"/>
                </a:lnTo>
                <a:lnTo>
                  <a:pt x="290" y="166"/>
                </a:lnTo>
                <a:lnTo>
                  <a:pt x="292" y="173"/>
                </a:lnTo>
                <a:lnTo>
                  <a:pt x="293" y="180"/>
                </a:lnTo>
                <a:lnTo>
                  <a:pt x="293" y="187"/>
                </a:lnTo>
                <a:lnTo>
                  <a:pt x="293" y="194"/>
                </a:lnTo>
                <a:lnTo>
                  <a:pt x="292" y="202"/>
                </a:lnTo>
                <a:lnTo>
                  <a:pt x="290" y="209"/>
                </a:lnTo>
                <a:lnTo>
                  <a:pt x="290" y="211"/>
                </a:lnTo>
                <a:lnTo>
                  <a:pt x="292" y="211"/>
                </a:lnTo>
                <a:lnTo>
                  <a:pt x="293" y="212"/>
                </a:lnTo>
                <a:lnTo>
                  <a:pt x="294" y="214"/>
                </a:lnTo>
                <a:lnTo>
                  <a:pt x="297" y="214"/>
                </a:lnTo>
                <a:lnTo>
                  <a:pt x="301" y="214"/>
                </a:lnTo>
                <a:lnTo>
                  <a:pt x="304" y="214"/>
                </a:lnTo>
                <a:lnTo>
                  <a:pt x="305" y="215"/>
                </a:lnTo>
                <a:lnTo>
                  <a:pt x="308" y="219"/>
                </a:lnTo>
                <a:lnTo>
                  <a:pt x="310" y="223"/>
                </a:lnTo>
                <a:lnTo>
                  <a:pt x="313" y="225"/>
                </a:lnTo>
                <a:lnTo>
                  <a:pt x="316" y="227"/>
                </a:lnTo>
                <a:lnTo>
                  <a:pt x="320" y="227"/>
                </a:lnTo>
                <a:lnTo>
                  <a:pt x="326" y="227"/>
                </a:lnTo>
                <a:lnTo>
                  <a:pt x="331" y="227"/>
                </a:lnTo>
                <a:lnTo>
                  <a:pt x="336" y="228"/>
                </a:lnTo>
                <a:lnTo>
                  <a:pt x="340" y="228"/>
                </a:lnTo>
                <a:lnTo>
                  <a:pt x="346" y="228"/>
                </a:lnTo>
                <a:lnTo>
                  <a:pt x="351" y="227"/>
                </a:lnTo>
                <a:lnTo>
                  <a:pt x="356" y="226"/>
                </a:lnTo>
                <a:lnTo>
                  <a:pt x="361" y="224"/>
                </a:lnTo>
                <a:lnTo>
                  <a:pt x="365" y="224"/>
                </a:lnTo>
                <a:lnTo>
                  <a:pt x="370" y="225"/>
                </a:lnTo>
                <a:lnTo>
                  <a:pt x="374" y="227"/>
                </a:lnTo>
                <a:lnTo>
                  <a:pt x="378" y="228"/>
                </a:lnTo>
                <a:lnTo>
                  <a:pt x="382" y="230"/>
                </a:lnTo>
                <a:lnTo>
                  <a:pt x="387" y="231"/>
                </a:lnTo>
                <a:lnTo>
                  <a:pt x="391" y="232"/>
                </a:lnTo>
                <a:lnTo>
                  <a:pt x="397" y="233"/>
                </a:lnTo>
                <a:lnTo>
                  <a:pt x="402" y="236"/>
                </a:lnTo>
                <a:lnTo>
                  <a:pt x="407" y="239"/>
                </a:lnTo>
                <a:lnTo>
                  <a:pt x="411" y="243"/>
                </a:lnTo>
                <a:lnTo>
                  <a:pt x="416" y="248"/>
                </a:lnTo>
                <a:lnTo>
                  <a:pt x="420" y="252"/>
                </a:lnTo>
                <a:lnTo>
                  <a:pt x="425" y="256"/>
                </a:lnTo>
                <a:lnTo>
                  <a:pt x="430" y="260"/>
                </a:lnTo>
                <a:lnTo>
                  <a:pt x="432" y="262"/>
                </a:lnTo>
                <a:lnTo>
                  <a:pt x="434" y="262"/>
                </a:lnTo>
                <a:lnTo>
                  <a:pt x="436" y="262"/>
                </a:lnTo>
                <a:lnTo>
                  <a:pt x="439" y="260"/>
                </a:lnTo>
                <a:lnTo>
                  <a:pt x="442" y="258"/>
                </a:lnTo>
                <a:lnTo>
                  <a:pt x="445" y="255"/>
                </a:lnTo>
                <a:lnTo>
                  <a:pt x="448" y="253"/>
                </a:lnTo>
                <a:lnTo>
                  <a:pt x="451" y="252"/>
                </a:lnTo>
                <a:lnTo>
                  <a:pt x="455" y="252"/>
                </a:lnTo>
                <a:lnTo>
                  <a:pt x="460" y="252"/>
                </a:lnTo>
                <a:lnTo>
                  <a:pt x="464" y="252"/>
                </a:lnTo>
                <a:lnTo>
                  <a:pt x="469" y="252"/>
                </a:lnTo>
                <a:lnTo>
                  <a:pt x="473" y="253"/>
                </a:lnTo>
                <a:lnTo>
                  <a:pt x="478" y="253"/>
                </a:lnTo>
                <a:lnTo>
                  <a:pt x="482" y="254"/>
                </a:lnTo>
                <a:lnTo>
                  <a:pt x="487" y="254"/>
                </a:lnTo>
                <a:lnTo>
                  <a:pt x="489" y="254"/>
                </a:lnTo>
                <a:lnTo>
                  <a:pt x="490" y="254"/>
                </a:lnTo>
                <a:lnTo>
                  <a:pt x="492" y="254"/>
                </a:lnTo>
                <a:lnTo>
                  <a:pt x="494" y="253"/>
                </a:lnTo>
                <a:lnTo>
                  <a:pt x="497" y="252"/>
                </a:lnTo>
                <a:lnTo>
                  <a:pt x="498" y="252"/>
                </a:lnTo>
                <a:lnTo>
                  <a:pt x="501" y="251"/>
                </a:lnTo>
                <a:lnTo>
                  <a:pt x="503" y="252"/>
                </a:lnTo>
                <a:lnTo>
                  <a:pt x="506" y="253"/>
                </a:lnTo>
                <a:lnTo>
                  <a:pt x="508" y="254"/>
                </a:lnTo>
                <a:lnTo>
                  <a:pt x="511" y="256"/>
                </a:lnTo>
                <a:lnTo>
                  <a:pt x="512" y="258"/>
                </a:lnTo>
                <a:lnTo>
                  <a:pt x="514" y="261"/>
                </a:lnTo>
                <a:lnTo>
                  <a:pt x="515" y="263"/>
                </a:lnTo>
                <a:lnTo>
                  <a:pt x="516" y="266"/>
                </a:lnTo>
                <a:lnTo>
                  <a:pt x="516" y="268"/>
                </a:lnTo>
                <a:lnTo>
                  <a:pt x="516" y="276"/>
                </a:lnTo>
                <a:lnTo>
                  <a:pt x="515" y="283"/>
                </a:lnTo>
                <a:lnTo>
                  <a:pt x="512" y="289"/>
                </a:lnTo>
                <a:lnTo>
                  <a:pt x="509" y="297"/>
                </a:lnTo>
                <a:lnTo>
                  <a:pt x="506" y="303"/>
                </a:lnTo>
                <a:lnTo>
                  <a:pt x="504" y="310"/>
                </a:lnTo>
                <a:lnTo>
                  <a:pt x="501" y="317"/>
                </a:lnTo>
                <a:lnTo>
                  <a:pt x="501" y="325"/>
                </a:lnTo>
                <a:lnTo>
                  <a:pt x="502" y="331"/>
                </a:lnTo>
                <a:lnTo>
                  <a:pt x="503" y="335"/>
                </a:lnTo>
                <a:lnTo>
                  <a:pt x="505" y="340"/>
                </a:lnTo>
                <a:lnTo>
                  <a:pt x="508" y="345"/>
                </a:lnTo>
                <a:lnTo>
                  <a:pt x="509" y="350"/>
                </a:lnTo>
                <a:lnTo>
                  <a:pt x="512" y="354"/>
                </a:lnTo>
                <a:lnTo>
                  <a:pt x="516" y="359"/>
                </a:lnTo>
                <a:lnTo>
                  <a:pt x="519" y="363"/>
                </a:lnTo>
                <a:lnTo>
                  <a:pt x="520" y="365"/>
                </a:lnTo>
                <a:lnTo>
                  <a:pt x="519" y="367"/>
                </a:lnTo>
                <a:lnTo>
                  <a:pt x="519" y="370"/>
                </a:lnTo>
                <a:lnTo>
                  <a:pt x="520" y="372"/>
                </a:lnTo>
                <a:lnTo>
                  <a:pt x="521" y="373"/>
                </a:lnTo>
                <a:lnTo>
                  <a:pt x="522" y="373"/>
                </a:lnTo>
                <a:lnTo>
                  <a:pt x="522" y="372"/>
                </a:lnTo>
                <a:lnTo>
                  <a:pt x="522" y="374"/>
                </a:lnTo>
                <a:lnTo>
                  <a:pt x="522" y="375"/>
                </a:lnTo>
                <a:lnTo>
                  <a:pt x="522" y="377"/>
                </a:lnTo>
                <a:lnTo>
                  <a:pt x="522" y="378"/>
                </a:lnTo>
                <a:lnTo>
                  <a:pt x="520" y="378"/>
                </a:lnTo>
                <a:lnTo>
                  <a:pt x="519" y="379"/>
                </a:lnTo>
                <a:lnTo>
                  <a:pt x="517" y="379"/>
                </a:lnTo>
                <a:lnTo>
                  <a:pt x="515" y="379"/>
                </a:lnTo>
                <a:lnTo>
                  <a:pt x="513" y="378"/>
                </a:lnTo>
                <a:lnTo>
                  <a:pt x="512" y="379"/>
                </a:lnTo>
                <a:lnTo>
                  <a:pt x="510" y="379"/>
                </a:lnTo>
                <a:lnTo>
                  <a:pt x="508" y="380"/>
                </a:lnTo>
                <a:lnTo>
                  <a:pt x="507" y="382"/>
                </a:lnTo>
                <a:lnTo>
                  <a:pt x="506" y="384"/>
                </a:lnTo>
                <a:lnTo>
                  <a:pt x="505" y="386"/>
                </a:lnTo>
                <a:lnTo>
                  <a:pt x="505" y="388"/>
                </a:lnTo>
                <a:lnTo>
                  <a:pt x="505" y="390"/>
                </a:lnTo>
                <a:lnTo>
                  <a:pt x="506" y="394"/>
                </a:lnTo>
                <a:lnTo>
                  <a:pt x="508" y="396"/>
                </a:lnTo>
                <a:lnTo>
                  <a:pt x="508" y="398"/>
                </a:lnTo>
                <a:lnTo>
                  <a:pt x="511" y="400"/>
                </a:lnTo>
                <a:lnTo>
                  <a:pt x="513" y="402"/>
                </a:lnTo>
                <a:lnTo>
                  <a:pt x="516" y="404"/>
                </a:lnTo>
                <a:lnTo>
                  <a:pt x="518" y="405"/>
                </a:lnTo>
                <a:lnTo>
                  <a:pt x="520" y="407"/>
                </a:lnTo>
                <a:lnTo>
                  <a:pt x="523" y="409"/>
                </a:lnTo>
                <a:lnTo>
                  <a:pt x="524" y="410"/>
                </a:lnTo>
                <a:lnTo>
                  <a:pt x="526" y="413"/>
                </a:lnTo>
                <a:lnTo>
                  <a:pt x="528" y="420"/>
                </a:lnTo>
                <a:lnTo>
                  <a:pt x="531" y="427"/>
                </a:lnTo>
                <a:lnTo>
                  <a:pt x="533" y="435"/>
                </a:lnTo>
                <a:lnTo>
                  <a:pt x="535" y="442"/>
                </a:lnTo>
                <a:lnTo>
                  <a:pt x="538" y="449"/>
                </a:lnTo>
                <a:lnTo>
                  <a:pt x="541" y="456"/>
                </a:lnTo>
                <a:lnTo>
                  <a:pt x="545" y="462"/>
                </a:lnTo>
                <a:lnTo>
                  <a:pt x="550" y="467"/>
                </a:lnTo>
                <a:lnTo>
                  <a:pt x="551" y="470"/>
                </a:lnTo>
                <a:lnTo>
                  <a:pt x="553" y="474"/>
                </a:lnTo>
                <a:lnTo>
                  <a:pt x="555" y="476"/>
                </a:lnTo>
                <a:lnTo>
                  <a:pt x="560" y="476"/>
                </a:lnTo>
                <a:lnTo>
                  <a:pt x="541" y="473"/>
                </a:lnTo>
              </a:path>
            </a:pathLst>
          </a:custGeom>
          <a:solidFill>
            <a:srgbClr val="FFCC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" name="Freeform 356"/>
          <p:cNvSpPr>
            <a:spLocks/>
          </p:cNvSpPr>
          <p:nvPr/>
        </p:nvSpPr>
        <p:spPr bwMode="auto">
          <a:xfrm>
            <a:off x="3781425" y="3194050"/>
            <a:ext cx="871538" cy="1130300"/>
          </a:xfrm>
          <a:custGeom>
            <a:avLst/>
            <a:gdLst>
              <a:gd name="T0" fmla="*/ 743326 w 571"/>
              <a:gd name="T1" fmla="*/ 675582 h 783"/>
              <a:gd name="T2" fmla="*/ 723483 w 571"/>
              <a:gd name="T3" fmla="*/ 627944 h 783"/>
              <a:gd name="T4" fmla="*/ 726536 w 571"/>
              <a:gd name="T5" fmla="*/ 596186 h 783"/>
              <a:gd name="T6" fmla="*/ 654798 w 571"/>
              <a:gd name="T7" fmla="*/ 609178 h 783"/>
              <a:gd name="T8" fmla="*/ 609008 w 571"/>
              <a:gd name="T9" fmla="*/ 586081 h 783"/>
              <a:gd name="T10" fmla="*/ 543376 w 571"/>
              <a:gd name="T11" fmla="*/ 583194 h 783"/>
              <a:gd name="T12" fmla="*/ 554060 w 571"/>
              <a:gd name="T13" fmla="*/ 535557 h 783"/>
              <a:gd name="T14" fmla="*/ 526586 w 571"/>
              <a:gd name="T15" fmla="*/ 499468 h 783"/>
              <a:gd name="T16" fmla="*/ 511323 w 571"/>
              <a:gd name="T17" fmla="*/ 443170 h 783"/>
              <a:gd name="T18" fmla="*/ 540323 w 571"/>
              <a:gd name="T19" fmla="*/ 392646 h 783"/>
              <a:gd name="T20" fmla="*/ 549481 w 571"/>
              <a:gd name="T21" fmla="*/ 362331 h 783"/>
              <a:gd name="T22" fmla="*/ 570850 w 571"/>
              <a:gd name="T23" fmla="*/ 319025 h 783"/>
              <a:gd name="T24" fmla="*/ 604429 w 571"/>
              <a:gd name="T25" fmla="*/ 287267 h 783"/>
              <a:gd name="T26" fmla="*/ 644114 w 571"/>
              <a:gd name="T27" fmla="*/ 255508 h 783"/>
              <a:gd name="T28" fmla="*/ 731115 w 571"/>
              <a:gd name="T29" fmla="*/ 238186 h 783"/>
              <a:gd name="T30" fmla="*/ 767747 w 571"/>
              <a:gd name="T31" fmla="*/ 223750 h 783"/>
              <a:gd name="T32" fmla="*/ 706694 w 571"/>
              <a:gd name="T33" fmla="*/ 207871 h 783"/>
              <a:gd name="T34" fmla="*/ 743326 w 571"/>
              <a:gd name="T35" fmla="*/ 173226 h 783"/>
              <a:gd name="T36" fmla="*/ 735694 w 571"/>
              <a:gd name="T37" fmla="*/ 109710 h 783"/>
              <a:gd name="T38" fmla="*/ 680746 w 571"/>
              <a:gd name="T39" fmla="*/ 127032 h 783"/>
              <a:gd name="T40" fmla="*/ 622745 w 571"/>
              <a:gd name="T41" fmla="*/ 131363 h 783"/>
              <a:gd name="T42" fmla="*/ 573902 w 571"/>
              <a:gd name="T43" fmla="*/ 137137 h 783"/>
              <a:gd name="T44" fmla="*/ 552534 w 571"/>
              <a:gd name="T45" fmla="*/ 96718 h 783"/>
              <a:gd name="T46" fmla="*/ 526586 w 571"/>
              <a:gd name="T47" fmla="*/ 53411 h 783"/>
              <a:gd name="T48" fmla="*/ 450269 w 571"/>
              <a:gd name="T49" fmla="*/ 14436 h 783"/>
              <a:gd name="T50" fmla="*/ 398374 w 571"/>
              <a:gd name="T51" fmla="*/ 24540 h 783"/>
              <a:gd name="T52" fmla="*/ 402953 w 571"/>
              <a:gd name="T53" fmla="*/ 69290 h 783"/>
              <a:gd name="T54" fmla="*/ 291530 w 571"/>
              <a:gd name="T55" fmla="*/ 167452 h 783"/>
              <a:gd name="T56" fmla="*/ 225898 w 571"/>
              <a:gd name="T57" fmla="*/ 213645 h 783"/>
              <a:gd name="T58" fmla="*/ 196897 w 571"/>
              <a:gd name="T59" fmla="*/ 242516 h 783"/>
              <a:gd name="T60" fmla="*/ 174002 w 571"/>
              <a:gd name="T61" fmla="*/ 301702 h 783"/>
              <a:gd name="T62" fmla="*/ 148055 w 571"/>
              <a:gd name="T63" fmla="*/ 323355 h 783"/>
              <a:gd name="T64" fmla="*/ 112949 w 571"/>
              <a:gd name="T65" fmla="*/ 287267 h 783"/>
              <a:gd name="T66" fmla="*/ 73264 w 571"/>
              <a:gd name="T67" fmla="*/ 267057 h 783"/>
              <a:gd name="T68" fmla="*/ 64106 w 571"/>
              <a:gd name="T69" fmla="*/ 222307 h 783"/>
              <a:gd name="T70" fmla="*/ 35106 w 571"/>
              <a:gd name="T71" fmla="*/ 242516 h 783"/>
              <a:gd name="T72" fmla="*/ 6105 w 571"/>
              <a:gd name="T73" fmla="*/ 290154 h 783"/>
              <a:gd name="T74" fmla="*/ 32053 w 571"/>
              <a:gd name="T75" fmla="*/ 356557 h 783"/>
              <a:gd name="T76" fmla="*/ 56474 w 571"/>
              <a:gd name="T77" fmla="*/ 414299 h 783"/>
              <a:gd name="T78" fmla="*/ 119054 w 571"/>
              <a:gd name="T79" fmla="*/ 464823 h 783"/>
              <a:gd name="T80" fmla="*/ 184687 w 571"/>
              <a:gd name="T81" fmla="*/ 541331 h 783"/>
              <a:gd name="T82" fmla="*/ 210634 w 571"/>
              <a:gd name="T83" fmla="*/ 588969 h 783"/>
              <a:gd name="T84" fmla="*/ 239635 w 571"/>
              <a:gd name="T85" fmla="*/ 651041 h 783"/>
              <a:gd name="T86" fmla="*/ 267109 w 571"/>
              <a:gd name="T87" fmla="*/ 688574 h 783"/>
              <a:gd name="T88" fmla="*/ 311373 w 571"/>
              <a:gd name="T89" fmla="*/ 760751 h 783"/>
              <a:gd name="T90" fmla="*/ 369373 w 571"/>
              <a:gd name="T91" fmla="*/ 834372 h 783"/>
              <a:gd name="T92" fmla="*/ 402953 w 571"/>
              <a:gd name="T93" fmla="*/ 918098 h 783"/>
              <a:gd name="T94" fmla="*/ 499112 w 571"/>
              <a:gd name="T95" fmla="*/ 985945 h 783"/>
              <a:gd name="T96" fmla="*/ 576955 w 571"/>
              <a:gd name="T97" fmla="*/ 1011929 h 783"/>
              <a:gd name="T98" fmla="*/ 691430 w 571"/>
              <a:gd name="T99" fmla="*/ 1071114 h 783"/>
              <a:gd name="T100" fmla="*/ 787590 w 571"/>
              <a:gd name="T101" fmla="*/ 1128856 h 783"/>
              <a:gd name="T102" fmla="*/ 824222 w 571"/>
              <a:gd name="T103" fmla="*/ 1092768 h 783"/>
              <a:gd name="T104" fmla="*/ 825748 w 571"/>
              <a:gd name="T105" fmla="*/ 1056679 h 783"/>
              <a:gd name="T106" fmla="*/ 836432 w 571"/>
              <a:gd name="T107" fmla="*/ 1032139 h 783"/>
              <a:gd name="T108" fmla="*/ 850169 w 571"/>
              <a:gd name="T109" fmla="*/ 988832 h 783"/>
              <a:gd name="T110" fmla="*/ 828801 w 571"/>
              <a:gd name="T111" fmla="*/ 952743 h 783"/>
              <a:gd name="T112" fmla="*/ 844064 w 571"/>
              <a:gd name="T113" fmla="*/ 913768 h 783"/>
              <a:gd name="T114" fmla="*/ 836432 w 571"/>
              <a:gd name="T115" fmla="*/ 893558 h 783"/>
              <a:gd name="T116" fmla="*/ 859327 w 571"/>
              <a:gd name="T117" fmla="*/ 854582 h 783"/>
              <a:gd name="T118" fmla="*/ 847117 w 571"/>
              <a:gd name="T119" fmla="*/ 821380 h 783"/>
              <a:gd name="T120" fmla="*/ 854748 w 571"/>
              <a:gd name="T121" fmla="*/ 782404 h 783"/>
              <a:gd name="T122" fmla="*/ 862380 w 571"/>
              <a:gd name="T123" fmla="*/ 750646 h 783"/>
              <a:gd name="T124" fmla="*/ 793695 w 571"/>
              <a:gd name="T125" fmla="*/ 656815 h 78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71"/>
              <a:gd name="T190" fmla="*/ 0 h 783"/>
              <a:gd name="T191" fmla="*/ 571 w 571"/>
              <a:gd name="T192" fmla="*/ 783 h 78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71" h="783">
                <a:moveTo>
                  <a:pt x="520" y="455"/>
                </a:moveTo>
                <a:lnTo>
                  <a:pt x="510" y="459"/>
                </a:lnTo>
                <a:lnTo>
                  <a:pt x="508" y="460"/>
                </a:lnTo>
                <a:lnTo>
                  <a:pt x="505" y="460"/>
                </a:lnTo>
                <a:lnTo>
                  <a:pt x="503" y="460"/>
                </a:lnTo>
                <a:lnTo>
                  <a:pt x="500" y="460"/>
                </a:lnTo>
                <a:lnTo>
                  <a:pt x="499" y="461"/>
                </a:lnTo>
                <a:lnTo>
                  <a:pt x="496" y="463"/>
                </a:lnTo>
                <a:lnTo>
                  <a:pt x="495" y="463"/>
                </a:lnTo>
                <a:lnTo>
                  <a:pt x="493" y="464"/>
                </a:lnTo>
                <a:lnTo>
                  <a:pt x="491" y="466"/>
                </a:lnTo>
                <a:lnTo>
                  <a:pt x="490" y="467"/>
                </a:lnTo>
                <a:lnTo>
                  <a:pt x="487" y="468"/>
                </a:lnTo>
                <a:lnTo>
                  <a:pt x="486" y="469"/>
                </a:lnTo>
                <a:lnTo>
                  <a:pt x="483" y="470"/>
                </a:lnTo>
                <a:lnTo>
                  <a:pt x="479" y="469"/>
                </a:lnTo>
                <a:lnTo>
                  <a:pt x="477" y="467"/>
                </a:lnTo>
                <a:lnTo>
                  <a:pt x="476" y="464"/>
                </a:lnTo>
                <a:lnTo>
                  <a:pt x="475" y="461"/>
                </a:lnTo>
                <a:lnTo>
                  <a:pt x="474" y="457"/>
                </a:lnTo>
                <a:lnTo>
                  <a:pt x="474" y="453"/>
                </a:lnTo>
                <a:lnTo>
                  <a:pt x="475" y="450"/>
                </a:lnTo>
                <a:lnTo>
                  <a:pt x="476" y="446"/>
                </a:lnTo>
                <a:lnTo>
                  <a:pt x="476" y="442"/>
                </a:lnTo>
                <a:lnTo>
                  <a:pt x="476" y="438"/>
                </a:lnTo>
                <a:lnTo>
                  <a:pt x="474" y="435"/>
                </a:lnTo>
                <a:lnTo>
                  <a:pt x="473" y="432"/>
                </a:lnTo>
                <a:lnTo>
                  <a:pt x="473" y="429"/>
                </a:lnTo>
                <a:lnTo>
                  <a:pt x="473" y="427"/>
                </a:lnTo>
                <a:lnTo>
                  <a:pt x="473" y="424"/>
                </a:lnTo>
                <a:lnTo>
                  <a:pt x="473" y="423"/>
                </a:lnTo>
                <a:lnTo>
                  <a:pt x="473" y="421"/>
                </a:lnTo>
                <a:lnTo>
                  <a:pt x="473" y="420"/>
                </a:lnTo>
                <a:lnTo>
                  <a:pt x="474" y="420"/>
                </a:lnTo>
                <a:lnTo>
                  <a:pt x="475" y="420"/>
                </a:lnTo>
                <a:lnTo>
                  <a:pt x="475" y="419"/>
                </a:lnTo>
                <a:lnTo>
                  <a:pt x="475" y="417"/>
                </a:lnTo>
                <a:lnTo>
                  <a:pt x="476" y="414"/>
                </a:lnTo>
                <a:lnTo>
                  <a:pt x="476" y="413"/>
                </a:lnTo>
                <a:lnTo>
                  <a:pt x="474" y="413"/>
                </a:lnTo>
                <a:lnTo>
                  <a:pt x="472" y="413"/>
                </a:lnTo>
                <a:lnTo>
                  <a:pt x="472" y="412"/>
                </a:lnTo>
                <a:lnTo>
                  <a:pt x="471" y="412"/>
                </a:lnTo>
                <a:lnTo>
                  <a:pt x="470" y="412"/>
                </a:lnTo>
                <a:lnTo>
                  <a:pt x="470" y="413"/>
                </a:lnTo>
                <a:lnTo>
                  <a:pt x="469" y="414"/>
                </a:lnTo>
                <a:lnTo>
                  <a:pt x="462" y="415"/>
                </a:lnTo>
                <a:lnTo>
                  <a:pt x="456" y="416"/>
                </a:lnTo>
                <a:lnTo>
                  <a:pt x="449" y="418"/>
                </a:lnTo>
                <a:lnTo>
                  <a:pt x="443" y="420"/>
                </a:lnTo>
                <a:lnTo>
                  <a:pt x="436" y="421"/>
                </a:lnTo>
                <a:lnTo>
                  <a:pt x="429" y="422"/>
                </a:lnTo>
                <a:lnTo>
                  <a:pt x="423" y="422"/>
                </a:lnTo>
                <a:lnTo>
                  <a:pt x="416" y="421"/>
                </a:lnTo>
                <a:lnTo>
                  <a:pt x="414" y="421"/>
                </a:lnTo>
                <a:lnTo>
                  <a:pt x="411" y="420"/>
                </a:lnTo>
                <a:lnTo>
                  <a:pt x="410" y="420"/>
                </a:lnTo>
                <a:lnTo>
                  <a:pt x="407" y="420"/>
                </a:lnTo>
                <a:lnTo>
                  <a:pt x="406" y="419"/>
                </a:lnTo>
                <a:lnTo>
                  <a:pt x="404" y="418"/>
                </a:lnTo>
                <a:lnTo>
                  <a:pt x="402" y="416"/>
                </a:lnTo>
                <a:lnTo>
                  <a:pt x="402" y="415"/>
                </a:lnTo>
                <a:lnTo>
                  <a:pt x="401" y="412"/>
                </a:lnTo>
                <a:lnTo>
                  <a:pt x="401" y="408"/>
                </a:lnTo>
                <a:lnTo>
                  <a:pt x="399" y="406"/>
                </a:lnTo>
                <a:lnTo>
                  <a:pt x="398" y="404"/>
                </a:lnTo>
                <a:lnTo>
                  <a:pt x="395" y="403"/>
                </a:lnTo>
                <a:lnTo>
                  <a:pt x="393" y="403"/>
                </a:lnTo>
                <a:lnTo>
                  <a:pt x="390" y="404"/>
                </a:lnTo>
                <a:lnTo>
                  <a:pt x="388" y="402"/>
                </a:lnTo>
                <a:lnTo>
                  <a:pt x="384" y="400"/>
                </a:lnTo>
                <a:lnTo>
                  <a:pt x="380" y="398"/>
                </a:lnTo>
                <a:lnTo>
                  <a:pt x="376" y="397"/>
                </a:lnTo>
                <a:lnTo>
                  <a:pt x="372" y="397"/>
                </a:lnTo>
                <a:lnTo>
                  <a:pt x="368" y="397"/>
                </a:lnTo>
                <a:lnTo>
                  <a:pt x="364" y="399"/>
                </a:lnTo>
                <a:lnTo>
                  <a:pt x="360" y="401"/>
                </a:lnTo>
                <a:lnTo>
                  <a:pt x="356" y="404"/>
                </a:lnTo>
                <a:lnTo>
                  <a:pt x="357" y="400"/>
                </a:lnTo>
                <a:lnTo>
                  <a:pt x="359" y="397"/>
                </a:lnTo>
                <a:lnTo>
                  <a:pt x="361" y="393"/>
                </a:lnTo>
                <a:lnTo>
                  <a:pt x="364" y="391"/>
                </a:lnTo>
                <a:lnTo>
                  <a:pt x="367" y="389"/>
                </a:lnTo>
                <a:lnTo>
                  <a:pt x="368" y="386"/>
                </a:lnTo>
                <a:lnTo>
                  <a:pt x="371" y="385"/>
                </a:lnTo>
                <a:lnTo>
                  <a:pt x="369" y="382"/>
                </a:lnTo>
                <a:lnTo>
                  <a:pt x="368" y="380"/>
                </a:lnTo>
                <a:lnTo>
                  <a:pt x="367" y="378"/>
                </a:lnTo>
                <a:lnTo>
                  <a:pt x="365" y="375"/>
                </a:lnTo>
                <a:lnTo>
                  <a:pt x="364" y="373"/>
                </a:lnTo>
                <a:lnTo>
                  <a:pt x="363" y="371"/>
                </a:lnTo>
                <a:lnTo>
                  <a:pt x="361" y="368"/>
                </a:lnTo>
                <a:lnTo>
                  <a:pt x="360" y="366"/>
                </a:lnTo>
                <a:lnTo>
                  <a:pt x="358" y="365"/>
                </a:lnTo>
                <a:lnTo>
                  <a:pt x="356" y="363"/>
                </a:lnTo>
                <a:lnTo>
                  <a:pt x="355" y="361"/>
                </a:lnTo>
                <a:lnTo>
                  <a:pt x="352" y="359"/>
                </a:lnTo>
                <a:lnTo>
                  <a:pt x="351" y="357"/>
                </a:lnTo>
                <a:lnTo>
                  <a:pt x="349" y="355"/>
                </a:lnTo>
                <a:lnTo>
                  <a:pt x="347" y="353"/>
                </a:lnTo>
                <a:lnTo>
                  <a:pt x="345" y="350"/>
                </a:lnTo>
                <a:lnTo>
                  <a:pt x="344" y="350"/>
                </a:lnTo>
                <a:lnTo>
                  <a:pt x="345" y="348"/>
                </a:lnTo>
                <a:lnTo>
                  <a:pt x="345" y="346"/>
                </a:lnTo>
                <a:lnTo>
                  <a:pt x="344" y="346"/>
                </a:lnTo>
                <a:lnTo>
                  <a:pt x="341" y="343"/>
                </a:lnTo>
                <a:lnTo>
                  <a:pt x="338" y="342"/>
                </a:lnTo>
                <a:lnTo>
                  <a:pt x="335" y="340"/>
                </a:lnTo>
                <a:lnTo>
                  <a:pt x="332" y="338"/>
                </a:lnTo>
                <a:lnTo>
                  <a:pt x="329" y="336"/>
                </a:lnTo>
                <a:lnTo>
                  <a:pt x="328" y="334"/>
                </a:lnTo>
                <a:lnTo>
                  <a:pt x="327" y="331"/>
                </a:lnTo>
                <a:lnTo>
                  <a:pt x="329" y="327"/>
                </a:lnTo>
                <a:lnTo>
                  <a:pt x="330" y="322"/>
                </a:lnTo>
                <a:lnTo>
                  <a:pt x="332" y="317"/>
                </a:lnTo>
                <a:lnTo>
                  <a:pt x="333" y="312"/>
                </a:lnTo>
                <a:lnTo>
                  <a:pt x="335" y="307"/>
                </a:lnTo>
                <a:lnTo>
                  <a:pt x="337" y="302"/>
                </a:lnTo>
                <a:lnTo>
                  <a:pt x="337" y="297"/>
                </a:lnTo>
                <a:lnTo>
                  <a:pt x="337" y="292"/>
                </a:lnTo>
                <a:lnTo>
                  <a:pt x="337" y="287"/>
                </a:lnTo>
                <a:lnTo>
                  <a:pt x="337" y="284"/>
                </a:lnTo>
                <a:lnTo>
                  <a:pt x="337" y="281"/>
                </a:lnTo>
                <a:lnTo>
                  <a:pt x="338" y="278"/>
                </a:lnTo>
                <a:lnTo>
                  <a:pt x="341" y="275"/>
                </a:lnTo>
                <a:lnTo>
                  <a:pt x="343" y="273"/>
                </a:lnTo>
                <a:lnTo>
                  <a:pt x="346" y="271"/>
                </a:lnTo>
                <a:lnTo>
                  <a:pt x="350" y="270"/>
                </a:lnTo>
                <a:lnTo>
                  <a:pt x="354" y="271"/>
                </a:lnTo>
                <a:lnTo>
                  <a:pt x="354" y="272"/>
                </a:lnTo>
                <a:lnTo>
                  <a:pt x="354" y="273"/>
                </a:lnTo>
                <a:lnTo>
                  <a:pt x="355" y="273"/>
                </a:lnTo>
                <a:lnTo>
                  <a:pt x="356" y="273"/>
                </a:lnTo>
                <a:lnTo>
                  <a:pt x="358" y="273"/>
                </a:lnTo>
                <a:lnTo>
                  <a:pt x="360" y="272"/>
                </a:lnTo>
                <a:lnTo>
                  <a:pt x="361" y="269"/>
                </a:lnTo>
                <a:lnTo>
                  <a:pt x="363" y="268"/>
                </a:lnTo>
                <a:lnTo>
                  <a:pt x="364" y="265"/>
                </a:lnTo>
                <a:lnTo>
                  <a:pt x="364" y="261"/>
                </a:lnTo>
                <a:lnTo>
                  <a:pt x="364" y="257"/>
                </a:lnTo>
                <a:lnTo>
                  <a:pt x="363" y="255"/>
                </a:lnTo>
                <a:lnTo>
                  <a:pt x="361" y="254"/>
                </a:lnTo>
                <a:lnTo>
                  <a:pt x="360" y="251"/>
                </a:lnTo>
                <a:lnTo>
                  <a:pt x="360" y="250"/>
                </a:lnTo>
                <a:lnTo>
                  <a:pt x="359" y="248"/>
                </a:lnTo>
                <a:lnTo>
                  <a:pt x="359" y="246"/>
                </a:lnTo>
                <a:lnTo>
                  <a:pt x="359" y="244"/>
                </a:lnTo>
                <a:lnTo>
                  <a:pt x="359" y="242"/>
                </a:lnTo>
                <a:lnTo>
                  <a:pt x="360" y="241"/>
                </a:lnTo>
                <a:lnTo>
                  <a:pt x="361" y="238"/>
                </a:lnTo>
                <a:lnTo>
                  <a:pt x="364" y="235"/>
                </a:lnTo>
                <a:lnTo>
                  <a:pt x="366" y="232"/>
                </a:lnTo>
                <a:lnTo>
                  <a:pt x="368" y="230"/>
                </a:lnTo>
                <a:lnTo>
                  <a:pt x="371" y="226"/>
                </a:lnTo>
                <a:lnTo>
                  <a:pt x="373" y="224"/>
                </a:lnTo>
                <a:lnTo>
                  <a:pt x="374" y="221"/>
                </a:lnTo>
                <a:lnTo>
                  <a:pt x="376" y="218"/>
                </a:lnTo>
                <a:lnTo>
                  <a:pt x="376" y="215"/>
                </a:lnTo>
                <a:lnTo>
                  <a:pt x="377" y="213"/>
                </a:lnTo>
                <a:lnTo>
                  <a:pt x="378" y="211"/>
                </a:lnTo>
                <a:lnTo>
                  <a:pt x="379" y="209"/>
                </a:lnTo>
                <a:lnTo>
                  <a:pt x="380" y="207"/>
                </a:lnTo>
                <a:lnTo>
                  <a:pt x="382" y="205"/>
                </a:lnTo>
                <a:lnTo>
                  <a:pt x="384" y="203"/>
                </a:lnTo>
                <a:lnTo>
                  <a:pt x="387" y="203"/>
                </a:lnTo>
                <a:lnTo>
                  <a:pt x="389" y="202"/>
                </a:lnTo>
                <a:lnTo>
                  <a:pt x="391" y="201"/>
                </a:lnTo>
                <a:lnTo>
                  <a:pt x="394" y="200"/>
                </a:lnTo>
                <a:lnTo>
                  <a:pt x="396" y="199"/>
                </a:lnTo>
                <a:lnTo>
                  <a:pt x="398" y="198"/>
                </a:lnTo>
                <a:lnTo>
                  <a:pt x="400" y="196"/>
                </a:lnTo>
                <a:lnTo>
                  <a:pt x="402" y="195"/>
                </a:lnTo>
                <a:lnTo>
                  <a:pt x="403" y="193"/>
                </a:lnTo>
                <a:lnTo>
                  <a:pt x="405" y="190"/>
                </a:lnTo>
                <a:lnTo>
                  <a:pt x="406" y="188"/>
                </a:lnTo>
                <a:lnTo>
                  <a:pt x="408" y="187"/>
                </a:lnTo>
                <a:lnTo>
                  <a:pt x="410" y="184"/>
                </a:lnTo>
                <a:lnTo>
                  <a:pt x="411" y="184"/>
                </a:lnTo>
                <a:lnTo>
                  <a:pt x="413" y="181"/>
                </a:lnTo>
                <a:lnTo>
                  <a:pt x="415" y="180"/>
                </a:lnTo>
                <a:lnTo>
                  <a:pt x="418" y="180"/>
                </a:lnTo>
                <a:lnTo>
                  <a:pt x="422" y="177"/>
                </a:lnTo>
                <a:lnTo>
                  <a:pt x="428" y="176"/>
                </a:lnTo>
                <a:lnTo>
                  <a:pt x="433" y="176"/>
                </a:lnTo>
                <a:lnTo>
                  <a:pt x="439" y="174"/>
                </a:lnTo>
                <a:lnTo>
                  <a:pt x="444" y="173"/>
                </a:lnTo>
                <a:lnTo>
                  <a:pt x="449" y="172"/>
                </a:lnTo>
                <a:lnTo>
                  <a:pt x="455" y="169"/>
                </a:lnTo>
                <a:lnTo>
                  <a:pt x="460" y="167"/>
                </a:lnTo>
                <a:lnTo>
                  <a:pt x="463" y="165"/>
                </a:lnTo>
                <a:lnTo>
                  <a:pt x="466" y="165"/>
                </a:lnTo>
                <a:lnTo>
                  <a:pt x="469" y="164"/>
                </a:lnTo>
                <a:lnTo>
                  <a:pt x="472" y="164"/>
                </a:lnTo>
                <a:lnTo>
                  <a:pt x="476" y="164"/>
                </a:lnTo>
                <a:lnTo>
                  <a:pt x="479" y="165"/>
                </a:lnTo>
                <a:lnTo>
                  <a:pt x="483" y="165"/>
                </a:lnTo>
                <a:lnTo>
                  <a:pt x="486" y="165"/>
                </a:lnTo>
                <a:lnTo>
                  <a:pt x="488" y="167"/>
                </a:lnTo>
                <a:lnTo>
                  <a:pt x="490" y="168"/>
                </a:lnTo>
                <a:lnTo>
                  <a:pt x="492" y="168"/>
                </a:lnTo>
                <a:lnTo>
                  <a:pt x="494" y="169"/>
                </a:lnTo>
                <a:lnTo>
                  <a:pt x="496" y="171"/>
                </a:lnTo>
                <a:lnTo>
                  <a:pt x="498" y="172"/>
                </a:lnTo>
                <a:lnTo>
                  <a:pt x="500" y="172"/>
                </a:lnTo>
                <a:lnTo>
                  <a:pt x="502" y="172"/>
                </a:lnTo>
                <a:lnTo>
                  <a:pt x="503" y="157"/>
                </a:lnTo>
                <a:lnTo>
                  <a:pt x="504" y="155"/>
                </a:lnTo>
                <a:lnTo>
                  <a:pt x="503" y="155"/>
                </a:lnTo>
                <a:lnTo>
                  <a:pt x="503" y="154"/>
                </a:lnTo>
                <a:lnTo>
                  <a:pt x="500" y="152"/>
                </a:lnTo>
                <a:lnTo>
                  <a:pt x="498" y="149"/>
                </a:lnTo>
                <a:lnTo>
                  <a:pt x="495" y="146"/>
                </a:lnTo>
                <a:lnTo>
                  <a:pt x="491" y="142"/>
                </a:lnTo>
                <a:lnTo>
                  <a:pt x="487" y="140"/>
                </a:lnTo>
                <a:lnTo>
                  <a:pt x="483" y="139"/>
                </a:lnTo>
                <a:lnTo>
                  <a:pt x="480" y="139"/>
                </a:lnTo>
                <a:lnTo>
                  <a:pt x="477" y="139"/>
                </a:lnTo>
                <a:lnTo>
                  <a:pt x="473" y="140"/>
                </a:lnTo>
                <a:lnTo>
                  <a:pt x="470" y="141"/>
                </a:lnTo>
                <a:lnTo>
                  <a:pt x="466" y="143"/>
                </a:lnTo>
                <a:lnTo>
                  <a:pt x="463" y="144"/>
                </a:lnTo>
                <a:lnTo>
                  <a:pt x="463" y="142"/>
                </a:lnTo>
                <a:lnTo>
                  <a:pt x="464" y="140"/>
                </a:lnTo>
                <a:lnTo>
                  <a:pt x="466" y="139"/>
                </a:lnTo>
                <a:lnTo>
                  <a:pt x="468" y="137"/>
                </a:lnTo>
                <a:lnTo>
                  <a:pt x="470" y="137"/>
                </a:lnTo>
                <a:lnTo>
                  <a:pt x="471" y="134"/>
                </a:lnTo>
                <a:lnTo>
                  <a:pt x="472" y="133"/>
                </a:lnTo>
                <a:lnTo>
                  <a:pt x="472" y="130"/>
                </a:lnTo>
                <a:lnTo>
                  <a:pt x="476" y="129"/>
                </a:lnTo>
                <a:lnTo>
                  <a:pt x="479" y="127"/>
                </a:lnTo>
                <a:lnTo>
                  <a:pt x="483" y="126"/>
                </a:lnTo>
                <a:lnTo>
                  <a:pt x="485" y="122"/>
                </a:lnTo>
                <a:lnTo>
                  <a:pt x="487" y="120"/>
                </a:lnTo>
                <a:lnTo>
                  <a:pt x="490" y="117"/>
                </a:lnTo>
                <a:lnTo>
                  <a:pt x="491" y="114"/>
                </a:lnTo>
                <a:lnTo>
                  <a:pt x="494" y="111"/>
                </a:lnTo>
                <a:lnTo>
                  <a:pt x="496" y="106"/>
                </a:lnTo>
                <a:lnTo>
                  <a:pt x="497" y="102"/>
                </a:lnTo>
                <a:lnTo>
                  <a:pt x="497" y="99"/>
                </a:lnTo>
                <a:lnTo>
                  <a:pt x="496" y="95"/>
                </a:lnTo>
                <a:lnTo>
                  <a:pt x="495" y="91"/>
                </a:lnTo>
                <a:lnTo>
                  <a:pt x="491" y="88"/>
                </a:lnTo>
                <a:lnTo>
                  <a:pt x="490" y="84"/>
                </a:lnTo>
                <a:lnTo>
                  <a:pt x="487" y="82"/>
                </a:lnTo>
                <a:lnTo>
                  <a:pt x="485" y="79"/>
                </a:lnTo>
                <a:lnTo>
                  <a:pt x="482" y="76"/>
                </a:lnTo>
                <a:lnTo>
                  <a:pt x="479" y="75"/>
                </a:lnTo>
                <a:lnTo>
                  <a:pt x="474" y="75"/>
                </a:lnTo>
                <a:lnTo>
                  <a:pt x="470" y="75"/>
                </a:lnTo>
                <a:lnTo>
                  <a:pt x="466" y="75"/>
                </a:lnTo>
                <a:lnTo>
                  <a:pt x="462" y="76"/>
                </a:lnTo>
                <a:lnTo>
                  <a:pt x="459" y="79"/>
                </a:lnTo>
                <a:lnTo>
                  <a:pt x="457" y="80"/>
                </a:lnTo>
                <a:lnTo>
                  <a:pt x="456" y="82"/>
                </a:lnTo>
                <a:lnTo>
                  <a:pt x="453" y="83"/>
                </a:lnTo>
                <a:lnTo>
                  <a:pt x="452" y="86"/>
                </a:lnTo>
                <a:lnTo>
                  <a:pt x="449" y="87"/>
                </a:lnTo>
                <a:lnTo>
                  <a:pt x="448" y="88"/>
                </a:lnTo>
                <a:lnTo>
                  <a:pt x="446" y="88"/>
                </a:lnTo>
                <a:lnTo>
                  <a:pt x="444" y="88"/>
                </a:lnTo>
                <a:lnTo>
                  <a:pt x="441" y="87"/>
                </a:lnTo>
                <a:lnTo>
                  <a:pt x="437" y="84"/>
                </a:lnTo>
                <a:lnTo>
                  <a:pt x="435" y="83"/>
                </a:lnTo>
                <a:lnTo>
                  <a:pt x="432" y="80"/>
                </a:lnTo>
                <a:lnTo>
                  <a:pt x="429" y="79"/>
                </a:lnTo>
                <a:lnTo>
                  <a:pt x="426" y="79"/>
                </a:lnTo>
                <a:lnTo>
                  <a:pt x="422" y="79"/>
                </a:lnTo>
                <a:lnTo>
                  <a:pt x="418" y="80"/>
                </a:lnTo>
                <a:lnTo>
                  <a:pt x="415" y="83"/>
                </a:lnTo>
                <a:lnTo>
                  <a:pt x="413" y="86"/>
                </a:lnTo>
                <a:lnTo>
                  <a:pt x="410" y="88"/>
                </a:lnTo>
                <a:lnTo>
                  <a:pt x="408" y="91"/>
                </a:lnTo>
                <a:lnTo>
                  <a:pt x="406" y="93"/>
                </a:lnTo>
                <a:lnTo>
                  <a:pt x="404" y="95"/>
                </a:lnTo>
                <a:lnTo>
                  <a:pt x="402" y="95"/>
                </a:lnTo>
                <a:lnTo>
                  <a:pt x="399" y="95"/>
                </a:lnTo>
                <a:lnTo>
                  <a:pt x="396" y="95"/>
                </a:lnTo>
                <a:lnTo>
                  <a:pt x="393" y="95"/>
                </a:lnTo>
                <a:lnTo>
                  <a:pt x="391" y="95"/>
                </a:lnTo>
                <a:lnTo>
                  <a:pt x="388" y="95"/>
                </a:lnTo>
                <a:lnTo>
                  <a:pt x="385" y="95"/>
                </a:lnTo>
                <a:lnTo>
                  <a:pt x="382" y="95"/>
                </a:lnTo>
                <a:lnTo>
                  <a:pt x="380" y="96"/>
                </a:lnTo>
                <a:lnTo>
                  <a:pt x="377" y="95"/>
                </a:lnTo>
                <a:lnTo>
                  <a:pt x="376" y="95"/>
                </a:lnTo>
                <a:lnTo>
                  <a:pt x="373" y="93"/>
                </a:lnTo>
                <a:lnTo>
                  <a:pt x="372" y="91"/>
                </a:lnTo>
                <a:lnTo>
                  <a:pt x="370" y="89"/>
                </a:lnTo>
                <a:lnTo>
                  <a:pt x="368" y="87"/>
                </a:lnTo>
                <a:lnTo>
                  <a:pt x="367" y="85"/>
                </a:lnTo>
                <a:lnTo>
                  <a:pt x="364" y="83"/>
                </a:lnTo>
                <a:lnTo>
                  <a:pt x="361" y="81"/>
                </a:lnTo>
                <a:lnTo>
                  <a:pt x="360" y="79"/>
                </a:lnTo>
                <a:lnTo>
                  <a:pt x="360" y="78"/>
                </a:lnTo>
                <a:lnTo>
                  <a:pt x="360" y="75"/>
                </a:lnTo>
                <a:lnTo>
                  <a:pt x="360" y="73"/>
                </a:lnTo>
                <a:lnTo>
                  <a:pt x="361" y="70"/>
                </a:lnTo>
                <a:lnTo>
                  <a:pt x="362" y="67"/>
                </a:lnTo>
                <a:lnTo>
                  <a:pt x="363" y="64"/>
                </a:lnTo>
                <a:lnTo>
                  <a:pt x="363" y="61"/>
                </a:lnTo>
                <a:lnTo>
                  <a:pt x="360" y="60"/>
                </a:lnTo>
                <a:lnTo>
                  <a:pt x="357" y="58"/>
                </a:lnTo>
                <a:lnTo>
                  <a:pt x="355" y="55"/>
                </a:lnTo>
                <a:lnTo>
                  <a:pt x="352" y="52"/>
                </a:lnTo>
                <a:lnTo>
                  <a:pt x="350" y="52"/>
                </a:lnTo>
                <a:lnTo>
                  <a:pt x="349" y="49"/>
                </a:lnTo>
                <a:lnTo>
                  <a:pt x="349" y="47"/>
                </a:lnTo>
                <a:lnTo>
                  <a:pt x="348" y="45"/>
                </a:lnTo>
                <a:lnTo>
                  <a:pt x="348" y="42"/>
                </a:lnTo>
                <a:lnTo>
                  <a:pt x="347" y="40"/>
                </a:lnTo>
                <a:lnTo>
                  <a:pt x="345" y="37"/>
                </a:lnTo>
                <a:lnTo>
                  <a:pt x="344" y="36"/>
                </a:lnTo>
                <a:lnTo>
                  <a:pt x="341" y="35"/>
                </a:lnTo>
                <a:lnTo>
                  <a:pt x="338" y="35"/>
                </a:lnTo>
                <a:lnTo>
                  <a:pt x="335" y="36"/>
                </a:lnTo>
                <a:lnTo>
                  <a:pt x="333" y="35"/>
                </a:lnTo>
                <a:lnTo>
                  <a:pt x="327" y="33"/>
                </a:lnTo>
                <a:lnTo>
                  <a:pt x="322" y="31"/>
                </a:lnTo>
                <a:lnTo>
                  <a:pt x="317" y="29"/>
                </a:lnTo>
                <a:lnTo>
                  <a:pt x="313" y="25"/>
                </a:lnTo>
                <a:lnTo>
                  <a:pt x="308" y="21"/>
                </a:lnTo>
                <a:lnTo>
                  <a:pt x="303" y="18"/>
                </a:lnTo>
                <a:lnTo>
                  <a:pt x="298" y="14"/>
                </a:lnTo>
                <a:lnTo>
                  <a:pt x="295" y="10"/>
                </a:lnTo>
                <a:lnTo>
                  <a:pt x="289" y="7"/>
                </a:lnTo>
                <a:lnTo>
                  <a:pt x="285" y="4"/>
                </a:lnTo>
                <a:lnTo>
                  <a:pt x="280" y="2"/>
                </a:lnTo>
                <a:lnTo>
                  <a:pt x="276" y="1"/>
                </a:lnTo>
                <a:lnTo>
                  <a:pt x="272" y="0"/>
                </a:lnTo>
                <a:lnTo>
                  <a:pt x="267" y="2"/>
                </a:lnTo>
                <a:lnTo>
                  <a:pt x="263" y="3"/>
                </a:lnTo>
                <a:lnTo>
                  <a:pt x="257" y="6"/>
                </a:lnTo>
                <a:lnTo>
                  <a:pt x="256" y="8"/>
                </a:lnTo>
                <a:lnTo>
                  <a:pt x="256" y="10"/>
                </a:lnTo>
                <a:lnTo>
                  <a:pt x="257" y="13"/>
                </a:lnTo>
                <a:lnTo>
                  <a:pt x="259" y="15"/>
                </a:lnTo>
                <a:lnTo>
                  <a:pt x="261" y="17"/>
                </a:lnTo>
                <a:lnTo>
                  <a:pt x="264" y="20"/>
                </a:lnTo>
                <a:lnTo>
                  <a:pt x="266" y="23"/>
                </a:lnTo>
                <a:lnTo>
                  <a:pt x="268" y="26"/>
                </a:lnTo>
                <a:lnTo>
                  <a:pt x="268" y="28"/>
                </a:lnTo>
                <a:lnTo>
                  <a:pt x="268" y="30"/>
                </a:lnTo>
                <a:lnTo>
                  <a:pt x="269" y="32"/>
                </a:lnTo>
                <a:lnTo>
                  <a:pt x="269" y="34"/>
                </a:lnTo>
                <a:lnTo>
                  <a:pt x="268" y="36"/>
                </a:lnTo>
                <a:lnTo>
                  <a:pt x="268" y="38"/>
                </a:lnTo>
                <a:lnTo>
                  <a:pt x="268" y="41"/>
                </a:lnTo>
                <a:lnTo>
                  <a:pt x="268" y="42"/>
                </a:lnTo>
                <a:lnTo>
                  <a:pt x="266" y="45"/>
                </a:lnTo>
                <a:lnTo>
                  <a:pt x="264" y="48"/>
                </a:lnTo>
                <a:lnTo>
                  <a:pt x="261" y="50"/>
                </a:lnTo>
                <a:lnTo>
                  <a:pt x="259" y="52"/>
                </a:lnTo>
                <a:lnTo>
                  <a:pt x="256" y="60"/>
                </a:lnTo>
                <a:lnTo>
                  <a:pt x="252" y="68"/>
                </a:lnTo>
                <a:lnTo>
                  <a:pt x="247" y="75"/>
                </a:lnTo>
                <a:lnTo>
                  <a:pt x="241" y="82"/>
                </a:lnTo>
                <a:lnTo>
                  <a:pt x="236" y="88"/>
                </a:lnTo>
                <a:lnTo>
                  <a:pt x="229" y="95"/>
                </a:lnTo>
                <a:lnTo>
                  <a:pt x="222" y="99"/>
                </a:lnTo>
                <a:lnTo>
                  <a:pt x="215" y="105"/>
                </a:lnTo>
                <a:lnTo>
                  <a:pt x="207" y="110"/>
                </a:lnTo>
                <a:lnTo>
                  <a:pt x="198" y="113"/>
                </a:lnTo>
                <a:lnTo>
                  <a:pt x="191" y="116"/>
                </a:lnTo>
                <a:lnTo>
                  <a:pt x="183" y="119"/>
                </a:lnTo>
                <a:lnTo>
                  <a:pt x="174" y="122"/>
                </a:lnTo>
                <a:lnTo>
                  <a:pt x="165" y="126"/>
                </a:lnTo>
                <a:lnTo>
                  <a:pt x="157" y="129"/>
                </a:lnTo>
                <a:lnTo>
                  <a:pt x="150" y="134"/>
                </a:lnTo>
                <a:lnTo>
                  <a:pt x="148" y="134"/>
                </a:lnTo>
                <a:lnTo>
                  <a:pt x="147" y="137"/>
                </a:lnTo>
                <a:lnTo>
                  <a:pt x="147" y="138"/>
                </a:lnTo>
                <a:lnTo>
                  <a:pt x="148" y="141"/>
                </a:lnTo>
                <a:lnTo>
                  <a:pt x="148" y="142"/>
                </a:lnTo>
                <a:lnTo>
                  <a:pt x="148" y="145"/>
                </a:lnTo>
                <a:lnTo>
                  <a:pt x="148" y="146"/>
                </a:lnTo>
                <a:lnTo>
                  <a:pt x="148" y="148"/>
                </a:lnTo>
                <a:lnTo>
                  <a:pt x="147" y="151"/>
                </a:lnTo>
                <a:lnTo>
                  <a:pt x="144" y="153"/>
                </a:lnTo>
                <a:lnTo>
                  <a:pt x="141" y="154"/>
                </a:lnTo>
                <a:lnTo>
                  <a:pt x="138" y="154"/>
                </a:lnTo>
                <a:lnTo>
                  <a:pt x="135" y="155"/>
                </a:lnTo>
                <a:lnTo>
                  <a:pt x="132" y="155"/>
                </a:lnTo>
                <a:lnTo>
                  <a:pt x="129" y="156"/>
                </a:lnTo>
                <a:lnTo>
                  <a:pt x="125" y="157"/>
                </a:lnTo>
                <a:lnTo>
                  <a:pt x="125" y="158"/>
                </a:lnTo>
                <a:lnTo>
                  <a:pt x="125" y="161"/>
                </a:lnTo>
                <a:lnTo>
                  <a:pt x="127" y="162"/>
                </a:lnTo>
                <a:lnTo>
                  <a:pt x="130" y="163"/>
                </a:lnTo>
                <a:lnTo>
                  <a:pt x="129" y="168"/>
                </a:lnTo>
                <a:lnTo>
                  <a:pt x="128" y="174"/>
                </a:lnTo>
                <a:lnTo>
                  <a:pt x="127" y="180"/>
                </a:lnTo>
                <a:lnTo>
                  <a:pt x="127" y="185"/>
                </a:lnTo>
                <a:lnTo>
                  <a:pt x="126" y="191"/>
                </a:lnTo>
                <a:lnTo>
                  <a:pt x="125" y="197"/>
                </a:lnTo>
                <a:lnTo>
                  <a:pt x="124" y="202"/>
                </a:lnTo>
                <a:lnTo>
                  <a:pt x="122" y="207"/>
                </a:lnTo>
                <a:lnTo>
                  <a:pt x="121" y="207"/>
                </a:lnTo>
                <a:lnTo>
                  <a:pt x="118" y="207"/>
                </a:lnTo>
                <a:lnTo>
                  <a:pt x="116" y="206"/>
                </a:lnTo>
                <a:lnTo>
                  <a:pt x="114" y="206"/>
                </a:lnTo>
                <a:lnTo>
                  <a:pt x="114" y="207"/>
                </a:lnTo>
                <a:lnTo>
                  <a:pt x="114" y="209"/>
                </a:lnTo>
                <a:lnTo>
                  <a:pt x="114" y="211"/>
                </a:lnTo>
                <a:lnTo>
                  <a:pt x="114" y="213"/>
                </a:lnTo>
                <a:lnTo>
                  <a:pt x="114" y="215"/>
                </a:lnTo>
                <a:lnTo>
                  <a:pt x="114" y="216"/>
                </a:lnTo>
                <a:lnTo>
                  <a:pt x="114" y="218"/>
                </a:lnTo>
                <a:lnTo>
                  <a:pt x="114" y="219"/>
                </a:lnTo>
                <a:lnTo>
                  <a:pt x="112" y="222"/>
                </a:lnTo>
                <a:lnTo>
                  <a:pt x="110" y="223"/>
                </a:lnTo>
                <a:lnTo>
                  <a:pt x="108" y="224"/>
                </a:lnTo>
                <a:lnTo>
                  <a:pt x="105" y="225"/>
                </a:lnTo>
                <a:lnTo>
                  <a:pt x="102" y="226"/>
                </a:lnTo>
                <a:lnTo>
                  <a:pt x="100" y="225"/>
                </a:lnTo>
                <a:lnTo>
                  <a:pt x="97" y="224"/>
                </a:lnTo>
                <a:lnTo>
                  <a:pt x="95" y="223"/>
                </a:lnTo>
                <a:lnTo>
                  <a:pt x="93" y="222"/>
                </a:lnTo>
                <a:lnTo>
                  <a:pt x="92" y="219"/>
                </a:lnTo>
                <a:lnTo>
                  <a:pt x="91" y="217"/>
                </a:lnTo>
                <a:lnTo>
                  <a:pt x="91" y="215"/>
                </a:lnTo>
                <a:lnTo>
                  <a:pt x="90" y="211"/>
                </a:lnTo>
                <a:lnTo>
                  <a:pt x="89" y="209"/>
                </a:lnTo>
                <a:lnTo>
                  <a:pt x="88" y="206"/>
                </a:lnTo>
                <a:lnTo>
                  <a:pt x="87" y="203"/>
                </a:lnTo>
                <a:lnTo>
                  <a:pt x="84" y="201"/>
                </a:lnTo>
                <a:lnTo>
                  <a:pt x="81" y="199"/>
                </a:lnTo>
                <a:lnTo>
                  <a:pt x="78" y="199"/>
                </a:lnTo>
                <a:lnTo>
                  <a:pt x="74" y="199"/>
                </a:lnTo>
                <a:lnTo>
                  <a:pt x="71" y="200"/>
                </a:lnTo>
                <a:lnTo>
                  <a:pt x="67" y="202"/>
                </a:lnTo>
                <a:lnTo>
                  <a:pt x="64" y="204"/>
                </a:lnTo>
                <a:lnTo>
                  <a:pt x="60" y="207"/>
                </a:lnTo>
                <a:lnTo>
                  <a:pt x="57" y="207"/>
                </a:lnTo>
                <a:lnTo>
                  <a:pt x="54" y="207"/>
                </a:lnTo>
                <a:lnTo>
                  <a:pt x="50" y="204"/>
                </a:lnTo>
                <a:lnTo>
                  <a:pt x="47" y="201"/>
                </a:lnTo>
                <a:lnTo>
                  <a:pt x="46" y="197"/>
                </a:lnTo>
                <a:lnTo>
                  <a:pt x="45" y="194"/>
                </a:lnTo>
                <a:lnTo>
                  <a:pt x="45" y="192"/>
                </a:lnTo>
                <a:lnTo>
                  <a:pt x="47" y="188"/>
                </a:lnTo>
                <a:lnTo>
                  <a:pt x="48" y="185"/>
                </a:lnTo>
                <a:lnTo>
                  <a:pt x="51" y="184"/>
                </a:lnTo>
                <a:lnTo>
                  <a:pt x="53" y="180"/>
                </a:lnTo>
                <a:lnTo>
                  <a:pt x="56" y="178"/>
                </a:lnTo>
                <a:lnTo>
                  <a:pt x="58" y="176"/>
                </a:lnTo>
                <a:lnTo>
                  <a:pt x="59" y="172"/>
                </a:lnTo>
                <a:lnTo>
                  <a:pt x="59" y="168"/>
                </a:lnTo>
                <a:lnTo>
                  <a:pt x="58" y="165"/>
                </a:lnTo>
                <a:lnTo>
                  <a:pt x="56" y="162"/>
                </a:lnTo>
                <a:lnTo>
                  <a:pt x="53" y="159"/>
                </a:lnTo>
                <a:lnTo>
                  <a:pt x="50" y="157"/>
                </a:lnTo>
                <a:lnTo>
                  <a:pt x="46" y="155"/>
                </a:lnTo>
                <a:lnTo>
                  <a:pt x="44" y="154"/>
                </a:lnTo>
                <a:lnTo>
                  <a:pt x="42" y="154"/>
                </a:lnTo>
                <a:lnTo>
                  <a:pt x="41" y="156"/>
                </a:lnTo>
                <a:lnTo>
                  <a:pt x="40" y="158"/>
                </a:lnTo>
                <a:lnTo>
                  <a:pt x="40" y="160"/>
                </a:lnTo>
                <a:lnTo>
                  <a:pt x="38" y="162"/>
                </a:lnTo>
                <a:lnTo>
                  <a:pt x="37" y="164"/>
                </a:lnTo>
                <a:lnTo>
                  <a:pt x="35" y="165"/>
                </a:lnTo>
                <a:lnTo>
                  <a:pt x="33" y="165"/>
                </a:lnTo>
                <a:lnTo>
                  <a:pt x="32" y="165"/>
                </a:lnTo>
                <a:lnTo>
                  <a:pt x="29" y="165"/>
                </a:lnTo>
                <a:lnTo>
                  <a:pt x="28" y="166"/>
                </a:lnTo>
                <a:lnTo>
                  <a:pt x="26" y="167"/>
                </a:lnTo>
                <a:lnTo>
                  <a:pt x="25" y="168"/>
                </a:lnTo>
                <a:lnTo>
                  <a:pt x="23" y="168"/>
                </a:lnTo>
                <a:lnTo>
                  <a:pt x="21" y="168"/>
                </a:lnTo>
                <a:lnTo>
                  <a:pt x="20" y="171"/>
                </a:lnTo>
                <a:lnTo>
                  <a:pt x="19" y="174"/>
                </a:lnTo>
                <a:lnTo>
                  <a:pt x="19" y="178"/>
                </a:lnTo>
                <a:lnTo>
                  <a:pt x="17" y="181"/>
                </a:lnTo>
                <a:lnTo>
                  <a:pt x="16" y="184"/>
                </a:lnTo>
                <a:lnTo>
                  <a:pt x="14" y="186"/>
                </a:lnTo>
                <a:lnTo>
                  <a:pt x="13" y="188"/>
                </a:lnTo>
                <a:lnTo>
                  <a:pt x="11" y="191"/>
                </a:lnTo>
                <a:lnTo>
                  <a:pt x="10" y="194"/>
                </a:lnTo>
                <a:lnTo>
                  <a:pt x="8" y="196"/>
                </a:lnTo>
                <a:lnTo>
                  <a:pt x="6" y="199"/>
                </a:lnTo>
                <a:lnTo>
                  <a:pt x="4" y="201"/>
                </a:lnTo>
                <a:lnTo>
                  <a:pt x="2" y="205"/>
                </a:lnTo>
                <a:lnTo>
                  <a:pt x="1" y="209"/>
                </a:lnTo>
                <a:lnTo>
                  <a:pt x="0" y="213"/>
                </a:lnTo>
                <a:lnTo>
                  <a:pt x="1" y="216"/>
                </a:lnTo>
                <a:lnTo>
                  <a:pt x="2" y="220"/>
                </a:lnTo>
                <a:lnTo>
                  <a:pt x="3" y="224"/>
                </a:lnTo>
                <a:lnTo>
                  <a:pt x="5" y="227"/>
                </a:lnTo>
                <a:lnTo>
                  <a:pt x="6" y="230"/>
                </a:lnTo>
                <a:lnTo>
                  <a:pt x="8" y="234"/>
                </a:lnTo>
                <a:lnTo>
                  <a:pt x="11" y="238"/>
                </a:lnTo>
                <a:lnTo>
                  <a:pt x="14" y="241"/>
                </a:lnTo>
                <a:lnTo>
                  <a:pt x="17" y="244"/>
                </a:lnTo>
                <a:lnTo>
                  <a:pt x="21" y="247"/>
                </a:lnTo>
                <a:lnTo>
                  <a:pt x="23" y="251"/>
                </a:lnTo>
                <a:lnTo>
                  <a:pt x="24" y="255"/>
                </a:lnTo>
                <a:lnTo>
                  <a:pt x="23" y="260"/>
                </a:lnTo>
                <a:lnTo>
                  <a:pt x="20" y="264"/>
                </a:lnTo>
                <a:lnTo>
                  <a:pt x="15" y="266"/>
                </a:lnTo>
                <a:lnTo>
                  <a:pt x="12" y="269"/>
                </a:lnTo>
                <a:lnTo>
                  <a:pt x="10" y="271"/>
                </a:lnTo>
                <a:lnTo>
                  <a:pt x="12" y="277"/>
                </a:lnTo>
                <a:lnTo>
                  <a:pt x="16" y="280"/>
                </a:lnTo>
                <a:lnTo>
                  <a:pt x="20" y="282"/>
                </a:lnTo>
                <a:lnTo>
                  <a:pt x="25" y="285"/>
                </a:lnTo>
                <a:lnTo>
                  <a:pt x="31" y="286"/>
                </a:lnTo>
                <a:lnTo>
                  <a:pt x="37" y="287"/>
                </a:lnTo>
                <a:lnTo>
                  <a:pt x="41" y="288"/>
                </a:lnTo>
                <a:lnTo>
                  <a:pt x="46" y="290"/>
                </a:lnTo>
                <a:lnTo>
                  <a:pt x="51" y="292"/>
                </a:lnTo>
                <a:lnTo>
                  <a:pt x="54" y="294"/>
                </a:lnTo>
                <a:lnTo>
                  <a:pt x="57" y="296"/>
                </a:lnTo>
                <a:lnTo>
                  <a:pt x="60" y="300"/>
                </a:lnTo>
                <a:lnTo>
                  <a:pt x="64" y="304"/>
                </a:lnTo>
                <a:lnTo>
                  <a:pt x="67" y="308"/>
                </a:lnTo>
                <a:lnTo>
                  <a:pt x="69" y="312"/>
                </a:lnTo>
                <a:lnTo>
                  <a:pt x="72" y="315"/>
                </a:lnTo>
                <a:lnTo>
                  <a:pt x="74" y="317"/>
                </a:lnTo>
                <a:lnTo>
                  <a:pt x="75" y="319"/>
                </a:lnTo>
                <a:lnTo>
                  <a:pt x="78" y="322"/>
                </a:lnTo>
                <a:lnTo>
                  <a:pt x="79" y="326"/>
                </a:lnTo>
                <a:lnTo>
                  <a:pt x="82" y="331"/>
                </a:lnTo>
                <a:lnTo>
                  <a:pt x="86" y="336"/>
                </a:lnTo>
                <a:lnTo>
                  <a:pt x="91" y="340"/>
                </a:lnTo>
                <a:lnTo>
                  <a:pt x="96" y="344"/>
                </a:lnTo>
                <a:lnTo>
                  <a:pt x="102" y="346"/>
                </a:lnTo>
                <a:lnTo>
                  <a:pt x="106" y="350"/>
                </a:lnTo>
                <a:lnTo>
                  <a:pt x="111" y="354"/>
                </a:lnTo>
                <a:lnTo>
                  <a:pt x="114" y="359"/>
                </a:lnTo>
                <a:lnTo>
                  <a:pt x="116" y="363"/>
                </a:lnTo>
                <a:lnTo>
                  <a:pt x="117" y="367"/>
                </a:lnTo>
                <a:lnTo>
                  <a:pt x="119" y="371"/>
                </a:lnTo>
                <a:lnTo>
                  <a:pt x="121" y="375"/>
                </a:lnTo>
                <a:lnTo>
                  <a:pt x="122" y="379"/>
                </a:lnTo>
                <a:lnTo>
                  <a:pt x="123" y="383"/>
                </a:lnTo>
                <a:lnTo>
                  <a:pt x="124" y="388"/>
                </a:lnTo>
                <a:lnTo>
                  <a:pt x="124" y="392"/>
                </a:lnTo>
                <a:lnTo>
                  <a:pt x="125" y="394"/>
                </a:lnTo>
                <a:lnTo>
                  <a:pt x="126" y="397"/>
                </a:lnTo>
                <a:lnTo>
                  <a:pt x="127" y="399"/>
                </a:lnTo>
                <a:lnTo>
                  <a:pt x="129" y="401"/>
                </a:lnTo>
                <a:lnTo>
                  <a:pt x="130" y="402"/>
                </a:lnTo>
                <a:lnTo>
                  <a:pt x="132" y="405"/>
                </a:lnTo>
                <a:lnTo>
                  <a:pt x="133" y="405"/>
                </a:lnTo>
                <a:lnTo>
                  <a:pt x="136" y="408"/>
                </a:lnTo>
                <a:lnTo>
                  <a:pt x="138" y="408"/>
                </a:lnTo>
                <a:lnTo>
                  <a:pt x="140" y="410"/>
                </a:lnTo>
                <a:lnTo>
                  <a:pt x="142" y="412"/>
                </a:lnTo>
                <a:lnTo>
                  <a:pt x="144" y="414"/>
                </a:lnTo>
                <a:lnTo>
                  <a:pt x="147" y="417"/>
                </a:lnTo>
                <a:lnTo>
                  <a:pt x="148" y="421"/>
                </a:lnTo>
                <a:lnTo>
                  <a:pt x="150" y="425"/>
                </a:lnTo>
                <a:lnTo>
                  <a:pt x="151" y="429"/>
                </a:lnTo>
                <a:lnTo>
                  <a:pt x="152" y="434"/>
                </a:lnTo>
                <a:lnTo>
                  <a:pt x="152" y="438"/>
                </a:lnTo>
                <a:lnTo>
                  <a:pt x="154" y="442"/>
                </a:lnTo>
                <a:lnTo>
                  <a:pt x="155" y="446"/>
                </a:lnTo>
                <a:lnTo>
                  <a:pt x="156" y="448"/>
                </a:lnTo>
                <a:lnTo>
                  <a:pt x="157" y="451"/>
                </a:lnTo>
                <a:lnTo>
                  <a:pt x="159" y="453"/>
                </a:lnTo>
                <a:lnTo>
                  <a:pt x="160" y="455"/>
                </a:lnTo>
                <a:lnTo>
                  <a:pt x="163" y="458"/>
                </a:lnTo>
                <a:lnTo>
                  <a:pt x="164" y="460"/>
                </a:lnTo>
                <a:lnTo>
                  <a:pt x="167" y="463"/>
                </a:lnTo>
                <a:lnTo>
                  <a:pt x="169" y="464"/>
                </a:lnTo>
                <a:lnTo>
                  <a:pt x="171" y="465"/>
                </a:lnTo>
                <a:lnTo>
                  <a:pt x="171" y="467"/>
                </a:lnTo>
                <a:lnTo>
                  <a:pt x="172" y="468"/>
                </a:lnTo>
                <a:lnTo>
                  <a:pt x="173" y="470"/>
                </a:lnTo>
                <a:lnTo>
                  <a:pt x="174" y="473"/>
                </a:lnTo>
                <a:lnTo>
                  <a:pt x="175" y="474"/>
                </a:lnTo>
                <a:lnTo>
                  <a:pt x="175" y="477"/>
                </a:lnTo>
                <a:lnTo>
                  <a:pt x="176" y="478"/>
                </a:lnTo>
                <a:lnTo>
                  <a:pt x="178" y="482"/>
                </a:lnTo>
                <a:lnTo>
                  <a:pt x="180" y="486"/>
                </a:lnTo>
                <a:lnTo>
                  <a:pt x="183" y="490"/>
                </a:lnTo>
                <a:lnTo>
                  <a:pt x="185" y="493"/>
                </a:lnTo>
                <a:lnTo>
                  <a:pt x="188" y="497"/>
                </a:lnTo>
                <a:lnTo>
                  <a:pt x="191" y="499"/>
                </a:lnTo>
                <a:lnTo>
                  <a:pt x="194" y="502"/>
                </a:lnTo>
                <a:lnTo>
                  <a:pt x="196" y="505"/>
                </a:lnTo>
                <a:lnTo>
                  <a:pt x="199" y="510"/>
                </a:lnTo>
                <a:lnTo>
                  <a:pt x="202" y="516"/>
                </a:lnTo>
                <a:lnTo>
                  <a:pt x="203" y="521"/>
                </a:lnTo>
                <a:lnTo>
                  <a:pt x="204" y="527"/>
                </a:lnTo>
                <a:lnTo>
                  <a:pt x="206" y="532"/>
                </a:lnTo>
                <a:lnTo>
                  <a:pt x="206" y="537"/>
                </a:lnTo>
                <a:lnTo>
                  <a:pt x="208" y="542"/>
                </a:lnTo>
                <a:lnTo>
                  <a:pt x="210" y="546"/>
                </a:lnTo>
                <a:lnTo>
                  <a:pt x="214" y="551"/>
                </a:lnTo>
                <a:lnTo>
                  <a:pt x="217" y="554"/>
                </a:lnTo>
                <a:lnTo>
                  <a:pt x="221" y="558"/>
                </a:lnTo>
                <a:lnTo>
                  <a:pt x="225" y="562"/>
                </a:lnTo>
                <a:lnTo>
                  <a:pt x="229" y="565"/>
                </a:lnTo>
                <a:lnTo>
                  <a:pt x="233" y="568"/>
                </a:lnTo>
                <a:lnTo>
                  <a:pt x="237" y="571"/>
                </a:lnTo>
                <a:lnTo>
                  <a:pt x="241" y="575"/>
                </a:lnTo>
                <a:lnTo>
                  <a:pt x="242" y="578"/>
                </a:lnTo>
                <a:lnTo>
                  <a:pt x="242" y="582"/>
                </a:lnTo>
                <a:lnTo>
                  <a:pt x="241" y="585"/>
                </a:lnTo>
                <a:lnTo>
                  <a:pt x="241" y="589"/>
                </a:lnTo>
                <a:lnTo>
                  <a:pt x="239" y="593"/>
                </a:lnTo>
                <a:lnTo>
                  <a:pt x="238" y="597"/>
                </a:lnTo>
                <a:lnTo>
                  <a:pt x="237" y="600"/>
                </a:lnTo>
                <a:lnTo>
                  <a:pt x="239" y="603"/>
                </a:lnTo>
                <a:lnTo>
                  <a:pt x="243" y="610"/>
                </a:lnTo>
                <a:lnTo>
                  <a:pt x="247" y="615"/>
                </a:lnTo>
                <a:lnTo>
                  <a:pt x="251" y="621"/>
                </a:lnTo>
                <a:lnTo>
                  <a:pt x="255" y="625"/>
                </a:lnTo>
                <a:lnTo>
                  <a:pt x="259" y="631"/>
                </a:lnTo>
                <a:lnTo>
                  <a:pt x="264" y="636"/>
                </a:lnTo>
                <a:lnTo>
                  <a:pt x="269" y="641"/>
                </a:lnTo>
                <a:lnTo>
                  <a:pt x="273" y="645"/>
                </a:lnTo>
                <a:lnTo>
                  <a:pt x="278" y="650"/>
                </a:lnTo>
                <a:lnTo>
                  <a:pt x="283" y="655"/>
                </a:lnTo>
                <a:lnTo>
                  <a:pt x="288" y="659"/>
                </a:lnTo>
                <a:lnTo>
                  <a:pt x="294" y="663"/>
                </a:lnTo>
                <a:lnTo>
                  <a:pt x="299" y="666"/>
                </a:lnTo>
                <a:lnTo>
                  <a:pt x="304" y="670"/>
                </a:lnTo>
                <a:lnTo>
                  <a:pt x="310" y="673"/>
                </a:lnTo>
                <a:lnTo>
                  <a:pt x="316" y="676"/>
                </a:lnTo>
                <a:lnTo>
                  <a:pt x="320" y="678"/>
                </a:lnTo>
                <a:lnTo>
                  <a:pt x="324" y="680"/>
                </a:lnTo>
                <a:lnTo>
                  <a:pt x="327" y="683"/>
                </a:lnTo>
                <a:lnTo>
                  <a:pt x="330" y="687"/>
                </a:lnTo>
                <a:lnTo>
                  <a:pt x="333" y="689"/>
                </a:lnTo>
                <a:lnTo>
                  <a:pt x="337" y="692"/>
                </a:lnTo>
                <a:lnTo>
                  <a:pt x="341" y="694"/>
                </a:lnTo>
                <a:lnTo>
                  <a:pt x="346" y="695"/>
                </a:lnTo>
                <a:lnTo>
                  <a:pt x="350" y="696"/>
                </a:lnTo>
                <a:lnTo>
                  <a:pt x="355" y="696"/>
                </a:lnTo>
                <a:lnTo>
                  <a:pt x="360" y="696"/>
                </a:lnTo>
                <a:lnTo>
                  <a:pt x="364" y="697"/>
                </a:lnTo>
                <a:lnTo>
                  <a:pt x="368" y="697"/>
                </a:lnTo>
                <a:lnTo>
                  <a:pt x="372" y="698"/>
                </a:lnTo>
                <a:lnTo>
                  <a:pt x="375" y="699"/>
                </a:lnTo>
                <a:lnTo>
                  <a:pt x="378" y="701"/>
                </a:lnTo>
                <a:lnTo>
                  <a:pt x="387" y="705"/>
                </a:lnTo>
                <a:lnTo>
                  <a:pt x="395" y="709"/>
                </a:lnTo>
                <a:lnTo>
                  <a:pt x="402" y="710"/>
                </a:lnTo>
                <a:lnTo>
                  <a:pt x="411" y="713"/>
                </a:lnTo>
                <a:lnTo>
                  <a:pt x="419" y="714"/>
                </a:lnTo>
                <a:lnTo>
                  <a:pt x="427" y="717"/>
                </a:lnTo>
                <a:lnTo>
                  <a:pt x="435" y="720"/>
                </a:lnTo>
                <a:lnTo>
                  <a:pt x="443" y="724"/>
                </a:lnTo>
                <a:lnTo>
                  <a:pt x="446" y="727"/>
                </a:lnTo>
                <a:lnTo>
                  <a:pt x="449" y="730"/>
                </a:lnTo>
                <a:lnTo>
                  <a:pt x="450" y="734"/>
                </a:lnTo>
                <a:lnTo>
                  <a:pt x="452" y="738"/>
                </a:lnTo>
                <a:lnTo>
                  <a:pt x="453" y="742"/>
                </a:lnTo>
                <a:lnTo>
                  <a:pt x="456" y="746"/>
                </a:lnTo>
                <a:lnTo>
                  <a:pt x="457" y="750"/>
                </a:lnTo>
                <a:lnTo>
                  <a:pt x="461" y="753"/>
                </a:lnTo>
                <a:lnTo>
                  <a:pt x="467" y="757"/>
                </a:lnTo>
                <a:lnTo>
                  <a:pt x="472" y="761"/>
                </a:lnTo>
                <a:lnTo>
                  <a:pt x="478" y="765"/>
                </a:lnTo>
                <a:lnTo>
                  <a:pt x="483" y="769"/>
                </a:lnTo>
                <a:lnTo>
                  <a:pt x="489" y="773"/>
                </a:lnTo>
                <a:lnTo>
                  <a:pt x="495" y="776"/>
                </a:lnTo>
                <a:lnTo>
                  <a:pt x="501" y="779"/>
                </a:lnTo>
                <a:lnTo>
                  <a:pt x="508" y="781"/>
                </a:lnTo>
                <a:lnTo>
                  <a:pt x="512" y="781"/>
                </a:lnTo>
                <a:lnTo>
                  <a:pt x="516" y="782"/>
                </a:lnTo>
                <a:lnTo>
                  <a:pt x="520" y="781"/>
                </a:lnTo>
                <a:lnTo>
                  <a:pt x="524" y="781"/>
                </a:lnTo>
                <a:lnTo>
                  <a:pt x="528" y="780"/>
                </a:lnTo>
                <a:lnTo>
                  <a:pt x="531" y="778"/>
                </a:lnTo>
                <a:lnTo>
                  <a:pt x="534" y="776"/>
                </a:lnTo>
                <a:lnTo>
                  <a:pt x="537" y="772"/>
                </a:lnTo>
                <a:lnTo>
                  <a:pt x="537" y="770"/>
                </a:lnTo>
                <a:lnTo>
                  <a:pt x="538" y="768"/>
                </a:lnTo>
                <a:lnTo>
                  <a:pt x="539" y="766"/>
                </a:lnTo>
                <a:lnTo>
                  <a:pt x="539" y="764"/>
                </a:lnTo>
                <a:lnTo>
                  <a:pt x="539" y="761"/>
                </a:lnTo>
                <a:lnTo>
                  <a:pt x="540" y="760"/>
                </a:lnTo>
                <a:lnTo>
                  <a:pt x="540" y="757"/>
                </a:lnTo>
                <a:lnTo>
                  <a:pt x="541" y="755"/>
                </a:lnTo>
                <a:lnTo>
                  <a:pt x="542" y="748"/>
                </a:lnTo>
                <a:lnTo>
                  <a:pt x="541" y="747"/>
                </a:lnTo>
                <a:lnTo>
                  <a:pt x="541" y="745"/>
                </a:lnTo>
                <a:lnTo>
                  <a:pt x="541" y="744"/>
                </a:lnTo>
                <a:lnTo>
                  <a:pt x="542" y="742"/>
                </a:lnTo>
                <a:lnTo>
                  <a:pt x="543" y="740"/>
                </a:lnTo>
                <a:lnTo>
                  <a:pt x="543" y="738"/>
                </a:lnTo>
                <a:lnTo>
                  <a:pt x="544" y="737"/>
                </a:lnTo>
                <a:lnTo>
                  <a:pt x="543" y="735"/>
                </a:lnTo>
                <a:lnTo>
                  <a:pt x="543" y="734"/>
                </a:lnTo>
                <a:lnTo>
                  <a:pt x="542" y="733"/>
                </a:lnTo>
                <a:lnTo>
                  <a:pt x="541" y="732"/>
                </a:lnTo>
                <a:lnTo>
                  <a:pt x="539" y="732"/>
                </a:lnTo>
                <a:lnTo>
                  <a:pt x="538" y="730"/>
                </a:lnTo>
                <a:lnTo>
                  <a:pt x="538" y="728"/>
                </a:lnTo>
                <a:lnTo>
                  <a:pt x="538" y="726"/>
                </a:lnTo>
                <a:lnTo>
                  <a:pt x="539" y="723"/>
                </a:lnTo>
                <a:lnTo>
                  <a:pt x="540" y="722"/>
                </a:lnTo>
                <a:lnTo>
                  <a:pt x="541" y="719"/>
                </a:lnTo>
                <a:lnTo>
                  <a:pt x="541" y="718"/>
                </a:lnTo>
                <a:lnTo>
                  <a:pt x="542" y="715"/>
                </a:lnTo>
                <a:lnTo>
                  <a:pt x="543" y="715"/>
                </a:lnTo>
                <a:lnTo>
                  <a:pt x="545" y="715"/>
                </a:lnTo>
                <a:lnTo>
                  <a:pt x="546" y="715"/>
                </a:lnTo>
                <a:lnTo>
                  <a:pt x="548" y="715"/>
                </a:lnTo>
                <a:lnTo>
                  <a:pt x="549" y="713"/>
                </a:lnTo>
                <a:lnTo>
                  <a:pt x="550" y="710"/>
                </a:lnTo>
                <a:lnTo>
                  <a:pt x="550" y="708"/>
                </a:lnTo>
                <a:lnTo>
                  <a:pt x="549" y="705"/>
                </a:lnTo>
                <a:lnTo>
                  <a:pt x="549" y="703"/>
                </a:lnTo>
                <a:lnTo>
                  <a:pt x="548" y="700"/>
                </a:lnTo>
                <a:lnTo>
                  <a:pt x="548" y="697"/>
                </a:lnTo>
                <a:lnTo>
                  <a:pt x="549" y="695"/>
                </a:lnTo>
                <a:lnTo>
                  <a:pt x="550" y="693"/>
                </a:lnTo>
                <a:lnTo>
                  <a:pt x="552" y="691"/>
                </a:lnTo>
                <a:lnTo>
                  <a:pt x="554" y="689"/>
                </a:lnTo>
                <a:lnTo>
                  <a:pt x="555" y="687"/>
                </a:lnTo>
                <a:lnTo>
                  <a:pt x="557" y="685"/>
                </a:lnTo>
                <a:lnTo>
                  <a:pt x="558" y="683"/>
                </a:lnTo>
                <a:lnTo>
                  <a:pt x="559" y="680"/>
                </a:lnTo>
                <a:lnTo>
                  <a:pt x="560" y="678"/>
                </a:lnTo>
                <a:lnTo>
                  <a:pt x="557" y="677"/>
                </a:lnTo>
                <a:lnTo>
                  <a:pt x="554" y="676"/>
                </a:lnTo>
                <a:lnTo>
                  <a:pt x="551" y="674"/>
                </a:lnTo>
                <a:lnTo>
                  <a:pt x="548" y="673"/>
                </a:lnTo>
                <a:lnTo>
                  <a:pt x="548" y="671"/>
                </a:lnTo>
                <a:lnTo>
                  <a:pt x="548" y="668"/>
                </a:lnTo>
                <a:lnTo>
                  <a:pt x="546" y="667"/>
                </a:lnTo>
                <a:lnTo>
                  <a:pt x="545" y="664"/>
                </a:lnTo>
                <a:lnTo>
                  <a:pt x="544" y="663"/>
                </a:lnTo>
                <a:lnTo>
                  <a:pt x="543" y="660"/>
                </a:lnTo>
                <a:lnTo>
                  <a:pt x="543" y="659"/>
                </a:lnTo>
                <a:lnTo>
                  <a:pt x="544" y="657"/>
                </a:lnTo>
                <a:lnTo>
                  <a:pt x="545" y="655"/>
                </a:lnTo>
                <a:lnTo>
                  <a:pt x="546" y="652"/>
                </a:lnTo>
                <a:lnTo>
                  <a:pt x="548" y="651"/>
                </a:lnTo>
                <a:lnTo>
                  <a:pt x="549" y="648"/>
                </a:lnTo>
                <a:lnTo>
                  <a:pt x="550" y="646"/>
                </a:lnTo>
                <a:lnTo>
                  <a:pt x="551" y="645"/>
                </a:lnTo>
                <a:lnTo>
                  <a:pt x="552" y="642"/>
                </a:lnTo>
                <a:lnTo>
                  <a:pt x="553" y="640"/>
                </a:lnTo>
                <a:lnTo>
                  <a:pt x="553" y="637"/>
                </a:lnTo>
                <a:lnTo>
                  <a:pt x="553" y="635"/>
                </a:lnTo>
                <a:lnTo>
                  <a:pt x="553" y="633"/>
                </a:lnTo>
                <a:lnTo>
                  <a:pt x="552" y="632"/>
                </a:lnTo>
                <a:lnTo>
                  <a:pt x="550" y="630"/>
                </a:lnTo>
                <a:lnTo>
                  <a:pt x="548" y="629"/>
                </a:lnTo>
                <a:lnTo>
                  <a:pt x="546" y="628"/>
                </a:lnTo>
                <a:lnTo>
                  <a:pt x="544" y="625"/>
                </a:lnTo>
                <a:lnTo>
                  <a:pt x="543" y="625"/>
                </a:lnTo>
                <a:lnTo>
                  <a:pt x="543" y="624"/>
                </a:lnTo>
                <a:lnTo>
                  <a:pt x="544" y="622"/>
                </a:lnTo>
                <a:lnTo>
                  <a:pt x="544" y="621"/>
                </a:lnTo>
                <a:lnTo>
                  <a:pt x="545" y="621"/>
                </a:lnTo>
                <a:lnTo>
                  <a:pt x="546" y="621"/>
                </a:lnTo>
                <a:lnTo>
                  <a:pt x="547" y="620"/>
                </a:lnTo>
                <a:lnTo>
                  <a:pt x="548" y="619"/>
                </a:lnTo>
                <a:lnTo>
                  <a:pt x="548" y="617"/>
                </a:lnTo>
                <a:lnTo>
                  <a:pt x="546" y="615"/>
                </a:lnTo>
                <a:lnTo>
                  <a:pt x="545" y="614"/>
                </a:lnTo>
                <a:lnTo>
                  <a:pt x="544" y="612"/>
                </a:lnTo>
                <a:lnTo>
                  <a:pt x="545" y="610"/>
                </a:lnTo>
                <a:lnTo>
                  <a:pt x="548" y="607"/>
                </a:lnTo>
                <a:lnTo>
                  <a:pt x="550" y="605"/>
                </a:lnTo>
                <a:lnTo>
                  <a:pt x="553" y="603"/>
                </a:lnTo>
                <a:lnTo>
                  <a:pt x="556" y="602"/>
                </a:lnTo>
                <a:lnTo>
                  <a:pt x="558" y="600"/>
                </a:lnTo>
                <a:lnTo>
                  <a:pt x="560" y="597"/>
                </a:lnTo>
                <a:lnTo>
                  <a:pt x="562" y="594"/>
                </a:lnTo>
                <a:lnTo>
                  <a:pt x="563" y="592"/>
                </a:lnTo>
                <a:lnTo>
                  <a:pt x="564" y="589"/>
                </a:lnTo>
                <a:lnTo>
                  <a:pt x="564" y="587"/>
                </a:lnTo>
                <a:lnTo>
                  <a:pt x="564" y="583"/>
                </a:lnTo>
                <a:lnTo>
                  <a:pt x="563" y="582"/>
                </a:lnTo>
                <a:lnTo>
                  <a:pt x="561" y="580"/>
                </a:lnTo>
                <a:lnTo>
                  <a:pt x="559" y="579"/>
                </a:lnTo>
                <a:lnTo>
                  <a:pt x="557" y="578"/>
                </a:lnTo>
                <a:lnTo>
                  <a:pt x="556" y="576"/>
                </a:lnTo>
                <a:lnTo>
                  <a:pt x="554" y="574"/>
                </a:lnTo>
                <a:lnTo>
                  <a:pt x="553" y="571"/>
                </a:lnTo>
                <a:lnTo>
                  <a:pt x="553" y="569"/>
                </a:lnTo>
                <a:lnTo>
                  <a:pt x="554" y="569"/>
                </a:lnTo>
                <a:lnTo>
                  <a:pt x="555" y="569"/>
                </a:lnTo>
                <a:lnTo>
                  <a:pt x="557" y="569"/>
                </a:lnTo>
                <a:lnTo>
                  <a:pt x="559" y="566"/>
                </a:lnTo>
                <a:lnTo>
                  <a:pt x="559" y="563"/>
                </a:lnTo>
                <a:lnTo>
                  <a:pt x="559" y="560"/>
                </a:lnTo>
                <a:lnTo>
                  <a:pt x="558" y="557"/>
                </a:lnTo>
                <a:lnTo>
                  <a:pt x="557" y="555"/>
                </a:lnTo>
                <a:lnTo>
                  <a:pt x="556" y="552"/>
                </a:lnTo>
                <a:lnTo>
                  <a:pt x="554" y="549"/>
                </a:lnTo>
                <a:lnTo>
                  <a:pt x="553" y="545"/>
                </a:lnTo>
                <a:lnTo>
                  <a:pt x="556" y="544"/>
                </a:lnTo>
                <a:lnTo>
                  <a:pt x="558" y="544"/>
                </a:lnTo>
                <a:lnTo>
                  <a:pt x="560" y="542"/>
                </a:lnTo>
                <a:lnTo>
                  <a:pt x="562" y="540"/>
                </a:lnTo>
                <a:lnTo>
                  <a:pt x="564" y="540"/>
                </a:lnTo>
                <a:lnTo>
                  <a:pt x="565" y="537"/>
                </a:lnTo>
                <a:lnTo>
                  <a:pt x="568" y="536"/>
                </a:lnTo>
                <a:lnTo>
                  <a:pt x="569" y="533"/>
                </a:lnTo>
                <a:lnTo>
                  <a:pt x="568" y="533"/>
                </a:lnTo>
                <a:lnTo>
                  <a:pt x="565" y="533"/>
                </a:lnTo>
                <a:lnTo>
                  <a:pt x="564" y="533"/>
                </a:lnTo>
                <a:lnTo>
                  <a:pt x="563" y="529"/>
                </a:lnTo>
                <a:lnTo>
                  <a:pt x="563" y="526"/>
                </a:lnTo>
                <a:lnTo>
                  <a:pt x="564" y="523"/>
                </a:lnTo>
                <a:lnTo>
                  <a:pt x="565" y="520"/>
                </a:lnTo>
                <a:lnTo>
                  <a:pt x="568" y="517"/>
                </a:lnTo>
                <a:lnTo>
                  <a:pt x="569" y="514"/>
                </a:lnTo>
                <a:lnTo>
                  <a:pt x="570" y="512"/>
                </a:lnTo>
                <a:lnTo>
                  <a:pt x="569" y="509"/>
                </a:lnTo>
                <a:lnTo>
                  <a:pt x="564" y="501"/>
                </a:lnTo>
                <a:lnTo>
                  <a:pt x="560" y="494"/>
                </a:lnTo>
                <a:lnTo>
                  <a:pt x="554" y="486"/>
                </a:lnTo>
                <a:lnTo>
                  <a:pt x="548" y="480"/>
                </a:lnTo>
                <a:lnTo>
                  <a:pt x="542" y="473"/>
                </a:lnTo>
                <a:lnTo>
                  <a:pt x="535" y="466"/>
                </a:lnTo>
                <a:lnTo>
                  <a:pt x="529" y="460"/>
                </a:lnTo>
                <a:lnTo>
                  <a:pt x="522" y="453"/>
                </a:lnTo>
                <a:lnTo>
                  <a:pt x="520" y="455"/>
                </a:lnTo>
              </a:path>
            </a:pathLst>
          </a:custGeom>
          <a:solidFill>
            <a:srgbClr val="FFCC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9" name="Freeform 357"/>
          <p:cNvSpPr>
            <a:spLocks/>
          </p:cNvSpPr>
          <p:nvPr/>
        </p:nvSpPr>
        <p:spPr bwMode="auto">
          <a:xfrm>
            <a:off x="4608513" y="4532313"/>
            <a:ext cx="993775" cy="1873250"/>
          </a:xfrm>
          <a:custGeom>
            <a:avLst/>
            <a:gdLst>
              <a:gd name="T0" fmla="*/ 216768 w 651"/>
              <a:gd name="T1" fmla="*/ 1444 h 1297"/>
              <a:gd name="T2" fmla="*/ 314466 w 651"/>
              <a:gd name="T3" fmla="*/ 23109 h 1297"/>
              <a:gd name="T4" fmla="*/ 358736 w 651"/>
              <a:gd name="T5" fmla="*/ 14443 h 1297"/>
              <a:gd name="T6" fmla="*/ 428957 w 651"/>
              <a:gd name="T7" fmla="*/ 25997 h 1297"/>
              <a:gd name="T8" fmla="*/ 506810 w 651"/>
              <a:gd name="T9" fmla="*/ 85213 h 1297"/>
              <a:gd name="T10" fmla="*/ 673202 w 651"/>
              <a:gd name="T11" fmla="*/ 180537 h 1297"/>
              <a:gd name="T12" fmla="*/ 709839 w 651"/>
              <a:gd name="T13" fmla="*/ 264306 h 1297"/>
              <a:gd name="T14" fmla="*/ 725105 w 651"/>
              <a:gd name="T15" fmla="*/ 337965 h 1297"/>
              <a:gd name="T16" fmla="*/ 786166 w 651"/>
              <a:gd name="T17" fmla="*/ 362518 h 1297"/>
              <a:gd name="T18" fmla="*/ 839595 w 651"/>
              <a:gd name="T19" fmla="*/ 349519 h 1297"/>
              <a:gd name="T20" fmla="*/ 912869 w 651"/>
              <a:gd name="T21" fmla="*/ 307635 h 1297"/>
              <a:gd name="T22" fmla="*/ 960191 w 651"/>
              <a:gd name="T23" fmla="*/ 241197 h 1297"/>
              <a:gd name="T24" fmla="*/ 983089 w 651"/>
              <a:gd name="T25" fmla="*/ 317745 h 1297"/>
              <a:gd name="T26" fmla="*/ 854860 w 651"/>
              <a:gd name="T27" fmla="*/ 400070 h 1297"/>
              <a:gd name="T28" fmla="*/ 764794 w 651"/>
              <a:gd name="T29" fmla="*/ 499726 h 1297"/>
              <a:gd name="T30" fmla="*/ 711366 w 651"/>
              <a:gd name="T31" fmla="*/ 615269 h 1297"/>
              <a:gd name="T32" fmla="*/ 699153 w 651"/>
              <a:gd name="T33" fmla="*/ 717814 h 1297"/>
              <a:gd name="T34" fmla="*/ 717472 w 651"/>
              <a:gd name="T35" fmla="*/ 808805 h 1297"/>
              <a:gd name="T36" fmla="*/ 746476 w 651"/>
              <a:gd name="T37" fmla="*/ 883908 h 1297"/>
              <a:gd name="T38" fmla="*/ 778533 w 651"/>
              <a:gd name="T39" fmla="*/ 928681 h 1297"/>
              <a:gd name="T40" fmla="*/ 653357 w 651"/>
              <a:gd name="T41" fmla="*/ 1041336 h 1297"/>
              <a:gd name="T42" fmla="*/ 486965 w 651"/>
              <a:gd name="T43" fmla="*/ 1057224 h 1297"/>
              <a:gd name="T44" fmla="*/ 497651 w 651"/>
              <a:gd name="T45" fmla="*/ 1097664 h 1297"/>
              <a:gd name="T46" fmla="*/ 474753 w 651"/>
              <a:gd name="T47" fmla="*/ 1139548 h 1297"/>
              <a:gd name="T48" fmla="*/ 456434 w 651"/>
              <a:gd name="T49" fmla="*/ 1185766 h 1297"/>
              <a:gd name="T50" fmla="*/ 396899 w 651"/>
              <a:gd name="T51" fmla="*/ 1195876 h 1297"/>
              <a:gd name="T52" fmla="*/ 335838 w 651"/>
              <a:gd name="T53" fmla="*/ 1185766 h 1297"/>
              <a:gd name="T54" fmla="*/ 351103 w 651"/>
              <a:gd name="T55" fmla="*/ 1237760 h 1297"/>
              <a:gd name="T56" fmla="*/ 378581 w 651"/>
              <a:gd name="T57" fmla="*/ 1270979 h 1297"/>
              <a:gd name="T58" fmla="*/ 396899 w 651"/>
              <a:gd name="T59" fmla="*/ 1256536 h 1297"/>
              <a:gd name="T60" fmla="*/ 386214 w 651"/>
              <a:gd name="T61" fmla="*/ 1295532 h 1297"/>
              <a:gd name="T62" fmla="*/ 352630 w 651"/>
              <a:gd name="T63" fmla="*/ 1335972 h 1297"/>
              <a:gd name="T64" fmla="*/ 337364 w 651"/>
              <a:gd name="T65" fmla="*/ 1403854 h 1297"/>
              <a:gd name="T66" fmla="*/ 286989 w 651"/>
              <a:gd name="T67" fmla="*/ 1442850 h 1297"/>
              <a:gd name="T68" fmla="*/ 271723 w 651"/>
              <a:gd name="T69" fmla="*/ 1552617 h 1297"/>
              <a:gd name="T70" fmla="*/ 334311 w 651"/>
              <a:gd name="T71" fmla="*/ 1568504 h 1297"/>
              <a:gd name="T72" fmla="*/ 329732 w 651"/>
              <a:gd name="T73" fmla="*/ 1613277 h 1297"/>
              <a:gd name="T74" fmla="*/ 290042 w 651"/>
              <a:gd name="T75" fmla="*/ 1650829 h 1297"/>
              <a:gd name="T76" fmla="*/ 250352 w 651"/>
              <a:gd name="T77" fmla="*/ 1704268 h 1297"/>
              <a:gd name="T78" fmla="*/ 215242 w 651"/>
              <a:gd name="T79" fmla="*/ 1754818 h 1297"/>
              <a:gd name="T80" fmla="*/ 201503 w 651"/>
              <a:gd name="T81" fmla="*/ 1812590 h 1297"/>
              <a:gd name="T82" fmla="*/ 161813 w 651"/>
              <a:gd name="T83" fmla="*/ 1868917 h 1297"/>
              <a:gd name="T84" fmla="*/ 76327 w 651"/>
              <a:gd name="T85" fmla="*/ 1806812 h 1297"/>
              <a:gd name="T86" fmla="*/ 32057 w 651"/>
              <a:gd name="T87" fmla="*/ 1724488 h 1297"/>
              <a:gd name="T88" fmla="*/ 47323 w 651"/>
              <a:gd name="T89" fmla="*/ 1582947 h 1297"/>
              <a:gd name="T90" fmla="*/ 53429 w 651"/>
              <a:gd name="T91" fmla="*/ 1522287 h 1297"/>
              <a:gd name="T92" fmla="*/ 39690 w 651"/>
              <a:gd name="T93" fmla="*/ 1448627 h 1297"/>
              <a:gd name="T94" fmla="*/ 54955 w 651"/>
              <a:gd name="T95" fmla="*/ 1406743 h 1297"/>
              <a:gd name="T96" fmla="*/ 25951 w 651"/>
              <a:gd name="T97" fmla="*/ 1357637 h 1297"/>
              <a:gd name="T98" fmla="*/ 3053 w 651"/>
              <a:gd name="T99" fmla="*/ 1231983 h 1297"/>
              <a:gd name="T100" fmla="*/ 15265 w 651"/>
              <a:gd name="T101" fmla="*/ 1116440 h 1297"/>
              <a:gd name="T102" fmla="*/ 33584 w 651"/>
              <a:gd name="T103" fmla="*/ 1080332 h 1297"/>
              <a:gd name="T104" fmla="*/ 10686 w 651"/>
              <a:gd name="T105" fmla="*/ 995119 h 1297"/>
              <a:gd name="T106" fmla="*/ 35110 w 651"/>
              <a:gd name="T107" fmla="*/ 859355 h 1297"/>
              <a:gd name="T108" fmla="*/ 68694 w 651"/>
              <a:gd name="T109" fmla="*/ 787141 h 1297"/>
              <a:gd name="T110" fmla="*/ 29004 w 651"/>
              <a:gd name="T111" fmla="*/ 661487 h 1297"/>
              <a:gd name="T112" fmla="*/ 25951 w 651"/>
              <a:gd name="T113" fmla="*/ 582051 h 1297"/>
              <a:gd name="T114" fmla="*/ 30531 w 651"/>
              <a:gd name="T115" fmla="*/ 498282 h 1297"/>
              <a:gd name="T116" fmla="*/ 79380 w 651"/>
              <a:gd name="T117" fmla="*/ 350964 h 1297"/>
              <a:gd name="T118" fmla="*/ 99225 w 651"/>
              <a:gd name="T119" fmla="*/ 271527 h 1297"/>
              <a:gd name="T120" fmla="*/ 114490 w 651"/>
              <a:gd name="T121" fmla="*/ 177648 h 129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51"/>
              <a:gd name="T184" fmla="*/ 0 h 1297"/>
              <a:gd name="T185" fmla="*/ 651 w 651"/>
              <a:gd name="T186" fmla="*/ 1297 h 129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51" h="1297">
                <a:moveTo>
                  <a:pt x="107" y="44"/>
                </a:moveTo>
                <a:lnTo>
                  <a:pt x="110" y="42"/>
                </a:lnTo>
                <a:lnTo>
                  <a:pt x="112" y="40"/>
                </a:lnTo>
                <a:lnTo>
                  <a:pt x="114" y="38"/>
                </a:lnTo>
                <a:lnTo>
                  <a:pt x="115" y="36"/>
                </a:lnTo>
                <a:lnTo>
                  <a:pt x="117" y="33"/>
                </a:lnTo>
                <a:lnTo>
                  <a:pt x="119" y="31"/>
                </a:lnTo>
                <a:lnTo>
                  <a:pt x="122" y="29"/>
                </a:lnTo>
                <a:lnTo>
                  <a:pt x="123" y="27"/>
                </a:lnTo>
                <a:lnTo>
                  <a:pt x="125" y="25"/>
                </a:lnTo>
                <a:lnTo>
                  <a:pt x="126" y="22"/>
                </a:lnTo>
                <a:lnTo>
                  <a:pt x="129" y="19"/>
                </a:lnTo>
                <a:lnTo>
                  <a:pt x="131" y="17"/>
                </a:lnTo>
                <a:lnTo>
                  <a:pt x="133" y="14"/>
                </a:lnTo>
                <a:lnTo>
                  <a:pt x="135" y="10"/>
                </a:lnTo>
                <a:lnTo>
                  <a:pt x="136" y="8"/>
                </a:lnTo>
                <a:lnTo>
                  <a:pt x="137" y="4"/>
                </a:lnTo>
                <a:lnTo>
                  <a:pt x="139" y="2"/>
                </a:lnTo>
                <a:lnTo>
                  <a:pt x="142" y="1"/>
                </a:lnTo>
                <a:lnTo>
                  <a:pt x="146" y="0"/>
                </a:lnTo>
                <a:lnTo>
                  <a:pt x="149" y="2"/>
                </a:lnTo>
                <a:lnTo>
                  <a:pt x="152" y="2"/>
                </a:lnTo>
                <a:lnTo>
                  <a:pt x="153" y="3"/>
                </a:lnTo>
                <a:lnTo>
                  <a:pt x="156" y="4"/>
                </a:lnTo>
                <a:lnTo>
                  <a:pt x="157" y="5"/>
                </a:lnTo>
                <a:lnTo>
                  <a:pt x="158" y="6"/>
                </a:lnTo>
                <a:lnTo>
                  <a:pt x="161" y="7"/>
                </a:lnTo>
                <a:lnTo>
                  <a:pt x="162" y="8"/>
                </a:lnTo>
                <a:lnTo>
                  <a:pt x="163" y="10"/>
                </a:lnTo>
                <a:lnTo>
                  <a:pt x="167" y="12"/>
                </a:lnTo>
                <a:lnTo>
                  <a:pt x="172" y="13"/>
                </a:lnTo>
                <a:lnTo>
                  <a:pt x="176" y="13"/>
                </a:lnTo>
                <a:lnTo>
                  <a:pt x="182" y="13"/>
                </a:lnTo>
                <a:lnTo>
                  <a:pt x="187" y="12"/>
                </a:lnTo>
                <a:lnTo>
                  <a:pt x="192" y="12"/>
                </a:lnTo>
                <a:lnTo>
                  <a:pt x="197" y="12"/>
                </a:lnTo>
                <a:lnTo>
                  <a:pt x="203" y="14"/>
                </a:lnTo>
                <a:lnTo>
                  <a:pt x="206" y="16"/>
                </a:lnTo>
                <a:lnTo>
                  <a:pt x="209" y="18"/>
                </a:lnTo>
                <a:lnTo>
                  <a:pt x="212" y="21"/>
                </a:lnTo>
                <a:lnTo>
                  <a:pt x="215" y="23"/>
                </a:lnTo>
                <a:lnTo>
                  <a:pt x="217" y="26"/>
                </a:lnTo>
                <a:lnTo>
                  <a:pt x="219" y="29"/>
                </a:lnTo>
                <a:lnTo>
                  <a:pt x="221" y="33"/>
                </a:lnTo>
                <a:lnTo>
                  <a:pt x="222" y="36"/>
                </a:lnTo>
                <a:lnTo>
                  <a:pt x="222" y="33"/>
                </a:lnTo>
                <a:lnTo>
                  <a:pt x="223" y="29"/>
                </a:lnTo>
                <a:lnTo>
                  <a:pt x="224" y="26"/>
                </a:lnTo>
                <a:lnTo>
                  <a:pt x="226" y="22"/>
                </a:lnTo>
                <a:lnTo>
                  <a:pt x="227" y="20"/>
                </a:lnTo>
                <a:lnTo>
                  <a:pt x="230" y="18"/>
                </a:lnTo>
                <a:lnTo>
                  <a:pt x="232" y="14"/>
                </a:lnTo>
                <a:lnTo>
                  <a:pt x="235" y="13"/>
                </a:lnTo>
                <a:lnTo>
                  <a:pt x="234" y="13"/>
                </a:lnTo>
                <a:lnTo>
                  <a:pt x="234" y="12"/>
                </a:lnTo>
                <a:lnTo>
                  <a:pt x="235" y="10"/>
                </a:lnTo>
                <a:lnTo>
                  <a:pt x="237" y="9"/>
                </a:lnTo>
                <a:lnTo>
                  <a:pt x="238" y="9"/>
                </a:lnTo>
                <a:lnTo>
                  <a:pt x="244" y="9"/>
                </a:lnTo>
                <a:lnTo>
                  <a:pt x="250" y="10"/>
                </a:lnTo>
                <a:lnTo>
                  <a:pt x="254" y="9"/>
                </a:lnTo>
                <a:lnTo>
                  <a:pt x="260" y="8"/>
                </a:lnTo>
                <a:lnTo>
                  <a:pt x="265" y="8"/>
                </a:lnTo>
                <a:lnTo>
                  <a:pt x="270" y="7"/>
                </a:lnTo>
                <a:lnTo>
                  <a:pt x="276" y="8"/>
                </a:lnTo>
                <a:lnTo>
                  <a:pt x="281" y="8"/>
                </a:lnTo>
                <a:lnTo>
                  <a:pt x="281" y="10"/>
                </a:lnTo>
                <a:lnTo>
                  <a:pt x="282" y="10"/>
                </a:lnTo>
                <a:lnTo>
                  <a:pt x="284" y="11"/>
                </a:lnTo>
                <a:lnTo>
                  <a:pt x="284" y="13"/>
                </a:lnTo>
                <a:lnTo>
                  <a:pt x="282" y="12"/>
                </a:lnTo>
                <a:lnTo>
                  <a:pt x="280" y="11"/>
                </a:lnTo>
                <a:lnTo>
                  <a:pt x="279" y="10"/>
                </a:lnTo>
                <a:lnTo>
                  <a:pt x="280" y="14"/>
                </a:lnTo>
                <a:lnTo>
                  <a:pt x="281" y="18"/>
                </a:lnTo>
                <a:lnTo>
                  <a:pt x="284" y="20"/>
                </a:lnTo>
                <a:lnTo>
                  <a:pt x="286" y="22"/>
                </a:lnTo>
                <a:lnTo>
                  <a:pt x="288" y="26"/>
                </a:lnTo>
                <a:lnTo>
                  <a:pt x="292" y="27"/>
                </a:lnTo>
                <a:lnTo>
                  <a:pt x="293" y="29"/>
                </a:lnTo>
                <a:lnTo>
                  <a:pt x="296" y="31"/>
                </a:lnTo>
                <a:lnTo>
                  <a:pt x="299" y="34"/>
                </a:lnTo>
                <a:lnTo>
                  <a:pt x="303" y="37"/>
                </a:lnTo>
                <a:lnTo>
                  <a:pt x="306" y="39"/>
                </a:lnTo>
                <a:lnTo>
                  <a:pt x="308" y="43"/>
                </a:lnTo>
                <a:lnTo>
                  <a:pt x="309" y="46"/>
                </a:lnTo>
                <a:lnTo>
                  <a:pt x="311" y="48"/>
                </a:lnTo>
                <a:lnTo>
                  <a:pt x="313" y="49"/>
                </a:lnTo>
                <a:lnTo>
                  <a:pt x="315" y="50"/>
                </a:lnTo>
                <a:lnTo>
                  <a:pt x="318" y="51"/>
                </a:lnTo>
                <a:lnTo>
                  <a:pt x="320" y="52"/>
                </a:lnTo>
                <a:lnTo>
                  <a:pt x="323" y="53"/>
                </a:lnTo>
                <a:lnTo>
                  <a:pt x="326" y="54"/>
                </a:lnTo>
                <a:lnTo>
                  <a:pt x="332" y="59"/>
                </a:lnTo>
                <a:lnTo>
                  <a:pt x="339" y="64"/>
                </a:lnTo>
                <a:lnTo>
                  <a:pt x="344" y="69"/>
                </a:lnTo>
                <a:lnTo>
                  <a:pt x="350" y="73"/>
                </a:lnTo>
                <a:lnTo>
                  <a:pt x="356" y="78"/>
                </a:lnTo>
                <a:lnTo>
                  <a:pt x="362" y="83"/>
                </a:lnTo>
                <a:lnTo>
                  <a:pt x="368" y="87"/>
                </a:lnTo>
                <a:lnTo>
                  <a:pt x="374" y="92"/>
                </a:lnTo>
                <a:lnTo>
                  <a:pt x="378" y="94"/>
                </a:lnTo>
                <a:lnTo>
                  <a:pt x="383" y="95"/>
                </a:lnTo>
                <a:lnTo>
                  <a:pt x="387" y="95"/>
                </a:lnTo>
                <a:lnTo>
                  <a:pt x="392" y="95"/>
                </a:lnTo>
                <a:lnTo>
                  <a:pt x="397" y="95"/>
                </a:lnTo>
                <a:lnTo>
                  <a:pt x="400" y="96"/>
                </a:lnTo>
                <a:lnTo>
                  <a:pt x="404" y="97"/>
                </a:lnTo>
                <a:lnTo>
                  <a:pt x="408" y="99"/>
                </a:lnTo>
                <a:lnTo>
                  <a:pt x="416" y="107"/>
                </a:lnTo>
                <a:lnTo>
                  <a:pt x="424" y="112"/>
                </a:lnTo>
                <a:lnTo>
                  <a:pt x="432" y="120"/>
                </a:lnTo>
                <a:lnTo>
                  <a:pt x="441" y="125"/>
                </a:lnTo>
                <a:lnTo>
                  <a:pt x="449" y="130"/>
                </a:lnTo>
                <a:lnTo>
                  <a:pt x="458" y="135"/>
                </a:lnTo>
                <a:lnTo>
                  <a:pt x="468" y="138"/>
                </a:lnTo>
                <a:lnTo>
                  <a:pt x="478" y="141"/>
                </a:lnTo>
                <a:lnTo>
                  <a:pt x="481" y="143"/>
                </a:lnTo>
                <a:lnTo>
                  <a:pt x="484" y="145"/>
                </a:lnTo>
                <a:lnTo>
                  <a:pt x="486" y="147"/>
                </a:lnTo>
                <a:lnTo>
                  <a:pt x="486" y="150"/>
                </a:lnTo>
                <a:lnTo>
                  <a:pt x="486" y="154"/>
                </a:lnTo>
                <a:lnTo>
                  <a:pt x="484" y="158"/>
                </a:lnTo>
                <a:lnTo>
                  <a:pt x="481" y="161"/>
                </a:lnTo>
                <a:lnTo>
                  <a:pt x="478" y="163"/>
                </a:lnTo>
                <a:lnTo>
                  <a:pt x="475" y="167"/>
                </a:lnTo>
                <a:lnTo>
                  <a:pt x="472" y="170"/>
                </a:lnTo>
                <a:lnTo>
                  <a:pt x="469" y="173"/>
                </a:lnTo>
                <a:lnTo>
                  <a:pt x="467" y="176"/>
                </a:lnTo>
                <a:lnTo>
                  <a:pt x="466" y="179"/>
                </a:lnTo>
                <a:lnTo>
                  <a:pt x="466" y="180"/>
                </a:lnTo>
                <a:lnTo>
                  <a:pt x="465" y="183"/>
                </a:lnTo>
                <a:lnTo>
                  <a:pt x="465" y="185"/>
                </a:lnTo>
                <a:lnTo>
                  <a:pt x="465" y="187"/>
                </a:lnTo>
                <a:lnTo>
                  <a:pt x="464" y="189"/>
                </a:lnTo>
                <a:lnTo>
                  <a:pt x="464" y="190"/>
                </a:lnTo>
                <a:lnTo>
                  <a:pt x="463" y="192"/>
                </a:lnTo>
                <a:lnTo>
                  <a:pt x="459" y="197"/>
                </a:lnTo>
                <a:lnTo>
                  <a:pt x="456" y="202"/>
                </a:lnTo>
                <a:lnTo>
                  <a:pt x="452" y="207"/>
                </a:lnTo>
                <a:lnTo>
                  <a:pt x="449" y="212"/>
                </a:lnTo>
                <a:lnTo>
                  <a:pt x="447" y="217"/>
                </a:lnTo>
                <a:lnTo>
                  <a:pt x="446" y="222"/>
                </a:lnTo>
                <a:lnTo>
                  <a:pt x="446" y="227"/>
                </a:lnTo>
                <a:lnTo>
                  <a:pt x="447" y="232"/>
                </a:lnTo>
                <a:lnTo>
                  <a:pt x="451" y="235"/>
                </a:lnTo>
                <a:lnTo>
                  <a:pt x="455" y="236"/>
                </a:lnTo>
                <a:lnTo>
                  <a:pt x="459" y="236"/>
                </a:lnTo>
                <a:lnTo>
                  <a:pt x="464" y="235"/>
                </a:lnTo>
                <a:lnTo>
                  <a:pt x="470" y="234"/>
                </a:lnTo>
                <a:lnTo>
                  <a:pt x="475" y="234"/>
                </a:lnTo>
                <a:lnTo>
                  <a:pt x="480" y="234"/>
                </a:lnTo>
                <a:lnTo>
                  <a:pt x="485" y="234"/>
                </a:lnTo>
                <a:lnTo>
                  <a:pt x="486" y="236"/>
                </a:lnTo>
                <a:lnTo>
                  <a:pt x="489" y="238"/>
                </a:lnTo>
                <a:lnTo>
                  <a:pt x="490" y="238"/>
                </a:lnTo>
                <a:lnTo>
                  <a:pt x="492" y="240"/>
                </a:lnTo>
                <a:lnTo>
                  <a:pt x="493" y="242"/>
                </a:lnTo>
                <a:lnTo>
                  <a:pt x="496" y="243"/>
                </a:lnTo>
                <a:lnTo>
                  <a:pt x="497" y="244"/>
                </a:lnTo>
                <a:lnTo>
                  <a:pt x="500" y="245"/>
                </a:lnTo>
                <a:lnTo>
                  <a:pt x="501" y="245"/>
                </a:lnTo>
                <a:lnTo>
                  <a:pt x="503" y="245"/>
                </a:lnTo>
                <a:lnTo>
                  <a:pt x="505" y="244"/>
                </a:lnTo>
                <a:lnTo>
                  <a:pt x="507" y="242"/>
                </a:lnTo>
                <a:lnTo>
                  <a:pt x="509" y="244"/>
                </a:lnTo>
                <a:lnTo>
                  <a:pt x="510" y="246"/>
                </a:lnTo>
                <a:lnTo>
                  <a:pt x="512" y="248"/>
                </a:lnTo>
                <a:lnTo>
                  <a:pt x="513" y="249"/>
                </a:lnTo>
                <a:lnTo>
                  <a:pt x="515" y="251"/>
                </a:lnTo>
                <a:lnTo>
                  <a:pt x="517" y="252"/>
                </a:lnTo>
                <a:lnTo>
                  <a:pt x="519" y="252"/>
                </a:lnTo>
                <a:lnTo>
                  <a:pt x="521" y="251"/>
                </a:lnTo>
                <a:lnTo>
                  <a:pt x="523" y="250"/>
                </a:lnTo>
                <a:lnTo>
                  <a:pt x="524" y="250"/>
                </a:lnTo>
                <a:lnTo>
                  <a:pt x="527" y="249"/>
                </a:lnTo>
                <a:lnTo>
                  <a:pt x="528" y="248"/>
                </a:lnTo>
                <a:lnTo>
                  <a:pt x="531" y="247"/>
                </a:lnTo>
                <a:lnTo>
                  <a:pt x="532" y="247"/>
                </a:lnTo>
                <a:lnTo>
                  <a:pt x="534" y="248"/>
                </a:lnTo>
                <a:lnTo>
                  <a:pt x="536" y="248"/>
                </a:lnTo>
                <a:lnTo>
                  <a:pt x="539" y="249"/>
                </a:lnTo>
                <a:lnTo>
                  <a:pt x="540" y="250"/>
                </a:lnTo>
                <a:lnTo>
                  <a:pt x="543" y="250"/>
                </a:lnTo>
                <a:lnTo>
                  <a:pt x="544" y="249"/>
                </a:lnTo>
                <a:lnTo>
                  <a:pt x="547" y="248"/>
                </a:lnTo>
                <a:lnTo>
                  <a:pt x="548" y="247"/>
                </a:lnTo>
                <a:lnTo>
                  <a:pt x="549" y="245"/>
                </a:lnTo>
                <a:lnTo>
                  <a:pt x="550" y="242"/>
                </a:lnTo>
                <a:lnTo>
                  <a:pt x="551" y="241"/>
                </a:lnTo>
                <a:lnTo>
                  <a:pt x="551" y="238"/>
                </a:lnTo>
                <a:lnTo>
                  <a:pt x="553" y="238"/>
                </a:lnTo>
                <a:lnTo>
                  <a:pt x="555" y="236"/>
                </a:lnTo>
                <a:lnTo>
                  <a:pt x="557" y="235"/>
                </a:lnTo>
                <a:lnTo>
                  <a:pt x="559" y="236"/>
                </a:lnTo>
                <a:lnTo>
                  <a:pt x="561" y="238"/>
                </a:lnTo>
                <a:lnTo>
                  <a:pt x="563" y="239"/>
                </a:lnTo>
                <a:lnTo>
                  <a:pt x="565" y="240"/>
                </a:lnTo>
                <a:lnTo>
                  <a:pt x="567" y="242"/>
                </a:lnTo>
                <a:lnTo>
                  <a:pt x="568" y="242"/>
                </a:lnTo>
                <a:lnTo>
                  <a:pt x="571" y="242"/>
                </a:lnTo>
                <a:lnTo>
                  <a:pt x="574" y="240"/>
                </a:lnTo>
                <a:lnTo>
                  <a:pt x="576" y="236"/>
                </a:lnTo>
                <a:lnTo>
                  <a:pt x="578" y="233"/>
                </a:lnTo>
                <a:lnTo>
                  <a:pt x="582" y="230"/>
                </a:lnTo>
                <a:lnTo>
                  <a:pt x="586" y="223"/>
                </a:lnTo>
                <a:lnTo>
                  <a:pt x="592" y="218"/>
                </a:lnTo>
                <a:lnTo>
                  <a:pt x="598" y="213"/>
                </a:lnTo>
                <a:lnTo>
                  <a:pt x="603" y="207"/>
                </a:lnTo>
                <a:lnTo>
                  <a:pt x="608" y="202"/>
                </a:lnTo>
                <a:lnTo>
                  <a:pt x="611" y="195"/>
                </a:lnTo>
                <a:lnTo>
                  <a:pt x="613" y="188"/>
                </a:lnTo>
                <a:lnTo>
                  <a:pt x="612" y="181"/>
                </a:lnTo>
                <a:lnTo>
                  <a:pt x="612" y="180"/>
                </a:lnTo>
                <a:lnTo>
                  <a:pt x="611" y="179"/>
                </a:lnTo>
                <a:lnTo>
                  <a:pt x="611" y="176"/>
                </a:lnTo>
                <a:lnTo>
                  <a:pt x="611" y="174"/>
                </a:lnTo>
                <a:lnTo>
                  <a:pt x="611" y="171"/>
                </a:lnTo>
                <a:lnTo>
                  <a:pt x="611" y="167"/>
                </a:lnTo>
                <a:lnTo>
                  <a:pt x="611" y="164"/>
                </a:lnTo>
                <a:lnTo>
                  <a:pt x="612" y="162"/>
                </a:lnTo>
                <a:lnTo>
                  <a:pt x="619" y="163"/>
                </a:lnTo>
                <a:lnTo>
                  <a:pt x="621" y="163"/>
                </a:lnTo>
                <a:lnTo>
                  <a:pt x="623" y="165"/>
                </a:lnTo>
                <a:lnTo>
                  <a:pt x="625" y="166"/>
                </a:lnTo>
                <a:lnTo>
                  <a:pt x="628" y="166"/>
                </a:lnTo>
                <a:lnTo>
                  <a:pt x="629" y="167"/>
                </a:lnTo>
                <a:lnTo>
                  <a:pt x="631" y="167"/>
                </a:lnTo>
                <a:lnTo>
                  <a:pt x="633" y="167"/>
                </a:lnTo>
                <a:lnTo>
                  <a:pt x="634" y="168"/>
                </a:lnTo>
                <a:lnTo>
                  <a:pt x="636" y="171"/>
                </a:lnTo>
                <a:lnTo>
                  <a:pt x="640" y="174"/>
                </a:lnTo>
                <a:lnTo>
                  <a:pt x="643" y="176"/>
                </a:lnTo>
                <a:lnTo>
                  <a:pt x="645" y="179"/>
                </a:lnTo>
                <a:lnTo>
                  <a:pt x="648" y="182"/>
                </a:lnTo>
                <a:lnTo>
                  <a:pt x="649" y="184"/>
                </a:lnTo>
                <a:lnTo>
                  <a:pt x="650" y="187"/>
                </a:lnTo>
                <a:lnTo>
                  <a:pt x="650" y="189"/>
                </a:lnTo>
                <a:lnTo>
                  <a:pt x="648" y="193"/>
                </a:lnTo>
                <a:lnTo>
                  <a:pt x="648" y="197"/>
                </a:lnTo>
                <a:lnTo>
                  <a:pt x="648" y="201"/>
                </a:lnTo>
                <a:lnTo>
                  <a:pt x="648" y="206"/>
                </a:lnTo>
                <a:lnTo>
                  <a:pt x="648" y="210"/>
                </a:lnTo>
                <a:lnTo>
                  <a:pt x="648" y="214"/>
                </a:lnTo>
                <a:lnTo>
                  <a:pt x="647" y="217"/>
                </a:lnTo>
                <a:lnTo>
                  <a:pt x="644" y="220"/>
                </a:lnTo>
                <a:lnTo>
                  <a:pt x="642" y="222"/>
                </a:lnTo>
                <a:lnTo>
                  <a:pt x="640" y="225"/>
                </a:lnTo>
                <a:lnTo>
                  <a:pt x="636" y="226"/>
                </a:lnTo>
                <a:lnTo>
                  <a:pt x="633" y="226"/>
                </a:lnTo>
                <a:lnTo>
                  <a:pt x="633" y="231"/>
                </a:lnTo>
                <a:lnTo>
                  <a:pt x="629" y="234"/>
                </a:lnTo>
                <a:lnTo>
                  <a:pt x="625" y="237"/>
                </a:lnTo>
                <a:lnTo>
                  <a:pt x="622" y="238"/>
                </a:lnTo>
                <a:lnTo>
                  <a:pt x="617" y="242"/>
                </a:lnTo>
                <a:lnTo>
                  <a:pt x="611" y="246"/>
                </a:lnTo>
                <a:lnTo>
                  <a:pt x="604" y="249"/>
                </a:lnTo>
                <a:lnTo>
                  <a:pt x="598" y="253"/>
                </a:lnTo>
                <a:lnTo>
                  <a:pt x="593" y="256"/>
                </a:lnTo>
                <a:lnTo>
                  <a:pt x="586" y="259"/>
                </a:lnTo>
                <a:lnTo>
                  <a:pt x="581" y="262"/>
                </a:lnTo>
                <a:lnTo>
                  <a:pt x="574" y="265"/>
                </a:lnTo>
                <a:lnTo>
                  <a:pt x="569" y="269"/>
                </a:lnTo>
                <a:lnTo>
                  <a:pt x="564" y="273"/>
                </a:lnTo>
                <a:lnTo>
                  <a:pt x="560" y="277"/>
                </a:lnTo>
                <a:lnTo>
                  <a:pt x="556" y="282"/>
                </a:lnTo>
                <a:lnTo>
                  <a:pt x="553" y="288"/>
                </a:lnTo>
                <a:lnTo>
                  <a:pt x="549" y="293"/>
                </a:lnTo>
                <a:lnTo>
                  <a:pt x="544" y="297"/>
                </a:lnTo>
                <a:lnTo>
                  <a:pt x="540" y="300"/>
                </a:lnTo>
                <a:lnTo>
                  <a:pt x="536" y="302"/>
                </a:lnTo>
                <a:lnTo>
                  <a:pt x="534" y="304"/>
                </a:lnTo>
                <a:lnTo>
                  <a:pt x="531" y="306"/>
                </a:lnTo>
                <a:lnTo>
                  <a:pt x="528" y="308"/>
                </a:lnTo>
                <a:lnTo>
                  <a:pt x="527" y="311"/>
                </a:lnTo>
                <a:lnTo>
                  <a:pt x="524" y="313"/>
                </a:lnTo>
                <a:lnTo>
                  <a:pt x="523" y="316"/>
                </a:lnTo>
                <a:lnTo>
                  <a:pt x="521" y="318"/>
                </a:lnTo>
                <a:lnTo>
                  <a:pt x="517" y="322"/>
                </a:lnTo>
                <a:lnTo>
                  <a:pt x="513" y="327"/>
                </a:lnTo>
                <a:lnTo>
                  <a:pt x="510" y="331"/>
                </a:lnTo>
                <a:lnTo>
                  <a:pt x="507" y="336"/>
                </a:lnTo>
                <a:lnTo>
                  <a:pt x="504" y="340"/>
                </a:lnTo>
                <a:lnTo>
                  <a:pt x="501" y="346"/>
                </a:lnTo>
                <a:lnTo>
                  <a:pt x="498" y="351"/>
                </a:lnTo>
                <a:lnTo>
                  <a:pt x="496" y="356"/>
                </a:lnTo>
                <a:lnTo>
                  <a:pt x="493" y="362"/>
                </a:lnTo>
                <a:lnTo>
                  <a:pt x="492" y="367"/>
                </a:lnTo>
                <a:lnTo>
                  <a:pt x="489" y="372"/>
                </a:lnTo>
                <a:lnTo>
                  <a:pt x="488" y="378"/>
                </a:lnTo>
                <a:lnTo>
                  <a:pt x="486" y="383"/>
                </a:lnTo>
                <a:lnTo>
                  <a:pt x="484" y="390"/>
                </a:lnTo>
                <a:lnTo>
                  <a:pt x="482" y="395"/>
                </a:lnTo>
                <a:lnTo>
                  <a:pt x="481" y="401"/>
                </a:lnTo>
                <a:lnTo>
                  <a:pt x="480" y="404"/>
                </a:lnTo>
                <a:lnTo>
                  <a:pt x="479" y="406"/>
                </a:lnTo>
                <a:lnTo>
                  <a:pt x="477" y="409"/>
                </a:lnTo>
                <a:lnTo>
                  <a:pt x="475" y="412"/>
                </a:lnTo>
                <a:lnTo>
                  <a:pt x="473" y="414"/>
                </a:lnTo>
                <a:lnTo>
                  <a:pt x="471" y="418"/>
                </a:lnTo>
                <a:lnTo>
                  <a:pt x="469" y="420"/>
                </a:lnTo>
                <a:lnTo>
                  <a:pt x="467" y="423"/>
                </a:lnTo>
                <a:lnTo>
                  <a:pt x="466" y="426"/>
                </a:lnTo>
                <a:lnTo>
                  <a:pt x="466" y="429"/>
                </a:lnTo>
                <a:lnTo>
                  <a:pt x="467" y="432"/>
                </a:lnTo>
                <a:lnTo>
                  <a:pt x="467" y="435"/>
                </a:lnTo>
                <a:lnTo>
                  <a:pt x="469" y="438"/>
                </a:lnTo>
                <a:lnTo>
                  <a:pt x="470" y="441"/>
                </a:lnTo>
                <a:lnTo>
                  <a:pt x="470" y="444"/>
                </a:lnTo>
                <a:lnTo>
                  <a:pt x="471" y="446"/>
                </a:lnTo>
                <a:lnTo>
                  <a:pt x="472" y="451"/>
                </a:lnTo>
                <a:lnTo>
                  <a:pt x="471" y="456"/>
                </a:lnTo>
                <a:lnTo>
                  <a:pt x="470" y="461"/>
                </a:lnTo>
                <a:lnTo>
                  <a:pt x="470" y="466"/>
                </a:lnTo>
                <a:lnTo>
                  <a:pt x="469" y="471"/>
                </a:lnTo>
                <a:lnTo>
                  <a:pt x="468" y="476"/>
                </a:lnTo>
                <a:lnTo>
                  <a:pt x="467" y="481"/>
                </a:lnTo>
                <a:lnTo>
                  <a:pt x="468" y="486"/>
                </a:lnTo>
                <a:lnTo>
                  <a:pt x="466" y="489"/>
                </a:lnTo>
                <a:lnTo>
                  <a:pt x="463" y="492"/>
                </a:lnTo>
                <a:lnTo>
                  <a:pt x="460" y="493"/>
                </a:lnTo>
                <a:lnTo>
                  <a:pt x="458" y="497"/>
                </a:lnTo>
                <a:lnTo>
                  <a:pt x="458" y="499"/>
                </a:lnTo>
                <a:lnTo>
                  <a:pt x="456" y="502"/>
                </a:lnTo>
                <a:lnTo>
                  <a:pt x="456" y="505"/>
                </a:lnTo>
                <a:lnTo>
                  <a:pt x="455" y="507"/>
                </a:lnTo>
                <a:lnTo>
                  <a:pt x="454" y="510"/>
                </a:lnTo>
                <a:lnTo>
                  <a:pt x="454" y="513"/>
                </a:lnTo>
                <a:lnTo>
                  <a:pt x="452" y="515"/>
                </a:lnTo>
                <a:lnTo>
                  <a:pt x="451" y="518"/>
                </a:lnTo>
                <a:lnTo>
                  <a:pt x="450" y="522"/>
                </a:lnTo>
                <a:lnTo>
                  <a:pt x="450" y="528"/>
                </a:lnTo>
                <a:lnTo>
                  <a:pt x="450" y="532"/>
                </a:lnTo>
                <a:lnTo>
                  <a:pt x="450" y="538"/>
                </a:lnTo>
                <a:lnTo>
                  <a:pt x="451" y="543"/>
                </a:lnTo>
                <a:lnTo>
                  <a:pt x="454" y="548"/>
                </a:lnTo>
                <a:lnTo>
                  <a:pt x="456" y="551"/>
                </a:lnTo>
                <a:lnTo>
                  <a:pt x="460" y="553"/>
                </a:lnTo>
                <a:lnTo>
                  <a:pt x="464" y="555"/>
                </a:lnTo>
                <a:lnTo>
                  <a:pt x="467" y="557"/>
                </a:lnTo>
                <a:lnTo>
                  <a:pt x="470" y="560"/>
                </a:lnTo>
                <a:lnTo>
                  <a:pt x="474" y="562"/>
                </a:lnTo>
                <a:lnTo>
                  <a:pt x="476" y="564"/>
                </a:lnTo>
                <a:lnTo>
                  <a:pt x="479" y="567"/>
                </a:lnTo>
                <a:lnTo>
                  <a:pt x="481" y="570"/>
                </a:lnTo>
                <a:lnTo>
                  <a:pt x="483" y="572"/>
                </a:lnTo>
                <a:lnTo>
                  <a:pt x="486" y="575"/>
                </a:lnTo>
                <a:lnTo>
                  <a:pt x="489" y="577"/>
                </a:lnTo>
                <a:lnTo>
                  <a:pt x="493" y="580"/>
                </a:lnTo>
                <a:lnTo>
                  <a:pt x="494" y="584"/>
                </a:lnTo>
                <a:lnTo>
                  <a:pt x="496" y="587"/>
                </a:lnTo>
                <a:lnTo>
                  <a:pt x="494" y="591"/>
                </a:lnTo>
                <a:lnTo>
                  <a:pt x="493" y="593"/>
                </a:lnTo>
                <a:lnTo>
                  <a:pt x="490" y="595"/>
                </a:lnTo>
                <a:lnTo>
                  <a:pt x="489" y="599"/>
                </a:lnTo>
                <a:lnTo>
                  <a:pt x="486" y="601"/>
                </a:lnTo>
                <a:lnTo>
                  <a:pt x="486" y="604"/>
                </a:lnTo>
                <a:lnTo>
                  <a:pt x="486" y="607"/>
                </a:lnTo>
                <a:lnTo>
                  <a:pt x="487" y="609"/>
                </a:lnTo>
                <a:lnTo>
                  <a:pt x="489" y="612"/>
                </a:lnTo>
                <a:lnTo>
                  <a:pt x="489" y="615"/>
                </a:lnTo>
                <a:lnTo>
                  <a:pt x="490" y="616"/>
                </a:lnTo>
                <a:lnTo>
                  <a:pt x="492" y="619"/>
                </a:lnTo>
                <a:lnTo>
                  <a:pt x="493" y="620"/>
                </a:lnTo>
                <a:lnTo>
                  <a:pt x="496" y="622"/>
                </a:lnTo>
                <a:lnTo>
                  <a:pt x="497" y="623"/>
                </a:lnTo>
                <a:lnTo>
                  <a:pt x="500" y="624"/>
                </a:lnTo>
                <a:lnTo>
                  <a:pt x="502" y="624"/>
                </a:lnTo>
                <a:lnTo>
                  <a:pt x="505" y="624"/>
                </a:lnTo>
                <a:lnTo>
                  <a:pt x="506" y="623"/>
                </a:lnTo>
                <a:lnTo>
                  <a:pt x="508" y="623"/>
                </a:lnTo>
                <a:lnTo>
                  <a:pt x="509" y="623"/>
                </a:lnTo>
                <a:lnTo>
                  <a:pt x="510" y="624"/>
                </a:lnTo>
                <a:lnTo>
                  <a:pt x="510" y="626"/>
                </a:lnTo>
                <a:lnTo>
                  <a:pt x="509" y="630"/>
                </a:lnTo>
                <a:lnTo>
                  <a:pt x="510" y="633"/>
                </a:lnTo>
                <a:lnTo>
                  <a:pt x="510" y="636"/>
                </a:lnTo>
                <a:lnTo>
                  <a:pt x="510" y="639"/>
                </a:lnTo>
                <a:lnTo>
                  <a:pt x="510" y="643"/>
                </a:lnTo>
                <a:lnTo>
                  <a:pt x="510" y="646"/>
                </a:lnTo>
                <a:lnTo>
                  <a:pt x="509" y="650"/>
                </a:lnTo>
                <a:lnTo>
                  <a:pt x="509" y="652"/>
                </a:lnTo>
                <a:lnTo>
                  <a:pt x="504" y="659"/>
                </a:lnTo>
                <a:lnTo>
                  <a:pt x="499" y="666"/>
                </a:lnTo>
                <a:lnTo>
                  <a:pt x="496" y="673"/>
                </a:lnTo>
                <a:lnTo>
                  <a:pt x="491" y="680"/>
                </a:lnTo>
                <a:lnTo>
                  <a:pt x="486" y="686"/>
                </a:lnTo>
                <a:lnTo>
                  <a:pt x="482" y="692"/>
                </a:lnTo>
                <a:lnTo>
                  <a:pt x="476" y="697"/>
                </a:lnTo>
                <a:lnTo>
                  <a:pt x="470" y="702"/>
                </a:lnTo>
                <a:lnTo>
                  <a:pt x="465" y="705"/>
                </a:lnTo>
                <a:lnTo>
                  <a:pt x="460" y="709"/>
                </a:lnTo>
                <a:lnTo>
                  <a:pt x="455" y="711"/>
                </a:lnTo>
                <a:lnTo>
                  <a:pt x="449" y="713"/>
                </a:lnTo>
                <a:lnTo>
                  <a:pt x="444" y="716"/>
                </a:lnTo>
                <a:lnTo>
                  <a:pt x="439" y="718"/>
                </a:lnTo>
                <a:lnTo>
                  <a:pt x="434" y="720"/>
                </a:lnTo>
                <a:lnTo>
                  <a:pt x="428" y="721"/>
                </a:lnTo>
                <a:lnTo>
                  <a:pt x="422" y="723"/>
                </a:lnTo>
                <a:lnTo>
                  <a:pt x="417" y="725"/>
                </a:lnTo>
                <a:lnTo>
                  <a:pt x="412" y="726"/>
                </a:lnTo>
                <a:lnTo>
                  <a:pt x="405" y="727"/>
                </a:lnTo>
                <a:lnTo>
                  <a:pt x="400" y="728"/>
                </a:lnTo>
                <a:lnTo>
                  <a:pt x="394" y="729"/>
                </a:lnTo>
                <a:lnTo>
                  <a:pt x="388" y="729"/>
                </a:lnTo>
                <a:lnTo>
                  <a:pt x="382" y="730"/>
                </a:lnTo>
                <a:lnTo>
                  <a:pt x="363" y="734"/>
                </a:lnTo>
                <a:lnTo>
                  <a:pt x="358" y="736"/>
                </a:lnTo>
                <a:lnTo>
                  <a:pt x="353" y="739"/>
                </a:lnTo>
                <a:lnTo>
                  <a:pt x="348" y="740"/>
                </a:lnTo>
                <a:lnTo>
                  <a:pt x="342" y="740"/>
                </a:lnTo>
                <a:lnTo>
                  <a:pt x="337" y="740"/>
                </a:lnTo>
                <a:lnTo>
                  <a:pt x="332" y="738"/>
                </a:lnTo>
                <a:lnTo>
                  <a:pt x="327" y="736"/>
                </a:lnTo>
                <a:lnTo>
                  <a:pt x="322" y="732"/>
                </a:lnTo>
                <a:lnTo>
                  <a:pt x="320" y="732"/>
                </a:lnTo>
                <a:lnTo>
                  <a:pt x="319" y="732"/>
                </a:lnTo>
                <a:lnTo>
                  <a:pt x="318" y="732"/>
                </a:lnTo>
                <a:lnTo>
                  <a:pt x="316" y="732"/>
                </a:lnTo>
                <a:lnTo>
                  <a:pt x="315" y="735"/>
                </a:lnTo>
                <a:lnTo>
                  <a:pt x="314" y="736"/>
                </a:lnTo>
                <a:lnTo>
                  <a:pt x="314" y="740"/>
                </a:lnTo>
                <a:lnTo>
                  <a:pt x="313" y="742"/>
                </a:lnTo>
                <a:lnTo>
                  <a:pt x="313" y="744"/>
                </a:lnTo>
                <a:lnTo>
                  <a:pt x="315" y="747"/>
                </a:lnTo>
                <a:lnTo>
                  <a:pt x="317" y="748"/>
                </a:lnTo>
                <a:lnTo>
                  <a:pt x="319" y="749"/>
                </a:lnTo>
                <a:lnTo>
                  <a:pt x="320" y="749"/>
                </a:lnTo>
                <a:lnTo>
                  <a:pt x="322" y="749"/>
                </a:lnTo>
                <a:lnTo>
                  <a:pt x="323" y="749"/>
                </a:lnTo>
                <a:lnTo>
                  <a:pt x="324" y="750"/>
                </a:lnTo>
                <a:lnTo>
                  <a:pt x="326" y="752"/>
                </a:lnTo>
                <a:lnTo>
                  <a:pt x="327" y="753"/>
                </a:lnTo>
                <a:lnTo>
                  <a:pt x="327" y="756"/>
                </a:lnTo>
                <a:lnTo>
                  <a:pt x="326" y="758"/>
                </a:lnTo>
                <a:lnTo>
                  <a:pt x="326" y="760"/>
                </a:lnTo>
                <a:lnTo>
                  <a:pt x="324" y="762"/>
                </a:lnTo>
                <a:lnTo>
                  <a:pt x="323" y="764"/>
                </a:lnTo>
                <a:lnTo>
                  <a:pt x="323" y="766"/>
                </a:lnTo>
                <a:lnTo>
                  <a:pt x="323" y="768"/>
                </a:lnTo>
                <a:lnTo>
                  <a:pt x="323" y="770"/>
                </a:lnTo>
                <a:lnTo>
                  <a:pt x="322" y="772"/>
                </a:lnTo>
                <a:lnTo>
                  <a:pt x="321" y="773"/>
                </a:lnTo>
                <a:lnTo>
                  <a:pt x="320" y="775"/>
                </a:lnTo>
                <a:lnTo>
                  <a:pt x="319" y="775"/>
                </a:lnTo>
                <a:lnTo>
                  <a:pt x="317" y="776"/>
                </a:lnTo>
                <a:lnTo>
                  <a:pt x="314" y="776"/>
                </a:lnTo>
                <a:lnTo>
                  <a:pt x="311" y="778"/>
                </a:lnTo>
                <a:lnTo>
                  <a:pt x="310" y="781"/>
                </a:lnTo>
                <a:lnTo>
                  <a:pt x="309" y="783"/>
                </a:lnTo>
                <a:lnTo>
                  <a:pt x="310" y="785"/>
                </a:lnTo>
                <a:lnTo>
                  <a:pt x="310" y="787"/>
                </a:lnTo>
                <a:lnTo>
                  <a:pt x="311" y="789"/>
                </a:lnTo>
                <a:lnTo>
                  <a:pt x="312" y="791"/>
                </a:lnTo>
                <a:lnTo>
                  <a:pt x="315" y="794"/>
                </a:lnTo>
                <a:lnTo>
                  <a:pt x="317" y="797"/>
                </a:lnTo>
                <a:lnTo>
                  <a:pt x="319" y="799"/>
                </a:lnTo>
                <a:lnTo>
                  <a:pt x="319" y="802"/>
                </a:lnTo>
                <a:lnTo>
                  <a:pt x="319" y="803"/>
                </a:lnTo>
                <a:lnTo>
                  <a:pt x="319" y="806"/>
                </a:lnTo>
                <a:lnTo>
                  <a:pt x="318" y="807"/>
                </a:lnTo>
                <a:lnTo>
                  <a:pt x="318" y="810"/>
                </a:lnTo>
                <a:lnTo>
                  <a:pt x="317" y="811"/>
                </a:lnTo>
                <a:lnTo>
                  <a:pt x="315" y="813"/>
                </a:lnTo>
                <a:lnTo>
                  <a:pt x="315" y="815"/>
                </a:lnTo>
                <a:lnTo>
                  <a:pt x="314" y="816"/>
                </a:lnTo>
                <a:lnTo>
                  <a:pt x="312" y="818"/>
                </a:lnTo>
                <a:lnTo>
                  <a:pt x="311" y="819"/>
                </a:lnTo>
                <a:lnTo>
                  <a:pt x="309" y="820"/>
                </a:lnTo>
                <a:lnTo>
                  <a:pt x="305" y="820"/>
                </a:lnTo>
                <a:lnTo>
                  <a:pt x="302" y="820"/>
                </a:lnTo>
                <a:lnTo>
                  <a:pt x="299" y="821"/>
                </a:lnTo>
                <a:lnTo>
                  <a:pt x="296" y="823"/>
                </a:lnTo>
                <a:lnTo>
                  <a:pt x="296" y="824"/>
                </a:lnTo>
                <a:lnTo>
                  <a:pt x="295" y="826"/>
                </a:lnTo>
                <a:lnTo>
                  <a:pt x="294" y="827"/>
                </a:lnTo>
                <a:lnTo>
                  <a:pt x="293" y="828"/>
                </a:lnTo>
                <a:lnTo>
                  <a:pt x="290" y="830"/>
                </a:lnTo>
                <a:lnTo>
                  <a:pt x="288" y="831"/>
                </a:lnTo>
                <a:lnTo>
                  <a:pt x="284" y="832"/>
                </a:lnTo>
                <a:lnTo>
                  <a:pt x="281" y="833"/>
                </a:lnTo>
                <a:lnTo>
                  <a:pt x="277" y="834"/>
                </a:lnTo>
                <a:lnTo>
                  <a:pt x="273" y="834"/>
                </a:lnTo>
                <a:lnTo>
                  <a:pt x="269" y="833"/>
                </a:lnTo>
                <a:lnTo>
                  <a:pt x="266" y="832"/>
                </a:lnTo>
                <a:lnTo>
                  <a:pt x="265" y="832"/>
                </a:lnTo>
                <a:lnTo>
                  <a:pt x="265" y="831"/>
                </a:lnTo>
                <a:lnTo>
                  <a:pt x="265" y="830"/>
                </a:lnTo>
                <a:lnTo>
                  <a:pt x="262" y="829"/>
                </a:lnTo>
                <a:lnTo>
                  <a:pt x="260" y="828"/>
                </a:lnTo>
                <a:lnTo>
                  <a:pt x="257" y="827"/>
                </a:lnTo>
                <a:lnTo>
                  <a:pt x="255" y="826"/>
                </a:lnTo>
                <a:lnTo>
                  <a:pt x="253" y="825"/>
                </a:lnTo>
                <a:lnTo>
                  <a:pt x="250" y="823"/>
                </a:lnTo>
                <a:lnTo>
                  <a:pt x="248" y="823"/>
                </a:lnTo>
                <a:lnTo>
                  <a:pt x="246" y="821"/>
                </a:lnTo>
                <a:lnTo>
                  <a:pt x="242" y="820"/>
                </a:lnTo>
                <a:lnTo>
                  <a:pt x="239" y="820"/>
                </a:lnTo>
                <a:lnTo>
                  <a:pt x="237" y="821"/>
                </a:lnTo>
                <a:lnTo>
                  <a:pt x="234" y="821"/>
                </a:lnTo>
                <a:lnTo>
                  <a:pt x="232" y="819"/>
                </a:lnTo>
                <a:lnTo>
                  <a:pt x="231" y="817"/>
                </a:lnTo>
                <a:lnTo>
                  <a:pt x="230" y="815"/>
                </a:lnTo>
                <a:lnTo>
                  <a:pt x="230" y="812"/>
                </a:lnTo>
                <a:lnTo>
                  <a:pt x="227" y="811"/>
                </a:lnTo>
                <a:lnTo>
                  <a:pt x="224" y="812"/>
                </a:lnTo>
                <a:lnTo>
                  <a:pt x="222" y="815"/>
                </a:lnTo>
                <a:lnTo>
                  <a:pt x="221" y="819"/>
                </a:lnTo>
                <a:lnTo>
                  <a:pt x="220" y="821"/>
                </a:lnTo>
                <a:lnTo>
                  <a:pt x="220" y="824"/>
                </a:lnTo>
                <a:lnTo>
                  <a:pt x="220" y="827"/>
                </a:lnTo>
                <a:lnTo>
                  <a:pt x="220" y="829"/>
                </a:lnTo>
                <a:lnTo>
                  <a:pt x="220" y="831"/>
                </a:lnTo>
                <a:lnTo>
                  <a:pt x="221" y="834"/>
                </a:lnTo>
                <a:lnTo>
                  <a:pt x="222" y="836"/>
                </a:lnTo>
                <a:lnTo>
                  <a:pt x="222" y="838"/>
                </a:lnTo>
                <a:lnTo>
                  <a:pt x="223" y="840"/>
                </a:lnTo>
                <a:lnTo>
                  <a:pt x="225" y="841"/>
                </a:lnTo>
                <a:lnTo>
                  <a:pt x="226" y="842"/>
                </a:lnTo>
                <a:lnTo>
                  <a:pt x="226" y="844"/>
                </a:lnTo>
                <a:lnTo>
                  <a:pt x="228" y="845"/>
                </a:lnTo>
                <a:lnTo>
                  <a:pt x="228" y="846"/>
                </a:lnTo>
                <a:lnTo>
                  <a:pt x="229" y="846"/>
                </a:lnTo>
                <a:lnTo>
                  <a:pt x="230" y="848"/>
                </a:lnTo>
                <a:lnTo>
                  <a:pt x="230" y="850"/>
                </a:lnTo>
                <a:lnTo>
                  <a:pt x="230" y="853"/>
                </a:lnTo>
                <a:lnTo>
                  <a:pt x="230" y="854"/>
                </a:lnTo>
                <a:lnTo>
                  <a:pt x="230" y="857"/>
                </a:lnTo>
                <a:lnTo>
                  <a:pt x="229" y="858"/>
                </a:lnTo>
                <a:lnTo>
                  <a:pt x="227" y="859"/>
                </a:lnTo>
                <a:lnTo>
                  <a:pt x="226" y="861"/>
                </a:lnTo>
                <a:lnTo>
                  <a:pt x="225" y="862"/>
                </a:lnTo>
                <a:lnTo>
                  <a:pt x="225" y="864"/>
                </a:lnTo>
                <a:lnTo>
                  <a:pt x="225" y="866"/>
                </a:lnTo>
                <a:lnTo>
                  <a:pt x="226" y="866"/>
                </a:lnTo>
                <a:lnTo>
                  <a:pt x="227" y="868"/>
                </a:lnTo>
                <a:lnTo>
                  <a:pt x="229" y="869"/>
                </a:lnTo>
                <a:lnTo>
                  <a:pt x="230" y="870"/>
                </a:lnTo>
                <a:lnTo>
                  <a:pt x="232" y="870"/>
                </a:lnTo>
                <a:lnTo>
                  <a:pt x="234" y="870"/>
                </a:lnTo>
                <a:lnTo>
                  <a:pt x="238" y="871"/>
                </a:lnTo>
                <a:lnTo>
                  <a:pt x="241" y="872"/>
                </a:lnTo>
                <a:lnTo>
                  <a:pt x="244" y="874"/>
                </a:lnTo>
                <a:lnTo>
                  <a:pt x="246" y="875"/>
                </a:lnTo>
                <a:lnTo>
                  <a:pt x="247" y="877"/>
                </a:lnTo>
                <a:lnTo>
                  <a:pt x="248" y="880"/>
                </a:lnTo>
                <a:lnTo>
                  <a:pt x="250" y="882"/>
                </a:lnTo>
                <a:lnTo>
                  <a:pt x="251" y="883"/>
                </a:lnTo>
                <a:lnTo>
                  <a:pt x="253" y="884"/>
                </a:lnTo>
                <a:lnTo>
                  <a:pt x="255" y="883"/>
                </a:lnTo>
                <a:lnTo>
                  <a:pt x="257" y="881"/>
                </a:lnTo>
                <a:lnTo>
                  <a:pt x="257" y="880"/>
                </a:lnTo>
                <a:lnTo>
                  <a:pt x="257" y="879"/>
                </a:lnTo>
                <a:lnTo>
                  <a:pt x="257" y="878"/>
                </a:lnTo>
                <a:lnTo>
                  <a:pt x="256" y="877"/>
                </a:lnTo>
                <a:lnTo>
                  <a:pt x="255" y="875"/>
                </a:lnTo>
                <a:lnTo>
                  <a:pt x="254" y="874"/>
                </a:lnTo>
                <a:lnTo>
                  <a:pt x="253" y="872"/>
                </a:lnTo>
                <a:lnTo>
                  <a:pt x="253" y="870"/>
                </a:lnTo>
                <a:lnTo>
                  <a:pt x="254" y="870"/>
                </a:lnTo>
                <a:lnTo>
                  <a:pt x="254" y="868"/>
                </a:lnTo>
                <a:lnTo>
                  <a:pt x="255" y="868"/>
                </a:lnTo>
                <a:lnTo>
                  <a:pt x="257" y="869"/>
                </a:lnTo>
                <a:lnTo>
                  <a:pt x="259" y="870"/>
                </a:lnTo>
                <a:lnTo>
                  <a:pt x="260" y="870"/>
                </a:lnTo>
                <a:lnTo>
                  <a:pt x="262" y="870"/>
                </a:lnTo>
                <a:lnTo>
                  <a:pt x="263" y="871"/>
                </a:lnTo>
                <a:lnTo>
                  <a:pt x="265" y="870"/>
                </a:lnTo>
                <a:lnTo>
                  <a:pt x="266" y="870"/>
                </a:lnTo>
                <a:lnTo>
                  <a:pt x="268" y="870"/>
                </a:lnTo>
                <a:lnTo>
                  <a:pt x="271" y="872"/>
                </a:lnTo>
                <a:lnTo>
                  <a:pt x="273" y="874"/>
                </a:lnTo>
                <a:lnTo>
                  <a:pt x="273" y="877"/>
                </a:lnTo>
                <a:lnTo>
                  <a:pt x="274" y="880"/>
                </a:lnTo>
                <a:lnTo>
                  <a:pt x="273" y="884"/>
                </a:lnTo>
                <a:lnTo>
                  <a:pt x="273" y="888"/>
                </a:lnTo>
                <a:lnTo>
                  <a:pt x="271" y="891"/>
                </a:lnTo>
                <a:lnTo>
                  <a:pt x="270" y="893"/>
                </a:lnTo>
                <a:lnTo>
                  <a:pt x="269" y="897"/>
                </a:lnTo>
                <a:lnTo>
                  <a:pt x="266" y="898"/>
                </a:lnTo>
                <a:lnTo>
                  <a:pt x="263" y="899"/>
                </a:lnTo>
                <a:lnTo>
                  <a:pt x="260" y="899"/>
                </a:lnTo>
                <a:lnTo>
                  <a:pt x="257" y="897"/>
                </a:lnTo>
                <a:lnTo>
                  <a:pt x="253" y="897"/>
                </a:lnTo>
                <a:lnTo>
                  <a:pt x="250" y="895"/>
                </a:lnTo>
                <a:lnTo>
                  <a:pt x="247" y="893"/>
                </a:lnTo>
                <a:lnTo>
                  <a:pt x="244" y="892"/>
                </a:lnTo>
                <a:lnTo>
                  <a:pt x="241" y="891"/>
                </a:lnTo>
                <a:lnTo>
                  <a:pt x="237" y="892"/>
                </a:lnTo>
                <a:lnTo>
                  <a:pt x="234" y="894"/>
                </a:lnTo>
                <a:lnTo>
                  <a:pt x="233" y="897"/>
                </a:lnTo>
                <a:lnTo>
                  <a:pt x="234" y="900"/>
                </a:lnTo>
                <a:lnTo>
                  <a:pt x="234" y="901"/>
                </a:lnTo>
                <a:lnTo>
                  <a:pt x="237" y="903"/>
                </a:lnTo>
                <a:lnTo>
                  <a:pt x="239" y="904"/>
                </a:lnTo>
                <a:lnTo>
                  <a:pt x="242" y="905"/>
                </a:lnTo>
                <a:lnTo>
                  <a:pt x="246" y="905"/>
                </a:lnTo>
                <a:lnTo>
                  <a:pt x="248" y="905"/>
                </a:lnTo>
                <a:lnTo>
                  <a:pt x="246" y="910"/>
                </a:lnTo>
                <a:lnTo>
                  <a:pt x="242" y="914"/>
                </a:lnTo>
                <a:lnTo>
                  <a:pt x="238" y="918"/>
                </a:lnTo>
                <a:lnTo>
                  <a:pt x="234" y="921"/>
                </a:lnTo>
                <a:lnTo>
                  <a:pt x="231" y="925"/>
                </a:lnTo>
                <a:lnTo>
                  <a:pt x="228" y="929"/>
                </a:lnTo>
                <a:lnTo>
                  <a:pt x="226" y="934"/>
                </a:lnTo>
                <a:lnTo>
                  <a:pt x="224" y="939"/>
                </a:lnTo>
                <a:lnTo>
                  <a:pt x="224" y="942"/>
                </a:lnTo>
                <a:lnTo>
                  <a:pt x="224" y="944"/>
                </a:lnTo>
                <a:lnTo>
                  <a:pt x="223" y="947"/>
                </a:lnTo>
                <a:lnTo>
                  <a:pt x="223" y="948"/>
                </a:lnTo>
                <a:lnTo>
                  <a:pt x="224" y="951"/>
                </a:lnTo>
                <a:lnTo>
                  <a:pt x="224" y="953"/>
                </a:lnTo>
                <a:lnTo>
                  <a:pt x="224" y="956"/>
                </a:lnTo>
                <a:lnTo>
                  <a:pt x="224" y="958"/>
                </a:lnTo>
                <a:lnTo>
                  <a:pt x="224" y="961"/>
                </a:lnTo>
                <a:lnTo>
                  <a:pt x="225" y="964"/>
                </a:lnTo>
                <a:lnTo>
                  <a:pt x="225" y="968"/>
                </a:lnTo>
                <a:lnTo>
                  <a:pt x="225" y="970"/>
                </a:lnTo>
                <a:lnTo>
                  <a:pt x="224" y="971"/>
                </a:lnTo>
                <a:lnTo>
                  <a:pt x="222" y="972"/>
                </a:lnTo>
                <a:lnTo>
                  <a:pt x="221" y="972"/>
                </a:lnTo>
                <a:lnTo>
                  <a:pt x="219" y="974"/>
                </a:lnTo>
                <a:lnTo>
                  <a:pt x="218" y="977"/>
                </a:lnTo>
                <a:lnTo>
                  <a:pt x="217" y="980"/>
                </a:lnTo>
                <a:lnTo>
                  <a:pt x="215" y="982"/>
                </a:lnTo>
                <a:lnTo>
                  <a:pt x="215" y="983"/>
                </a:lnTo>
                <a:lnTo>
                  <a:pt x="215" y="984"/>
                </a:lnTo>
                <a:lnTo>
                  <a:pt x="215" y="986"/>
                </a:lnTo>
                <a:lnTo>
                  <a:pt x="215" y="987"/>
                </a:lnTo>
                <a:lnTo>
                  <a:pt x="212" y="988"/>
                </a:lnTo>
                <a:lnTo>
                  <a:pt x="209" y="989"/>
                </a:lnTo>
                <a:lnTo>
                  <a:pt x="206" y="989"/>
                </a:lnTo>
                <a:lnTo>
                  <a:pt x="203" y="990"/>
                </a:lnTo>
                <a:lnTo>
                  <a:pt x="203" y="991"/>
                </a:lnTo>
                <a:lnTo>
                  <a:pt x="200" y="991"/>
                </a:lnTo>
                <a:lnTo>
                  <a:pt x="197" y="992"/>
                </a:lnTo>
                <a:lnTo>
                  <a:pt x="195" y="993"/>
                </a:lnTo>
                <a:lnTo>
                  <a:pt x="194" y="994"/>
                </a:lnTo>
                <a:lnTo>
                  <a:pt x="191" y="997"/>
                </a:lnTo>
                <a:lnTo>
                  <a:pt x="188" y="999"/>
                </a:lnTo>
                <a:lnTo>
                  <a:pt x="184" y="1003"/>
                </a:lnTo>
                <a:lnTo>
                  <a:pt x="182" y="1006"/>
                </a:lnTo>
                <a:lnTo>
                  <a:pt x="178" y="1008"/>
                </a:lnTo>
                <a:lnTo>
                  <a:pt x="176" y="1011"/>
                </a:lnTo>
                <a:lnTo>
                  <a:pt x="173" y="1015"/>
                </a:lnTo>
                <a:lnTo>
                  <a:pt x="170" y="1018"/>
                </a:lnTo>
                <a:lnTo>
                  <a:pt x="168" y="1022"/>
                </a:lnTo>
                <a:lnTo>
                  <a:pt x="165" y="1026"/>
                </a:lnTo>
                <a:lnTo>
                  <a:pt x="163" y="1031"/>
                </a:lnTo>
                <a:lnTo>
                  <a:pt x="161" y="1035"/>
                </a:lnTo>
                <a:lnTo>
                  <a:pt x="160" y="1039"/>
                </a:lnTo>
                <a:lnTo>
                  <a:pt x="160" y="1043"/>
                </a:lnTo>
                <a:lnTo>
                  <a:pt x="160" y="1048"/>
                </a:lnTo>
                <a:lnTo>
                  <a:pt x="161" y="1052"/>
                </a:lnTo>
                <a:lnTo>
                  <a:pt x="163" y="1058"/>
                </a:lnTo>
                <a:lnTo>
                  <a:pt x="166" y="1062"/>
                </a:lnTo>
                <a:lnTo>
                  <a:pt x="169" y="1067"/>
                </a:lnTo>
                <a:lnTo>
                  <a:pt x="173" y="1071"/>
                </a:lnTo>
                <a:lnTo>
                  <a:pt x="178" y="1075"/>
                </a:lnTo>
                <a:lnTo>
                  <a:pt x="184" y="1078"/>
                </a:lnTo>
                <a:lnTo>
                  <a:pt x="190" y="1080"/>
                </a:lnTo>
                <a:lnTo>
                  <a:pt x="198" y="1082"/>
                </a:lnTo>
                <a:lnTo>
                  <a:pt x="197" y="1082"/>
                </a:lnTo>
                <a:lnTo>
                  <a:pt x="197" y="1081"/>
                </a:lnTo>
                <a:lnTo>
                  <a:pt x="199" y="1082"/>
                </a:lnTo>
                <a:lnTo>
                  <a:pt x="203" y="1081"/>
                </a:lnTo>
                <a:lnTo>
                  <a:pt x="205" y="1080"/>
                </a:lnTo>
                <a:lnTo>
                  <a:pt x="207" y="1079"/>
                </a:lnTo>
                <a:lnTo>
                  <a:pt x="210" y="1078"/>
                </a:lnTo>
                <a:lnTo>
                  <a:pt x="212" y="1078"/>
                </a:lnTo>
                <a:lnTo>
                  <a:pt x="214" y="1078"/>
                </a:lnTo>
                <a:lnTo>
                  <a:pt x="216" y="1079"/>
                </a:lnTo>
                <a:lnTo>
                  <a:pt x="216" y="1080"/>
                </a:lnTo>
                <a:lnTo>
                  <a:pt x="217" y="1082"/>
                </a:lnTo>
                <a:lnTo>
                  <a:pt x="218" y="1084"/>
                </a:lnTo>
                <a:lnTo>
                  <a:pt x="218" y="1086"/>
                </a:lnTo>
                <a:lnTo>
                  <a:pt x="219" y="1086"/>
                </a:lnTo>
                <a:lnTo>
                  <a:pt x="220" y="1086"/>
                </a:lnTo>
                <a:lnTo>
                  <a:pt x="221" y="1086"/>
                </a:lnTo>
                <a:lnTo>
                  <a:pt x="220" y="1090"/>
                </a:lnTo>
                <a:lnTo>
                  <a:pt x="219" y="1093"/>
                </a:lnTo>
                <a:lnTo>
                  <a:pt x="219" y="1096"/>
                </a:lnTo>
                <a:lnTo>
                  <a:pt x="219" y="1099"/>
                </a:lnTo>
                <a:lnTo>
                  <a:pt x="219" y="1102"/>
                </a:lnTo>
                <a:lnTo>
                  <a:pt x="218" y="1105"/>
                </a:lnTo>
                <a:lnTo>
                  <a:pt x="217" y="1107"/>
                </a:lnTo>
                <a:lnTo>
                  <a:pt x="214" y="1109"/>
                </a:lnTo>
                <a:lnTo>
                  <a:pt x="214" y="1111"/>
                </a:lnTo>
                <a:lnTo>
                  <a:pt x="214" y="1112"/>
                </a:lnTo>
                <a:lnTo>
                  <a:pt x="214" y="1113"/>
                </a:lnTo>
                <a:lnTo>
                  <a:pt x="215" y="1113"/>
                </a:lnTo>
                <a:lnTo>
                  <a:pt x="216" y="1112"/>
                </a:lnTo>
                <a:lnTo>
                  <a:pt x="217" y="1111"/>
                </a:lnTo>
                <a:lnTo>
                  <a:pt x="217" y="1112"/>
                </a:lnTo>
                <a:lnTo>
                  <a:pt x="217" y="1114"/>
                </a:lnTo>
                <a:lnTo>
                  <a:pt x="216" y="1117"/>
                </a:lnTo>
                <a:lnTo>
                  <a:pt x="215" y="1119"/>
                </a:lnTo>
                <a:lnTo>
                  <a:pt x="214" y="1122"/>
                </a:lnTo>
                <a:lnTo>
                  <a:pt x="213" y="1122"/>
                </a:lnTo>
                <a:lnTo>
                  <a:pt x="212" y="1122"/>
                </a:lnTo>
                <a:lnTo>
                  <a:pt x="211" y="1122"/>
                </a:lnTo>
                <a:lnTo>
                  <a:pt x="211" y="1124"/>
                </a:lnTo>
                <a:lnTo>
                  <a:pt x="211" y="1125"/>
                </a:lnTo>
                <a:lnTo>
                  <a:pt x="209" y="1126"/>
                </a:lnTo>
                <a:lnTo>
                  <a:pt x="208" y="1126"/>
                </a:lnTo>
                <a:lnTo>
                  <a:pt x="207" y="1127"/>
                </a:lnTo>
                <a:lnTo>
                  <a:pt x="203" y="1129"/>
                </a:lnTo>
                <a:lnTo>
                  <a:pt x="201" y="1129"/>
                </a:lnTo>
                <a:lnTo>
                  <a:pt x="200" y="1131"/>
                </a:lnTo>
                <a:lnTo>
                  <a:pt x="199" y="1133"/>
                </a:lnTo>
                <a:lnTo>
                  <a:pt x="197" y="1135"/>
                </a:lnTo>
                <a:lnTo>
                  <a:pt x="195" y="1137"/>
                </a:lnTo>
                <a:lnTo>
                  <a:pt x="193" y="1140"/>
                </a:lnTo>
                <a:lnTo>
                  <a:pt x="192" y="1141"/>
                </a:lnTo>
                <a:lnTo>
                  <a:pt x="190" y="1143"/>
                </a:lnTo>
                <a:lnTo>
                  <a:pt x="188" y="1144"/>
                </a:lnTo>
                <a:lnTo>
                  <a:pt x="187" y="1145"/>
                </a:lnTo>
                <a:lnTo>
                  <a:pt x="184" y="1146"/>
                </a:lnTo>
                <a:lnTo>
                  <a:pt x="183" y="1147"/>
                </a:lnTo>
                <a:lnTo>
                  <a:pt x="181" y="1149"/>
                </a:lnTo>
                <a:lnTo>
                  <a:pt x="180" y="1151"/>
                </a:lnTo>
                <a:lnTo>
                  <a:pt x="178" y="1154"/>
                </a:lnTo>
                <a:lnTo>
                  <a:pt x="177" y="1157"/>
                </a:lnTo>
                <a:lnTo>
                  <a:pt x="176" y="1160"/>
                </a:lnTo>
                <a:lnTo>
                  <a:pt x="175" y="1161"/>
                </a:lnTo>
                <a:lnTo>
                  <a:pt x="173" y="1163"/>
                </a:lnTo>
                <a:lnTo>
                  <a:pt x="171" y="1165"/>
                </a:lnTo>
                <a:lnTo>
                  <a:pt x="169" y="1168"/>
                </a:lnTo>
                <a:lnTo>
                  <a:pt x="168" y="1169"/>
                </a:lnTo>
                <a:lnTo>
                  <a:pt x="166" y="1172"/>
                </a:lnTo>
                <a:lnTo>
                  <a:pt x="164" y="1174"/>
                </a:lnTo>
                <a:lnTo>
                  <a:pt x="163" y="1176"/>
                </a:lnTo>
                <a:lnTo>
                  <a:pt x="161" y="1179"/>
                </a:lnTo>
                <a:lnTo>
                  <a:pt x="164" y="1180"/>
                </a:lnTo>
                <a:lnTo>
                  <a:pt x="168" y="1180"/>
                </a:lnTo>
                <a:lnTo>
                  <a:pt x="170" y="1182"/>
                </a:lnTo>
                <a:lnTo>
                  <a:pt x="169" y="1185"/>
                </a:lnTo>
                <a:lnTo>
                  <a:pt x="168" y="1188"/>
                </a:lnTo>
                <a:lnTo>
                  <a:pt x="168" y="1190"/>
                </a:lnTo>
                <a:lnTo>
                  <a:pt x="167" y="1193"/>
                </a:lnTo>
                <a:lnTo>
                  <a:pt x="166" y="1196"/>
                </a:lnTo>
                <a:lnTo>
                  <a:pt x="165" y="1199"/>
                </a:lnTo>
                <a:lnTo>
                  <a:pt x="164" y="1201"/>
                </a:lnTo>
                <a:lnTo>
                  <a:pt x="163" y="1204"/>
                </a:lnTo>
                <a:lnTo>
                  <a:pt x="161" y="1206"/>
                </a:lnTo>
                <a:lnTo>
                  <a:pt x="160" y="1208"/>
                </a:lnTo>
                <a:lnTo>
                  <a:pt x="157" y="1209"/>
                </a:lnTo>
                <a:lnTo>
                  <a:pt x="154" y="1211"/>
                </a:lnTo>
                <a:lnTo>
                  <a:pt x="153" y="1212"/>
                </a:lnTo>
                <a:lnTo>
                  <a:pt x="149" y="1212"/>
                </a:lnTo>
                <a:lnTo>
                  <a:pt x="147" y="1213"/>
                </a:lnTo>
                <a:lnTo>
                  <a:pt x="144" y="1214"/>
                </a:lnTo>
                <a:lnTo>
                  <a:pt x="141" y="1215"/>
                </a:lnTo>
                <a:lnTo>
                  <a:pt x="140" y="1215"/>
                </a:lnTo>
                <a:lnTo>
                  <a:pt x="137" y="1218"/>
                </a:lnTo>
                <a:lnTo>
                  <a:pt x="137" y="1220"/>
                </a:lnTo>
                <a:lnTo>
                  <a:pt x="136" y="1223"/>
                </a:lnTo>
                <a:lnTo>
                  <a:pt x="136" y="1227"/>
                </a:lnTo>
                <a:lnTo>
                  <a:pt x="135" y="1231"/>
                </a:lnTo>
                <a:lnTo>
                  <a:pt x="135" y="1233"/>
                </a:lnTo>
                <a:lnTo>
                  <a:pt x="134" y="1236"/>
                </a:lnTo>
                <a:lnTo>
                  <a:pt x="132" y="1240"/>
                </a:lnTo>
                <a:lnTo>
                  <a:pt x="130" y="1243"/>
                </a:lnTo>
                <a:lnTo>
                  <a:pt x="128" y="1246"/>
                </a:lnTo>
                <a:lnTo>
                  <a:pt x="125" y="1249"/>
                </a:lnTo>
                <a:lnTo>
                  <a:pt x="125" y="1250"/>
                </a:lnTo>
                <a:lnTo>
                  <a:pt x="125" y="1251"/>
                </a:lnTo>
                <a:lnTo>
                  <a:pt x="125" y="1253"/>
                </a:lnTo>
                <a:lnTo>
                  <a:pt x="125" y="1254"/>
                </a:lnTo>
                <a:lnTo>
                  <a:pt x="127" y="1255"/>
                </a:lnTo>
                <a:lnTo>
                  <a:pt x="130" y="1255"/>
                </a:lnTo>
                <a:lnTo>
                  <a:pt x="132" y="1255"/>
                </a:lnTo>
                <a:lnTo>
                  <a:pt x="133" y="1255"/>
                </a:lnTo>
                <a:lnTo>
                  <a:pt x="135" y="1260"/>
                </a:lnTo>
                <a:lnTo>
                  <a:pt x="137" y="1266"/>
                </a:lnTo>
                <a:lnTo>
                  <a:pt x="139" y="1270"/>
                </a:lnTo>
                <a:lnTo>
                  <a:pt x="141" y="1275"/>
                </a:lnTo>
                <a:lnTo>
                  <a:pt x="145" y="1281"/>
                </a:lnTo>
                <a:lnTo>
                  <a:pt x="148" y="1286"/>
                </a:lnTo>
                <a:lnTo>
                  <a:pt x="150" y="1290"/>
                </a:lnTo>
                <a:lnTo>
                  <a:pt x="153" y="1295"/>
                </a:lnTo>
                <a:lnTo>
                  <a:pt x="149" y="1295"/>
                </a:lnTo>
                <a:lnTo>
                  <a:pt x="145" y="1295"/>
                </a:lnTo>
                <a:lnTo>
                  <a:pt x="141" y="1294"/>
                </a:lnTo>
                <a:lnTo>
                  <a:pt x="137" y="1294"/>
                </a:lnTo>
                <a:lnTo>
                  <a:pt x="132" y="1293"/>
                </a:lnTo>
                <a:lnTo>
                  <a:pt x="128" y="1292"/>
                </a:lnTo>
                <a:lnTo>
                  <a:pt x="124" y="1292"/>
                </a:lnTo>
                <a:lnTo>
                  <a:pt x="119" y="1292"/>
                </a:lnTo>
                <a:lnTo>
                  <a:pt x="113" y="1292"/>
                </a:lnTo>
                <a:lnTo>
                  <a:pt x="106" y="1294"/>
                </a:lnTo>
                <a:lnTo>
                  <a:pt x="101" y="1294"/>
                </a:lnTo>
                <a:lnTo>
                  <a:pt x="95" y="1295"/>
                </a:lnTo>
                <a:lnTo>
                  <a:pt x="88" y="1296"/>
                </a:lnTo>
                <a:lnTo>
                  <a:pt x="82" y="1296"/>
                </a:lnTo>
                <a:lnTo>
                  <a:pt x="76" y="1296"/>
                </a:lnTo>
                <a:lnTo>
                  <a:pt x="70" y="1295"/>
                </a:lnTo>
                <a:lnTo>
                  <a:pt x="66" y="1294"/>
                </a:lnTo>
                <a:lnTo>
                  <a:pt x="63" y="1291"/>
                </a:lnTo>
                <a:lnTo>
                  <a:pt x="60" y="1288"/>
                </a:lnTo>
                <a:lnTo>
                  <a:pt x="56" y="1284"/>
                </a:lnTo>
                <a:lnTo>
                  <a:pt x="55" y="1281"/>
                </a:lnTo>
                <a:lnTo>
                  <a:pt x="52" y="1276"/>
                </a:lnTo>
                <a:lnTo>
                  <a:pt x="51" y="1272"/>
                </a:lnTo>
                <a:lnTo>
                  <a:pt x="49" y="1268"/>
                </a:lnTo>
                <a:lnTo>
                  <a:pt x="48" y="1265"/>
                </a:lnTo>
                <a:lnTo>
                  <a:pt x="48" y="1262"/>
                </a:lnTo>
                <a:lnTo>
                  <a:pt x="49" y="1258"/>
                </a:lnTo>
                <a:lnTo>
                  <a:pt x="49" y="1254"/>
                </a:lnTo>
                <a:lnTo>
                  <a:pt x="50" y="1251"/>
                </a:lnTo>
                <a:lnTo>
                  <a:pt x="50" y="1247"/>
                </a:lnTo>
                <a:lnTo>
                  <a:pt x="49" y="1244"/>
                </a:lnTo>
                <a:lnTo>
                  <a:pt x="47" y="1241"/>
                </a:lnTo>
                <a:lnTo>
                  <a:pt x="45" y="1239"/>
                </a:lnTo>
                <a:lnTo>
                  <a:pt x="43" y="1238"/>
                </a:lnTo>
                <a:lnTo>
                  <a:pt x="40" y="1237"/>
                </a:lnTo>
                <a:lnTo>
                  <a:pt x="37" y="1237"/>
                </a:lnTo>
                <a:lnTo>
                  <a:pt x="34" y="1237"/>
                </a:lnTo>
                <a:lnTo>
                  <a:pt x="32" y="1239"/>
                </a:lnTo>
                <a:lnTo>
                  <a:pt x="29" y="1240"/>
                </a:lnTo>
                <a:lnTo>
                  <a:pt x="26" y="1243"/>
                </a:lnTo>
                <a:lnTo>
                  <a:pt x="22" y="1236"/>
                </a:lnTo>
                <a:lnTo>
                  <a:pt x="20" y="1231"/>
                </a:lnTo>
                <a:lnTo>
                  <a:pt x="18" y="1224"/>
                </a:lnTo>
                <a:lnTo>
                  <a:pt x="17" y="1219"/>
                </a:lnTo>
                <a:lnTo>
                  <a:pt x="17" y="1213"/>
                </a:lnTo>
                <a:lnTo>
                  <a:pt x="17" y="1206"/>
                </a:lnTo>
                <a:lnTo>
                  <a:pt x="19" y="1200"/>
                </a:lnTo>
                <a:lnTo>
                  <a:pt x="21" y="1194"/>
                </a:lnTo>
                <a:lnTo>
                  <a:pt x="22" y="1188"/>
                </a:lnTo>
                <a:lnTo>
                  <a:pt x="24" y="1181"/>
                </a:lnTo>
                <a:lnTo>
                  <a:pt x="25" y="1175"/>
                </a:lnTo>
                <a:lnTo>
                  <a:pt x="27" y="1168"/>
                </a:lnTo>
                <a:lnTo>
                  <a:pt x="29" y="1162"/>
                </a:lnTo>
                <a:lnTo>
                  <a:pt x="30" y="1156"/>
                </a:lnTo>
                <a:lnTo>
                  <a:pt x="30" y="1149"/>
                </a:lnTo>
                <a:lnTo>
                  <a:pt x="29" y="1143"/>
                </a:lnTo>
                <a:lnTo>
                  <a:pt x="29" y="1139"/>
                </a:lnTo>
                <a:lnTo>
                  <a:pt x="28" y="1134"/>
                </a:lnTo>
                <a:lnTo>
                  <a:pt x="27" y="1129"/>
                </a:lnTo>
                <a:lnTo>
                  <a:pt x="27" y="1124"/>
                </a:lnTo>
                <a:lnTo>
                  <a:pt x="27" y="1118"/>
                </a:lnTo>
                <a:lnTo>
                  <a:pt x="29" y="1113"/>
                </a:lnTo>
                <a:lnTo>
                  <a:pt x="30" y="1109"/>
                </a:lnTo>
                <a:lnTo>
                  <a:pt x="33" y="1104"/>
                </a:lnTo>
                <a:lnTo>
                  <a:pt x="33" y="1102"/>
                </a:lnTo>
                <a:lnTo>
                  <a:pt x="33" y="1099"/>
                </a:lnTo>
                <a:lnTo>
                  <a:pt x="31" y="1096"/>
                </a:lnTo>
                <a:lnTo>
                  <a:pt x="32" y="1093"/>
                </a:lnTo>
                <a:lnTo>
                  <a:pt x="33" y="1091"/>
                </a:lnTo>
                <a:lnTo>
                  <a:pt x="34" y="1089"/>
                </a:lnTo>
                <a:lnTo>
                  <a:pt x="35" y="1087"/>
                </a:lnTo>
                <a:lnTo>
                  <a:pt x="37" y="1086"/>
                </a:lnTo>
                <a:lnTo>
                  <a:pt x="38" y="1084"/>
                </a:lnTo>
                <a:lnTo>
                  <a:pt x="40" y="1082"/>
                </a:lnTo>
                <a:lnTo>
                  <a:pt x="41" y="1080"/>
                </a:lnTo>
                <a:lnTo>
                  <a:pt x="43" y="1078"/>
                </a:lnTo>
                <a:lnTo>
                  <a:pt x="44" y="1076"/>
                </a:lnTo>
                <a:lnTo>
                  <a:pt x="44" y="1074"/>
                </a:lnTo>
                <a:lnTo>
                  <a:pt x="44" y="1071"/>
                </a:lnTo>
                <a:lnTo>
                  <a:pt x="43" y="1070"/>
                </a:lnTo>
                <a:lnTo>
                  <a:pt x="39" y="1068"/>
                </a:lnTo>
                <a:lnTo>
                  <a:pt x="37" y="1066"/>
                </a:lnTo>
                <a:lnTo>
                  <a:pt x="36" y="1063"/>
                </a:lnTo>
                <a:lnTo>
                  <a:pt x="35" y="1060"/>
                </a:lnTo>
                <a:lnTo>
                  <a:pt x="35" y="1057"/>
                </a:lnTo>
                <a:lnTo>
                  <a:pt x="35" y="1054"/>
                </a:lnTo>
                <a:lnTo>
                  <a:pt x="36" y="1051"/>
                </a:lnTo>
                <a:lnTo>
                  <a:pt x="36" y="1048"/>
                </a:lnTo>
                <a:lnTo>
                  <a:pt x="35" y="1047"/>
                </a:lnTo>
                <a:lnTo>
                  <a:pt x="34" y="1046"/>
                </a:lnTo>
                <a:lnTo>
                  <a:pt x="33" y="1044"/>
                </a:lnTo>
                <a:lnTo>
                  <a:pt x="32" y="1043"/>
                </a:lnTo>
                <a:lnTo>
                  <a:pt x="32" y="1039"/>
                </a:lnTo>
                <a:lnTo>
                  <a:pt x="33" y="1035"/>
                </a:lnTo>
                <a:lnTo>
                  <a:pt x="33" y="1031"/>
                </a:lnTo>
                <a:lnTo>
                  <a:pt x="35" y="1027"/>
                </a:lnTo>
                <a:lnTo>
                  <a:pt x="36" y="1023"/>
                </a:lnTo>
                <a:lnTo>
                  <a:pt x="37" y="1019"/>
                </a:lnTo>
                <a:lnTo>
                  <a:pt x="37" y="1015"/>
                </a:lnTo>
                <a:lnTo>
                  <a:pt x="36" y="1011"/>
                </a:lnTo>
                <a:lnTo>
                  <a:pt x="34" y="1008"/>
                </a:lnTo>
                <a:lnTo>
                  <a:pt x="33" y="1007"/>
                </a:lnTo>
                <a:lnTo>
                  <a:pt x="31" y="1006"/>
                </a:lnTo>
                <a:lnTo>
                  <a:pt x="29" y="1005"/>
                </a:lnTo>
                <a:lnTo>
                  <a:pt x="26" y="1003"/>
                </a:lnTo>
                <a:lnTo>
                  <a:pt x="24" y="1003"/>
                </a:lnTo>
                <a:lnTo>
                  <a:pt x="21" y="1002"/>
                </a:lnTo>
                <a:lnTo>
                  <a:pt x="20" y="1000"/>
                </a:lnTo>
                <a:lnTo>
                  <a:pt x="21" y="999"/>
                </a:lnTo>
                <a:lnTo>
                  <a:pt x="23" y="998"/>
                </a:lnTo>
                <a:lnTo>
                  <a:pt x="25" y="997"/>
                </a:lnTo>
                <a:lnTo>
                  <a:pt x="27" y="997"/>
                </a:lnTo>
                <a:lnTo>
                  <a:pt x="29" y="996"/>
                </a:lnTo>
                <a:lnTo>
                  <a:pt x="32" y="996"/>
                </a:lnTo>
                <a:lnTo>
                  <a:pt x="33" y="996"/>
                </a:lnTo>
                <a:lnTo>
                  <a:pt x="36" y="995"/>
                </a:lnTo>
                <a:lnTo>
                  <a:pt x="40" y="993"/>
                </a:lnTo>
                <a:lnTo>
                  <a:pt x="42" y="991"/>
                </a:lnTo>
                <a:lnTo>
                  <a:pt x="43" y="988"/>
                </a:lnTo>
                <a:lnTo>
                  <a:pt x="43" y="984"/>
                </a:lnTo>
                <a:lnTo>
                  <a:pt x="43" y="977"/>
                </a:lnTo>
                <a:lnTo>
                  <a:pt x="41" y="976"/>
                </a:lnTo>
                <a:lnTo>
                  <a:pt x="38" y="974"/>
                </a:lnTo>
                <a:lnTo>
                  <a:pt x="36" y="974"/>
                </a:lnTo>
                <a:lnTo>
                  <a:pt x="33" y="973"/>
                </a:lnTo>
                <a:lnTo>
                  <a:pt x="31" y="973"/>
                </a:lnTo>
                <a:lnTo>
                  <a:pt x="27" y="974"/>
                </a:lnTo>
                <a:lnTo>
                  <a:pt x="25" y="974"/>
                </a:lnTo>
                <a:lnTo>
                  <a:pt x="21" y="974"/>
                </a:lnTo>
                <a:lnTo>
                  <a:pt x="20" y="973"/>
                </a:lnTo>
                <a:lnTo>
                  <a:pt x="19" y="972"/>
                </a:lnTo>
                <a:lnTo>
                  <a:pt x="19" y="969"/>
                </a:lnTo>
                <a:lnTo>
                  <a:pt x="20" y="968"/>
                </a:lnTo>
                <a:lnTo>
                  <a:pt x="21" y="965"/>
                </a:lnTo>
                <a:lnTo>
                  <a:pt x="23" y="963"/>
                </a:lnTo>
                <a:lnTo>
                  <a:pt x="24" y="960"/>
                </a:lnTo>
                <a:lnTo>
                  <a:pt x="25" y="956"/>
                </a:lnTo>
                <a:lnTo>
                  <a:pt x="25" y="954"/>
                </a:lnTo>
                <a:lnTo>
                  <a:pt x="24" y="952"/>
                </a:lnTo>
                <a:lnTo>
                  <a:pt x="22" y="949"/>
                </a:lnTo>
                <a:lnTo>
                  <a:pt x="21" y="947"/>
                </a:lnTo>
                <a:lnTo>
                  <a:pt x="18" y="944"/>
                </a:lnTo>
                <a:lnTo>
                  <a:pt x="17" y="940"/>
                </a:lnTo>
                <a:lnTo>
                  <a:pt x="14" y="937"/>
                </a:lnTo>
                <a:lnTo>
                  <a:pt x="13" y="933"/>
                </a:lnTo>
                <a:lnTo>
                  <a:pt x="10" y="929"/>
                </a:lnTo>
                <a:lnTo>
                  <a:pt x="9" y="926"/>
                </a:lnTo>
                <a:lnTo>
                  <a:pt x="6" y="923"/>
                </a:lnTo>
                <a:lnTo>
                  <a:pt x="4" y="919"/>
                </a:lnTo>
                <a:lnTo>
                  <a:pt x="2" y="916"/>
                </a:lnTo>
                <a:lnTo>
                  <a:pt x="2" y="913"/>
                </a:lnTo>
                <a:lnTo>
                  <a:pt x="1" y="909"/>
                </a:lnTo>
                <a:lnTo>
                  <a:pt x="2" y="905"/>
                </a:lnTo>
                <a:lnTo>
                  <a:pt x="2" y="901"/>
                </a:lnTo>
                <a:lnTo>
                  <a:pt x="3" y="897"/>
                </a:lnTo>
                <a:lnTo>
                  <a:pt x="5" y="893"/>
                </a:lnTo>
                <a:lnTo>
                  <a:pt x="6" y="889"/>
                </a:lnTo>
                <a:lnTo>
                  <a:pt x="7" y="882"/>
                </a:lnTo>
                <a:lnTo>
                  <a:pt x="7" y="874"/>
                </a:lnTo>
                <a:lnTo>
                  <a:pt x="6" y="867"/>
                </a:lnTo>
                <a:lnTo>
                  <a:pt x="4" y="859"/>
                </a:lnTo>
                <a:lnTo>
                  <a:pt x="2" y="853"/>
                </a:lnTo>
                <a:lnTo>
                  <a:pt x="1" y="845"/>
                </a:lnTo>
                <a:lnTo>
                  <a:pt x="0" y="838"/>
                </a:lnTo>
                <a:lnTo>
                  <a:pt x="0" y="831"/>
                </a:lnTo>
                <a:lnTo>
                  <a:pt x="1" y="826"/>
                </a:lnTo>
                <a:lnTo>
                  <a:pt x="1" y="820"/>
                </a:lnTo>
                <a:lnTo>
                  <a:pt x="1" y="815"/>
                </a:lnTo>
                <a:lnTo>
                  <a:pt x="1" y="811"/>
                </a:lnTo>
                <a:lnTo>
                  <a:pt x="1" y="807"/>
                </a:lnTo>
                <a:lnTo>
                  <a:pt x="1" y="802"/>
                </a:lnTo>
                <a:lnTo>
                  <a:pt x="1" y="797"/>
                </a:lnTo>
                <a:lnTo>
                  <a:pt x="2" y="793"/>
                </a:lnTo>
                <a:lnTo>
                  <a:pt x="2" y="790"/>
                </a:lnTo>
                <a:lnTo>
                  <a:pt x="3" y="787"/>
                </a:lnTo>
                <a:lnTo>
                  <a:pt x="4" y="785"/>
                </a:lnTo>
                <a:lnTo>
                  <a:pt x="5" y="783"/>
                </a:lnTo>
                <a:lnTo>
                  <a:pt x="6" y="780"/>
                </a:lnTo>
                <a:lnTo>
                  <a:pt x="7" y="778"/>
                </a:lnTo>
                <a:lnTo>
                  <a:pt x="8" y="776"/>
                </a:lnTo>
                <a:lnTo>
                  <a:pt x="10" y="773"/>
                </a:lnTo>
                <a:lnTo>
                  <a:pt x="10" y="772"/>
                </a:lnTo>
                <a:lnTo>
                  <a:pt x="10" y="769"/>
                </a:lnTo>
                <a:lnTo>
                  <a:pt x="10" y="768"/>
                </a:lnTo>
                <a:lnTo>
                  <a:pt x="9" y="765"/>
                </a:lnTo>
                <a:lnTo>
                  <a:pt x="7" y="764"/>
                </a:lnTo>
                <a:lnTo>
                  <a:pt x="6" y="760"/>
                </a:lnTo>
                <a:lnTo>
                  <a:pt x="6" y="759"/>
                </a:lnTo>
                <a:lnTo>
                  <a:pt x="6" y="756"/>
                </a:lnTo>
                <a:lnTo>
                  <a:pt x="7" y="754"/>
                </a:lnTo>
                <a:lnTo>
                  <a:pt x="9" y="752"/>
                </a:lnTo>
                <a:lnTo>
                  <a:pt x="10" y="752"/>
                </a:lnTo>
                <a:lnTo>
                  <a:pt x="12" y="752"/>
                </a:lnTo>
                <a:lnTo>
                  <a:pt x="14" y="752"/>
                </a:lnTo>
                <a:lnTo>
                  <a:pt x="16" y="752"/>
                </a:lnTo>
                <a:lnTo>
                  <a:pt x="18" y="752"/>
                </a:lnTo>
                <a:lnTo>
                  <a:pt x="20" y="751"/>
                </a:lnTo>
                <a:lnTo>
                  <a:pt x="21" y="750"/>
                </a:lnTo>
                <a:lnTo>
                  <a:pt x="22" y="748"/>
                </a:lnTo>
                <a:lnTo>
                  <a:pt x="24" y="747"/>
                </a:lnTo>
                <a:lnTo>
                  <a:pt x="24" y="743"/>
                </a:lnTo>
                <a:lnTo>
                  <a:pt x="24" y="739"/>
                </a:lnTo>
                <a:lnTo>
                  <a:pt x="22" y="736"/>
                </a:lnTo>
                <a:lnTo>
                  <a:pt x="21" y="732"/>
                </a:lnTo>
                <a:lnTo>
                  <a:pt x="19" y="729"/>
                </a:lnTo>
                <a:lnTo>
                  <a:pt x="17" y="725"/>
                </a:lnTo>
                <a:lnTo>
                  <a:pt x="17" y="721"/>
                </a:lnTo>
                <a:lnTo>
                  <a:pt x="16" y="717"/>
                </a:lnTo>
                <a:lnTo>
                  <a:pt x="16" y="714"/>
                </a:lnTo>
                <a:lnTo>
                  <a:pt x="15" y="713"/>
                </a:lnTo>
                <a:lnTo>
                  <a:pt x="14" y="710"/>
                </a:lnTo>
                <a:lnTo>
                  <a:pt x="13" y="709"/>
                </a:lnTo>
                <a:lnTo>
                  <a:pt x="12" y="706"/>
                </a:lnTo>
                <a:lnTo>
                  <a:pt x="10" y="705"/>
                </a:lnTo>
                <a:lnTo>
                  <a:pt x="10" y="701"/>
                </a:lnTo>
                <a:lnTo>
                  <a:pt x="9" y="700"/>
                </a:lnTo>
                <a:lnTo>
                  <a:pt x="8" y="694"/>
                </a:lnTo>
                <a:lnTo>
                  <a:pt x="7" y="689"/>
                </a:lnTo>
                <a:lnTo>
                  <a:pt x="7" y="684"/>
                </a:lnTo>
                <a:lnTo>
                  <a:pt x="6" y="678"/>
                </a:lnTo>
                <a:lnTo>
                  <a:pt x="6" y="673"/>
                </a:lnTo>
                <a:lnTo>
                  <a:pt x="7" y="668"/>
                </a:lnTo>
                <a:lnTo>
                  <a:pt x="8" y="663"/>
                </a:lnTo>
                <a:lnTo>
                  <a:pt x="9" y="658"/>
                </a:lnTo>
                <a:lnTo>
                  <a:pt x="10" y="651"/>
                </a:lnTo>
                <a:lnTo>
                  <a:pt x="13" y="646"/>
                </a:lnTo>
                <a:lnTo>
                  <a:pt x="16" y="639"/>
                </a:lnTo>
                <a:lnTo>
                  <a:pt x="18" y="634"/>
                </a:lnTo>
                <a:lnTo>
                  <a:pt x="21" y="628"/>
                </a:lnTo>
                <a:lnTo>
                  <a:pt x="25" y="622"/>
                </a:lnTo>
                <a:lnTo>
                  <a:pt x="27" y="616"/>
                </a:lnTo>
                <a:lnTo>
                  <a:pt x="29" y="610"/>
                </a:lnTo>
                <a:lnTo>
                  <a:pt x="29" y="607"/>
                </a:lnTo>
                <a:lnTo>
                  <a:pt x="29" y="603"/>
                </a:lnTo>
                <a:lnTo>
                  <a:pt x="26" y="600"/>
                </a:lnTo>
                <a:lnTo>
                  <a:pt x="25" y="598"/>
                </a:lnTo>
                <a:lnTo>
                  <a:pt x="23" y="595"/>
                </a:lnTo>
                <a:lnTo>
                  <a:pt x="21" y="594"/>
                </a:lnTo>
                <a:lnTo>
                  <a:pt x="21" y="591"/>
                </a:lnTo>
                <a:lnTo>
                  <a:pt x="21" y="590"/>
                </a:lnTo>
                <a:lnTo>
                  <a:pt x="22" y="585"/>
                </a:lnTo>
                <a:lnTo>
                  <a:pt x="24" y="580"/>
                </a:lnTo>
                <a:lnTo>
                  <a:pt x="25" y="576"/>
                </a:lnTo>
                <a:lnTo>
                  <a:pt x="26" y="571"/>
                </a:lnTo>
                <a:lnTo>
                  <a:pt x="27" y="567"/>
                </a:lnTo>
                <a:lnTo>
                  <a:pt x="28" y="562"/>
                </a:lnTo>
                <a:lnTo>
                  <a:pt x="29" y="557"/>
                </a:lnTo>
                <a:lnTo>
                  <a:pt x="30" y="553"/>
                </a:lnTo>
                <a:lnTo>
                  <a:pt x="31" y="552"/>
                </a:lnTo>
                <a:lnTo>
                  <a:pt x="33" y="550"/>
                </a:lnTo>
                <a:lnTo>
                  <a:pt x="35" y="550"/>
                </a:lnTo>
                <a:lnTo>
                  <a:pt x="37" y="549"/>
                </a:lnTo>
                <a:lnTo>
                  <a:pt x="40" y="549"/>
                </a:lnTo>
                <a:lnTo>
                  <a:pt x="42" y="548"/>
                </a:lnTo>
                <a:lnTo>
                  <a:pt x="44" y="548"/>
                </a:lnTo>
                <a:lnTo>
                  <a:pt x="45" y="545"/>
                </a:lnTo>
                <a:lnTo>
                  <a:pt x="46" y="540"/>
                </a:lnTo>
                <a:lnTo>
                  <a:pt x="47" y="534"/>
                </a:lnTo>
                <a:lnTo>
                  <a:pt x="47" y="528"/>
                </a:lnTo>
                <a:lnTo>
                  <a:pt x="46" y="522"/>
                </a:lnTo>
                <a:lnTo>
                  <a:pt x="45" y="516"/>
                </a:lnTo>
                <a:lnTo>
                  <a:pt x="44" y="510"/>
                </a:lnTo>
                <a:lnTo>
                  <a:pt x="43" y="505"/>
                </a:lnTo>
                <a:lnTo>
                  <a:pt x="42" y="498"/>
                </a:lnTo>
                <a:lnTo>
                  <a:pt x="40" y="497"/>
                </a:lnTo>
                <a:lnTo>
                  <a:pt x="37" y="496"/>
                </a:lnTo>
                <a:lnTo>
                  <a:pt x="33" y="494"/>
                </a:lnTo>
                <a:lnTo>
                  <a:pt x="30" y="493"/>
                </a:lnTo>
                <a:lnTo>
                  <a:pt x="27" y="489"/>
                </a:lnTo>
                <a:lnTo>
                  <a:pt x="25" y="484"/>
                </a:lnTo>
                <a:lnTo>
                  <a:pt x="24" y="479"/>
                </a:lnTo>
                <a:lnTo>
                  <a:pt x="22" y="473"/>
                </a:lnTo>
                <a:lnTo>
                  <a:pt x="21" y="469"/>
                </a:lnTo>
                <a:lnTo>
                  <a:pt x="20" y="464"/>
                </a:lnTo>
                <a:lnTo>
                  <a:pt x="19" y="458"/>
                </a:lnTo>
                <a:lnTo>
                  <a:pt x="18" y="454"/>
                </a:lnTo>
                <a:lnTo>
                  <a:pt x="18" y="451"/>
                </a:lnTo>
                <a:lnTo>
                  <a:pt x="18" y="448"/>
                </a:lnTo>
                <a:lnTo>
                  <a:pt x="19" y="445"/>
                </a:lnTo>
                <a:lnTo>
                  <a:pt x="18" y="442"/>
                </a:lnTo>
                <a:lnTo>
                  <a:pt x="17" y="438"/>
                </a:lnTo>
                <a:lnTo>
                  <a:pt x="14" y="434"/>
                </a:lnTo>
                <a:lnTo>
                  <a:pt x="10" y="433"/>
                </a:lnTo>
                <a:lnTo>
                  <a:pt x="6" y="430"/>
                </a:lnTo>
                <a:lnTo>
                  <a:pt x="5" y="428"/>
                </a:lnTo>
                <a:lnTo>
                  <a:pt x="5" y="425"/>
                </a:lnTo>
                <a:lnTo>
                  <a:pt x="5" y="422"/>
                </a:lnTo>
                <a:lnTo>
                  <a:pt x="6" y="421"/>
                </a:lnTo>
                <a:lnTo>
                  <a:pt x="8" y="418"/>
                </a:lnTo>
                <a:lnTo>
                  <a:pt x="11" y="416"/>
                </a:lnTo>
                <a:lnTo>
                  <a:pt x="15" y="414"/>
                </a:lnTo>
                <a:lnTo>
                  <a:pt x="17" y="411"/>
                </a:lnTo>
                <a:lnTo>
                  <a:pt x="17" y="407"/>
                </a:lnTo>
                <a:lnTo>
                  <a:pt x="17" y="403"/>
                </a:lnTo>
                <a:lnTo>
                  <a:pt x="17" y="399"/>
                </a:lnTo>
                <a:lnTo>
                  <a:pt x="16" y="395"/>
                </a:lnTo>
                <a:lnTo>
                  <a:pt x="16" y="392"/>
                </a:lnTo>
                <a:lnTo>
                  <a:pt x="15" y="388"/>
                </a:lnTo>
                <a:lnTo>
                  <a:pt x="16" y="386"/>
                </a:lnTo>
                <a:lnTo>
                  <a:pt x="17" y="383"/>
                </a:lnTo>
                <a:lnTo>
                  <a:pt x="18" y="380"/>
                </a:lnTo>
                <a:lnTo>
                  <a:pt x="21" y="378"/>
                </a:lnTo>
                <a:lnTo>
                  <a:pt x="22" y="375"/>
                </a:lnTo>
                <a:lnTo>
                  <a:pt x="25" y="371"/>
                </a:lnTo>
                <a:lnTo>
                  <a:pt x="26" y="369"/>
                </a:lnTo>
                <a:lnTo>
                  <a:pt x="26" y="366"/>
                </a:lnTo>
                <a:lnTo>
                  <a:pt x="26" y="363"/>
                </a:lnTo>
                <a:lnTo>
                  <a:pt x="25" y="359"/>
                </a:lnTo>
                <a:lnTo>
                  <a:pt x="25" y="356"/>
                </a:lnTo>
                <a:lnTo>
                  <a:pt x="23" y="354"/>
                </a:lnTo>
                <a:lnTo>
                  <a:pt x="21" y="351"/>
                </a:lnTo>
                <a:lnTo>
                  <a:pt x="21" y="348"/>
                </a:lnTo>
                <a:lnTo>
                  <a:pt x="20" y="345"/>
                </a:lnTo>
                <a:lnTo>
                  <a:pt x="19" y="342"/>
                </a:lnTo>
                <a:lnTo>
                  <a:pt x="18" y="340"/>
                </a:lnTo>
                <a:lnTo>
                  <a:pt x="18" y="337"/>
                </a:lnTo>
                <a:lnTo>
                  <a:pt x="19" y="332"/>
                </a:lnTo>
                <a:lnTo>
                  <a:pt x="21" y="325"/>
                </a:lnTo>
                <a:lnTo>
                  <a:pt x="21" y="320"/>
                </a:lnTo>
                <a:lnTo>
                  <a:pt x="24" y="314"/>
                </a:lnTo>
                <a:lnTo>
                  <a:pt x="25" y="308"/>
                </a:lnTo>
                <a:lnTo>
                  <a:pt x="27" y="302"/>
                </a:lnTo>
                <a:lnTo>
                  <a:pt x="30" y="297"/>
                </a:lnTo>
                <a:lnTo>
                  <a:pt x="32" y="291"/>
                </a:lnTo>
                <a:lnTo>
                  <a:pt x="34" y="285"/>
                </a:lnTo>
                <a:lnTo>
                  <a:pt x="37" y="279"/>
                </a:lnTo>
                <a:lnTo>
                  <a:pt x="39" y="273"/>
                </a:lnTo>
                <a:lnTo>
                  <a:pt x="42" y="268"/>
                </a:lnTo>
                <a:lnTo>
                  <a:pt x="45" y="262"/>
                </a:lnTo>
                <a:lnTo>
                  <a:pt x="48" y="256"/>
                </a:lnTo>
                <a:lnTo>
                  <a:pt x="50" y="249"/>
                </a:lnTo>
                <a:lnTo>
                  <a:pt x="52" y="243"/>
                </a:lnTo>
                <a:lnTo>
                  <a:pt x="52" y="241"/>
                </a:lnTo>
                <a:lnTo>
                  <a:pt x="54" y="239"/>
                </a:lnTo>
                <a:lnTo>
                  <a:pt x="56" y="238"/>
                </a:lnTo>
                <a:lnTo>
                  <a:pt x="57" y="236"/>
                </a:lnTo>
                <a:lnTo>
                  <a:pt x="60" y="234"/>
                </a:lnTo>
                <a:lnTo>
                  <a:pt x="62" y="234"/>
                </a:lnTo>
                <a:lnTo>
                  <a:pt x="64" y="232"/>
                </a:lnTo>
                <a:lnTo>
                  <a:pt x="67" y="230"/>
                </a:lnTo>
                <a:lnTo>
                  <a:pt x="68" y="229"/>
                </a:lnTo>
                <a:lnTo>
                  <a:pt x="69" y="226"/>
                </a:lnTo>
                <a:lnTo>
                  <a:pt x="71" y="223"/>
                </a:lnTo>
                <a:lnTo>
                  <a:pt x="71" y="222"/>
                </a:lnTo>
                <a:lnTo>
                  <a:pt x="69" y="217"/>
                </a:lnTo>
                <a:lnTo>
                  <a:pt x="68" y="212"/>
                </a:lnTo>
                <a:lnTo>
                  <a:pt x="67" y="207"/>
                </a:lnTo>
                <a:lnTo>
                  <a:pt x="66" y="202"/>
                </a:lnTo>
                <a:lnTo>
                  <a:pt x="65" y="198"/>
                </a:lnTo>
                <a:lnTo>
                  <a:pt x="65" y="193"/>
                </a:lnTo>
                <a:lnTo>
                  <a:pt x="65" y="188"/>
                </a:lnTo>
                <a:lnTo>
                  <a:pt x="66" y="183"/>
                </a:lnTo>
                <a:lnTo>
                  <a:pt x="65" y="180"/>
                </a:lnTo>
                <a:lnTo>
                  <a:pt x="64" y="178"/>
                </a:lnTo>
                <a:lnTo>
                  <a:pt x="63" y="175"/>
                </a:lnTo>
                <a:lnTo>
                  <a:pt x="60" y="171"/>
                </a:lnTo>
                <a:lnTo>
                  <a:pt x="60" y="170"/>
                </a:lnTo>
                <a:lnTo>
                  <a:pt x="60" y="167"/>
                </a:lnTo>
                <a:lnTo>
                  <a:pt x="60" y="164"/>
                </a:lnTo>
                <a:lnTo>
                  <a:pt x="60" y="163"/>
                </a:lnTo>
                <a:lnTo>
                  <a:pt x="64" y="159"/>
                </a:lnTo>
                <a:lnTo>
                  <a:pt x="65" y="155"/>
                </a:lnTo>
                <a:lnTo>
                  <a:pt x="65" y="151"/>
                </a:lnTo>
                <a:lnTo>
                  <a:pt x="64" y="147"/>
                </a:lnTo>
                <a:lnTo>
                  <a:pt x="64" y="143"/>
                </a:lnTo>
                <a:lnTo>
                  <a:pt x="63" y="139"/>
                </a:lnTo>
                <a:lnTo>
                  <a:pt x="63" y="135"/>
                </a:lnTo>
                <a:lnTo>
                  <a:pt x="64" y="132"/>
                </a:lnTo>
                <a:lnTo>
                  <a:pt x="69" y="128"/>
                </a:lnTo>
                <a:lnTo>
                  <a:pt x="75" y="123"/>
                </a:lnTo>
                <a:lnTo>
                  <a:pt x="82" y="119"/>
                </a:lnTo>
                <a:lnTo>
                  <a:pt x="89" y="115"/>
                </a:lnTo>
                <a:lnTo>
                  <a:pt x="95" y="111"/>
                </a:lnTo>
                <a:lnTo>
                  <a:pt x="101" y="105"/>
                </a:lnTo>
                <a:lnTo>
                  <a:pt x="105" y="99"/>
                </a:lnTo>
                <a:lnTo>
                  <a:pt x="107" y="91"/>
                </a:lnTo>
                <a:lnTo>
                  <a:pt x="109" y="72"/>
                </a:lnTo>
                <a:lnTo>
                  <a:pt x="109" y="67"/>
                </a:lnTo>
                <a:lnTo>
                  <a:pt x="109" y="64"/>
                </a:lnTo>
                <a:lnTo>
                  <a:pt x="109" y="60"/>
                </a:lnTo>
                <a:lnTo>
                  <a:pt x="109" y="57"/>
                </a:lnTo>
                <a:lnTo>
                  <a:pt x="108" y="54"/>
                </a:lnTo>
                <a:lnTo>
                  <a:pt x="107" y="52"/>
                </a:lnTo>
                <a:lnTo>
                  <a:pt x="107" y="49"/>
                </a:lnTo>
                <a:lnTo>
                  <a:pt x="107" y="45"/>
                </a:lnTo>
                <a:lnTo>
                  <a:pt x="107" y="44"/>
                </a:lnTo>
              </a:path>
            </a:pathLst>
          </a:custGeom>
          <a:solidFill>
            <a:srgbClr val="FFCC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" name="Rectangle 358"/>
          <p:cNvSpPr>
            <a:spLocks noChangeArrowheads="1"/>
          </p:cNvSpPr>
          <p:nvPr/>
        </p:nvSpPr>
        <p:spPr bwMode="auto">
          <a:xfrm>
            <a:off x="2257425" y="1544638"/>
            <a:ext cx="77311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en-US" sz="1000" b="1">
                <a:latin typeface="Arial Narrow" pitchFamily="34" charset="0"/>
                <a:cs typeface="Times New Roman" pitchFamily="18" charset="0"/>
              </a:rPr>
              <a:t>Mexico</a:t>
            </a:r>
          </a:p>
        </p:txBody>
      </p:sp>
      <p:sp>
        <p:nvSpPr>
          <p:cNvPr id="361" name="Freeform 359"/>
          <p:cNvSpPr>
            <a:spLocks/>
          </p:cNvSpPr>
          <p:nvPr/>
        </p:nvSpPr>
        <p:spPr bwMode="auto">
          <a:xfrm>
            <a:off x="3213100" y="2112963"/>
            <a:ext cx="157163" cy="100012"/>
          </a:xfrm>
          <a:custGeom>
            <a:avLst/>
            <a:gdLst>
              <a:gd name="T0" fmla="*/ 155637 w 103"/>
              <a:gd name="T1" fmla="*/ 8697 h 69"/>
              <a:gd name="T2" fmla="*/ 152585 w 103"/>
              <a:gd name="T3" fmla="*/ 14494 h 69"/>
              <a:gd name="T4" fmla="*/ 148008 w 103"/>
              <a:gd name="T5" fmla="*/ 18843 h 69"/>
              <a:gd name="T6" fmla="*/ 141904 w 103"/>
              <a:gd name="T7" fmla="*/ 24641 h 69"/>
              <a:gd name="T8" fmla="*/ 140379 w 103"/>
              <a:gd name="T9" fmla="*/ 31888 h 69"/>
              <a:gd name="T10" fmla="*/ 135801 w 103"/>
              <a:gd name="T11" fmla="*/ 36236 h 69"/>
              <a:gd name="T12" fmla="*/ 132749 w 103"/>
              <a:gd name="T13" fmla="*/ 44933 h 69"/>
              <a:gd name="T14" fmla="*/ 128172 w 103"/>
              <a:gd name="T15" fmla="*/ 49281 h 69"/>
              <a:gd name="T16" fmla="*/ 123594 w 103"/>
              <a:gd name="T17" fmla="*/ 53630 h 69"/>
              <a:gd name="T18" fmla="*/ 114439 w 103"/>
              <a:gd name="T19" fmla="*/ 56529 h 69"/>
              <a:gd name="T20" fmla="*/ 108336 w 103"/>
              <a:gd name="T21" fmla="*/ 62326 h 69"/>
              <a:gd name="T22" fmla="*/ 103758 w 103"/>
              <a:gd name="T23" fmla="*/ 66675 h 69"/>
              <a:gd name="T24" fmla="*/ 96129 w 103"/>
              <a:gd name="T25" fmla="*/ 68124 h 69"/>
              <a:gd name="T26" fmla="*/ 91551 w 103"/>
              <a:gd name="T27" fmla="*/ 72472 h 69"/>
              <a:gd name="T28" fmla="*/ 83922 w 103"/>
              <a:gd name="T29" fmla="*/ 76821 h 69"/>
              <a:gd name="T30" fmla="*/ 79344 w 103"/>
              <a:gd name="T31" fmla="*/ 81169 h 69"/>
              <a:gd name="T32" fmla="*/ 73241 w 103"/>
              <a:gd name="T33" fmla="*/ 86967 h 69"/>
              <a:gd name="T34" fmla="*/ 68663 w 103"/>
              <a:gd name="T35" fmla="*/ 91315 h 69"/>
              <a:gd name="T36" fmla="*/ 57982 w 103"/>
              <a:gd name="T37" fmla="*/ 92765 h 69"/>
              <a:gd name="T38" fmla="*/ 51879 w 103"/>
              <a:gd name="T39" fmla="*/ 95664 h 69"/>
              <a:gd name="T40" fmla="*/ 45776 w 103"/>
              <a:gd name="T41" fmla="*/ 98563 h 69"/>
              <a:gd name="T42" fmla="*/ 38146 w 103"/>
              <a:gd name="T43" fmla="*/ 97113 h 69"/>
              <a:gd name="T44" fmla="*/ 28991 w 103"/>
              <a:gd name="T45" fmla="*/ 94214 h 69"/>
              <a:gd name="T46" fmla="*/ 21362 w 103"/>
              <a:gd name="T47" fmla="*/ 95664 h 69"/>
              <a:gd name="T48" fmla="*/ 13733 w 103"/>
              <a:gd name="T49" fmla="*/ 94214 h 69"/>
              <a:gd name="T50" fmla="*/ 7629 w 103"/>
              <a:gd name="T51" fmla="*/ 91315 h 69"/>
              <a:gd name="T52" fmla="*/ 0 w 103"/>
              <a:gd name="T53" fmla="*/ 86967 h 69"/>
              <a:gd name="T54" fmla="*/ 4578 w 103"/>
              <a:gd name="T55" fmla="*/ 79720 h 69"/>
              <a:gd name="T56" fmla="*/ 7629 w 103"/>
              <a:gd name="T57" fmla="*/ 73922 h 69"/>
              <a:gd name="T58" fmla="*/ 13733 w 103"/>
              <a:gd name="T59" fmla="*/ 68124 h 69"/>
              <a:gd name="T60" fmla="*/ 18310 w 103"/>
              <a:gd name="T61" fmla="*/ 63776 h 69"/>
              <a:gd name="T62" fmla="*/ 24414 w 103"/>
              <a:gd name="T63" fmla="*/ 57978 h 69"/>
              <a:gd name="T64" fmla="*/ 28991 w 103"/>
              <a:gd name="T65" fmla="*/ 53630 h 69"/>
              <a:gd name="T66" fmla="*/ 33569 w 103"/>
              <a:gd name="T67" fmla="*/ 49281 h 69"/>
              <a:gd name="T68" fmla="*/ 38146 w 103"/>
              <a:gd name="T69" fmla="*/ 44933 h 69"/>
              <a:gd name="T70" fmla="*/ 44250 w 103"/>
              <a:gd name="T71" fmla="*/ 39135 h 69"/>
              <a:gd name="T72" fmla="*/ 48827 w 103"/>
              <a:gd name="T73" fmla="*/ 34787 h 69"/>
              <a:gd name="T74" fmla="*/ 56457 w 103"/>
              <a:gd name="T75" fmla="*/ 30438 h 69"/>
              <a:gd name="T76" fmla="*/ 59508 w 103"/>
              <a:gd name="T77" fmla="*/ 27540 h 69"/>
              <a:gd name="T78" fmla="*/ 67138 w 103"/>
              <a:gd name="T79" fmla="*/ 23191 h 69"/>
              <a:gd name="T80" fmla="*/ 71715 w 103"/>
              <a:gd name="T81" fmla="*/ 18843 h 69"/>
              <a:gd name="T82" fmla="*/ 77819 w 103"/>
              <a:gd name="T83" fmla="*/ 13045 h 69"/>
              <a:gd name="T84" fmla="*/ 83922 w 103"/>
              <a:gd name="T85" fmla="*/ 7247 h 69"/>
              <a:gd name="T86" fmla="*/ 86974 w 103"/>
              <a:gd name="T87" fmla="*/ 4348 h 69"/>
              <a:gd name="T88" fmla="*/ 96129 w 103"/>
              <a:gd name="T89" fmla="*/ 4348 h 69"/>
              <a:gd name="T90" fmla="*/ 105284 w 103"/>
              <a:gd name="T91" fmla="*/ 7247 h 69"/>
              <a:gd name="T92" fmla="*/ 112913 w 103"/>
              <a:gd name="T93" fmla="*/ 8697 h 69"/>
              <a:gd name="T94" fmla="*/ 123594 w 103"/>
              <a:gd name="T95" fmla="*/ 10146 h 69"/>
              <a:gd name="T96" fmla="*/ 128172 w 103"/>
              <a:gd name="T97" fmla="*/ 8697 h 69"/>
              <a:gd name="T98" fmla="*/ 135801 w 103"/>
              <a:gd name="T99" fmla="*/ 4348 h 69"/>
              <a:gd name="T100" fmla="*/ 140379 w 103"/>
              <a:gd name="T101" fmla="*/ 0 h 69"/>
              <a:gd name="T102" fmla="*/ 144956 w 103"/>
              <a:gd name="T103" fmla="*/ 4348 h 69"/>
              <a:gd name="T104" fmla="*/ 148008 w 103"/>
              <a:gd name="T105" fmla="*/ 7247 h 69"/>
              <a:gd name="T106" fmla="*/ 155637 w 103"/>
              <a:gd name="T107" fmla="*/ 8697 h 6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3"/>
              <a:gd name="T163" fmla="*/ 0 h 69"/>
              <a:gd name="T164" fmla="*/ 103 w 103"/>
              <a:gd name="T165" fmla="*/ 69 h 6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3" h="69">
                <a:moveTo>
                  <a:pt x="102" y="6"/>
                </a:moveTo>
                <a:lnTo>
                  <a:pt x="100" y="10"/>
                </a:lnTo>
                <a:lnTo>
                  <a:pt x="97" y="13"/>
                </a:lnTo>
                <a:lnTo>
                  <a:pt x="93" y="17"/>
                </a:lnTo>
                <a:lnTo>
                  <a:pt x="92" y="22"/>
                </a:lnTo>
                <a:lnTo>
                  <a:pt x="89" y="25"/>
                </a:lnTo>
                <a:lnTo>
                  <a:pt x="87" y="31"/>
                </a:lnTo>
                <a:lnTo>
                  <a:pt x="84" y="34"/>
                </a:lnTo>
                <a:lnTo>
                  <a:pt x="81" y="37"/>
                </a:lnTo>
                <a:lnTo>
                  <a:pt x="75" y="39"/>
                </a:lnTo>
                <a:lnTo>
                  <a:pt x="71" y="43"/>
                </a:lnTo>
                <a:lnTo>
                  <a:pt x="68" y="46"/>
                </a:lnTo>
                <a:lnTo>
                  <a:pt x="63" y="47"/>
                </a:lnTo>
                <a:lnTo>
                  <a:pt x="60" y="50"/>
                </a:lnTo>
                <a:lnTo>
                  <a:pt x="55" y="53"/>
                </a:lnTo>
                <a:lnTo>
                  <a:pt x="52" y="56"/>
                </a:lnTo>
                <a:lnTo>
                  <a:pt x="48" y="60"/>
                </a:lnTo>
                <a:lnTo>
                  <a:pt x="45" y="63"/>
                </a:lnTo>
                <a:lnTo>
                  <a:pt x="38" y="64"/>
                </a:lnTo>
                <a:lnTo>
                  <a:pt x="34" y="66"/>
                </a:lnTo>
                <a:lnTo>
                  <a:pt x="30" y="68"/>
                </a:lnTo>
                <a:lnTo>
                  <a:pt x="25" y="67"/>
                </a:lnTo>
                <a:lnTo>
                  <a:pt x="19" y="65"/>
                </a:lnTo>
                <a:lnTo>
                  <a:pt x="14" y="66"/>
                </a:lnTo>
                <a:lnTo>
                  <a:pt x="9" y="65"/>
                </a:lnTo>
                <a:lnTo>
                  <a:pt x="5" y="63"/>
                </a:lnTo>
                <a:lnTo>
                  <a:pt x="0" y="60"/>
                </a:lnTo>
                <a:lnTo>
                  <a:pt x="3" y="55"/>
                </a:lnTo>
                <a:lnTo>
                  <a:pt x="5" y="51"/>
                </a:lnTo>
                <a:lnTo>
                  <a:pt x="9" y="47"/>
                </a:lnTo>
                <a:lnTo>
                  <a:pt x="12" y="44"/>
                </a:lnTo>
                <a:lnTo>
                  <a:pt x="16" y="40"/>
                </a:lnTo>
                <a:lnTo>
                  <a:pt x="19" y="37"/>
                </a:lnTo>
                <a:lnTo>
                  <a:pt x="22" y="34"/>
                </a:lnTo>
                <a:lnTo>
                  <a:pt x="25" y="31"/>
                </a:lnTo>
                <a:lnTo>
                  <a:pt x="29" y="27"/>
                </a:lnTo>
                <a:lnTo>
                  <a:pt x="32" y="24"/>
                </a:lnTo>
                <a:lnTo>
                  <a:pt x="37" y="21"/>
                </a:lnTo>
                <a:lnTo>
                  <a:pt x="39" y="19"/>
                </a:lnTo>
                <a:lnTo>
                  <a:pt x="44" y="16"/>
                </a:lnTo>
                <a:lnTo>
                  <a:pt x="47" y="13"/>
                </a:lnTo>
                <a:lnTo>
                  <a:pt x="51" y="9"/>
                </a:lnTo>
                <a:lnTo>
                  <a:pt x="55" y="5"/>
                </a:lnTo>
                <a:lnTo>
                  <a:pt x="57" y="3"/>
                </a:lnTo>
                <a:lnTo>
                  <a:pt x="63" y="3"/>
                </a:lnTo>
                <a:lnTo>
                  <a:pt x="69" y="5"/>
                </a:lnTo>
                <a:lnTo>
                  <a:pt x="74" y="6"/>
                </a:lnTo>
                <a:lnTo>
                  <a:pt x="81" y="7"/>
                </a:lnTo>
                <a:lnTo>
                  <a:pt x="84" y="6"/>
                </a:lnTo>
                <a:lnTo>
                  <a:pt x="89" y="3"/>
                </a:lnTo>
                <a:lnTo>
                  <a:pt x="92" y="0"/>
                </a:lnTo>
                <a:lnTo>
                  <a:pt x="95" y="3"/>
                </a:lnTo>
                <a:lnTo>
                  <a:pt x="97" y="5"/>
                </a:lnTo>
                <a:lnTo>
                  <a:pt x="102" y="6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2" name="Rectangle 360"/>
          <p:cNvSpPr>
            <a:spLocks noChangeArrowheads="1"/>
          </p:cNvSpPr>
          <p:nvPr/>
        </p:nvSpPr>
        <p:spPr bwMode="auto">
          <a:xfrm>
            <a:off x="4013200" y="3741738"/>
            <a:ext cx="493713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>
              <a:spcBef>
                <a:spcPct val="50000"/>
              </a:spcBef>
            </a:pPr>
            <a:endParaRPr lang="en-US" sz="700" i="1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63" name="Rectangle 361"/>
          <p:cNvSpPr>
            <a:spLocks noChangeArrowheads="1"/>
          </p:cNvSpPr>
          <p:nvPr/>
        </p:nvSpPr>
        <p:spPr bwMode="auto">
          <a:xfrm>
            <a:off x="3952875" y="3533775"/>
            <a:ext cx="49053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en-US" sz="1000" b="1">
                <a:latin typeface="Arial Narrow" pitchFamily="34" charset="0"/>
                <a:cs typeface="Times New Roman" pitchFamily="18" charset="0"/>
              </a:rPr>
              <a:t>Peru</a:t>
            </a:r>
          </a:p>
        </p:txBody>
      </p:sp>
      <p:sp>
        <p:nvSpPr>
          <p:cNvPr id="364" name="Rectangle 362"/>
          <p:cNvSpPr>
            <a:spLocks noChangeArrowheads="1"/>
          </p:cNvSpPr>
          <p:nvPr/>
        </p:nvSpPr>
        <p:spPr bwMode="auto">
          <a:xfrm>
            <a:off x="3354388" y="3014663"/>
            <a:ext cx="5651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en-US" sz="1000" b="1">
                <a:latin typeface="Arial Narrow" pitchFamily="34" charset="0"/>
                <a:cs typeface="Times New Roman" pitchFamily="18" charset="0"/>
              </a:rPr>
              <a:t>Ecuador</a:t>
            </a:r>
          </a:p>
        </p:txBody>
      </p:sp>
      <p:sp>
        <p:nvSpPr>
          <p:cNvPr id="365" name="Rectangle 363"/>
          <p:cNvSpPr>
            <a:spLocks noChangeArrowheads="1"/>
          </p:cNvSpPr>
          <p:nvPr/>
        </p:nvSpPr>
        <p:spPr bwMode="auto">
          <a:xfrm>
            <a:off x="4000500" y="2760663"/>
            <a:ext cx="61753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en-US" sz="900" b="1">
                <a:latin typeface="Arial Narrow" pitchFamily="34" charset="0"/>
                <a:cs typeface="Times New Roman" pitchFamily="18" charset="0"/>
              </a:rPr>
              <a:t>Colombia</a:t>
            </a:r>
          </a:p>
        </p:txBody>
      </p:sp>
      <p:sp>
        <p:nvSpPr>
          <p:cNvPr id="366" name="Rectangle 364"/>
          <p:cNvSpPr>
            <a:spLocks noChangeArrowheads="1"/>
          </p:cNvSpPr>
          <p:nvPr/>
        </p:nvSpPr>
        <p:spPr bwMode="auto">
          <a:xfrm>
            <a:off x="4164013" y="2998788"/>
            <a:ext cx="4937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>
              <a:spcBef>
                <a:spcPct val="50000"/>
              </a:spcBef>
            </a:pPr>
            <a:r>
              <a:rPr lang="en-US" sz="700" i="1">
                <a:latin typeface="Arial Narrow" pitchFamily="34" charset="0"/>
                <a:cs typeface="Times New Roman" pitchFamily="18" charset="0"/>
              </a:rPr>
              <a:t>Bogota</a:t>
            </a:r>
          </a:p>
        </p:txBody>
      </p:sp>
      <p:sp>
        <p:nvSpPr>
          <p:cNvPr id="367" name="Rectangle 365"/>
          <p:cNvSpPr>
            <a:spLocks noChangeArrowheads="1"/>
          </p:cNvSpPr>
          <p:nvPr/>
        </p:nvSpPr>
        <p:spPr bwMode="auto">
          <a:xfrm>
            <a:off x="2882900" y="2803525"/>
            <a:ext cx="79533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en-US" sz="1000" b="1">
                <a:latin typeface="Arial Narrow" pitchFamily="34" charset="0"/>
                <a:cs typeface="Times New Roman" pitchFamily="18" charset="0"/>
              </a:rPr>
              <a:t>Costa Rica</a:t>
            </a:r>
          </a:p>
        </p:txBody>
      </p:sp>
      <p:sp>
        <p:nvSpPr>
          <p:cNvPr id="368" name="Rectangle 366"/>
          <p:cNvSpPr>
            <a:spLocks noChangeArrowheads="1"/>
          </p:cNvSpPr>
          <p:nvPr/>
        </p:nvSpPr>
        <p:spPr bwMode="auto">
          <a:xfrm>
            <a:off x="3513138" y="2787650"/>
            <a:ext cx="62071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en-US" sz="1000">
                <a:latin typeface="Arial Narrow" pitchFamily="34" charset="0"/>
                <a:cs typeface="Times New Roman" pitchFamily="18" charset="0"/>
              </a:rPr>
              <a:t>Panama</a:t>
            </a:r>
          </a:p>
        </p:txBody>
      </p:sp>
      <p:sp>
        <p:nvSpPr>
          <p:cNvPr id="369" name="Rectangle 367"/>
          <p:cNvSpPr>
            <a:spLocks noChangeArrowheads="1"/>
          </p:cNvSpPr>
          <p:nvPr/>
        </p:nvSpPr>
        <p:spPr bwMode="auto">
          <a:xfrm>
            <a:off x="4495800" y="2667000"/>
            <a:ext cx="7239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>
              <a:lnSpc>
                <a:spcPct val="75000"/>
              </a:lnSpc>
            </a:pPr>
            <a:r>
              <a:rPr lang="en-US" sz="1000" b="1">
                <a:latin typeface="Arial Narrow" pitchFamily="34" charset="0"/>
                <a:cs typeface="Times New Roman" pitchFamily="18" charset="0"/>
              </a:rPr>
              <a:t>Venezuela</a:t>
            </a:r>
          </a:p>
        </p:txBody>
      </p:sp>
      <p:sp>
        <p:nvSpPr>
          <p:cNvPr id="370" name="Rectangle 368"/>
          <p:cNvSpPr>
            <a:spLocks noChangeArrowheads="1"/>
          </p:cNvSpPr>
          <p:nvPr/>
        </p:nvSpPr>
        <p:spPr bwMode="auto">
          <a:xfrm>
            <a:off x="2514600" y="2209800"/>
            <a:ext cx="7794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en-US" sz="900">
                <a:latin typeface="Arial Narrow" pitchFamily="34" charset="0"/>
                <a:cs typeface="Times New Roman" pitchFamily="18" charset="0"/>
              </a:rPr>
              <a:t>Guatemala</a:t>
            </a:r>
          </a:p>
        </p:txBody>
      </p:sp>
      <p:sp>
        <p:nvSpPr>
          <p:cNvPr id="371" name="Rectangle 369"/>
          <p:cNvSpPr>
            <a:spLocks noChangeArrowheads="1"/>
          </p:cNvSpPr>
          <p:nvPr/>
        </p:nvSpPr>
        <p:spPr bwMode="auto">
          <a:xfrm>
            <a:off x="2590800" y="2438400"/>
            <a:ext cx="6858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en-US" sz="900">
                <a:latin typeface="Arial Narrow" pitchFamily="34" charset="0"/>
                <a:cs typeface="Times New Roman" pitchFamily="18" charset="0"/>
              </a:rPr>
              <a:t>El Salvador</a:t>
            </a:r>
          </a:p>
        </p:txBody>
      </p:sp>
      <p:sp>
        <p:nvSpPr>
          <p:cNvPr id="372" name="Rectangle 370"/>
          <p:cNvSpPr>
            <a:spLocks noChangeArrowheads="1"/>
          </p:cNvSpPr>
          <p:nvPr/>
        </p:nvSpPr>
        <p:spPr bwMode="auto">
          <a:xfrm>
            <a:off x="2757488" y="2543175"/>
            <a:ext cx="63658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en-US" sz="1000" dirty="0">
                <a:latin typeface="Arial Narrow" pitchFamily="34" charset="0"/>
                <a:cs typeface="Times New Roman" pitchFamily="18" charset="0"/>
              </a:rPr>
              <a:t>Nicaragua</a:t>
            </a:r>
          </a:p>
        </p:txBody>
      </p:sp>
      <p:sp>
        <p:nvSpPr>
          <p:cNvPr id="373" name="Rectangle 371"/>
          <p:cNvSpPr>
            <a:spLocks noChangeArrowheads="1"/>
          </p:cNvSpPr>
          <p:nvPr/>
        </p:nvSpPr>
        <p:spPr bwMode="auto">
          <a:xfrm>
            <a:off x="3200400" y="1752600"/>
            <a:ext cx="4460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>
              <a:lnSpc>
                <a:spcPct val="145000"/>
              </a:lnSpc>
            </a:pPr>
            <a:r>
              <a:rPr lang="en-US" sz="900">
                <a:latin typeface="Arial Narrow" pitchFamily="34" charset="0"/>
                <a:cs typeface="Times New Roman" pitchFamily="18" charset="0"/>
              </a:rPr>
              <a:t>  Belize</a:t>
            </a:r>
          </a:p>
        </p:txBody>
      </p:sp>
      <p:sp>
        <p:nvSpPr>
          <p:cNvPr id="374" name="Rectangle 372"/>
          <p:cNvSpPr>
            <a:spLocks noChangeArrowheads="1"/>
          </p:cNvSpPr>
          <p:nvPr/>
        </p:nvSpPr>
        <p:spPr bwMode="auto">
          <a:xfrm>
            <a:off x="3651250" y="2192338"/>
            <a:ext cx="7715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en-US" sz="1000" b="1">
                <a:latin typeface="Arial Narrow" pitchFamily="34" charset="0"/>
                <a:cs typeface="Times New Roman" pitchFamily="18" charset="0"/>
              </a:rPr>
              <a:t>Honduras</a:t>
            </a:r>
          </a:p>
        </p:txBody>
      </p:sp>
      <p:sp>
        <p:nvSpPr>
          <p:cNvPr id="375" name="Rectangle 373"/>
          <p:cNvSpPr>
            <a:spLocks noChangeArrowheads="1"/>
          </p:cNvSpPr>
          <p:nvPr/>
        </p:nvSpPr>
        <p:spPr bwMode="auto">
          <a:xfrm>
            <a:off x="3429000" y="1981200"/>
            <a:ext cx="6191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>
              <a:lnSpc>
                <a:spcPct val="75000"/>
              </a:lnSpc>
            </a:pPr>
            <a:r>
              <a:rPr lang="en-US" sz="1000" b="1">
                <a:latin typeface="Arial Narrow" pitchFamily="34" charset="0"/>
                <a:cs typeface="Times New Roman" pitchFamily="18" charset="0"/>
              </a:rPr>
              <a:t>Jamaica</a:t>
            </a:r>
          </a:p>
        </p:txBody>
      </p:sp>
      <p:sp>
        <p:nvSpPr>
          <p:cNvPr id="376" name="Rectangle 374"/>
          <p:cNvSpPr>
            <a:spLocks noChangeArrowheads="1"/>
          </p:cNvSpPr>
          <p:nvPr/>
        </p:nvSpPr>
        <p:spPr bwMode="auto">
          <a:xfrm>
            <a:off x="4699000" y="4138613"/>
            <a:ext cx="48736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en-US" sz="1000" b="1">
                <a:latin typeface="Arial Narrow" pitchFamily="34" charset="0"/>
                <a:cs typeface="Times New Roman" pitchFamily="18" charset="0"/>
              </a:rPr>
              <a:t>Bolivia</a:t>
            </a:r>
          </a:p>
        </p:txBody>
      </p:sp>
      <p:sp>
        <p:nvSpPr>
          <p:cNvPr id="377" name="Rectangle 375"/>
          <p:cNvSpPr>
            <a:spLocks noChangeArrowheads="1"/>
          </p:cNvSpPr>
          <p:nvPr/>
        </p:nvSpPr>
        <p:spPr bwMode="auto">
          <a:xfrm>
            <a:off x="4222750" y="4821238"/>
            <a:ext cx="4857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en-US" sz="900">
                <a:latin typeface="Arial Narrow" pitchFamily="34" charset="0"/>
                <a:cs typeface="Times New Roman" pitchFamily="18" charset="0"/>
              </a:rPr>
              <a:t>Chile</a:t>
            </a:r>
          </a:p>
        </p:txBody>
      </p:sp>
      <p:sp>
        <p:nvSpPr>
          <p:cNvPr id="378" name="Rectangle 376"/>
          <p:cNvSpPr>
            <a:spLocks noChangeArrowheads="1"/>
          </p:cNvSpPr>
          <p:nvPr/>
        </p:nvSpPr>
        <p:spPr bwMode="auto">
          <a:xfrm>
            <a:off x="5181600" y="4495800"/>
            <a:ext cx="609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en-US" sz="900" b="1">
                <a:latin typeface="Arial Narrow" pitchFamily="34" charset="0"/>
                <a:cs typeface="Times New Roman" pitchFamily="18" charset="0"/>
              </a:rPr>
              <a:t>Paraguay</a:t>
            </a:r>
          </a:p>
        </p:txBody>
      </p:sp>
      <p:sp>
        <p:nvSpPr>
          <p:cNvPr id="379" name="Rectangle 377"/>
          <p:cNvSpPr>
            <a:spLocks noChangeArrowheads="1"/>
          </p:cNvSpPr>
          <p:nvPr/>
        </p:nvSpPr>
        <p:spPr bwMode="auto">
          <a:xfrm>
            <a:off x="4664075" y="4887913"/>
            <a:ext cx="73501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en-US" sz="1000" b="1">
                <a:latin typeface="Arial Narrow" pitchFamily="34" charset="0"/>
                <a:cs typeface="Times New Roman" pitchFamily="18" charset="0"/>
              </a:rPr>
              <a:t>Argentina</a:t>
            </a:r>
          </a:p>
        </p:txBody>
      </p:sp>
      <p:sp>
        <p:nvSpPr>
          <p:cNvPr id="380" name="Rectangle 378"/>
          <p:cNvSpPr>
            <a:spLocks noChangeArrowheads="1"/>
          </p:cNvSpPr>
          <p:nvPr/>
        </p:nvSpPr>
        <p:spPr bwMode="auto">
          <a:xfrm>
            <a:off x="5478463" y="5314950"/>
            <a:ext cx="6350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en-US" sz="900">
                <a:latin typeface="Arial Narrow" pitchFamily="34" charset="0"/>
                <a:cs typeface="Times New Roman" pitchFamily="18" charset="0"/>
              </a:rPr>
              <a:t>Uruguay</a:t>
            </a:r>
          </a:p>
        </p:txBody>
      </p:sp>
      <p:sp>
        <p:nvSpPr>
          <p:cNvPr id="381" name="Rectangle 379"/>
          <p:cNvSpPr>
            <a:spLocks noChangeArrowheads="1"/>
          </p:cNvSpPr>
          <p:nvPr/>
        </p:nvSpPr>
        <p:spPr bwMode="auto">
          <a:xfrm>
            <a:off x="5503863" y="3663950"/>
            <a:ext cx="4857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en-US" sz="1000" b="1">
                <a:latin typeface="Arial Narrow" pitchFamily="34" charset="0"/>
                <a:cs typeface="Times New Roman" pitchFamily="18" charset="0"/>
              </a:rPr>
              <a:t>Brazil</a:t>
            </a:r>
          </a:p>
        </p:txBody>
      </p:sp>
      <p:sp>
        <p:nvSpPr>
          <p:cNvPr id="382" name="Rectangle 380"/>
          <p:cNvSpPr>
            <a:spLocks noChangeArrowheads="1"/>
          </p:cNvSpPr>
          <p:nvPr/>
        </p:nvSpPr>
        <p:spPr bwMode="auto">
          <a:xfrm>
            <a:off x="5251450" y="2478088"/>
            <a:ext cx="5905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en-US" sz="900">
                <a:latin typeface="Arial Narrow" pitchFamily="34" charset="0"/>
                <a:cs typeface="Times New Roman" pitchFamily="18" charset="0"/>
              </a:rPr>
              <a:t>Guyana</a:t>
            </a:r>
          </a:p>
        </p:txBody>
      </p:sp>
      <p:sp>
        <p:nvSpPr>
          <p:cNvPr id="383" name="Rectangle 381"/>
          <p:cNvSpPr>
            <a:spLocks noChangeArrowheads="1"/>
          </p:cNvSpPr>
          <p:nvPr/>
        </p:nvSpPr>
        <p:spPr bwMode="auto">
          <a:xfrm>
            <a:off x="5478463" y="2574925"/>
            <a:ext cx="63976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en-US" sz="1000">
                <a:latin typeface="Arial Narrow" pitchFamily="34" charset="0"/>
                <a:cs typeface="Times New Roman" pitchFamily="18" charset="0"/>
              </a:rPr>
              <a:t>Suriname</a:t>
            </a:r>
          </a:p>
        </p:txBody>
      </p:sp>
      <p:sp>
        <p:nvSpPr>
          <p:cNvPr id="384" name="Rectangle 382"/>
          <p:cNvSpPr>
            <a:spLocks noChangeArrowheads="1"/>
          </p:cNvSpPr>
          <p:nvPr/>
        </p:nvSpPr>
        <p:spPr bwMode="auto">
          <a:xfrm>
            <a:off x="5697538" y="2700338"/>
            <a:ext cx="89693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en-US" sz="1000">
                <a:latin typeface="Arial Narrow" pitchFamily="34" charset="0"/>
                <a:cs typeface="Times New Roman" pitchFamily="18" charset="0"/>
              </a:rPr>
              <a:t>French Guiana</a:t>
            </a:r>
          </a:p>
        </p:txBody>
      </p:sp>
      <p:sp>
        <p:nvSpPr>
          <p:cNvPr id="385" name="Rectangle 383"/>
          <p:cNvSpPr>
            <a:spLocks noChangeArrowheads="1"/>
          </p:cNvSpPr>
          <p:nvPr/>
        </p:nvSpPr>
        <p:spPr bwMode="auto">
          <a:xfrm>
            <a:off x="4081463" y="2057400"/>
            <a:ext cx="49053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en-US" sz="900" b="1">
                <a:latin typeface="Arial Narrow" pitchFamily="34" charset="0"/>
                <a:cs typeface="Times New Roman" pitchFamily="18" charset="0"/>
              </a:rPr>
              <a:t>Haiti</a:t>
            </a:r>
          </a:p>
        </p:txBody>
      </p:sp>
      <p:sp>
        <p:nvSpPr>
          <p:cNvPr id="386" name="Rectangle 384"/>
          <p:cNvSpPr>
            <a:spLocks noChangeArrowheads="1"/>
          </p:cNvSpPr>
          <p:nvPr/>
        </p:nvSpPr>
        <p:spPr bwMode="auto">
          <a:xfrm>
            <a:off x="3990975" y="1557338"/>
            <a:ext cx="73183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en-US" sz="900">
                <a:latin typeface="Arial Narrow" pitchFamily="34" charset="0"/>
                <a:cs typeface="Times New Roman" pitchFamily="18" charset="0"/>
              </a:rPr>
              <a:t>The Bahamas</a:t>
            </a:r>
          </a:p>
        </p:txBody>
      </p:sp>
      <p:sp>
        <p:nvSpPr>
          <p:cNvPr id="387" name="Rectangle 385"/>
          <p:cNvSpPr>
            <a:spLocks noChangeArrowheads="1"/>
          </p:cNvSpPr>
          <p:nvPr/>
        </p:nvSpPr>
        <p:spPr bwMode="auto">
          <a:xfrm>
            <a:off x="3400425" y="1652588"/>
            <a:ext cx="4841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en-US" sz="900">
                <a:latin typeface="Arial Narrow" pitchFamily="34" charset="0"/>
                <a:cs typeface="Times New Roman" pitchFamily="18" charset="0"/>
              </a:rPr>
              <a:t>Cuba</a:t>
            </a:r>
          </a:p>
        </p:txBody>
      </p:sp>
      <p:sp>
        <p:nvSpPr>
          <p:cNvPr id="388" name="Rectangle 386"/>
          <p:cNvSpPr>
            <a:spLocks noChangeArrowheads="1"/>
          </p:cNvSpPr>
          <p:nvPr/>
        </p:nvSpPr>
        <p:spPr bwMode="auto">
          <a:xfrm>
            <a:off x="2984500" y="2911475"/>
            <a:ext cx="49053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>
              <a:spcBef>
                <a:spcPct val="50000"/>
              </a:spcBef>
            </a:pPr>
            <a:endParaRPr lang="en-US" sz="700" i="1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89" name="Rectangle 387"/>
          <p:cNvSpPr>
            <a:spLocks noChangeArrowheads="1"/>
          </p:cNvSpPr>
          <p:nvPr/>
        </p:nvSpPr>
        <p:spPr bwMode="auto">
          <a:xfrm>
            <a:off x="4075113" y="2114550"/>
            <a:ext cx="6715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700" i="1">
                <a:latin typeface="Arial Narrow" pitchFamily="34" charset="0"/>
                <a:cs typeface="Times New Roman" pitchFamily="18" charset="0"/>
              </a:rPr>
              <a:t>e</a:t>
            </a:r>
          </a:p>
        </p:txBody>
      </p:sp>
      <p:sp>
        <p:nvSpPr>
          <p:cNvPr id="390" name="Rectangle 388"/>
          <p:cNvSpPr>
            <a:spLocks noChangeArrowheads="1"/>
          </p:cNvSpPr>
          <p:nvPr/>
        </p:nvSpPr>
        <p:spPr bwMode="auto">
          <a:xfrm>
            <a:off x="3668713" y="2292350"/>
            <a:ext cx="754062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>
              <a:spcBef>
                <a:spcPct val="50000"/>
              </a:spcBef>
            </a:pPr>
            <a:endParaRPr lang="en-US" sz="700" i="1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91" name="Rectangle 389"/>
          <p:cNvSpPr>
            <a:spLocks noChangeArrowheads="1"/>
          </p:cNvSpPr>
          <p:nvPr/>
        </p:nvSpPr>
        <p:spPr bwMode="auto">
          <a:xfrm>
            <a:off x="4724400" y="2438400"/>
            <a:ext cx="492125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>
              <a:spcBef>
                <a:spcPct val="50000"/>
              </a:spcBef>
            </a:pPr>
            <a:endParaRPr lang="en-US" sz="700" i="1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92" name="Rectangle 390"/>
          <p:cNvSpPr>
            <a:spLocks noChangeArrowheads="1"/>
          </p:cNvSpPr>
          <p:nvPr/>
        </p:nvSpPr>
        <p:spPr bwMode="auto">
          <a:xfrm>
            <a:off x="5943600" y="4141788"/>
            <a:ext cx="49053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>
              <a:spcBef>
                <a:spcPct val="50000"/>
              </a:spcBef>
            </a:pPr>
            <a:endParaRPr lang="en-US" sz="700" i="1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93" name="Rectangle 391"/>
          <p:cNvSpPr>
            <a:spLocks noChangeArrowheads="1"/>
          </p:cNvSpPr>
          <p:nvPr/>
        </p:nvSpPr>
        <p:spPr bwMode="auto">
          <a:xfrm>
            <a:off x="5354638" y="4170363"/>
            <a:ext cx="48895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>
              <a:spcBef>
                <a:spcPct val="50000"/>
              </a:spcBef>
            </a:pPr>
            <a:endParaRPr lang="en-US" sz="700" i="1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94" name="Line 392"/>
          <p:cNvSpPr>
            <a:spLocks noChangeShapeType="1"/>
          </p:cNvSpPr>
          <p:nvPr/>
        </p:nvSpPr>
        <p:spPr bwMode="auto">
          <a:xfrm flipV="1">
            <a:off x="3159125" y="2384425"/>
            <a:ext cx="85725" cy="112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5" name="Line 393"/>
          <p:cNvSpPr>
            <a:spLocks noChangeShapeType="1"/>
          </p:cNvSpPr>
          <p:nvPr/>
        </p:nvSpPr>
        <p:spPr bwMode="auto">
          <a:xfrm flipV="1">
            <a:off x="3325813" y="2478088"/>
            <a:ext cx="84137" cy="166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" name="Line 394"/>
          <p:cNvSpPr>
            <a:spLocks noChangeShapeType="1"/>
          </p:cNvSpPr>
          <p:nvPr/>
        </p:nvSpPr>
        <p:spPr bwMode="auto">
          <a:xfrm flipV="1">
            <a:off x="3452813" y="2660650"/>
            <a:ext cx="106362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7" name="Line 395"/>
          <p:cNvSpPr>
            <a:spLocks noChangeShapeType="1"/>
          </p:cNvSpPr>
          <p:nvPr/>
        </p:nvSpPr>
        <p:spPr bwMode="auto">
          <a:xfrm flipH="1">
            <a:off x="3440113" y="2286000"/>
            <a:ext cx="266700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8" name="Line 396"/>
          <p:cNvSpPr>
            <a:spLocks noChangeShapeType="1"/>
          </p:cNvSpPr>
          <p:nvPr/>
        </p:nvSpPr>
        <p:spPr bwMode="auto">
          <a:xfrm flipV="1">
            <a:off x="3756025" y="2690813"/>
            <a:ext cx="26988" cy="150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" name="Freeform 397"/>
          <p:cNvSpPr>
            <a:spLocks/>
          </p:cNvSpPr>
          <p:nvPr/>
        </p:nvSpPr>
        <p:spPr bwMode="auto">
          <a:xfrm>
            <a:off x="4546600" y="5926138"/>
            <a:ext cx="4763" cy="6350"/>
          </a:xfrm>
          <a:custGeom>
            <a:avLst/>
            <a:gdLst>
              <a:gd name="T0" fmla="*/ 3175 w 3"/>
              <a:gd name="T1" fmla="*/ 0 h 4"/>
              <a:gd name="T2" fmla="*/ 3175 w 3"/>
              <a:gd name="T3" fmla="*/ 1588 h 4"/>
              <a:gd name="T4" fmla="*/ 3175 w 3"/>
              <a:gd name="T5" fmla="*/ 3175 h 4"/>
              <a:gd name="T6" fmla="*/ 1588 w 3"/>
              <a:gd name="T7" fmla="*/ 3175 h 4"/>
              <a:gd name="T8" fmla="*/ 1588 w 3"/>
              <a:gd name="T9" fmla="*/ 4762 h 4"/>
              <a:gd name="T10" fmla="*/ 0 w 3"/>
              <a:gd name="T11" fmla="*/ 4762 h 4"/>
              <a:gd name="T12" fmla="*/ 0 w 3"/>
              <a:gd name="T13" fmla="*/ 3175 h 4"/>
              <a:gd name="T14" fmla="*/ 0 w 3"/>
              <a:gd name="T15" fmla="*/ 3175 h 4"/>
              <a:gd name="T16" fmla="*/ 0 w 3"/>
              <a:gd name="T17" fmla="*/ 1588 h 4"/>
              <a:gd name="T18" fmla="*/ 0 w 3"/>
              <a:gd name="T19" fmla="*/ 1588 h 4"/>
              <a:gd name="T20" fmla="*/ 1588 w 3"/>
              <a:gd name="T21" fmla="*/ 1588 h 4"/>
              <a:gd name="T22" fmla="*/ 3175 w 3"/>
              <a:gd name="T23" fmla="*/ 0 h 4"/>
              <a:gd name="T24" fmla="*/ 3175 w 3"/>
              <a:gd name="T25" fmla="*/ 0 h 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"/>
              <a:gd name="T40" fmla="*/ 0 h 4"/>
              <a:gd name="T41" fmla="*/ 3 w 3"/>
              <a:gd name="T42" fmla="*/ 4 h 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" h="4">
                <a:moveTo>
                  <a:pt x="2" y="0"/>
                </a:moveTo>
                <a:lnTo>
                  <a:pt x="2" y="1"/>
                </a:lnTo>
                <a:lnTo>
                  <a:pt x="2" y="2"/>
                </a:lnTo>
                <a:lnTo>
                  <a:pt x="1" y="2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1"/>
                </a:lnTo>
                <a:lnTo>
                  <a:pt x="2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0" name="Freeform 398"/>
          <p:cNvSpPr>
            <a:spLocks/>
          </p:cNvSpPr>
          <p:nvPr/>
        </p:nvSpPr>
        <p:spPr bwMode="auto">
          <a:xfrm>
            <a:off x="4546600" y="5924550"/>
            <a:ext cx="7938" cy="9525"/>
          </a:xfrm>
          <a:custGeom>
            <a:avLst/>
            <a:gdLst>
              <a:gd name="T0" fmla="*/ 0 w 5"/>
              <a:gd name="T1" fmla="*/ 7938 h 6"/>
              <a:gd name="T2" fmla="*/ 3175 w 5"/>
              <a:gd name="T3" fmla="*/ 7938 h 6"/>
              <a:gd name="T4" fmla="*/ 3175 w 5"/>
              <a:gd name="T5" fmla="*/ 6350 h 6"/>
              <a:gd name="T6" fmla="*/ 4763 w 5"/>
              <a:gd name="T7" fmla="*/ 4763 h 6"/>
              <a:gd name="T8" fmla="*/ 6350 w 5"/>
              <a:gd name="T9" fmla="*/ 3175 h 6"/>
              <a:gd name="T10" fmla="*/ 6350 w 5"/>
              <a:gd name="T11" fmla="*/ 0 h 6"/>
              <a:gd name="T12" fmla="*/ 3175 w 5"/>
              <a:gd name="T13" fmla="*/ 1588 h 6"/>
              <a:gd name="T14" fmla="*/ 3175 w 5"/>
              <a:gd name="T15" fmla="*/ 1588 h 6"/>
              <a:gd name="T16" fmla="*/ 3175 w 5"/>
              <a:gd name="T17" fmla="*/ 3175 h 6"/>
              <a:gd name="T18" fmla="*/ 1588 w 5"/>
              <a:gd name="T19" fmla="*/ 4763 h 6"/>
              <a:gd name="T20" fmla="*/ 0 w 5"/>
              <a:gd name="T21" fmla="*/ 6350 h 6"/>
              <a:gd name="T22" fmla="*/ 1588 w 5"/>
              <a:gd name="T23" fmla="*/ 4763 h 6"/>
              <a:gd name="T24" fmla="*/ 0 w 5"/>
              <a:gd name="T25" fmla="*/ 7938 h 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"/>
              <a:gd name="T40" fmla="*/ 0 h 6"/>
              <a:gd name="T41" fmla="*/ 5 w 5"/>
              <a:gd name="T42" fmla="*/ 6 h 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" h="6">
                <a:moveTo>
                  <a:pt x="0" y="5"/>
                </a:moveTo>
                <a:lnTo>
                  <a:pt x="2" y="5"/>
                </a:lnTo>
                <a:lnTo>
                  <a:pt x="2" y="4"/>
                </a:lnTo>
                <a:lnTo>
                  <a:pt x="3" y="3"/>
                </a:lnTo>
                <a:lnTo>
                  <a:pt x="4" y="2"/>
                </a:lnTo>
                <a:lnTo>
                  <a:pt x="4" y="0"/>
                </a:lnTo>
                <a:lnTo>
                  <a:pt x="2" y="1"/>
                </a:lnTo>
                <a:lnTo>
                  <a:pt x="2" y="2"/>
                </a:lnTo>
                <a:lnTo>
                  <a:pt x="1" y="3"/>
                </a:lnTo>
                <a:lnTo>
                  <a:pt x="0" y="4"/>
                </a:lnTo>
                <a:lnTo>
                  <a:pt x="1" y="3"/>
                </a:lnTo>
                <a:lnTo>
                  <a:pt x="0" y="5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1" name="Freeform 399"/>
          <p:cNvSpPr>
            <a:spLocks/>
          </p:cNvSpPr>
          <p:nvPr/>
        </p:nvSpPr>
        <p:spPr bwMode="auto">
          <a:xfrm>
            <a:off x="4543425" y="5927725"/>
            <a:ext cx="1588" cy="6350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2117 h 3"/>
              <a:gd name="T6" fmla="*/ 0 w 2"/>
              <a:gd name="T7" fmla="*/ 2117 h 3"/>
              <a:gd name="T8" fmla="*/ 0 w 2"/>
              <a:gd name="T9" fmla="*/ 4233 h 3"/>
              <a:gd name="T10" fmla="*/ 794 w 2"/>
              <a:gd name="T11" fmla="*/ 4233 h 3"/>
              <a:gd name="T12" fmla="*/ 794 w 2"/>
              <a:gd name="T13" fmla="*/ 2117 h 3"/>
              <a:gd name="T14" fmla="*/ 794 w 2"/>
              <a:gd name="T15" fmla="*/ 2117 h 3"/>
              <a:gd name="T16" fmla="*/ 794 w 2"/>
              <a:gd name="T17" fmla="*/ 2117 h 3"/>
              <a:gd name="T18" fmla="*/ 794 w 2"/>
              <a:gd name="T19" fmla="*/ 2117 h 3"/>
              <a:gd name="T20" fmla="*/ 0 w 2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3"/>
              <a:gd name="T35" fmla="*/ 2 w 2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3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2" name="Freeform 400"/>
          <p:cNvSpPr>
            <a:spLocks/>
          </p:cNvSpPr>
          <p:nvPr/>
        </p:nvSpPr>
        <p:spPr bwMode="auto">
          <a:xfrm>
            <a:off x="4545013" y="5924550"/>
            <a:ext cx="9525" cy="3175"/>
          </a:xfrm>
          <a:custGeom>
            <a:avLst/>
            <a:gdLst>
              <a:gd name="T0" fmla="*/ 7938 w 6"/>
              <a:gd name="T1" fmla="*/ 0 h 2"/>
              <a:gd name="T2" fmla="*/ 6350 w 6"/>
              <a:gd name="T3" fmla="*/ 0 h 2"/>
              <a:gd name="T4" fmla="*/ 4763 w 6"/>
              <a:gd name="T5" fmla="*/ 0 h 2"/>
              <a:gd name="T6" fmla="*/ 3175 w 6"/>
              <a:gd name="T7" fmla="*/ 0 h 2"/>
              <a:gd name="T8" fmla="*/ 1588 w 6"/>
              <a:gd name="T9" fmla="*/ 0 h 2"/>
              <a:gd name="T10" fmla="*/ 0 w 6"/>
              <a:gd name="T11" fmla="*/ 1588 h 2"/>
              <a:gd name="T12" fmla="*/ 1588 w 6"/>
              <a:gd name="T13" fmla="*/ 1588 h 2"/>
              <a:gd name="T14" fmla="*/ 3175 w 6"/>
              <a:gd name="T15" fmla="*/ 1588 h 2"/>
              <a:gd name="T16" fmla="*/ 4763 w 6"/>
              <a:gd name="T17" fmla="*/ 1588 h 2"/>
              <a:gd name="T18" fmla="*/ 4763 w 6"/>
              <a:gd name="T19" fmla="*/ 1588 h 2"/>
              <a:gd name="T20" fmla="*/ 7938 w 6"/>
              <a:gd name="T21" fmla="*/ 1588 h 2"/>
              <a:gd name="T22" fmla="*/ 4763 w 6"/>
              <a:gd name="T23" fmla="*/ 0 h 2"/>
              <a:gd name="T24" fmla="*/ 7938 w 6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"/>
              <a:gd name="T40" fmla="*/ 0 h 2"/>
              <a:gd name="T41" fmla="*/ 6 w 6"/>
              <a:gd name="T42" fmla="*/ 2 h 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" h="2">
                <a:moveTo>
                  <a:pt x="5" y="0"/>
                </a:move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3" y="1"/>
                </a:lnTo>
                <a:lnTo>
                  <a:pt x="5" y="1"/>
                </a:lnTo>
                <a:lnTo>
                  <a:pt x="3" y="0"/>
                </a:lnTo>
                <a:lnTo>
                  <a:pt x="5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3" name="Freeform 401"/>
          <p:cNvSpPr>
            <a:spLocks/>
          </p:cNvSpPr>
          <p:nvPr/>
        </p:nvSpPr>
        <p:spPr bwMode="auto">
          <a:xfrm>
            <a:off x="4560888" y="5984875"/>
            <a:ext cx="6350" cy="6350"/>
          </a:xfrm>
          <a:custGeom>
            <a:avLst/>
            <a:gdLst>
              <a:gd name="T0" fmla="*/ 0 w 4"/>
              <a:gd name="T1" fmla="*/ 0 h 4"/>
              <a:gd name="T2" fmla="*/ 1588 w 4"/>
              <a:gd name="T3" fmla="*/ 1588 h 4"/>
              <a:gd name="T4" fmla="*/ 0 w 4"/>
              <a:gd name="T5" fmla="*/ 3175 h 4"/>
              <a:gd name="T6" fmla="*/ 0 w 4"/>
              <a:gd name="T7" fmla="*/ 3175 h 4"/>
              <a:gd name="T8" fmla="*/ 4762 w 4"/>
              <a:gd name="T9" fmla="*/ 4762 h 4"/>
              <a:gd name="T10" fmla="*/ 4762 w 4"/>
              <a:gd name="T11" fmla="*/ 3175 h 4"/>
              <a:gd name="T12" fmla="*/ 4762 w 4"/>
              <a:gd name="T13" fmla="*/ 3175 h 4"/>
              <a:gd name="T14" fmla="*/ 3175 w 4"/>
              <a:gd name="T15" fmla="*/ 1588 h 4"/>
              <a:gd name="T16" fmla="*/ 0 w 4"/>
              <a:gd name="T17" fmla="*/ 0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"/>
              <a:gd name="T28" fmla="*/ 0 h 4"/>
              <a:gd name="T29" fmla="*/ 4 w 4"/>
              <a:gd name="T30" fmla="*/ 4 h 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" h="4">
                <a:moveTo>
                  <a:pt x="0" y="0"/>
                </a:moveTo>
                <a:lnTo>
                  <a:pt x="1" y="1"/>
                </a:lnTo>
                <a:lnTo>
                  <a:pt x="0" y="2"/>
                </a:lnTo>
                <a:lnTo>
                  <a:pt x="3" y="3"/>
                </a:lnTo>
                <a:lnTo>
                  <a:pt x="3" y="2"/>
                </a:lnTo>
                <a:lnTo>
                  <a:pt x="2" y="1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4" name="Freeform 402"/>
          <p:cNvSpPr>
            <a:spLocks/>
          </p:cNvSpPr>
          <p:nvPr/>
        </p:nvSpPr>
        <p:spPr bwMode="auto">
          <a:xfrm>
            <a:off x="4564063" y="5983288"/>
            <a:ext cx="1587" cy="9525"/>
          </a:xfrm>
          <a:custGeom>
            <a:avLst/>
            <a:gdLst>
              <a:gd name="T0" fmla="*/ 0 w 2"/>
              <a:gd name="T1" fmla="*/ 6350 h 6"/>
              <a:gd name="T2" fmla="*/ 0 w 2"/>
              <a:gd name="T3" fmla="*/ 7938 h 6"/>
              <a:gd name="T4" fmla="*/ 794 w 2"/>
              <a:gd name="T5" fmla="*/ 6350 h 6"/>
              <a:gd name="T6" fmla="*/ 794 w 2"/>
              <a:gd name="T7" fmla="*/ 4763 h 6"/>
              <a:gd name="T8" fmla="*/ 794 w 2"/>
              <a:gd name="T9" fmla="*/ 1588 h 6"/>
              <a:gd name="T10" fmla="*/ 794 w 2"/>
              <a:gd name="T11" fmla="*/ 1588 h 6"/>
              <a:gd name="T12" fmla="*/ 0 w 2"/>
              <a:gd name="T13" fmla="*/ 0 h 6"/>
              <a:gd name="T14" fmla="*/ 0 w 2"/>
              <a:gd name="T15" fmla="*/ 1588 h 6"/>
              <a:gd name="T16" fmla="*/ 0 w 2"/>
              <a:gd name="T17" fmla="*/ 4763 h 6"/>
              <a:gd name="T18" fmla="*/ 0 w 2"/>
              <a:gd name="T19" fmla="*/ 4763 h 6"/>
              <a:gd name="T20" fmla="*/ 0 w 2"/>
              <a:gd name="T21" fmla="*/ 6350 h 6"/>
              <a:gd name="T22" fmla="*/ 0 w 2"/>
              <a:gd name="T23" fmla="*/ 7938 h 6"/>
              <a:gd name="T24" fmla="*/ 0 w 2"/>
              <a:gd name="T25" fmla="*/ 6350 h 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"/>
              <a:gd name="T40" fmla="*/ 0 h 6"/>
              <a:gd name="T41" fmla="*/ 2 w 2"/>
              <a:gd name="T42" fmla="*/ 6 h 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" h="6">
                <a:moveTo>
                  <a:pt x="0" y="4"/>
                </a:moveTo>
                <a:lnTo>
                  <a:pt x="0" y="5"/>
                </a:lnTo>
                <a:lnTo>
                  <a:pt x="1" y="4"/>
                </a:lnTo>
                <a:lnTo>
                  <a:pt x="1" y="3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0" y="4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5" name="Freeform 403"/>
          <p:cNvSpPr>
            <a:spLocks/>
          </p:cNvSpPr>
          <p:nvPr/>
        </p:nvSpPr>
        <p:spPr bwMode="auto">
          <a:xfrm>
            <a:off x="4560888" y="5983288"/>
            <a:ext cx="4762" cy="7937"/>
          </a:xfrm>
          <a:custGeom>
            <a:avLst/>
            <a:gdLst>
              <a:gd name="T0" fmla="*/ 3175 w 3"/>
              <a:gd name="T1" fmla="*/ 1587 h 5"/>
              <a:gd name="T2" fmla="*/ 1587 w 3"/>
              <a:gd name="T3" fmla="*/ 0 h 5"/>
              <a:gd name="T4" fmla="*/ 1587 w 3"/>
              <a:gd name="T5" fmla="*/ 1587 h 5"/>
              <a:gd name="T6" fmla="*/ 0 w 3"/>
              <a:gd name="T7" fmla="*/ 3175 h 5"/>
              <a:gd name="T8" fmla="*/ 0 w 3"/>
              <a:gd name="T9" fmla="*/ 4762 h 5"/>
              <a:gd name="T10" fmla="*/ 0 w 3"/>
              <a:gd name="T11" fmla="*/ 6350 h 5"/>
              <a:gd name="T12" fmla="*/ 1587 w 3"/>
              <a:gd name="T13" fmla="*/ 6350 h 5"/>
              <a:gd name="T14" fmla="*/ 1587 w 3"/>
              <a:gd name="T15" fmla="*/ 4762 h 5"/>
              <a:gd name="T16" fmla="*/ 1587 w 3"/>
              <a:gd name="T17" fmla="*/ 3175 h 5"/>
              <a:gd name="T18" fmla="*/ 1587 w 3"/>
              <a:gd name="T19" fmla="*/ 1587 h 5"/>
              <a:gd name="T20" fmla="*/ 3175 w 3"/>
              <a:gd name="T21" fmla="*/ 1587 h 5"/>
              <a:gd name="T22" fmla="*/ 1587 w 3"/>
              <a:gd name="T23" fmla="*/ 0 h 5"/>
              <a:gd name="T24" fmla="*/ 3175 w 3"/>
              <a:gd name="T25" fmla="*/ 158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"/>
              <a:gd name="T40" fmla="*/ 0 h 5"/>
              <a:gd name="T41" fmla="*/ 3 w 3"/>
              <a:gd name="T42" fmla="*/ 5 h 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" h="5">
                <a:moveTo>
                  <a:pt x="2" y="1"/>
                </a:moveTo>
                <a:lnTo>
                  <a:pt x="1" y="0"/>
                </a:lnTo>
                <a:lnTo>
                  <a:pt x="1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2" y="1"/>
                </a:lnTo>
                <a:lnTo>
                  <a:pt x="1" y="0"/>
                </a:lnTo>
                <a:lnTo>
                  <a:pt x="2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6" name="Freeform 404"/>
          <p:cNvSpPr>
            <a:spLocks/>
          </p:cNvSpPr>
          <p:nvPr/>
        </p:nvSpPr>
        <p:spPr bwMode="auto">
          <a:xfrm>
            <a:off x="4576763" y="5821363"/>
            <a:ext cx="1587" cy="3175"/>
          </a:xfrm>
          <a:custGeom>
            <a:avLst/>
            <a:gdLst>
              <a:gd name="T0" fmla="*/ 794 w 2"/>
              <a:gd name="T1" fmla="*/ 0 h 2"/>
              <a:gd name="T2" fmla="*/ 794 w 2"/>
              <a:gd name="T3" fmla="*/ 0 h 2"/>
              <a:gd name="T4" fmla="*/ 794 w 2"/>
              <a:gd name="T5" fmla="*/ 0 h 2"/>
              <a:gd name="T6" fmla="*/ 794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1588 h 2"/>
              <a:gd name="T14" fmla="*/ 794 w 2"/>
              <a:gd name="T15" fmla="*/ 1588 h 2"/>
              <a:gd name="T16" fmla="*/ 794 w 2"/>
              <a:gd name="T17" fmla="*/ 0 h 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"/>
              <a:gd name="T28" fmla="*/ 0 h 2"/>
              <a:gd name="T29" fmla="*/ 2 w 2"/>
              <a:gd name="T30" fmla="*/ 2 h 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1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7" name="Freeform 405"/>
          <p:cNvSpPr>
            <a:spLocks/>
          </p:cNvSpPr>
          <p:nvPr/>
        </p:nvSpPr>
        <p:spPr bwMode="auto">
          <a:xfrm>
            <a:off x="4567238" y="5813425"/>
            <a:ext cx="6350" cy="4763"/>
          </a:xfrm>
          <a:custGeom>
            <a:avLst/>
            <a:gdLst>
              <a:gd name="T0" fmla="*/ 0 w 4"/>
              <a:gd name="T1" fmla="*/ 1905 h 5"/>
              <a:gd name="T2" fmla="*/ 0 w 4"/>
              <a:gd name="T3" fmla="*/ 1905 h 5"/>
              <a:gd name="T4" fmla="*/ 1588 w 4"/>
              <a:gd name="T5" fmla="*/ 1905 h 5"/>
              <a:gd name="T6" fmla="*/ 1588 w 4"/>
              <a:gd name="T7" fmla="*/ 1905 h 5"/>
              <a:gd name="T8" fmla="*/ 3175 w 4"/>
              <a:gd name="T9" fmla="*/ 2858 h 5"/>
              <a:gd name="T10" fmla="*/ 3175 w 4"/>
              <a:gd name="T11" fmla="*/ 3810 h 5"/>
              <a:gd name="T12" fmla="*/ 4762 w 4"/>
              <a:gd name="T13" fmla="*/ 2858 h 5"/>
              <a:gd name="T14" fmla="*/ 3175 w 4"/>
              <a:gd name="T15" fmla="*/ 2858 h 5"/>
              <a:gd name="T16" fmla="*/ 3175 w 4"/>
              <a:gd name="T17" fmla="*/ 953 h 5"/>
              <a:gd name="T18" fmla="*/ 1588 w 4"/>
              <a:gd name="T19" fmla="*/ 0 h 5"/>
              <a:gd name="T20" fmla="*/ 0 w 4"/>
              <a:gd name="T21" fmla="*/ 0 h 5"/>
              <a:gd name="T22" fmla="*/ 0 w 4"/>
              <a:gd name="T23" fmla="*/ 0 h 5"/>
              <a:gd name="T24" fmla="*/ 0 w 4"/>
              <a:gd name="T25" fmla="*/ 190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"/>
              <a:gd name="T40" fmla="*/ 0 h 5"/>
              <a:gd name="T41" fmla="*/ 4 w 4"/>
              <a:gd name="T42" fmla="*/ 5 h 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" h="5">
                <a:moveTo>
                  <a:pt x="0" y="2"/>
                </a:moveTo>
                <a:lnTo>
                  <a:pt x="0" y="2"/>
                </a:lnTo>
                <a:lnTo>
                  <a:pt x="1" y="2"/>
                </a:lnTo>
                <a:lnTo>
                  <a:pt x="2" y="3"/>
                </a:lnTo>
                <a:lnTo>
                  <a:pt x="2" y="4"/>
                </a:lnTo>
                <a:lnTo>
                  <a:pt x="3" y="3"/>
                </a:lnTo>
                <a:lnTo>
                  <a:pt x="2" y="3"/>
                </a:lnTo>
                <a:lnTo>
                  <a:pt x="2" y="1"/>
                </a:lnTo>
                <a:lnTo>
                  <a:pt x="1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8" name="Freeform 406"/>
          <p:cNvSpPr>
            <a:spLocks/>
          </p:cNvSpPr>
          <p:nvPr/>
        </p:nvSpPr>
        <p:spPr bwMode="auto">
          <a:xfrm>
            <a:off x="4559300" y="5813425"/>
            <a:ext cx="1588" cy="4763"/>
          </a:xfrm>
          <a:custGeom>
            <a:avLst/>
            <a:gdLst>
              <a:gd name="T0" fmla="*/ 0 w 1"/>
              <a:gd name="T1" fmla="*/ 3572 h 4"/>
              <a:gd name="T2" fmla="*/ 0 w 1"/>
              <a:gd name="T3" fmla="*/ 3572 h 4"/>
              <a:gd name="T4" fmla="*/ 0 w 1"/>
              <a:gd name="T5" fmla="*/ 2382 h 4"/>
              <a:gd name="T6" fmla="*/ 0 w 1"/>
              <a:gd name="T7" fmla="*/ 2382 h 4"/>
              <a:gd name="T8" fmla="*/ 0 w 1"/>
              <a:gd name="T9" fmla="*/ 2382 h 4"/>
              <a:gd name="T10" fmla="*/ 0 w 1"/>
              <a:gd name="T11" fmla="*/ 2382 h 4"/>
              <a:gd name="T12" fmla="*/ 0 w 1"/>
              <a:gd name="T13" fmla="*/ 0 h 4"/>
              <a:gd name="T14" fmla="*/ 0 w 1"/>
              <a:gd name="T15" fmla="*/ 0 h 4"/>
              <a:gd name="T16" fmla="*/ 0 w 1"/>
              <a:gd name="T17" fmla="*/ 2382 h 4"/>
              <a:gd name="T18" fmla="*/ 0 w 1"/>
              <a:gd name="T19" fmla="*/ 2382 h 4"/>
              <a:gd name="T20" fmla="*/ 0 w 1"/>
              <a:gd name="T21" fmla="*/ 2382 h 4"/>
              <a:gd name="T22" fmla="*/ 0 w 1"/>
              <a:gd name="T23" fmla="*/ 3572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"/>
              <a:gd name="T37" fmla="*/ 0 h 4"/>
              <a:gd name="T38" fmla="*/ 1 w 1"/>
              <a:gd name="T39" fmla="*/ 4 h 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" h="4">
                <a:moveTo>
                  <a:pt x="0" y="3"/>
                </a:move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3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" name="Freeform 407"/>
          <p:cNvSpPr>
            <a:spLocks/>
          </p:cNvSpPr>
          <p:nvPr/>
        </p:nvSpPr>
        <p:spPr bwMode="auto">
          <a:xfrm>
            <a:off x="4559300" y="5821363"/>
            <a:ext cx="1588" cy="7937"/>
          </a:xfrm>
          <a:custGeom>
            <a:avLst/>
            <a:gdLst>
              <a:gd name="T0" fmla="*/ 0 w 1"/>
              <a:gd name="T1" fmla="*/ 6350 h 5"/>
              <a:gd name="T2" fmla="*/ 0 w 1"/>
              <a:gd name="T3" fmla="*/ 6350 h 5"/>
              <a:gd name="T4" fmla="*/ 0 w 1"/>
              <a:gd name="T5" fmla="*/ 4762 h 5"/>
              <a:gd name="T6" fmla="*/ 0 w 1"/>
              <a:gd name="T7" fmla="*/ 3175 h 5"/>
              <a:gd name="T8" fmla="*/ 0 w 1"/>
              <a:gd name="T9" fmla="*/ 1587 h 5"/>
              <a:gd name="T10" fmla="*/ 0 w 1"/>
              <a:gd name="T11" fmla="*/ 1587 h 5"/>
              <a:gd name="T12" fmla="*/ 0 w 1"/>
              <a:gd name="T13" fmla="*/ 0 h 5"/>
              <a:gd name="T14" fmla="*/ 0 w 1"/>
              <a:gd name="T15" fmla="*/ 1587 h 5"/>
              <a:gd name="T16" fmla="*/ 0 w 1"/>
              <a:gd name="T17" fmla="*/ 3175 h 5"/>
              <a:gd name="T18" fmla="*/ 0 w 1"/>
              <a:gd name="T19" fmla="*/ 6350 h 5"/>
              <a:gd name="T20" fmla="*/ 0 w 1"/>
              <a:gd name="T21" fmla="*/ 6350 h 5"/>
              <a:gd name="T22" fmla="*/ 0 w 1"/>
              <a:gd name="T23" fmla="*/ 6350 h 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"/>
              <a:gd name="T37" fmla="*/ 0 h 5"/>
              <a:gd name="T38" fmla="*/ 1 w 1"/>
              <a:gd name="T39" fmla="*/ 5 h 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" h="5">
                <a:moveTo>
                  <a:pt x="0" y="4"/>
                </a:move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" name="Freeform 408"/>
          <p:cNvSpPr>
            <a:spLocks/>
          </p:cNvSpPr>
          <p:nvPr/>
        </p:nvSpPr>
        <p:spPr bwMode="auto">
          <a:xfrm>
            <a:off x="4559300" y="5832475"/>
            <a:ext cx="4763" cy="20638"/>
          </a:xfrm>
          <a:custGeom>
            <a:avLst/>
            <a:gdLst>
              <a:gd name="T0" fmla="*/ 0 w 2"/>
              <a:gd name="T1" fmla="*/ 17690 h 14"/>
              <a:gd name="T2" fmla="*/ 0 w 2"/>
              <a:gd name="T3" fmla="*/ 17690 h 14"/>
              <a:gd name="T4" fmla="*/ 0 w 2"/>
              <a:gd name="T5" fmla="*/ 16216 h 14"/>
              <a:gd name="T6" fmla="*/ 0 w 2"/>
              <a:gd name="T7" fmla="*/ 14741 h 14"/>
              <a:gd name="T8" fmla="*/ 0 w 2"/>
              <a:gd name="T9" fmla="*/ 11793 h 14"/>
              <a:gd name="T10" fmla="*/ 0 w 2"/>
              <a:gd name="T11" fmla="*/ 10319 h 14"/>
              <a:gd name="T12" fmla="*/ 0 w 2"/>
              <a:gd name="T13" fmla="*/ 7371 h 14"/>
              <a:gd name="T14" fmla="*/ 0 w 2"/>
              <a:gd name="T15" fmla="*/ 4422 h 14"/>
              <a:gd name="T16" fmla="*/ 0 w 2"/>
              <a:gd name="T17" fmla="*/ 2948 h 14"/>
              <a:gd name="T18" fmla="*/ 0 w 2"/>
              <a:gd name="T19" fmla="*/ 0 h 14"/>
              <a:gd name="T20" fmla="*/ 2382 w 2"/>
              <a:gd name="T21" fmla="*/ 1474 h 14"/>
              <a:gd name="T22" fmla="*/ 2382 w 2"/>
              <a:gd name="T23" fmla="*/ 2948 h 14"/>
              <a:gd name="T24" fmla="*/ 2382 w 2"/>
              <a:gd name="T25" fmla="*/ 4422 h 14"/>
              <a:gd name="T26" fmla="*/ 2382 w 2"/>
              <a:gd name="T27" fmla="*/ 7371 h 14"/>
              <a:gd name="T28" fmla="*/ 2382 w 2"/>
              <a:gd name="T29" fmla="*/ 10319 h 14"/>
              <a:gd name="T30" fmla="*/ 2382 w 2"/>
              <a:gd name="T31" fmla="*/ 11793 h 14"/>
              <a:gd name="T32" fmla="*/ 2382 w 2"/>
              <a:gd name="T33" fmla="*/ 14741 h 14"/>
              <a:gd name="T34" fmla="*/ 2382 w 2"/>
              <a:gd name="T35" fmla="*/ 16216 h 14"/>
              <a:gd name="T36" fmla="*/ 2382 w 2"/>
              <a:gd name="T37" fmla="*/ 17690 h 14"/>
              <a:gd name="T38" fmla="*/ 2382 w 2"/>
              <a:gd name="T39" fmla="*/ 19164 h 14"/>
              <a:gd name="T40" fmla="*/ 0 w 2"/>
              <a:gd name="T41" fmla="*/ 17690 h 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"/>
              <a:gd name="T64" fmla="*/ 0 h 14"/>
              <a:gd name="T65" fmla="*/ 2 w 2"/>
              <a:gd name="T66" fmla="*/ 14 h 1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" h="14">
                <a:moveTo>
                  <a:pt x="0" y="12"/>
                </a:move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8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1" y="5"/>
                </a:lnTo>
                <a:lnTo>
                  <a:pt x="1" y="7"/>
                </a:lnTo>
                <a:lnTo>
                  <a:pt x="1" y="8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1" y="13"/>
                </a:lnTo>
                <a:lnTo>
                  <a:pt x="0" y="1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" name="Freeform 409"/>
          <p:cNvSpPr>
            <a:spLocks/>
          </p:cNvSpPr>
          <p:nvPr/>
        </p:nvSpPr>
        <p:spPr bwMode="auto">
          <a:xfrm>
            <a:off x="4518025" y="5446713"/>
            <a:ext cx="4763" cy="3175"/>
          </a:xfrm>
          <a:custGeom>
            <a:avLst/>
            <a:gdLst>
              <a:gd name="T0" fmla="*/ 0 w 3"/>
              <a:gd name="T1" fmla="*/ 1588 h 2"/>
              <a:gd name="T2" fmla="*/ 0 w 3"/>
              <a:gd name="T3" fmla="*/ 1588 h 2"/>
              <a:gd name="T4" fmla="*/ 0 w 3"/>
              <a:gd name="T5" fmla="*/ 1588 h 2"/>
              <a:gd name="T6" fmla="*/ 0 w 3"/>
              <a:gd name="T7" fmla="*/ 0 h 2"/>
              <a:gd name="T8" fmla="*/ 0 w 3"/>
              <a:gd name="T9" fmla="*/ 0 h 2"/>
              <a:gd name="T10" fmla="*/ 1588 w 3"/>
              <a:gd name="T11" fmla="*/ 0 h 2"/>
              <a:gd name="T12" fmla="*/ 3175 w 3"/>
              <a:gd name="T13" fmla="*/ 0 h 2"/>
              <a:gd name="T14" fmla="*/ 3175 w 3"/>
              <a:gd name="T15" fmla="*/ 0 h 2"/>
              <a:gd name="T16" fmla="*/ 1588 w 3"/>
              <a:gd name="T17" fmla="*/ 1588 h 2"/>
              <a:gd name="T18" fmla="*/ 1588 w 3"/>
              <a:gd name="T19" fmla="*/ 1588 h 2"/>
              <a:gd name="T20" fmla="*/ 3175 w 3"/>
              <a:gd name="T21" fmla="*/ 1588 h 2"/>
              <a:gd name="T22" fmla="*/ 0 w 3"/>
              <a:gd name="T23" fmla="*/ 1588 h 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"/>
              <a:gd name="T37" fmla="*/ 0 h 2"/>
              <a:gd name="T38" fmla="*/ 3 w 3"/>
              <a:gd name="T39" fmla="*/ 2 h 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" h="2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1" y="1"/>
                </a:lnTo>
                <a:lnTo>
                  <a:pt x="2" y="1"/>
                </a:lnTo>
                <a:lnTo>
                  <a:pt x="0" y="1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" name="Freeform 410"/>
          <p:cNvSpPr>
            <a:spLocks/>
          </p:cNvSpPr>
          <p:nvPr/>
        </p:nvSpPr>
        <p:spPr bwMode="auto">
          <a:xfrm>
            <a:off x="4518025" y="5859463"/>
            <a:ext cx="9525" cy="6350"/>
          </a:xfrm>
          <a:custGeom>
            <a:avLst/>
            <a:gdLst>
              <a:gd name="T0" fmla="*/ 7938 w 6"/>
              <a:gd name="T1" fmla="*/ 3175 h 4"/>
              <a:gd name="T2" fmla="*/ 7938 w 6"/>
              <a:gd name="T3" fmla="*/ 3175 h 4"/>
              <a:gd name="T4" fmla="*/ 6350 w 6"/>
              <a:gd name="T5" fmla="*/ 3175 h 4"/>
              <a:gd name="T6" fmla="*/ 4763 w 6"/>
              <a:gd name="T7" fmla="*/ 1588 h 4"/>
              <a:gd name="T8" fmla="*/ 3175 w 6"/>
              <a:gd name="T9" fmla="*/ 1588 h 4"/>
              <a:gd name="T10" fmla="*/ 3175 w 6"/>
              <a:gd name="T11" fmla="*/ 0 h 4"/>
              <a:gd name="T12" fmla="*/ 0 w 6"/>
              <a:gd name="T13" fmla="*/ 0 h 4"/>
              <a:gd name="T14" fmla="*/ 0 w 6"/>
              <a:gd name="T15" fmla="*/ 3175 h 4"/>
              <a:gd name="T16" fmla="*/ 3175 w 6"/>
              <a:gd name="T17" fmla="*/ 3175 h 4"/>
              <a:gd name="T18" fmla="*/ 4763 w 6"/>
              <a:gd name="T19" fmla="*/ 4762 h 4"/>
              <a:gd name="T20" fmla="*/ 6350 w 6"/>
              <a:gd name="T21" fmla="*/ 4762 h 4"/>
              <a:gd name="T22" fmla="*/ 7938 w 6"/>
              <a:gd name="T23" fmla="*/ 3175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"/>
              <a:gd name="T37" fmla="*/ 0 h 4"/>
              <a:gd name="T38" fmla="*/ 6 w 6"/>
              <a:gd name="T39" fmla="*/ 4 h 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" h="4">
                <a:moveTo>
                  <a:pt x="5" y="2"/>
                </a:moveTo>
                <a:lnTo>
                  <a:pt x="5" y="2"/>
                </a:lnTo>
                <a:lnTo>
                  <a:pt x="4" y="2"/>
                </a:lnTo>
                <a:lnTo>
                  <a:pt x="3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3" y="3"/>
                </a:lnTo>
                <a:lnTo>
                  <a:pt x="4" y="3"/>
                </a:lnTo>
                <a:lnTo>
                  <a:pt x="5" y="2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3" name="Freeform 411"/>
          <p:cNvSpPr>
            <a:spLocks/>
          </p:cNvSpPr>
          <p:nvPr/>
        </p:nvSpPr>
        <p:spPr bwMode="auto">
          <a:xfrm>
            <a:off x="4572000" y="5913438"/>
            <a:ext cx="4763" cy="1587"/>
          </a:xfrm>
          <a:custGeom>
            <a:avLst/>
            <a:gdLst>
              <a:gd name="T0" fmla="*/ 3175 w 3"/>
              <a:gd name="T1" fmla="*/ 0 h 1"/>
              <a:gd name="T2" fmla="*/ 3175 w 3"/>
              <a:gd name="T3" fmla="*/ 0 h 1"/>
              <a:gd name="T4" fmla="*/ 3175 w 3"/>
              <a:gd name="T5" fmla="*/ 0 h 1"/>
              <a:gd name="T6" fmla="*/ 1588 w 3"/>
              <a:gd name="T7" fmla="*/ 0 h 1"/>
              <a:gd name="T8" fmla="*/ 1588 w 3"/>
              <a:gd name="T9" fmla="*/ 0 h 1"/>
              <a:gd name="T10" fmla="*/ 1588 w 3"/>
              <a:gd name="T11" fmla="*/ 0 h 1"/>
              <a:gd name="T12" fmla="*/ 0 w 3"/>
              <a:gd name="T13" fmla="*/ 0 h 1"/>
              <a:gd name="T14" fmla="*/ 0 w 3"/>
              <a:gd name="T15" fmla="*/ 0 h 1"/>
              <a:gd name="T16" fmla="*/ 1588 w 3"/>
              <a:gd name="T17" fmla="*/ 0 h 1"/>
              <a:gd name="T18" fmla="*/ 1588 w 3"/>
              <a:gd name="T19" fmla="*/ 0 h 1"/>
              <a:gd name="T20" fmla="*/ 3175 w 3"/>
              <a:gd name="T21" fmla="*/ 0 h 1"/>
              <a:gd name="T22" fmla="*/ 3175 w 3"/>
              <a:gd name="T23" fmla="*/ 0 h 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"/>
              <a:gd name="T37" fmla="*/ 0 h 1"/>
              <a:gd name="T38" fmla="*/ 3 w 3"/>
              <a:gd name="T39" fmla="*/ 1 h 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" h="1">
                <a:moveTo>
                  <a:pt x="2" y="0"/>
                </a:move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" name="Freeform 412"/>
          <p:cNvSpPr>
            <a:spLocks/>
          </p:cNvSpPr>
          <p:nvPr/>
        </p:nvSpPr>
        <p:spPr bwMode="auto">
          <a:xfrm>
            <a:off x="4518025" y="5929313"/>
            <a:ext cx="4763" cy="4762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1587 h 3"/>
              <a:gd name="T6" fmla="*/ 0 w 2"/>
              <a:gd name="T7" fmla="*/ 1587 h 3"/>
              <a:gd name="T8" fmla="*/ 2382 w 2"/>
              <a:gd name="T9" fmla="*/ 3175 h 3"/>
              <a:gd name="T10" fmla="*/ 2382 w 2"/>
              <a:gd name="T11" fmla="*/ 3175 h 3"/>
              <a:gd name="T12" fmla="*/ 2382 w 2"/>
              <a:gd name="T13" fmla="*/ 3175 h 3"/>
              <a:gd name="T14" fmla="*/ 2382 w 2"/>
              <a:gd name="T15" fmla="*/ 1587 h 3"/>
              <a:gd name="T16" fmla="*/ 2382 w 2"/>
              <a:gd name="T17" fmla="*/ 1587 h 3"/>
              <a:gd name="T18" fmla="*/ 2382 w 2"/>
              <a:gd name="T19" fmla="*/ 0 h 3"/>
              <a:gd name="T20" fmla="*/ 2382 w 2"/>
              <a:gd name="T21" fmla="*/ 0 h 3"/>
              <a:gd name="T22" fmla="*/ 0 w 2"/>
              <a:gd name="T23" fmla="*/ 0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"/>
              <a:gd name="T37" fmla="*/ 0 h 3"/>
              <a:gd name="T38" fmla="*/ 2 w 2"/>
              <a:gd name="T39" fmla="*/ 3 h 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" h="3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" name="Freeform 413"/>
          <p:cNvSpPr>
            <a:spLocks/>
          </p:cNvSpPr>
          <p:nvPr/>
        </p:nvSpPr>
        <p:spPr bwMode="auto">
          <a:xfrm>
            <a:off x="4518025" y="5513388"/>
            <a:ext cx="11113" cy="22225"/>
          </a:xfrm>
          <a:custGeom>
            <a:avLst/>
            <a:gdLst>
              <a:gd name="T0" fmla="*/ 9525 w 7"/>
              <a:gd name="T1" fmla="*/ 3175 h 14"/>
              <a:gd name="T2" fmla="*/ 6350 w 7"/>
              <a:gd name="T3" fmla="*/ 1588 h 14"/>
              <a:gd name="T4" fmla="*/ 6350 w 7"/>
              <a:gd name="T5" fmla="*/ 3175 h 14"/>
              <a:gd name="T6" fmla="*/ 4763 w 7"/>
              <a:gd name="T7" fmla="*/ 6350 h 14"/>
              <a:gd name="T8" fmla="*/ 4763 w 7"/>
              <a:gd name="T9" fmla="*/ 7938 h 14"/>
              <a:gd name="T10" fmla="*/ 3175 w 7"/>
              <a:gd name="T11" fmla="*/ 11113 h 14"/>
              <a:gd name="T12" fmla="*/ 1588 w 7"/>
              <a:gd name="T13" fmla="*/ 12700 h 14"/>
              <a:gd name="T14" fmla="*/ 0 w 7"/>
              <a:gd name="T15" fmla="*/ 14288 h 14"/>
              <a:gd name="T16" fmla="*/ 0 w 7"/>
              <a:gd name="T17" fmla="*/ 17463 h 14"/>
              <a:gd name="T18" fmla="*/ 0 w 7"/>
              <a:gd name="T19" fmla="*/ 20638 h 14"/>
              <a:gd name="T20" fmla="*/ 3175 w 7"/>
              <a:gd name="T21" fmla="*/ 19050 h 14"/>
              <a:gd name="T22" fmla="*/ 3175 w 7"/>
              <a:gd name="T23" fmla="*/ 17463 h 14"/>
              <a:gd name="T24" fmla="*/ 3175 w 7"/>
              <a:gd name="T25" fmla="*/ 15875 h 14"/>
              <a:gd name="T26" fmla="*/ 4763 w 7"/>
              <a:gd name="T27" fmla="*/ 14288 h 14"/>
              <a:gd name="T28" fmla="*/ 4763 w 7"/>
              <a:gd name="T29" fmla="*/ 12700 h 14"/>
              <a:gd name="T30" fmla="*/ 6350 w 7"/>
              <a:gd name="T31" fmla="*/ 11113 h 14"/>
              <a:gd name="T32" fmla="*/ 7938 w 7"/>
              <a:gd name="T33" fmla="*/ 7938 h 14"/>
              <a:gd name="T34" fmla="*/ 9525 w 7"/>
              <a:gd name="T35" fmla="*/ 4763 h 14"/>
              <a:gd name="T36" fmla="*/ 9525 w 7"/>
              <a:gd name="T37" fmla="*/ 1588 h 14"/>
              <a:gd name="T38" fmla="*/ 7938 w 7"/>
              <a:gd name="T39" fmla="*/ 0 h 14"/>
              <a:gd name="T40" fmla="*/ 9525 w 7"/>
              <a:gd name="T41" fmla="*/ 3175 h 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"/>
              <a:gd name="T64" fmla="*/ 0 h 14"/>
              <a:gd name="T65" fmla="*/ 7 w 7"/>
              <a:gd name="T66" fmla="*/ 14 h 1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" h="14">
                <a:moveTo>
                  <a:pt x="6" y="2"/>
                </a:moveTo>
                <a:lnTo>
                  <a:pt x="4" y="1"/>
                </a:lnTo>
                <a:lnTo>
                  <a:pt x="4" y="2"/>
                </a:lnTo>
                <a:lnTo>
                  <a:pt x="3" y="4"/>
                </a:lnTo>
                <a:lnTo>
                  <a:pt x="3" y="5"/>
                </a:lnTo>
                <a:lnTo>
                  <a:pt x="2" y="7"/>
                </a:lnTo>
                <a:lnTo>
                  <a:pt x="1" y="8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2" y="12"/>
                </a:lnTo>
                <a:lnTo>
                  <a:pt x="2" y="11"/>
                </a:lnTo>
                <a:lnTo>
                  <a:pt x="2" y="10"/>
                </a:lnTo>
                <a:lnTo>
                  <a:pt x="3" y="9"/>
                </a:lnTo>
                <a:lnTo>
                  <a:pt x="3" y="8"/>
                </a:lnTo>
                <a:lnTo>
                  <a:pt x="4" y="7"/>
                </a:lnTo>
                <a:lnTo>
                  <a:pt x="5" y="5"/>
                </a:lnTo>
                <a:lnTo>
                  <a:pt x="6" y="3"/>
                </a:lnTo>
                <a:lnTo>
                  <a:pt x="6" y="1"/>
                </a:lnTo>
                <a:lnTo>
                  <a:pt x="5" y="0"/>
                </a:lnTo>
                <a:lnTo>
                  <a:pt x="6" y="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" name="Freeform 414"/>
          <p:cNvSpPr>
            <a:spLocks/>
          </p:cNvSpPr>
          <p:nvPr/>
        </p:nvSpPr>
        <p:spPr bwMode="auto">
          <a:xfrm>
            <a:off x="4572000" y="5997575"/>
            <a:ext cx="1588" cy="3175"/>
          </a:xfrm>
          <a:custGeom>
            <a:avLst/>
            <a:gdLst>
              <a:gd name="T0" fmla="*/ 794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1588 h 2"/>
              <a:gd name="T12" fmla="*/ 0 w 2"/>
              <a:gd name="T13" fmla="*/ 1588 h 2"/>
              <a:gd name="T14" fmla="*/ 794 w 2"/>
              <a:gd name="T15" fmla="*/ 1588 h 2"/>
              <a:gd name="T16" fmla="*/ 794 w 2"/>
              <a:gd name="T17" fmla="*/ 1588 h 2"/>
              <a:gd name="T18" fmla="*/ 794 w 2"/>
              <a:gd name="T19" fmla="*/ 1588 h 2"/>
              <a:gd name="T20" fmla="*/ 794 w 2"/>
              <a:gd name="T21" fmla="*/ 1588 h 2"/>
              <a:gd name="T22" fmla="*/ 794 w 2"/>
              <a:gd name="T23" fmla="*/ 0 h 2"/>
              <a:gd name="T24" fmla="*/ 794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"/>
              <a:gd name="T40" fmla="*/ 0 h 2"/>
              <a:gd name="T41" fmla="*/ 2 w 2"/>
              <a:gd name="T42" fmla="*/ 2 h 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" h="2">
                <a:moveTo>
                  <a:pt x="1" y="0"/>
                </a:move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1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7" name="Freeform 415"/>
          <p:cNvSpPr>
            <a:spLocks/>
          </p:cNvSpPr>
          <p:nvPr/>
        </p:nvSpPr>
        <p:spPr bwMode="auto">
          <a:xfrm>
            <a:off x="4568825" y="5994400"/>
            <a:ext cx="4763" cy="1588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2382 w 2"/>
              <a:gd name="T5" fmla="*/ 0 h 1"/>
              <a:gd name="T6" fmla="*/ 2382 w 2"/>
              <a:gd name="T7" fmla="*/ 0 h 1"/>
              <a:gd name="T8" fmla="*/ 2382 w 2"/>
              <a:gd name="T9" fmla="*/ 0 h 1"/>
              <a:gd name="T10" fmla="*/ 2382 w 2"/>
              <a:gd name="T11" fmla="*/ 0 h 1"/>
              <a:gd name="T12" fmla="*/ 2382 w 2"/>
              <a:gd name="T13" fmla="*/ 0 h 1"/>
              <a:gd name="T14" fmla="*/ 0 w 2"/>
              <a:gd name="T15" fmla="*/ 0 h 1"/>
              <a:gd name="T16" fmla="*/ 0 w 2"/>
              <a:gd name="T17" fmla="*/ 0 h 1"/>
              <a:gd name="T18" fmla="*/ 0 w 2"/>
              <a:gd name="T19" fmla="*/ 0 h 1"/>
              <a:gd name="T20" fmla="*/ 0 w 2"/>
              <a:gd name="T21" fmla="*/ 0 h 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"/>
              <a:gd name="T34" fmla="*/ 0 h 1"/>
              <a:gd name="T35" fmla="*/ 2 w 2"/>
              <a:gd name="T36" fmla="*/ 1 h 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8" name="Freeform 416"/>
          <p:cNvSpPr>
            <a:spLocks/>
          </p:cNvSpPr>
          <p:nvPr/>
        </p:nvSpPr>
        <p:spPr bwMode="auto">
          <a:xfrm>
            <a:off x="4568825" y="5997575"/>
            <a:ext cx="7938" cy="4763"/>
          </a:xfrm>
          <a:custGeom>
            <a:avLst/>
            <a:gdLst>
              <a:gd name="T0" fmla="*/ 3969 w 4"/>
              <a:gd name="T1" fmla="*/ 2382 h 2"/>
              <a:gd name="T2" fmla="*/ 3969 w 4"/>
              <a:gd name="T3" fmla="*/ 2382 h 2"/>
              <a:gd name="T4" fmla="*/ 3969 w 4"/>
              <a:gd name="T5" fmla="*/ 2382 h 2"/>
              <a:gd name="T6" fmla="*/ 3969 w 4"/>
              <a:gd name="T7" fmla="*/ 2382 h 2"/>
              <a:gd name="T8" fmla="*/ 1985 w 4"/>
              <a:gd name="T9" fmla="*/ 0 h 2"/>
              <a:gd name="T10" fmla="*/ 1985 w 4"/>
              <a:gd name="T11" fmla="*/ 0 h 2"/>
              <a:gd name="T12" fmla="*/ 0 w 4"/>
              <a:gd name="T13" fmla="*/ 0 h 2"/>
              <a:gd name="T14" fmla="*/ 0 w 4"/>
              <a:gd name="T15" fmla="*/ 2382 h 2"/>
              <a:gd name="T16" fmla="*/ 1985 w 4"/>
              <a:gd name="T17" fmla="*/ 2382 h 2"/>
              <a:gd name="T18" fmla="*/ 3969 w 4"/>
              <a:gd name="T19" fmla="*/ 2382 h 2"/>
              <a:gd name="T20" fmla="*/ 5953 w 4"/>
              <a:gd name="T21" fmla="*/ 2382 h 2"/>
              <a:gd name="T22" fmla="*/ 3969 w 4"/>
              <a:gd name="T23" fmla="*/ 2382 h 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"/>
              <a:gd name="T37" fmla="*/ 0 h 2"/>
              <a:gd name="T38" fmla="*/ 4 w 4"/>
              <a:gd name="T39" fmla="*/ 2 h 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" h="2">
                <a:moveTo>
                  <a:pt x="2" y="1"/>
                </a:moveTo>
                <a:lnTo>
                  <a:pt x="2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3" y="1"/>
                </a:lnTo>
                <a:lnTo>
                  <a:pt x="2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" name="Freeform 417"/>
          <p:cNvSpPr>
            <a:spLocks/>
          </p:cNvSpPr>
          <p:nvPr/>
        </p:nvSpPr>
        <p:spPr bwMode="auto">
          <a:xfrm>
            <a:off x="4576763" y="5995988"/>
            <a:ext cx="1587" cy="6350"/>
          </a:xfrm>
          <a:custGeom>
            <a:avLst/>
            <a:gdLst>
              <a:gd name="T0" fmla="*/ 0 w 1"/>
              <a:gd name="T1" fmla="*/ 1588 h 4"/>
              <a:gd name="T2" fmla="*/ 0 w 1"/>
              <a:gd name="T3" fmla="*/ 1588 h 4"/>
              <a:gd name="T4" fmla="*/ 0 w 1"/>
              <a:gd name="T5" fmla="*/ 1588 h 4"/>
              <a:gd name="T6" fmla="*/ 0 w 1"/>
              <a:gd name="T7" fmla="*/ 3175 h 4"/>
              <a:gd name="T8" fmla="*/ 0 w 1"/>
              <a:gd name="T9" fmla="*/ 3175 h 4"/>
              <a:gd name="T10" fmla="*/ 0 w 1"/>
              <a:gd name="T11" fmla="*/ 4762 h 4"/>
              <a:gd name="T12" fmla="*/ 0 w 1"/>
              <a:gd name="T13" fmla="*/ 3175 h 4"/>
              <a:gd name="T14" fmla="*/ 0 w 1"/>
              <a:gd name="T15" fmla="*/ 1588 h 4"/>
              <a:gd name="T16" fmla="*/ 0 w 1"/>
              <a:gd name="T17" fmla="*/ 1588 h 4"/>
              <a:gd name="T18" fmla="*/ 0 w 1"/>
              <a:gd name="T19" fmla="*/ 0 h 4"/>
              <a:gd name="T20" fmla="*/ 0 w 1"/>
              <a:gd name="T21" fmla="*/ 1588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"/>
              <a:gd name="T34" fmla="*/ 0 h 4"/>
              <a:gd name="T35" fmla="*/ 1 w 1"/>
              <a:gd name="T36" fmla="*/ 4 h 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" h="4">
                <a:moveTo>
                  <a:pt x="0" y="1"/>
                </a:move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" name="Freeform 418"/>
          <p:cNvSpPr>
            <a:spLocks/>
          </p:cNvSpPr>
          <p:nvPr/>
        </p:nvSpPr>
        <p:spPr bwMode="auto">
          <a:xfrm>
            <a:off x="4559300" y="5761038"/>
            <a:ext cx="4763" cy="28575"/>
          </a:xfrm>
          <a:custGeom>
            <a:avLst/>
            <a:gdLst>
              <a:gd name="T0" fmla="*/ 3175 w 3"/>
              <a:gd name="T1" fmla="*/ 25567 h 19"/>
              <a:gd name="T2" fmla="*/ 3175 w 3"/>
              <a:gd name="T3" fmla="*/ 25567 h 19"/>
              <a:gd name="T4" fmla="*/ 3175 w 3"/>
              <a:gd name="T5" fmla="*/ 22559 h 19"/>
              <a:gd name="T6" fmla="*/ 1588 w 3"/>
              <a:gd name="T7" fmla="*/ 19551 h 19"/>
              <a:gd name="T8" fmla="*/ 1588 w 3"/>
              <a:gd name="T9" fmla="*/ 16543 h 19"/>
              <a:gd name="T10" fmla="*/ 1588 w 3"/>
              <a:gd name="T11" fmla="*/ 13536 h 19"/>
              <a:gd name="T12" fmla="*/ 1588 w 3"/>
              <a:gd name="T13" fmla="*/ 10528 h 19"/>
              <a:gd name="T14" fmla="*/ 1588 w 3"/>
              <a:gd name="T15" fmla="*/ 6016 h 19"/>
              <a:gd name="T16" fmla="*/ 1588 w 3"/>
              <a:gd name="T17" fmla="*/ 3008 h 19"/>
              <a:gd name="T18" fmla="*/ 1588 w 3"/>
              <a:gd name="T19" fmla="*/ 1504 h 19"/>
              <a:gd name="T20" fmla="*/ 0 w 3"/>
              <a:gd name="T21" fmla="*/ 0 h 19"/>
              <a:gd name="T22" fmla="*/ 0 w 3"/>
              <a:gd name="T23" fmla="*/ 3008 h 19"/>
              <a:gd name="T24" fmla="*/ 0 w 3"/>
              <a:gd name="T25" fmla="*/ 6016 h 19"/>
              <a:gd name="T26" fmla="*/ 0 w 3"/>
              <a:gd name="T27" fmla="*/ 10528 h 19"/>
              <a:gd name="T28" fmla="*/ 0 w 3"/>
              <a:gd name="T29" fmla="*/ 13536 h 19"/>
              <a:gd name="T30" fmla="*/ 0 w 3"/>
              <a:gd name="T31" fmla="*/ 18047 h 19"/>
              <a:gd name="T32" fmla="*/ 0 w 3"/>
              <a:gd name="T33" fmla="*/ 21055 h 19"/>
              <a:gd name="T34" fmla="*/ 1588 w 3"/>
              <a:gd name="T35" fmla="*/ 24063 h 19"/>
              <a:gd name="T36" fmla="*/ 1588 w 3"/>
              <a:gd name="T37" fmla="*/ 27071 h 19"/>
              <a:gd name="T38" fmla="*/ 3175 w 3"/>
              <a:gd name="T39" fmla="*/ 25567 h 1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"/>
              <a:gd name="T61" fmla="*/ 0 h 19"/>
              <a:gd name="T62" fmla="*/ 3 w 3"/>
              <a:gd name="T63" fmla="*/ 19 h 1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" h="19">
                <a:moveTo>
                  <a:pt x="2" y="17"/>
                </a:moveTo>
                <a:lnTo>
                  <a:pt x="2" y="17"/>
                </a:lnTo>
                <a:lnTo>
                  <a:pt x="2" y="15"/>
                </a:lnTo>
                <a:lnTo>
                  <a:pt x="1" y="13"/>
                </a:lnTo>
                <a:lnTo>
                  <a:pt x="1" y="11"/>
                </a:lnTo>
                <a:lnTo>
                  <a:pt x="1" y="9"/>
                </a:lnTo>
                <a:lnTo>
                  <a:pt x="1" y="7"/>
                </a:lnTo>
                <a:lnTo>
                  <a:pt x="1" y="4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7"/>
                </a:lnTo>
                <a:lnTo>
                  <a:pt x="0" y="9"/>
                </a:lnTo>
                <a:lnTo>
                  <a:pt x="0" y="12"/>
                </a:lnTo>
                <a:lnTo>
                  <a:pt x="0" y="14"/>
                </a:lnTo>
                <a:lnTo>
                  <a:pt x="1" y="16"/>
                </a:lnTo>
                <a:lnTo>
                  <a:pt x="1" y="18"/>
                </a:lnTo>
                <a:lnTo>
                  <a:pt x="2" y="17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1" name="AutoShape 420"/>
          <p:cNvSpPr>
            <a:spLocks noChangeAspect="1" noChangeArrowheads="1" noTextEdit="1"/>
          </p:cNvSpPr>
          <p:nvPr/>
        </p:nvSpPr>
        <p:spPr bwMode="auto">
          <a:xfrm>
            <a:off x="1371600" y="4532313"/>
            <a:ext cx="1676400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2" name="AutoShape 432"/>
          <p:cNvSpPr>
            <a:spLocks noChangeAspect="1" noChangeArrowheads="1" noTextEdit="1"/>
          </p:cNvSpPr>
          <p:nvPr/>
        </p:nvSpPr>
        <p:spPr bwMode="auto">
          <a:xfrm>
            <a:off x="1524000" y="4724400"/>
            <a:ext cx="16764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3" name="Title 1"/>
          <p:cNvSpPr txBox="1">
            <a:spLocks/>
          </p:cNvSpPr>
          <p:nvPr/>
        </p:nvSpPr>
        <p:spPr>
          <a:xfrm>
            <a:off x="0" y="304800"/>
            <a:ext cx="5410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FFFFFF"/>
                </a:solidFill>
              </a:rPr>
              <a:t>Deforestación</a:t>
            </a:r>
            <a:r>
              <a:rPr lang="en-US" sz="2800" b="1" dirty="0" smtClean="0">
                <a:solidFill>
                  <a:srgbClr val="FFFFFF"/>
                </a:solidFill>
              </a:rPr>
              <a:t> y </a:t>
            </a:r>
            <a:r>
              <a:rPr lang="en-US" sz="2800" b="1" dirty="0" err="1" smtClean="0">
                <a:solidFill>
                  <a:srgbClr val="FFFFFF"/>
                </a:solidFill>
              </a:rPr>
              <a:t>Degradación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424" name="TextBox 423"/>
          <p:cNvSpPr txBox="1"/>
          <p:nvPr/>
        </p:nvSpPr>
        <p:spPr>
          <a:xfrm>
            <a:off x="194674" y="3513039"/>
            <a:ext cx="2658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tx2">
                    <a:lumMod val="75000"/>
                  </a:schemeClr>
                </a:solidFill>
              </a:rPr>
              <a:t>Emisiones: </a:t>
            </a:r>
          </a:p>
          <a:p>
            <a:endParaRPr lang="es-MX" b="1" dirty="0" smtClean="0">
              <a:solidFill>
                <a:srgbClr val="FF99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b="1" dirty="0" smtClean="0">
                <a:solidFill>
                  <a:srgbClr val="FF9900"/>
                </a:solidFill>
              </a:rPr>
              <a:t>Sudamérica:  	   52%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b="1" dirty="0" smtClean="0">
                <a:solidFill>
                  <a:srgbClr val="FF0000"/>
                </a:solidFill>
              </a:rPr>
              <a:t>Centroamérica:    31%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b="1" dirty="0" smtClean="0">
                <a:solidFill>
                  <a:srgbClr val="FF9900"/>
                </a:solidFill>
              </a:rPr>
              <a:t>LAC: 		  46%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b="1" dirty="0" smtClean="0">
                <a:solidFill>
                  <a:srgbClr val="FF9900"/>
                </a:solidFill>
              </a:rPr>
              <a:t>Global: 	  17%</a:t>
            </a:r>
            <a:endParaRPr lang="en-US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762000"/>
            <a:ext cx="6553200" cy="5364163"/>
          </a:xfrm>
        </p:spPr>
        <p:txBody>
          <a:bodyPr>
            <a:normAutofit/>
          </a:bodyPr>
          <a:lstStyle/>
          <a:p>
            <a:endParaRPr lang="es-MX" dirty="0" smtClean="0"/>
          </a:p>
          <a:p>
            <a:endParaRPr lang="es-MX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MX" b="1" dirty="0" smtClean="0">
                <a:solidFill>
                  <a:schemeClr val="accent5">
                    <a:lumMod val="50000"/>
                  </a:schemeClr>
                </a:solidFill>
              </a:rPr>
              <a:t>Sentido de Urgencia</a:t>
            </a:r>
          </a:p>
          <a:p>
            <a:r>
              <a:rPr lang="es-MX" b="1" dirty="0" smtClean="0">
                <a:solidFill>
                  <a:schemeClr val="accent5">
                    <a:lumMod val="50000"/>
                  </a:schemeClr>
                </a:solidFill>
              </a:rPr>
              <a:t>Estrategias políticas nacionales/regionales construidas a partir de lo local  </a:t>
            </a:r>
          </a:p>
          <a:p>
            <a:r>
              <a:rPr lang="es-MX" b="1" dirty="0" smtClean="0">
                <a:solidFill>
                  <a:schemeClr val="accent5">
                    <a:lumMod val="50000"/>
                  </a:schemeClr>
                </a:solidFill>
              </a:rPr>
              <a:t>Enfoque centrado en la adaptación, daños, pérdidas (</a:t>
            </a:r>
            <a:r>
              <a:rPr lang="es-MX" b="1" dirty="0">
                <a:solidFill>
                  <a:schemeClr val="accent5">
                    <a:lumMod val="50000"/>
                  </a:schemeClr>
                </a:solidFill>
              </a:rPr>
              <a:t>MbA): </a:t>
            </a:r>
            <a:r>
              <a:rPr lang="es-MX" b="1" dirty="0" smtClean="0">
                <a:solidFill>
                  <a:schemeClr val="accent5">
                    <a:lumMod val="50000"/>
                  </a:schemeClr>
                </a:solidFill>
              </a:rPr>
              <a:t>el “+” de REDD.</a:t>
            </a:r>
            <a:endParaRPr lang="es-MX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s-MX" b="1" dirty="0" smtClean="0"/>
          </a:p>
          <a:p>
            <a:endParaRPr lang="es-MX" b="1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76200" y="304800"/>
            <a:ext cx="5410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solidFill>
                  <a:srgbClr val="FFFFFF"/>
                </a:solidFill>
              </a:rPr>
              <a:t>Los principios</a:t>
            </a:r>
            <a:endParaRPr 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53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921648"/>
              </p:ext>
            </p:extLst>
          </p:nvPr>
        </p:nvGraphicFramePr>
        <p:xfrm>
          <a:off x="838200" y="1600200"/>
          <a:ext cx="784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28600" y="304800"/>
            <a:ext cx="56388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b="1" dirty="0" smtClean="0">
                <a:solidFill>
                  <a:schemeClr val="bg1"/>
                </a:solidFill>
              </a:rPr>
              <a:t>Fondo Cooperativo para el Carbono de los Bosques (FCPF)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38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solidFill>
                  <a:srgbClr val="FFFFFF"/>
                </a:solidFill>
              </a:rPr>
              <a:t>Tenencia Forestal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66800"/>
            <a:ext cx="5410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</a:rPr>
              <a:t>Enfoque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</a:rPr>
              <a:t>estratégico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 a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</a:rPr>
              <a:t>nivel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</a:rPr>
              <a:t>nacional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s-MX" sz="22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MX" sz="2200" b="1" dirty="0">
                <a:solidFill>
                  <a:schemeClr val="accent6">
                    <a:lumMod val="50000"/>
                  </a:schemeClr>
                </a:solidFill>
              </a:rPr>
              <a:t>V</a:t>
            </a:r>
            <a:r>
              <a:rPr lang="es-MX" sz="2200" b="1" dirty="0" smtClean="0">
                <a:solidFill>
                  <a:schemeClr val="accent6">
                    <a:lumMod val="50000"/>
                  </a:schemeClr>
                </a:solidFill>
              </a:rPr>
              <a:t>acíos </a:t>
            </a:r>
            <a:r>
              <a:rPr lang="es-MX" sz="2200" b="1" dirty="0">
                <a:solidFill>
                  <a:schemeClr val="accent6">
                    <a:lumMod val="50000"/>
                  </a:schemeClr>
                </a:solidFill>
              </a:rPr>
              <a:t>legales e institucionales 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MX" sz="2200" b="1" dirty="0">
                <a:solidFill>
                  <a:schemeClr val="accent6">
                    <a:lumMod val="50000"/>
                  </a:schemeClr>
                </a:solidFill>
              </a:rPr>
              <a:t>Crear y fortalecer capacidades </a:t>
            </a:r>
            <a:r>
              <a:rPr lang="es-MX" sz="2200" b="1" dirty="0" smtClean="0">
                <a:solidFill>
                  <a:schemeClr val="accent6">
                    <a:lumMod val="50000"/>
                  </a:schemeClr>
                </a:solidFill>
              </a:rPr>
              <a:t>locales: instituciones, gobernabilidad, participación, democracia.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2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</a:rPr>
              <a:t>Impactos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 locales: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</a:rPr>
              <a:t>medios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</a:rPr>
              <a:t>vida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 y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</a:rPr>
              <a:t>desarrollo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</a:rPr>
              <a:t>sostenible</a:t>
            </a:r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MX" sz="2200" b="1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s-MX" sz="2200" b="1" dirty="0" smtClean="0">
                <a:solidFill>
                  <a:schemeClr val="accent6">
                    <a:lumMod val="50000"/>
                  </a:schemeClr>
                </a:solidFill>
              </a:rPr>
              <a:t>estauración, conservación y manejo sostenible de paisajes rurales</a:t>
            </a:r>
          </a:p>
          <a:p>
            <a:pPr>
              <a:buFont typeface="Wingdings" panose="05000000000000000000" pitchFamily="2" charset="2"/>
              <a:buChar char="§"/>
            </a:pPr>
            <a:endParaRPr lang="es-MX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MX" sz="2200" b="1" dirty="0" smtClean="0">
                <a:solidFill>
                  <a:schemeClr val="accent6">
                    <a:lumMod val="50000"/>
                  </a:schemeClr>
                </a:solidFill>
              </a:rPr>
              <a:t>Reducción de emisiones e incremento de reservas de carbono</a:t>
            </a:r>
          </a:p>
          <a:p>
            <a:pPr>
              <a:buFont typeface="Wingdings" panose="05000000000000000000" pitchFamily="2" charset="2"/>
              <a:buChar char="§"/>
            </a:pPr>
            <a:endParaRPr lang="es-MX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56388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solidFill>
                  <a:schemeClr val="bg1"/>
                </a:solidFill>
              </a:rPr>
              <a:t>REDD+  Beneficios Potenciales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DSC00368.JPG"/>
          <p:cNvPicPr>
            <a:picLocks noChangeAspect="1"/>
          </p:cNvPicPr>
          <p:nvPr/>
        </p:nvPicPr>
        <p:blipFill>
          <a:blip r:embed="rId2" cstate="print"/>
          <a:srcRect l="9766" r="28125"/>
          <a:stretch>
            <a:fillRect/>
          </a:stretch>
        </p:blipFill>
        <p:spPr>
          <a:xfrm>
            <a:off x="6019800" y="3810000"/>
            <a:ext cx="2590800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 r="44014"/>
          <a:stretch>
            <a:fillRect/>
          </a:stretch>
        </p:blipFill>
        <p:spPr>
          <a:xfrm>
            <a:off x="6019800" y="1441580"/>
            <a:ext cx="25908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6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 algn="just"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04800"/>
            <a:ext cx="5410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solidFill>
                  <a:srgbClr val="FFFFFF"/>
                </a:solidFill>
              </a:rPr>
              <a:t>Los Retos 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>
                <a:solidFill>
                  <a:srgbClr val="002060"/>
                </a:solidFill>
              </a:rPr>
              <a:t>Definición de derechos de tenencia y uso de los RN [carbono] (</a:t>
            </a:r>
            <a:r>
              <a:rPr lang="es-MX" b="1" dirty="0" smtClean="0">
                <a:solidFill>
                  <a:srgbClr val="C00000"/>
                </a:solidFill>
              </a:rPr>
              <a:t>i.e. acceso, extracción, manejo, exclusión</a:t>
            </a:r>
            <a:r>
              <a:rPr lang="es-MX" b="1" dirty="0" smtClean="0">
                <a:solidFill>
                  <a:srgbClr val="002060"/>
                </a:solidFill>
              </a:rPr>
              <a:t>)</a:t>
            </a:r>
          </a:p>
          <a:p>
            <a:endParaRPr lang="es-MX" b="1" dirty="0" smtClean="0">
              <a:solidFill>
                <a:srgbClr val="002060"/>
              </a:solidFill>
            </a:endParaRPr>
          </a:p>
          <a:p>
            <a:r>
              <a:rPr lang="es-MX" b="1" dirty="0">
                <a:solidFill>
                  <a:srgbClr val="002060"/>
                </a:solidFill>
              </a:rPr>
              <a:t>Reconocimiento de actores </a:t>
            </a:r>
            <a:r>
              <a:rPr lang="es-MX" b="1" dirty="0" smtClean="0">
                <a:solidFill>
                  <a:srgbClr val="002060"/>
                </a:solidFill>
              </a:rPr>
              <a:t>locales y participación</a:t>
            </a:r>
            <a:endParaRPr lang="es-MX" sz="3500" b="1" dirty="0">
              <a:solidFill>
                <a:srgbClr val="002060"/>
              </a:solidFill>
            </a:endParaRPr>
          </a:p>
          <a:p>
            <a:endParaRPr lang="es-MX" b="1" dirty="0" smtClean="0">
              <a:solidFill>
                <a:srgbClr val="002060"/>
              </a:solidFill>
            </a:endParaRPr>
          </a:p>
          <a:p>
            <a:r>
              <a:rPr lang="es-MX" b="1" dirty="0" smtClean="0">
                <a:solidFill>
                  <a:srgbClr val="002060"/>
                </a:solidFill>
              </a:rPr>
              <a:t>Debilidad y vacíos del marco regulatorio e institucional</a:t>
            </a:r>
          </a:p>
          <a:p>
            <a:endParaRPr lang="es-MX" b="1" dirty="0" smtClean="0">
              <a:solidFill>
                <a:srgbClr val="002060"/>
              </a:solidFill>
            </a:endParaRPr>
          </a:p>
          <a:p>
            <a:r>
              <a:rPr lang="es-MX" b="1" dirty="0" smtClean="0">
                <a:solidFill>
                  <a:srgbClr val="002060"/>
                </a:solidFill>
              </a:rPr>
              <a:t>Limitada coordinación y armonización intersectorial</a:t>
            </a:r>
          </a:p>
          <a:p>
            <a:endParaRPr lang="es-MX" b="1" dirty="0" smtClean="0">
              <a:solidFill>
                <a:srgbClr val="002060"/>
              </a:solidFill>
            </a:endParaRPr>
          </a:p>
          <a:p>
            <a:r>
              <a:rPr lang="es-MX" b="1" dirty="0" smtClean="0">
                <a:solidFill>
                  <a:srgbClr val="002060"/>
                </a:solidFill>
              </a:rPr>
              <a:t>Desvinculación institucional y política de lo local con los provincial, nacional, regional (“</a:t>
            </a:r>
            <a:r>
              <a:rPr lang="es-MX" b="1" i="1" dirty="0" err="1" smtClean="0">
                <a:solidFill>
                  <a:srgbClr val="C00000"/>
                </a:solidFill>
              </a:rPr>
              <a:t>Scaling</a:t>
            </a:r>
            <a:r>
              <a:rPr lang="es-MX" b="1" i="1" dirty="0" smtClean="0">
                <a:solidFill>
                  <a:srgbClr val="C00000"/>
                </a:solidFill>
              </a:rPr>
              <a:t> up</a:t>
            </a:r>
            <a:r>
              <a:rPr lang="es-MX" b="1" dirty="0" smtClean="0">
                <a:solidFill>
                  <a:srgbClr val="002060"/>
                </a:solidFill>
              </a:rPr>
              <a:t>”).</a:t>
            </a:r>
          </a:p>
          <a:p>
            <a:endParaRPr lang="es-MX" dirty="0" smtClean="0">
              <a:solidFill>
                <a:srgbClr val="002060"/>
              </a:solidFill>
            </a:endParaRPr>
          </a:p>
          <a:p>
            <a:endParaRPr lang="es-MX" dirty="0" smtClean="0">
              <a:solidFill>
                <a:srgbClr val="002060"/>
              </a:solidFill>
            </a:endParaRPr>
          </a:p>
          <a:p>
            <a:endParaRPr lang="es-MX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9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1943</TotalTime>
  <Words>489</Words>
  <Application>Microsoft Office PowerPoint</Application>
  <PresentationFormat>On-screen Show (4:3)</PresentationFormat>
  <Paragraphs>140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Gerardo Segura Warnholtz</dc:creator>
  <cp:lastModifiedBy>Gerardo Segura Warnholtz</cp:lastModifiedBy>
  <cp:revision>51</cp:revision>
  <dcterms:created xsi:type="dcterms:W3CDTF">2014-02-15T15:00:43Z</dcterms:created>
  <dcterms:modified xsi:type="dcterms:W3CDTF">2014-02-17T16:53:42Z</dcterms:modified>
</cp:coreProperties>
</file>