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8" r:id="rId12"/>
    <p:sldId id="285" r:id="rId13"/>
    <p:sldId id="281" r:id="rId14"/>
    <p:sldId id="279" r:id="rId15"/>
    <p:sldId id="277" r:id="rId16"/>
    <p:sldId id="282" r:id="rId17"/>
    <p:sldId id="283" r:id="rId18"/>
    <p:sldId id="284" r:id="rId19"/>
  </p:sldIdLst>
  <p:sldSz cx="9144000" cy="6858000" type="screen4x3"/>
  <p:notesSz cx="6858000" cy="9144000"/>
  <p:defaultTextStyle>
    <a:defPPr>
      <a:defRPr lang="es-G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G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G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2934E-DE70-4628-9141-1E917BA11179}" type="datetimeFigureOut">
              <a:rPr lang="es-GT"/>
              <a:pPr>
                <a:defRPr/>
              </a:pPr>
              <a:t>10/03/2020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A050D-76A2-480A-8AE5-75FBB20D8799}" type="slidenum">
              <a:rPr lang="es-GT" altLang="es-US"/>
              <a:pPr/>
              <a:t>‹Nº›</a:t>
            </a:fld>
            <a:endParaRPr lang="es-GT" altLang="es-US"/>
          </a:p>
        </p:txBody>
      </p:sp>
    </p:spTree>
    <p:extLst>
      <p:ext uri="{BB962C8B-B14F-4D97-AF65-F5344CB8AC3E}">
        <p14:creationId xmlns:p14="http://schemas.microsoft.com/office/powerpoint/2010/main" val="11172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G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FF25C-FD52-45BC-8C25-143F4177CAF7}" type="datetimeFigureOut">
              <a:rPr lang="es-GT"/>
              <a:pPr>
                <a:defRPr/>
              </a:pPr>
              <a:t>10/03/2020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43B36-6751-469C-B9AC-29B3B661F8AE}" type="slidenum">
              <a:rPr lang="es-GT" altLang="es-US"/>
              <a:pPr/>
              <a:t>‹Nº›</a:t>
            </a:fld>
            <a:endParaRPr lang="es-GT" altLang="es-US"/>
          </a:p>
        </p:txBody>
      </p:sp>
    </p:spTree>
    <p:extLst>
      <p:ext uri="{BB962C8B-B14F-4D97-AF65-F5344CB8AC3E}">
        <p14:creationId xmlns:p14="http://schemas.microsoft.com/office/powerpoint/2010/main" val="410770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G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FBB7-12ED-45DD-A4AE-2DBE10413436}" type="datetimeFigureOut">
              <a:rPr lang="es-GT"/>
              <a:pPr>
                <a:defRPr/>
              </a:pPr>
              <a:t>10/03/2020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7E722-B014-4B87-B89F-0DB5255DCA0F}" type="slidenum">
              <a:rPr lang="es-GT" altLang="es-US"/>
              <a:pPr/>
              <a:t>‹Nº›</a:t>
            </a:fld>
            <a:endParaRPr lang="es-GT" altLang="es-US"/>
          </a:p>
        </p:txBody>
      </p:sp>
    </p:spTree>
    <p:extLst>
      <p:ext uri="{BB962C8B-B14F-4D97-AF65-F5344CB8AC3E}">
        <p14:creationId xmlns:p14="http://schemas.microsoft.com/office/powerpoint/2010/main" val="224546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G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70F03-AAD2-4CC8-9C59-0E7905126CA8}" type="datetimeFigureOut">
              <a:rPr lang="es-GT"/>
              <a:pPr>
                <a:defRPr/>
              </a:pPr>
              <a:t>10/03/2020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9478B-1BC9-4234-AE0B-5DCDBB2967ED}" type="slidenum">
              <a:rPr lang="es-GT" altLang="es-US"/>
              <a:pPr/>
              <a:t>‹Nº›</a:t>
            </a:fld>
            <a:endParaRPr lang="es-GT" altLang="es-US"/>
          </a:p>
        </p:txBody>
      </p:sp>
    </p:spTree>
    <p:extLst>
      <p:ext uri="{BB962C8B-B14F-4D97-AF65-F5344CB8AC3E}">
        <p14:creationId xmlns:p14="http://schemas.microsoft.com/office/powerpoint/2010/main" val="120834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G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09240-9576-4269-8A64-CE456B4CA68B}" type="datetimeFigureOut">
              <a:rPr lang="es-GT"/>
              <a:pPr>
                <a:defRPr/>
              </a:pPr>
              <a:t>10/03/2020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9E16F-305D-4A4F-8862-0F696B8AE369}" type="slidenum">
              <a:rPr lang="es-GT" altLang="es-US"/>
              <a:pPr/>
              <a:t>‹Nº›</a:t>
            </a:fld>
            <a:endParaRPr lang="es-GT" altLang="es-US"/>
          </a:p>
        </p:txBody>
      </p:sp>
    </p:spTree>
    <p:extLst>
      <p:ext uri="{BB962C8B-B14F-4D97-AF65-F5344CB8AC3E}">
        <p14:creationId xmlns:p14="http://schemas.microsoft.com/office/powerpoint/2010/main" val="75306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G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0215-D33A-49C2-A19D-F98AD5CF0154}" type="datetimeFigureOut">
              <a:rPr lang="es-GT"/>
              <a:pPr>
                <a:defRPr/>
              </a:pPr>
              <a:t>10/03/2020</a:t>
            </a:fld>
            <a:endParaRPr lang="es-G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829A2-698B-489C-AAE3-F32E17AC806D}" type="slidenum">
              <a:rPr lang="es-GT" altLang="es-US"/>
              <a:pPr/>
              <a:t>‹Nº›</a:t>
            </a:fld>
            <a:endParaRPr lang="es-GT" altLang="es-US"/>
          </a:p>
        </p:txBody>
      </p:sp>
    </p:spTree>
    <p:extLst>
      <p:ext uri="{BB962C8B-B14F-4D97-AF65-F5344CB8AC3E}">
        <p14:creationId xmlns:p14="http://schemas.microsoft.com/office/powerpoint/2010/main" val="282270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G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85613-F0D0-4D33-93D4-A1AA2806E015}" type="datetimeFigureOut">
              <a:rPr lang="es-GT"/>
              <a:pPr>
                <a:defRPr/>
              </a:pPr>
              <a:t>10/03/2020</a:t>
            </a:fld>
            <a:endParaRPr lang="es-G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64E3A-7F8E-4FCD-837C-07C1C73F9326}" type="slidenum">
              <a:rPr lang="es-GT" altLang="es-US"/>
              <a:pPr/>
              <a:t>‹Nº›</a:t>
            </a:fld>
            <a:endParaRPr lang="es-GT" altLang="es-US"/>
          </a:p>
        </p:txBody>
      </p:sp>
    </p:spTree>
    <p:extLst>
      <p:ext uri="{BB962C8B-B14F-4D97-AF65-F5344CB8AC3E}">
        <p14:creationId xmlns:p14="http://schemas.microsoft.com/office/powerpoint/2010/main" val="4135764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G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328A0-BA4B-4AC9-80FB-FC31AD7D3A2B}" type="datetimeFigureOut">
              <a:rPr lang="es-GT"/>
              <a:pPr>
                <a:defRPr/>
              </a:pPr>
              <a:t>10/03/2020</a:t>
            </a:fld>
            <a:endParaRPr lang="es-G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CEEC5-BC47-4CE5-89BE-D57F1546D46B}" type="slidenum">
              <a:rPr lang="es-GT" altLang="es-US"/>
              <a:pPr/>
              <a:t>‹Nº›</a:t>
            </a:fld>
            <a:endParaRPr lang="es-GT" altLang="es-US"/>
          </a:p>
        </p:txBody>
      </p:sp>
    </p:spTree>
    <p:extLst>
      <p:ext uri="{BB962C8B-B14F-4D97-AF65-F5344CB8AC3E}">
        <p14:creationId xmlns:p14="http://schemas.microsoft.com/office/powerpoint/2010/main" val="7598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DAFE-12C5-48D0-A720-C0CD65B93121}" type="datetimeFigureOut">
              <a:rPr lang="es-GT"/>
              <a:pPr>
                <a:defRPr/>
              </a:pPr>
              <a:t>10/03/2020</a:t>
            </a:fld>
            <a:endParaRPr lang="es-G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6F53D-848D-408A-83FC-E27F77CBC76C}" type="slidenum">
              <a:rPr lang="es-GT" altLang="es-US"/>
              <a:pPr/>
              <a:t>‹Nº›</a:t>
            </a:fld>
            <a:endParaRPr lang="es-GT" altLang="es-US"/>
          </a:p>
        </p:txBody>
      </p:sp>
    </p:spTree>
    <p:extLst>
      <p:ext uri="{BB962C8B-B14F-4D97-AF65-F5344CB8AC3E}">
        <p14:creationId xmlns:p14="http://schemas.microsoft.com/office/powerpoint/2010/main" val="410199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G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58B95-D4B6-4749-95C1-F16B5EA6D734}" type="datetimeFigureOut">
              <a:rPr lang="es-GT"/>
              <a:pPr>
                <a:defRPr/>
              </a:pPr>
              <a:t>10/03/2020</a:t>
            </a:fld>
            <a:endParaRPr lang="es-G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F2032-229C-4869-AC37-EAF8773F873B}" type="slidenum">
              <a:rPr lang="es-GT" altLang="es-US"/>
              <a:pPr/>
              <a:t>‹Nº›</a:t>
            </a:fld>
            <a:endParaRPr lang="es-GT" altLang="es-US"/>
          </a:p>
        </p:txBody>
      </p:sp>
    </p:spTree>
    <p:extLst>
      <p:ext uri="{BB962C8B-B14F-4D97-AF65-F5344CB8AC3E}">
        <p14:creationId xmlns:p14="http://schemas.microsoft.com/office/powerpoint/2010/main" val="2111633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G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G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798E8-9B42-43EA-A3E6-EE45A1CCCBC7}" type="datetimeFigureOut">
              <a:rPr lang="es-GT"/>
              <a:pPr>
                <a:defRPr/>
              </a:pPr>
              <a:t>10/03/2020</a:t>
            </a:fld>
            <a:endParaRPr lang="es-G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AB807-9177-452E-A499-5280274D5E79}" type="slidenum">
              <a:rPr lang="es-GT" altLang="es-US"/>
              <a:pPr/>
              <a:t>‹Nº›</a:t>
            </a:fld>
            <a:endParaRPr lang="es-GT" altLang="es-US"/>
          </a:p>
        </p:txBody>
      </p:sp>
    </p:spTree>
    <p:extLst>
      <p:ext uri="{BB962C8B-B14F-4D97-AF65-F5344CB8AC3E}">
        <p14:creationId xmlns:p14="http://schemas.microsoft.com/office/powerpoint/2010/main" val="269121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 smtClean="0"/>
              <a:t>Click to edit Master title style</a:t>
            </a:r>
            <a:endParaRPr lang="es-GT" altLang="es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 smtClean="0"/>
              <a:t>Click to edit Master text styles</a:t>
            </a:r>
          </a:p>
          <a:p>
            <a:pPr lvl="1"/>
            <a:r>
              <a:rPr lang="en-US" altLang="es-US" smtClean="0"/>
              <a:t>Second level</a:t>
            </a:r>
          </a:p>
          <a:p>
            <a:pPr lvl="2"/>
            <a:r>
              <a:rPr lang="en-US" altLang="es-US" smtClean="0"/>
              <a:t>Third level</a:t>
            </a:r>
          </a:p>
          <a:p>
            <a:pPr lvl="3"/>
            <a:r>
              <a:rPr lang="en-US" altLang="es-US" smtClean="0"/>
              <a:t>Fourth level</a:t>
            </a:r>
          </a:p>
          <a:p>
            <a:pPr lvl="4"/>
            <a:r>
              <a:rPr lang="en-US" altLang="es-US" smtClean="0"/>
              <a:t>Fifth level</a:t>
            </a:r>
            <a:endParaRPr lang="es-GT" altLang="es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27FCA1-AD23-476E-8651-FE852FCDC71B}" type="datetimeFigureOut">
              <a:rPr lang="es-GT"/>
              <a:pPr>
                <a:defRPr/>
              </a:pPr>
              <a:t>10/03/2020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5A8997E9-0C94-4070-AE49-D6BFD02086EA}" type="slidenum">
              <a:rPr lang="es-GT" altLang="es-US"/>
              <a:pPr/>
              <a:t>‹Nº›</a:t>
            </a:fld>
            <a:endParaRPr lang="es-GT" altLang="es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638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GT" sz="4800" b="1" dirty="0" smtClean="0">
                <a:solidFill>
                  <a:schemeClr val="tx1">
                    <a:lumMod val="95000"/>
                  </a:schemeClr>
                </a:solidFill>
              </a:rPr>
              <a:t>GENERALIDADES Y TENDENCIAS DE LA EXPLOTACION PETROLERA EN GUATEMALA Y PETEN</a:t>
            </a:r>
            <a:r>
              <a:rPr lang="es-GT" sz="2400" dirty="0" smtClean="0"/>
              <a:t/>
            </a:r>
            <a:br>
              <a:rPr lang="es-GT" sz="2400" dirty="0" smtClean="0"/>
            </a:br>
            <a:endParaRPr lang="es-GT" sz="24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50" y="5229225"/>
            <a:ext cx="9036050" cy="863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Petén,  </a:t>
            </a:r>
            <a:r>
              <a:rPr lang="en-US" sz="1600" dirty="0" err="1" smtClean="0">
                <a:solidFill>
                  <a:schemeClr val="tx1"/>
                </a:solidFill>
              </a:rPr>
              <a:t>Agosto</a:t>
            </a:r>
            <a:r>
              <a:rPr lang="en-US" sz="1600" dirty="0" smtClean="0">
                <a:solidFill>
                  <a:schemeClr val="tx1"/>
                </a:solidFill>
              </a:rPr>
              <a:t> de 2011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G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GUATEMALA</a:t>
            </a:r>
            <a:endParaRPr lang="es-GT" sz="4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267" name="Picture 2" descr="C:\Documents and Settings\Victor\Escritorio\sism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404495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 descr="C:\Documents and Settings\Victor\Escritorio\contratos explorac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125538"/>
            <a:ext cx="4062413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GUATEMALA</a:t>
            </a:r>
            <a:endParaRPr lang="es-GT" sz="4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291" name="Picture 2" descr="C:\Documents and Settings\Victor\Escritorio\contratos explota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981075"/>
            <a:ext cx="4267200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GUATEMALA</a:t>
            </a:r>
            <a:endParaRPr lang="es-GT" sz="4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315" name="Picture 4" descr="petroleo.bmp"/>
          <p:cNvSpPr>
            <a:spLocks noChangeAspect="1"/>
          </p:cNvSpPr>
          <p:nvPr/>
        </p:nvSpPr>
        <p:spPr bwMode="auto">
          <a:xfrm>
            <a:off x="4786313" y="1276350"/>
            <a:ext cx="4219575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US" altLang="es-US"/>
          </a:p>
        </p:txBody>
      </p:sp>
      <p:pic>
        <p:nvPicPr>
          <p:cNvPr id="13316" name="Picture 3" descr="C:\vhramos\bmp\petrol_2001_expl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28688"/>
            <a:ext cx="44323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petrole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1285875"/>
            <a:ext cx="4224338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GUATEMALA</a:t>
            </a:r>
            <a:endParaRPr lang="es-GT" sz="4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81075"/>
            <a:ext cx="718185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GUATEMALA</a:t>
            </a:r>
            <a:endParaRPr lang="es-GT" sz="4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363" name="Picture 2" descr="C:\Documents and Settings\Victor\Mis documentos\Downloads\mapa base ca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981075"/>
            <a:ext cx="7356475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Elipse"/>
          <p:cNvSpPr/>
          <p:nvPr/>
        </p:nvSpPr>
        <p:spPr>
          <a:xfrm>
            <a:off x="5292725" y="3933825"/>
            <a:ext cx="647700" cy="574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OTROS FACTORES</a:t>
            </a:r>
            <a:endParaRPr lang="es-GT" sz="4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387" name="Picture 2" descr="C:\Documents and Settings\Victor\Escritorio\OFFSHORE-DRILLING-IN-BEL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2133600"/>
            <a:ext cx="44196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C:\Documents and Settings\Victor\Escritorio\belize-petroleum-contracts-map-march-2011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3830637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OTROS FACTORES</a:t>
            </a:r>
            <a:endParaRPr lang="es-GT" sz="4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5027612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341438"/>
            <a:ext cx="30845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50825" y="1341438"/>
            <a:ext cx="720725" cy="431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3933825"/>
            <a:ext cx="36814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50825" y="2997200"/>
            <a:ext cx="1728788" cy="3603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OTROS FACTORES</a:t>
            </a:r>
            <a:endParaRPr lang="es-GT" sz="4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08050"/>
            <a:ext cx="5905500" cy="56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CONCLUSIONES</a:t>
            </a:r>
            <a:endParaRPr lang="es-GT" sz="4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459" name="Content Placeholder 2"/>
          <p:cNvSpPr txBox="1">
            <a:spLocks/>
          </p:cNvSpPr>
          <p:nvPr/>
        </p:nvSpPr>
        <p:spPr bwMode="auto">
          <a:xfrm>
            <a:off x="468313" y="981075"/>
            <a:ext cx="82296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altLang="es-US" sz="2400">
                <a:latin typeface="Calibri" panose="020F0502020204030204" pitchFamily="34" charset="0"/>
              </a:rPr>
              <a:t>El petróleo es cada vez más escaso, más demandado y por tanto más valioso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altLang="es-US" sz="2400">
                <a:latin typeface="Calibri" panose="020F0502020204030204" pitchFamily="34" charset="0"/>
              </a:rPr>
              <a:t>Fuentes no tradicionales de petróleo están empezando a ser explotadas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altLang="es-US" sz="2400">
                <a:latin typeface="Calibri" panose="020F0502020204030204" pitchFamily="34" charset="0"/>
              </a:rPr>
              <a:t>De momento la producción nacional es incipiente a pesar de ser promovidas inversiones agresivamente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altLang="es-US" sz="2400">
                <a:latin typeface="Calibri" panose="020F0502020204030204" pitchFamily="34" charset="0"/>
              </a:rPr>
              <a:t>Factores externos como la ampliación de explotaciones en países vecinos pueden impulsar la apertura de nuevas áreas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altLang="es-US" sz="2400">
                <a:latin typeface="Calibri" panose="020F0502020204030204" pitchFamily="34" charset="0"/>
              </a:rPr>
              <a:t>La violencia y la inseguridad pueden retardar estas tendencias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altLang="es-US" sz="2400">
                <a:latin typeface="Calibri" panose="020F0502020204030204" pitchFamily="34" charset="0"/>
              </a:rPr>
              <a:t>A pesar de lo mencionado en algún momento la intención de extraer petróleo coincidirá con otros intereses territoriales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GT" altLang="es-US" sz="24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CONTENIDOS</a:t>
            </a:r>
            <a:endParaRPr lang="es-GT" sz="4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5" name="Content Placeholder 2"/>
          <p:cNvSpPr txBox="1">
            <a:spLocks/>
          </p:cNvSpPr>
          <p:nvPr/>
        </p:nvSpPr>
        <p:spPr bwMode="auto">
          <a:xfrm>
            <a:off x="468313" y="981075"/>
            <a:ext cx="82296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altLang="es-US" sz="3200">
                <a:latin typeface="Calibri" panose="020F0502020204030204" pitchFamily="34" charset="0"/>
              </a:rPr>
              <a:t>Contexto mundial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altLang="es-US" sz="3200">
                <a:latin typeface="Calibri" panose="020F0502020204030204" pitchFamily="34" charset="0"/>
              </a:rPr>
              <a:t>Demanda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altLang="es-US" sz="3200">
                <a:latin typeface="Calibri" panose="020F0502020204030204" pitchFamily="34" charset="0"/>
              </a:rPr>
              <a:t>Producción en Guatemala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altLang="es-US" sz="3200">
                <a:latin typeface="Calibri" panose="020F0502020204030204" pitchFamily="34" charset="0"/>
              </a:rPr>
              <a:t>Licitaciones recientes y sus resultados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altLang="es-US" sz="3200">
                <a:latin typeface="Calibri" panose="020F0502020204030204" pitchFamily="34" charset="0"/>
              </a:rPr>
              <a:t>Otros factores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altLang="es-US" sz="3200">
                <a:latin typeface="Calibri" panose="020F0502020204030204" pitchFamily="34" charset="0"/>
              </a:rPr>
              <a:t>Conclusión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GT" altLang="es-US" sz="24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CONTEXTO MUNDIAL</a:t>
            </a:r>
            <a:endParaRPr lang="es-GT" sz="4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9" name="Content Placeholder 2"/>
          <p:cNvSpPr txBox="1">
            <a:spLocks/>
          </p:cNvSpPr>
          <p:nvPr/>
        </p:nvSpPr>
        <p:spPr bwMode="auto">
          <a:xfrm>
            <a:off x="468313" y="981075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es-US" sz="3200">
                <a:latin typeface="Calibri" panose="020F0502020204030204" pitchFamily="34" charset="0"/>
              </a:rPr>
              <a:t>850,000,000 barriles por día = US$68,000 millones = 9.8 veces el presupuesto anual de Gt </a:t>
            </a:r>
          </a:p>
        </p:txBody>
      </p:sp>
      <p:pic>
        <p:nvPicPr>
          <p:cNvPr id="4100" name="Picture 2" descr="C:\Documents and Settings\Victor\Escritorio\600px-Oil_consumption_per_day_by_region_from_1980_to_2006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238375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CONTEXTO MUNDIAL</a:t>
            </a:r>
            <a:endParaRPr lang="es-GT" sz="4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3" name="Picture 3" descr="C:\Documents and Settings\Victor\Escritorio\Oil-producing-countries-past-peak-Oct-2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1075"/>
            <a:ext cx="7402512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CONTEXTO MUNDIAL</a:t>
            </a:r>
            <a:endParaRPr lang="es-GT" sz="4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7" name="Picture 2" descr="C:\Documents and Settings\Victor\Escritorio\WTI_price_96_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74295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CONTEXTO MUNDIAL</a:t>
            </a:r>
            <a:endParaRPr lang="es-GT" sz="4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1" name="Picture 2" descr="C:\Documents and Settings\Victor\Escritorio\kopits_eia_forecasts_jun_10-500x32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125538"/>
            <a:ext cx="79883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CONTEXTO MUNDIAL</a:t>
            </a:r>
            <a:endParaRPr lang="es-GT" sz="4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5" name="Picture 2" descr="C:\Documents and Settings\Victor\Escritorio\IEA_2010UnknownSourc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1412875"/>
            <a:ext cx="78216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CONTEXTO MUNDIAL</a:t>
            </a:r>
            <a:endParaRPr lang="es-GT" sz="4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9" name="Picture 3" descr="C:\Documents and Settings\Victor\Escritorio\oil-plat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2808288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:\Documents and Settings\Victor\Escritorio\tarsand_glo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125538"/>
            <a:ext cx="26781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:\Documents and Settings\Victor\Escritorio\betumen-petroleo-alberta1-e12846497292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341438"/>
            <a:ext cx="2705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C:\Documents and Settings\Victor\Escritorio\3-caterpillar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644900"/>
            <a:ext cx="402907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GUATEMALA</a:t>
            </a:r>
            <a:endParaRPr lang="es-GT" sz="4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3" name="Picture 2" descr="C:\Documents and Settings\Victor\Escritorio\petrole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7561262" cy="526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154</Words>
  <Application>Microsoft Office PowerPoint</Application>
  <PresentationFormat>Presentación en pantalla (4:3)</PresentationFormat>
  <Paragraphs>33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GENERALIDADES Y TENDENCIAS DE LA EXPLOTACION PETROLERA EN GUATEMALA Y PETEN </vt:lpstr>
      <vt:lpstr>CONTENIDOS</vt:lpstr>
      <vt:lpstr>CONTEXTO MUNDIAL</vt:lpstr>
      <vt:lpstr>CONTEXTO MUNDIAL</vt:lpstr>
      <vt:lpstr>CONTEXTO MUNDIAL</vt:lpstr>
      <vt:lpstr>CONTEXTO MUNDIAL</vt:lpstr>
      <vt:lpstr>CONTEXTO MUNDIAL</vt:lpstr>
      <vt:lpstr>CONTEXTO MUNDIAL</vt:lpstr>
      <vt:lpstr>GUATEMALA</vt:lpstr>
      <vt:lpstr>GUATEMALA</vt:lpstr>
      <vt:lpstr>GUATEMALA</vt:lpstr>
      <vt:lpstr>GUATEMALA</vt:lpstr>
      <vt:lpstr>GUATEMALA</vt:lpstr>
      <vt:lpstr>GUATEMALA</vt:lpstr>
      <vt:lpstr>OTROS FACTORES</vt:lpstr>
      <vt:lpstr>OTROS FACTORES</vt:lpstr>
      <vt:lpstr>OTROS FACTORES</vt:lpstr>
      <vt:lpstr>CONCLUSIONES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ESTADO DE LA RESERVA DE BIOSFERA MAYA 21 AÑOS DESPUES DE SU CREACION Y PERSPECTIVAS EN EL CONTEXTO DEL CAMBIO CLIMATICO</dc:title>
  <dc:creator>vhramos</dc:creator>
  <cp:lastModifiedBy>LGonzalez</cp:lastModifiedBy>
  <cp:revision>54</cp:revision>
  <dcterms:created xsi:type="dcterms:W3CDTF">2011-08-08T16:59:39Z</dcterms:created>
  <dcterms:modified xsi:type="dcterms:W3CDTF">2020-03-10T21:31:29Z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000800381d000000000001024100</vt:lpwstr>
  </property>
</Properties>
</file>