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30"/>
  </p:handoutMasterIdLst>
  <p:sldIdLst>
    <p:sldId id="256" r:id="rId2"/>
    <p:sldId id="272" r:id="rId3"/>
    <p:sldId id="277" r:id="rId4"/>
    <p:sldId id="316" r:id="rId5"/>
    <p:sldId id="317" r:id="rId6"/>
    <p:sldId id="318" r:id="rId7"/>
    <p:sldId id="319" r:id="rId8"/>
    <p:sldId id="315" r:id="rId9"/>
    <p:sldId id="322" r:id="rId10"/>
    <p:sldId id="303" r:id="rId11"/>
    <p:sldId id="305" r:id="rId12"/>
    <p:sldId id="304" r:id="rId13"/>
    <p:sldId id="280" r:id="rId14"/>
    <p:sldId id="264" r:id="rId15"/>
    <p:sldId id="299" r:id="rId16"/>
    <p:sldId id="312" r:id="rId17"/>
    <p:sldId id="313" r:id="rId18"/>
    <p:sldId id="311" r:id="rId19"/>
    <p:sldId id="266" r:id="rId20"/>
    <p:sldId id="268" r:id="rId21"/>
    <p:sldId id="307" r:id="rId22"/>
    <p:sldId id="267" r:id="rId23"/>
    <p:sldId id="320" r:id="rId24"/>
    <p:sldId id="269" r:id="rId25"/>
    <p:sldId id="270" r:id="rId26"/>
    <p:sldId id="271" r:id="rId27"/>
    <p:sldId id="321" r:id="rId28"/>
    <p:sldId id="285" r:id="rId29"/>
  </p:sldIdLst>
  <p:sldSz cx="9144000" cy="6858000" type="screen4x3"/>
  <p:notesSz cx="6858000" cy="9313863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82"/>
    <a:srgbClr val="E1F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AA7B2-F6EB-4570-95B9-A8CE3F599F9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5938B05-2797-438A-8FA6-14D468EDF26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SV" sz="2200" b="1" dirty="0" smtClean="0">
              <a:solidFill>
                <a:schemeClr val="tx1"/>
              </a:solidFill>
            </a:rPr>
            <a:t>Su función es la de </a:t>
          </a:r>
          <a:r>
            <a:rPr lang="es-SV" sz="2200" b="1" u="sng" dirty="0" smtClean="0">
              <a:solidFill>
                <a:schemeClr val="tx1"/>
              </a:solidFill>
            </a:rPr>
            <a:t>coordinar, integrar, articular e </a:t>
          </a:r>
          <a:r>
            <a:rPr lang="es-ES_tradnl" sz="2200" u="sng" dirty="0" smtClean="0">
              <a:solidFill>
                <a:schemeClr val="tx1"/>
              </a:solidFill>
            </a:rPr>
            <a:t>institucionalizar </a:t>
          </a:r>
          <a:r>
            <a:rPr lang="es-ES_tradnl" sz="2200" dirty="0" smtClean="0">
              <a:solidFill>
                <a:schemeClr val="tx1"/>
              </a:solidFill>
            </a:rPr>
            <a:t>las acciones, organización y competencias de las dependencias gubernamentales en cada departamento</a:t>
          </a:r>
          <a:endParaRPr lang="es-SV" sz="2000" dirty="0">
            <a:solidFill>
              <a:schemeClr val="tx1"/>
            </a:solidFill>
          </a:endParaRPr>
        </a:p>
      </dgm:t>
    </dgm:pt>
    <dgm:pt modelId="{021E738E-42FB-42C7-9194-3C09098890DA}" type="parTrans" cxnId="{D87CA755-A130-499D-BFC9-ED79BE0BFD7E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91AD0D0F-D559-4451-BB4C-9A66CBAB4488}" type="sibTrans" cxnId="{D87CA755-A130-499D-BFC9-ED79BE0BFD7E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F79CC8EB-4110-4ABF-91CF-E2BE3C37AAA1}">
      <dgm:prSet phldrT="[Tex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SV" sz="2000" dirty="0" smtClean="0">
              <a:solidFill>
                <a:schemeClr val="tx1"/>
              </a:solidFill>
            </a:rPr>
            <a:t>La </a:t>
          </a:r>
          <a:r>
            <a:rPr lang="es-SV" sz="2000" dirty="0" err="1" smtClean="0">
              <a:solidFill>
                <a:schemeClr val="tx1"/>
              </a:solidFill>
            </a:rPr>
            <a:t>territorialización</a:t>
          </a:r>
          <a:r>
            <a:rPr lang="es-SV" sz="2000" dirty="0" smtClean="0">
              <a:solidFill>
                <a:schemeClr val="tx1"/>
              </a:solidFill>
            </a:rPr>
            <a:t> de las Políticas Públicas implica:  a) planificar desde las necesidades territoriales; b) Ejecutar las PP en el territorio con la participación institucional del Estado y de la sociedad organizada</a:t>
          </a:r>
          <a:endParaRPr lang="es-SV" sz="2000" dirty="0">
            <a:solidFill>
              <a:schemeClr val="tx1"/>
            </a:solidFill>
          </a:endParaRPr>
        </a:p>
      </dgm:t>
    </dgm:pt>
    <dgm:pt modelId="{E643F5A1-DF51-42D1-BDA0-6214A83C7168}" type="sibTrans" cxnId="{70DEFD0A-742B-4D55-A56F-0318C703AC2B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AB510377-7FDA-4E24-B665-5C0DE9963C68}" type="parTrans" cxnId="{70DEFD0A-742B-4D55-A56F-0318C703AC2B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59050E98-5502-453E-BD11-7F30C3347C86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ES_tradnl" sz="2400" dirty="0" smtClean="0">
              <a:solidFill>
                <a:schemeClr val="tx1"/>
              </a:solidFill>
            </a:rPr>
            <a:t>Objetivo fundamental es garantizar la TERRITORIALIZACIÓN Y TERRITORIALIDAD DE LAS POLÍTICAS PÚBLICAS</a:t>
          </a:r>
        </a:p>
      </dgm:t>
    </dgm:pt>
    <dgm:pt modelId="{481C29D4-0918-4B30-9E44-5F98E191758D}" type="sibTrans" cxnId="{579C0292-C87D-4C05-87E0-2EBE59908CE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63C204D3-E614-4FF4-9BAD-D5D6AC8EF3B6}" type="parTrans" cxnId="{579C0292-C87D-4C05-87E0-2EBE59908CE1}">
      <dgm:prSet/>
      <dgm:spPr/>
      <dgm:t>
        <a:bodyPr/>
        <a:lstStyle/>
        <a:p>
          <a:endParaRPr lang="es-SV">
            <a:solidFill>
              <a:schemeClr val="tx1"/>
            </a:solidFill>
          </a:endParaRPr>
        </a:p>
      </dgm:t>
    </dgm:pt>
    <dgm:pt modelId="{3D7B2EE9-CDF8-4EDF-AD88-61EFF44E6AC0}" type="pres">
      <dgm:prSet presAssocID="{338AA7B2-F6EB-4570-95B9-A8CE3F599F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D73C636-DF59-4A08-9116-ADE1AFE736F4}" type="pres">
      <dgm:prSet presAssocID="{75938B05-2797-438A-8FA6-14D468EDF2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F56EDAD-340F-40DB-BC9A-413D724E522E}" type="pres">
      <dgm:prSet presAssocID="{91AD0D0F-D559-4451-BB4C-9A66CBAB4488}" presName="sibTrans" presStyleCnt="0"/>
      <dgm:spPr/>
    </dgm:pt>
    <dgm:pt modelId="{66EC0BA7-651E-46C4-8590-86633A63D6DB}" type="pres">
      <dgm:prSet presAssocID="{59050E98-5502-453E-BD11-7F30C3347C86}" presName="node" presStyleLbl="node1" presStyleIdx="1" presStyleCnt="3" custScaleX="11891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75BD7CA-A184-490E-9329-C8908ED91B4A}" type="pres">
      <dgm:prSet presAssocID="{481C29D4-0918-4B30-9E44-5F98E191758D}" presName="sibTrans" presStyleCnt="0"/>
      <dgm:spPr/>
    </dgm:pt>
    <dgm:pt modelId="{63FF88B7-33DF-4FEC-A921-3EF0B589FCBA}" type="pres">
      <dgm:prSet presAssocID="{F79CC8EB-4110-4ABF-91CF-E2BE3C37AA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87CA755-A130-499D-BFC9-ED79BE0BFD7E}" srcId="{338AA7B2-F6EB-4570-95B9-A8CE3F599F94}" destId="{75938B05-2797-438A-8FA6-14D468EDF260}" srcOrd="0" destOrd="0" parTransId="{021E738E-42FB-42C7-9194-3C09098890DA}" sibTransId="{91AD0D0F-D559-4451-BB4C-9A66CBAB4488}"/>
    <dgm:cxn modelId="{31035DFB-B8A6-40E7-A75A-A9F0A5C2DA3F}" type="presOf" srcId="{75938B05-2797-438A-8FA6-14D468EDF260}" destId="{3D73C636-DF59-4A08-9116-ADE1AFE736F4}" srcOrd="0" destOrd="0" presId="urn:microsoft.com/office/officeart/2005/8/layout/hList6"/>
    <dgm:cxn modelId="{579C0292-C87D-4C05-87E0-2EBE59908CE1}" srcId="{338AA7B2-F6EB-4570-95B9-A8CE3F599F94}" destId="{59050E98-5502-453E-BD11-7F30C3347C86}" srcOrd="1" destOrd="0" parTransId="{63C204D3-E614-4FF4-9BAD-D5D6AC8EF3B6}" sibTransId="{481C29D4-0918-4B30-9E44-5F98E191758D}"/>
    <dgm:cxn modelId="{70DEFD0A-742B-4D55-A56F-0318C703AC2B}" srcId="{338AA7B2-F6EB-4570-95B9-A8CE3F599F94}" destId="{F79CC8EB-4110-4ABF-91CF-E2BE3C37AAA1}" srcOrd="2" destOrd="0" parTransId="{AB510377-7FDA-4E24-B665-5C0DE9963C68}" sibTransId="{E643F5A1-DF51-42D1-BDA0-6214A83C7168}"/>
    <dgm:cxn modelId="{63A8A8D9-5ABD-4F40-99BE-BB456BBCA560}" type="presOf" srcId="{338AA7B2-F6EB-4570-95B9-A8CE3F599F94}" destId="{3D7B2EE9-CDF8-4EDF-AD88-61EFF44E6AC0}" srcOrd="0" destOrd="0" presId="urn:microsoft.com/office/officeart/2005/8/layout/hList6"/>
    <dgm:cxn modelId="{DE056653-0C2E-4CE7-8869-17A9BAF3BD0E}" type="presOf" srcId="{59050E98-5502-453E-BD11-7F30C3347C86}" destId="{66EC0BA7-651E-46C4-8590-86633A63D6DB}" srcOrd="0" destOrd="0" presId="urn:microsoft.com/office/officeart/2005/8/layout/hList6"/>
    <dgm:cxn modelId="{8FC475BE-D5FE-4BAA-A163-0EBCB14D1389}" type="presOf" srcId="{F79CC8EB-4110-4ABF-91CF-E2BE3C37AAA1}" destId="{63FF88B7-33DF-4FEC-A921-3EF0B589FCBA}" srcOrd="0" destOrd="0" presId="urn:microsoft.com/office/officeart/2005/8/layout/hList6"/>
    <dgm:cxn modelId="{24344B10-5760-4DC1-A8B2-97601D73BB06}" type="presParOf" srcId="{3D7B2EE9-CDF8-4EDF-AD88-61EFF44E6AC0}" destId="{3D73C636-DF59-4A08-9116-ADE1AFE736F4}" srcOrd="0" destOrd="0" presId="urn:microsoft.com/office/officeart/2005/8/layout/hList6"/>
    <dgm:cxn modelId="{28E5784D-ECAF-4EEB-86D8-C41D2397F292}" type="presParOf" srcId="{3D7B2EE9-CDF8-4EDF-AD88-61EFF44E6AC0}" destId="{3F56EDAD-340F-40DB-BC9A-413D724E522E}" srcOrd="1" destOrd="0" presId="urn:microsoft.com/office/officeart/2005/8/layout/hList6"/>
    <dgm:cxn modelId="{DD98D516-45BF-400E-BC69-715E5588BFF0}" type="presParOf" srcId="{3D7B2EE9-CDF8-4EDF-AD88-61EFF44E6AC0}" destId="{66EC0BA7-651E-46C4-8590-86633A63D6DB}" srcOrd="2" destOrd="0" presId="urn:microsoft.com/office/officeart/2005/8/layout/hList6"/>
    <dgm:cxn modelId="{B92DE4ED-D89C-44BA-9950-B041F32F3250}" type="presParOf" srcId="{3D7B2EE9-CDF8-4EDF-AD88-61EFF44E6AC0}" destId="{175BD7CA-A184-490E-9329-C8908ED91B4A}" srcOrd="3" destOrd="0" presId="urn:microsoft.com/office/officeart/2005/8/layout/hList6"/>
    <dgm:cxn modelId="{88300250-6E24-46BE-970A-8E5C29A375DE}" type="presParOf" srcId="{3D7B2EE9-CDF8-4EDF-AD88-61EFF44E6AC0}" destId="{63FF88B7-33DF-4FEC-A921-3EF0B589FCBA}" srcOrd="4" destOrd="0" presId="urn:microsoft.com/office/officeart/2005/8/layout/hList6"/>
  </dgm:cxnLst>
  <dgm:bg>
    <a:solidFill>
      <a:schemeClr val="bg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6E8B8-B81B-4334-9BCB-299654A1C7C4}" type="doc">
      <dgm:prSet loTypeId="urn:microsoft.com/office/officeart/2005/8/layout/venn1" loCatId="relationship" qsTypeId="urn:microsoft.com/office/officeart/2005/8/quickstyle/3d5" qsCatId="3D" csTypeId="urn:microsoft.com/office/officeart/2005/8/colors/colorful5" csCatId="colorful" phldr="1"/>
      <dgm:spPr/>
    </dgm:pt>
    <dgm:pt modelId="{374A7720-E063-449E-9DE0-007C2FA6663A}">
      <dgm:prSet phldrT="[Texto]"/>
      <dgm:spPr/>
      <dgm:t>
        <a:bodyPr/>
        <a:lstStyle/>
        <a:p>
          <a:r>
            <a:rPr lang="es-MX" dirty="0" smtClean="0"/>
            <a:t>Productividad y empleo</a:t>
          </a:r>
          <a:endParaRPr lang="es-SV" dirty="0"/>
        </a:p>
      </dgm:t>
    </dgm:pt>
    <dgm:pt modelId="{800E1A54-50ED-451D-A798-77CAE5EA0C7C}" type="parTrans" cxnId="{A969BC12-60D1-4FFC-9845-0281019B68A8}">
      <dgm:prSet/>
      <dgm:spPr/>
      <dgm:t>
        <a:bodyPr/>
        <a:lstStyle/>
        <a:p>
          <a:endParaRPr lang="es-SV"/>
        </a:p>
      </dgm:t>
    </dgm:pt>
    <dgm:pt modelId="{C05E846C-B664-46C5-867A-F5E21F883178}" type="sibTrans" cxnId="{A969BC12-60D1-4FFC-9845-0281019B68A8}">
      <dgm:prSet/>
      <dgm:spPr/>
      <dgm:t>
        <a:bodyPr/>
        <a:lstStyle/>
        <a:p>
          <a:endParaRPr lang="es-SV"/>
        </a:p>
      </dgm:t>
    </dgm:pt>
    <dgm:pt modelId="{2A1494B6-62A1-4D95-B5D5-B4A12C8FB7CD}">
      <dgm:prSet phldrT="[Texto]"/>
      <dgm:spPr/>
      <dgm:t>
        <a:bodyPr/>
        <a:lstStyle/>
        <a:p>
          <a:r>
            <a:rPr lang="es-MX" dirty="0" smtClean="0"/>
            <a:t>Educación (Social)</a:t>
          </a:r>
          <a:endParaRPr lang="es-SV" dirty="0"/>
        </a:p>
      </dgm:t>
    </dgm:pt>
    <dgm:pt modelId="{1D5013F6-2A5A-44A5-AD3A-9332199CD0E3}" type="parTrans" cxnId="{C7FDB2EF-7B30-4309-A799-F21B5F800326}">
      <dgm:prSet/>
      <dgm:spPr/>
      <dgm:t>
        <a:bodyPr/>
        <a:lstStyle/>
        <a:p>
          <a:endParaRPr lang="es-SV"/>
        </a:p>
      </dgm:t>
    </dgm:pt>
    <dgm:pt modelId="{9C9B4186-E312-4E2E-8204-FA6563703E72}" type="sibTrans" cxnId="{C7FDB2EF-7B30-4309-A799-F21B5F800326}">
      <dgm:prSet/>
      <dgm:spPr/>
      <dgm:t>
        <a:bodyPr/>
        <a:lstStyle/>
        <a:p>
          <a:endParaRPr lang="es-SV"/>
        </a:p>
      </dgm:t>
    </dgm:pt>
    <dgm:pt modelId="{54D22B89-28C9-4D11-84FD-55C8BE4F169C}">
      <dgm:prSet phldrT="[Texto]"/>
      <dgm:spPr/>
      <dgm:t>
        <a:bodyPr/>
        <a:lstStyle/>
        <a:p>
          <a:r>
            <a:rPr lang="es-MX" dirty="0" smtClean="0"/>
            <a:t>Seguridad</a:t>
          </a:r>
          <a:endParaRPr lang="es-SV" dirty="0"/>
        </a:p>
      </dgm:t>
    </dgm:pt>
    <dgm:pt modelId="{5F9DFC98-8C96-49ED-8276-D236D983E32F}" type="parTrans" cxnId="{0FC6D7BD-B417-40B8-B1A2-F84DF675749E}">
      <dgm:prSet/>
      <dgm:spPr/>
      <dgm:t>
        <a:bodyPr/>
        <a:lstStyle/>
        <a:p>
          <a:endParaRPr lang="es-SV"/>
        </a:p>
      </dgm:t>
    </dgm:pt>
    <dgm:pt modelId="{66A29850-C75A-4183-918F-85A4237D0B53}" type="sibTrans" cxnId="{0FC6D7BD-B417-40B8-B1A2-F84DF675749E}">
      <dgm:prSet/>
      <dgm:spPr/>
      <dgm:t>
        <a:bodyPr/>
        <a:lstStyle/>
        <a:p>
          <a:endParaRPr lang="es-SV"/>
        </a:p>
      </dgm:t>
    </dgm:pt>
    <dgm:pt modelId="{397BAB9C-3CD9-4F39-BBF3-C6C1D5775964}" type="pres">
      <dgm:prSet presAssocID="{4F76E8B8-B81B-4334-9BCB-299654A1C7C4}" presName="compositeShape" presStyleCnt="0">
        <dgm:presLayoutVars>
          <dgm:chMax val="7"/>
          <dgm:dir/>
          <dgm:resizeHandles val="exact"/>
        </dgm:presLayoutVars>
      </dgm:prSet>
      <dgm:spPr/>
    </dgm:pt>
    <dgm:pt modelId="{F43821CA-6D8C-415B-9D49-5BAE7821100B}" type="pres">
      <dgm:prSet presAssocID="{374A7720-E063-449E-9DE0-007C2FA6663A}" presName="circ1" presStyleLbl="vennNode1" presStyleIdx="0" presStyleCnt="3" custLinFactNeighborX="1754" custLinFactNeighborY="841"/>
      <dgm:spPr/>
      <dgm:t>
        <a:bodyPr/>
        <a:lstStyle/>
        <a:p>
          <a:endParaRPr lang="es-SV"/>
        </a:p>
      </dgm:t>
    </dgm:pt>
    <dgm:pt modelId="{03ED1A84-9ABA-4C05-99DC-856F599AF8D7}" type="pres">
      <dgm:prSet presAssocID="{374A7720-E063-449E-9DE0-007C2FA666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3AE17C1-EDB3-4DE7-AC35-8F69DEB59946}" type="pres">
      <dgm:prSet presAssocID="{2A1494B6-62A1-4D95-B5D5-B4A12C8FB7CD}" presName="circ2" presStyleLbl="vennNode1" presStyleIdx="1" presStyleCnt="3"/>
      <dgm:spPr/>
      <dgm:t>
        <a:bodyPr/>
        <a:lstStyle/>
        <a:p>
          <a:endParaRPr lang="es-SV"/>
        </a:p>
      </dgm:t>
    </dgm:pt>
    <dgm:pt modelId="{2A0CADDD-6173-4CFA-B43E-4419B8856E02}" type="pres">
      <dgm:prSet presAssocID="{2A1494B6-62A1-4D95-B5D5-B4A12C8FB7C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4AF7EAE-1D26-4A0C-A335-801D34A03933}" type="pres">
      <dgm:prSet presAssocID="{54D22B89-28C9-4D11-84FD-55C8BE4F169C}" presName="circ3" presStyleLbl="vennNode1" presStyleIdx="2" presStyleCnt="3"/>
      <dgm:spPr/>
      <dgm:t>
        <a:bodyPr/>
        <a:lstStyle/>
        <a:p>
          <a:endParaRPr lang="es-SV"/>
        </a:p>
      </dgm:t>
    </dgm:pt>
    <dgm:pt modelId="{B033970F-9159-48E2-8362-78C3A8E1CF0F}" type="pres">
      <dgm:prSet presAssocID="{54D22B89-28C9-4D11-84FD-55C8BE4F16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97ABAA37-23DF-4829-B41F-5364400FD23C}" type="presOf" srcId="{54D22B89-28C9-4D11-84FD-55C8BE4F169C}" destId="{B033970F-9159-48E2-8362-78C3A8E1CF0F}" srcOrd="1" destOrd="0" presId="urn:microsoft.com/office/officeart/2005/8/layout/venn1"/>
    <dgm:cxn modelId="{F8253563-4492-4094-9114-AB3C3D743DE8}" type="presOf" srcId="{374A7720-E063-449E-9DE0-007C2FA6663A}" destId="{03ED1A84-9ABA-4C05-99DC-856F599AF8D7}" srcOrd="1" destOrd="0" presId="urn:microsoft.com/office/officeart/2005/8/layout/venn1"/>
    <dgm:cxn modelId="{A969BC12-60D1-4FFC-9845-0281019B68A8}" srcId="{4F76E8B8-B81B-4334-9BCB-299654A1C7C4}" destId="{374A7720-E063-449E-9DE0-007C2FA6663A}" srcOrd="0" destOrd="0" parTransId="{800E1A54-50ED-451D-A798-77CAE5EA0C7C}" sibTransId="{C05E846C-B664-46C5-867A-F5E21F883178}"/>
    <dgm:cxn modelId="{0FC6D7BD-B417-40B8-B1A2-F84DF675749E}" srcId="{4F76E8B8-B81B-4334-9BCB-299654A1C7C4}" destId="{54D22B89-28C9-4D11-84FD-55C8BE4F169C}" srcOrd="2" destOrd="0" parTransId="{5F9DFC98-8C96-49ED-8276-D236D983E32F}" sibTransId="{66A29850-C75A-4183-918F-85A4237D0B53}"/>
    <dgm:cxn modelId="{0761DA52-AF4D-49DD-8AE7-FE5F756ED91E}" type="presOf" srcId="{374A7720-E063-449E-9DE0-007C2FA6663A}" destId="{F43821CA-6D8C-415B-9D49-5BAE7821100B}" srcOrd="0" destOrd="0" presId="urn:microsoft.com/office/officeart/2005/8/layout/venn1"/>
    <dgm:cxn modelId="{E321AF01-129B-465F-96E8-07623A5439CA}" type="presOf" srcId="{2A1494B6-62A1-4D95-B5D5-B4A12C8FB7CD}" destId="{2A0CADDD-6173-4CFA-B43E-4419B8856E02}" srcOrd="1" destOrd="0" presId="urn:microsoft.com/office/officeart/2005/8/layout/venn1"/>
    <dgm:cxn modelId="{C7FDB2EF-7B30-4309-A799-F21B5F800326}" srcId="{4F76E8B8-B81B-4334-9BCB-299654A1C7C4}" destId="{2A1494B6-62A1-4D95-B5D5-B4A12C8FB7CD}" srcOrd="1" destOrd="0" parTransId="{1D5013F6-2A5A-44A5-AD3A-9332199CD0E3}" sibTransId="{9C9B4186-E312-4E2E-8204-FA6563703E72}"/>
    <dgm:cxn modelId="{61F61A0E-993F-47B5-81A9-58452EB11D90}" type="presOf" srcId="{4F76E8B8-B81B-4334-9BCB-299654A1C7C4}" destId="{397BAB9C-3CD9-4F39-BBF3-C6C1D5775964}" srcOrd="0" destOrd="0" presId="urn:microsoft.com/office/officeart/2005/8/layout/venn1"/>
    <dgm:cxn modelId="{A9158FE7-1BE8-4C63-9F76-F3B0C4095B02}" type="presOf" srcId="{54D22B89-28C9-4D11-84FD-55C8BE4F169C}" destId="{54AF7EAE-1D26-4A0C-A335-801D34A03933}" srcOrd="0" destOrd="0" presId="urn:microsoft.com/office/officeart/2005/8/layout/venn1"/>
    <dgm:cxn modelId="{24959DFE-7D6C-4574-A4E6-1B809C965CAC}" type="presOf" srcId="{2A1494B6-62A1-4D95-B5D5-B4A12C8FB7CD}" destId="{D3AE17C1-EDB3-4DE7-AC35-8F69DEB59946}" srcOrd="0" destOrd="0" presId="urn:microsoft.com/office/officeart/2005/8/layout/venn1"/>
    <dgm:cxn modelId="{79BC2F57-9491-4C3C-9E13-01EDB97CEF06}" type="presParOf" srcId="{397BAB9C-3CD9-4F39-BBF3-C6C1D5775964}" destId="{F43821CA-6D8C-415B-9D49-5BAE7821100B}" srcOrd="0" destOrd="0" presId="urn:microsoft.com/office/officeart/2005/8/layout/venn1"/>
    <dgm:cxn modelId="{EE6A76A0-FBDD-4589-9A68-2F1F2DC83641}" type="presParOf" srcId="{397BAB9C-3CD9-4F39-BBF3-C6C1D5775964}" destId="{03ED1A84-9ABA-4C05-99DC-856F599AF8D7}" srcOrd="1" destOrd="0" presId="urn:microsoft.com/office/officeart/2005/8/layout/venn1"/>
    <dgm:cxn modelId="{014EC4DE-E4D6-43E3-8C29-B43A9756A158}" type="presParOf" srcId="{397BAB9C-3CD9-4F39-BBF3-C6C1D5775964}" destId="{D3AE17C1-EDB3-4DE7-AC35-8F69DEB59946}" srcOrd="2" destOrd="0" presId="urn:microsoft.com/office/officeart/2005/8/layout/venn1"/>
    <dgm:cxn modelId="{264C487C-2D89-4086-896C-D3869B8055E9}" type="presParOf" srcId="{397BAB9C-3CD9-4F39-BBF3-C6C1D5775964}" destId="{2A0CADDD-6173-4CFA-B43E-4419B8856E02}" srcOrd="3" destOrd="0" presId="urn:microsoft.com/office/officeart/2005/8/layout/venn1"/>
    <dgm:cxn modelId="{CF4EAA4A-70B1-44F6-9EC3-9B7B0C657061}" type="presParOf" srcId="{397BAB9C-3CD9-4F39-BBF3-C6C1D5775964}" destId="{54AF7EAE-1D26-4A0C-A335-801D34A03933}" srcOrd="4" destOrd="0" presId="urn:microsoft.com/office/officeart/2005/8/layout/venn1"/>
    <dgm:cxn modelId="{A72FBE66-618D-427D-B152-2084377E38EB}" type="presParOf" srcId="{397BAB9C-3CD9-4F39-BBF3-C6C1D5775964}" destId="{B033970F-9159-48E2-8362-78C3A8E1CF0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BDCBF4-A783-4F50-A1EF-4324A5A467ED}" type="doc">
      <dgm:prSet loTypeId="urn:microsoft.com/office/officeart/2005/8/layout/cycle1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9260D99C-F121-464C-A97B-67C69C32C993}">
      <dgm:prSet phldrT="[Texto]" custT="1"/>
      <dgm:spPr/>
      <dgm:t>
        <a:bodyPr/>
        <a:lstStyle/>
        <a:p>
          <a:r>
            <a:rPr lang="es-MX" sz="2000" dirty="0" smtClean="0"/>
            <a:t>Infraestructura</a:t>
          </a:r>
          <a:endParaRPr lang="es-SV" sz="2000" dirty="0"/>
        </a:p>
      </dgm:t>
    </dgm:pt>
    <dgm:pt modelId="{1DFD8AFF-726D-44EA-994C-A125798DD136}" type="parTrans" cxnId="{03AAA046-EE80-4839-852A-7FC913312994}">
      <dgm:prSet/>
      <dgm:spPr/>
      <dgm:t>
        <a:bodyPr/>
        <a:lstStyle/>
        <a:p>
          <a:endParaRPr lang="es-SV" sz="2000"/>
        </a:p>
      </dgm:t>
    </dgm:pt>
    <dgm:pt modelId="{99865E8F-4CD7-48EC-A3DA-4C1D6C94E38A}" type="sibTrans" cxnId="{03AAA046-EE80-4839-852A-7FC913312994}">
      <dgm:prSet/>
      <dgm:spPr/>
      <dgm:t>
        <a:bodyPr/>
        <a:lstStyle/>
        <a:p>
          <a:endParaRPr lang="es-SV" sz="2000"/>
        </a:p>
      </dgm:t>
    </dgm:pt>
    <dgm:pt modelId="{D3F3BCC6-154A-446F-9DE9-165D4322F0A6}">
      <dgm:prSet phldrT="[Texto]" custT="1"/>
      <dgm:spPr/>
      <dgm:t>
        <a:bodyPr/>
        <a:lstStyle/>
        <a:p>
          <a:r>
            <a:rPr lang="es-MX" sz="2000" dirty="0" smtClean="0"/>
            <a:t>Medio Ambiente y Gestión de Riesgo</a:t>
          </a:r>
          <a:endParaRPr lang="es-SV" sz="2000" dirty="0"/>
        </a:p>
      </dgm:t>
    </dgm:pt>
    <dgm:pt modelId="{45509F3C-BDDD-46EF-B43E-16131D393C90}" type="parTrans" cxnId="{52EFA50D-EA46-4DE6-8A01-B6CCFC3A0C8C}">
      <dgm:prSet/>
      <dgm:spPr/>
      <dgm:t>
        <a:bodyPr/>
        <a:lstStyle/>
        <a:p>
          <a:endParaRPr lang="es-SV" sz="2000"/>
        </a:p>
      </dgm:t>
    </dgm:pt>
    <dgm:pt modelId="{1A20C7C8-3967-4BFC-A0BE-BF3D8640F5D4}" type="sibTrans" cxnId="{52EFA50D-EA46-4DE6-8A01-B6CCFC3A0C8C}">
      <dgm:prSet/>
      <dgm:spPr/>
      <dgm:t>
        <a:bodyPr/>
        <a:lstStyle/>
        <a:p>
          <a:endParaRPr lang="es-SV" sz="2000"/>
        </a:p>
      </dgm:t>
    </dgm:pt>
    <dgm:pt modelId="{34F6D2C7-3C4E-45AC-A666-F676F2947C8B}">
      <dgm:prSet phldrT="[Texto]" custT="1"/>
      <dgm:spPr/>
      <dgm:t>
        <a:bodyPr/>
        <a:lstStyle/>
        <a:p>
          <a:r>
            <a:rPr lang="es-MX" sz="2000" dirty="0" smtClean="0"/>
            <a:t>Identidad </a:t>
          </a:r>
        </a:p>
        <a:p>
          <a:r>
            <a:rPr lang="es-MX" sz="2000" dirty="0" smtClean="0"/>
            <a:t>cultural</a:t>
          </a:r>
          <a:endParaRPr lang="es-SV" sz="2000" dirty="0"/>
        </a:p>
      </dgm:t>
    </dgm:pt>
    <dgm:pt modelId="{98A11A34-A74F-401F-BB99-6A2DAB2C71AB}" type="parTrans" cxnId="{49EC4BA9-F1F8-4737-BBBD-CD819DD4A82A}">
      <dgm:prSet/>
      <dgm:spPr/>
      <dgm:t>
        <a:bodyPr/>
        <a:lstStyle/>
        <a:p>
          <a:endParaRPr lang="es-SV" sz="2000"/>
        </a:p>
      </dgm:t>
    </dgm:pt>
    <dgm:pt modelId="{E49FC264-DE7D-40E9-AE14-885BEB2EBD84}" type="sibTrans" cxnId="{49EC4BA9-F1F8-4737-BBBD-CD819DD4A82A}">
      <dgm:prSet/>
      <dgm:spPr/>
      <dgm:t>
        <a:bodyPr/>
        <a:lstStyle/>
        <a:p>
          <a:endParaRPr lang="es-SV" sz="2000"/>
        </a:p>
      </dgm:t>
    </dgm:pt>
    <dgm:pt modelId="{89B20A69-0EC0-4D88-9E5F-F642A0012788}">
      <dgm:prSet phldrT="[Texto]" custT="1"/>
      <dgm:spPr/>
      <dgm:t>
        <a:bodyPr/>
        <a:lstStyle/>
        <a:p>
          <a:r>
            <a:rPr lang="es-MX" sz="2000" dirty="0" smtClean="0"/>
            <a:t>Equidad, participación e inclusión</a:t>
          </a:r>
          <a:endParaRPr lang="es-SV" sz="2000" dirty="0"/>
        </a:p>
      </dgm:t>
    </dgm:pt>
    <dgm:pt modelId="{1C56B442-94F2-4DD9-AB2F-3A9BBC1B4C3A}" type="parTrans" cxnId="{10416C0D-749E-40FE-B842-75AEFFC677B5}">
      <dgm:prSet/>
      <dgm:spPr/>
      <dgm:t>
        <a:bodyPr/>
        <a:lstStyle/>
        <a:p>
          <a:endParaRPr lang="es-SV" sz="2000"/>
        </a:p>
      </dgm:t>
    </dgm:pt>
    <dgm:pt modelId="{1B91E97B-C9D9-49A8-A2BE-DE8E63A12AD2}" type="sibTrans" cxnId="{10416C0D-749E-40FE-B842-75AEFFC677B5}">
      <dgm:prSet/>
      <dgm:spPr/>
      <dgm:t>
        <a:bodyPr/>
        <a:lstStyle/>
        <a:p>
          <a:endParaRPr lang="es-SV" sz="2000"/>
        </a:p>
      </dgm:t>
    </dgm:pt>
    <dgm:pt modelId="{0C0A04F7-A609-407A-B5EC-015A4447ED43}" type="pres">
      <dgm:prSet presAssocID="{13BDCBF4-A783-4F50-A1EF-4324A5A46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422F233-B488-44D5-8593-E73B6B05EB49}" type="pres">
      <dgm:prSet presAssocID="{9260D99C-F121-464C-A97B-67C69C32C993}" presName="dummy" presStyleCnt="0"/>
      <dgm:spPr/>
      <dgm:t>
        <a:bodyPr/>
        <a:lstStyle/>
        <a:p>
          <a:endParaRPr lang="es-SV"/>
        </a:p>
      </dgm:t>
    </dgm:pt>
    <dgm:pt modelId="{42A8134D-1C57-499C-B449-1EA60779BD8E}" type="pres">
      <dgm:prSet presAssocID="{9260D99C-F121-464C-A97B-67C69C32C993}" presName="node" presStyleLbl="revTx" presStyleIdx="0" presStyleCnt="4" custScaleX="78765" custScaleY="4718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7036D11-94A9-457D-BEDB-CC2FDC0B1782}" type="pres">
      <dgm:prSet presAssocID="{99865E8F-4CD7-48EC-A3DA-4C1D6C94E38A}" presName="sibTrans" presStyleLbl="node1" presStyleIdx="0" presStyleCnt="4"/>
      <dgm:spPr/>
      <dgm:t>
        <a:bodyPr/>
        <a:lstStyle/>
        <a:p>
          <a:endParaRPr lang="es-SV"/>
        </a:p>
      </dgm:t>
    </dgm:pt>
    <dgm:pt modelId="{A5A94960-7CE4-482F-9B58-75B2E7D58A32}" type="pres">
      <dgm:prSet presAssocID="{D3F3BCC6-154A-446F-9DE9-165D4322F0A6}" presName="dummy" presStyleCnt="0"/>
      <dgm:spPr/>
      <dgm:t>
        <a:bodyPr/>
        <a:lstStyle/>
        <a:p>
          <a:endParaRPr lang="es-SV"/>
        </a:p>
      </dgm:t>
    </dgm:pt>
    <dgm:pt modelId="{A84BF385-A9FE-413D-A478-981048758B93}" type="pres">
      <dgm:prSet presAssocID="{D3F3BCC6-154A-446F-9DE9-165D4322F0A6}" presName="node" presStyleLbl="revTx" presStyleIdx="1" presStyleCnt="4" custScaleY="59747" custRadScaleRad="102734" custRadScaleInc="-7042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D19A576-BFE1-4E30-88D3-8472A7367B48}" type="pres">
      <dgm:prSet presAssocID="{1A20C7C8-3967-4BFC-A0BE-BF3D8640F5D4}" presName="sibTrans" presStyleLbl="node1" presStyleIdx="1" presStyleCnt="4"/>
      <dgm:spPr/>
      <dgm:t>
        <a:bodyPr/>
        <a:lstStyle/>
        <a:p>
          <a:endParaRPr lang="es-SV"/>
        </a:p>
      </dgm:t>
    </dgm:pt>
    <dgm:pt modelId="{A08CCA51-FCBC-4C5A-9571-BF4A51666378}" type="pres">
      <dgm:prSet presAssocID="{34F6D2C7-3C4E-45AC-A666-F676F2947C8B}" presName="dummy" presStyleCnt="0"/>
      <dgm:spPr/>
      <dgm:t>
        <a:bodyPr/>
        <a:lstStyle/>
        <a:p>
          <a:endParaRPr lang="es-SV"/>
        </a:p>
      </dgm:t>
    </dgm:pt>
    <dgm:pt modelId="{A1E49792-801A-47A3-8461-542C765C1754}" type="pres">
      <dgm:prSet presAssocID="{34F6D2C7-3C4E-45AC-A666-F676F2947C8B}" presName="node" presStyleLbl="revTx" presStyleIdx="2" presStyleCnt="4" custScaleY="57258" custRadScaleRad="96730" custRadScaleInc="3227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356214C-7B23-4AB1-9535-1E526173E7F5}" type="pres">
      <dgm:prSet presAssocID="{E49FC264-DE7D-40E9-AE14-885BEB2EBD84}" presName="sibTrans" presStyleLbl="node1" presStyleIdx="2" presStyleCnt="4"/>
      <dgm:spPr/>
      <dgm:t>
        <a:bodyPr/>
        <a:lstStyle/>
        <a:p>
          <a:endParaRPr lang="es-SV"/>
        </a:p>
      </dgm:t>
    </dgm:pt>
    <dgm:pt modelId="{BD1BE656-8049-4A8F-9BBC-3F2C0A374B65}" type="pres">
      <dgm:prSet presAssocID="{89B20A69-0EC0-4D88-9E5F-F642A0012788}" presName="dummy" presStyleCnt="0"/>
      <dgm:spPr/>
      <dgm:t>
        <a:bodyPr/>
        <a:lstStyle/>
        <a:p>
          <a:endParaRPr lang="es-SV"/>
        </a:p>
      </dgm:t>
    </dgm:pt>
    <dgm:pt modelId="{41E61439-5FFA-4EB2-9003-D28753FA9845}" type="pres">
      <dgm:prSet presAssocID="{89B20A69-0EC0-4D88-9E5F-F642A0012788}" presName="node" presStyleLbl="revTx" presStyleIdx="3" presStyleCnt="4" custScaleY="5333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42361E7-74E6-4A90-ACB6-D2B48E1B49AC}" type="pres">
      <dgm:prSet presAssocID="{1B91E97B-C9D9-49A8-A2BE-DE8E63A12AD2}" presName="sibTrans" presStyleLbl="node1" presStyleIdx="3" presStyleCnt="4"/>
      <dgm:spPr/>
      <dgm:t>
        <a:bodyPr/>
        <a:lstStyle/>
        <a:p>
          <a:endParaRPr lang="es-SV"/>
        </a:p>
      </dgm:t>
    </dgm:pt>
  </dgm:ptLst>
  <dgm:cxnLst>
    <dgm:cxn modelId="{7AD07C60-9EDA-4B83-92C0-3C44F5EE69A3}" type="presOf" srcId="{99865E8F-4CD7-48EC-A3DA-4C1D6C94E38A}" destId="{27036D11-94A9-457D-BEDB-CC2FDC0B1782}" srcOrd="0" destOrd="0" presId="urn:microsoft.com/office/officeart/2005/8/layout/cycle1"/>
    <dgm:cxn modelId="{E93826AE-149B-4F3A-9ED7-5354AEDBBB09}" type="presOf" srcId="{1A20C7C8-3967-4BFC-A0BE-BF3D8640F5D4}" destId="{3D19A576-BFE1-4E30-88D3-8472A7367B48}" srcOrd="0" destOrd="0" presId="urn:microsoft.com/office/officeart/2005/8/layout/cycle1"/>
    <dgm:cxn modelId="{8A8B3A72-099B-424B-8D5F-C9183501EE56}" type="presOf" srcId="{34F6D2C7-3C4E-45AC-A666-F676F2947C8B}" destId="{A1E49792-801A-47A3-8461-542C765C1754}" srcOrd="0" destOrd="0" presId="urn:microsoft.com/office/officeart/2005/8/layout/cycle1"/>
    <dgm:cxn modelId="{BD24812D-AD1F-4309-A470-F88C18F214C5}" type="presOf" srcId="{13BDCBF4-A783-4F50-A1EF-4324A5A467ED}" destId="{0C0A04F7-A609-407A-B5EC-015A4447ED43}" srcOrd="0" destOrd="0" presId="urn:microsoft.com/office/officeart/2005/8/layout/cycle1"/>
    <dgm:cxn modelId="{2FE3DAD7-0F98-4C25-A3AC-E6DF399A51C6}" type="presOf" srcId="{89B20A69-0EC0-4D88-9E5F-F642A0012788}" destId="{41E61439-5FFA-4EB2-9003-D28753FA9845}" srcOrd="0" destOrd="0" presId="urn:microsoft.com/office/officeart/2005/8/layout/cycle1"/>
    <dgm:cxn modelId="{013F56C7-013D-4987-A1E0-DA3B13AEC4A8}" type="presOf" srcId="{1B91E97B-C9D9-49A8-A2BE-DE8E63A12AD2}" destId="{142361E7-74E6-4A90-ACB6-D2B48E1B49AC}" srcOrd="0" destOrd="0" presId="urn:microsoft.com/office/officeart/2005/8/layout/cycle1"/>
    <dgm:cxn modelId="{10416C0D-749E-40FE-B842-75AEFFC677B5}" srcId="{13BDCBF4-A783-4F50-A1EF-4324A5A467ED}" destId="{89B20A69-0EC0-4D88-9E5F-F642A0012788}" srcOrd="3" destOrd="0" parTransId="{1C56B442-94F2-4DD9-AB2F-3A9BBC1B4C3A}" sibTransId="{1B91E97B-C9D9-49A8-A2BE-DE8E63A12AD2}"/>
    <dgm:cxn modelId="{03AAA046-EE80-4839-852A-7FC913312994}" srcId="{13BDCBF4-A783-4F50-A1EF-4324A5A467ED}" destId="{9260D99C-F121-464C-A97B-67C69C32C993}" srcOrd="0" destOrd="0" parTransId="{1DFD8AFF-726D-44EA-994C-A125798DD136}" sibTransId="{99865E8F-4CD7-48EC-A3DA-4C1D6C94E38A}"/>
    <dgm:cxn modelId="{58E9E1C8-940D-4282-8788-3D7F50D58356}" type="presOf" srcId="{E49FC264-DE7D-40E9-AE14-885BEB2EBD84}" destId="{A356214C-7B23-4AB1-9535-1E526173E7F5}" srcOrd="0" destOrd="0" presId="urn:microsoft.com/office/officeart/2005/8/layout/cycle1"/>
    <dgm:cxn modelId="{52EFA50D-EA46-4DE6-8A01-B6CCFC3A0C8C}" srcId="{13BDCBF4-A783-4F50-A1EF-4324A5A467ED}" destId="{D3F3BCC6-154A-446F-9DE9-165D4322F0A6}" srcOrd="1" destOrd="0" parTransId="{45509F3C-BDDD-46EF-B43E-16131D393C90}" sibTransId="{1A20C7C8-3967-4BFC-A0BE-BF3D8640F5D4}"/>
    <dgm:cxn modelId="{AD25E8E1-989C-419E-B43C-36F17C608060}" type="presOf" srcId="{9260D99C-F121-464C-A97B-67C69C32C993}" destId="{42A8134D-1C57-499C-B449-1EA60779BD8E}" srcOrd="0" destOrd="0" presId="urn:microsoft.com/office/officeart/2005/8/layout/cycle1"/>
    <dgm:cxn modelId="{E31803A6-9792-4996-AF1F-0E07169C3B1D}" type="presOf" srcId="{D3F3BCC6-154A-446F-9DE9-165D4322F0A6}" destId="{A84BF385-A9FE-413D-A478-981048758B93}" srcOrd="0" destOrd="0" presId="urn:microsoft.com/office/officeart/2005/8/layout/cycle1"/>
    <dgm:cxn modelId="{49EC4BA9-F1F8-4737-BBBD-CD819DD4A82A}" srcId="{13BDCBF4-A783-4F50-A1EF-4324A5A467ED}" destId="{34F6D2C7-3C4E-45AC-A666-F676F2947C8B}" srcOrd="2" destOrd="0" parTransId="{98A11A34-A74F-401F-BB99-6A2DAB2C71AB}" sibTransId="{E49FC264-DE7D-40E9-AE14-885BEB2EBD84}"/>
    <dgm:cxn modelId="{9320CC66-21E1-40D8-912D-7025CB5EAE43}" type="presParOf" srcId="{0C0A04F7-A609-407A-B5EC-015A4447ED43}" destId="{9422F233-B488-44D5-8593-E73B6B05EB49}" srcOrd="0" destOrd="0" presId="urn:microsoft.com/office/officeart/2005/8/layout/cycle1"/>
    <dgm:cxn modelId="{3BD6276D-6C95-4E8B-AB12-B269F486C7EE}" type="presParOf" srcId="{0C0A04F7-A609-407A-B5EC-015A4447ED43}" destId="{42A8134D-1C57-499C-B449-1EA60779BD8E}" srcOrd="1" destOrd="0" presId="urn:microsoft.com/office/officeart/2005/8/layout/cycle1"/>
    <dgm:cxn modelId="{08EB41BF-6E4E-4E11-8321-DAD1FEC976CA}" type="presParOf" srcId="{0C0A04F7-A609-407A-B5EC-015A4447ED43}" destId="{27036D11-94A9-457D-BEDB-CC2FDC0B1782}" srcOrd="2" destOrd="0" presId="urn:microsoft.com/office/officeart/2005/8/layout/cycle1"/>
    <dgm:cxn modelId="{CA0B004A-5A0A-46D9-B554-3DB29B191AFC}" type="presParOf" srcId="{0C0A04F7-A609-407A-B5EC-015A4447ED43}" destId="{A5A94960-7CE4-482F-9B58-75B2E7D58A32}" srcOrd="3" destOrd="0" presId="urn:microsoft.com/office/officeart/2005/8/layout/cycle1"/>
    <dgm:cxn modelId="{D2FF11DC-CBFC-4050-AA56-8BE8244A1266}" type="presParOf" srcId="{0C0A04F7-A609-407A-B5EC-015A4447ED43}" destId="{A84BF385-A9FE-413D-A478-981048758B93}" srcOrd="4" destOrd="0" presId="urn:microsoft.com/office/officeart/2005/8/layout/cycle1"/>
    <dgm:cxn modelId="{FF8A1236-4868-495B-BD19-00FDB5E77A53}" type="presParOf" srcId="{0C0A04F7-A609-407A-B5EC-015A4447ED43}" destId="{3D19A576-BFE1-4E30-88D3-8472A7367B48}" srcOrd="5" destOrd="0" presId="urn:microsoft.com/office/officeart/2005/8/layout/cycle1"/>
    <dgm:cxn modelId="{1AEF6B2D-479D-4719-86D8-AC887477F0EE}" type="presParOf" srcId="{0C0A04F7-A609-407A-B5EC-015A4447ED43}" destId="{A08CCA51-FCBC-4C5A-9571-BF4A51666378}" srcOrd="6" destOrd="0" presId="urn:microsoft.com/office/officeart/2005/8/layout/cycle1"/>
    <dgm:cxn modelId="{6C5A8622-C064-4106-A342-4A141C4E5E2B}" type="presParOf" srcId="{0C0A04F7-A609-407A-B5EC-015A4447ED43}" destId="{A1E49792-801A-47A3-8461-542C765C1754}" srcOrd="7" destOrd="0" presId="urn:microsoft.com/office/officeart/2005/8/layout/cycle1"/>
    <dgm:cxn modelId="{26444DB0-D14D-4521-BFCB-5A47B7E5DFFE}" type="presParOf" srcId="{0C0A04F7-A609-407A-B5EC-015A4447ED43}" destId="{A356214C-7B23-4AB1-9535-1E526173E7F5}" srcOrd="8" destOrd="0" presId="urn:microsoft.com/office/officeart/2005/8/layout/cycle1"/>
    <dgm:cxn modelId="{E103F752-81D8-4F5D-A98C-35EF5097891D}" type="presParOf" srcId="{0C0A04F7-A609-407A-B5EC-015A4447ED43}" destId="{BD1BE656-8049-4A8F-9BBC-3F2C0A374B65}" srcOrd="9" destOrd="0" presId="urn:microsoft.com/office/officeart/2005/8/layout/cycle1"/>
    <dgm:cxn modelId="{A4B81D36-761E-4A31-BFDF-F6C212C0C673}" type="presParOf" srcId="{0C0A04F7-A609-407A-B5EC-015A4447ED43}" destId="{41E61439-5FFA-4EB2-9003-D28753FA9845}" srcOrd="10" destOrd="0" presId="urn:microsoft.com/office/officeart/2005/8/layout/cycle1"/>
    <dgm:cxn modelId="{FD4B43C5-F9A2-487E-AD17-2CDBC7EE625B}" type="presParOf" srcId="{0C0A04F7-A609-407A-B5EC-015A4447ED43}" destId="{142361E7-74E6-4A90-ACB6-D2B48E1B49AC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D796CD-5520-4366-ADC8-D4FD12DA981B}" type="doc">
      <dgm:prSet loTypeId="urn:microsoft.com/office/officeart/2005/8/layout/bProcess3" loCatId="process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SV"/>
        </a:p>
      </dgm:t>
    </dgm:pt>
    <dgm:pt modelId="{E7E90DE5-415D-43BE-9FAC-C2E2F36A6D9D}">
      <dgm:prSet phldrT="[Texto]" custT="1"/>
      <dgm:spPr/>
      <dgm:t>
        <a:bodyPr/>
        <a:lstStyle/>
        <a:p>
          <a:r>
            <a:rPr lang="es-SV" sz="1800" dirty="0" smtClean="0"/>
            <a:t>1. Gobernador (a) convoca a Gabinete de Gestión Departamental </a:t>
          </a:r>
          <a:endParaRPr lang="es-SV" sz="1800" dirty="0"/>
        </a:p>
      </dgm:t>
    </dgm:pt>
    <dgm:pt modelId="{C4B754BE-8275-4695-B63A-541E16EA9F7F}" type="parTrans" cxnId="{8DAC3A4F-3EA2-4783-BB4A-DE6A5A952842}">
      <dgm:prSet/>
      <dgm:spPr/>
      <dgm:t>
        <a:bodyPr/>
        <a:lstStyle/>
        <a:p>
          <a:endParaRPr lang="es-SV"/>
        </a:p>
      </dgm:t>
    </dgm:pt>
    <dgm:pt modelId="{0FF74401-8E15-4AD6-BFD7-DC6FC25EB715}" type="sibTrans" cxnId="{8DAC3A4F-3EA2-4783-BB4A-DE6A5A952842}">
      <dgm:prSet/>
      <dgm:spPr/>
      <dgm:t>
        <a:bodyPr/>
        <a:lstStyle/>
        <a:p>
          <a:endParaRPr lang="es-SV"/>
        </a:p>
      </dgm:t>
    </dgm:pt>
    <dgm:pt modelId="{BE435494-A28C-4006-AD31-23DD81912D7C}">
      <dgm:prSet phldrT="[Texto]" custT="1"/>
      <dgm:spPr/>
      <dgm:t>
        <a:bodyPr/>
        <a:lstStyle/>
        <a:p>
          <a:r>
            <a:rPr lang="es-SV" sz="1800" dirty="0" smtClean="0"/>
            <a:t>2. Socialización Prioridades  y  enfoques transversales del PQD 2014-2019 </a:t>
          </a:r>
          <a:r>
            <a:rPr lang="es-SV" sz="1600" dirty="0" smtClean="0"/>
            <a:t> </a:t>
          </a:r>
          <a:endParaRPr lang="es-SV" sz="1800" dirty="0"/>
        </a:p>
      </dgm:t>
    </dgm:pt>
    <dgm:pt modelId="{F2F9F8E9-7FCA-404E-94A9-5A91990049B1}" type="parTrans" cxnId="{BE10213F-97C9-439C-8A4A-64A44898440E}">
      <dgm:prSet/>
      <dgm:spPr/>
      <dgm:t>
        <a:bodyPr/>
        <a:lstStyle/>
        <a:p>
          <a:endParaRPr lang="es-SV"/>
        </a:p>
      </dgm:t>
    </dgm:pt>
    <dgm:pt modelId="{0AEF5FF8-90F1-42C8-8D68-1B797BE2DBE7}" type="sibTrans" cxnId="{BE10213F-97C9-439C-8A4A-64A44898440E}">
      <dgm:prSet/>
      <dgm:spPr/>
      <dgm:t>
        <a:bodyPr/>
        <a:lstStyle/>
        <a:p>
          <a:endParaRPr lang="es-SV"/>
        </a:p>
      </dgm:t>
    </dgm:pt>
    <dgm:pt modelId="{B0AF19E4-731E-4F0B-BBAF-C0DE7F2B9EB5}">
      <dgm:prSet phldrT="[Texto]" custT="1"/>
      <dgm:spPr/>
      <dgm:t>
        <a:bodyPr/>
        <a:lstStyle/>
        <a:p>
          <a:r>
            <a:rPr lang="es-SV" sz="1800" dirty="0" smtClean="0"/>
            <a:t>3. GGD Construye  Y SOCIALIZA el inventario de programas y proyectos de cada institución     </a:t>
          </a:r>
          <a:endParaRPr lang="es-SV" sz="1800" dirty="0"/>
        </a:p>
      </dgm:t>
    </dgm:pt>
    <dgm:pt modelId="{6037FE4B-80A9-4D22-A0B0-A93D513F2360}" type="parTrans" cxnId="{57B14AC3-7C9E-417C-AC84-28DFE7B145BD}">
      <dgm:prSet/>
      <dgm:spPr/>
      <dgm:t>
        <a:bodyPr/>
        <a:lstStyle/>
        <a:p>
          <a:endParaRPr lang="es-SV"/>
        </a:p>
      </dgm:t>
    </dgm:pt>
    <dgm:pt modelId="{17973DEB-4113-4C11-BBA4-47D1B087DDAA}" type="sibTrans" cxnId="{57B14AC3-7C9E-417C-AC84-28DFE7B145BD}">
      <dgm:prSet/>
      <dgm:spPr/>
      <dgm:t>
        <a:bodyPr/>
        <a:lstStyle/>
        <a:p>
          <a:endParaRPr lang="es-SV"/>
        </a:p>
      </dgm:t>
    </dgm:pt>
    <dgm:pt modelId="{856941A3-0F24-45A3-B520-9734F898B1C9}">
      <dgm:prSet phldrT="[Texto]" custT="1"/>
      <dgm:spPr/>
      <dgm:t>
        <a:bodyPr/>
        <a:lstStyle/>
        <a:p>
          <a:r>
            <a:rPr lang="es-SV" sz="1600" dirty="0" smtClean="0"/>
            <a:t>4. Plantear el Objetivo estratégico  para cada Gabinete  en función del PQD 2014-2019</a:t>
          </a:r>
          <a:endParaRPr lang="es-SV" sz="1600" dirty="0"/>
        </a:p>
      </dgm:t>
    </dgm:pt>
    <dgm:pt modelId="{45B16CD8-1C84-4C8D-BF74-1FD6C1F1E822}" type="parTrans" cxnId="{C6CBCA8A-312F-4734-8110-B590D2F99255}">
      <dgm:prSet/>
      <dgm:spPr/>
      <dgm:t>
        <a:bodyPr/>
        <a:lstStyle/>
        <a:p>
          <a:endParaRPr lang="es-SV"/>
        </a:p>
      </dgm:t>
    </dgm:pt>
    <dgm:pt modelId="{213BB6D1-80D7-498B-B513-C71CCF6D3035}" type="sibTrans" cxnId="{C6CBCA8A-312F-4734-8110-B590D2F99255}">
      <dgm:prSet/>
      <dgm:spPr/>
      <dgm:t>
        <a:bodyPr/>
        <a:lstStyle/>
        <a:p>
          <a:endParaRPr lang="es-SV"/>
        </a:p>
      </dgm:t>
    </dgm:pt>
    <dgm:pt modelId="{2782BBC5-AB55-4465-92C8-6EDA9834004F}">
      <dgm:prSet phldrT="[Texto]" custT="1"/>
      <dgm:spPr/>
      <dgm:t>
        <a:bodyPr/>
        <a:lstStyle/>
        <a:p>
          <a:r>
            <a:rPr lang="es-SV" sz="1850" dirty="0" smtClean="0"/>
            <a:t>5. </a:t>
          </a:r>
          <a:r>
            <a:rPr lang="es-SV" sz="1600" dirty="0" smtClean="0"/>
            <a:t>Formular el plan de trabajo de gabinetes, a partir de el objetivo estratégico y del inventario.</a:t>
          </a:r>
          <a:endParaRPr lang="es-SV" sz="1600" dirty="0"/>
        </a:p>
      </dgm:t>
    </dgm:pt>
    <dgm:pt modelId="{62568E9C-E3DE-4CB4-85D6-205B93C76B7B}" type="parTrans" cxnId="{85BC9D78-0582-4975-B656-2F3E35BEAD29}">
      <dgm:prSet/>
      <dgm:spPr/>
      <dgm:t>
        <a:bodyPr/>
        <a:lstStyle/>
        <a:p>
          <a:endParaRPr lang="es-SV"/>
        </a:p>
      </dgm:t>
    </dgm:pt>
    <dgm:pt modelId="{B0156F98-A210-4F45-9724-9BC4F5DA5FBF}" type="sibTrans" cxnId="{85BC9D78-0582-4975-B656-2F3E35BEAD29}">
      <dgm:prSet/>
      <dgm:spPr/>
      <dgm:t>
        <a:bodyPr/>
        <a:lstStyle/>
        <a:p>
          <a:endParaRPr lang="es-SV"/>
        </a:p>
      </dgm:t>
    </dgm:pt>
    <dgm:pt modelId="{90C9E7B7-9775-40DA-8647-19C659DA5957}">
      <dgm:prSet phldrT="[Texto]" custT="1"/>
      <dgm:spPr/>
      <dgm:t>
        <a:bodyPr/>
        <a:lstStyle/>
        <a:p>
          <a:r>
            <a:rPr lang="es-SV" sz="1600" dirty="0" smtClean="0"/>
            <a:t>9. Monitoreo y evaluación del Plan con Gabinete Departamental y Estructura de Contraloría Ciudadana</a:t>
          </a:r>
        </a:p>
      </dgm:t>
    </dgm:pt>
    <dgm:pt modelId="{35F3CCE4-DE52-4393-A1C2-B4C101A10735}" type="parTrans" cxnId="{B478B926-E1B5-4E31-82A8-4C01FE1E038E}">
      <dgm:prSet/>
      <dgm:spPr/>
      <dgm:t>
        <a:bodyPr/>
        <a:lstStyle/>
        <a:p>
          <a:endParaRPr lang="es-SV"/>
        </a:p>
      </dgm:t>
    </dgm:pt>
    <dgm:pt modelId="{6D4D4F32-35A3-4321-9053-108105497801}" type="sibTrans" cxnId="{B478B926-E1B5-4E31-82A8-4C01FE1E038E}">
      <dgm:prSet/>
      <dgm:spPr/>
      <dgm:t>
        <a:bodyPr/>
        <a:lstStyle/>
        <a:p>
          <a:endParaRPr lang="es-SV"/>
        </a:p>
      </dgm:t>
    </dgm:pt>
    <dgm:pt modelId="{F24D2F06-593B-4CC5-A538-ADC317506C04}">
      <dgm:prSet custT="1"/>
      <dgm:spPr/>
      <dgm:t>
        <a:bodyPr/>
        <a:lstStyle/>
        <a:p>
          <a:r>
            <a:rPr lang="es-SV" sz="1800" dirty="0" smtClean="0"/>
            <a:t>6. </a:t>
          </a:r>
          <a:r>
            <a:rPr lang="es-SV" sz="1600" dirty="0" smtClean="0"/>
            <a:t>Gobernador (a) convoca en Coordinación SPCTA a la Asamblea Ciudadana Departamental </a:t>
          </a:r>
          <a:endParaRPr lang="es-SV" sz="1800" dirty="0" smtClean="0"/>
        </a:p>
      </dgm:t>
    </dgm:pt>
    <dgm:pt modelId="{74A28986-702F-4571-B613-A6D44E637ABB}" type="parTrans" cxnId="{229CE7B4-03E3-4A44-B7CE-C9CB9015AE4C}">
      <dgm:prSet/>
      <dgm:spPr/>
      <dgm:t>
        <a:bodyPr/>
        <a:lstStyle/>
        <a:p>
          <a:endParaRPr lang="es-SV"/>
        </a:p>
      </dgm:t>
    </dgm:pt>
    <dgm:pt modelId="{8C915146-2FF2-4642-8699-04E8BCFD5CAD}" type="sibTrans" cxnId="{229CE7B4-03E3-4A44-B7CE-C9CB9015AE4C}">
      <dgm:prSet/>
      <dgm:spPr/>
      <dgm:t>
        <a:bodyPr/>
        <a:lstStyle/>
        <a:p>
          <a:endParaRPr lang="es-SV"/>
        </a:p>
      </dgm:t>
    </dgm:pt>
    <dgm:pt modelId="{AF307C8F-E2B0-4634-95EC-872952B06E07}">
      <dgm:prSet custT="1"/>
      <dgm:spPr/>
      <dgm:t>
        <a:bodyPr/>
        <a:lstStyle/>
        <a:p>
          <a:r>
            <a:rPr lang="es-SV" sz="1800" dirty="0" smtClean="0"/>
            <a:t>7. Formular un plan de trabajo con gabinetes y con organizaciones sociales territoriales : Plan del territorio</a:t>
          </a:r>
          <a:endParaRPr lang="es-SV" sz="1800" dirty="0"/>
        </a:p>
      </dgm:t>
    </dgm:pt>
    <dgm:pt modelId="{164C154D-2384-49DD-BF8A-40BA08A874B0}" type="parTrans" cxnId="{2B7E26A1-05F7-4441-BA5B-88750F8E8C28}">
      <dgm:prSet/>
      <dgm:spPr/>
      <dgm:t>
        <a:bodyPr/>
        <a:lstStyle/>
        <a:p>
          <a:endParaRPr lang="es-SV"/>
        </a:p>
      </dgm:t>
    </dgm:pt>
    <dgm:pt modelId="{923D8C5A-FFCE-4E82-900E-51A59706A35B}" type="sibTrans" cxnId="{2B7E26A1-05F7-4441-BA5B-88750F8E8C28}">
      <dgm:prSet/>
      <dgm:spPr/>
      <dgm:t>
        <a:bodyPr/>
        <a:lstStyle/>
        <a:p>
          <a:endParaRPr lang="es-SV"/>
        </a:p>
      </dgm:t>
    </dgm:pt>
    <dgm:pt modelId="{2DF22618-4365-4755-9E74-796B1D84AD6E}">
      <dgm:prSet custT="1"/>
      <dgm:spPr/>
      <dgm:t>
        <a:bodyPr/>
        <a:lstStyle/>
        <a:p>
          <a:r>
            <a:rPr lang="es-SV" sz="1800" dirty="0" smtClean="0"/>
            <a:t>8. Gabinetes Departamentales y organizaciones territoriales: Acuerdo de trabajo con Gobiernos Loc.</a:t>
          </a:r>
          <a:endParaRPr lang="es-SV" sz="1800" dirty="0"/>
        </a:p>
      </dgm:t>
    </dgm:pt>
    <dgm:pt modelId="{094BBD95-42B0-4155-B86D-7500E5706495}" type="parTrans" cxnId="{7EC492C6-42E8-4156-8347-E25E56B26642}">
      <dgm:prSet/>
      <dgm:spPr/>
      <dgm:t>
        <a:bodyPr/>
        <a:lstStyle/>
        <a:p>
          <a:endParaRPr lang="es-SV"/>
        </a:p>
      </dgm:t>
    </dgm:pt>
    <dgm:pt modelId="{3FDEFC04-A960-40C3-83B7-4CDE22DB14CC}" type="sibTrans" cxnId="{7EC492C6-42E8-4156-8347-E25E56B26642}">
      <dgm:prSet/>
      <dgm:spPr/>
      <dgm:t>
        <a:bodyPr/>
        <a:lstStyle/>
        <a:p>
          <a:endParaRPr lang="es-SV"/>
        </a:p>
      </dgm:t>
    </dgm:pt>
    <dgm:pt modelId="{E07F4C95-3EFB-461F-B195-4653762B107B}" type="pres">
      <dgm:prSet presAssocID="{A0D796CD-5520-4366-ADC8-D4FD12DA98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1E3E6B6-07B3-4800-A819-DFDAF347AECB}" type="pres">
      <dgm:prSet presAssocID="{E7E90DE5-415D-43BE-9FAC-C2E2F36A6D9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0F550EF-D831-4EAF-A41E-F4661957D7D4}" type="pres">
      <dgm:prSet presAssocID="{0FF74401-8E15-4AD6-BFD7-DC6FC25EB715}" presName="sibTrans" presStyleLbl="sibTrans1D1" presStyleIdx="0" presStyleCnt="8"/>
      <dgm:spPr/>
      <dgm:t>
        <a:bodyPr/>
        <a:lstStyle/>
        <a:p>
          <a:endParaRPr lang="es-SV"/>
        </a:p>
      </dgm:t>
    </dgm:pt>
    <dgm:pt modelId="{EEBAAC2B-A2BB-4E65-836F-41E5ABC9E0D3}" type="pres">
      <dgm:prSet presAssocID="{0FF74401-8E15-4AD6-BFD7-DC6FC25EB715}" presName="connectorText" presStyleLbl="sibTrans1D1" presStyleIdx="0" presStyleCnt="8"/>
      <dgm:spPr/>
      <dgm:t>
        <a:bodyPr/>
        <a:lstStyle/>
        <a:p>
          <a:endParaRPr lang="es-SV"/>
        </a:p>
      </dgm:t>
    </dgm:pt>
    <dgm:pt modelId="{FBE75543-13A9-4C05-AF57-DA0FDAEF56B2}" type="pres">
      <dgm:prSet presAssocID="{BE435494-A28C-4006-AD31-23DD81912D7C}" presName="node" presStyleLbl="node1" presStyleIdx="1" presStyleCnt="9" custLinFactNeighborX="224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4AE2149-55D0-49F4-9795-4121E1FE7C2A}" type="pres">
      <dgm:prSet presAssocID="{0AEF5FF8-90F1-42C8-8D68-1B797BE2DBE7}" presName="sibTrans" presStyleLbl="sibTrans1D1" presStyleIdx="1" presStyleCnt="8"/>
      <dgm:spPr/>
      <dgm:t>
        <a:bodyPr/>
        <a:lstStyle/>
        <a:p>
          <a:endParaRPr lang="es-SV"/>
        </a:p>
      </dgm:t>
    </dgm:pt>
    <dgm:pt modelId="{420B7327-A3A2-49E9-8D57-40353B5F2298}" type="pres">
      <dgm:prSet presAssocID="{0AEF5FF8-90F1-42C8-8D68-1B797BE2DBE7}" presName="connectorText" presStyleLbl="sibTrans1D1" presStyleIdx="1" presStyleCnt="8"/>
      <dgm:spPr/>
      <dgm:t>
        <a:bodyPr/>
        <a:lstStyle/>
        <a:p>
          <a:endParaRPr lang="es-SV"/>
        </a:p>
      </dgm:t>
    </dgm:pt>
    <dgm:pt modelId="{1EF8F95D-4E1F-437C-B449-8FD8796C2D36}" type="pres">
      <dgm:prSet presAssocID="{B0AF19E4-731E-4F0B-BBAF-C0DE7F2B9EB5}" presName="node" presStyleLbl="node1" presStyleIdx="2" presStyleCnt="9" custScaleY="11477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AF8D8E-FF4E-484A-B602-02EA6BCD4C31}" type="pres">
      <dgm:prSet presAssocID="{17973DEB-4113-4C11-BBA4-47D1B087DDAA}" presName="sibTrans" presStyleLbl="sibTrans1D1" presStyleIdx="2" presStyleCnt="8"/>
      <dgm:spPr/>
      <dgm:t>
        <a:bodyPr/>
        <a:lstStyle/>
        <a:p>
          <a:endParaRPr lang="es-SV"/>
        </a:p>
      </dgm:t>
    </dgm:pt>
    <dgm:pt modelId="{E1157234-288C-4590-B6BF-87402C9FF955}" type="pres">
      <dgm:prSet presAssocID="{17973DEB-4113-4C11-BBA4-47D1B087DDAA}" presName="connectorText" presStyleLbl="sibTrans1D1" presStyleIdx="2" presStyleCnt="8"/>
      <dgm:spPr/>
      <dgm:t>
        <a:bodyPr/>
        <a:lstStyle/>
        <a:p>
          <a:endParaRPr lang="es-SV"/>
        </a:p>
      </dgm:t>
    </dgm:pt>
    <dgm:pt modelId="{07353B0F-CBDE-4F10-BB8E-22EF1D50A2DF}" type="pres">
      <dgm:prSet presAssocID="{856941A3-0F24-45A3-B520-9734F898B1C9}" presName="node" presStyleLbl="node1" presStyleIdx="3" presStyleCnt="9" custLinFactNeighborX="-8902" custLinFactNeighborY="393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A1C6472-7E49-4EAE-B6A2-99811F00B357}" type="pres">
      <dgm:prSet presAssocID="{213BB6D1-80D7-498B-B513-C71CCF6D3035}" presName="sibTrans" presStyleLbl="sibTrans1D1" presStyleIdx="3" presStyleCnt="8"/>
      <dgm:spPr/>
      <dgm:t>
        <a:bodyPr/>
        <a:lstStyle/>
        <a:p>
          <a:endParaRPr lang="es-SV"/>
        </a:p>
      </dgm:t>
    </dgm:pt>
    <dgm:pt modelId="{F08A2D4F-88B1-4900-828E-BCD01B1EDC09}" type="pres">
      <dgm:prSet presAssocID="{213BB6D1-80D7-498B-B513-C71CCF6D3035}" presName="connectorText" presStyleLbl="sibTrans1D1" presStyleIdx="3" presStyleCnt="8"/>
      <dgm:spPr/>
      <dgm:t>
        <a:bodyPr/>
        <a:lstStyle/>
        <a:p>
          <a:endParaRPr lang="es-SV"/>
        </a:p>
      </dgm:t>
    </dgm:pt>
    <dgm:pt modelId="{C15F963E-56A9-40EA-A90E-0F03C25A7E97}" type="pres">
      <dgm:prSet presAssocID="{2782BBC5-AB55-4465-92C8-6EDA983400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64AAEDB-CEF6-40D4-BB3A-0A4637276C8A}" type="pres">
      <dgm:prSet presAssocID="{B0156F98-A210-4F45-9724-9BC4F5DA5FBF}" presName="sibTrans" presStyleLbl="sibTrans1D1" presStyleIdx="4" presStyleCnt="8"/>
      <dgm:spPr/>
      <dgm:t>
        <a:bodyPr/>
        <a:lstStyle/>
        <a:p>
          <a:endParaRPr lang="es-SV"/>
        </a:p>
      </dgm:t>
    </dgm:pt>
    <dgm:pt modelId="{6B3F6318-3128-4810-BFEB-3667FA0AE514}" type="pres">
      <dgm:prSet presAssocID="{B0156F98-A210-4F45-9724-9BC4F5DA5FBF}" presName="connectorText" presStyleLbl="sibTrans1D1" presStyleIdx="4" presStyleCnt="8"/>
      <dgm:spPr/>
      <dgm:t>
        <a:bodyPr/>
        <a:lstStyle/>
        <a:p>
          <a:endParaRPr lang="es-SV"/>
        </a:p>
      </dgm:t>
    </dgm:pt>
    <dgm:pt modelId="{B654D89B-0712-4EC5-8FC6-98A886416B6B}" type="pres">
      <dgm:prSet presAssocID="{F24D2F06-593B-4CC5-A538-ADC317506C0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11B0D57-D073-48B5-B96C-DCDD5FA787A9}" type="pres">
      <dgm:prSet presAssocID="{8C915146-2FF2-4642-8699-04E8BCFD5CAD}" presName="sibTrans" presStyleLbl="sibTrans1D1" presStyleIdx="5" presStyleCnt="8"/>
      <dgm:spPr/>
      <dgm:t>
        <a:bodyPr/>
        <a:lstStyle/>
        <a:p>
          <a:endParaRPr lang="es-SV"/>
        </a:p>
      </dgm:t>
    </dgm:pt>
    <dgm:pt modelId="{095019A2-30EB-49F0-B90B-286F3435DC35}" type="pres">
      <dgm:prSet presAssocID="{8C915146-2FF2-4642-8699-04E8BCFD5CAD}" presName="connectorText" presStyleLbl="sibTrans1D1" presStyleIdx="5" presStyleCnt="8"/>
      <dgm:spPr/>
      <dgm:t>
        <a:bodyPr/>
        <a:lstStyle/>
        <a:p>
          <a:endParaRPr lang="es-SV"/>
        </a:p>
      </dgm:t>
    </dgm:pt>
    <dgm:pt modelId="{D94F4BE6-CB29-4453-86C9-4A81E6558717}" type="pres">
      <dgm:prSet presAssocID="{AF307C8F-E2B0-4634-95EC-872952B06E0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C761213-AD7F-4551-BC22-26AAA6CCB5D6}" type="pres">
      <dgm:prSet presAssocID="{923D8C5A-FFCE-4E82-900E-51A59706A35B}" presName="sibTrans" presStyleLbl="sibTrans1D1" presStyleIdx="6" presStyleCnt="8"/>
      <dgm:spPr/>
      <dgm:t>
        <a:bodyPr/>
        <a:lstStyle/>
        <a:p>
          <a:endParaRPr lang="es-SV"/>
        </a:p>
      </dgm:t>
    </dgm:pt>
    <dgm:pt modelId="{B37DAF4E-3220-4324-9D4E-3ED33CE34048}" type="pres">
      <dgm:prSet presAssocID="{923D8C5A-FFCE-4E82-900E-51A59706A35B}" presName="connectorText" presStyleLbl="sibTrans1D1" presStyleIdx="6" presStyleCnt="8"/>
      <dgm:spPr/>
      <dgm:t>
        <a:bodyPr/>
        <a:lstStyle/>
        <a:p>
          <a:endParaRPr lang="es-SV"/>
        </a:p>
      </dgm:t>
    </dgm:pt>
    <dgm:pt modelId="{D5562805-3D88-45EE-BCBB-30303A14789D}" type="pres">
      <dgm:prSet presAssocID="{2DF22618-4365-4755-9E74-796B1D84AD6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A447F4D-FA64-4FCF-AE24-C050CC5E2084}" type="pres">
      <dgm:prSet presAssocID="{3FDEFC04-A960-40C3-83B7-4CDE22DB14CC}" presName="sibTrans" presStyleLbl="sibTrans1D1" presStyleIdx="7" presStyleCnt="8"/>
      <dgm:spPr/>
      <dgm:t>
        <a:bodyPr/>
        <a:lstStyle/>
        <a:p>
          <a:endParaRPr lang="es-SV"/>
        </a:p>
      </dgm:t>
    </dgm:pt>
    <dgm:pt modelId="{FE587350-49FA-43BE-9D78-56C24C8665CA}" type="pres">
      <dgm:prSet presAssocID="{3FDEFC04-A960-40C3-83B7-4CDE22DB14CC}" presName="connectorText" presStyleLbl="sibTrans1D1" presStyleIdx="7" presStyleCnt="8"/>
      <dgm:spPr/>
      <dgm:t>
        <a:bodyPr/>
        <a:lstStyle/>
        <a:p>
          <a:endParaRPr lang="es-SV"/>
        </a:p>
      </dgm:t>
    </dgm:pt>
    <dgm:pt modelId="{ABE3EBBC-D4EB-47CD-91EA-9B0C59DBB132}" type="pres">
      <dgm:prSet presAssocID="{90C9E7B7-9775-40DA-8647-19C659DA595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33CB522-93DF-48EC-A3B9-EDF4C979E66C}" type="presOf" srcId="{A0D796CD-5520-4366-ADC8-D4FD12DA981B}" destId="{E07F4C95-3EFB-461F-B195-4653762B107B}" srcOrd="0" destOrd="0" presId="urn:microsoft.com/office/officeart/2005/8/layout/bProcess3"/>
    <dgm:cxn modelId="{FB40A3BB-595E-4426-B6F4-85DA8C5823D4}" type="presOf" srcId="{2782BBC5-AB55-4465-92C8-6EDA9834004F}" destId="{C15F963E-56A9-40EA-A90E-0F03C25A7E97}" srcOrd="0" destOrd="0" presId="urn:microsoft.com/office/officeart/2005/8/layout/bProcess3"/>
    <dgm:cxn modelId="{57B14AC3-7C9E-417C-AC84-28DFE7B145BD}" srcId="{A0D796CD-5520-4366-ADC8-D4FD12DA981B}" destId="{B0AF19E4-731E-4F0B-BBAF-C0DE7F2B9EB5}" srcOrd="2" destOrd="0" parTransId="{6037FE4B-80A9-4D22-A0B0-A93D513F2360}" sibTransId="{17973DEB-4113-4C11-BBA4-47D1B087DDAA}"/>
    <dgm:cxn modelId="{25939875-A0FE-4B0B-B053-0C04E16A122B}" type="presOf" srcId="{213BB6D1-80D7-498B-B513-C71CCF6D3035}" destId="{F08A2D4F-88B1-4900-828E-BCD01B1EDC09}" srcOrd="1" destOrd="0" presId="urn:microsoft.com/office/officeart/2005/8/layout/bProcess3"/>
    <dgm:cxn modelId="{E5CE2851-B598-4AE3-9AC2-DF3FC3CB5640}" type="presOf" srcId="{8C915146-2FF2-4642-8699-04E8BCFD5CAD}" destId="{611B0D57-D073-48B5-B96C-DCDD5FA787A9}" srcOrd="0" destOrd="0" presId="urn:microsoft.com/office/officeart/2005/8/layout/bProcess3"/>
    <dgm:cxn modelId="{D3B9C2F8-247A-429F-AC25-D403FF613337}" type="presOf" srcId="{856941A3-0F24-45A3-B520-9734F898B1C9}" destId="{07353B0F-CBDE-4F10-BB8E-22EF1D50A2DF}" srcOrd="0" destOrd="0" presId="urn:microsoft.com/office/officeart/2005/8/layout/bProcess3"/>
    <dgm:cxn modelId="{A05C08C2-D053-48CA-9A34-F947177AEDB3}" type="presOf" srcId="{17973DEB-4113-4C11-BBA4-47D1B087DDAA}" destId="{3CAF8D8E-FF4E-484A-B602-02EA6BCD4C31}" srcOrd="0" destOrd="0" presId="urn:microsoft.com/office/officeart/2005/8/layout/bProcess3"/>
    <dgm:cxn modelId="{237C947B-5364-433B-9E3A-C070036120D5}" type="presOf" srcId="{0AEF5FF8-90F1-42C8-8D68-1B797BE2DBE7}" destId="{44AE2149-55D0-49F4-9795-4121E1FE7C2A}" srcOrd="0" destOrd="0" presId="urn:microsoft.com/office/officeart/2005/8/layout/bProcess3"/>
    <dgm:cxn modelId="{5E7A4C17-5F55-4CFF-8F6E-6C8A07B51628}" type="presOf" srcId="{923D8C5A-FFCE-4E82-900E-51A59706A35B}" destId="{B37DAF4E-3220-4324-9D4E-3ED33CE34048}" srcOrd="1" destOrd="0" presId="urn:microsoft.com/office/officeart/2005/8/layout/bProcess3"/>
    <dgm:cxn modelId="{85BC9D78-0582-4975-B656-2F3E35BEAD29}" srcId="{A0D796CD-5520-4366-ADC8-D4FD12DA981B}" destId="{2782BBC5-AB55-4465-92C8-6EDA9834004F}" srcOrd="4" destOrd="0" parTransId="{62568E9C-E3DE-4CB4-85D6-205B93C76B7B}" sibTransId="{B0156F98-A210-4F45-9724-9BC4F5DA5FBF}"/>
    <dgm:cxn modelId="{DEA7218E-4D95-4587-8132-DCC42CE6DA38}" type="presOf" srcId="{923D8C5A-FFCE-4E82-900E-51A59706A35B}" destId="{CC761213-AD7F-4551-BC22-26AAA6CCB5D6}" srcOrd="0" destOrd="0" presId="urn:microsoft.com/office/officeart/2005/8/layout/bProcess3"/>
    <dgm:cxn modelId="{7EC492C6-42E8-4156-8347-E25E56B26642}" srcId="{A0D796CD-5520-4366-ADC8-D4FD12DA981B}" destId="{2DF22618-4365-4755-9E74-796B1D84AD6E}" srcOrd="7" destOrd="0" parTransId="{094BBD95-42B0-4155-B86D-7500E5706495}" sibTransId="{3FDEFC04-A960-40C3-83B7-4CDE22DB14CC}"/>
    <dgm:cxn modelId="{2341D9C0-57F1-4787-A5FB-CBCCE9F9AF55}" type="presOf" srcId="{AF307C8F-E2B0-4634-95EC-872952B06E07}" destId="{D94F4BE6-CB29-4453-86C9-4A81E6558717}" srcOrd="0" destOrd="0" presId="urn:microsoft.com/office/officeart/2005/8/layout/bProcess3"/>
    <dgm:cxn modelId="{0D0450E6-7D51-42E5-A68C-4F51BAEF8FBA}" type="presOf" srcId="{B0156F98-A210-4F45-9724-9BC4F5DA5FBF}" destId="{964AAEDB-CEF6-40D4-BB3A-0A4637276C8A}" srcOrd="0" destOrd="0" presId="urn:microsoft.com/office/officeart/2005/8/layout/bProcess3"/>
    <dgm:cxn modelId="{D6A375D0-E2E8-41D1-BB32-0B5B4F97D014}" type="presOf" srcId="{0FF74401-8E15-4AD6-BFD7-DC6FC25EB715}" destId="{EEBAAC2B-A2BB-4E65-836F-41E5ABC9E0D3}" srcOrd="1" destOrd="0" presId="urn:microsoft.com/office/officeart/2005/8/layout/bProcess3"/>
    <dgm:cxn modelId="{5BA8C9EF-B3DD-4D0B-871A-C4C4A27BEDB4}" type="presOf" srcId="{90C9E7B7-9775-40DA-8647-19C659DA5957}" destId="{ABE3EBBC-D4EB-47CD-91EA-9B0C59DBB132}" srcOrd="0" destOrd="0" presId="urn:microsoft.com/office/officeart/2005/8/layout/bProcess3"/>
    <dgm:cxn modelId="{C40FD22E-B62A-4FC5-A5D5-609B0E5CB70C}" type="presOf" srcId="{0FF74401-8E15-4AD6-BFD7-DC6FC25EB715}" destId="{20F550EF-D831-4EAF-A41E-F4661957D7D4}" srcOrd="0" destOrd="0" presId="urn:microsoft.com/office/officeart/2005/8/layout/bProcess3"/>
    <dgm:cxn modelId="{C6CBCA8A-312F-4734-8110-B590D2F99255}" srcId="{A0D796CD-5520-4366-ADC8-D4FD12DA981B}" destId="{856941A3-0F24-45A3-B520-9734F898B1C9}" srcOrd="3" destOrd="0" parTransId="{45B16CD8-1C84-4C8D-BF74-1FD6C1F1E822}" sibTransId="{213BB6D1-80D7-498B-B513-C71CCF6D3035}"/>
    <dgm:cxn modelId="{5CD095B0-971A-44A5-B513-579D9EFC0039}" type="presOf" srcId="{8C915146-2FF2-4642-8699-04E8BCFD5CAD}" destId="{095019A2-30EB-49F0-B90B-286F3435DC35}" srcOrd="1" destOrd="0" presId="urn:microsoft.com/office/officeart/2005/8/layout/bProcess3"/>
    <dgm:cxn modelId="{2545C0E6-4F9B-4B42-8197-4637815E6F2E}" type="presOf" srcId="{B0AF19E4-731E-4F0B-BBAF-C0DE7F2B9EB5}" destId="{1EF8F95D-4E1F-437C-B449-8FD8796C2D36}" srcOrd="0" destOrd="0" presId="urn:microsoft.com/office/officeart/2005/8/layout/bProcess3"/>
    <dgm:cxn modelId="{8DAC3A4F-3EA2-4783-BB4A-DE6A5A952842}" srcId="{A0D796CD-5520-4366-ADC8-D4FD12DA981B}" destId="{E7E90DE5-415D-43BE-9FAC-C2E2F36A6D9D}" srcOrd="0" destOrd="0" parTransId="{C4B754BE-8275-4695-B63A-541E16EA9F7F}" sibTransId="{0FF74401-8E15-4AD6-BFD7-DC6FC25EB715}"/>
    <dgm:cxn modelId="{B478B926-E1B5-4E31-82A8-4C01FE1E038E}" srcId="{A0D796CD-5520-4366-ADC8-D4FD12DA981B}" destId="{90C9E7B7-9775-40DA-8647-19C659DA5957}" srcOrd="8" destOrd="0" parTransId="{35F3CCE4-DE52-4393-A1C2-B4C101A10735}" sibTransId="{6D4D4F32-35A3-4321-9053-108105497801}"/>
    <dgm:cxn modelId="{17093F1D-EC7F-4D10-AAE3-4D713B88F662}" type="presOf" srcId="{B0156F98-A210-4F45-9724-9BC4F5DA5FBF}" destId="{6B3F6318-3128-4810-BFEB-3667FA0AE514}" srcOrd="1" destOrd="0" presId="urn:microsoft.com/office/officeart/2005/8/layout/bProcess3"/>
    <dgm:cxn modelId="{2B7E26A1-05F7-4441-BA5B-88750F8E8C28}" srcId="{A0D796CD-5520-4366-ADC8-D4FD12DA981B}" destId="{AF307C8F-E2B0-4634-95EC-872952B06E07}" srcOrd="6" destOrd="0" parTransId="{164C154D-2384-49DD-BF8A-40BA08A874B0}" sibTransId="{923D8C5A-FFCE-4E82-900E-51A59706A35B}"/>
    <dgm:cxn modelId="{BE10213F-97C9-439C-8A4A-64A44898440E}" srcId="{A0D796CD-5520-4366-ADC8-D4FD12DA981B}" destId="{BE435494-A28C-4006-AD31-23DD81912D7C}" srcOrd="1" destOrd="0" parTransId="{F2F9F8E9-7FCA-404E-94A9-5A91990049B1}" sibTransId="{0AEF5FF8-90F1-42C8-8D68-1B797BE2DBE7}"/>
    <dgm:cxn modelId="{D39AB3B2-DAC3-4772-A6B4-654A6775A168}" type="presOf" srcId="{E7E90DE5-415D-43BE-9FAC-C2E2F36A6D9D}" destId="{B1E3E6B6-07B3-4800-A819-DFDAF347AECB}" srcOrd="0" destOrd="0" presId="urn:microsoft.com/office/officeart/2005/8/layout/bProcess3"/>
    <dgm:cxn modelId="{229CE7B4-03E3-4A44-B7CE-C9CB9015AE4C}" srcId="{A0D796CD-5520-4366-ADC8-D4FD12DA981B}" destId="{F24D2F06-593B-4CC5-A538-ADC317506C04}" srcOrd="5" destOrd="0" parTransId="{74A28986-702F-4571-B613-A6D44E637ABB}" sibTransId="{8C915146-2FF2-4642-8699-04E8BCFD5CAD}"/>
    <dgm:cxn modelId="{23E18671-6216-4EC0-A871-68F034D96A02}" type="presOf" srcId="{F24D2F06-593B-4CC5-A538-ADC317506C04}" destId="{B654D89B-0712-4EC5-8FC6-98A886416B6B}" srcOrd="0" destOrd="0" presId="urn:microsoft.com/office/officeart/2005/8/layout/bProcess3"/>
    <dgm:cxn modelId="{3889ABC5-FA43-4A5C-B4DA-4F4534518EEE}" type="presOf" srcId="{3FDEFC04-A960-40C3-83B7-4CDE22DB14CC}" destId="{CA447F4D-FA64-4FCF-AE24-C050CC5E2084}" srcOrd="0" destOrd="0" presId="urn:microsoft.com/office/officeart/2005/8/layout/bProcess3"/>
    <dgm:cxn modelId="{A0CAD7AD-ACB9-4B19-90FC-EEC39D71B08F}" type="presOf" srcId="{2DF22618-4365-4755-9E74-796B1D84AD6E}" destId="{D5562805-3D88-45EE-BCBB-30303A14789D}" srcOrd="0" destOrd="0" presId="urn:microsoft.com/office/officeart/2005/8/layout/bProcess3"/>
    <dgm:cxn modelId="{0BCCA3B7-2A70-4F74-B497-39CAA522AE27}" type="presOf" srcId="{17973DEB-4113-4C11-BBA4-47D1B087DDAA}" destId="{E1157234-288C-4590-B6BF-87402C9FF955}" srcOrd="1" destOrd="0" presId="urn:microsoft.com/office/officeart/2005/8/layout/bProcess3"/>
    <dgm:cxn modelId="{EC9D1537-0669-4A5C-9DC4-9C09563DAD19}" type="presOf" srcId="{3FDEFC04-A960-40C3-83B7-4CDE22DB14CC}" destId="{FE587350-49FA-43BE-9D78-56C24C8665CA}" srcOrd="1" destOrd="0" presId="urn:microsoft.com/office/officeart/2005/8/layout/bProcess3"/>
    <dgm:cxn modelId="{6C2AF219-EBD0-44EB-B819-F32A759DACD5}" type="presOf" srcId="{213BB6D1-80D7-498B-B513-C71CCF6D3035}" destId="{EA1C6472-7E49-4EAE-B6A2-99811F00B357}" srcOrd="0" destOrd="0" presId="urn:microsoft.com/office/officeart/2005/8/layout/bProcess3"/>
    <dgm:cxn modelId="{E6F83A21-12EA-4B5D-9BC4-522B2931454B}" type="presOf" srcId="{BE435494-A28C-4006-AD31-23DD81912D7C}" destId="{FBE75543-13A9-4C05-AF57-DA0FDAEF56B2}" srcOrd="0" destOrd="0" presId="urn:microsoft.com/office/officeart/2005/8/layout/bProcess3"/>
    <dgm:cxn modelId="{4C9406D5-1E8D-4C43-BE57-B044FFA57BA1}" type="presOf" srcId="{0AEF5FF8-90F1-42C8-8D68-1B797BE2DBE7}" destId="{420B7327-A3A2-49E9-8D57-40353B5F2298}" srcOrd="1" destOrd="0" presId="urn:microsoft.com/office/officeart/2005/8/layout/bProcess3"/>
    <dgm:cxn modelId="{72F6C7B4-D98F-45D4-9A92-21C9986D1B55}" type="presParOf" srcId="{E07F4C95-3EFB-461F-B195-4653762B107B}" destId="{B1E3E6B6-07B3-4800-A819-DFDAF347AECB}" srcOrd="0" destOrd="0" presId="urn:microsoft.com/office/officeart/2005/8/layout/bProcess3"/>
    <dgm:cxn modelId="{B3D69E44-2F18-42C4-95E7-9920A13A0036}" type="presParOf" srcId="{E07F4C95-3EFB-461F-B195-4653762B107B}" destId="{20F550EF-D831-4EAF-A41E-F4661957D7D4}" srcOrd="1" destOrd="0" presId="urn:microsoft.com/office/officeart/2005/8/layout/bProcess3"/>
    <dgm:cxn modelId="{AD2E5E1F-9C59-45B5-B375-0E17C7193555}" type="presParOf" srcId="{20F550EF-D831-4EAF-A41E-F4661957D7D4}" destId="{EEBAAC2B-A2BB-4E65-836F-41E5ABC9E0D3}" srcOrd="0" destOrd="0" presId="urn:microsoft.com/office/officeart/2005/8/layout/bProcess3"/>
    <dgm:cxn modelId="{304F355C-AA37-4A92-AC3A-349CB4ADFD76}" type="presParOf" srcId="{E07F4C95-3EFB-461F-B195-4653762B107B}" destId="{FBE75543-13A9-4C05-AF57-DA0FDAEF56B2}" srcOrd="2" destOrd="0" presId="urn:microsoft.com/office/officeart/2005/8/layout/bProcess3"/>
    <dgm:cxn modelId="{97E93B8A-7FD0-417B-98DD-B54A1120432F}" type="presParOf" srcId="{E07F4C95-3EFB-461F-B195-4653762B107B}" destId="{44AE2149-55D0-49F4-9795-4121E1FE7C2A}" srcOrd="3" destOrd="0" presId="urn:microsoft.com/office/officeart/2005/8/layout/bProcess3"/>
    <dgm:cxn modelId="{7435A8DE-488B-4780-A0D1-BE91DAF17875}" type="presParOf" srcId="{44AE2149-55D0-49F4-9795-4121E1FE7C2A}" destId="{420B7327-A3A2-49E9-8D57-40353B5F2298}" srcOrd="0" destOrd="0" presId="urn:microsoft.com/office/officeart/2005/8/layout/bProcess3"/>
    <dgm:cxn modelId="{135C606E-485E-426B-A24A-2A8247B03AD9}" type="presParOf" srcId="{E07F4C95-3EFB-461F-B195-4653762B107B}" destId="{1EF8F95D-4E1F-437C-B449-8FD8796C2D36}" srcOrd="4" destOrd="0" presId="urn:microsoft.com/office/officeart/2005/8/layout/bProcess3"/>
    <dgm:cxn modelId="{B41DF4C5-AFC3-4D73-9B26-3E43776A42D0}" type="presParOf" srcId="{E07F4C95-3EFB-461F-B195-4653762B107B}" destId="{3CAF8D8E-FF4E-484A-B602-02EA6BCD4C31}" srcOrd="5" destOrd="0" presId="urn:microsoft.com/office/officeart/2005/8/layout/bProcess3"/>
    <dgm:cxn modelId="{52871967-1174-4CFD-9D95-C2328B7E9F48}" type="presParOf" srcId="{3CAF8D8E-FF4E-484A-B602-02EA6BCD4C31}" destId="{E1157234-288C-4590-B6BF-87402C9FF955}" srcOrd="0" destOrd="0" presId="urn:microsoft.com/office/officeart/2005/8/layout/bProcess3"/>
    <dgm:cxn modelId="{9BF9E48F-73EA-4673-9B3D-24EA860BEBD4}" type="presParOf" srcId="{E07F4C95-3EFB-461F-B195-4653762B107B}" destId="{07353B0F-CBDE-4F10-BB8E-22EF1D50A2DF}" srcOrd="6" destOrd="0" presId="urn:microsoft.com/office/officeart/2005/8/layout/bProcess3"/>
    <dgm:cxn modelId="{A9F2A13A-79E6-47A1-9E02-DF104F55948F}" type="presParOf" srcId="{E07F4C95-3EFB-461F-B195-4653762B107B}" destId="{EA1C6472-7E49-4EAE-B6A2-99811F00B357}" srcOrd="7" destOrd="0" presId="urn:microsoft.com/office/officeart/2005/8/layout/bProcess3"/>
    <dgm:cxn modelId="{759B911A-7A46-4C9B-8CC6-51611EB8FA48}" type="presParOf" srcId="{EA1C6472-7E49-4EAE-B6A2-99811F00B357}" destId="{F08A2D4F-88B1-4900-828E-BCD01B1EDC09}" srcOrd="0" destOrd="0" presId="urn:microsoft.com/office/officeart/2005/8/layout/bProcess3"/>
    <dgm:cxn modelId="{D4F967BE-336E-45B5-AF95-485315ECF9EB}" type="presParOf" srcId="{E07F4C95-3EFB-461F-B195-4653762B107B}" destId="{C15F963E-56A9-40EA-A90E-0F03C25A7E97}" srcOrd="8" destOrd="0" presId="urn:microsoft.com/office/officeart/2005/8/layout/bProcess3"/>
    <dgm:cxn modelId="{E0782994-D0B9-43DA-81EF-4551CFA9BD64}" type="presParOf" srcId="{E07F4C95-3EFB-461F-B195-4653762B107B}" destId="{964AAEDB-CEF6-40D4-BB3A-0A4637276C8A}" srcOrd="9" destOrd="0" presId="urn:microsoft.com/office/officeart/2005/8/layout/bProcess3"/>
    <dgm:cxn modelId="{CABC658C-A79A-4BED-9838-91818CB8C051}" type="presParOf" srcId="{964AAEDB-CEF6-40D4-BB3A-0A4637276C8A}" destId="{6B3F6318-3128-4810-BFEB-3667FA0AE514}" srcOrd="0" destOrd="0" presId="urn:microsoft.com/office/officeart/2005/8/layout/bProcess3"/>
    <dgm:cxn modelId="{5D854ED3-87F0-45AF-9A63-265F9480E857}" type="presParOf" srcId="{E07F4C95-3EFB-461F-B195-4653762B107B}" destId="{B654D89B-0712-4EC5-8FC6-98A886416B6B}" srcOrd="10" destOrd="0" presId="urn:microsoft.com/office/officeart/2005/8/layout/bProcess3"/>
    <dgm:cxn modelId="{F8351922-E858-4F90-85DE-FA3DB4542E63}" type="presParOf" srcId="{E07F4C95-3EFB-461F-B195-4653762B107B}" destId="{611B0D57-D073-48B5-B96C-DCDD5FA787A9}" srcOrd="11" destOrd="0" presId="urn:microsoft.com/office/officeart/2005/8/layout/bProcess3"/>
    <dgm:cxn modelId="{5E12D334-40FA-408F-A6A6-CC927F8574E5}" type="presParOf" srcId="{611B0D57-D073-48B5-B96C-DCDD5FA787A9}" destId="{095019A2-30EB-49F0-B90B-286F3435DC35}" srcOrd="0" destOrd="0" presId="urn:microsoft.com/office/officeart/2005/8/layout/bProcess3"/>
    <dgm:cxn modelId="{1547476C-3512-4C7A-8E86-B71847516B73}" type="presParOf" srcId="{E07F4C95-3EFB-461F-B195-4653762B107B}" destId="{D94F4BE6-CB29-4453-86C9-4A81E6558717}" srcOrd="12" destOrd="0" presId="urn:microsoft.com/office/officeart/2005/8/layout/bProcess3"/>
    <dgm:cxn modelId="{76B1A814-D480-4E9F-99C8-BD1D3C60EBE8}" type="presParOf" srcId="{E07F4C95-3EFB-461F-B195-4653762B107B}" destId="{CC761213-AD7F-4551-BC22-26AAA6CCB5D6}" srcOrd="13" destOrd="0" presId="urn:microsoft.com/office/officeart/2005/8/layout/bProcess3"/>
    <dgm:cxn modelId="{9EC91689-9F73-44B9-A53D-22818A68CA2D}" type="presParOf" srcId="{CC761213-AD7F-4551-BC22-26AAA6CCB5D6}" destId="{B37DAF4E-3220-4324-9D4E-3ED33CE34048}" srcOrd="0" destOrd="0" presId="urn:microsoft.com/office/officeart/2005/8/layout/bProcess3"/>
    <dgm:cxn modelId="{0F59D473-7310-42B9-BA70-8B1C045E32DD}" type="presParOf" srcId="{E07F4C95-3EFB-461F-B195-4653762B107B}" destId="{D5562805-3D88-45EE-BCBB-30303A14789D}" srcOrd="14" destOrd="0" presId="urn:microsoft.com/office/officeart/2005/8/layout/bProcess3"/>
    <dgm:cxn modelId="{4E200B2D-5078-4711-A52A-146C0D5139C8}" type="presParOf" srcId="{E07F4C95-3EFB-461F-B195-4653762B107B}" destId="{CA447F4D-FA64-4FCF-AE24-C050CC5E2084}" srcOrd="15" destOrd="0" presId="urn:microsoft.com/office/officeart/2005/8/layout/bProcess3"/>
    <dgm:cxn modelId="{518330AE-77D3-47D1-BA7D-BBEFB8A2C43E}" type="presParOf" srcId="{CA447F4D-FA64-4FCF-AE24-C050CC5E2084}" destId="{FE587350-49FA-43BE-9D78-56C24C8665CA}" srcOrd="0" destOrd="0" presId="urn:microsoft.com/office/officeart/2005/8/layout/bProcess3"/>
    <dgm:cxn modelId="{F1BA1065-37C5-4C82-8705-7A5A143FC1DD}" type="presParOf" srcId="{E07F4C95-3EFB-461F-B195-4653762B107B}" destId="{ABE3EBBC-D4EB-47CD-91EA-9B0C59DBB132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D796CD-5520-4366-ADC8-D4FD12DA981B}" type="doc">
      <dgm:prSet loTypeId="urn:microsoft.com/office/officeart/2005/8/layout/bProcess3" loCatId="process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SV"/>
        </a:p>
      </dgm:t>
    </dgm:pt>
    <dgm:pt modelId="{E7E90DE5-415D-43BE-9FAC-C2E2F36A6D9D}">
      <dgm:prSet phldrT="[Texto]" custT="1"/>
      <dgm:spPr/>
      <dgm:t>
        <a:bodyPr/>
        <a:lstStyle/>
        <a:p>
          <a:r>
            <a:rPr lang="es-SV" sz="1800" dirty="0" smtClean="0"/>
            <a:t>1. Gobernador (a) con SPCTA convocan a organizaciones sociales, productivas y sectoriales (Paso 6)</a:t>
          </a:r>
          <a:endParaRPr lang="es-SV" sz="1800" dirty="0"/>
        </a:p>
      </dgm:t>
    </dgm:pt>
    <dgm:pt modelId="{C4B754BE-8275-4695-B63A-541E16EA9F7F}" type="parTrans" cxnId="{8DAC3A4F-3EA2-4783-BB4A-DE6A5A952842}">
      <dgm:prSet/>
      <dgm:spPr/>
      <dgm:t>
        <a:bodyPr/>
        <a:lstStyle/>
        <a:p>
          <a:endParaRPr lang="es-SV"/>
        </a:p>
      </dgm:t>
    </dgm:pt>
    <dgm:pt modelId="{0FF74401-8E15-4AD6-BFD7-DC6FC25EB715}" type="sibTrans" cxnId="{8DAC3A4F-3EA2-4783-BB4A-DE6A5A952842}">
      <dgm:prSet/>
      <dgm:spPr/>
      <dgm:t>
        <a:bodyPr/>
        <a:lstStyle/>
        <a:p>
          <a:endParaRPr lang="es-SV"/>
        </a:p>
      </dgm:t>
    </dgm:pt>
    <dgm:pt modelId="{BE435494-A28C-4006-AD31-23DD81912D7C}">
      <dgm:prSet phldrT="[Texto]" custT="1"/>
      <dgm:spPr/>
      <dgm:t>
        <a:bodyPr/>
        <a:lstStyle/>
        <a:p>
          <a:r>
            <a:rPr lang="es-SV" sz="1800" dirty="0" smtClean="0"/>
            <a:t>2. Socialización de las prioridades de las organizaciones sociales, productivas y sectoriales </a:t>
          </a:r>
          <a:endParaRPr lang="es-SV" sz="1800" dirty="0"/>
        </a:p>
      </dgm:t>
    </dgm:pt>
    <dgm:pt modelId="{F2F9F8E9-7FCA-404E-94A9-5A91990049B1}" type="parTrans" cxnId="{BE10213F-97C9-439C-8A4A-64A44898440E}">
      <dgm:prSet/>
      <dgm:spPr/>
      <dgm:t>
        <a:bodyPr/>
        <a:lstStyle/>
        <a:p>
          <a:endParaRPr lang="es-SV"/>
        </a:p>
      </dgm:t>
    </dgm:pt>
    <dgm:pt modelId="{0AEF5FF8-90F1-42C8-8D68-1B797BE2DBE7}" type="sibTrans" cxnId="{BE10213F-97C9-439C-8A4A-64A44898440E}">
      <dgm:prSet/>
      <dgm:spPr/>
      <dgm:t>
        <a:bodyPr/>
        <a:lstStyle/>
        <a:p>
          <a:endParaRPr lang="es-SV"/>
        </a:p>
      </dgm:t>
    </dgm:pt>
    <dgm:pt modelId="{B0AF19E4-731E-4F0B-BBAF-C0DE7F2B9EB5}">
      <dgm:prSet phldrT="[Texto]" custT="1"/>
      <dgm:spPr/>
      <dgm:t>
        <a:bodyPr/>
        <a:lstStyle/>
        <a:p>
          <a:r>
            <a:rPr lang="es-SV" sz="1800" dirty="0" smtClean="0"/>
            <a:t>3.  GGD socializa el plan de trabajo con organizaciones territoriales (Relacionado con paso 7)</a:t>
          </a:r>
          <a:endParaRPr lang="es-SV" sz="1800" dirty="0"/>
        </a:p>
      </dgm:t>
    </dgm:pt>
    <dgm:pt modelId="{6037FE4B-80A9-4D22-A0B0-A93D513F2360}" type="parTrans" cxnId="{57B14AC3-7C9E-417C-AC84-28DFE7B145BD}">
      <dgm:prSet/>
      <dgm:spPr/>
      <dgm:t>
        <a:bodyPr/>
        <a:lstStyle/>
        <a:p>
          <a:endParaRPr lang="es-SV"/>
        </a:p>
      </dgm:t>
    </dgm:pt>
    <dgm:pt modelId="{17973DEB-4113-4C11-BBA4-47D1B087DDAA}" type="sibTrans" cxnId="{57B14AC3-7C9E-417C-AC84-28DFE7B145BD}">
      <dgm:prSet/>
      <dgm:spPr/>
      <dgm:t>
        <a:bodyPr/>
        <a:lstStyle/>
        <a:p>
          <a:endParaRPr lang="es-SV"/>
        </a:p>
      </dgm:t>
    </dgm:pt>
    <dgm:pt modelId="{856941A3-0F24-45A3-B520-9734F898B1C9}">
      <dgm:prSet phldrT="[Texto]" custT="1"/>
      <dgm:spPr/>
      <dgm:t>
        <a:bodyPr/>
        <a:lstStyle/>
        <a:p>
          <a:r>
            <a:rPr lang="es-SV" sz="1600" dirty="0" smtClean="0"/>
            <a:t>4. Talleres para acuerdos de prioridades conjuntas</a:t>
          </a:r>
          <a:endParaRPr lang="es-SV" sz="1600" dirty="0"/>
        </a:p>
      </dgm:t>
    </dgm:pt>
    <dgm:pt modelId="{45B16CD8-1C84-4C8D-BF74-1FD6C1F1E822}" type="parTrans" cxnId="{C6CBCA8A-312F-4734-8110-B590D2F99255}">
      <dgm:prSet/>
      <dgm:spPr/>
      <dgm:t>
        <a:bodyPr/>
        <a:lstStyle/>
        <a:p>
          <a:endParaRPr lang="es-SV"/>
        </a:p>
      </dgm:t>
    </dgm:pt>
    <dgm:pt modelId="{213BB6D1-80D7-498B-B513-C71CCF6D3035}" type="sibTrans" cxnId="{C6CBCA8A-312F-4734-8110-B590D2F99255}">
      <dgm:prSet/>
      <dgm:spPr/>
      <dgm:t>
        <a:bodyPr/>
        <a:lstStyle/>
        <a:p>
          <a:endParaRPr lang="es-SV"/>
        </a:p>
      </dgm:t>
    </dgm:pt>
    <dgm:pt modelId="{2782BBC5-AB55-4465-92C8-6EDA9834004F}">
      <dgm:prSet phldrT="[Texto]" custT="1"/>
      <dgm:spPr/>
      <dgm:t>
        <a:bodyPr/>
        <a:lstStyle/>
        <a:p>
          <a:r>
            <a:rPr lang="es-SV" sz="1850" dirty="0" smtClean="0"/>
            <a:t>5. </a:t>
          </a:r>
          <a:r>
            <a:rPr lang="es-SV" sz="1600" dirty="0" smtClean="0"/>
            <a:t>Formular un plan de trabajo con gabinetes y con organizaciones sociales, productivas y sectoriales : Plan del territorio</a:t>
          </a:r>
          <a:endParaRPr lang="es-SV" sz="1600" dirty="0"/>
        </a:p>
      </dgm:t>
    </dgm:pt>
    <dgm:pt modelId="{62568E9C-E3DE-4CB4-85D6-205B93C76B7B}" type="parTrans" cxnId="{85BC9D78-0582-4975-B656-2F3E35BEAD29}">
      <dgm:prSet/>
      <dgm:spPr/>
      <dgm:t>
        <a:bodyPr/>
        <a:lstStyle/>
        <a:p>
          <a:endParaRPr lang="es-SV"/>
        </a:p>
      </dgm:t>
    </dgm:pt>
    <dgm:pt modelId="{B0156F98-A210-4F45-9724-9BC4F5DA5FBF}" type="sibTrans" cxnId="{85BC9D78-0582-4975-B656-2F3E35BEAD29}">
      <dgm:prSet/>
      <dgm:spPr/>
      <dgm:t>
        <a:bodyPr/>
        <a:lstStyle/>
        <a:p>
          <a:endParaRPr lang="es-SV"/>
        </a:p>
      </dgm:t>
    </dgm:pt>
    <dgm:pt modelId="{90C9E7B7-9775-40DA-8647-19C659DA5957}">
      <dgm:prSet phldrT="[Texto]" custT="1"/>
      <dgm:spPr/>
      <dgm:t>
        <a:bodyPr/>
        <a:lstStyle/>
        <a:p>
          <a:r>
            <a:rPr lang="es-SV" sz="1600" dirty="0" smtClean="0"/>
            <a:t>9. Monitoreo y evaluación del Plan por Comisión o Comité de Contraloría Social</a:t>
          </a:r>
        </a:p>
      </dgm:t>
    </dgm:pt>
    <dgm:pt modelId="{35F3CCE4-DE52-4393-A1C2-B4C101A10735}" type="parTrans" cxnId="{B478B926-E1B5-4E31-82A8-4C01FE1E038E}">
      <dgm:prSet/>
      <dgm:spPr/>
      <dgm:t>
        <a:bodyPr/>
        <a:lstStyle/>
        <a:p>
          <a:endParaRPr lang="es-SV"/>
        </a:p>
      </dgm:t>
    </dgm:pt>
    <dgm:pt modelId="{6D4D4F32-35A3-4321-9053-108105497801}" type="sibTrans" cxnId="{B478B926-E1B5-4E31-82A8-4C01FE1E038E}">
      <dgm:prSet/>
      <dgm:spPr/>
      <dgm:t>
        <a:bodyPr/>
        <a:lstStyle/>
        <a:p>
          <a:endParaRPr lang="es-SV"/>
        </a:p>
      </dgm:t>
    </dgm:pt>
    <dgm:pt modelId="{F24D2F06-593B-4CC5-A538-ADC317506C04}">
      <dgm:prSet custT="1"/>
      <dgm:spPr/>
      <dgm:t>
        <a:bodyPr/>
        <a:lstStyle/>
        <a:p>
          <a:r>
            <a:rPr lang="es-SV" sz="1800" dirty="0" smtClean="0"/>
            <a:t>7.</a:t>
          </a:r>
          <a:r>
            <a:rPr lang="es-SV" sz="1600" dirty="0" smtClean="0"/>
            <a:t>  Constitución de Comité o Comisión de Seguimiento al plan </a:t>
          </a:r>
          <a:endParaRPr lang="es-SV" sz="1800" dirty="0" smtClean="0"/>
        </a:p>
      </dgm:t>
    </dgm:pt>
    <dgm:pt modelId="{74A28986-702F-4571-B613-A6D44E637ABB}" type="parTrans" cxnId="{229CE7B4-03E3-4A44-B7CE-C9CB9015AE4C}">
      <dgm:prSet/>
      <dgm:spPr/>
      <dgm:t>
        <a:bodyPr/>
        <a:lstStyle/>
        <a:p>
          <a:endParaRPr lang="es-SV"/>
        </a:p>
      </dgm:t>
    </dgm:pt>
    <dgm:pt modelId="{8C915146-2FF2-4642-8699-04E8BCFD5CAD}" type="sibTrans" cxnId="{229CE7B4-03E3-4A44-B7CE-C9CB9015AE4C}">
      <dgm:prSet/>
      <dgm:spPr/>
      <dgm:t>
        <a:bodyPr/>
        <a:lstStyle/>
        <a:p>
          <a:endParaRPr lang="es-SV"/>
        </a:p>
      </dgm:t>
    </dgm:pt>
    <dgm:pt modelId="{AF307C8F-E2B0-4634-95EC-872952B06E07}">
      <dgm:prSet custT="1"/>
      <dgm:spPr/>
      <dgm:t>
        <a:bodyPr/>
        <a:lstStyle/>
        <a:p>
          <a:r>
            <a:rPr lang="es-SV" sz="1800" dirty="0" smtClean="0"/>
            <a:t>8. Establecimiento del Comité o Comisión de Contraloría Ciudadana</a:t>
          </a:r>
          <a:endParaRPr lang="es-SV" sz="1800" dirty="0"/>
        </a:p>
      </dgm:t>
    </dgm:pt>
    <dgm:pt modelId="{164C154D-2384-49DD-BF8A-40BA08A874B0}" type="parTrans" cxnId="{2B7E26A1-05F7-4441-BA5B-88750F8E8C28}">
      <dgm:prSet/>
      <dgm:spPr/>
      <dgm:t>
        <a:bodyPr/>
        <a:lstStyle/>
        <a:p>
          <a:endParaRPr lang="es-SV"/>
        </a:p>
      </dgm:t>
    </dgm:pt>
    <dgm:pt modelId="{923D8C5A-FFCE-4E82-900E-51A59706A35B}" type="sibTrans" cxnId="{2B7E26A1-05F7-4441-BA5B-88750F8E8C28}">
      <dgm:prSet/>
      <dgm:spPr/>
      <dgm:t>
        <a:bodyPr/>
        <a:lstStyle/>
        <a:p>
          <a:endParaRPr lang="es-SV"/>
        </a:p>
      </dgm:t>
    </dgm:pt>
    <dgm:pt modelId="{C5DE4F29-96A3-468C-91B3-A400A08C47A6}">
      <dgm:prSet phldrT="[Texto]" custT="1"/>
      <dgm:spPr/>
      <dgm:t>
        <a:bodyPr/>
        <a:lstStyle/>
        <a:p>
          <a:r>
            <a:rPr lang="es-SV" sz="1600" dirty="0" smtClean="0"/>
            <a:t>6. Gabinetes de GD y Asamblea Ciudadana Presentan plan a Gobiernos Locales</a:t>
          </a:r>
          <a:endParaRPr lang="es-SV" sz="1600" dirty="0"/>
        </a:p>
      </dgm:t>
    </dgm:pt>
    <dgm:pt modelId="{D4506D14-EE0E-430A-85E0-8C0318F70A0B}" type="parTrans" cxnId="{7003518B-D4C3-4BD6-AB15-24BEF098C83D}">
      <dgm:prSet/>
      <dgm:spPr/>
      <dgm:t>
        <a:bodyPr/>
        <a:lstStyle/>
        <a:p>
          <a:endParaRPr lang="es-SV"/>
        </a:p>
      </dgm:t>
    </dgm:pt>
    <dgm:pt modelId="{1762FF5A-7CE1-4506-9839-2DF969B351A5}" type="sibTrans" cxnId="{7003518B-D4C3-4BD6-AB15-24BEF098C83D}">
      <dgm:prSet/>
      <dgm:spPr/>
      <dgm:t>
        <a:bodyPr/>
        <a:lstStyle/>
        <a:p>
          <a:endParaRPr lang="es-SV"/>
        </a:p>
      </dgm:t>
    </dgm:pt>
    <dgm:pt modelId="{E07F4C95-3EFB-461F-B195-4653762B107B}" type="pres">
      <dgm:prSet presAssocID="{A0D796CD-5520-4366-ADC8-D4FD12DA98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1E3E6B6-07B3-4800-A819-DFDAF347AECB}" type="pres">
      <dgm:prSet presAssocID="{E7E90DE5-415D-43BE-9FAC-C2E2F36A6D9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0F550EF-D831-4EAF-A41E-F4661957D7D4}" type="pres">
      <dgm:prSet presAssocID="{0FF74401-8E15-4AD6-BFD7-DC6FC25EB715}" presName="sibTrans" presStyleLbl="sibTrans1D1" presStyleIdx="0" presStyleCnt="8"/>
      <dgm:spPr/>
      <dgm:t>
        <a:bodyPr/>
        <a:lstStyle/>
        <a:p>
          <a:endParaRPr lang="es-SV"/>
        </a:p>
      </dgm:t>
    </dgm:pt>
    <dgm:pt modelId="{EEBAAC2B-A2BB-4E65-836F-41E5ABC9E0D3}" type="pres">
      <dgm:prSet presAssocID="{0FF74401-8E15-4AD6-BFD7-DC6FC25EB715}" presName="connectorText" presStyleLbl="sibTrans1D1" presStyleIdx="0" presStyleCnt="8"/>
      <dgm:spPr/>
      <dgm:t>
        <a:bodyPr/>
        <a:lstStyle/>
        <a:p>
          <a:endParaRPr lang="es-SV"/>
        </a:p>
      </dgm:t>
    </dgm:pt>
    <dgm:pt modelId="{FBE75543-13A9-4C05-AF57-DA0FDAEF56B2}" type="pres">
      <dgm:prSet presAssocID="{BE435494-A28C-4006-AD31-23DD81912D7C}" presName="node" presStyleLbl="node1" presStyleIdx="1" presStyleCnt="9" custLinFactNeighborX="224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4AE2149-55D0-49F4-9795-4121E1FE7C2A}" type="pres">
      <dgm:prSet presAssocID="{0AEF5FF8-90F1-42C8-8D68-1B797BE2DBE7}" presName="sibTrans" presStyleLbl="sibTrans1D1" presStyleIdx="1" presStyleCnt="8"/>
      <dgm:spPr/>
      <dgm:t>
        <a:bodyPr/>
        <a:lstStyle/>
        <a:p>
          <a:endParaRPr lang="es-SV"/>
        </a:p>
      </dgm:t>
    </dgm:pt>
    <dgm:pt modelId="{420B7327-A3A2-49E9-8D57-40353B5F2298}" type="pres">
      <dgm:prSet presAssocID="{0AEF5FF8-90F1-42C8-8D68-1B797BE2DBE7}" presName="connectorText" presStyleLbl="sibTrans1D1" presStyleIdx="1" presStyleCnt="8"/>
      <dgm:spPr/>
      <dgm:t>
        <a:bodyPr/>
        <a:lstStyle/>
        <a:p>
          <a:endParaRPr lang="es-SV"/>
        </a:p>
      </dgm:t>
    </dgm:pt>
    <dgm:pt modelId="{1EF8F95D-4E1F-437C-B449-8FD8796C2D36}" type="pres">
      <dgm:prSet presAssocID="{B0AF19E4-731E-4F0B-BBAF-C0DE7F2B9EB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AF8D8E-FF4E-484A-B602-02EA6BCD4C31}" type="pres">
      <dgm:prSet presAssocID="{17973DEB-4113-4C11-BBA4-47D1B087DDAA}" presName="sibTrans" presStyleLbl="sibTrans1D1" presStyleIdx="2" presStyleCnt="8"/>
      <dgm:spPr/>
      <dgm:t>
        <a:bodyPr/>
        <a:lstStyle/>
        <a:p>
          <a:endParaRPr lang="es-SV"/>
        </a:p>
      </dgm:t>
    </dgm:pt>
    <dgm:pt modelId="{E1157234-288C-4590-B6BF-87402C9FF955}" type="pres">
      <dgm:prSet presAssocID="{17973DEB-4113-4C11-BBA4-47D1B087DDAA}" presName="connectorText" presStyleLbl="sibTrans1D1" presStyleIdx="2" presStyleCnt="8"/>
      <dgm:spPr/>
      <dgm:t>
        <a:bodyPr/>
        <a:lstStyle/>
        <a:p>
          <a:endParaRPr lang="es-SV"/>
        </a:p>
      </dgm:t>
    </dgm:pt>
    <dgm:pt modelId="{07353B0F-CBDE-4F10-BB8E-22EF1D50A2DF}" type="pres">
      <dgm:prSet presAssocID="{856941A3-0F24-45A3-B520-9734F898B1C9}" presName="node" presStyleLbl="node1" presStyleIdx="3" presStyleCnt="9" custLinFactNeighborX="-8902" custLinFactNeighborY="393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A1C6472-7E49-4EAE-B6A2-99811F00B357}" type="pres">
      <dgm:prSet presAssocID="{213BB6D1-80D7-498B-B513-C71CCF6D3035}" presName="sibTrans" presStyleLbl="sibTrans1D1" presStyleIdx="3" presStyleCnt="8"/>
      <dgm:spPr/>
      <dgm:t>
        <a:bodyPr/>
        <a:lstStyle/>
        <a:p>
          <a:endParaRPr lang="es-SV"/>
        </a:p>
      </dgm:t>
    </dgm:pt>
    <dgm:pt modelId="{F08A2D4F-88B1-4900-828E-BCD01B1EDC09}" type="pres">
      <dgm:prSet presAssocID="{213BB6D1-80D7-498B-B513-C71CCF6D3035}" presName="connectorText" presStyleLbl="sibTrans1D1" presStyleIdx="3" presStyleCnt="8"/>
      <dgm:spPr/>
      <dgm:t>
        <a:bodyPr/>
        <a:lstStyle/>
        <a:p>
          <a:endParaRPr lang="es-SV"/>
        </a:p>
      </dgm:t>
    </dgm:pt>
    <dgm:pt modelId="{C15F963E-56A9-40EA-A90E-0F03C25A7E97}" type="pres">
      <dgm:prSet presAssocID="{2782BBC5-AB55-4465-92C8-6EDA983400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64AAEDB-CEF6-40D4-BB3A-0A4637276C8A}" type="pres">
      <dgm:prSet presAssocID="{B0156F98-A210-4F45-9724-9BC4F5DA5FBF}" presName="sibTrans" presStyleLbl="sibTrans1D1" presStyleIdx="4" presStyleCnt="8"/>
      <dgm:spPr/>
      <dgm:t>
        <a:bodyPr/>
        <a:lstStyle/>
        <a:p>
          <a:endParaRPr lang="es-SV"/>
        </a:p>
      </dgm:t>
    </dgm:pt>
    <dgm:pt modelId="{6B3F6318-3128-4810-BFEB-3667FA0AE514}" type="pres">
      <dgm:prSet presAssocID="{B0156F98-A210-4F45-9724-9BC4F5DA5FBF}" presName="connectorText" presStyleLbl="sibTrans1D1" presStyleIdx="4" presStyleCnt="8"/>
      <dgm:spPr/>
      <dgm:t>
        <a:bodyPr/>
        <a:lstStyle/>
        <a:p>
          <a:endParaRPr lang="es-SV"/>
        </a:p>
      </dgm:t>
    </dgm:pt>
    <dgm:pt modelId="{149F7AD6-8BA2-44DC-A69C-B7F581D875EB}" type="pres">
      <dgm:prSet presAssocID="{C5DE4F29-96A3-468C-91B3-A400A08C47A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F84C32C-BE81-4304-B256-4D578A6F4A94}" type="pres">
      <dgm:prSet presAssocID="{1762FF5A-7CE1-4506-9839-2DF969B351A5}" presName="sibTrans" presStyleLbl="sibTrans1D1" presStyleIdx="5" presStyleCnt="8"/>
      <dgm:spPr/>
      <dgm:t>
        <a:bodyPr/>
        <a:lstStyle/>
        <a:p>
          <a:endParaRPr lang="es-SV"/>
        </a:p>
      </dgm:t>
    </dgm:pt>
    <dgm:pt modelId="{D2373B3F-F585-44EC-A59A-3D38F661DACC}" type="pres">
      <dgm:prSet presAssocID="{1762FF5A-7CE1-4506-9839-2DF969B351A5}" presName="connectorText" presStyleLbl="sibTrans1D1" presStyleIdx="5" presStyleCnt="8"/>
      <dgm:spPr/>
      <dgm:t>
        <a:bodyPr/>
        <a:lstStyle/>
        <a:p>
          <a:endParaRPr lang="es-SV"/>
        </a:p>
      </dgm:t>
    </dgm:pt>
    <dgm:pt modelId="{B654D89B-0712-4EC5-8FC6-98A886416B6B}" type="pres">
      <dgm:prSet presAssocID="{F24D2F06-593B-4CC5-A538-ADC317506C0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11B0D57-D073-48B5-B96C-DCDD5FA787A9}" type="pres">
      <dgm:prSet presAssocID="{8C915146-2FF2-4642-8699-04E8BCFD5CAD}" presName="sibTrans" presStyleLbl="sibTrans1D1" presStyleIdx="6" presStyleCnt="8"/>
      <dgm:spPr/>
      <dgm:t>
        <a:bodyPr/>
        <a:lstStyle/>
        <a:p>
          <a:endParaRPr lang="es-SV"/>
        </a:p>
      </dgm:t>
    </dgm:pt>
    <dgm:pt modelId="{095019A2-30EB-49F0-B90B-286F3435DC35}" type="pres">
      <dgm:prSet presAssocID="{8C915146-2FF2-4642-8699-04E8BCFD5CAD}" presName="connectorText" presStyleLbl="sibTrans1D1" presStyleIdx="6" presStyleCnt="8"/>
      <dgm:spPr/>
      <dgm:t>
        <a:bodyPr/>
        <a:lstStyle/>
        <a:p>
          <a:endParaRPr lang="es-SV"/>
        </a:p>
      </dgm:t>
    </dgm:pt>
    <dgm:pt modelId="{D94F4BE6-CB29-4453-86C9-4A81E6558717}" type="pres">
      <dgm:prSet presAssocID="{AF307C8F-E2B0-4634-95EC-872952B06E0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C761213-AD7F-4551-BC22-26AAA6CCB5D6}" type="pres">
      <dgm:prSet presAssocID="{923D8C5A-FFCE-4E82-900E-51A59706A35B}" presName="sibTrans" presStyleLbl="sibTrans1D1" presStyleIdx="7" presStyleCnt="8"/>
      <dgm:spPr/>
      <dgm:t>
        <a:bodyPr/>
        <a:lstStyle/>
        <a:p>
          <a:endParaRPr lang="es-SV"/>
        </a:p>
      </dgm:t>
    </dgm:pt>
    <dgm:pt modelId="{B37DAF4E-3220-4324-9D4E-3ED33CE34048}" type="pres">
      <dgm:prSet presAssocID="{923D8C5A-FFCE-4E82-900E-51A59706A35B}" presName="connectorText" presStyleLbl="sibTrans1D1" presStyleIdx="7" presStyleCnt="8"/>
      <dgm:spPr/>
      <dgm:t>
        <a:bodyPr/>
        <a:lstStyle/>
        <a:p>
          <a:endParaRPr lang="es-SV"/>
        </a:p>
      </dgm:t>
    </dgm:pt>
    <dgm:pt modelId="{ABE3EBBC-D4EB-47CD-91EA-9B0C59DBB132}" type="pres">
      <dgm:prSet presAssocID="{90C9E7B7-9775-40DA-8647-19C659DA595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B9072372-F068-4504-BCB9-BEBB5A844915}" type="presOf" srcId="{BE435494-A28C-4006-AD31-23DD81912D7C}" destId="{FBE75543-13A9-4C05-AF57-DA0FDAEF56B2}" srcOrd="0" destOrd="0" presId="urn:microsoft.com/office/officeart/2005/8/layout/bProcess3"/>
    <dgm:cxn modelId="{7003518B-D4C3-4BD6-AB15-24BEF098C83D}" srcId="{A0D796CD-5520-4366-ADC8-D4FD12DA981B}" destId="{C5DE4F29-96A3-468C-91B3-A400A08C47A6}" srcOrd="5" destOrd="0" parTransId="{D4506D14-EE0E-430A-85E0-8C0318F70A0B}" sibTransId="{1762FF5A-7CE1-4506-9839-2DF969B351A5}"/>
    <dgm:cxn modelId="{BE10213F-97C9-439C-8A4A-64A44898440E}" srcId="{A0D796CD-5520-4366-ADC8-D4FD12DA981B}" destId="{BE435494-A28C-4006-AD31-23DD81912D7C}" srcOrd="1" destOrd="0" parTransId="{F2F9F8E9-7FCA-404E-94A9-5A91990049B1}" sibTransId="{0AEF5FF8-90F1-42C8-8D68-1B797BE2DBE7}"/>
    <dgm:cxn modelId="{22745314-DBA7-4D50-B69C-966C56BBB16C}" type="presOf" srcId="{AF307C8F-E2B0-4634-95EC-872952B06E07}" destId="{D94F4BE6-CB29-4453-86C9-4A81E6558717}" srcOrd="0" destOrd="0" presId="urn:microsoft.com/office/officeart/2005/8/layout/bProcess3"/>
    <dgm:cxn modelId="{0B73FD45-4EBA-4274-9C1E-FBB62C5BCBB2}" type="presOf" srcId="{923D8C5A-FFCE-4E82-900E-51A59706A35B}" destId="{CC761213-AD7F-4551-BC22-26AAA6CCB5D6}" srcOrd="0" destOrd="0" presId="urn:microsoft.com/office/officeart/2005/8/layout/bProcess3"/>
    <dgm:cxn modelId="{32C078E7-6E2F-4EE4-8333-429D39BA9658}" type="presOf" srcId="{C5DE4F29-96A3-468C-91B3-A400A08C47A6}" destId="{149F7AD6-8BA2-44DC-A69C-B7F581D875EB}" srcOrd="0" destOrd="0" presId="urn:microsoft.com/office/officeart/2005/8/layout/bProcess3"/>
    <dgm:cxn modelId="{EBF99D1C-E6EA-4D8F-A856-0E161D2E3901}" type="presOf" srcId="{17973DEB-4113-4C11-BBA4-47D1B087DDAA}" destId="{E1157234-288C-4590-B6BF-87402C9FF955}" srcOrd="1" destOrd="0" presId="urn:microsoft.com/office/officeart/2005/8/layout/bProcess3"/>
    <dgm:cxn modelId="{2B7E26A1-05F7-4441-BA5B-88750F8E8C28}" srcId="{A0D796CD-5520-4366-ADC8-D4FD12DA981B}" destId="{AF307C8F-E2B0-4634-95EC-872952B06E07}" srcOrd="7" destOrd="0" parTransId="{164C154D-2384-49DD-BF8A-40BA08A874B0}" sibTransId="{923D8C5A-FFCE-4E82-900E-51A59706A35B}"/>
    <dgm:cxn modelId="{0DA9234E-1491-4198-8E78-46404AE41BC4}" type="presOf" srcId="{856941A3-0F24-45A3-B520-9734F898B1C9}" destId="{07353B0F-CBDE-4F10-BB8E-22EF1D50A2DF}" srcOrd="0" destOrd="0" presId="urn:microsoft.com/office/officeart/2005/8/layout/bProcess3"/>
    <dgm:cxn modelId="{4DA298AC-1E46-439E-94F0-9E7620289513}" type="presOf" srcId="{90C9E7B7-9775-40DA-8647-19C659DA5957}" destId="{ABE3EBBC-D4EB-47CD-91EA-9B0C59DBB132}" srcOrd="0" destOrd="0" presId="urn:microsoft.com/office/officeart/2005/8/layout/bProcess3"/>
    <dgm:cxn modelId="{D481393B-46F5-45A0-9AEE-7C3D490BE658}" type="presOf" srcId="{F24D2F06-593B-4CC5-A538-ADC317506C04}" destId="{B654D89B-0712-4EC5-8FC6-98A886416B6B}" srcOrd="0" destOrd="0" presId="urn:microsoft.com/office/officeart/2005/8/layout/bProcess3"/>
    <dgm:cxn modelId="{E9C6AA01-7BD9-4611-A756-41679515146C}" type="presOf" srcId="{2782BBC5-AB55-4465-92C8-6EDA9834004F}" destId="{C15F963E-56A9-40EA-A90E-0F03C25A7E97}" srcOrd="0" destOrd="0" presId="urn:microsoft.com/office/officeart/2005/8/layout/bProcess3"/>
    <dgm:cxn modelId="{66930265-070F-4548-9348-CD5D0C10E426}" type="presOf" srcId="{0FF74401-8E15-4AD6-BFD7-DC6FC25EB715}" destId="{20F550EF-D831-4EAF-A41E-F4661957D7D4}" srcOrd="0" destOrd="0" presId="urn:microsoft.com/office/officeart/2005/8/layout/bProcess3"/>
    <dgm:cxn modelId="{B478B926-E1B5-4E31-82A8-4C01FE1E038E}" srcId="{A0D796CD-5520-4366-ADC8-D4FD12DA981B}" destId="{90C9E7B7-9775-40DA-8647-19C659DA5957}" srcOrd="8" destOrd="0" parTransId="{35F3CCE4-DE52-4393-A1C2-B4C101A10735}" sibTransId="{6D4D4F32-35A3-4321-9053-108105497801}"/>
    <dgm:cxn modelId="{D225C6EC-85B1-4889-A238-9B99C85FD2C3}" type="presOf" srcId="{17973DEB-4113-4C11-BBA4-47D1B087DDAA}" destId="{3CAF8D8E-FF4E-484A-B602-02EA6BCD4C31}" srcOrd="0" destOrd="0" presId="urn:microsoft.com/office/officeart/2005/8/layout/bProcess3"/>
    <dgm:cxn modelId="{98506DCF-EABB-4519-ADEA-59709964BB86}" type="presOf" srcId="{213BB6D1-80D7-498B-B513-C71CCF6D3035}" destId="{F08A2D4F-88B1-4900-828E-BCD01B1EDC09}" srcOrd="1" destOrd="0" presId="urn:microsoft.com/office/officeart/2005/8/layout/bProcess3"/>
    <dgm:cxn modelId="{FDBD739E-82F2-4171-9D4B-FA8936CE1541}" type="presOf" srcId="{E7E90DE5-415D-43BE-9FAC-C2E2F36A6D9D}" destId="{B1E3E6B6-07B3-4800-A819-DFDAF347AECB}" srcOrd="0" destOrd="0" presId="urn:microsoft.com/office/officeart/2005/8/layout/bProcess3"/>
    <dgm:cxn modelId="{4E0C0C82-9CA1-4732-8992-17825CF87177}" type="presOf" srcId="{0AEF5FF8-90F1-42C8-8D68-1B797BE2DBE7}" destId="{420B7327-A3A2-49E9-8D57-40353B5F2298}" srcOrd="1" destOrd="0" presId="urn:microsoft.com/office/officeart/2005/8/layout/bProcess3"/>
    <dgm:cxn modelId="{E75E7456-482D-4BCC-8EFD-48080232D8F8}" type="presOf" srcId="{B0156F98-A210-4F45-9724-9BC4F5DA5FBF}" destId="{964AAEDB-CEF6-40D4-BB3A-0A4637276C8A}" srcOrd="0" destOrd="0" presId="urn:microsoft.com/office/officeart/2005/8/layout/bProcess3"/>
    <dgm:cxn modelId="{E418D9AA-CF6B-47CC-AE7D-89FFEDF8A51F}" type="presOf" srcId="{B0156F98-A210-4F45-9724-9BC4F5DA5FBF}" destId="{6B3F6318-3128-4810-BFEB-3667FA0AE514}" srcOrd="1" destOrd="0" presId="urn:microsoft.com/office/officeart/2005/8/layout/bProcess3"/>
    <dgm:cxn modelId="{229CE7B4-03E3-4A44-B7CE-C9CB9015AE4C}" srcId="{A0D796CD-5520-4366-ADC8-D4FD12DA981B}" destId="{F24D2F06-593B-4CC5-A538-ADC317506C04}" srcOrd="6" destOrd="0" parTransId="{74A28986-702F-4571-B613-A6D44E637ABB}" sibTransId="{8C915146-2FF2-4642-8699-04E8BCFD5CAD}"/>
    <dgm:cxn modelId="{57B14AC3-7C9E-417C-AC84-28DFE7B145BD}" srcId="{A0D796CD-5520-4366-ADC8-D4FD12DA981B}" destId="{B0AF19E4-731E-4F0B-BBAF-C0DE7F2B9EB5}" srcOrd="2" destOrd="0" parTransId="{6037FE4B-80A9-4D22-A0B0-A93D513F2360}" sibTransId="{17973DEB-4113-4C11-BBA4-47D1B087DDAA}"/>
    <dgm:cxn modelId="{F8D69685-3E40-445A-8C72-C46FD969EED2}" type="presOf" srcId="{0AEF5FF8-90F1-42C8-8D68-1B797BE2DBE7}" destId="{44AE2149-55D0-49F4-9795-4121E1FE7C2A}" srcOrd="0" destOrd="0" presId="urn:microsoft.com/office/officeart/2005/8/layout/bProcess3"/>
    <dgm:cxn modelId="{ABDAFADB-0D22-4B4B-9D5E-EEB5F41FE0E9}" type="presOf" srcId="{0FF74401-8E15-4AD6-BFD7-DC6FC25EB715}" destId="{EEBAAC2B-A2BB-4E65-836F-41E5ABC9E0D3}" srcOrd="1" destOrd="0" presId="urn:microsoft.com/office/officeart/2005/8/layout/bProcess3"/>
    <dgm:cxn modelId="{C1FD77B2-04BC-467C-9F7C-B079CFAA560E}" type="presOf" srcId="{8C915146-2FF2-4642-8699-04E8BCFD5CAD}" destId="{611B0D57-D073-48B5-B96C-DCDD5FA787A9}" srcOrd="0" destOrd="0" presId="urn:microsoft.com/office/officeart/2005/8/layout/bProcess3"/>
    <dgm:cxn modelId="{85BC9D78-0582-4975-B656-2F3E35BEAD29}" srcId="{A0D796CD-5520-4366-ADC8-D4FD12DA981B}" destId="{2782BBC5-AB55-4465-92C8-6EDA9834004F}" srcOrd="4" destOrd="0" parTransId="{62568E9C-E3DE-4CB4-85D6-205B93C76B7B}" sibTransId="{B0156F98-A210-4F45-9724-9BC4F5DA5FBF}"/>
    <dgm:cxn modelId="{4441FC12-98BE-4096-B62D-B42A1EF8992B}" type="presOf" srcId="{8C915146-2FF2-4642-8699-04E8BCFD5CAD}" destId="{095019A2-30EB-49F0-B90B-286F3435DC35}" srcOrd="1" destOrd="0" presId="urn:microsoft.com/office/officeart/2005/8/layout/bProcess3"/>
    <dgm:cxn modelId="{4235DDFC-ECC7-4605-964A-CEE84FE32A2B}" type="presOf" srcId="{1762FF5A-7CE1-4506-9839-2DF969B351A5}" destId="{AF84C32C-BE81-4304-B256-4D578A6F4A94}" srcOrd="0" destOrd="0" presId="urn:microsoft.com/office/officeart/2005/8/layout/bProcess3"/>
    <dgm:cxn modelId="{F88B8B5F-1AB8-4487-B09D-8AB4C86CC450}" type="presOf" srcId="{B0AF19E4-731E-4F0B-BBAF-C0DE7F2B9EB5}" destId="{1EF8F95D-4E1F-437C-B449-8FD8796C2D36}" srcOrd="0" destOrd="0" presId="urn:microsoft.com/office/officeart/2005/8/layout/bProcess3"/>
    <dgm:cxn modelId="{6E065173-105A-44DC-894F-9CE75BF99996}" type="presOf" srcId="{213BB6D1-80D7-498B-B513-C71CCF6D3035}" destId="{EA1C6472-7E49-4EAE-B6A2-99811F00B357}" srcOrd="0" destOrd="0" presId="urn:microsoft.com/office/officeart/2005/8/layout/bProcess3"/>
    <dgm:cxn modelId="{C6CBCA8A-312F-4734-8110-B590D2F99255}" srcId="{A0D796CD-5520-4366-ADC8-D4FD12DA981B}" destId="{856941A3-0F24-45A3-B520-9734F898B1C9}" srcOrd="3" destOrd="0" parTransId="{45B16CD8-1C84-4C8D-BF74-1FD6C1F1E822}" sibTransId="{213BB6D1-80D7-498B-B513-C71CCF6D3035}"/>
    <dgm:cxn modelId="{8DAC3A4F-3EA2-4783-BB4A-DE6A5A952842}" srcId="{A0D796CD-5520-4366-ADC8-D4FD12DA981B}" destId="{E7E90DE5-415D-43BE-9FAC-C2E2F36A6D9D}" srcOrd="0" destOrd="0" parTransId="{C4B754BE-8275-4695-B63A-541E16EA9F7F}" sibTransId="{0FF74401-8E15-4AD6-BFD7-DC6FC25EB715}"/>
    <dgm:cxn modelId="{E6D321CB-075B-4A3E-900B-B20CDBFF46C0}" type="presOf" srcId="{923D8C5A-FFCE-4E82-900E-51A59706A35B}" destId="{B37DAF4E-3220-4324-9D4E-3ED33CE34048}" srcOrd="1" destOrd="0" presId="urn:microsoft.com/office/officeart/2005/8/layout/bProcess3"/>
    <dgm:cxn modelId="{69547304-4B64-4F09-A404-5064B6FC2549}" type="presOf" srcId="{A0D796CD-5520-4366-ADC8-D4FD12DA981B}" destId="{E07F4C95-3EFB-461F-B195-4653762B107B}" srcOrd="0" destOrd="0" presId="urn:microsoft.com/office/officeart/2005/8/layout/bProcess3"/>
    <dgm:cxn modelId="{43567B63-59B4-415B-9908-9706B926157D}" type="presOf" srcId="{1762FF5A-7CE1-4506-9839-2DF969B351A5}" destId="{D2373B3F-F585-44EC-A59A-3D38F661DACC}" srcOrd="1" destOrd="0" presId="urn:microsoft.com/office/officeart/2005/8/layout/bProcess3"/>
    <dgm:cxn modelId="{795F1463-2BB6-40F4-B749-20CB926BF82D}" type="presParOf" srcId="{E07F4C95-3EFB-461F-B195-4653762B107B}" destId="{B1E3E6B6-07B3-4800-A819-DFDAF347AECB}" srcOrd="0" destOrd="0" presId="urn:microsoft.com/office/officeart/2005/8/layout/bProcess3"/>
    <dgm:cxn modelId="{87BA3ED6-8F8D-4D34-B9CA-1E815AF6CB74}" type="presParOf" srcId="{E07F4C95-3EFB-461F-B195-4653762B107B}" destId="{20F550EF-D831-4EAF-A41E-F4661957D7D4}" srcOrd="1" destOrd="0" presId="urn:microsoft.com/office/officeart/2005/8/layout/bProcess3"/>
    <dgm:cxn modelId="{35EC8082-1083-4B8F-B983-87003A784B70}" type="presParOf" srcId="{20F550EF-D831-4EAF-A41E-F4661957D7D4}" destId="{EEBAAC2B-A2BB-4E65-836F-41E5ABC9E0D3}" srcOrd="0" destOrd="0" presId="urn:microsoft.com/office/officeart/2005/8/layout/bProcess3"/>
    <dgm:cxn modelId="{A9E97844-FCEE-4270-8AF7-EA2508B95622}" type="presParOf" srcId="{E07F4C95-3EFB-461F-B195-4653762B107B}" destId="{FBE75543-13A9-4C05-AF57-DA0FDAEF56B2}" srcOrd="2" destOrd="0" presId="urn:microsoft.com/office/officeart/2005/8/layout/bProcess3"/>
    <dgm:cxn modelId="{2FB80140-06AA-415C-8B3C-8E7D8B2CB208}" type="presParOf" srcId="{E07F4C95-3EFB-461F-B195-4653762B107B}" destId="{44AE2149-55D0-49F4-9795-4121E1FE7C2A}" srcOrd="3" destOrd="0" presId="urn:microsoft.com/office/officeart/2005/8/layout/bProcess3"/>
    <dgm:cxn modelId="{BF71FBAC-D66E-4016-A208-04FFE4DD6A62}" type="presParOf" srcId="{44AE2149-55D0-49F4-9795-4121E1FE7C2A}" destId="{420B7327-A3A2-49E9-8D57-40353B5F2298}" srcOrd="0" destOrd="0" presId="urn:microsoft.com/office/officeart/2005/8/layout/bProcess3"/>
    <dgm:cxn modelId="{E34C9625-7FB4-48A2-9499-1669011F7F2B}" type="presParOf" srcId="{E07F4C95-3EFB-461F-B195-4653762B107B}" destId="{1EF8F95D-4E1F-437C-B449-8FD8796C2D36}" srcOrd="4" destOrd="0" presId="urn:microsoft.com/office/officeart/2005/8/layout/bProcess3"/>
    <dgm:cxn modelId="{67CDC77A-307E-4CCC-9FBC-CE667576C9CB}" type="presParOf" srcId="{E07F4C95-3EFB-461F-B195-4653762B107B}" destId="{3CAF8D8E-FF4E-484A-B602-02EA6BCD4C31}" srcOrd="5" destOrd="0" presId="urn:microsoft.com/office/officeart/2005/8/layout/bProcess3"/>
    <dgm:cxn modelId="{4FDDC6B1-EE48-43B4-9D02-3D24D3D72A34}" type="presParOf" srcId="{3CAF8D8E-FF4E-484A-B602-02EA6BCD4C31}" destId="{E1157234-288C-4590-B6BF-87402C9FF955}" srcOrd="0" destOrd="0" presId="urn:microsoft.com/office/officeart/2005/8/layout/bProcess3"/>
    <dgm:cxn modelId="{C7717D7C-D16D-4925-B551-47CCCC636D9B}" type="presParOf" srcId="{E07F4C95-3EFB-461F-B195-4653762B107B}" destId="{07353B0F-CBDE-4F10-BB8E-22EF1D50A2DF}" srcOrd="6" destOrd="0" presId="urn:microsoft.com/office/officeart/2005/8/layout/bProcess3"/>
    <dgm:cxn modelId="{8A30460E-02CD-40FD-A777-668DF64920F6}" type="presParOf" srcId="{E07F4C95-3EFB-461F-B195-4653762B107B}" destId="{EA1C6472-7E49-4EAE-B6A2-99811F00B357}" srcOrd="7" destOrd="0" presId="urn:microsoft.com/office/officeart/2005/8/layout/bProcess3"/>
    <dgm:cxn modelId="{18F11CBB-2456-404E-A01F-4F234D74262A}" type="presParOf" srcId="{EA1C6472-7E49-4EAE-B6A2-99811F00B357}" destId="{F08A2D4F-88B1-4900-828E-BCD01B1EDC09}" srcOrd="0" destOrd="0" presId="urn:microsoft.com/office/officeart/2005/8/layout/bProcess3"/>
    <dgm:cxn modelId="{D523AC14-A686-48B8-ABCE-F836E9985F85}" type="presParOf" srcId="{E07F4C95-3EFB-461F-B195-4653762B107B}" destId="{C15F963E-56A9-40EA-A90E-0F03C25A7E97}" srcOrd="8" destOrd="0" presId="urn:microsoft.com/office/officeart/2005/8/layout/bProcess3"/>
    <dgm:cxn modelId="{48160419-DE69-4869-936C-EFD7A7347698}" type="presParOf" srcId="{E07F4C95-3EFB-461F-B195-4653762B107B}" destId="{964AAEDB-CEF6-40D4-BB3A-0A4637276C8A}" srcOrd="9" destOrd="0" presId="urn:microsoft.com/office/officeart/2005/8/layout/bProcess3"/>
    <dgm:cxn modelId="{D7AC635C-9F0A-4757-A690-4F384E8FE7E8}" type="presParOf" srcId="{964AAEDB-CEF6-40D4-BB3A-0A4637276C8A}" destId="{6B3F6318-3128-4810-BFEB-3667FA0AE514}" srcOrd="0" destOrd="0" presId="urn:microsoft.com/office/officeart/2005/8/layout/bProcess3"/>
    <dgm:cxn modelId="{5232B21E-E37F-4115-8B47-3DDD1B30D2A0}" type="presParOf" srcId="{E07F4C95-3EFB-461F-B195-4653762B107B}" destId="{149F7AD6-8BA2-44DC-A69C-B7F581D875EB}" srcOrd="10" destOrd="0" presId="urn:microsoft.com/office/officeart/2005/8/layout/bProcess3"/>
    <dgm:cxn modelId="{DFC37976-57A6-4FC7-9737-09B2105F891C}" type="presParOf" srcId="{E07F4C95-3EFB-461F-B195-4653762B107B}" destId="{AF84C32C-BE81-4304-B256-4D578A6F4A94}" srcOrd="11" destOrd="0" presId="urn:microsoft.com/office/officeart/2005/8/layout/bProcess3"/>
    <dgm:cxn modelId="{E8C4174A-0334-427C-AEDB-C1DEE7D2DDCD}" type="presParOf" srcId="{AF84C32C-BE81-4304-B256-4D578A6F4A94}" destId="{D2373B3F-F585-44EC-A59A-3D38F661DACC}" srcOrd="0" destOrd="0" presId="urn:microsoft.com/office/officeart/2005/8/layout/bProcess3"/>
    <dgm:cxn modelId="{3D1EEA45-0D48-452C-981F-7CD14624B279}" type="presParOf" srcId="{E07F4C95-3EFB-461F-B195-4653762B107B}" destId="{B654D89B-0712-4EC5-8FC6-98A886416B6B}" srcOrd="12" destOrd="0" presId="urn:microsoft.com/office/officeart/2005/8/layout/bProcess3"/>
    <dgm:cxn modelId="{B3449497-1109-4930-84DB-62B3D072B20E}" type="presParOf" srcId="{E07F4C95-3EFB-461F-B195-4653762B107B}" destId="{611B0D57-D073-48B5-B96C-DCDD5FA787A9}" srcOrd="13" destOrd="0" presId="urn:microsoft.com/office/officeart/2005/8/layout/bProcess3"/>
    <dgm:cxn modelId="{F1B46F20-3F36-4D8C-AAA8-AD35CDB9B0EC}" type="presParOf" srcId="{611B0D57-D073-48B5-B96C-DCDD5FA787A9}" destId="{095019A2-30EB-49F0-B90B-286F3435DC35}" srcOrd="0" destOrd="0" presId="urn:microsoft.com/office/officeart/2005/8/layout/bProcess3"/>
    <dgm:cxn modelId="{523BF572-6FC9-4097-81EC-FF3D210CE6B1}" type="presParOf" srcId="{E07F4C95-3EFB-461F-B195-4653762B107B}" destId="{D94F4BE6-CB29-4453-86C9-4A81E6558717}" srcOrd="14" destOrd="0" presId="urn:microsoft.com/office/officeart/2005/8/layout/bProcess3"/>
    <dgm:cxn modelId="{791202E3-FD07-44F5-821A-6A45F72431D7}" type="presParOf" srcId="{E07F4C95-3EFB-461F-B195-4653762B107B}" destId="{CC761213-AD7F-4551-BC22-26AAA6CCB5D6}" srcOrd="15" destOrd="0" presId="urn:microsoft.com/office/officeart/2005/8/layout/bProcess3"/>
    <dgm:cxn modelId="{6CE89383-9FA7-405F-AA67-C7C758E20F24}" type="presParOf" srcId="{CC761213-AD7F-4551-BC22-26AAA6CCB5D6}" destId="{B37DAF4E-3220-4324-9D4E-3ED33CE34048}" srcOrd="0" destOrd="0" presId="urn:microsoft.com/office/officeart/2005/8/layout/bProcess3"/>
    <dgm:cxn modelId="{9403ABFA-6D6C-459B-AA05-42F4A854DEA5}" type="presParOf" srcId="{E07F4C95-3EFB-461F-B195-4653762B107B}" destId="{ABE3EBBC-D4EB-47CD-91EA-9B0C59DBB132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49A613-0AA5-435C-B290-CB674D1397E8}" type="doc">
      <dgm:prSet loTypeId="urn:microsoft.com/office/officeart/2005/8/layout/arrow2" loCatId="process" qsTypeId="urn:microsoft.com/office/officeart/2005/8/quickstyle/3d1" qsCatId="3D" csTypeId="urn:microsoft.com/office/officeart/2005/8/colors/accent6_5" csCatId="accent6" phldr="1"/>
      <dgm:spPr/>
    </dgm:pt>
    <dgm:pt modelId="{B5EBEE82-A09B-4CFC-BAB1-78B8A20C2855}">
      <dgm:prSet phldrT="[Texto]"/>
      <dgm:spPr/>
      <dgm:t>
        <a:bodyPr/>
        <a:lstStyle/>
        <a:p>
          <a:r>
            <a:rPr lang="es-MX" dirty="0" smtClean="0"/>
            <a:t>Recoger planes </a:t>
          </a:r>
          <a:endParaRPr lang="es-SV" dirty="0"/>
        </a:p>
      </dgm:t>
    </dgm:pt>
    <dgm:pt modelId="{B3023479-1180-468E-8F85-E50FCE97E90D}" type="parTrans" cxnId="{8AD97C23-6457-4B3A-9FD4-98E16E22E11B}">
      <dgm:prSet/>
      <dgm:spPr/>
      <dgm:t>
        <a:bodyPr/>
        <a:lstStyle/>
        <a:p>
          <a:endParaRPr lang="es-SV"/>
        </a:p>
      </dgm:t>
    </dgm:pt>
    <dgm:pt modelId="{54B283BE-3DE8-4E93-8C61-3F6962F59AF7}" type="sibTrans" cxnId="{8AD97C23-6457-4B3A-9FD4-98E16E22E11B}">
      <dgm:prSet/>
      <dgm:spPr/>
      <dgm:t>
        <a:bodyPr/>
        <a:lstStyle/>
        <a:p>
          <a:endParaRPr lang="es-SV"/>
        </a:p>
      </dgm:t>
    </dgm:pt>
    <dgm:pt modelId="{EDCD158F-5C8B-4E15-8E78-DCB9B42586DA}">
      <dgm:prSet phldrT="[Texto]"/>
      <dgm:spPr/>
      <dgm:t>
        <a:bodyPr/>
        <a:lstStyle/>
        <a:p>
          <a:r>
            <a:rPr lang="es-MX" dirty="0" smtClean="0"/>
            <a:t>Construir matriz</a:t>
          </a:r>
          <a:endParaRPr lang="es-SV" dirty="0"/>
        </a:p>
      </dgm:t>
    </dgm:pt>
    <dgm:pt modelId="{338DE59C-B7DC-432A-B6A3-B425B989BB4B}" type="parTrans" cxnId="{E24276D4-E20C-4163-9979-9164FA91A7F4}">
      <dgm:prSet/>
      <dgm:spPr/>
      <dgm:t>
        <a:bodyPr/>
        <a:lstStyle/>
        <a:p>
          <a:endParaRPr lang="es-SV"/>
        </a:p>
      </dgm:t>
    </dgm:pt>
    <dgm:pt modelId="{5908F07C-E569-4BAD-99AF-D3F80A78E4F2}" type="sibTrans" cxnId="{E24276D4-E20C-4163-9979-9164FA91A7F4}">
      <dgm:prSet/>
      <dgm:spPr/>
      <dgm:t>
        <a:bodyPr/>
        <a:lstStyle/>
        <a:p>
          <a:endParaRPr lang="es-SV"/>
        </a:p>
      </dgm:t>
    </dgm:pt>
    <dgm:pt modelId="{23EFEF5D-5589-439C-B281-D08826F0AD55}">
      <dgm:prSet phldrT="[Texto]"/>
      <dgm:spPr/>
      <dgm:t>
        <a:bodyPr/>
        <a:lstStyle/>
        <a:p>
          <a:r>
            <a:rPr lang="es-MX" dirty="0" smtClean="0"/>
            <a:t>Iniciar planificación Misional</a:t>
          </a:r>
          <a:endParaRPr lang="es-SV" dirty="0"/>
        </a:p>
      </dgm:t>
    </dgm:pt>
    <dgm:pt modelId="{36AD512A-1B43-402C-9513-C4F3E7814EDC}" type="parTrans" cxnId="{A9C2CE16-A6E2-4111-BAA3-EB09DC7287E6}">
      <dgm:prSet/>
      <dgm:spPr/>
      <dgm:t>
        <a:bodyPr/>
        <a:lstStyle/>
        <a:p>
          <a:endParaRPr lang="es-SV"/>
        </a:p>
      </dgm:t>
    </dgm:pt>
    <dgm:pt modelId="{15C079BC-76F3-47A0-8779-8C7CAB882A00}" type="sibTrans" cxnId="{A9C2CE16-A6E2-4111-BAA3-EB09DC7287E6}">
      <dgm:prSet/>
      <dgm:spPr/>
      <dgm:t>
        <a:bodyPr/>
        <a:lstStyle/>
        <a:p>
          <a:endParaRPr lang="es-SV"/>
        </a:p>
      </dgm:t>
    </dgm:pt>
    <dgm:pt modelId="{AEE54CBC-EE70-445A-B3BF-E5DBB7D6B572}">
      <dgm:prSet phldrT="[Texto]"/>
      <dgm:spPr/>
      <dgm:t>
        <a:bodyPr/>
        <a:lstStyle/>
        <a:p>
          <a:r>
            <a:rPr lang="es-MX" dirty="0" smtClean="0"/>
            <a:t>Mapeo del tejido organizativo del territorio</a:t>
          </a:r>
          <a:endParaRPr lang="es-SV" dirty="0"/>
        </a:p>
      </dgm:t>
    </dgm:pt>
    <dgm:pt modelId="{C402A816-5785-4B5E-8B09-DAA755199906}" type="parTrans" cxnId="{7801506A-6E59-4A7B-939E-A403B795E19C}">
      <dgm:prSet/>
      <dgm:spPr/>
      <dgm:t>
        <a:bodyPr/>
        <a:lstStyle/>
        <a:p>
          <a:endParaRPr lang="es-SV"/>
        </a:p>
      </dgm:t>
    </dgm:pt>
    <dgm:pt modelId="{3B37EA07-0A64-47A9-8FED-65AA1194D19D}" type="sibTrans" cxnId="{7801506A-6E59-4A7B-939E-A403B795E19C}">
      <dgm:prSet/>
      <dgm:spPr/>
      <dgm:t>
        <a:bodyPr/>
        <a:lstStyle/>
        <a:p>
          <a:endParaRPr lang="es-SV"/>
        </a:p>
      </dgm:t>
    </dgm:pt>
    <dgm:pt modelId="{C2F5C54A-F144-497A-B273-8202D1EDB369}">
      <dgm:prSet phldrT="[Texto]"/>
      <dgm:spPr/>
      <dgm:t>
        <a:bodyPr/>
        <a:lstStyle/>
        <a:p>
          <a:r>
            <a:rPr lang="es-MX" dirty="0" smtClean="0"/>
            <a:t>Facilitar síntesis de prioridades del tejido social</a:t>
          </a:r>
          <a:endParaRPr lang="es-SV" dirty="0"/>
        </a:p>
      </dgm:t>
    </dgm:pt>
    <dgm:pt modelId="{B95E87C4-2471-42A7-B052-85C71BA29C55}" type="parTrans" cxnId="{41C725E4-8C8A-4202-AD09-C2489BF5E952}">
      <dgm:prSet/>
      <dgm:spPr/>
      <dgm:t>
        <a:bodyPr/>
        <a:lstStyle/>
        <a:p>
          <a:endParaRPr lang="es-SV"/>
        </a:p>
      </dgm:t>
    </dgm:pt>
    <dgm:pt modelId="{24375802-DAAA-4356-A44D-E1B8BEFCB64B}" type="sibTrans" cxnId="{41C725E4-8C8A-4202-AD09-C2489BF5E952}">
      <dgm:prSet/>
      <dgm:spPr/>
      <dgm:t>
        <a:bodyPr/>
        <a:lstStyle/>
        <a:p>
          <a:endParaRPr lang="es-SV"/>
        </a:p>
      </dgm:t>
    </dgm:pt>
    <dgm:pt modelId="{1F616DBD-49E5-4F0B-ABC1-C6F7810E62F2}">
      <dgm:prSet phldrT="[Texto]"/>
      <dgm:spPr/>
      <dgm:t>
        <a:bodyPr/>
        <a:lstStyle/>
        <a:p>
          <a:endParaRPr lang="es-SV" dirty="0"/>
        </a:p>
      </dgm:t>
    </dgm:pt>
    <dgm:pt modelId="{F81B5B38-4DE1-4B47-B3EC-58E8485687B7}" type="parTrans" cxnId="{33FB4BE9-4F12-444C-A6D7-6346C7F68C2F}">
      <dgm:prSet/>
      <dgm:spPr/>
      <dgm:t>
        <a:bodyPr/>
        <a:lstStyle/>
        <a:p>
          <a:endParaRPr lang="es-SV"/>
        </a:p>
      </dgm:t>
    </dgm:pt>
    <dgm:pt modelId="{443181E9-77B0-4B01-BFAA-23099CE290A6}" type="sibTrans" cxnId="{33FB4BE9-4F12-444C-A6D7-6346C7F68C2F}">
      <dgm:prSet/>
      <dgm:spPr/>
      <dgm:t>
        <a:bodyPr/>
        <a:lstStyle/>
        <a:p>
          <a:endParaRPr lang="es-SV"/>
        </a:p>
      </dgm:t>
    </dgm:pt>
    <dgm:pt modelId="{D1F1FA8E-09B4-4B21-BB27-DC2AA6E8195E}" type="pres">
      <dgm:prSet presAssocID="{3249A613-0AA5-435C-B290-CB674D1397E8}" presName="arrowDiagram" presStyleCnt="0">
        <dgm:presLayoutVars>
          <dgm:chMax val="5"/>
          <dgm:dir/>
          <dgm:resizeHandles val="exact"/>
        </dgm:presLayoutVars>
      </dgm:prSet>
      <dgm:spPr/>
    </dgm:pt>
    <dgm:pt modelId="{FEA1B42A-429B-4868-9FE7-CF32036C11F0}" type="pres">
      <dgm:prSet presAssocID="{3249A613-0AA5-435C-B290-CB674D1397E8}" presName="arrow" presStyleLbl="bgShp" presStyleIdx="0" presStyleCn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9B98667F-B147-470D-A9D1-DC5DF9559370}" type="pres">
      <dgm:prSet presAssocID="{3249A613-0AA5-435C-B290-CB674D1397E8}" presName="arrowDiagram5" presStyleCnt="0"/>
      <dgm:spPr/>
    </dgm:pt>
    <dgm:pt modelId="{6F845E48-135E-433A-B4DE-207707DD71DD}" type="pres">
      <dgm:prSet presAssocID="{B5EBEE82-A09B-4CFC-BAB1-78B8A20C2855}" presName="bullet5a" presStyleLbl="node1" presStyleIdx="0" presStyleCnt="5"/>
      <dgm:spPr/>
    </dgm:pt>
    <dgm:pt modelId="{26E168FD-E0EE-49D3-A8CA-C6CA1577132A}" type="pres">
      <dgm:prSet presAssocID="{B5EBEE82-A09B-4CFC-BAB1-78B8A20C2855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0E1A308-90AE-4132-AB25-7D11FDE26A8C}" type="pres">
      <dgm:prSet presAssocID="{EDCD158F-5C8B-4E15-8E78-DCB9B42586DA}" presName="bullet5b" presStyleLbl="node1" presStyleIdx="1" presStyleCnt="5"/>
      <dgm:spPr/>
    </dgm:pt>
    <dgm:pt modelId="{8F78F560-6A06-48CF-88AA-2D1A30265EB4}" type="pres">
      <dgm:prSet presAssocID="{EDCD158F-5C8B-4E15-8E78-DCB9B42586D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107829F-0CFB-4072-82E5-5C5984A2FA47}" type="pres">
      <dgm:prSet presAssocID="{23EFEF5D-5589-439C-B281-D08826F0AD55}" presName="bullet5c" presStyleLbl="node1" presStyleIdx="2" presStyleCnt="5"/>
      <dgm:spPr/>
    </dgm:pt>
    <dgm:pt modelId="{208F5AAA-B203-45BB-AD7B-5DF2373BB11D}" type="pres">
      <dgm:prSet presAssocID="{23EFEF5D-5589-439C-B281-D08826F0AD55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59D9F8B-26B6-4EE6-BAEE-97264E21CF9E}" type="pres">
      <dgm:prSet presAssocID="{AEE54CBC-EE70-445A-B3BF-E5DBB7D6B572}" presName="bullet5d" presStyleLbl="node1" presStyleIdx="3" presStyleCnt="5"/>
      <dgm:spPr/>
    </dgm:pt>
    <dgm:pt modelId="{759DAAE3-B490-4083-8F34-FC22EB106328}" type="pres">
      <dgm:prSet presAssocID="{AEE54CBC-EE70-445A-B3BF-E5DBB7D6B57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CA25785-EFE3-49F8-85C1-E0A4437F4B77}" type="pres">
      <dgm:prSet presAssocID="{C2F5C54A-F144-497A-B273-8202D1EDB369}" presName="bullet5e" presStyleLbl="node1" presStyleIdx="4" presStyleCnt="5"/>
      <dgm:spPr/>
    </dgm:pt>
    <dgm:pt modelId="{94756997-773E-474B-93E1-13BE22C08B52}" type="pres">
      <dgm:prSet presAssocID="{C2F5C54A-F144-497A-B273-8202D1EDB369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1C725E4-8C8A-4202-AD09-C2489BF5E952}" srcId="{3249A613-0AA5-435C-B290-CB674D1397E8}" destId="{C2F5C54A-F144-497A-B273-8202D1EDB369}" srcOrd="4" destOrd="0" parTransId="{B95E87C4-2471-42A7-B052-85C71BA29C55}" sibTransId="{24375802-DAAA-4356-A44D-E1B8BEFCB64B}"/>
    <dgm:cxn modelId="{60B816B0-1EF1-497F-ACBB-A17B586AF654}" type="presOf" srcId="{C2F5C54A-F144-497A-B273-8202D1EDB369}" destId="{94756997-773E-474B-93E1-13BE22C08B52}" srcOrd="0" destOrd="0" presId="urn:microsoft.com/office/officeart/2005/8/layout/arrow2"/>
    <dgm:cxn modelId="{C7AC813B-7BD9-453E-AA0E-07E15B5E0A00}" type="presOf" srcId="{23EFEF5D-5589-439C-B281-D08826F0AD55}" destId="{208F5AAA-B203-45BB-AD7B-5DF2373BB11D}" srcOrd="0" destOrd="0" presId="urn:microsoft.com/office/officeart/2005/8/layout/arrow2"/>
    <dgm:cxn modelId="{614F87E7-79B9-4078-8D08-9D4ADB7F72B6}" type="presOf" srcId="{B5EBEE82-A09B-4CFC-BAB1-78B8A20C2855}" destId="{26E168FD-E0EE-49D3-A8CA-C6CA1577132A}" srcOrd="0" destOrd="0" presId="urn:microsoft.com/office/officeart/2005/8/layout/arrow2"/>
    <dgm:cxn modelId="{7801506A-6E59-4A7B-939E-A403B795E19C}" srcId="{3249A613-0AA5-435C-B290-CB674D1397E8}" destId="{AEE54CBC-EE70-445A-B3BF-E5DBB7D6B572}" srcOrd="3" destOrd="0" parTransId="{C402A816-5785-4B5E-8B09-DAA755199906}" sibTransId="{3B37EA07-0A64-47A9-8FED-65AA1194D19D}"/>
    <dgm:cxn modelId="{A9C2CE16-A6E2-4111-BAA3-EB09DC7287E6}" srcId="{3249A613-0AA5-435C-B290-CB674D1397E8}" destId="{23EFEF5D-5589-439C-B281-D08826F0AD55}" srcOrd="2" destOrd="0" parTransId="{36AD512A-1B43-402C-9513-C4F3E7814EDC}" sibTransId="{15C079BC-76F3-47A0-8779-8C7CAB882A00}"/>
    <dgm:cxn modelId="{E24276D4-E20C-4163-9979-9164FA91A7F4}" srcId="{3249A613-0AA5-435C-B290-CB674D1397E8}" destId="{EDCD158F-5C8B-4E15-8E78-DCB9B42586DA}" srcOrd="1" destOrd="0" parTransId="{338DE59C-B7DC-432A-B6A3-B425B989BB4B}" sibTransId="{5908F07C-E569-4BAD-99AF-D3F80A78E4F2}"/>
    <dgm:cxn modelId="{8AD97C23-6457-4B3A-9FD4-98E16E22E11B}" srcId="{3249A613-0AA5-435C-B290-CB674D1397E8}" destId="{B5EBEE82-A09B-4CFC-BAB1-78B8A20C2855}" srcOrd="0" destOrd="0" parTransId="{B3023479-1180-468E-8F85-E50FCE97E90D}" sibTransId="{54B283BE-3DE8-4E93-8C61-3F6962F59AF7}"/>
    <dgm:cxn modelId="{27F703B5-3AE5-4AC4-8FF2-E49B16C13A3B}" type="presOf" srcId="{3249A613-0AA5-435C-B290-CB674D1397E8}" destId="{D1F1FA8E-09B4-4B21-BB27-DC2AA6E8195E}" srcOrd="0" destOrd="0" presId="urn:microsoft.com/office/officeart/2005/8/layout/arrow2"/>
    <dgm:cxn modelId="{33FB4BE9-4F12-444C-A6D7-6346C7F68C2F}" srcId="{3249A613-0AA5-435C-B290-CB674D1397E8}" destId="{1F616DBD-49E5-4F0B-ABC1-C6F7810E62F2}" srcOrd="5" destOrd="0" parTransId="{F81B5B38-4DE1-4B47-B3EC-58E8485687B7}" sibTransId="{443181E9-77B0-4B01-BFAA-23099CE290A6}"/>
    <dgm:cxn modelId="{5807E3B1-8B53-4BBB-B0B1-B3669A6B0102}" type="presOf" srcId="{AEE54CBC-EE70-445A-B3BF-E5DBB7D6B572}" destId="{759DAAE3-B490-4083-8F34-FC22EB106328}" srcOrd="0" destOrd="0" presId="urn:microsoft.com/office/officeart/2005/8/layout/arrow2"/>
    <dgm:cxn modelId="{A52A126B-22A2-4B26-A818-28DE76D2AF34}" type="presOf" srcId="{EDCD158F-5C8B-4E15-8E78-DCB9B42586DA}" destId="{8F78F560-6A06-48CF-88AA-2D1A30265EB4}" srcOrd="0" destOrd="0" presId="urn:microsoft.com/office/officeart/2005/8/layout/arrow2"/>
    <dgm:cxn modelId="{99D7057F-B794-46CC-A8EE-D0B5B96A4EF2}" type="presParOf" srcId="{D1F1FA8E-09B4-4B21-BB27-DC2AA6E8195E}" destId="{FEA1B42A-429B-4868-9FE7-CF32036C11F0}" srcOrd="0" destOrd="0" presId="urn:microsoft.com/office/officeart/2005/8/layout/arrow2"/>
    <dgm:cxn modelId="{693BB480-89D6-4DC7-A2E6-B9132D957ECE}" type="presParOf" srcId="{D1F1FA8E-09B4-4B21-BB27-DC2AA6E8195E}" destId="{9B98667F-B147-470D-A9D1-DC5DF9559370}" srcOrd="1" destOrd="0" presId="urn:microsoft.com/office/officeart/2005/8/layout/arrow2"/>
    <dgm:cxn modelId="{4DE7DDFD-E875-4839-B3A1-320BE84E9420}" type="presParOf" srcId="{9B98667F-B147-470D-A9D1-DC5DF9559370}" destId="{6F845E48-135E-433A-B4DE-207707DD71DD}" srcOrd="0" destOrd="0" presId="urn:microsoft.com/office/officeart/2005/8/layout/arrow2"/>
    <dgm:cxn modelId="{FBE69087-78B3-4DA3-B5FF-7EDBBE3B9DBC}" type="presParOf" srcId="{9B98667F-B147-470D-A9D1-DC5DF9559370}" destId="{26E168FD-E0EE-49D3-A8CA-C6CA1577132A}" srcOrd="1" destOrd="0" presId="urn:microsoft.com/office/officeart/2005/8/layout/arrow2"/>
    <dgm:cxn modelId="{ECAFE6CE-A6C7-425A-84B6-2F849321C270}" type="presParOf" srcId="{9B98667F-B147-470D-A9D1-DC5DF9559370}" destId="{50E1A308-90AE-4132-AB25-7D11FDE26A8C}" srcOrd="2" destOrd="0" presId="urn:microsoft.com/office/officeart/2005/8/layout/arrow2"/>
    <dgm:cxn modelId="{4FF485AA-72AE-4A85-B3B7-A0925053840D}" type="presParOf" srcId="{9B98667F-B147-470D-A9D1-DC5DF9559370}" destId="{8F78F560-6A06-48CF-88AA-2D1A30265EB4}" srcOrd="3" destOrd="0" presId="urn:microsoft.com/office/officeart/2005/8/layout/arrow2"/>
    <dgm:cxn modelId="{EF4F1328-ED38-4B19-8B35-B100A7193B55}" type="presParOf" srcId="{9B98667F-B147-470D-A9D1-DC5DF9559370}" destId="{E107829F-0CFB-4072-82E5-5C5984A2FA47}" srcOrd="4" destOrd="0" presId="urn:microsoft.com/office/officeart/2005/8/layout/arrow2"/>
    <dgm:cxn modelId="{1BA60875-CD2F-44BC-A4C7-24C6BFE2BE70}" type="presParOf" srcId="{9B98667F-B147-470D-A9D1-DC5DF9559370}" destId="{208F5AAA-B203-45BB-AD7B-5DF2373BB11D}" srcOrd="5" destOrd="0" presId="urn:microsoft.com/office/officeart/2005/8/layout/arrow2"/>
    <dgm:cxn modelId="{28045477-5E8A-467C-8657-B2A4BA733B9F}" type="presParOf" srcId="{9B98667F-B147-470D-A9D1-DC5DF9559370}" destId="{459D9F8B-26B6-4EE6-BAEE-97264E21CF9E}" srcOrd="6" destOrd="0" presId="urn:microsoft.com/office/officeart/2005/8/layout/arrow2"/>
    <dgm:cxn modelId="{A0BACC24-403D-4549-A538-EB874BE2C718}" type="presParOf" srcId="{9B98667F-B147-470D-A9D1-DC5DF9559370}" destId="{759DAAE3-B490-4083-8F34-FC22EB106328}" srcOrd="7" destOrd="0" presId="urn:microsoft.com/office/officeart/2005/8/layout/arrow2"/>
    <dgm:cxn modelId="{584CAE27-43BA-4BA4-A2DE-598AC26061DF}" type="presParOf" srcId="{9B98667F-B147-470D-A9D1-DC5DF9559370}" destId="{ECA25785-EFE3-49F8-85C1-E0A4437F4B77}" srcOrd="8" destOrd="0" presId="urn:microsoft.com/office/officeart/2005/8/layout/arrow2"/>
    <dgm:cxn modelId="{AA94B0AB-B182-4F5C-B879-C00DB86AF3D6}" type="presParOf" srcId="{9B98667F-B147-470D-A9D1-DC5DF9559370}" destId="{94756997-773E-474B-93E1-13BE22C08B5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49A613-0AA5-435C-B290-CB674D1397E8}" type="doc">
      <dgm:prSet loTypeId="urn:microsoft.com/office/officeart/2005/8/layout/arrow2" loCatId="process" qsTypeId="urn:microsoft.com/office/officeart/2005/8/quickstyle/3d1" qsCatId="3D" csTypeId="urn:microsoft.com/office/officeart/2005/8/colors/accent6_5" csCatId="accent6" phldr="1"/>
      <dgm:spPr/>
    </dgm:pt>
    <dgm:pt modelId="{B5EBEE82-A09B-4CFC-BAB1-78B8A20C2855}">
      <dgm:prSet phldrT="[Texto]" custT="1"/>
      <dgm:spPr/>
      <dgm:t>
        <a:bodyPr/>
        <a:lstStyle/>
        <a:p>
          <a:r>
            <a:rPr lang="es-SV" sz="1800" dirty="0" smtClean="0"/>
            <a:t>Convocar Asamblea Ciudadana Departamental</a:t>
          </a:r>
          <a:endParaRPr lang="es-SV" sz="1800" dirty="0"/>
        </a:p>
      </dgm:t>
    </dgm:pt>
    <dgm:pt modelId="{B3023479-1180-468E-8F85-E50FCE97E90D}" type="parTrans" cxnId="{8AD97C23-6457-4B3A-9FD4-98E16E22E11B}">
      <dgm:prSet/>
      <dgm:spPr/>
      <dgm:t>
        <a:bodyPr/>
        <a:lstStyle/>
        <a:p>
          <a:endParaRPr lang="es-SV" sz="2800"/>
        </a:p>
      </dgm:t>
    </dgm:pt>
    <dgm:pt modelId="{54B283BE-3DE8-4E93-8C61-3F6962F59AF7}" type="sibTrans" cxnId="{8AD97C23-6457-4B3A-9FD4-98E16E22E11B}">
      <dgm:prSet/>
      <dgm:spPr/>
      <dgm:t>
        <a:bodyPr/>
        <a:lstStyle/>
        <a:p>
          <a:endParaRPr lang="es-SV" sz="2800"/>
        </a:p>
      </dgm:t>
    </dgm:pt>
    <dgm:pt modelId="{EDCD158F-5C8B-4E15-8E78-DCB9B42586DA}">
      <dgm:prSet phldrT="[Texto]" custT="1"/>
      <dgm:spPr/>
      <dgm:t>
        <a:bodyPr/>
        <a:lstStyle/>
        <a:p>
          <a:r>
            <a:rPr lang="es-MX" sz="1800" dirty="0" smtClean="0"/>
            <a:t>Concertar Plan del Territorio</a:t>
          </a:r>
          <a:endParaRPr lang="es-SV" sz="1800" dirty="0"/>
        </a:p>
      </dgm:t>
    </dgm:pt>
    <dgm:pt modelId="{338DE59C-B7DC-432A-B6A3-B425B989BB4B}" type="parTrans" cxnId="{E24276D4-E20C-4163-9979-9164FA91A7F4}">
      <dgm:prSet/>
      <dgm:spPr/>
      <dgm:t>
        <a:bodyPr/>
        <a:lstStyle/>
        <a:p>
          <a:endParaRPr lang="es-SV" sz="2800"/>
        </a:p>
      </dgm:t>
    </dgm:pt>
    <dgm:pt modelId="{5908F07C-E569-4BAD-99AF-D3F80A78E4F2}" type="sibTrans" cxnId="{E24276D4-E20C-4163-9979-9164FA91A7F4}">
      <dgm:prSet/>
      <dgm:spPr/>
      <dgm:t>
        <a:bodyPr/>
        <a:lstStyle/>
        <a:p>
          <a:endParaRPr lang="es-SV" sz="2800"/>
        </a:p>
      </dgm:t>
    </dgm:pt>
    <dgm:pt modelId="{23EFEF5D-5589-439C-B281-D08826F0AD55}">
      <dgm:prSet phldrT="[Texto]" custT="1"/>
      <dgm:spPr/>
      <dgm:t>
        <a:bodyPr/>
        <a:lstStyle/>
        <a:p>
          <a:r>
            <a:rPr lang="es-MX" sz="1800" dirty="0" smtClean="0"/>
            <a:t>Presentar y gestionar acuerdo de trabajo conjunto con Gobiernos Locales</a:t>
          </a:r>
          <a:endParaRPr lang="es-SV" sz="1800" dirty="0"/>
        </a:p>
      </dgm:t>
    </dgm:pt>
    <dgm:pt modelId="{36AD512A-1B43-402C-9513-C4F3E7814EDC}" type="parTrans" cxnId="{A9C2CE16-A6E2-4111-BAA3-EB09DC7287E6}">
      <dgm:prSet/>
      <dgm:spPr/>
      <dgm:t>
        <a:bodyPr/>
        <a:lstStyle/>
        <a:p>
          <a:endParaRPr lang="es-SV" sz="2800"/>
        </a:p>
      </dgm:t>
    </dgm:pt>
    <dgm:pt modelId="{15C079BC-76F3-47A0-8779-8C7CAB882A00}" type="sibTrans" cxnId="{A9C2CE16-A6E2-4111-BAA3-EB09DC7287E6}">
      <dgm:prSet/>
      <dgm:spPr/>
      <dgm:t>
        <a:bodyPr/>
        <a:lstStyle/>
        <a:p>
          <a:endParaRPr lang="es-SV" sz="2800"/>
        </a:p>
      </dgm:t>
    </dgm:pt>
    <dgm:pt modelId="{AEE54CBC-EE70-445A-B3BF-E5DBB7D6B572}">
      <dgm:prSet phldrT="[Texto]" custT="1"/>
      <dgm:spPr/>
      <dgm:t>
        <a:bodyPr/>
        <a:lstStyle/>
        <a:p>
          <a:r>
            <a:rPr lang="es-SV" sz="1800" dirty="0" smtClean="0"/>
            <a:t>Gestión del Financiamiento del Plan: Presupuestos 2015 y Gestión de cooperación interna y externa:</a:t>
          </a:r>
        </a:p>
        <a:p>
          <a:endParaRPr lang="es-SV" sz="1800" dirty="0" smtClean="0"/>
        </a:p>
        <a:p>
          <a:endParaRPr lang="es-SV" sz="1800" dirty="0"/>
        </a:p>
      </dgm:t>
    </dgm:pt>
    <dgm:pt modelId="{C402A816-5785-4B5E-8B09-DAA755199906}" type="parTrans" cxnId="{7801506A-6E59-4A7B-939E-A403B795E19C}">
      <dgm:prSet/>
      <dgm:spPr/>
      <dgm:t>
        <a:bodyPr/>
        <a:lstStyle/>
        <a:p>
          <a:endParaRPr lang="es-SV" sz="2800"/>
        </a:p>
      </dgm:t>
    </dgm:pt>
    <dgm:pt modelId="{3B37EA07-0A64-47A9-8FED-65AA1194D19D}" type="sibTrans" cxnId="{7801506A-6E59-4A7B-939E-A403B795E19C}">
      <dgm:prSet/>
      <dgm:spPr/>
      <dgm:t>
        <a:bodyPr/>
        <a:lstStyle/>
        <a:p>
          <a:endParaRPr lang="es-SV" sz="2800"/>
        </a:p>
      </dgm:t>
    </dgm:pt>
    <dgm:pt modelId="{C2F5C54A-F144-497A-B273-8202D1EDB369}">
      <dgm:prSet phldrT="[Texto]" custT="1"/>
      <dgm:spPr/>
      <dgm:t>
        <a:bodyPr/>
        <a:lstStyle/>
        <a:p>
          <a:r>
            <a:rPr lang="es-MX" sz="1800" dirty="0" smtClean="0"/>
            <a:t>Divulgación y gestión del Plan</a:t>
          </a:r>
        </a:p>
        <a:p>
          <a:endParaRPr lang="es-MX" sz="1800" dirty="0" smtClean="0"/>
        </a:p>
        <a:p>
          <a:r>
            <a:rPr lang="es-MX" sz="1800" dirty="0" smtClean="0"/>
            <a:t>Monitoreo y evaluación del plan</a:t>
          </a:r>
          <a:endParaRPr lang="es-SV" sz="1800" dirty="0"/>
        </a:p>
      </dgm:t>
    </dgm:pt>
    <dgm:pt modelId="{B95E87C4-2471-42A7-B052-85C71BA29C55}" type="parTrans" cxnId="{41C725E4-8C8A-4202-AD09-C2489BF5E952}">
      <dgm:prSet/>
      <dgm:spPr/>
      <dgm:t>
        <a:bodyPr/>
        <a:lstStyle/>
        <a:p>
          <a:endParaRPr lang="es-SV" sz="2800"/>
        </a:p>
      </dgm:t>
    </dgm:pt>
    <dgm:pt modelId="{24375802-DAAA-4356-A44D-E1B8BEFCB64B}" type="sibTrans" cxnId="{41C725E4-8C8A-4202-AD09-C2489BF5E952}">
      <dgm:prSet/>
      <dgm:spPr/>
      <dgm:t>
        <a:bodyPr/>
        <a:lstStyle/>
        <a:p>
          <a:endParaRPr lang="es-SV" sz="2800"/>
        </a:p>
      </dgm:t>
    </dgm:pt>
    <dgm:pt modelId="{1F616DBD-49E5-4F0B-ABC1-C6F7810E62F2}">
      <dgm:prSet phldrT="[Texto]"/>
      <dgm:spPr/>
      <dgm:t>
        <a:bodyPr/>
        <a:lstStyle/>
        <a:p>
          <a:endParaRPr lang="es-SV" sz="2800" dirty="0"/>
        </a:p>
      </dgm:t>
    </dgm:pt>
    <dgm:pt modelId="{F81B5B38-4DE1-4B47-B3EC-58E8485687B7}" type="parTrans" cxnId="{33FB4BE9-4F12-444C-A6D7-6346C7F68C2F}">
      <dgm:prSet/>
      <dgm:spPr/>
      <dgm:t>
        <a:bodyPr/>
        <a:lstStyle/>
        <a:p>
          <a:endParaRPr lang="es-SV" sz="2800"/>
        </a:p>
      </dgm:t>
    </dgm:pt>
    <dgm:pt modelId="{443181E9-77B0-4B01-BFAA-23099CE290A6}" type="sibTrans" cxnId="{33FB4BE9-4F12-444C-A6D7-6346C7F68C2F}">
      <dgm:prSet/>
      <dgm:spPr/>
      <dgm:t>
        <a:bodyPr/>
        <a:lstStyle/>
        <a:p>
          <a:endParaRPr lang="es-SV" sz="2800"/>
        </a:p>
      </dgm:t>
    </dgm:pt>
    <dgm:pt modelId="{D1F1FA8E-09B4-4B21-BB27-DC2AA6E8195E}" type="pres">
      <dgm:prSet presAssocID="{3249A613-0AA5-435C-B290-CB674D1397E8}" presName="arrowDiagram" presStyleCnt="0">
        <dgm:presLayoutVars>
          <dgm:chMax val="5"/>
          <dgm:dir/>
          <dgm:resizeHandles val="exact"/>
        </dgm:presLayoutVars>
      </dgm:prSet>
      <dgm:spPr/>
    </dgm:pt>
    <dgm:pt modelId="{FEA1B42A-429B-4868-9FE7-CF32036C11F0}" type="pres">
      <dgm:prSet presAssocID="{3249A613-0AA5-435C-B290-CB674D1397E8}" presName="arrow" presStyleLbl="bgShp" presStyleIdx="0" presStyleCn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9B98667F-B147-470D-A9D1-DC5DF9559370}" type="pres">
      <dgm:prSet presAssocID="{3249A613-0AA5-435C-B290-CB674D1397E8}" presName="arrowDiagram5" presStyleCnt="0"/>
      <dgm:spPr/>
    </dgm:pt>
    <dgm:pt modelId="{6F845E48-135E-433A-B4DE-207707DD71DD}" type="pres">
      <dgm:prSet presAssocID="{B5EBEE82-A09B-4CFC-BAB1-78B8A20C2855}" presName="bullet5a" presStyleLbl="node1" presStyleIdx="0" presStyleCnt="5"/>
      <dgm:spPr/>
    </dgm:pt>
    <dgm:pt modelId="{26E168FD-E0EE-49D3-A8CA-C6CA1577132A}" type="pres">
      <dgm:prSet presAssocID="{B5EBEE82-A09B-4CFC-BAB1-78B8A20C2855}" presName="textBox5a" presStyleLbl="revTx" presStyleIdx="0" presStyleCnt="5" custScaleX="13913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0E1A308-90AE-4132-AB25-7D11FDE26A8C}" type="pres">
      <dgm:prSet presAssocID="{EDCD158F-5C8B-4E15-8E78-DCB9B42586DA}" presName="bullet5b" presStyleLbl="node1" presStyleIdx="1" presStyleCnt="5"/>
      <dgm:spPr/>
    </dgm:pt>
    <dgm:pt modelId="{8F78F560-6A06-48CF-88AA-2D1A30265EB4}" type="pres">
      <dgm:prSet presAssocID="{EDCD158F-5C8B-4E15-8E78-DCB9B42586D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107829F-0CFB-4072-82E5-5C5984A2FA47}" type="pres">
      <dgm:prSet presAssocID="{23EFEF5D-5589-439C-B281-D08826F0AD55}" presName="bullet5c" presStyleLbl="node1" presStyleIdx="2" presStyleCnt="5"/>
      <dgm:spPr/>
    </dgm:pt>
    <dgm:pt modelId="{208F5AAA-B203-45BB-AD7B-5DF2373BB11D}" type="pres">
      <dgm:prSet presAssocID="{23EFEF5D-5589-439C-B281-D08826F0AD55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59D9F8B-26B6-4EE6-BAEE-97264E21CF9E}" type="pres">
      <dgm:prSet presAssocID="{AEE54CBC-EE70-445A-B3BF-E5DBB7D6B572}" presName="bullet5d" presStyleLbl="node1" presStyleIdx="3" presStyleCnt="5"/>
      <dgm:spPr/>
    </dgm:pt>
    <dgm:pt modelId="{759DAAE3-B490-4083-8F34-FC22EB106328}" type="pres">
      <dgm:prSet presAssocID="{AEE54CBC-EE70-445A-B3BF-E5DBB7D6B572}" presName="textBox5d" presStyleLbl="revTx" presStyleIdx="3" presStyleCnt="5" custScaleX="11172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CA25785-EFE3-49F8-85C1-E0A4437F4B77}" type="pres">
      <dgm:prSet presAssocID="{C2F5C54A-F144-497A-B273-8202D1EDB369}" presName="bullet5e" presStyleLbl="node1" presStyleIdx="4" presStyleCnt="5"/>
      <dgm:spPr/>
    </dgm:pt>
    <dgm:pt modelId="{94756997-773E-474B-93E1-13BE22C08B52}" type="pres">
      <dgm:prSet presAssocID="{C2F5C54A-F144-497A-B273-8202D1EDB369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1C725E4-8C8A-4202-AD09-C2489BF5E952}" srcId="{3249A613-0AA5-435C-B290-CB674D1397E8}" destId="{C2F5C54A-F144-497A-B273-8202D1EDB369}" srcOrd="4" destOrd="0" parTransId="{B95E87C4-2471-42A7-B052-85C71BA29C55}" sibTransId="{24375802-DAAA-4356-A44D-E1B8BEFCB64B}"/>
    <dgm:cxn modelId="{7583D5C4-49CA-4D38-BD44-FCB8EEF9A30A}" type="presOf" srcId="{B5EBEE82-A09B-4CFC-BAB1-78B8A20C2855}" destId="{26E168FD-E0EE-49D3-A8CA-C6CA1577132A}" srcOrd="0" destOrd="0" presId="urn:microsoft.com/office/officeart/2005/8/layout/arrow2"/>
    <dgm:cxn modelId="{90BB8778-0D98-44F5-9C7E-AEB2FA82812C}" type="presOf" srcId="{C2F5C54A-F144-497A-B273-8202D1EDB369}" destId="{94756997-773E-474B-93E1-13BE22C08B52}" srcOrd="0" destOrd="0" presId="urn:microsoft.com/office/officeart/2005/8/layout/arrow2"/>
    <dgm:cxn modelId="{9075A29E-9723-48B5-842C-10D39280F729}" type="presOf" srcId="{AEE54CBC-EE70-445A-B3BF-E5DBB7D6B572}" destId="{759DAAE3-B490-4083-8F34-FC22EB106328}" srcOrd="0" destOrd="0" presId="urn:microsoft.com/office/officeart/2005/8/layout/arrow2"/>
    <dgm:cxn modelId="{FF01D56C-DBA0-4C33-A814-046FDAEE50FD}" type="presOf" srcId="{EDCD158F-5C8B-4E15-8E78-DCB9B42586DA}" destId="{8F78F560-6A06-48CF-88AA-2D1A30265EB4}" srcOrd="0" destOrd="0" presId="urn:microsoft.com/office/officeart/2005/8/layout/arrow2"/>
    <dgm:cxn modelId="{DBD10A86-61B8-4DCF-8764-3BA9103A3437}" type="presOf" srcId="{3249A613-0AA5-435C-B290-CB674D1397E8}" destId="{D1F1FA8E-09B4-4B21-BB27-DC2AA6E8195E}" srcOrd="0" destOrd="0" presId="urn:microsoft.com/office/officeart/2005/8/layout/arrow2"/>
    <dgm:cxn modelId="{7801506A-6E59-4A7B-939E-A403B795E19C}" srcId="{3249A613-0AA5-435C-B290-CB674D1397E8}" destId="{AEE54CBC-EE70-445A-B3BF-E5DBB7D6B572}" srcOrd="3" destOrd="0" parTransId="{C402A816-5785-4B5E-8B09-DAA755199906}" sibTransId="{3B37EA07-0A64-47A9-8FED-65AA1194D19D}"/>
    <dgm:cxn modelId="{A9C2CE16-A6E2-4111-BAA3-EB09DC7287E6}" srcId="{3249A613-0AA5-435C-B290-CB674D1397E8}" destId="{23EFEF5D-5589-439C-B281-D08826F0AD55}" srcOrd="2" destOrd="0" parTransId="{36AD512A-1B43-402C-9513-C4F3E7814EDC}" sibTransId="{15C079BC-76F3-47A0-8779-8C7CAB882A00}"/>
    <dgm:cxn modelId="{E24276D4-E20C-4163-9979-9164FA91A7F4}" srcId="{3249A613-0AA5-435C-B290-CB674D1397E8}" destId="{EDCD158F-5C8B-4E15-8E78-DCB9B42586DA}" srcOrd="1" destOrd="0" parTransId="{338DE59C-B7DC-432A-B6A3-B425B989BB4B}" sibTransId="{5908F07C-E569-4BAD-99AF-D3F80A78E4F2}"/>
    <dgm:cxn modelId="{8AD97C23-6457-4B3A-9FD4-98E16E22E11B}" srcId="{3249A613-0AA5-435C-B290-CB674D1397E8}" destId="{B5EBEE82-A09B-4CFC-BAB1-78B8A20C2855}" srcOrd="0" destOrd="0" parTransId="{B3023479-1180-468E-8F85-E50FCE97E90D}" sibTransId="{54B283BE-3DE8-4E93-8C61-3F6962F59AF7}"/>
    <dgm:cxn modelId="{0FAE83E6-CE96-45D0-B250-368E8F483FC7}" type="presOf" srcId="{23EFEF5D-5589-439C-B281-D08826F0AD55}" destId="{208F5AAA-B203-45BB-AD7B-5DF2373BB11D}" srcOrd="0" destOrd="0" presId="urn:microsoft.com/office/officeart/2005/8/layout/arrow2"/>
    <dgm:cxn modelId="{33FB4BE9-4F12-444C-A6D7-6346C7F68C2F}" srcId="{3249A613-0AA5-435C-B290-CB674D1397E8}" destId="{1F616DBD-49E5-4F0B-ABC1-C6F7810E62F2}" srcOrd="5" destOrd="0" parTransId="{F81B5B38-4DE1-4B47-B3EC-58E8485687B7}" sibTransId="{443181E9-77B0-4B01-BFAA-23099CE290A6}"/>
    <dgm:cxn modelId="{CA7D7349-EE53-4534-8456-62551CD93864}" type="presParOf" srcId="{D1F1FA8E-09B4-4B21-BB27-DC2AA6E8195E}" destId="{FEA1B42A-429B-4868-9FE7-CF32036C11F0}" srcOrd="0" destOrd="0" presId="urn:microsoft.com/office/officeart/2005/8/layout/arrow2"/>
    <dgm:cxn modelId="{A29F1220-FA33-4B3A-82A8-10CB5EAE4552}" type="presParOf" srcId="{D1F1FA8E-09B4-4B21-BB27-DC2AA6E8195E}" destId="{9B98667F-B147-470D-A9D1-DC5DF9559370}" srcOrd="1" destOrd="0" presId="urn:microsoft.com/office/officeart/2005/8/layout/arrow2"/>
    <dgm:cxn modelId="{3B442525-EF8F-4643-A303-BFC818D0DF71}" type="presParOf" srcId="{9B98667F-B147-470D-A9D1-DC5DF9559370}" destId="{6F845E48-135E-433A-B4DE-207707DD71DD}" srcOrd="0" destOrd="0" presId="urn:microsoft.com/office/officeart/2005/8/layout/arrow2"/>
    <dgm:cxn modelId="{919E0D2E-277B-458B-BCBA-AFCC1C069BF1}" type="presParOf" srcId="{9B98667F-B147-470D-A9D1-DC5DF9559370}" destId="{26E168FD-E0EE-49D3-A8CA-C6CA1577132A}" srcOrd="1" destOrd="0" presId="urn:microsoft.com/office/officeart/2005/8/layout/arrow2"/>
    <dgm:cxn modelId="{1C957CFF-EF37-4219-90B4-DE64D1AA3DA0}" type="presParOf" srcId="{9B98667F-B147-470D-A9D1-DC5DF9559370}" destId="{50E1A308-90AE-4132-AB25-7D11FDE26A8C}" srcOrd="2" destOrd="0" presId="urn:microsoft.com/office/officeart/2005/8/layout/arrow2"/>
    <dgm:cxn modelId="{6A7CC285-EDEA-41FF-8E46-E0B2B9092A96}" type="presParOf" srcId="{9B98667F-B147-470D-A9D1-DC5DF9559370}" destId="{8F78F560-6A06-48CF-88AA-2D1A30265EB4}" srcOrd="3" destOrd="0" presId="urn:microsoft.com/office/officeart/2005/8/layout/arrow2"/>
    <dgm:cxn modelId="{4C0EDCCC-DB8B-47D3-B673-8F25E568C7F4}" type="presParOf" srcId="{9B98667F-B147-470D-A9D1-DC5DF9559370}" destId="{E107829F-0CFB-4072-82E5-5C5984A2FA47}" srcOrd="4" destOrd="0" presId="urn:microsoft.com/office/officeart/2005/8/layout/arrow2"/>
    <dgm:cxn modelId="{9A35119F-9F5E-42DA-9E25-0B2002C68C86}" type="presParOf" srcId="{9B98667F-B147-470D-A9D1-DC5DF9559370}" destId="{208F5AAA-B203-45BB-AD7B-5DF2373BB11D}" srcOrd="5" destOrd="0" presId="urn:microsoft.com/office/officeart/2005/8/layout/arrow2"/>
    <dgm:cxn modelId="{839B2B3D-026D-427A-9AEC-0A4F177A3C82}" type="presParOf" srcId="{9B98667F-B147-470D-A9D1-DC5DF9559370}" destId="{459D9F8B-26B6-4EE6-BAEE-97264E21CF9E}" srcOrd="6" destOrd="0" presId="urn:microsoft.com/office/officeart/2005/8/layout/arrow2"/>
    <dgm:cxn modelId="{ABE2E791-0184-4B2F-9A19-BD8DBF7261FC}" type="presParOf" srcId="{9B98667F-B147-470D-A9D1-DC5DF9559370}" destId="{759DAAE3-B490-4083-8F34-FC22EB106328}" srcOrd="7" destOrd="0" presId="urn:microsoft.com/office/officeart/2005/8/layout/arrow2"/>
    <dgm:cxn modelId="{70801F4F-29C2-4030-8466-5D6C276C659C}" type="presParOf" srcId="{9B98667F-B147-470D-A9D1-DC5DF9559370}" destId="{ECA25785-EFE3-49F8-85C1-E0A4437F4B77}" srcOrd="8" destOrd="0" presId="urn:microsoft.com/office/officeart/2005/8/layout/arrow2"/>
    <dgm:cxn modelId="{3D99EB06-68E9-4578-B47C-9BA67E6185A7}" type="presParOf" srcId="{9B98667F-B147-470D-A9D1-DC5DF9559370}" destId="{94756997-773E-474B-93E1-13BE22C08B5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F6F38A-1EE7-43ED-A467-BEFAEEE47C1A}" type="doc">
      <dgm:prSet loTypeId="urn:microsoft.com/office/officeart/2005/8/layout/target2" loCatId="relationship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lang="es-SV"/>
        </a:p>
      </dgm:t>
    </dgm:pt>
    <dgm:pt modelId="{6D9B25B0-ECF9-4026-BFB3-25619A34CE40}">
      <dgm:prSet phldrT="[Texto]" custT="1"/>
      <dgm:spPr/>
      <dgm:t>
        <a:bodyPr/>
        <a:lstStyle/>
        <a:p>
          <a:pPr algn="ctr"/>
          <a:r>
            <a:rPr lang="es-SV" sz="3200" dirty="0" smtClean="0"/>
            <a:t>PLAN DEL TERRITORIO</a:t>
          </a:r>
          <a:endParaRPr lang="es-SV" sz="3200" dirty="0"/>
        </a:p>
      </dgm:t>
    </dgm:pt>
    <dgm:pt modelId="{B8D522F7-7CE2-4AD9-BD37-D1B798C1973A}" type="parTrans" cxnId="{3D0C744B-F96D-4307-B360-34CF16171C5A}">
      <dgm:prSet/>
      <dgm:spPr/>
      <dgm:t>
        <a:bodyPr/>
        <a:lstStyle/>
        <a:p>
          <a:endParaRPr lang="es-SV" sz="2000"/>
        </a:p>
      </dgm:t>
    </dgm:pt>
    <dgm:pt modelId="{1BAFE109-29DC-4F39-8D1D-B9BC2FC1B212}" type="sibTrans" cxnId="{3D0C744B-F96D-4307-B360-34CF16171C5A}">
      <dgm:prSet/>
      <dgm:spPr/>
      <dgm:t>
        <a:bodyPr/>
        <a:lstStyle/>
        <a:p>
          <a:endParaRPr lang="es-SV" sz="2000"/>
        </a:p>
      </dgm:t>
    </dgm:pt>
    <dgm:pt modelId="{20EBAF57-F413-4905-9FF3-27B8CCD6EA41}">
      <dgm:prSet phldrT="[Texto]" custT="1"/>
      <dgm:spPr/>
      <dgm:t>
        <a:bodyPr/>
        <a:lstStyle/>
        <a:p>
          <a:r>
            <a:rPr lang="es-SV" sz="1800" dirty="0" smtClean="0"/>
            <a:t>Negociación entre prioridades de ACD y el plan del GGD</a:t>
          </a:r>
          <a:endParaRPr lang="es-SV" sz="1800" dirty="0"/>
        </a:p>
      </dgm:t>
    </dgm:pt>
    <dgm:pt modelId="{DBAFDBA5-78C7-428E-996E-810BA47C986E}" type="parTrans" cxnId="{7C265B91-A14C-494C-8258-720D74CD8CD9}">
      <dgm:prSet/>
      <dgm:spPr/>
      <dgm:t>
        <a:bodyPr/>
        <a:lstStyle/>
        <a:p>
          <a:endParaRPr lang="es-SV" sz="2000"/>
        </a:p>
      </dgm:t>
    </dgm:pt>
    <dgm:pt modelId="{AC0860CA-FB4F-489E-B826-3D8AA3C1A6C8}" type="sibTrans" cxnId="{7C265B91-A14C-494C-8258-720D74CD8CD9}">
      <dgm:prSet/>
      <dgm:spPr/>
      <dgm:t>
        <a:bodyPr/>
        <a:lstStyle/>
        <a:p>
          <a:endParaRPr lang="es-SV" sz="2000"/>
        </a:p>
      </dgm:t>
    </dgm:pt>
    <dgm:pt modelId="{508E436C-55E7-4720-A527-4CA9A085CA5A}">
      <dgm:prSet phldrT="[Texto]" custT="1"/>
      <dgm:spPr/>
      <dgm:t>
        <a:bodyPr/>
        <a:lstStyle/>
        <a:p>
          <a:r>
            <a:rPr lang="es-SV" sz="1800" dirty="0" smtClean="0"/>
            <a:t>Gestión con CDA, Cooperación y Empresa Privada</a:t>
          </a:r>
          <a:endParaRPr lang="es-SV" sz="1800" dirty="0"/>
        </a:p>
      </dgm:t>
    </dgm:pt>
    <dgm:pt modelId="{5091E560-F0A7-40C9-9F22-C93AE6137009}" type="parTrans" cxnId="{3D39B3B8-4BFC-4068-AA8C-703DE1F0822C}">
      <dgm:prSet/>
      <dgm:spPr/>
      <dgm:t>
        <a:bodyPr/>
        <a:lstStyle/>
        <a:p>
          <a:endParaRPr lang="es-SV" sz="2000"/>
        </a:p>
      </dgm:t>
    </dgm:pt>
    <dgm:pt modelId="{82157AE3-B7C4-4B6C-BF8C-6AA42AD9DE39}" type="sibTrans" cxnId="{3D39B3B8-4BFC-4068-AA8C-703DE1F0822C}">
      <dgm:prSet/>
      <dgm:spPr/>
      <dgm:t>
        <a:bodyPr/>
        <a:lstStyle/>
        <a:p>
          <a:endParaRPr lang="es-SV" sz="2000"/>
        </a:p>
      </dgm:t>
    </dgm:pt>
    <dgm:pt modelId="{E932FE1D-9800-4C1C-B4F1-AEBA71ABF2CB}">
      <dgm:prSet phldrT="[Texto]" custT="1"/>
      <dgm:spPr/>
      <dgm:t>
        <a:bodyPr/>
        <a:lstStyle/>
        <a:p>
          <a:pPr algn="ctr"/>
          <a:r>
            <a:rPr lang="es-SV" sz="3200" dirty="0" smtClean="0"/>
            <a:t>AGENDA SOCIAL DEPARTAMENTAL</a:t>
          </a:r>
          <a:endParaRPr lang="es-SV" sz="3200" dirty="0"/>
        </a:p>
      </dgm:t>
    </dgm:pt>
    <dgm:pt modelId="{70EE6806-B743-49BF-90DC-60FC63092887}" type="parTrans" cxnId="{1BC53837-E169-4A13-ACE3-0887DEE45555}">
      <dgm:prSet/>
      <dgm:spPr/>
      <dgm:t>
        <a:bodyPr/>
        <a:lstStyle/>
        <a:p>
          <a:endParaRPr lang="es-SV" sz="2000"/>
        </a:p>
      </dgm:t>
    </dgm:pt>
    <dgm:pt modelId="{E8AEA4BE-F689-4BEA-916B-655FF7C6BB7C}" type="sibTrans" cxnId="{1BC53837-E169-4A13-ACE3-0887DEE45555}">
      <dgm:prSet/>
      <dgm:spPr/>
      <dgm:t>
        <a:bodyPr/>
        <a:lstStyle/>
        <a:p>
          <a:endParaRPr lang="es-SV" sz="2000"/>
        </a:p>
      </dgm:t>
    </dgm:pt>
    <dgm:pt modelId="{C526CBCE-03B2-4FE6-A7E6-C5C736D5782B}">
      <dgm:prSet phldrT="[Texto]" custT="1"/>
      <dgm:spPr/>
      <dgm:t>
        <a:bodyPr/>
        <a:lstStyle/>
        <a:p>
          <a:r>
            <a:rPr lang="es-SV" sz="1800" dirty="0" smtClean="0"/>
            <a:t>ACD</a:t>
          </a:r>
        </a:p>
        <a:p>
          <a:r>
            <a:rPr lang="es-SV" sz="1800" dirty="0" smtClean="0"/>
            <a:t>(ORGANIZACIONES SOCIALES)</a:t>
          </a:r>
          <a:endParaRPr lang="es-SV" sz="1800" dirty="0"/>
        </a:p>
      </dgm:t>
    </dgm:pt>
    <dgm:pt modelId="{5DD7DF84-9E64-4803-9D59-8CB78C0570F6}" type="parTrans" cxnId="{77808590-2B58-4D26-8E98-FDC9C607943F}">
      <dgm:prSet/>
      <dgm:spPr/>
      <dgm:t>
        <a:bodyPr/>
        <a:lstStyle/>
        <a:p>
          <a:endParaRPr lang="es-SV" sz="2000"/>
        </a:p>
      </dgm:t>
    </dgm:pt>
    <dgm:pt modelId="{06FC5801-CF9E-43C6-9B2D-5288B1AFE672}" type="sibTrans" cxnId="{77808590-2B58-4D26-8E98-FDC9C607943F}">
      <dgm:prSet/>
      <dgm:spPr/>
      <dgm:t>
        <a:bodyPr/>
        <a:lstStyle/>
        <a:p>
          <a:endParaRPr lang="es-SV" sz="2000"/>
        </a:p>
      </dgm:t>
    </dgm:pt>
    <dgm:pt modelId="{D9B6726D-5239-473D-BBF0-0C17F210C3A8}">
      <dgm:prSet phldrT="[Texto]" custT="1"/>
      <dgm:spPr/>
      <dgm:t>
        <a:bodyPr/>
        <a:lstStyle/>
        <a:p>
          <a:r>
            <a:rPr lang="es-SV" sz="1800" dirty="0" smtClean="0"/>
            <a:t>Autogestión, Cooperación Nacional e Internacional</a:t>
          </a:r>
          <a:endParaRPr lang="es-SV" sz="1800" dirty="0"/>
        </a:p>
      </dgm:t>
    </dgm:pt>
    <dgm:pt modelId="{5E2DA3F2-CDA2-4121-B8A3-1ECB5CA0C459}" type="parTrans" cxnId="{DBD711EF-73EA-410F-8A15-52099DE54B8E}">
      <dgm:prSet/>
      <dgm:spPr/>
      <dgm:t>
        <a:bodyPr/>
        <a:lstStyle/>
        <a:p>
          <a:endParaRPr lang="es-SV" sz="2000"/>
        </a:p>
      </dgm:t>
    </dgm:pt>
    <dgm:pt modelId="{34EBB62B-03D8-4D64-9B60-09B4EED30C46}" type="sibTrans" cxnId="{DBD711EF-73EA-410F-8A15-52099DE54B8E}">
      <dgm:prSet/>
      <dgm:spPr/>
      <dgm:t>
        <a:bodyPr/>
        <a:lstStyle/>
        <a:p>
          <a:endParaRPr lang="es-SV" sz="2000"/>
        </a:p>
      </dgm:t>
    </dgm:pt>
    <dgm:pt modelId="{29BDAD5A-1168-414C-8FF2-F6BE16DB03BF}">
      <dgm:prSet phldrT="[Texto]" custT="1"/>
      <dgm:spPr/>
      <dgm:t>
        <a:bodyPr/>
        <a:lstStyle/>
        <a:p>
          <a:r>
            <a:rPr lang="es-SV" sz="3200" dirty="0" smtClean="0"/>
            <a:t>AGENDA SOCIAL MUNICIPAL</a:t>
          </a:r>
          <a:endParaRPr lang="es-SV" sz="3200" dirty="0"/>
        </a:p>
      </dgm:t>
    </dgm:pt>
    <dgm:pt modelId="{C0FD2F2D-995E-4FA6-8971-5B16622D76AF}" type="parTrans" cxnId="{A0079335-0932-4AF8-B945-3A7FF49CF17A}">
      <dgm:prSet/>
      <dgm:spPr/>
      <dgm:t>
        <a:bodyPr/>
        <a:lstStyle/>
        <a:p>
          <a:endParaRPr lang="es-SV" sz="2000"/>
        </a:p>
      </dgm:t>
    </dgm:pt>
    <dgm:pt modelId="{A107DF34-1EB0-4220-9321-225B93EFE3E0}" type="sibTrans" cxnId="{A0079335-0932-4AF8-B945-3A7FF49CF17A}">
      <dgm:prSet/>
      <dgm:spPr/>
      <dgm:t>
        <a:bodyPr/>
        <a:lstStyle/>
        <a:p>
          <a:endParaRPr lang="es-SV" sz="2000"/>
        </a:p>
      </dgm:t>
    </dgm:pt>
    <dgm:pt modelId="{AC3C04B2-466B-4922-B8C6-2EA5B5FC106F}">
      <dgm:prSet phldrT="[Texto]" custT="1"/>
      <dgm:spPr/>
      <dgm:t>
        <a:bodyPr/>
        <a:lstStyle/>
        <a:p>
          <a:r>
            <a:rPr lang="es-SV" sz="1800" dirty="0" smtClean="0"/>
            <a:t>ORGANIZACIONES SOCIALES, CIUDADANOS Y CIUDADANAS</a:t>
          </a:r>
          <a:endParaRPr lang="es-SV" sz="1800" dirty="0"/>
        </a:p>
      </dgm:t>
    </dgm:pt>
    <dgm:pt modelId="{5EBC0D92-74BE-4C33-B8D7-A043680F3E69}" type="parTrans" cxnId="{25A13480-9E8A-4CD3-B601-B6240216D22B}">
      <dgm:prSet/>
      <dgm:spPr/>
      <dgm:t>
        <a:bodyPr/>
        <a:lstStyle/>
        <a:p>
          <a:endParaRPr lang="es-SV" sz="2000"/>
        </a:p>
      </dgm:t>
    </dgm:pt>
    <dgm:pt modelId="{23211A9C-7E8D-439B-9E3A-8FC0C451F4B4}" type="sibTrans" cxnId="{25A13480-9E8A-4CD3-B601-B6240216D22B}">
      <dgm:prSet/>
      <dgm:spPr/>
      <dgm:t>
        <a:bodyPr/>
        <a:lstStyle/>
        <a:p>
          <a:endParaRPr lang="es-SV" sz="2000"/>
        </a:p>
      </dgm:t>
    </dgm:pt>
    <dgm:pt modelId="{FF98C27D-9041-4B58-AADF-614F6C5A7DFA}">
      <dgm:prSet phldrT="[Texto]" custT="1"/>
      <dgm:spPr/>
      <dgm:t>
        <a:bodyPr/>
        <a:lstStyle/>
        <a:p>
          <a:r>
            <a:rPr lang="es-SV" sz="1800" dirty="0" smtClean="0"/>
            <a:t>Autogestión y Gestión con Alcaldía y Cooperación</a:t>
          </a:r>
          <a:endParaRPr lang="es-SV" sz="1800" dirty="0"/>
        </a:p>
      </dgm:t>
    </dgm:pt>
    <dgm:pt modelId="{F27DAF4E-25CE-414F-9CD1-1A9C815099D1}" type="parTrans" cxnId="{757091BF-A872-4E6F-88A0-58CC8FDAD936}">
      <dgm:prSet/>
      <dgm:spPr/>
      <dgm:t>
        <a:bodyPr/>
        <a:lstStyle/>
        <a:p>
          <a:endParaRPr lang="es-SV" sz="2000"/>
        </a:p>
      </dgm:t>
    </dgm:pt>
    <dgm:pt modelId="{116D1832-AF09-4A7F-AC7D-8FDFF57A8C7C}" type="sibTrans" cxnId="{757091BF-A872-4E6F-88A0-58CC8FDAD936}">
      <dgm:prSet/>
      <dgm:spPr/>
      <dgm:t>
        <a:bodyPr/>
        <a:lstStyle/>
        <a:p>
          <a:endParaRPr lang="es-SV" sz="2000"/>
        </a:p>
      </dgm:t>
    </dgm:pt>
    <dgm:pt modelId="{EDB67381-C763-4776-98AA-BEC0F4D804F0}" type="pres">
      <dgm:prSet presAssocID="{2EF6F38A-1EE7-43ED-A467-BEFAEEE47C1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C3AD970E-201D-4F71-9C42-D7D6C239ABDC}" type="pres">
      <dgm:prSet presAssocID="{2EF6F38A-1EE7-43ED-A467-BEFAEEE47C1A}" presName="outerBox" presStyleCnt="0"/>
      <dgm:spPr/>
      <dgm:t>
        <a:bodyPr/>
        <a:lstStyle/>
        <a:p>
          <a:endParaRPr lang="es-SV"/>
        </a:p>
      </dgm:t>
    </dgm:pt>
    <dgm:pt modelId="{D342FB43-C51B-4841-B37C-5EA5674A8523}" type="pres">
      <dgm:prSet presAssocID="{2EF6F38A-1EE7-43ED-A467-BEFAEEE47C1A}" presName="outerBoxParent" presStyleLbl="node1" presStyleIdx="0" presStyleCnt="3"/>
      <dgm:spPr/>
      <dgm:t>
        <a:bodyPr/>
        <a:lstStyle/>
        <a:p>
          <a:endParaRPr lang="es-SV"/>
        </a:p>
      </dgm:t>
    </dgm:pt>
    <dgm:pt modelId="{91672B1D-1FCA-42F0-B231-DFCBDB802616}" type="pres">
      <dgm:prSet presAssocID="{2EF6F38A-1EE7-43ED-A467-BEFAEEE47C1A}" presName="outerBoxChildren" presStyleCnt="0"/>
      <dgm:spPr/>
      <dgm:t>
        <a:bodyPr/>
        <a:lstStyle/>
        <a:p>
          <a:endParaRPr lang="es-SV"/>
        </a:p>
      </dgm:t>
    </dgm:pt>
    <dgm:pt modelId="{8B71CFC1-C3BD-44C5-B0D2-641A8F12FB26}" type="pres">
      <dgm:prSet presAssocID="{20EBAF57-F413-4905-9FF3-27B8CCD6EA41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B56A725-8E39-4601-9745-9C79E254B550}" type="pres">
      <dgm:prSet presAssocID="{AC0860CA-FB4F-489E-B826-3D8AA3C1A6C8}" presName="outerSibTrans" presStyleCnt="0"/>
      <dgm:spPr/>
      <dgm:t>
        <a:bodyPr/>
        <a:lstStyle/>
        <a:p>
          <a:endParaRPr lang="es-SV"/>
        </a:p>
      </dgm:t>
    </dgm:pt>
    <dgm:pt modelId="{0261B600-C789-41FE-A1B0-8CD36425CC60}" type="pres">
      <dgm:prSet presAssocID="{508E436C-55E7-4720-A527-4CA9A085CA5A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616B88B-261D-48A3-8065-FB7BE1F29D48}" type="pres">
      <dgm:prSet presAssocID="{2EF6F38A-1EE7-43ED-A467-BEFAEEE47C1A}" presName="middleBox" presStyleCnt="0"/>
      <dgm:spPr/>
      <dgm:t>
        <a:bodyPr/>
        <a:lstStyle/>
        <a:p>
          <a:endParaRPr lang="es-SV"/>
        </a:p>
      </dgm:t>
    </dgm:pt>
    <dgm:pt modelId="{6B73A5E8-901E-4471-89D6-573A645AD9D1}" type="pres">
      <dgm:prSet presAssocID="{2EF6F38A-1EE7-43ED-A467-BEFAEEE47C1A}" presName="middleBoxParent" presStyleLbl="node1" presStyleIdx="1" presStyleCnt="3"/>
      <dgm:spPr/>
      <dgm:t>
        <a:bodyPr/>
        <a:lstStyle/>
        <a:p>
          <a:endParaRPr lang="es-SV"/>
        </a:p>
      </dgm:t>
    </dgm:pt>
    <dgm:pt modelId="{F3B3174E-3680-4446-8039-5ED32E6FE919}" type="pres">
      <dgm:prSet presAssocID="{2EF6F38A-1EE7-43ED-A467-BEFAEEE47C1A}" presName="middleBoxChildren" presStyleCnt="0"/>
      <dgm:spPr/>
      <dgm:t>
        <a:bodyPr/>
        <a:lstStyle/>
        <a:p>
          <a:endParaRPr lang="es-SV"/>
        </a:p>
      </dgm:t>
    </dgm:pt>
    <dgm:pt modelId="{2C5B2D15-979D-4C81-9B69-71F7444D7958}" type="pres">
      <dgm:prSet presAssocID="{C526CBCE-03B2-4FE6-A7E6-C5C736D5782B}" presName="mChild" presStyleLbl="fgAcc1" presStyleIdx="2" presStyleCnt="6" custScaleX="114247" custScaleY="107998" custLinFactY="-25658" custLinFactNeighborX="-1344" custLinFactNeighborY="-10000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3AD80C2-34DA-44D3-802C-431C37A543FE}" type="pres">
      <dgm:prSet presAssocID="{06FC5801-CF9E-43C6-9B2D-5288B1AFE672}" presName="middleSibTrans" presStyleCnt="0"/>
      <dgm:spPr/>
      <dgm:t>
        <a:bodyPr/>
        <a:lstStyle/>
        <a:p>
          <a:endParaRPr lang="es-SV"/>
        </a:p>
      </dgm:t>
    </dgm:pt>
    <dgm:pt modelId="{6FA57CC6-CBD3-4B3C-8BB3-BE686CE3EB80}" type="pres">
      <dgm:prSet presAssocID="{D9B6726D-5239-473D-BBF0-0C17F210C3A8}" presName="mChild" presStyleLbl="fgAcc1" presStyleIdx="3" presStyleCnt="6" custScaleX="12231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AE3EFA2-1538-4DF5-A867-E152F21F20FA}" type="pres">
      <dgm:prSet presAssocID="{2EF6F38A-1EE7-43ED-A467-BEFAEEE47C1A}" presName="centerBox" presStyleCnt="0"/>
      <dgm:spPr/>
      <dgm:t>
        <a:bodyPr/>
        <a:lstStyle/>
        <a:p>
          <a:endParaRPr lang="es-SV"/>
        </a:p>
      </dgm:t>
    </dgm:pt>
    <dgm:pt modelId="{5363EC1E-3A33-45E1-A5B7-41245ECFEF5F}" type="pres">
      <dgm:prSet presAssocID="{2EF6F38A-1EE7-43ED-A467-BEFAEEE47C1A}" presName="centerBoxParent" presStyleLbl="node1" presStyleIdx="2" presStyleCnt="3"/>
      <dgm:spPr/>
      <dgm:t>
        <a:bodyPr/>
        <a:lstStyle/>
        <a:p>
          <a:endParaRPr lang="es-SV"/>
        </a:p>
      </dgm:t>
    </dgm:pt>
    <dgm:pt modelId="{8BB3E1A6-3214-4926-A96E-DD1883997A3C}" type="pres">
      <dgm:prSet presAssocID="{2EF6F38A-1EE7-43ED-A467-BEFAEEE47C1A}" presName="centerBoxChildren" presStyleCnt="0"/>
      <dgm:spPr/>
      <dgm:t>
        <a:bodyPr/>
        <a:lstStyle/>
        <a:p>
          <a:endParaRPr lang="es-SV"/>
        </a:p>
      </dgm:t>
    </dgm:pt>
    <dgm:pt modelId="{799395C2-DCE8-4FBA-B062-80A0773D7FD8}" type="pres">
      <dgm:prSet presAssocID="{AC3C04B2-466B-4922-B8C6-2EA5B5FC106F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6822FECB-4EA6-4C6C-B1F8-7FEFBA2FD345}" type="pres">
      <dgm:prSet presAssocID="{23211A9C-7E8D-439B-9E3A-8FC0C451F4B4}" presName="centerSibTrans" presStyleCnt="0"/>
      <dgm:spPr/>
      <dgm:t>
        <a:bodyPr/>
        <a:lstStyle/>
        <a:p>
          <a:endParaRPr lang="es-SV"/>
        </a:p>
      </dgm:t>
    </dgm:pt>
    <dgm:pt modelId="{8C128BC1-D7E3-4801-817F-6CA3EF32BFEB}" type="pres">
      <dgm:prSet presAssocID="{FF98C27D-9041-4B58-AADF-614F6C5A7DFA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BD711EF-73EA-410F-8A15-52099DE54B8E}" srcId="{E932FE1D-9800-4C1C-B4F1-AEBA71ABF2CB}" destId="{D9B6726D-5239-473D-BBF0-0C17F210C3A8}" srcOrd="1" destOrd="0" parTransId="{5E2DA3F2-CDA2-4121-B8A3-1ECB5CA0C459}" sibTransId="{34EBB62B-03D8-4D64-9B60-09B4EED30C46}"/>
    <dgm:cxn modelId="{DC7462A3-00B5-4615-AB25-3E75A847A1C8}" type="presOf" srcId="{6D9B25B0-ECF9-4026-BFB3-25619A34CE40}" destId="{D342FB43-C51B-4841-B37C-5EA5674A8523}" srcOrd="0" destOrd="0" presId="urn:microsoft.com/office/officeart/2005/8/layout/target2"/>
    <dgm:cxn modelId="{3D0C744B-F96D-4307-B360-34CF16171C5A}" srcId="{2EF6F38A-1EE7-43ED-A467-BEFAEEE47C1A}" destId="{6D9B25B0-ECF9-4026-BFB3-25619A34CE40}" srcOrd="0" destOrd="0" parTransId="{B8D522F7-7CE2-4AD9-BD37-D1B798C1973A}" sibTransId="{1BAFE109-29DC-4F39-8D1D-B9BC2FC1B212}"/>
    <dgm:cxn modelId="{A0079335-0932-4AF8-B945-3A7FF49CF17A}" srcId="{2EF6F38A-1EE7-43ED-A467-BEFAEEE47C1A}" destId="{29BDAD5A-1168-414C-8FF2-F6BE16DB03BF}" srcOrd="2" destOrd="0" parTransId="{C0FD2F2D-995E-4FA6-8971-5B16622D76AF}" sibTransId="{A107DF34-1EB0-4220-9321-225B93EFE3E0}"/>
    <dgm:cxn modelId="{D2A1792C-9E63-4070-9CAF-E860DD98546C}" type="presOf" srcId="{508E436C-55E7-4720-A527-4CA9A085CA5A}" destId="{0261B600-C789-41FE-A1B0-8CD36425CC60}" srcOrd="0" destOrd="0" presId="urn:microsoft.com/office/officeart/2005/8/layout/target2"/>
    <dgm:cxn modelId="{F2ECA504-C784-4EDC-91BA-19446155B522}" type="presOf" srcId="{E932FE1D-9800-4C1C-B4F1-AEBA71ABF2CB}" destId="{6B73A5E8-901E-4471-89D6-573A645AD9D1}" srcOrd="0" destOrd="0" presId="urn:microsoft.com/office/officeart/2005/8/layout/target2"/>
    <dgm:cxn modelId="{757091BF-A872-4E6F-88A0-58CC8FDAD936}" srcId="{29BDAD5A-1168-414C-8FF2-F6BE16DB03BF}" destId="{FF98C27D-9041-4B58-AADF-614F6C5A7DFA}" srcOrd="1" destOrd="0" parTransId="{F27DAF4E-25CE-414F-9CD1-1A9C815099D1}" sibTransId="{116D1832-AF09-4A7F-AC7D-8FDFF57A8C7C}"/>
    <dgm:cxn modelId="{513FC5A0-9A0F-40F9-9677-B7E8E574286D}" type="presOf" srcId="{D9B6726D-5239-473D-BBF0-0C17F210C3A8}" destId="{6FA57CC6-CBD3-4B3C-8BB3-BE686CE3EB80}" srcOrd="0" destOrd="0" presId="urn:microsoft.com/office/officeart/2005/8/layout/target2"/>
    <dgm:cxn modelId="{890C2AF8-783A-482E-A57A-15EAB83EC7CD}" type="presOf" srcId="{C526CBCE-03B2-4FE6-A7E6-C5C736D5782B}" destId="{2C5B2D15-979D-4C81-9B69-71F7444D7958}" srcOrd="0" destOrd="0" presId="urn:microsoft.com/office/officeart/2005/8/layout/target2"/>
    <dgm:cxn modelId="{7C265B91-A14C-494C-8258-720D74CD8CD9}" srcId="{6D9B25B0-ECF9-4026-BFB3-25619A34CE40}" destId="{20EBAF57-F413-4905-9FF3-27B8CCD6EA41}" srcOrd="0" destOrd="0" parTransId="{DBAFDBA5-78C7-428E-996E-810BA47C986E}" sibTransId="{AC0860CA-FB4F-489E-B826-3D8AA3C1A6C8}"/>
    <dgm:cxn modelId="{25A13480-9E8A-4CD3-B601-B6240216D22B}" srcId="{29BDAD5A-1168-414C-8FF2-F6BE16DB03BF}" destId="{AC3C04B2-466B-4922-B8C6-2EA5B5FC106F}" srcOrd="0" destOrd="0" parTransId="{5EBC0D92-74BE-4C33-B8D7-A043680F3E69}" sibTransId="{23211A9C-7E8D-439B-9E3A-8FC0C451F4B4}"/>
    <dgm:cxn modelId="{B4E26780-378A-4BB5-953A-D2B657023E4B}" type="presOf" srcId="{FF98C27D-9041-4B58-AADF-614F6C5A7DFA}" destId="{8C128BC1-D7E3-4801-817F-6CA3EF32BFEB}" srcOrd="0" destOrd="0" presId="urn:microsoft.com/office/officeart/2005/8/layout/target2"/>
    <dgm:cxn modelId="{49202E6D-878E-464E-8879-9F5C5EB6E594}" type="presOf" srcId="{29BDAD5A-1168-414C-8FF2-F6BE16DB03BF}" destId="{5363EC1E-3A33-45E1-A5B7-41245ECFEF5F}" srcOrd="0" destOrd="0" presId="urn:microsoft.com/office/officeart/2005/8/layout/target2"/>
    <dgm:cxn modelId="{3D39B3B8-4BFC-4068-AA8C-703DE1F0822C}" srcId="{6D9B25B0-ECF9-4026-BFB3-25619A34CE40}" destId="{508E436C-55E7-4720-A527-4CA9A085CA5A}" srcOrd="1" destOrd="0" parTransId="{5091E560-F0A7-40C9-9F22-C93AE6137009}" sibTransId="{82157AE3-B7C4-4B6C-BF8C-6AA42AD9DE39}"/>
    <dgm:cxn modelId="{7DF8C9BF-F7B5-46E3-BA24-FF719BD384E2}" type="presOf" srcId="{AC3C04B2-466B-4922-B8C6-2EA5B5FC106F}" destId="{799395C2-DCE8-4FBA-B062-80A0773D7FD8}" srcOrd="0" destOrd="0" presId="urn:microsoft.com/office/officeart/2005/8/layout/target2"/>
    <dgm:cxn modelId="{77808590-2B58-4D26-8E98-FDC9C607943F}" srcId="{E932FE1D-9800-4C1C-B4F1-AEBA71ABF2CB}" destId="{C526CBCE-03B2-4FE6-A7E6-C5C736D5782B}" srcOrd="0" destOrd="0" parTransId="{5DD7DF84-9E64-4803-9D59-8CB78C0570F6}" sibTransId="{06FC5801-CF9E-43C6-9B2D-5288B1AFE672}"/>
    <dgm:cxn modelId="{81383B40-6386-4A1D-8D7C-92B65872656B}" type="presOf" srcId="{2EF6F38A-1EE7-43ED-A467-BEFAEEE47C1A}" destId="{EDB67381-C763-4776-98AA-BEC0F4D804F0}" srcOrd="0" destOrd="0" presId="urn:microsoft.com/office/officeart/2005/8/layout/target2"/>
    <dgm:cxn modelId="{50A26163-2273-4EEF-BA73-3252FA899656}" type="presOf" srcId="{20EBAF57-F413-4905-9FF3-27B8CCD6EA41}" destId="{8B71CFC1-C3BD-44C5-B0D2-641A8F12FB26}" srcOrd="0" destOrd="0" presId="urn:microsoft.com/office/officeart/2005/8/layout/target2"/>
    <dgm:cxn modelId="{1BC53837-E169-4A13-ACE3-0887DEE45555}" srcId="{2EF6F38A-1EE7-43ED-A467-BEFAEEE47C1A}" destId="{E932FE1D-9800-4C1C-B4F1-AEBA71ABF2CB}" srcOrd="1" destOrd="0" parTransId="{70EE6806-B743-49BF-90DC-60FC63092887}" sibTransId="{E8AEA4BE-F689-4BEA-916B-655FF7C6BB7C}"/>
    <dgm:cxn modelId="{9E79316C-2609-43ED-9A5D-E426FE18E089}" type="presParOf" srcId="{EDB67381-C763-4776-98AA-BEC0F4D804F0}" destId="{C3AD970E-201D-4F71-9C42-D7D6C239ABDC}" srcOrd="0" destOrd="0" presId="urn:microsoft.com/office/officeart/2005/8/layout/target2"/>
    <dgm:cxn modelId="{28B9A4B3-7F35-4912-B459-032A4C1AD24C}" type="presParOf" srcId="{C3AD970E-201D-4F71-9C42-D7D6C239ABDC}" destId="{D342FB43-C51B-4841-B37C-5EA5674A8523}" srcOrd="0" destOrd="0" presId="urn:microsoft.com/office/officeart/2005/8/layout/target2"/>
    <dgm:cxn modelId="{8266075F-0153-4526-85EF-4B4AAF6D595C}" type="presParOf" srcId="{C3AD970E-201D-4F71-9C42-D7D6C239ABDC}" destId="{91672B1D-1FCA-42F0-B231-DFCBDB802616}" srcOrd="1" destOrd="0" presId="urn:microsoft.com/office/officeart/2005/8/layout/target2"/>
    <dgm:cxn modelId="{9905DEB9-2917-4F49-924C-6744341A8532}" type="presParOf" srcId="{91672B1D-1FCA-42F0-B231-DFCBDB802616}" destId="{8B71CFC1-C3BD-44C5-B0D2-641A8F12FB26}" srcOrd="0" destOrd="0" presId="urn:microsoft.com/office/officeart/2005/8/layout/target2"/>
    <dgm:cxn modelId="{BD977779-1D9E-4886-82CE-11993380B38B}" type="presParOf" srcId="{91672B1D-1FCA-42F0-B231-DFCBDB802616}" destId="{7B56A725-8E39-4601-9745-9C79E254B550}" srcOrd="1" destOrd="0" presId="urn:microsoft.com/office/officeart/2005/8/layout/target2"/>
    <dgm:cxn modelId="{10DA7E72-CDED-4E19-B047-A9807A9C65C4}" type="presParOf" srcId="{91672B1D-1FCA-42F0-B231-DFCBDB802616}" destId="{0261B600-C789-41FE-A1B0-8CD36425CC60}" srcOrd="2" destOrd="0" presId="urn:microsoft.com/office/officeart/2005/8/layout/target2"/>
    <dgm:cxn modelId="{A69B6BB2-CF83-4CBA-9E78-1B18D7E8B322}" type="presParOf" srcId="{EDB67381-C763-4776-98AA-BEC0F4D804F0}" destId="{F616B88B-261D-48A3-8065-FB7BE1F29D48}" srcOrd="1" destOrd="0" presId="urn:microsoft.com/office/officeart/2005/8/layout/target2"/>
    <dgm:cxn modelId="{5EFFD52F-4F5C-4C1B-BF7D-4BD7BF4BCD07}" type="presParOf" srcId="{F616B88B-261D-48A3-8065-FB7BE1F29D48}" destId="{6B73A5E8-901E-4471-89D6-573A645AD9D1}" srcOrd="0" destOrd="0" presId="urn:microsoft.com/office/officeart/2005/8/layout/target2"/>
    <dgm:cxn modelId="{47A7B3CD-66D2-4629-B86A-198935D7B972}" type="presParOf" srcId="{F616B88B-261D-48A3-8065-FB7BE1F29D48}" destId="{F3B3174E-3680-4446-8039-5ED32E6FE919}" srcOrd="1" destOrd="0" presId="urn:microsoft.com/office/officeart/2005/8/layout/target2"/>
    <dgm:cxn modelId="{3879D62D-C353-4A02-9292-EFADF8F444AB}" type="presParOf" srcId="{F3B3174E-3680-4446-8039-5ED32E6FE919}" destId="{2C5B2D15-979D-4C81-9B69-71F7444D7958}" srcOrd="0" destOrd="0" presId="urn:microsoft.com/office/officeart/2005/8/layout/target2"/>
    <dgm:cxn modelId="{C56B4691-8612-4446-9B73-BA5C6DF70F1B}" type="presParOf" srcId="{F3B3174E-3680-4446-8039-5ED32E6FE919}" destId="{43AD80C2-34DA-44D3-802C-431C37A543FE}" srcOrd="1" destOrd="0" presId="urn:microsoft.com/office/officeart/2005/8/layout/target2"/>
    <dgm:cxn modelId="{E72A0FD0-8B9C-4E4C-BA54-0C8A090219C7}" type="presParOf" srcId="{F3B3174E-3680-4446-8039-5ED32E6FE919}" destId="{6FA57CC6-CBD3-4B3C-8BB3-BE686CE3EB80}" srcOrd="2" destOrd="0" presId="urn:microsoft.com/office/officeart/2005/8/layout/target2"/>
    <dgm:cxn modelId="{AE71E297-1373-4E0D-BFF2-DF451232E543}" type="presParOf" srcId="{EDB67381-C763-4776-98AA-BEC0F4D804F0}" destId="{7AE3EFA2-1538-4DF5-A867-E152F21F20FA}" srcOrd="2" destOrd="0" presId="urn:microsoft.com/office/officeart/2005/8/layout/target2"/>
    <dgm:cxn modelId="{6DD4AD43-DB67-4E2C-9A63-37C059A23D05}" type="presParOf" srcId="{7AE3EFA2-1538-4DF5-A867-E152F21F20FA}" destId="{5363EC1E-3A33-45E1-A5B7-41245ECFEF5F}" srcOrd="0" destOrd="0" presId="urn:microsoft.com/office/officeart/2005/8/layout/target2"/>
    <dgm:cxn modelId="{E746AADA-B46C-49AC-94C8-4590C573B21D}" type="presParOf" srcId="{7AE3EFA2-1538-4DF5-A867-E152F21F20FA}" destId="{8BB3E1A6-3214-4926-A96E-DD1883997A3C}" srcOrd="1" destOrd="0" presId="urn:microsoft.com/office/officeart/2005/8/layout/target2"/>
    <dgm:cxn modelId="{4EAFDF99-D19E-4C02-97E7-9CE17BCE4385}" type="presParOf" srcId="{8BB3E1A6-3214-4926-A96E-DD1883997A3C}" destId="{799395C2-DCE8-4FBA-B062-80A0773D7FD8}" srcOrd="0" destOrd="0" presId="urn:microsoft.com/office/officeart/2005/8/layout/target2"/>
    <dgm:cxn modelId="{D2826CC2-03EA-4B4D-B88C-26A802380A8D}" type="presParOf" srcId="{8BB3E1A6-3214-4926-A96E-DD1883997A3C}" destId="{6822FECB-4EA6-4C6C-B1F8-7FEFBA2FD345}" srcOrd="1" destOrd="0" presId="urn:microsoft.com/office/officeart/2005/8/layout/target2"/>
    <dgm:cxn modelId="{E277AB7E-EFCF-4C8F-81A1-81EE06513E7F}" type="presParOf" srcId="{8BB3E1A6-3214-4926-A96E-DD1883997A3C}" destId="{8C128BC1-D7E3-4801-817F-6CA3EF32BFEB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C636-DF59-4A08-9116-ADE1AFE736F4}">
      <dsp:nvSpPr>
        <dsp:cNvPr id="0" name=""/>
        <dsp:cNvSpPr/>
      </dsp:nvSpPr>
      <dsp:spPr>
        <a:xfrm rot="16200000">
          <a:off x="-922322" y="924606"/>
          <a:ext cx="4392488" cy="2543274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b="1" kern="1200" dirty="0" smtClean="0">
              <a:solidFill>
                <a:schemeClr val="tx1"/>
              </a:solidFill>
            </a:rPr>
            <a:t>Su función es la de </a:t>
          </a:r>
          <a:r>
            <a:rPr lang="es-SV" sz="2200" b="1" u="sng" kern="1200" dirty="0" smtClean="0">
              <a:solidFill>
                <a:schemeClr val="tx1"/>
              </a:solidFill>
            </a:rPr>
            <a:t>coordinar, integrar, articular e </a:t>
          </a:r>
          <a:r>
            <a:rPr lang="es-ES_tradnl" sz="2200" u="sng" kern="1200" dirty="0" smtClean="0">
              <a:solidFill>
                <a:schemeClr val="tx1"/>
              </a:solidFill>
            </a:rPr>
            <a:t>institucionalizar </a:t>
          </a:r>
          <a:r>
            <a:rPr lang="es-ES_tradnl" sz="2200" kern="1200" dirty="0" smtClean="0">
              <a:solidFill>
                <a:schemeClr val="tx1"/>
              </a:solidFill>
            </a:rPr>
            <a:t>las acciones, organización y competencias de las dependencias gubernamentales en cada departamento</a:t>
          </a:r>
          <a:endParaRPr lang="es-SV" sz="2000" kern="1200" dirty="0">
            <a:solidFill>
              <a:schemeClr val="tx1"/>
            </a:solidFill>
          </a:endParaRPr>
        </a:p>
      </dsp:txBody>
      <dsp:txXfrm rot="5400000">
        <a:off x="2285" y="878497"/>
        <a:ext cx="2543274" cy="2635492"/>
      </dsp:txXfrm>
    </dsp:sp>
    <dsp:sp modelId="{66EC0BA7-651E-46C4-8590-86633A63D6DB}">
      <dsp:nvSpPr>
        <dsp:cNvPr id="0" name=""/>
        <dsp:cNvSpPr/>
      </dsp:nvSpPr>
      <dsp:spPr>
        <a:xfrm rot="16200000">
          <a:off x="2052228" y="684076"/>
          <a:ext cx="4392488" cy="3024335"/>
        </a:xfrm>
        <a:prstGeom prst="flowChartManualOperation">
          <a:avLst/>
        </a:prstGeom>
        <a:solidFill>
          <a:schemeClr val="accent3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chemeClr val="tx1"/>
              </a:solidFill>
            </a:rPr>
            <a:t>Objetivo fundamental es garantizar la TERRITORIALIZACIÓN Y TERRITORIALIDAD DE LAS POLÍTICAS PÚBLICAS</a:t>
          </a:r>
        </a:p>
      </dsp:txBody>
      <dsp:txXfrm rot="5400000">
        <a:off x="2736305" y="878497"/>
        <a:ext cx="3024335" cy="2635492"/>
      </dsp:txXfrm>
    </dsp:sp>
    <dsp:sp modelId="{63FF88B7-33DF-4FEC-A921-3EF0B589FCBA}">
      <dsp:nvSpPr>
        <dsp:cNvPr id="0" name=""/>
        <dsp:cNvSpPr/>
      </dsp:nvSpPr>
      <dsp:spPr>
        <a:xfrm rot="16200000">
          <a:off x="5026778" y="924606"/>
          <a:ext cx="4392488" cy="2543274"/>
        </a:xfrm>
        <a:prstGeom prst="flowChartManualOperation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 smtClean="0">
              <a:solidFill>
                <a:schemeClr val="tx1"/>
              </a:solidFill>
            </a:rPr>
            <a:t>La </a:t>
          </a:r>
          <a:r>
            <a:rPr lang="es-SV" sz="2000" kern="1200" dirty="0" err="1" smtClean="0">
              <a:solidFill>
                <a:schemeClr val="tx1"/>
              </a:solidFill>
            </a:rPr>
            <a:t>territorialización</a:t>
          </a:r>
          <a:r>
            <a:rPr lang="es-SV" sz="2000" kern="1200" dirty="0" smtClean="0">
              <a:solidFill>
                <a:schemeClr val="tx1"/>
              </a:solidFill>
            </a:rPr>
            <a:t> de las Políticas Públicas implica:  a) planificar desde las necesidades territoriales; b) Ejecutar las PP en el territorio con la participación institucional del Estado y de la sociedad organizada</a:t>
          </a:r>
          <a:endParaRPr lang="es-SV" sz="2000" kern="1200" dirty="0">
            <a:solidFill>
              <a:schemeClr val="tx1"/>
            </a:solidFill>
          </a:endParaRPr>
        </a:p>
      </dsp:txBody>
      <dsp:txXfrm rot="5400000">
        <a:off x="5951385" y="878497"/>
        <a:ext cx="2543274" cy="2635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821CA-6D8C-415B-9D49-5BAE7821100B}">
      <dsp:nvSpPr>
        <dsp:cNvPr id="0" name=""/>
        <dsp:cNvSpPr/>
      </dsp:nvSpPr>
      <dsp:spPr>
        <a:xfrm>
          <a:off x="1236997" y="61419"/>
          <a:ext cx="2100276" cy="210027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Productividad y empleo</a:t>
          </a:r>
          <a:endParaRPr lang="es-SV" sz="2200" kern="1200" dirty="0"/>
        </a:p>
      </dsp:txBody>
      <dsp:txXfrm>
        <a:off x="1517034" y="428967"/>
        <a:ext cx="1540202" cy="945124"/>
      </dsp:txXfrm>
    </dsp:sp>
    <dsp:sp modelId="{D3AE17C1-EDB3-4DE7-AC35-8F69DEB59946}">
      <dsp:nvSpPr>
        <dsp:cNvPr id="0" name=""/>
        <dsp:cNvSpPr/>
      </dsp:nvSpPr>
      <dsp:spPr>
        <a:xfrm>
          <a:off x="1958008" y="1356428"/>
          <a:ext cx="2100276" cy="2100276"/>
        </a:xfrm>
        <a:prstGeom prst="ellipse">
          <a:avLst/>
        </a:prstGeom>
        <a:solidFill>
          <a:schemeClr val="accent5">
            <a:alpha val="50000"/>
            <a:hueOff val="3005349"/>
            <a:satOff val="-13190"/>
            <a:lumOff val="392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Educación (Social)</a:t>
          </a:r>
          <a:endParaRPr lang="es-SV" sz="2200" kern="1200" dirty="0"/>
        </a:p>
      </dsp:txBody>
      <dsp:txXfrm>
        <a:off x="2600343" y="1899000"/>
        <a:ext cx="1260165" cy="1155152"/>
      </dsp:txXfrm>
    </dsp:sp>
    <dsp:sp modelId="{54AF7EAE-1D26-4A0C-A335-801D34A03933}">
      <dsp:nvSpPr>
        <dsp:cNvPr id="0" name=""/>
        <dsp:cNvSpPr/>
      </dsp:nvSpPr>
      <dsp:spPr>
        <a:xfrm>
          <a:off x="442308" y="1356428"/>
          <a:ext cx="2100276" cy="2100276"/>
        </a:xfrm>
        <a:prstGeom prst="ellipse">
          <a:avLst/>
        </a:prstGeom>
        <a:solidFill>
          <a:schemeClr val="accent5">
            <a:alpha val="50000"/>
            <a:hueOff val="6010699"/>
            <a:satOff val="-26380"/>
            <a:lumOff val="78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Seguridad</a:t>
          </a:r>
          <a:endParaRPr lang="es-SV" sz="2200" kern="1200" dirty="0"/>
        </a:p>
      </dsp:txBody>
      <dsp:txXfrm>
        <a:off x="640084" y="1899000"/>
        <a:ext cx="1260165" cy="1155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134D-1C57-499C-B449-1EA60779BD8E}">
      <dsp:nvSpPr>
        <dsp:cNvPr id="0" name=""/>
        <dsp:cNvSpPr/>
      </dsp:nvSpPr>
      <dsp:spPr>
        <a:xfrm>
          <a:off x="5455056" y="760017"/>
          <a:ext cx="1831620" cy="1097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Infraestructura</a:t>
          </a:r>
          <a:endParaRPr lang="es-SV" sz="2000" kern="1200" dirty="0"/>
        </a:p>
      </dsp:txBody>
      <dsp:txXfrm>
        <a:off x="5455056" y="760017"/>
        <a:ext cx="1831620" cy="1097344"/>
      </dsp:txXfrm>
    </dsp:sp>
    <dsp:sp modelId="{27036D11-94A9-457D-BEDB-CC2FDC0B1782}">
      <dsp:nvSpPr>
        <dsp:cNvPr id="0" name=""/>
        <dsp:cNvSpPr/>
      </dsp:nvSpPr>
      <dsp:spPr>
        <a:xfrm>
          <a:off x="1168031" y="98461"/>
          <a:ext cx="6575553" cy="6575553"/>
        </a:xfrm>
        <a:prstGeom prst="circularArrow">
          <a:avLst>
            <a:gd name="adj1" fmla="val 6896"/>
            <a:gd name="adj2" fmla="val 464880"/>
            <a:gd name="adj3" fmla="val 21588696"/>
            <a:gd name="adj4" fmla="val 19611526"/>
            <a:gd name="adj5" fmla="val 8045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BF385-A9FE-413D-A478-981048758B93}">
      <dsp:nvSpPr>
        <dsp:cNvPr id="0" name=""/>
        <dsp:cNvSpPr/>
      </dsp:nvSpPr>
      <dsp:spPr>
        <a:xfrm>
          <a:off x="5857913" y="3754142"/>
          <a:ext cx="2325423" cy="138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Medio Ambiente y Gestión de Riesgo</a:t>
          </a:r>
          <a:endParaRPr lang="es-SV" sz="2000" kern="1200" dirty="0"/>
        </a:p>
      </dsp:txBody>
      <dsp:txXfrm>
        <a:off x="5857913" y="3754142"/>
        <a:ext cx="2325423" cy="1389370"/>
      </dsp:txXfrm>
    </dsp:sp>
    <dsp:sp modelId="{3D19A576-BFE1-4E30-88D3-8472A7367B48}">
      <dsp:nvSpPr>
        <dsp:cNvPr id="0" name=""/>
        <dsp:cNvSpPr/>
      </dsp:nvSpPr>
      <dsp:spPr>
        <a:xfrm>
          <a:off x="1246685" y="-45517"/>
          <a:ext cx="6575553" cy="6575553"/>
        </a:xfrm>
        <a:prstGeom prst="circularArrow">
          <a:avLst>
            <a:gd name="adj1" fmla="val 6896"/>
            <a:gd name="adj2" fmla="val 464880"/>
            <a:gd name="adj3" fmla="val 6265201"/>
            <a:gd name="adj4" fmla="val 2569971"/>
            <a:gd name="adj5" fmla="val 8045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E49792-801A-47A3-8461-542C765C1754}">
      <dsp:nvSpPr>
        <dsp:cNvPr id="0" name=""/>
        <dsp:cNvSpPr/>
      </dsp:nvSpPr>
      <dsp:spPr>
        <a:xfrm>
          <a:off x="1285880" y="4500582"/>
          <a:ext cx="2325423" cy="1331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Identidad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cultural</a:t>
          </a:r>
          <a:endParaRPr lang="es-SV" sz="2000" kern="1200" dirty="0"/>
        </a:p>
      </dsp:txBody>
      <dsp:txXfrm>
        <a:off x="1285880" y="4500582"/>
        <a:ext cx="2325423" cy="1331491"/>
      </dsp:txXfrm>
    </dsp:sp>
    <dsp:sp modelId="{A356214C-7B23-4AB1-9535-1E526173E7F5}">
      <dsp:nvSpPr>
        <dsp:cNvPr id="0" name=""/>
        <dsp:cNvSpPr/>
      </dsp:nvSpPr>
      <dsp:spPr>
        <a:xfrm>
          <a:off x="1157723" y="-100017"/>
          <a:ext cx="6575553" cy="6575553"/>
        </a:xfrm>
        <a:prstGeom prst="circularArrow">
          <a:avLst>
            <a:gd name="adj1" fmla="val 6896"/>
            <a:gd name="adj2" fmla="val 464880"/>
            <a:gd name="adj3" fmla="val 11940458"/>
            <a:gd name="adj4" fmla="val 9120094"/>
            <a:gd name="adj5" fmla="val 8045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61439-5FFA-4EB2-9003-D28753FA9845}">
      <dsp:nvSpPr>
        <dsp:cNvPr id="0" name=""/>
        <dsp:cNvSpPr/>
      </dsp:nvSpPr>
      <dsp:spPr>
        <a:xfrm>
          <a:off x="1253262" y="688580"/>
          <a:ext cx="2325423" cy="1240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Equidad, participación e inclusión</a:t>
          </a:r>
          <a:endParaRPr lang="es-SV" sz="2000" kern="1200" dirty="0"/>
        </a:p>
      </dsp:txBody>
      <dsp:txXfrm>
        <a:off x="1253262" y="688580"/>
        <a:ext cx="2325423" cy="1240218"/>
      </dsp:txXfrm>
    </dsp:sp>
    <dsp:sp modelId="{142361E7-74E6-4A90-ACB6-D2B48E1B49AC}">
      <dsp:nvSpPr>
        <dsp:cNvPr id="0" name=""/>
        <dsp:cNvSpPr/>
      </dsp:nvSpPr>
      <dsp:spPr>
        <a:xfrm>
          <a:off x="1105643" y="-1640"/>
          <a:ext cx="6575553" cy="6575553"/>
        </a:xfrm>
        <a:prstGeom prst="circularArrow">
          <a:avLst>
            <a:gd name="adj1" fmla="val 6896"/>
            <a:gd name="adj2" fmla="val 464880"/>
            <a:gd name="adj3" fmla="val 17259369"/>
            <a:gd name="adj4" fmla="val 14895367"/>
            <a:gd name="adj5" fmla="val 8045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550EF-D831-4EAF-A41E-F4661957D7D4}">
      <dsp:nvSpPr>
        <dsp:cNvPr id="0" name=""/>
        <dsp:cNvSpPr/>
      </dsp:nvSpPr>
      <dsp:spPr>
        <a:xfrm>
          <a:off x="2687936" y="710799"/>
          <a:ext cx="5215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541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2934903" y="754002"/>
        <a:ext cx="27607" cy="5035"/>
      </dsp:txXfrm>
    </dsp:sp>
    <dsp:sp modelId="{B1E3E6B6-07B3-4800-A819-DFDAF347AECB}">
      <dsp:nvSpPr>
        <dsp:cNvPr id="0" name=""/>
        <dsp:cNvSpPr/>
      </dsp:nvSpPr>
      <dsp:spPr>
        <a:xfrm>
          <a:off x="502690" y="100405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1. Gobernador (a) convoca a Gabinete de Gestión Departamental </a:t>
          </a:r>
          <a:endParaRPr lang="es-SV" sz="1800" kern="1200" dirty="0"/>
        </a:p>
      </dsp:txBody>
      <dsp:txXfrm>
        <a:off x="502690" y="100405"/>
        <a:ext cx="2187046" cy="1312227"/>
      </dsp:txXfrm>
    </dsp:sp>
    <dsp:sp modelId="{44AE2149-55D0-49F4-9795-4121E1FE7C2A}">
      <dsp:nvSpPr>
        <dsp:cNvPr id="0" name=""/>
        <dsp:cNvSpPr/>
      </dsp:nvSpPr>
      <dsp:spPr>
        <a:xfrm>
          <a:off x="5427124" y="710799"/>
          <a:ext cx="423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299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5627426" y="754002"/>
        <a:ext cx="22694" cy="5035"/>
      </dsp:txXfrm>
    </dsp:sp>
    <dsp:sp modelId="{FBE75543-13A9-4C05-AF57-DA0FDAEF56B2}">
      <dsp:nvSpPr>
        <dsp:cNvPr id="0" name=""/>
        <dsp:cNvSpPr/>
      </dsp:nvSpPr>
      <dsp:spPr>
        <a:xfrm>
          <a:off x="3241877" y="100405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2. Socialización Prioridades  y  enfoques transversales del PQD 2014-2019 </a:t>
          </a:r>
          <a:r>
            <a:rPr lang="es-SV" sz="1600" kern="1200" dirty="0" smtClean="0"/>
            <a:t> </a:t>
          </a:r>
          <a:endParaRPr lang="es-SV" sz="1800" kern="1200" dirty="0"/>
        </a:p>
      </dsp:txBody>
      <dsp:txXfrm>
        <a:off x="3241877" y="100405"/>
        <a:ext cx="2187046" cy="1312227"/>
      </dsp:txXfrm>
    </dsp:sp>
    <dsp:sp modelId="{3CAF8D8E-FF4E-484A-B602-02EA6BCD4C31}">
      <dsp:nvSpPr>
        <dsp:cNvPr id="0" name=""/>
        <dsp:cNvSpPr/>
      </dsp:nvSpPr>
      <dsp:spPr>
        <a:xfrm>
          <a:off x="1401522" y="1507780"/>
          <a:ext cx="5574824" cy="524096"/>
        </a:xfrm>
        <a:custGeom>
          <a:avLst/>
          <a:gdLst/>
          <a:ahLst/>
          <a:cxnLst/>
          <a:rect l="0" t="0" r="0" b="0"/>
          <a:pathLst>
            <a:path>
              <a:moveTo>
                <a:pt x="5574824" y="0"/>
              </a:moveTo>
              <a:lnTo>
                <a:pt x="5574824" y="279148"/>
              </a:lnTo>
              <a:lnTo>
                <a:pt x="0" y="279148"/>
              </a:lnTo>
              <a:lnTo>
                <a:pt x="0" y="524096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4048875" y="1767311"/>
        <a:ext cx="280117" cy="5035"/>
      </dsp:txXfrm>
    </dsp:sp>
    <dsp:sp modelId="{1EF8F95D-4E1F-437C-B449-8FD8796C2D36}">
      <dsp:nvSpPr>
        <dsp:cNvPr id="0" name=""/>
        <dsp:cNvSpPr/>
      </dsp:nvSpPr>
      <dsp:spPr>
        <a:xfrm>
          <a:off x="5882823" y="3458"/>
          <a:ext cx="2187046" cy="15061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3. GGD Construye  Y SOCIALIZA el inventario de programas y proyectos de cada institución     </a:t>
          </a:r>
          <a:endParaRPr lang="es-SV" sz="1800" kern="1200" dirty="0"/>
        </a:p>
      </dsp:txBody>
      <dsp:txXfrm>
        <a:off x="5882823" y="3458"/>
        <a:ext cx="2187046" cy="1506122"/>
      </dsp:txXfrm>
    </dsp:sp>
    <dsp:sp modelId="{EA1C6472-7E49-4EAE-B6A2-99811F00B357}">
      <dsp:nvSpPr>
        <dsp:cNvPr id="0" name=""/>
        <dsp:cNvSpPr/>
      </dsp:nvSpPr>
      <dsp:spPr>
        <a:xfrm>
          <a:off x="2493245" y="2622995"/>
          <a:ext cx="6671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395"/>
              </a:moveTo>
              <a:lnTo>
                <a:pt x="350655" y="97395"/>
              </a:lnTo>
              <a:lnTo>
                <a:pt x="350655" y="45720"/>
              </a:lnTo>
              <a:lnTo>
                <a:pt x="667111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2809310" y="2666197"/>
        <a:ext cx="34981" cy="5035"/>
      </dsp:txXfrm>
    </dsp:sp>
    <dsp:sp modelId="{07353B0F-CBDE-4F10-BB8E-22EF1D50A2DF}">
      <dsp:nvSpPr>
        <dsp:cNvPr id="0" name=""/>
        <dsp:cNvSpPr/>
      </dsp:nvSpPr>
      <dsp:spPr>
        <a:xfrm>
          <a:off x="307999" y="2064277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4. Plantear el Objetivo estratégico  para cada Gabinete  en función del PQD 2014-2019</a:t>
          </a:r>
          <a:endParaRPr lang="es-SV" sz="1600" kern="1200" dirty="0"/>
        </a:p>
      </dsp:txBody>
      <dsp:txXfrm>
        <a:off x="307999" y="2064277"/>
        <a:ext cx="2187046" cy="1312227"/>
      </dsp:txXfrm>
    </dsp:sp>
    <dsp:sp modelId="{964AAEDB-CEF6-40D4-BB3A-0A4637276C8A}">
      <dsp:nvSpPr>
        <dsp:cNvPr id="0" name=""/>
        <dsp:cNvSpPr/>
      </dsp:nvSpPr>
      <dsp:spPr>
        <a:xfrm>
          <a:off x="5378003" y="2622995"/>
          <a:ext cx="4724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420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5601637" y="2666197"/>
        <a:ext cx="25151" cy="5035"/>
      </dsp:txXfrm>
    </dsp:sp>
    <dsp:sp modelId="{C15F963E-56A9-40EA-A90E-0F03C25A7E97}">
      <dsp:nvSpPr>
        <dsp:cNvPr id="0" name=""/>
        <dsp:cNvSpPr/>
      </dsp:nvSpPr>
      <dsp:spPr>
        <a:xfrm>
          <a:off x="3192756" y="2012601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223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50" kern="1200" dirty="0" smtClean="0"/>
            <a:t>5. </a:t>
          </a:r>
          <a:r>
            <a:rPr lang="es-SV" sz="1600" kern="1200" dirty="0" smtClean="0"/>
            <a:t>Formular el plan de trabajo de gabinetes, a partir de el objetivo estratégico y del inventario.</a:t>
          </a:r>
          <a:endParaRPr lang="es-SV" sz="1600" kern="1200" dirty="0"/>
        </a:p>
      </dsp:txBody>
      <dsp:txXfrm>
        <a:off x="3192756" y="2012601"/>
        <a:ext cx="2187046" cy="1312227"/>
      </dsp:txXfrm>
    </dsp:sp>
    <dsp:sp modelId="{611B0D57-D073-48B5-B96C-DCDD5FA787A9}">
      <dsp:nvSpPr>
        <dsp:cNvPr id="0" name=""/>
        <dsp:cNvSpPr/>
      </dsp:nvSpPr>
      <dsp:spPr>
        <a:xfrm>
          <a:off x="1596213" y="3323029"/>
          <a:ext cx="5380133" cy="472420"/>
        </a:xfrm>
        <a:custGeom>
          <a:avLst/>
          <a:gdLst/>
          <a:ahLst/>
          <a:cxnLst/>
          <a:rect l="0" t="0" r="0" b="0"/>
          <a:pathLst>
            <a:path>
              <a:moveTo>
                <a:pt x="5380133" y="0"/>
              </a:moveTo>
              <a:lnTo>
                <a:pt x="5380133" y="253310"/>
              </a:lnTo>
              <a:lnTo>
                <a:pt x="0" y="253310"/>
              </a:lnTo>
              <a:lnTo>
                <a:pt x="0" y="4724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4151190" y="3556721"/>
        <a:ext cx="270179" cy="5035"/>
      </dsp:txXfrm>
    </dsp:sp>
    <dsp:sp modelId="{B654D89B-0712-4EC5-8FC6-98A886416B6B}">
      <dsp:nvSpPr>
        <dsp:cNvPr id="0" name=""/>
        <dsp:cNvSpPr/>
      </dsp:nvSpPr>
      <dsp:spPr>
        <a:xfrm>
          <a:off x="5882823" y="2012601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6. </a:t>
          </a:r>
          <a:r>
            <a:rPr lang="es-SV" sz="1600" kern="1200" dirty="0" smtClean="0"/>
            <a:t>Gobernador (a) convoca en Coordinación SPCTA a la Asamblea Ciudadana Departamental </a:t>
          </a:r>
          <a:endParaRPr lang="es-SV" sz="1800" kern="1200" dirty="0" smtClean="0"/>
        </a:p>
      </dsp:txBody>
      <dsp:txXfrm>
        <a:off x="5882823" y="2012601"/>
        <a:ext cx="2187046" cy="1312227"/>
      </dsp:txXfrm>
    </dsp:sp>
    <dsp:sp modelId="{CC761213-AD7F-4551-BC22-26AAA6CCB5D6}">
      <dsp:nvSpPr>
        <dsp:cNvPr id="0" name=""/>
        <dsp:cNvSpPr/>
      </dsp:nvSpPr>
      <dsp:spPr>
        <a:xfrm>
          <a:off x="2687936" y="4438243"/>
          <a:ext cx="4724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420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2911571" y="4481446"/>
        <a:ext cx="25151" cy="5035"/>
      </dsp:txXfrm>
    </dsp:sp>
    <dsp:sp modelId="{D94F4BE6-CB29-4453-86C9-4A81E6558717}">
      <dsp:nvSpPr>
        <dsp:cNvPr id="0" name=""/>
        <dsp:cNvSpPr/>
      </dsp:nvSpPr>
      <dsp:spPr>
        <a:xfrm>
          <a:off x="502690" y="3827849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7. Formular un plan de trabajo con gabinetes y con organizaciones sociales territoriales : Plan del territorio</a:t>
          </a:r>
          <a:endParaRPr lang="es-SV" sz="1800" kern="1200" dirty="0"/>
        </a:p>
      </dsp:txBody>
      <dsp:txXfrm>
        <a:off x="502690" y="3827849"/>
        <a:ext cx="2187046" cy="1312227"/>
      </dsp:txXfrm>
    </dsp:sp>
    <dsp:sp modelId="{CA447F4D-FA64-4FCF-AE24-C050CC5E2084}">
      <dsp:nvSpPr>
        <dsp:cNvPr id="0" name=""/>
        <dsp:cNvSpPr/>
      </dsp:nvSpPr>
      <dsp:spPr>
        <a:xfrm>
          <a:off x="5378003" y="4438243"/>
          <a:ext cx="4724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2420" y="4572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500" kern="1200"/>
        </a:p>
      </dsp:txBody>
      <dsp:txXfrm>
        <a:off x="5601637" y="4481446"/>
        <a:ext cx="25151" cy="5035"/>
      </dsp:txXfrm>
    </dsp:sp>
    <dsp:sp modelId="{D5562805-3D88-45EE-BCBB-30303A14789D}">
      <dsp:nvSpPr>
        <dsp:cNvPr id="0" name=""/>
        <dsp:cNvSpPr/>
      </dsp:nvSpPr>
      <dsp:spPr>
        <a:xfrm>
          <a:off x="3192756" y="3827849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8. Gabinetes Departamentales y organizaciones territoriales: Acuerdo de trabajo con Gobiernos Loc.</a:t>
          </a:r>
          <a:endParaRPr lang="es-SV" sz="1800" kern="1200" dirty="0"/>
        </a:p>
      </dsp:txBody>
      <dsp:txXfrm>
        <a:off x="3192756" y="3827849"/>
        <a:ext cx="2187046" cy="1312227"/>
      </dsp:txXfrm>
    </dsp:sp>
    <dsp:sp modelId="{ABE3EBBC-D4EB-47CD-91EA-9B0C59DBB132}">
      <dsp:nvSpPr>
        <dsp:cNvPr id="0" name=""/>
        <dsp:cNvSpPr/>
      </dsp:nvSpPr>
      <dsp:spPr>
        <a:xfrm>
          <a:off x="5882823" y="3827849"/>
          <a:ext cx="2187046" cy="1312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9. Monitoreo y evaluación del Plan con Gabinete Departamental y Estructura de Contraloría Ciudadana</a:t>
          </a:r>
        </a:p>
      </dsp:txBody>
      <dsp:txXfrm>
        <a:off x="5882823" y="3827849"/>
        <a:ext cx="2187046" cy="13122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C4537-8A1B-4D31-AB91-ADCB55E444E9}" type="datetimeFigureOut">
              <a:rPr lang="es-SV" smtClean="0"/>
              <a:t>14/11/2015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97510-2430-4356-A39D-677C13C7D2B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074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A2894D-4B10-4825-AF1F-83C2F9DA311E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629C21-D3B5-40ED-A2E5-B2EDA2F97FF1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AD5A1-6D7E-40DE-AB5C-4AAD3105EB75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9C26-5127-44A5-AFB0-BA5AB8C417D6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E303C56C-D4BF-47C5-942A-970AE493B470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04B326C-37A2-47C4-AEB3-A17BA04F1B61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C3348-2029-4086-88FE-FB103C8CCB76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03BBB4-32B1-4D63-B654-6393FABF85C2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385AB-18C2-4961-82D0-FAC16D644ECC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D852D9-7116-4AD2-88F8-0D2156264A79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B963B7E-CD25-49A0-8B2F-B877622BF6DC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1BE9593-205E-4813-919E-36743AF72D01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24E91028-84FD-4790-BD15-9FFE0CEE7133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9FEF8D0-8B4F-49FC-A9E2-AA015D2D7C22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s-SV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DEC1A-7638-4C10-81FA-233BA411CB83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BE51CF-605C-4FF3-8B25-F46FBDE6CFBA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3690E-E48D-4265-979C-FDC43E99BB23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531391-46DF-41ED-AFD5-30839C591737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4D7DE-6B19-47F4-B34F-DAD66115D628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127BA7-0D69-43ED-A4EE-EFFDD9BF4D92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6090EE8A-A557-44D4-8E21-50D42D98B669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4414999-6156-4CCD-907D-5B6A23AD686A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C9C626-CCD3-4317-A554-AC77E9D37529}" type="datetimeFigureOut">
              <a:rPr lang="es-SV" smtClean="0"/>
              <a:pPr>
                <a:defRPr/>
              </a:pPr>
              <a:t>14/11/2015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ECA435-EF03-41DD-B91C-6630D64687FA}" type="slidenum">
              <a:rPr lang="es-SV" smtClean="0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991550" y="1772816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SV" altLang="es-SV" sz="3600" b="1" dirty="0" smtClean="0"/>
              <a:t>ESTRATEGIA OPERATIVA DE TERRITORIALIZACIÓN DE LAS POLITICAS PÚBLICAS</a:t>
            </a:r>
          </a:p>
        </p:txBody>
      </p:sp>
      <p:pic>
        <p:nvPicPr>
          <p:cNvPr id="5" name="Imagen 1" descr="C:\Users\claudia.morales\Document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1411660" cy="136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14290"/>
            <a:ext cx="2482338" cy="128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195736" y="564357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13 DE NOVIEMBRE DE 2015</a:t>
            </a:r>
            <a:endParaRPr lang="es-SV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96450" y="3501008"/>
            <a:ext cx="7772400" cy="1470025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/>
              <a:t>Foro-Taller Intersectorial sobre </a:t>
            </a:r>
            <a:r>
              <a:rPr lang="es-ES" sz="2800" b="1" dirty="0" smtClean="0"/>
              <a:t>DESARROLLO territorial en </a:t>
            </a:r>
            <a:r>
              <a:rPr lang="es-ES" sz="2800" b="1" dirty="0"/>
              <a:t>El Salvador</a:t>
            </a:r>
            <a:endParaRPr lang="es-SV" altLang="es-SV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268760"/>
            <a:ext cx="6477000" cy="1828800"/>
          </a:xfrm>
        </p:spPr>
        <p:txBody>
          <a:bodyPr>
            <a:normAutofit/>
          </a:bodyPr>
          <a:lstStyle/>
          <a:p>
            <a:r>
              <a:rPr lang="es-MX" dirty="0" smtClean="0"/>
              <a:t>GOBIERNO CENTRAL EN LOS TERRITORIOS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3200" dirty="0" smtClean="0"/>
              <a:t>GABINETES DE GESTIÓN DEPARTAMENTAL Y GABINETES MISIONALES O PRIORIDAD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28465666"/>
              </p:ext>
            </p:extLst>
          </p:nvPr>
        </p:nvGraphicFramePr>
        <p:xfrm>
          <a:off x="395536" y="1412776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Flecha a la derecha con muesca"/>
          <p:cNvSpPr/>
          <p:nvPr/>
        </p:nvSpPr>
        <p:spPr>
          <a:xfrm>
            <a:off x="0" y="2143116"/>
            <a:ext cx="1357290" cy="500066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22 Elipse"/>
          <p:cNvSpPr/>
          <p:nvPr/>
        </p:nvSpPr>
        <p:spPr>
          <a:xfrm>
            <a:off x="1142976" y="0"/>
            <a:ext cx="7715304" cy="62865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11" name="3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2428860" y="1357298"/>
          <a:ext cx="4500594" cy="3500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32582781"/>
              </p:ext>
            </p:extLst>
          </p:nvPr>
        </p:nvGraphicFramePr>
        <p:xfrm>
          <a:off x="357158" y="0"/>
          <a:ext cx="8786841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3857620" y="2761774"/>
            <a:ext cx="2000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+mn-lt"/>
              </a:rPr>
              <a:t>GABINETES DE GESTIÓN MISIONAL  POR PRIORIDAD</a:t>
            </a:r>
            <a:endParaRPr lang="es-SV" sz="1400" b="1" dirty="0">
              <a:latin typeface="+mn-lt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42910" y="6280150"/>
            <a:ext cx="8501090" cy="5778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200" dirty="0" smtClean="0">
                <a:latin typeface="Bodoni MT" pitchFamily="18" charset="0"/>
                <a:ea typeface="+mj-ea"/>
                <a:cs typeface="+mj-cs"/>
              </a:rPr>
              <a:t>Articulación e integración </a:t>
            </a:r>
            <a:r>
              <a:rPr lang="es-SV" sz="2200" dirty="0">
                <a:latin typeface="Bodoni MT" pitchFamily="18" charset="0"/>
                <a:ea typeface="+mj-ea"/>
                <a:cs typeface="+mj-cs"/>
              </a:rPr>
              <a:t>con la Asamblea Ciudadana Departamental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0" y="0"/>
            <a:ext cx="1785918" cy="22145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SV" dirty="0" smtClean="0"/>
              <a:t>Gobierno </a:t>
            </a:r>
            <a:r>
              <a:rPr lang="es-SV" dirty="0"/>
              <a:t>Central en los territorios: Gabinetes de Gestión Departamental</a:t>
            </a:r>
          </a:p>
          <a:p>
            <a:pPr algn="ctr">
              <a:defRPr/>
            </a:pPr>
            <a:endParaRPr lang="es-SV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500530" y="510609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Derechos Humanos</a:t>
            </a:r>
            <a:endParaRPr lang="es-SV" dirty="0"/>
          </a:p>
        </p:txBody>
      </p:sp>
      <p:cxnSp>
        <p:nvCxnSpPr>
          <p:cNvPr id="32" name="31 Forma"/>
          <p:cNvCxnSpPr/>
          <p:nvPr/>
        </p:nvCxnSpPr>
        <p:spPr>
          <a:xfrm rot="16200000" flipH="1">
            <a:off x="-1195004" y="4731160"/>
            <a:ext cx="3282951" cy="392877"/>
          </a:xfrm>
          <a:prstGeom prst="bentConnector2">
            <a:avLst/>
          </a:prstGeom>
          <a:ln w="57150">
            <a:solidFill>
              <a:schemeClr val="accent6">
                <a:lumMod val="1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15 Flecha arriba y abajo"/>
          <p:cNvSpPr/>
          <p:nvPr/>
        </p:nvSpPr>
        <p:spPr>
          <a:xfrm>
            <a:off x="0" y="2214554"/>
            <a:ext cx="500034" cy="4429156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b="1" dirty="0" smtClean="0">
                <a:solidFill>
                  <a:schemeClr val="accent6">
                    <a:lumMod val="25000"/>
                  </a:schemeClr>
                </a:solidFill>
              </a:rPr>
              <a:t>Plan del</a:t>
            </a:r>
          </a:p>
          <a:p>
            <a:pPr algn="ctr"/>
            <a:r>
              <a:rPr lang="es-MX" sz="1500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es-MX" sz="1500" b="1" dirty="0" smtClean="0">
                <a:solidFill>
                  <a:schemeClr val="accent6">
                    <a:lumMod val="25000"/>
                  </a:schemeClr>
                </a:solidFill>
              </a:rPr>
              <a:t>territorio</a:t>
            </a:r>
            <a:endParaRPr lang="es-SV" sz="1500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996952"/>
            <a:ext cx="7776790" cy="244879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SV" sz="3600" dirty="0" smtClean="0">
                <a:solidFill>
                  <a:schemeClr val="accent2">
                    <a:lumMod val="50000"/>
                  </a:schemeClr>
                </a:solidFill>
              </a:rPr>
              <a:t>Proceso de construcción del plan de territorio: integración prioridades ciudadanas y gobierno central en los territorios</a:t>
            </a:r>
            <a:r>
              <a:rPr lang="es-SV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SV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es-SV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64209"/>
              </p:ext>
            </p:extLst>
          </p:nvPr>
        </p:nvGraphicFramePr>
        <p:xfrm>
          <a:off x="323528" y="1340768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Pasos para la </a:t>
            </a:r>
            <a:r>
              <a:rPr lang="es-SV" sz="3000" b="1" dirty="0" err="1" smtClean="0">
                <a:latin typeface="+mj-lt"/>
                <a:ea typeface="+mj-ea"/>
                <a:cs typeface="+mj-cs"/>
              </a:rPr>
              <a:t>Territorialización</a:t>
            </a:r>
            <a:r>
              <a:rPr lang="es-SV" sz="3000" b="1" dirty="0" smtClean="0">
                <a:latin typeface="+mj-lt"/>
                <a:ea typeface="+mj-ea"/>
                <a:cs typeface="+mj-cs"/>
              </a:rPr>
              <a:t> </a:t>
            </a:r>
            <a:r>
              <a:rPr lang="es-SV" sz="3000" b="1" dirty="0">
                <a:latin typeface="+mj-lt"/>
                <a:ea typeface="+mj-ea"/>
                <a:cs typeface="+mj-cs"/>
              </a:rPr>
              <a:t>del Plan Quinquenal 2014-2019 (Planificación)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197145"/>
              </p:ext>
            </p:extLst>
          </p:nvPr>
        </p:nvGraphicFramePr>
        <p:xfrm>
          <a:off x="323528" y="1340768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Pasos para garantizar la PS y Ciudadana en la planificación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/>
          <a:lstStyle/>
          <a:p>
            <a:r>
              <a:rPr lang="es-MX" sz="3600" dirty="0" smtClean="0"/>
              <a:t>Acciones Inmediatas </a:t>
            </a:r>
            <a:endParaRPr lang="es-SV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5397060"/>
              </p:ext>
            </p:extLst>
          </p:nvPr>
        </p:nvGraphicFramePr>
        <p:xfrm>
          <a:off x="214282" y="928670"/>
          <a:ext cx="8715436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/>
          <a:lstStyle/>
          <a:p>
            <a:r>
              <a:rPr lang="es-MX" sz="3600" dirty="0" smtClean="0"/>
              <a:t>Acciones Inmediatas </a:t>
            </a:r>
            <a:endParaRPr lang="es-SV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3446841"/>
              </p:ext>
            </p:extLst>
          </p:nvPr>
        </p:nvGraphicFramePr>
        <p:xfrm>
          <a:off x="214282" y="928670"/>
          <a:ext cx="8715436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2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56992"/>
            <a:ext cx="7772400" cy="2016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SV" b="1" dirty="0" smtClean="0">
                <a:solidFill>
                  <a:schemeClr val="accent2">
                    <a:lumMod val="50000"/>
                  </a:schemeClr>
                </a:solidFill>
              </a:rPr>
              <a:t>1. Instrumento para la planificación INTERINSTITUCIONAL Y gestión articulada de los GGD</a:t>
            </a:r>
            <a:r>
              <a:rPr lang="es-SV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SV" b="1" dirty="0">
                <a:solidFill>
                  <a:schemeClr val="accent2">
                    <a:lumMod val="50000"/>
                  </a:schemeClr>
                </a:solidFill>
              </a:rPr>
            </a:br>
            <a:endParaRPr lang="es-SV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89430"/>
              </p:ext>
            </p:extLst>
          </p:nvPr>
        </p:nvGraphicFramePr>
        <p:xfrm>
          <a:off x="298799" y="1412776"/>
          <a:ext cx="8568627" cy="5327175"/>
        </p:xfrm>
        <a:graphic>
          <a:graphicData uri="http://schemas.openxmlformats.org/drawingml/2006/table">
            <a:tbl>
              <a:tblPr/>
              <a:tblGrid>
                <a:gridCol w="842816"/>
                <a:gridCol w="1193989"/>
                <a:gridCol w="702346"/>
                <a:gridCol w="632112"/>
                <a:gridCol w="772581"/>
                <a:gridCol w="772581"/>
                <a:gridCol w="1264224"/>
                <a:gridCol w="842816"/>
                <a:gridCol w="772581"/>
                <a:gridCol w="772581"/>
              </a:tblGrid>
              <a:tr h="895557"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INSTITUCION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PROGRAMA/</a:t>
                      </a:r>
                    </a:p>
                    <a:p>
                      <a:pPr algn="ctr" fontAlgn="t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PROYECTO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INVERSION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ZONA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UBICACION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POBLACION BENEFICIADA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CANTIDAD BENEFICIADA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FECHA INICIO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FECHA FINAL</a:t>
                      </a:r>
                    </a:p>
                  </a:txBody>
                  <a:tcPr marL="6272" marR="6272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11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BFA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de financiamiento a micro y pequeñas empresas de todos los sectores económicos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aplica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Urbana/Rural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Municipios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Chalatenango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Mujeres y hombres de micro, pequeñas y mediana empresas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Según demanda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01/01/2011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01/12/2011</a:t>
                      </a: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6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SV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Inventario de Programas y Proyectos de cada institución 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s-SV" dirty="0" smtClean="0"/>
              <a:t>OBJETIVO GENERAL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780928"/>
            <a:ext cx="8229600" cy="3270250"/>
          </a:xfrm>
        </p:spPr>
        <p:txBody>
          <a:bodyPr>
            <a:normAutofit/>
          </a:bodyPr>
          <a:lstStyle/>
          <a:p>
            <a:pPr algn="just"/>
            <a:r>
              <a:rPr lang="es-SV" altLang="es-SV" sz="3200" dirty="0"/>
              <a:t>Potenciar las capacidades de los territorios con la </a:t>
            </a:r>
            <a:r>
              <a:rPr lang="es-SV" altLang="es-SV" sz="3200" dirty="0" err="1" smtClean="0"/>
              <a:t>territorialización</a:t>
            </a:r>
            <a:r>
              <a:rPr lang="es-SV" altLang="es-SV" sz="3200" dirty="0" smtClean="0"/>
              <a:t> </a:t>
            </a:r>
            <a:r>
              <a:rPr lang="es-SV" altLang="es-SV" sz="3200" dirty="0"/>
              <a:t>de las políticas y  la inversión publica,  con  procesos participativos, de concertación y articulación, para avanzar hacia el buen vivir.</a:t>
            </a:r>
            <a:endParaRPr lang="es-SV" altLang="es-SV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214290"/>
            <a:ext cx="8229600" cy="792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2400" dirty="0">
                <a:latin typeface="Bodoni MT" pitchFamily="18" charset="0"/>
                <a:ea typeface="+mj-ea"/>
                <a:cs typeface="+mj-cs"/>
              </a:rPr>
              <a:t>Selección de Objetivos del PQD 2014-2019 de acuerdo </a:t>
            </a:r>
            <a:r>
              <a:rPr lang="es-SV" sz="2400" dirty="0" smtClean="0">
                <a:latin typeface="Bodoni MT" pitchFamily="18" charset="0"/>
                <a:ea typeface="+mj-ea"/>
                <a:cs typeface="+mj-cs"/>
              </a:rPr>
              <a:t>a los Gabinetes Misionales</a:t>
            </a:r>
            <a:endParaRPr lang="es-SV" sz="2400" dirty="0">
              <a:latin typeface="Bodoni MT" pitchFamily="18" charset="0"/>
              <a:ea typeface="+mj-ea"/>
              <a:cs typeface="+mj-cs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81006" y="1102602"/>
            <a:ext cx="8891588" cy="575542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1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Dinamizar la economía nacional para generar oportunidades y prosperidad  a las familias, a las empresas y al país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1200" dirty="0"/>
          </a:p>
          <a:p>
            <a:pPr eaLnBrk="0" hangingPunct="0"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2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Desarrollar el potencial humano de la población 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salvadoreña</a:t>
            </a:r>
          </a:p>
          <a:p>
            <a:pPr eaLnBrk="0" hangingPunct="0">
              <a:defRPr/>
            </a:pPr>
            <a:endParaRPr lang="es-SV" sz="1200" dirty="0"/>
          </a:p>
          <a:p>
            <a:pPr eaLnBrk="0" hangingPunct="0"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3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Incrementar los niveles de seguridad ciudadana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1200" dirty="0"/>
          </a:p>
          <a:p>
            <a:pPr eaLnBrk="0" hangingPunct="0"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4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Asegurar gradualmente a la población salvadoreña el acceso y cobertura universal a servicios de salud de calidad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1200" dirty="0"/>
          </a:p>
          <a:p>
            <a:pPr eaLnBrk="0" hangingPunct="0"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5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Acelerar el tránsito hacia una sociedad equitativa e incluyente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s-SV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6</a:t>
            </a:r>
            <a:endParaRPr lang="es-SV" sz="1200" dirty="0"/>
          </a:p>
          <a:p>
            <a:pPr eaLnBrk="0" hangingPunct="0">
              <a:defRPr/>
            </a:pPr>
            <a:r>
              <a:rPr lang="es-SV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Asegurar Progresivamente a la población el acceso y disfrute de vivienda y hábitat adecuados</a:t>
            </a:r>
            <a:r>
              <a:rPr lang="es-SV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SV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0"/>
            <a:ext cx="8229600" cy="792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SV" sz="2400" dirty="0">
                <a:latin typeface="Bodoni MT" pitchFamily="18" charset="0"/>
                <a:ea typeface="+mj-ea"/>
                <a:cs typeface="+mj-cs"/>
              </a:rPr>
              <a:t>Selección de Objetivos del PQD 2014-2019 de acuerdo a </a:t>
            </a:r>
            <a:r>
              <a:rPr lang="es-SV" sz="2400" dirty="0" smtClean="0">
                <a:latin typeface="Bodoni MT" pitchFamily="18" charset="0"/>
                <a:ea typeface="+mj-ea"/>
                <a:cs typeface="+mj-cs"/>
              </a:rPr>
              <a:t>los Gabinetes Misionales</a:t>
            </a:r>
            <a:endParaRPr lang="es-SV" sz="2400" dirty="0">
              <a:latin typeface="Bodoni MT" pitchFamily="18" charset="0"/>
              <a:ea typeface="+mj-ea"/>
              <a:cs typeface="+mj-cs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85720" y="857232"/>
            <a:ext cx="8605869" cy="5940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s-SV" sz="2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7</a:t>
            </a: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Transitar hacia una economía y una sociedad ambientalmente sustentables y </a:t>
            </a:r>
            <a:r>
              <a:rPr lang="es-SV" sz="200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resilientes</a:t>
            </a: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 los efectos del cambio climático</a:t>
            </a:r>
            <a:r>
              <a:rPr lang="es-SV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8</a:t>
            </a:r>
            <a:endParaRPr lang="es-SV" sz="2000" b="1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Impulsar la cultura como derecho, factor de cohesión e identidad y fuerza transformadora de la sociedad</a:t>
            </a:r>
            <a:r>
              <a:rPr lang="es-SV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9</a:t>
            </a: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Fortalecer en la población salvadoreña en el exterior la vigencia plena de sus derechos y su integración efectiva al desarrollo del país</a:t>
            </a:r>
            <a:r>
              <a:rPr lang="es-SV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10</a:t>
            </a: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Potenciar a El Salvador como un país integrado a la región y al mundo, que aporta creativamente a la paz y el desarrollo</a:t>
            </a:r>
            <a:r>
              <a:rPr lang="es-SV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defRPr/>
            </a:pP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11</a:t>
            </a:r>
            <a:endParaRPr lang="es-SV" sz="20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s-SV" sz="20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Avanzar hacia la construcción de un Estado concertador, centrado en la ciudadanía orientado en resultados.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92422"/>
              </p:ext>
            </p:extLst>
          </p:nvPr>
        </p:nvGraphicFramePr>
        <p:xfrm>
          <a:off x="503238" y="1341438"/>
          <a:ext cx="8174036" cy="4823866"/>
        </p:xfrm>
        <a:graphic>
          <a:graphicData uri="http://schemas.openxmlformats.org/drawingml/2006/table">
            <a:tbl>
              <a:tblPr/>
              <a:tblGrid>
                <a:gridCol w="3660832"/>
                <a:gridCol w="1914453"/>
                <a:gridCol w="2598751"/>
              </a:tblGrid>
              <a:tr h="187871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SV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 QUINQUENAL EN LOS GABINETES SECTORIALES</a:t>
                      </a:r>
                    </a:p>
                    <a:p>
                      <a:pPr algn="ctr" fontAlgn="b"/>
                      <a:endParaRPr lang="es-SV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767094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GABINETE </a:t>
                      </a:r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GESTION </a:t>
                      </a:r>
                      <a:r>
                        <a:rPr lang="es-SV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DEPARTAMENTAL</a:t>
                      </a:r>
                      <a:r>
                        <a:rPr lang="es-SV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MISIONAL O POR PRIORIDAD</a:t>
                      </a:r>
                      <a:r>
                        <a:rPr lang="es-SV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OBJETIVO DEL PLAN QUINQUENAL</a:t>
                      </a: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ESTRATEGIAS DEL PLAN QUINQUENAL</a:t>
                      </a: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8062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PRODUCTIVIDAD Y EMPLEO </a:t>
                      </a: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1,2,3,y</a:t>
                      </a:r>
                      <a:r>
                        <a:rPr lang="es-SV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E.1 y</a:t>
                      </a:r>
                      <a:r>
                        <a:rPr lang="es-SV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L.1. 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ABORDAJE de Plan Quinquenal a nivel Departamental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ABORDAJE de Plan Quinquenal a nivel Departamental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01506"/>
              </p:ext>
            </p:extLst>
          </p:nvPr>
        </p:nvGraphicFramePr>
        <p:xfrm>
          <a:off x="262731" y="1412776"/>
          <a:ext cx="8640763" cy="5304892"/>
        </p:xfrm>
        <a:graphic>
          <a:graphicData uri="http://schemas.openxmlformats.org/drawingml/2006/table">
            <a:tbl>
              <a:tblPr/>
              <a:tblGrid>
                <a:gridCol w="1440127"/>
                <a:gridCol w="1944172"/>
                <a:gridCol w="1440127"/>
                <a:gridCol w="936083"/>
                <a:gridCol w="1080095"/>
                <a:gridCol w="1800159"/>
              </a:tblGrid>
              <a:tr h="49479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SV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 </a:t>
                      </a:r>
                      <a:r>
                        <a:rPr lang="es-SV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TRABAJO </a:t>
                      </a: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657203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OBJETIVO ESTRATEGICO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METAS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UBICACIÓN TERITORIAL</a:t>
                      </a: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UNIDAD DE MEDIDA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INSTITUCION RESPONSABLE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EQUIPO COORDINADOR </a:t>
                      </a:r>
                    </a:p>
                  </a:txBody>
                  <a:tcPr marL="4257" marR="4257" marT="4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3166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Desarrollo de micro y pequeñas empresas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468 MYPES de todos los sectores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económicos aten tendidos 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mediante los diferentes programas de CONAMYPE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Chalatenango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Empresas y servicios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CONAMYPE Y M. ECONOMIA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MAG, MITUR, MTPS, M.H, D.C, BFA, GOBERNACION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087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Fortalecimiento y desarrollo al sector turismo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234 MYPES TURISTICAS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Palma, San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Ignacio, 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Nueva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Concepción, 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Dulce Nombre de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María, </a:t>
                      </a:r>
                      <a:r>
                        <a:rPr lang="es-SV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Arcatao</a:t>
                      </a: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Las Vueltas, Chalatenango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Empresas y servicios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M.TURISMO Y CORSATUR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MAG, MITUR, MTPS, M.H, D.C, BFA, </a:t>
                      </a:r>
                    </a:p>
                  </a:txBody>
                  <a:tcPr marL="4257" marR="4257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55"/>
              </p:ext>
            </p:extLst>
          </p:nvPr>
        </p:nvGraphicFramePr>
        <p:xfrm>
          <a:off x="323528" y="692696"/>
          <a:ext cx="8640763" cy="6120680"/>
        </p:xfrm>
        <a:graphic>
          <a:graphicData uri="http://schemas.openxmlformats.org/drawingml/2006/table">
            <a:tbl>
              <a:tblPr/>
              <a:tblGrid>
                <a:gridCol w="4608512"/>
                <a:gridCol w="1800052"/>
                <a:gridCol w="2232199"/>
              </a:tblGrid>
              <a:tr h="432048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SV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 </a:t>
                      </a:r>
                      <a:r>
                        <a:rPr lang="es-SV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ACCION: </a:t>
                      </a:r>
                      <a:endParaRPr lang="es-SV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21768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OBJETIVO ESTRATEGICO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 DE ACCION #   1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UBICACIÓN TERRITORIAL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67662">
                <a:tc>
                  <a:txBody>
                    <a:bodyPr/>
                    <a:lstStyle/>
                    <a:p>
                      <a:pPr algn="just" rtl="0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Transferir tecnología  agropecuaria en los Municipios mediante escuelas de campo, para poder darle Desarrollo al sector agropecuario dotándolo de las herramientas básicas que se merece en los diferentes campos: Granos Básicos, Hortalizas, Pecuario, Frutales. 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FORTALECIMIENTO DE LA SEGURIDAD ALIMENTARIA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CHALATENANGO</a:t>
                      </a:r>
                    </a:p>
                  </a:txBody>
                  <a:tcPr marL="5942" marR="5942" marT="5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768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METAS: 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42" marR="5942" marT="59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201312">
                <a:tc gridSpan="3">
                  <a:txBody>
                    <a:bodyPr/>
                    <a:lstStyle/>
                    <a:p>
                      <a:pPr marL="228600" indent="-228600" algn="l" fontAlgn="t">
                        <a:buAutoNum type="arabicPeriod"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Capacitar a jóvenes en diferentes áreas económicas.                                                                                                                         </a:t>
                      </a:r>
                    </a:p>
                    <a:p>
                      <a:pPr marL="228600" indent="-228600" algn="l" fontAlgn="t">
                        <a:buAutoNum type="arabicPeriod"/>
                      </a:pP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28600" indent="-228600" algn="l" fontAlgn="t">
                        <a:buNone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 Flexibilizar las políticas en el otorgamiento de créditos en banca privado y gubernamental.                                                                             </a:t>
                      </a:r>
                    </a:p>
                    <a:p>
                      <a:pPr marL="228600" indent="-228600" algn="l" fontAlgn="t">
                        <a:buNone/>
                      </a:pP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28600" indent="-228600" algn="l" fontAlgn="t">
                        <a:buNone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 Exonerar el pago de impuesto a importación de materia prima.                                                                                                                          </a:t>
                      </a:r>
                    </a:p>
                    <a:p>
                      <a:pPr marL="228600" indent="-228600" algn="l" fontAlgn="t">
                        <a:buNone/>
                      </a:pP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28600" indent="-228600" algn="l" fontAlgn="t">
                        <a:buNone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4. crear mas fuentes de empleo justo con salarios adecuados.                                                                                                                           </a:t>
                      </a:r>
                    </a:p>
                    <a:p>
                      <a:pPr marL="228600" indent="-228600" algn="l" fontAlgn="t">
                        <a:buNone/>
                      </a:pP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28600" indent="-228600" algn="l" fontAlgn="t">
                        <a:buNone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 crear una comercializadora en el departamento.                                                                                                                              </a:t>
                      </a:r>
                    </a:p>
                    <a:p>
                      <a:pPr marL="228600" indent="-228600" algn="l" fontAlgn="t">
                        <a:buNone/>
                      </a:pPr>
                      <a:endParaRPr lang="es-SV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28600" indent="-228600" algn="l" fontAlgn="t">
                        <a:buNone/>
                      </a:pP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6.Fortalecimiento asociativo a empresarios y empresarias del sector MYPE.                                                                                                               </a:t>
                      </a:r>
                    </a:p>
                  </a:txBody>
                  <a:tcPr marL="5942" marR="5942" marT="59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18220"/>
              </p:ext>
            </p:extLst>
          </p:nvPr>
        </p:nvGraphicFramePr>
        <p:xfrm>
          <a:off x="468313" y="1412875"/>
          <a:ext cx="8229600" cy="5375734"/>
        </p:xfrm>
        <a:graphic>
          <a:graphicData uri="http://schemas.openxmlformats.org/drawingml/2006/table">
            <a:tbl>
              <a:tblPr/>
              <a:tblGrid>
                <a:gridCol w="4393204"/>
                <a:gridCol w="865962"/>
                <a:gridCol w="2970434"/>
              </a:tblGrid>
              <a:tr h="206109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CRONOGRAMA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6109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6109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ACTIVIDAD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620"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</a:t>
                      </a: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Educación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Fiscal a Gabinetes Departamentales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9133"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servicios por Internet a Gabinetes Departamentales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09"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Atención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recreos dirigidos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4220"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Atención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solicitud de entidades educativas para </a:t>
                      </a:r>
                      <a:r>
                        <a:rPr lang="es-SV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capacitación 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Hacienda va a la escuela.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62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Pomocion de semana de la cultura Fiscal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9133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Capacitacion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 derecho y obligaciones de contribuyentes a Gabinete Departamental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62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Consulta Movil de devolucion de renta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620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 de verificacion de emision de documentos tributarios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MIHAC-DGII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09">
                <a:tc gridSpan="3">
                  <a:txBody>
                    <a:bodyPr/>
                    <a:lstStyle/>
                    <a:p>
                      <a:pPr algn="l" rtl="0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OBSERVACIONES</a:t>
                      </a:r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61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 fechas </a:t>
                      </a:r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están </a:t>
                      </a:r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sujetas a cambios según </a:t>
                      </a:r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priorización </a:t>
                      </a:r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actividades.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Definir Cronograma de Actividades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87895"/>
              </p:ext>
            </p:extLst>
          </p:nvPr>
        </p:nvGraphicFramePr>
        <p:xfrm>
          <a:off x="251521" y="2205038"/>
          <a:ext cx="8712968" cy="2233390"/>
        </p:xfrm>
        <a:graphic>
          <a:graphicData uri="http://schemas.openxmlformats.org/drawingml/2006/table">
            <a:tbl>
              <a:tblPr/>
              <a:tblGrid>
                <a:gridCol w="1666546"/>
                <a:gridCol w="1970328"/>
                <a:gridCol w="1591133"/>
                <a:gridCol w="1742232"/>
                <a:gridCol w="1742729"/>
              </a:tblGrid>
              <a:tr h="575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Arial"/>
                          <a:ea typeface="Calibri"/>
                          <a:cs typeface="Times New Roman"/>
                        </a:rPr>
                        <a:t>OBJETIVOS</a:t>
                      </a:r>
                      <a:r>
                        <a:rPr lang="es-ES" sz="2000" b="1" dirty="0"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endParaRPr lang="es-SV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Arial"/>
                          <a:ea typeface="Calibri"/>
                          <a:cs typeface="Times New Roman"/>
                        </a:rPr>
                        <a:t>METAS:</a:t>
                      </a:r>
                      <a:endParaRPr lang="es-SV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>
                          <a:latin typeface="Arial"/>
                          <a:ea typeface="Calibri"/>
                          <a:cs typeface="Times New Roman"/>
                        </a:rPr>
                        <a:t>INDICADOR</a:t>
                      </a:r>
                      <a:endParaRPr lang="es-SV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>
                          <a:latin typeface="Arial"/>
                          <a:ea typeface="Calibri"/>
                          <a:cs typeface="Times New Roman"/>
                        </a:rPr>
                        <a:t>PORCENTAJE ALCANZADO</a:t>
                      </a:r>
                      <a:endParaRPr lang="es-SV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8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b="1" dirty="0" smtClean="0">
                          <a:latin typeface="Arial"/>
                          <a:ea typeface="Calibri"/>
                          <a:cs typeface="Times New Roman"/>
                        </a:rPr>
                        <a:t>RESULTADOS</a:t>
                      </a:r>
                      <a:endParaRPr lang="es-SV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47887">
                <a:tc>
                  <a:txBody>
                    <a:bodyPr/>
                    <a:lstStyle/>
                    <a:p>
                      <a:endParaRPr lang="es-SV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SV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SV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87">
                <a:tc>
                  <a:txBody>
                    <a:bodyPr/>
                    <a:lstStyle/>
                    <a:p>
                      <a:endParaRPr lang="es-SV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SV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SV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273" marR="512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3" marR="51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468313" y="188913"/>
            <a:ext cx="8229600" cy="93503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es-SV" sz="3000" b="1" dirty="0">
                <a:latin typeface="+mj-lt"/>
                <a:ea typeface="+mj-ea"/>
                <a:cs typeface="+mj-cs"/>
              </a:rPr>
              <a:t>Principales Resultados alcanzados</a:t>
            </a:r>
            <a:endParaRPr lang="es-SV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6512511" cy="85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SV" sz="3600" dirty="0" smtClean="0"/>
              <a:t>Niveles de Planificación</a:t>
            </a:r>
            <a:endParaRPr lang="es-SV" sz="36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57177294"/>
              </p:ext>
            </p:extLst>
          </p:nvPr>
        </p:nvGraphicFramePr>
        <p:xfrm>
          <a:off x="323528" y="112474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7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088" y="2492375"/>
            <a:ext cx="7772400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SV" dirty="0" smtClean="0">
                <a:solidFill>
                  <a:schemeClr val="accent2">
                    <a:lumMod val="50000"/>
                  </a:schemeClr>
                </a:solidFill>
              </a:rPr>
              <a:t>GRACIAS</a:t>
            </a:r>
            <a:endParaRPr lang="es-SV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altLang="es-SV" smtClean="0"/>
              <a:t>Objetivos específico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altLang="es-SV" sz="2400" dirty="0"/>
              <a:t>Institucionalizar la coordinación de las acciones de las dependencias gubernamentales en cada departamento para lograr una atención integral a la población.</a:t>
            </a:r>
          </a:p>
          <a:p>
            <a:endParaRPr lang="es-SV" altLang="es-SV" sz="2400" dirty="0" smtClean="0"/>
          </a:p>
          <a:p>
            <a:pPr algn="just">
              <a:defRPr/>
            </a:pPr>
            <a:r>
              <a:rPr lang="es-SV" altLang="es-SV" sz="2400" dirty="0"/>
              <a:t>Convertirnos en un gobierno con capacidad de planificar y gestionar el desarrollo en y desde el territorio</a:t>
            </a:r>
          </a:p>
          <a:p>
            <a:pPr marL="0" indent="0" algn="just">
              <a:buFont typeface="Arial" charset="0"/>
              <a:buNone/>
              <a:defRPr/>
            </a:pPr>
            <a:endParaRPr lang="es-SV" altLang="es-SV" sz="2400" dirty="0"/>
          </a:p>
          <a:p>
            <a:pPr algn="just">
              <a:defRPr/>
            </a:pPr>
            <a:r>
              <a:rPr lang="es-SV" altLang="es-SV" sz="2400" dirty="0"/>
              <a:t> Ejercer la administración pública de manera profesional para garantizar el acceso  y la calidad en la prestación de bienes y servicios públicos</a:t>
            </a:r>
            <a:endParaRPr lang="es-SV" altLang="es-SV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477000" cy="1828800"/>
          </a:xfrm>
        </p:spPr>
        <p:txBody>
          <a:bodyPr/>
          <a:lstStyle/>
          <a:p>
            <a:r>
              <a:rPr lang="es-SV" b="1" dirty="0" smtClean="0"/>
              <a:t>MARCO DE REFERENCIA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9532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08397" y="166689"/>
            <a:ext cx="6447234" cy="790575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s-SV" sz="4000" b="1" dirty="0"/>
              <a:t/>
            </a:r>
            <a:br>
              <a:rPr lang="es-SV" sz="4000" b="1" dirty="0"/>
            </a:br>
            <a:r>
              <a:rPr lang="x-none" sz="4000" smtClean="0"/>
              <a:t>DESARROLLO </a:t>
            </a:r>
            <a:r>
              <a:rPr lang="x-none" sz="4000"/>
              <a:t>TERRITORIAL</a:t>
            </a:r>
            <a:r>
              <a:rPr lang="es-SV" sz="4000" b="1" dirty="0" smtClean="0"/>
              <a:t/>
            </a:r>
            <a:br>
              <a:rPr lang="es-SV" sz="4000" b="1" dirty="0" smtClean="0"/>
            </a:br>
            <a:endParaRPr lang="es-SV" b="1" dirty="0"/>
          </a:p>
        </p:txBody>
      </p:sp>
      <p:sp>
        <p:nvSpPr>
          <p:cNvPr id="29698" name="Marcador de contenido 2"/>
          <p:cNvSpPr>
            <a:spLocks noGrp="1"/>
          </p:cNvSpPr>
          <p:nvPr>
            <p:ph sz="quarter" idx="1"/>
          </p:nvPr>
        </p:nvSpPr>
        <p:spPr>
          <a:xfrm>
            <a:off x="139303" y="1124744"/>
            <a:ext cx="8615364" cy="5776119"/>
          </a:xfrm>
        </p:spPr>
        <p:txBody>
          <a:bodyPr>
            <a:normAutofit/>
          </a:bodyPr>
          <a:lstStyle/>
          <a:p>
            <a:pPr algn="just" eaLnBrk="1" hangingPunct="1"/>
            <a:endParaRPr lang="es-US" altLang="es-SV" sz="2200" dirty="0" smtClean="0"/>
          </a:p>
          <a:p>
            <a:pPr algn="just" eaLnBrk="1" hangingPunct="1"/>
            <a:r>
              <a:rPr lang="es-US" altLang="es-SV" sz="2200" dirty="0" smtClean="0"/>
              <a:t>Proceso </a:t>
            </a:r>
            <a:r>
              <a:rPr lang="es-ES" altLang="es-SV" sz="2200" dirty="0" smtClean="0"/>
              <a:t>multidimensional, coherente, integrador, armónico, dinámico y dialéctico; </a:t>
            </a:r>
          </a:p>
          <a:p>
            <a:pPr algn="just" eaLnBrk="1" hangingPunct="1"/>
            <a:endParaRPr lang="es-ES" altLang="es-SV" sz="2400" dirty="0"/>
          </a:p>
          <a:p>
            <a:pPr lvl="1" algn="just"/>
            <a:r>
              <a:rPr lang="es-ES" altLang="es-SV" sz="2000" dirty="0" smtClean="0"/>
              <a:t>que identifica al pueblo organizado</a:t>
            </a:r>
            <a:r>
              <a:rPr lang="es-ES" altLang="es-SV" sz="2000" b="1" dirty="0" smtClean="0"/>
              <a:t> </a:t>
            </a:r>
            <a:r>
              <a:rPr lang="es-ES" altLang="es-SV" sz="2000" dirty="0" smtClean="0"/>
              <a:t>como actor fundamental; </a:t>
            </a:r>
          </a:p>
          <a:p>
            <a:pPr lvl="1" algn="just"/>
            <a:endParaRPr lang="es-ES" altLang="es-SV" sz="2000" dirty="0"/>
          </a:p>
          <a:p>
            <a:pPr lvl="1" algn="just"/>
            <a:r>
              <a:rPr lang="es-ES" altLang="es-SV" sz="2000" dirty="0" smtClean="0"/>
              <a:t>e impulsa la creación y transformación de sus concepciones, condiciones de vida y relaciones humanas, </a:t>
            </a:r>
          </a:p>
          <a:p>
            <a:pPr lvl="1" algn="just"/>
            <a:endParaRPr lang="es-ES" altLang="es-SV" sz="2000" dirty="0"/>
          </a:p>
          <a:p>
            <a:pPr lvl="1" algn="just"/>
            <a:r>
              <a:rPr lang="es-ES" altLang="es-SV" sz="2000" dirty="0" smtClean="0"/>
              <a:t>a través del reconocimiento de las potencialidades de los diferentes actores del territorio y de su incorporación activa, consciente y creativa, a los diferentes niveles y espacios de organización y participación social, </a:t>
            </a:r>
          </a:p>
          <a:p>
            <a:pPr algn="just" eaLnBrk="1" hangingPunct="1"/>
            <a:r>
              <a:rPr lang="es-ES" altLang="es-SV" sz="2200" dirty="0" smtClean="0"/>
              <a:t>para garantizar sustentabilidad y sostenibilidad desde la perspectiva social, económica, ideológico-cultural, política, ambiental y de género</a:t>
            </a:r>
            <a:r>
              <a:rPr lang="es-ES" altLang="es-SV" sz="2400" dirty="0" smtClean="0"/>
              <a:t>.</a:t>
            </a:r>
            <a:endParaRPr lang="es-SV" altLang="es-SV" sz="2400" dirty="0" smtClean="0"/>
          </a:p>
        </p:txBody>
      </p:sp>
      <p:sp>
        <p:nvSpPr>
          <p:cNvPr id="4" name="Botón de acción: Hacia atrás o Anterior 3">
            <a:hlinkClick r:id="rId2" action="ppaction://hlinksldjump" highlightClick="1"/>
          </p:cNvPr>
          <p:cNvSpPr/>
          <p:nvPr/>
        </p:nvSpPr>
        <p:spPr>
          <a:xfrm>
            <a:off x="8347473" y="166689"/>
            <a:ext cx="407194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7702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SV" sz="3600" dirty="0" smtClean="0"/>
              <a:t>GOBERNANZA</a:t>
            </a:r>
            <a:endParaRPr lang="es-SV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31139" cy="476984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Como una práctica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organizar, relacionar y articular los intereses, espacios, modelos y lógicas de gestión de los sectores populares,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sociales, productivos, públicos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privados, </a:t>
            </a: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involucrados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s-S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protagónica, a través de sus actores sociales, </a:t>
            </a: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proceso de diagnosticar, </a:t>
            </a:r>
            <a:r>
              <a:rPr lang="es-S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decidir, ejecutar y evaluar asuntos de interés comunitario, local, municipal, de microrregiones, mancomunidades, departamental o nacional</a:t>
            </a:r>
            <a:r>
              <a:rPr lang="es-SV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SV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SV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S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alcanzar metas definidas colectivamente y fomentar el capital social-político, con el propósito de impulsar el desarrollo territorial con carácter endógeno en sus múltiples dimensiones.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s-SV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Botón de acción: Hacia atrás o Anterior 3">
            <a:hlinkClick r:id="rId2" action="ppaction://hlinksldjump" highlightClick="1"/>
          </p:cNvPr>
          <p:cNvSpPr/>
          <p:nvPr/>
        </p:nvSpPr>
        <p:spPr>
          <a:xfrm>
            <a:off x="8347473" y="166689"/>
            <a:ext cx="407194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70669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08397" y="166689"/>
            <a:ext cx="6447234" cy="7905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SV" sz="4000" b="1" dirty="0" smtClean="0"/>
              <a:t/>
            </a:r>
            <a:br>
              <a:rPr lang="es-SV" sz="4000" b="1" dirty="0" smtClean="0"/>
            </a:br>
            <a:r>
              <a:rPr lang="x-none" sz="4000" b="1" smtClean="0"/>
              <a:t>PARTICIPACIÓN </a:t>
            </a:r>
            <a:r>
              <a:rPr lang="x-none" sz="4000" b="1" dirty="0" smtClean="0"/>
              <a:t>SOCIAL</a:t>
            </a:r>
            <a:r>
              <a:rPr lang="es-SV" sz="4000" b="1" dirty="0"/>
              <a:t/>
            </a:r>
            <a:br>
              <a:rPr lang="es-SV" sz="4000" b="1" dirty="0"/>
            </a:br>
            <a:endParaRPr lang="es-SV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971600" y="1414463"/>
            <a:ext cx="7783067" cy="52578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SV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Procesos a través de los cuales el sector popular organizado se incorpora de forma protagónica a la transformación de las concepciones, condiciones de vida y relaciones sociales de dominación, complementándose corresponsablemente, con los esfuerzos que se realizan desde el sector público y el sector privado</a:t>
            </a:r>
            <a:r>
              <a:rPr lang="es-SV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s-SV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SV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concreta a través del fortalecimiento de espacios, lógicas y modelos de gestión propios del sector popular para la proyección, ejecución y control de modelos de desarrollo territorial, local y comunitario, de carácter endógeno, humano y solidario, en sus múltiples dimensiones: social, económico, política, cultural y ambiental. 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SV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Botón de acción: Hacia atrás o Anterior 3">
            <a:hlinkClick r:id="rId2" action="ppaction://hlinksldjump" highlightClick="1"/>
          </p:cNvPr>
          <p:cNvSpPr/>
          <p:nvPr/>
        </p:nvSpPr>
        <p:spPr>
          <a:xfrm>
            <a:off x="8347473" y="166689"/>
            <a:ext cx="407194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979002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SV" b="1" dirty="0" smtClean="0"/>
              <a:t>TERRITORIALIZACIÓN DE POLÍTICAS PÚBLICAS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es-SV" dirty="0" smtClean="0"/>
              <a:t>Principio: LA SUBSIDIARIDAD</a:t>
            </a:r>
          </a:p>
          <a:p>
            <a:pPr marL="0" indent="0">
              <a:buNone/>
            </a:pPr>
            <a:endParaRPr lang="es-SV" dirty="0" smtClean="0"/>
          </a:p>
          <a:p>
            <a:pPr>
              <a:buFont typeface="Wingdings" pitchFamily="2" charset="2"/>
              <a:buChar char="q"/>
            </a:pPr>
            <a:r>
              <a:rPr lang="es-SV" dirty="0" smtClean="0"/>
              <a:t>La </a:t>
            </a:r>
            <a:r>
              <a:rPr lang="es-SV" dirty="0" err="1" smtClean="0"/>
              <a:t>territorialización</a:t>
            </a:r>
            <a:r>
              <a:rPr lang="es-SV" dirty="0" smtClean="0"/>
              <a:t> supone una estrategia de financiamiento del DT</a:t>
            </a:r>
          </a:p>
          <a:p>
            <a:pPr marL="0" indent="0">
              <a:buNone/>
            </a:pPr>
            <a:endParaRPr lang="es-SV" dirty="0"/>
          </a:p>
          <a:p>
            <a:r>
              <a:rPr lang="es-SV" dirty="0" smtClean="0"/>
              <a:t> Implica una imbricación entre </a:t>
            </a:r>
            <a:r>
              <a:rPr lang="es-SV" dirty="0"/>
              <a:t>la capacidad de colaboración </a:t>
            </a:r>
            <a:r>
              <a:rPr lang="es-SV" dirty="0" smtClean="0"/>
              <a:t>político-institucional, los </a:t>
            </a:r>
            <a:r>
              <a:rPr lang="es-SV" dirty="0"/>
              <a:t>intereses estratégicos de </a:t>
            </a:r>
            <a:r>
              <a:rPr lang="es-SV" dirty="0" smtClean="0"/>
              <a:t>los distintos </a:t>
            </a:r>
            <a:r>
              <a:rPr lang="es-SV" dirty="0"/>
              <a:t>actores y la generación de </a:t>
            </a:r>
            <a:r>
              <a:rPr lang="es-SV" dirty="0" smtClean="0"/>
              <a:t>resultados</a:t>
            </a:r>
            <a:r>
              <a:rPr lang="es-SV" dirty="0"/>
              <a:t> </a:t>
            </a:r>
            <a:r>
              <a:rPr lang="es-SV" dirty="0" smtClean="0"/>
              <a:t>capaces </a:t>
            </a:r>
            <a:r>
              <a:rPr lang="es-SV" dirty="0"/>
              <a:t>de ofrecer legitimidad –de ejercicio y origen–, eficiencia </a:t>
            </a:r>
            <a:r>
              <a:rPr lang="es-SV" dirty="0" smtClean="0"/>
              <a:t>y eficacia </a:t>
            </a:r>
            <a:r>
              <a:rPr lang="es-SV" dirty="0"/>
              <a:t>en la gestión pública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r>
              <a:rPr lang="es-SV" dirty="0" smtClean="0"/>
              <a:t> Establecimiento de verdaderas agendas de desarrollo del territorio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734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b="1" dirty="0"/>
              <a:t>TERRITORIALIZACIÓN DE POLÍTICAS </a:t>
            </a:r>
            <a:r>
              <a:rPr lang="es-SV" b="1" dirty="0" smtClean="0"/>
              <a:t>PÚBLICAS (2)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pPr algn="just"/>
            <a:r>
              <a:rPr lang="es-SV" dirty="0"/>
              <a:t>La </a:t>
            </a:r>
            <a:r>
              <a:rPr lang="es-SV" dirty="0" err="1"/>
              <a:t>territorialización</a:t>
            </a:r>
            <a:r>
              <a:rPr lang="es-SV" dirty="0"/>
              <a:t> es un proceso </a:t>
            </a:r>
            <a:r>
              <a:rPr lang="es-SV" dirty="0" smtClean="0"/>
              <a:t>multinivel horizontal y vertical entre los niveles </a:t>
            </a:r>
            <a:r>
              <a:rPr lang="es-SV" dirty="0"/>
              <a:t>local, </a:t>
            </a:r>
            <a:r>
              <a:rPr lang="es-SV" dirty="0" smtClean="0"/>
              <a:t>regional (Mancomunidades), departamental </a:t>
            </a:r>
            <a:r>
              <a:rPr lang="es-SV" dirty="0"/>
              <a:t>y nacional; conectados por una </a:t>
            </a:r>
            <a:r>
              <a:rPr lang="es-SV" dirty="0" smtClean="0"/>
              <a:t>articulación de </a:t>
            </a:r>
            <a:r>
              <a:rPr lang="es-SV" dirty="0"/>
              <a:t>relaciones </a:t>
            </a:r>
            <a:r>
              <a:rPr lang="es-SV" dirty="0" smtClean="0"/>
              <a:t>inter-institucionales e intersectoriales </a:t>
            </a:r>
            <a:r>
              <a:rPr lang="es-SV" dirty="0"/>
              <a:t>que </a:t>
            </a:r>
            <a:r>
              <a:rPr lang="es-SV" dirty="0" smtClean="0"/>
              <a:t>definen </a:t>
            </a:r>
            <a:r>
              <a:rPr lang="es-SV" dirty="0"/>
              <a:t>sus </a:t>
            </a:r>
            <a:r>
              <a:rPr lang="es-SV" dirty="0" smtClean="0"/>
              <a:t>roles, pero que su acción está permeada, a veces determinada o influenciada por el tejido socio-productivo territorial (Procesos participativos sustantivos)</a:t>
            </a:r>
          </a:p>
        </p:txBody>
      </p:sp>
    </p:spTree>
    <p:extLst>
      <p:ext uri="{BB962C8B-B14F-4D97-AF65-F5344CB8AC3E}">
        <p14:creationId xmlns:p14="http://schemas.microsoft.com/office/powerpoint/2010/main" val="131362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2356</TotalTime>
  <Words>1806</Words>
  <Application>Microsoft Office PowerPoint</Application>
  <PresentationFormat>Presentación en pantalla (4:3)</PresentationFormat>
  <Paragraphs>253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Intermedio</vt:lpstr>
      <vt:lpstr>ESTRATEGIA OPERATIVA DE TERRITORIALIZACIÓN DE LAS POLITICAS PÚBLICAS</vt:lpstr>
      <vt:lpstr>OBJETIVO GENERAL</vt:lpstr>
      <vt:lpstr>Objetivos específico</vt:lpstr>
      <vt:lpstr>MARCO DE REFERENCIA</vt:lpstr>
      <vt:lpstr> DESARROLLO TERRITORIAL </vt:lpstr>
      <vt:lpstr>GOBERNANZA</vt:lpstr>
      <vt:lpstr> PARTICIPACIÓN SOCIAL </vt:lpstr>
      <vt:lpstr>TERRITORIALIZACIÓN DE POLÍTICAS PÚBLICAS</vt:lpstr>
      <vt:lpstr>TERRITORIALIZACIÓN DE POLÍTICAS PÚBLICAS (2)</vt:lpstr>
      <vt:lpstr>GOBIERNO CENTRAL EN LOS TERRITORIOS</vt:lpstr>
      <vt:lpstr>GABINETES DE GESTIÓN DEPARTAMENTAL Y GABINETES MISIONALES O PRIORIDAD</vt:lpstr>
      <vt:lpstr>Presentación de PowerPoint</vt:lpstr>
      <vt:lpstr>Proceso de construcción del plan de territorio: integración prioridades ciudadanas y gobierno central en los territorios </vt:lpstr>
      <vt:lpstr>Presentación de PowerPoint</vt:lpstr>
      <vt:lpstr>Presentación de PowerPoint</vt:lpstr>
      <vt:lpstr>Acciones Inmediatas </vt:lpstr>
      <vt:lpstr>Acciones Inmediatas </vt:lpstr>
      <vt:lpstr>1. Instrumento para la planificación INTERINSTITUCIONAL Y gestión articulada de los GGD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Niveles de Planificación</vt:lpstr>
      <vt:lpstr>GRACIAS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Territorializacion del PQD 2014-2019</dc:title>
  <dc:creator>HP</dc:creator>
  <cp:lastModifiedBy>Marta Gonzalez</cp:lastModifiedBy>
  <cp:revision>92</cp:revision>
  <dcterms:created xsi:type="dcterms:W3CDTF">2015-03-30T14:53:57Z</dcterms:created>
  <dcterms:modified xsi:type="dcterms:W3CDTF">2015-11-14T19:38:14Z</dcterms:modified>
</cp:coreProperties>
</file>