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0" r:id="rId2"/>
    <p:sldId id="295" r:id="rId3"/>
    <p:sldId id="301" r:id="rId4"/>
    <p:sldId id="281" r:id="rId5"/>
  </p:sldIdLst>
  <p:sldSz cx="9144000" cy="6858000" type="screen4x3"/>
  <p:notesSz cx="7010400" cy="9236075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>
        <p:scale>
          <a:sx n="60" d="100"/>
          <a:sy n="60" d="100"/>
        </p:scale>
        <p:origin x="-2256" y="-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B9B045-8047-447C-837D-C82008F16128}" type="doc">
      <dgm:prSet loTypeId="urn:microsoft.com/office/officeart/2005/8/layout/hList1" loCatId="list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es-SV"/>
        </a:p>
      </dgm:t>
    </dgm:pt>
    <dgm:pt modelId="{1B615C5D-8314-410B-B96A-F065877CB109}">
      <dgm:prSet phldrT="[Texto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MX" sz="2400" b="1" dirty="0" smtClean="0"/>
            <a:t>OBJETIVOS</a:t>
          </a:r>
          <a:endParaRPr lang="es-SV" sz="2400" b="1" dirty="0"/>
        </a:p>
      </dgm:t>
    </dgm:pt>
    <dgm:pt modelId="{797D3D54-ABBE-41A1-B5AA-CA8349E60559}" type="parTrans" cxnId="{7F72E4D1-D572-42C2-9765-9F2423A7F314}">
      <dgm:prSet/>
      <dgm:spPr/>
      <dgm:t>
        <a:bodyPr/>
        <a:lstStyle/>
        <a:p>
          <a:endParaRPr lang="es-SV"/>
        </a:p>
      </dgm:t>
    </dgm:pt>
    <dgm:pt modelId="{F43F8036-0D06-4B1F-83DF-3190E2001C16}" type="sibTrans" cxnId="{7F72E4D1-D572-42C2-9765-9F2423A7F314}">
      <dgm:prSet/>
      <dgm:spPr/>
      <dgm:t>
        <a:bodyPr/>
        <a:lstStyle/>
        <a:p>
          <a:endParaRPr lang="es-SV"/>
        </a:p>
      </dgm:t>
    </dgm:pt>
    <dgm:pt modelId="{8A5A617D-CDD8-448F-BD85-E8AD8936AD9C}">
      <dgm:prSet phldrT="[Texto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MX" sz="2100" b="1" dirty="0" smtClean="0"/>
            <a:t>APUESTAS ESTRATÉGICAS</a:t>
          </a:r>
          <a:endParaRPr lang="es-SV" sz="2100" b="1" dirty="0"/>
        </a:p>
      </dgm:t>
    </dgm:pt>
    <dgm:pt modelId="{DEE6DDB3-FEEB-443E-80D2-06E28C449BEC}" type="parTrans" cxnId="{028B56E6-52FF-46CB-8F73-B4C23CA48BA5}">
      <dgm:prSet/>
      <dgm:spPr/>
      <dgm:t>
        <a:bodyPr/>
        <a:lstStyle/>
        <a:p>
          <a:endParaRPr lang="es-SV"/>
        </a:p>
      </dgm:t>
    </dgm:pt>
    <dgm:pt modelId="{4DA04B88-2DF3-43A2-A47B-9FA90876F684}" type="sibTrans" cxnId="{028B56E6-52FF-46CB-8F73-B4C23CA48BA5}">
      <dgm:prSet/>
      <dgm:spPr/>
      <dgm:t>
        <a:bodyPr/>
        <a:lstStyle/>
        <a:p>
          <a:endParaRPr lang="es-SV"/>
        </a:p>
      </dgm:t>
    </dgm:pt>
    <dgm:pt modelId="{5AC61D27-7304-43D5-B205-91B038953FE2}">
      <dgm:prSet phldrT="[Texto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MX" sz="2400" b="1" dirty="0" smtClean="0"/>
            <a:t>ACTORES</a:t>
          </a:r>
          <a:endParaRPr lang="es-SV" sz="2400" b="1" dirty="0"/>
        </a:p>
      </dgm:t>
    </dgm:pt>
    <dgm:pt modelId="{F42CCD88-A528-434F-8DD3-DFB22120ED14}" type="parTrans" cxnId="{4818499E-E2CB-453F-A7E0-D4D8C99A54FA}">
      <dgm:prSet/>
      <dgm:spPr/>
      <dgm:t>
        <a:bodyPr/>
        <a:lstStyle/>
        <a:p>
          <a:endParaRPr lang="es-SV"/>
        </a:p>
      </dgm:t>
    </dgm:pt>
    <dgm:pt modelId="{38521409-431D-4329-B733-B57CC9D12552}" type="sibTrans" cxnId="{4818499E-E2CB-453F-A7E0-D4D8C99A54FA}">
      <dgm:prSet/>
      <dgm:spPr/>
      <dgm:t>
        <a:bodyPr/>
        <a:lstStyle/>
        <a:p>
          <a:endParaRPr lang="es-SV"/>
        </a:p>
      </dgm:t>
    </dgm:pt>
    <dgm:pt modelId="{237441ED-8994-44BA-9BC1-E6F63F1E5E8B}">
      <dgm:prSet phldrT="[Texto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MX" sz="2200" b="1" dirty="0" smtClean="0"/>
            <a:t>PROGRAMAS</a:t>
          </a:r>
          <a:endParaRPr lang="es-SV" sz="2200" b="1" dirty="0"/>
        </a:p>
      </dgm:t>
    </dgm:pt>
    <dgm:pt modelId="{613A0B6A-60B9-4EA0-9EC4-D741F2F2A83F}" type="parTrans" cxnId="{20A38828-A8FD-47CA-A814-D88CD5E5D099}">
      <dgm:prSet/>
      <dgm:spPr/>
      <dgm:t>
        <a:bodyPr/>
        <a:lstStyle/>
        <a:p>
          <a:endParaRPr lang="es-SV"/>
        </a:p>
      </dgm:t>
    </dgm:pt>
    <dgm:pt modelId="{2FA0555D-5C66-4E62-AC4C-49967E424E30}" type="sibTrans" cxnId="{20A38828-A8FD-47CA-A814-D88CD5E5D099}">
      <dgm:prSet/>
      <dgm:spPr/>
      <dgm:t>
        <a:bodyPr/>
        <a:lstStyle/>
        <a:p>
          <a:endParaRPr lang="es-SV"/>
        </a:p>
      </dgm:t>
    </dgm:pt>
    <dgm:pt modelId="{1770DF7A-243B-4BB7-87C1-DC67D495EB16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sz="1600" dirty="0" smtClean="0"/>
            <a:t> </a:t>
          </a:r>
          <a:r>
            <a:rPr lang="es-MX" sz="1600" b="1" dirty="0" smtClean="0"/>
            <a:t>ENLACE DE NEGOCIOS</a:t>
          </a:r>
          <a:endParaRPr lang="es-SV" sz="1600" b="1" dirty="0"/>
        </a:p>
      </dgm:t>
    </dgm:pt>
    <dgm:pt modelId="{C7406F65-7618-4E88-A1AF-F23D67F7EF33}" type="parTrans" cxnId="{29801E42-1411-4AF1-94D3-6DA760B0E373}">
      <dgm:prSet/>
      <dgm:spPr/>
      <dgm:t>
        <a:bodyPr/>
        <a:lstStyle/>
        <a:p>
          <a:endParaRPr lang="es-SV"/>
        </a:p>
      </dgm:t>
    </dgm:pt>
    <dgm:pt modelId="{837ACFB8-6633-4AA6-8088-C297CB1BFFEF}" type="sibTrans" cxnId="{29801E42-1411-4AF1-94D3-6DA760B0E373}">
      <dgm:prSet/>
      <dgm:spPr/>
      <dgm:t>
        <a:bodyPr/>
        <a:lstStyle/>
        <a:p>
          <a:endParaRPr lang="es-SV"/>
        </a:p>
      </dgm:t>
    </dgm:pt>
    <dgm:pt modelId="{9E78C9CB-290C-412B-8495-E72BA539E65B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s-SV" sz="1700" dirty="0"/>
        </a:p>
      </dgm:t>
    </dgm:pt>
    <dgm:pt modelId="{973E9CCC-25BC-4AEB-96E7-7C58A2B77506}" type="parTrans" cxnId="{3657770E-035A-44B5-AB69-3C2A9C28FE42}">
      <dgm:prSet/>
      <dgm:spPr/>
      <dgm:t>
        <a:bodyPr/>
        <a:lstStyle/>
        <a:p>
          <a:endParaRPr lang="es-SV"/>
        </a:p>
      </dgm:t>
    </dgm:pt>
    <dgm:pt modelId="{9DD27594-1DB3-4789-BFB3-54F891B00EDD}" type="sibTrans" cxnId="{3657770E-035A-44B5-AB69-3C2A9C28FE42}">
      <dgm:prSet/>
      <dgm:spPr/>
      <dgm:t>
        <a:bodyPr/>
        <a:lstStyle/>
        <a:p>
          <a:endParaRPr lang="es-SV"/>
        </a:p>
      </dgm:t>
    </dgm:pt>
    <dgm:pt modelId="{4F6BD20D-564F-4A2D-9043-0A47974368EE}">
      <dgm:prSet phldrT="[Texto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sz="1600" b="1" dirty="0" smtClean="0"/>
            <a:t>DIRECTOS</a:t>
          </a:r>
          <a:endParaRPr lang="es-SV" sz="1600" b="1" dirty="0"/>
        </a:p>
      </dgm:t>
    </dgm:pt>
    <dgm:pt modelId="{177E9B28-F555-4B8A-A524-3C4919C6D5E3}" type="parTrans" cxnId="{4901E68B-5C83-4C0D-A87E-CCE88891FFAD}">
      <dgm:prSet/>
      <dgm:spPr/>
      <dgm:t>
        <a:bodyPr/>
        <a:lstStyle/>
        <a:p>
          <a:endParaRPr lang="es-SV"/>
        </a:p>
      </dgm:t>
    </dgm:pt>
    <dgm:pt modelId="{85D7A6F1-8206-4A8E-AAEC-7C5D83B95253}" type="sibTrans" cxnId="{4901E68B-5C83-4C0D-A87E-CCE88891FFAD}">
      <dgm:prSet/>
      <dgm:spPr/>
      <dgm:t>
        <a:bodyPr/>
        <a:lstStyle/>
        <a:p>
          <a:endParaRPr lang="es-SV"/>
        </a:p>
      </dgm:t>
    </dgm:pt>
    <dgm:pt modelId="{34E7EF17-2507-462A-A500-B8C37FB233F6}">
      <dgm:prSet phldrT="[Texto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sz="1600" b="1" dirty="0" smtClean="0"/>
            <a:t>SER FACILITADOR PARA:</a:t>
          </a:r>
          <a:endParaRPr lang="es-SV" sz="1600" b="1" dirty="0"/>
        </a:p>
      </dgm:t>
    </dgm:pt>
    <dgm:pt modelId="{F30DABE8-5851-40EC-9862-D934F5E8A767}" type="parTrans" cxnId="{27857473-E327-4168-8F04-AFCC1FFFEE89}">
      <dgm:prSet/>
      <dgm:spPr/>
      <dgm:t>
        <a:bodyPr/>
        <a:lstStyle/>
        <a:p>
          <a:endParaRPr lang="es-SV"/>
        </a:p>
      </dgm:t>
    </dgm:pt>
    <dgm:pt modelId="{308552CA-EA83-4604-9C54-FB324B7E8507}" type="sibTrans" cxnId="{27857473-E327-4168-8F04-AFCC1FFFEE89}">
      <dgm:prSet/>
      <dgm:spPr/>
      <dgm:t>
        <a:bodyPr/>
        <a:lstStyle/>
        <a:p>
          <a:endParaRPr lang="es-SV"/>
        </a:p>
      </dgm:t>
    </dgm:pt>
    <dgm:pt modelId="{0485D1E0-C1B1-42F4-8A7D-BC5A05097F89}">
      <dgm:prSet phldrT="[Texto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s-SV" sz="1100" dirty="0"/>
        </a:p>
      </dgm:t>
    </dgm:pt>
    <dgm:pt modelId="{1411FCC2-74A4-4F99-AD35-16A1AA2DAFFE}" type="parTrans" cxnId="{0FCFC16C-030D-4ACA-A691-8A6E4E43270B}">
      <dgm:prSet/>
      <dgm:spPr/>
      <dgm:t>
        <a:bodyPr/>
        <a:lstStyle/>
        <a:p>
          <a:endParaRPr lang="es-SV"/>
        </a:p>
      </dgm:t>
    </dgm:pt>
    <dgm:pt modelId="{D138FB5F-312A-4426-BB9A-C0EB6E8D919B}" type="sibTrans" cxnId="{0FCFC16C-030D-4ACA-A691-8A6E4E43270B}">
      <dgm:prSet/>
      <dgm:spPr/>
      <dgm:t>
        <a:bodyPr/>
        <a:lstStyle/>
        <a:p>
          <a:endParaRPr lang="es-SV"/>
        </a:p>
      </dgm:t>
    </dgm:pt>
    <dgm:pt modelId="{EE08F4AB-91A2-405F-BE69-ED38E6ECAC49}">
      <dgm:prSet phldrT="[Tex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sz="1600" b="1" dirty="0" smtClean="0"/>
            <a:t>SUBSECTORES</a:t>
          </a:r>
          <a:endParaRPr lang="es-SV" sz="1600" b="1" dirty="0"/>
        </a:p>
      </dgm:t>
    </dgm:pt>
    <dgm:pt modelId="{F48D444C-23EE-4272-A111-98077156E0C8}" type="parTrans" cxnId="{D35FD834-7CAF-4F2D-B3A8-032C048364A1}">
      <dgm:prSet/>
      <dgm:spPr/>
      <dgm:t>
        <a:bodyPr/>
        <a:lstStyle/>
        <a:p>
          <a:endParaRPr lang="es-SV"/>
        </a:p>
      </dgm:t>
    </dgm:pt>
    <dgm:pt modelId="{624662E8-0328-42CA-9263-8D0BF3C6319B}" type="sibTrans" cxnId="{D35FD834-7CAF-4F2D-B3A8-032C048364A1}">
      <dgm:prSet/>
      <dgm:spPr/>
      <dgm:t>
        <a:bodyPr/>
        <a:lstStyle/>
        <a:p>
          <a:endParaRPr lang="es-SV"/>
        </a:p>
      </dgm:t>
    </dgm:pt>
    <dgm:pt modelId="{CF9CD212-62B9-450C-8059-5F0946695277}">
      <dgm:prSet phldrT="[Tex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sz="1600" b="1" dirty="0" smtClean="0"/>
            <a:t>CADENAS                PRODUCTIVAS</a:t>
          </a:r>
          <a:endParaRPr lang="es-SV" sz="1600" b="1" dirty="0"/>
        </a:p>
      </dgm:t>
    </dgm:pt>
    <dgm:pt modelId="{D72F4DA3-1D91-4D50-A669-698FF4BDC3CD}" type="parTrans" cxnId="{FBB695AA-F0DD-4FEE-BDB4-6F7DD05FAE9B}">
      <dgm:prSet/>
      <dgm:spPr/>
      <dgm:t>
        <a:bodyPr/>
        <a:lstStyle/>
        <a:p>
          <a:endParaRPr lang="es-SV"/>
        </a:p>
      </dgm:t>
    </dgm:pt>
    <dgm:pt modelId="{A25C63C5-D509-4A16-8309-F72042146FDD}" type="sibTrans" cxnId="{FBB695AA-F0DD-4FEE-BDB4-6F7DD05FAE9B}">
      <dgm:prSet/>
      <dgm:spPr/>
      <dgm:t>
        <a:bodyPr/>
        <a:lstStyle/>
        <a:p>
          <a:endParaRPr lang="es-SV"/>
        </a:p>
      </dgm:t>
    </dgm:pt>
    <dgm:pt modelId="{5E4F9DAA-9889-45D4-9E1B-B3BBED722131}">
      <dgm:prSet phldrT="[Texto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sz="1600" b="1" dirty="0" smtClean="0"/>
            <a:t>VENDER MÁS</a:t>
          </a:r>
          <a:r>
            <a:rPr lang="es-MX" sz="1600" dirty="0" smtClean="0"/>
            <a:t> </a:t>
          </a:r>
          <a:endParaRPr lang="es-SV" sz="1600" b="1" dirty="0"/>
        </a:p>
      </dgm:t>
    </dgm:pt>
    <dgm:pt modelId="{7831CB0B-E2D5-4B52-84E4-8D7C11D19809}" type="parTrans" cxnId="{9993BD25-5D4E-4209-9977-5EB490A62676}">
      <dgm:prSet/>
      <dgm:spPr/>
      <dgm:t>
        <a:bodyPr/>
        <a:lstStyle/>
        <a:p>
          <a:endParaRPr lang="es-SV"/>
        </a:p>
      </dgm:t>
    </dgm:pt>
    <dgm:pt modelId="{E786FDF3-6FEC-497B-937A-8962AD93D4A5}" type="sibTrans" cxnId="{9993BD25-5D4E-4209-9977-5EB490A62676}">
      <dgm:prSet/>
      <dgm:spPr/>
      <dgm:t>
        <a:bodyPr/>
        <a:lstStyle/>
        <a:p>
          <a:endParaRPr lang="es-SV"/>
        </a:p>
      </dgm:t>
    </dgm:pt>
    <dgm:pt modelId="{8219CDD4-1DE4-47B5-ACD4-9FA807B8F0D2}">
      <dgm:prSet phldrT="[Texto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s-SV" sz="1600" b="1" dirty="0"/>
        </a:p>
      </dgm:t>
    </dgm:pt>
    <dgm:pt modelId="{D8F92E7C-E907-4462-A9A0-A0CDB7416EF5}" type="parTrans" cxnId="{AB451741-A2D5-4948-B5EE-91AD5C4A8557}">
      <dgm:prSet/>
      <dgm:spPr/>
      <dgm:t>
        <a:bodyPr/>
        <a:lstStyle/>
        <a:p>
          <a:endParaRPr lang="es-SV"/>
        </a:p>
      </dgm:t>
    </dgm:pt>
    <dgm:pt modelId="{ECB1C513-4420-4268-9C27-FEECA781F85F}" type="sibTrans" cxnId="{AB451741-A2D5-4948-B5EE-91AD5C4A8557}">
      <dgm:prSet/>
      <dgm:spPr/>
      <dgm:t>
        <a:bodyPr/>
        <a:lstStyle/>
        <a:p>
          <a:endParaRPr lang="es-SV"/>
        </a:p>
      </dgm:t>
    </dgm:pt>
    <dgm:pt modelId="{EE484F50-1A5E-4583-A74D-4198E9D05AD5}">
      <dgm:prSet phldrT="[Texto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sz="1600" b="1" dirty="0" smtClean="0"/>
            <a:t>INVERTIR MÁS</a:t>
          </a:r>
          <a:endParaRPr lang="es-SV" sz="1600" b="1" dirty="0"/>
        </a:p>
      </dgm:t>
    </dgm:pt>
    <dgm:pt modelId="{62AAFB84-68C0-40EE-895D-A1D8CED47222}" type="parTrans" cxnId="{217834D5-92B5-43F5-B0F4-3273B084FF3A}">
      <dgm:prSet/>
      <dgm:spPr/>
      <dgm:t>
        <a:bodyPr/>
        <a:lstStyle/>
        <a:p>
          <a:endParaRPr lang="es-SV"/>
        </a:p>
      </dgm:t>
    </dgm:pt>
    <dgm:pt modelId="{7BB986D6-37D5-446E-8958-EC8E91A8E912}" type="sibTrans" cxnId="{217834D5-92B5-43F5-B0F4-3273B084FF3A}">
      <dgm:prSet/>
      <dgm:spPr/>
      <dgm:t>
        <a:bodyPr/>
        <a:lstStyle/>
        <a:p>
          <a:endParaRPr lang="es-SV"/>
        </a:p>
      </dgm:t>
    </dgm:pt>
    <dgm:pt modelId="{213A1E32-6F8F-4A98-AD60-BDCC7C6F966C}">
      <dgm:prSet phldrT="[Texto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s-SV" sz="1600" dirty="0"/>
        </a:p>
      </dgm:t>
    </dgm:pt>
    <dgm:pt modelId="{E3C7114D-1538-417D-8C32-353D266FFBCF}" type="parTrans" cxnId="{AE779ABB-A017-40B9-BCD9-EFF7369B17DF}">
      <dgm:prSet/>
      <dgm:spPr/>
      <dgm:t>
        <a:bodyPr/>
        <a:lstStyle/>
        <a:p>
          <a:endParaRPr lang="es-SV"/>
        </a:p>
      </dgm:t>
    </dgm:pt>
    <dgm:pt modelId="{35B0B222-91AF-4E8C-BF46-2B7535938F48}" type="sibTrans" cxnId="{AE779ABB-A017-40B9-BCD9-EFF7369B17DF}">
      <dgm:prSet/>
      <dgm:spPr/>
      <dgm:t>
        <a:bodyPr/>
        <a:lstStyle/>
        <a:p>
          <a:endParaRPr lang="es-SV"/>
        </a:p>
      </dgm:t>
    </dgm:pt>
    <dgm:pt modelId="{C5618971-B68D-444A-BBE3-77B36ABC6EBA}">
      <dgm:prSet phldrT="[Tex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sz="1400" dirty="0" smtClean="0"/>
            <a:t>Y OTRAS INICIATIVAS TRANSVERSALES</a:t>
          </a:r>
          <a:r>
            <a:rPr lang="es-MX" sz="1200" dirty="0" smtClean="0"/>
            <a:t>:</a:t>
          </a:r>
          <a:endParaRPr lang="es-SV" sz="1200" dirty="0"/>
        </a:p>
      </dgm:t>
    </dgm:pt>
    <dgm:pt modelId="{8D8A94A8-1041-4E84-AAE9-5920B6C21EFF}" type="parTrans" cxnId="{377A3B7D-7D56-4588-867B-C0D92FD74A57}">
      <dgm:prSet/>
      <dgm:spPr/>
      <dgm:t>
        <a:bodyPr/>
        <a:lstStyle/>
        <a:p>
          <a:endParaRPr lang="es-SV"/>
        </a:p>
      </dgm:t>
    </dgm:pt>
    <dgm:pt modelId="{7C3BFE76-B9B4-4D83-BB69-D5D31A2C6D9B}" type="sibTrans" cxnId="{377A3B7D-7D56-4588-867B-C0D92FD74A57}">
      <dgm:prSet/>
      <dgm:spPr/>
      <dgm:t>
        <a:bodyPr/>
        <a:lstStyle/>
        <a:p>
          <a:endParaRPr lang="es-SV"/>
        </a:p>
      </dgm:t>
    </dgm:pt>
    <dgm:pt modelId="{E82E26DA-AD3E-4E94-B860-9F859BAA8DB9}">
      <dgm:prSet phldrT="[Tex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s-SV" sz="1200" dirty="0"/>
        </a:p>
      </dgm:t>
    </dgm:pt>
    <dgm:pt modelId="{F81AE3BA-4CC8-4C39-8208-9A06ACBA2451}" type="parTrans" cxnId="{1F2BA6F3-5312-4313-B9E2-593305E2A6FC}">
      <dgm:prSet/>
      <dgm:spPr/>
      <dgm:t>
        <a:bodyPr/>
        <a:lstStyle/>
        <a:p>
          <a:endParaRPr lang="es-SV"/>
        </a:p>
      </dgm:t>
    </dgm:pt>
    <dgm:pt modelId="{9FC46A3C-0CD6-4C95-ACBD-C9BFBC443453}" type="sibTrans" cxnId="{1F2BA6F3-5312-4313-B9E2-593305E2A6FC}">
      <dgm:prSet/>
      <dgm:spPr/>
      <dgm:t>
        <a:bodyPr/>
        <a:lstStyle/>
        <a:p>
          <a:endParaRPr lang="es-SV"/>
        </a:p>
      </dgm:t>
    </dgm:pt>
    <dgm:pt modelId="{7EE79522-5CDB-4EA0-B21D-83AB8BD2BA20}">
      <dgm:prSet phldrT="[Tex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sz="1600" dirty="0" smtClean="0"/>
            <a:t>FOMILENIO</a:t>
          </a:r>
          <a:endParaRPr lang="es-SV" sz="1600" dirty="0"/>
        </a:p>
      </dgm:t>
    </dgm:pt>
    <dgm:pt modelId="{6B0A018E-32AB-4A27-AE82-A301DD3DBA92}" type="parTrans" cxnId="{C15ED6C8-52F0-4F03-A094-C93DD27D75CA}">
      <dgm:prSet/>
      <dgm:spPr/>
      <dgm:t>
        <a:bodyPr/>
        <a:lstStyle/>
        <a:p>
          <a:endParaRPr lang="es-SV"/>
        </a:p>
      </dgm:t>
    </dgm:pt>
    <dgm:pt modelId="{3B094933-2A4E-46DB-B1BC-19878E315A2E}" type="sibTrans" cxnId="{C15ED6C8-52F0-4F03-A094-C93DD27D75CA}">
      <dgm:prSet/>
      <dgm:spPr/>
      <dgm:t>
        <a:bodyPr/>
        <a:lstStyle/>
        <a:p>
          <a:endParaRPr lang="es-SV"/>
        </a:p>
      </dgm:t>
    </dgm:pt>
    <dgm:pt modelId="{763D44B6-23A6-4875-B36A-ABA3AE5FBBD6}">
      <dgm:prSet phldrT="[Tex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sz="1600" dirty="0" smtClean="0"/>
            <a:t>Territorios                                    en progreso</a:t>
          </a:r>
          <a:endParaRPr lang="es-SV" sz="1600" dirty="0"/>
        </a:p>
      </dgm:t>
    </dgm:pt>
    <dgm:pt modelId="{941C93F5-DD18-4358-BFB1-735CA7EB5709}" type="parTrans" cxnId="{56C2F40F-3237-4917-94D7-C583C6338B4F}">
      <dgm:prSet/>
      <dgm:spPr/>
      <dgm:t>
        <a:bodyPr/>
        <a:lstStyle/>
        <a:p>
          <a:endParaRPr lang="es-SV"/>
        </a:p>
      </dgm:t>
    </dgm:pt>
    <dgm:pt modelId="{1E329924-C5AD-40E3-8F82-C5DAC13B3FAE}" type="sibTrans" cxnId="{56C2F40F-3237-4917-94D7-C583C6338B4F}">
      <dgm:prSet/>
      <dgm:spPr/>
      <dgm:t>
        <a:bodyPr/>
        <a:lstStyle/>
        <a:p>
          <a:endParaRPr lang="es-SV"/>
        </a:p>
      </dgm:t>
    </dgm:pt>
    <dgm:pt modelId="{CDC97153-C20E-497F-B910-0840A31C7053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sz="1600" b="1" dirty="0" smtClean="0"/>
            <a:t> DESARROLLO DE PROVEEDORES</a:t>
          </a:r>
          <a:endParaRPr lang="es-SV" sz="1600" b="1" dirty="0"/>
        </a:p>
      </dgm:t>
    </dgm:pt>
    <dgm:pt modelId="{D0117FCC-443E-4EE6-BED3-769960CEEFF7}" type="sibTrans" cxnId="{EF1DDBE5-C0F7-415A-B200-3DF926C32F92}">
      <dgm:prSet/>
      <dgm:spPr/>
      <dgm:t>
        <a:bodyPr/>
        <a:lstStyle/>
        <a:p>
          <a:endParaRPr lang="es-SV"/>
        </a:p>
      </dgm:t>
    </dgm:pt>
    <dgm:pt modelId="{308C2F11-7A71-464B-BAEC-42C5C6534A36}" type="parTrans" cxnId="{EF1DDBE5-C0F7-415A-B200-3DF926C32F92}">
      <dgm:prSet/>
      <dgm:spPr/>
      <dgm:t>
        <a:bodyPr/>
        <a:lstStyle/>
        <a:p>
          <a:endParaRPr lang="es-SV"/>
        </a:p>
      </dgm:t>
    </dgm:pt>
    <dgm:pt modelId="{5B00BF0D-8501-4854-88D6-A8E663C87A5D}">
      <dgm:prSet phldrT="[Texto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sz="1600" b="1" dirty="0" smtClean="0"/>
            <a:t>INDIRECTOS</a:t>
          </a:r>
          <a:endParaRPr lang="es-SV" sz="1600" b="1" dirty="0"/>
        </a:p>
      </dgm:t>
    </dgm:pt>
    <dgm:pt modelId="{5F70819E-EDCA-48B5-8191-488B09D3E7A6}" type="parTrans" cxnId="{4D287EB6-FE03-4C24-AF85-FCD1A5AB7F7D}">
      <dgm:prSet/>
      <dgm:spPr/>
      <dgm:t>
        <a:bodyPr/>
        <a:lstStyle/>
        <a:p>
          <a:endParaRPr lang="es-SV"/>
        </a:p>
      </dgm:t>
    </dgm:pt>
    <dgm:pt modelId="{430D791A-4C4B-4360-A2E5-368A02744161}" type="sibTrans" cxnId="{4D287EB6-FE03-4C24-AF85-FCD1A5AB7F7D}">
      <dgm:prSet/>
      <dgm:spPr/>
      <dgm:t>
        <a:bodyPr/>
        <a:lstStyle/>
        <a:p>
          <a:endParaRPr lang="es-SV"/>
        </a:p>
      </dgm:t>
    </dgm:pt>
    <dgm:pt modelId="{A93C8E88-19B9-48C9-991E-ABF94CA7C940}">
      <dgm:prSet phldrT="[Texto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s-SV" sz="1600" b="1" dirty="0"/>
        </a:p>
      </dgm:t>
    </dgm:pt>
    <dgm:pt modelId="{8718FB9A-908F-469C-ADFF-CAB6BD9BE2BB}" type="parTrans" cxnId="{D50B8AED-B15B-4173-B0CC-D783DD47C83B}">
      <dgm:prSet/>
      <dgm:spPr/>
      <dgm:t>
        <a:bodyPr/>
        <a:lstStyle/>
        <a:p>
          <a:endParaRPr lang="es-SV"/>
        </a:p>
      </dgm:t>
    </dgm:pt>
    <dgm:pt modelId="{0BB8760E-5E36-4190-AA92-D28CC9CD65ED}" type="sibTrans" cxnId="{D50B8AED-B15B-4173-B0CC-D783DD47C83B}">
      <dgm:prSet/>
      <dgm:spPr/>
      <dgm:t>
        <a:bodyPr/>
        <a:lstStyle/>
        <a:p>
          <a:endParaRPr lang="es-SV"/>
        </a:p>
      </dgm:t>
    </dgm:pt>
    <dgm:pt modelId="{4D821304-9925-4F1A-8174-0A0C1DD1ECEA}">
      <dgm:prSet phldrT="[Texto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sz="1600" b="1" dirty="0" smtClean="0"/>
            <a:t>ACTORES EXTERNOS</a:t>
          </a:r>
          <a:endParaRPr lang="es-SV" sz="1600" b="1" dirty="0"/>
        </a:p>
      </dgm:t>
    </dgm:pt>
    <dgm:pt modelId="{C8542A7D-6E28-4C6A-9B68-030C777B5847}" type="parTrans" cxnId="{9F24FDC9-9DC8-4070-BC14-B778B2A7C152}">
      <dgm:prSet/>
      <dgm:spPr/>
      <dgm:t>
        <a:bodyPr/>
        <a:lstStyle/>
        <a:p>
          <a:endParaRPr lang="es-SV"/>
        </a:p>
      </dgm:t>
    </dgm:pt>
    <dgm:pt modelId="{5C0D601C-BD1A-4B13-904E-CDA24ADE00A1}" type="sibTrans" cxnId="{9F24FDC9-9DC8-4070-BC14-B778B2A7C152}">
      <dgm:prSet/>
      <dgm:spPr/>
      <dgm:t>
        <a:bodyPr/>
        <a:lstStyle/>
        <a:p>
          <a:endParaRPr lang="es-SV"/>
        </a:p>
      </dgm:t>
    </dgm:pt>
    <dgm:pt modelId="{0A576920-1105-4C71-A292-4EB74B51280D}">
      <dgm:prSet phldrT="[Texto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s-SV" sz="1600" b="1" dirty="0"/>
        </a:p>
      </dgm:t>
    </dgm:pt>
    <dgm:pt modelId="{CABB09F7-5E5C-4C6A-B659-A79F8A409558}" type="parTrans" cxnId="{01E2BCC2-2653-4023-AAD1-7BD802476A3C}">
      <dgm:prSet/>
      <dgm:spPr/>
      <dgm:t>
        <a:bodyPr/>
        <a:lstStyle/>
        <a:p>
          <a:endParaRPr lang="es-SV"/>
        </a:p>
      </dgm:t>
    </dgm:pt>
    <dgm:pt modelId="{82D79A57-B9A7-4A68-9B8A-910F821FE333}" type="sibTrans" cxnId="{01E2BCC2-2653-4023-AAD1-7BD802476A3C}">
      <dgm:prSet/>
      <dgm:spPr/>
      <dgm:t>
        <a:bodyPr/>
        <a:lstStyle/>
        <a:p>
          <a:endParaRPr lang="es-SV"/>
        </a:p>
      </dgm:t>
    </dgm:pt>
    <dgm:pt modelId="{DCD17C03-908D-4D4B-A38F-39C3A93D7571}">
      <dgm:prSet phldrT="[Tex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sz="1600" dirty="0" smtClean="0"/>
            <a:t>Asocio por                                   el crecimiento</a:t>
          </a:r>
          <a:endParaRPr lang="es-SV" sz="1600" dirty="0"/>
        </a:p>
      </dgm:t>
    </dgm:pt>
    <dgm:pt modelId="{A4E2C911-F298-4234-9D5D-F3605A8848AF}" type="parTrans" cxnId="{2151B503-E0D5-4F1E-A812-D55C2EF3DE7C}">
      <dgm:prSet/>
      <dgm:spPr/>
      <dgm:t>
        <a:bodyPr/>
        <a:lstStyle/>
        <a:p>
          <a:endParaRPr lang="es-SV"/>
        </a:p>
      </dgm:t>
    </dgm:pt>
    <dgm:pt modelId="{53682025-25A6-4DED-B005-7CC9BE8D6EF6}" type="sibTrans" cxnId="{2151B503-E0D5-4F1E-A812-D55C2EF3DE7C}">
      <dgm:prSet/>
      <dgm:spPr/>
      <dgm:t>
        <a:bodyPr/>
        <a:lstStyle/>
        <a:p>
          <a:endParaRPr lang="es-SV"/>
        </a:p>
      </dgm:t>
    </dgm:pt>
    <dgm:pt modelId="{7D587AE4-A107-45C0-B357-3876DA06F55A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sz="1600" b="1" dirty="0" smtClean="0"/>
            <a:t> VINCULACIONES</a:t>
          </a:r>
          <a:endParaRPr lang="es-SV" sz="1600" b="1" dirty="0"/>
        </a:p>
      </dgm:t>
    </dgm:pt>
    <dgm:pt modelId="{A12A040B-7140-4932-B156-46B2101D047F}" type="parTrans" cxnId="{749EA6F4-DC64-4EAE-9846-3DF290041C77}">
      <dgm:prSet/>
      <dgm:spPr/>
      <dgm:t>
        <a:bodyPr/>
        <a:lstStyle/>
        <a:p>
          <a:endParaRPr lang="es-SV"/>
        </a:p>
      </dgm:t>
    </dgm:pt>
    <dgm:pt modelId="{0424CD98-35B8-4BAA-9036-27C2366D30F4}" type="sibTrans" cxnId="{749EA6F4-DC64-4EAE-9846-3DF290041C77}">
      <dgm:prSet/>
      <dgm:spPr/>
      <dgm:t>
        <a:bodyPr/>
        <a:lstStyle/>
        <a:p>
          <a:endParaRPr lang="es-SV"/>
        </a:p>
      </dgm:t>
    </dgm:pt>
    <dgm:pt modelId="{B4E331E5-5553-4632-BF78-4CA5222E451F}">
      <dgm:prSet phldrT="[Tex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sz="1600" b="1" dirty="0" smtClean="0"/>
            <a:t>SECTORES </a:t>
          </a:r>
          <a:endParaRPr lang="es-SV" sz="1600" b="1" dirty="0"/>
        </a:p>
      </dgm:t>
    </dgm:pt>
    <dgm:pt modelId="{3B569CA4-9EE4-4663-AA62-A8C96FE0A6F0}" type="parTrans" cxnId="{EB76D06F-382D-4409-AE47-E02AE43205F8}">
      <dgm:prSet/>
      <dgm:spPr/>
      <dgm:t>
        <a:bodyPr/>
        <a:lstStyle/>
        <a:p>
          <a:endParaRPr lang="es-SV"/>
        </a:p>
      </dgm:t>
    </dgm:pt>
    <dgm:pt modelId="{D678C416-7F44-45C7-B850-49538803C763}" type="sibTrans" cxnId="{EB76D06F-382D-4409-AE47-E02AE43205F8}">
      <dgm:prSet/>
      <dgm:spPr/>
      <dgm:t>
        <a:bodyPr/>
        <a:lstStyle/>
        <a:p>
          <a:endParaRPr lang="es-SV"/>
        </a:p>
      </dgm:t>
    </dgm:pt>
    <dgm:pt modelId="{FAC2500F-A983-42B1-8FB6-46FC43A077AE}">
      <dgm:prSet phldrT="[Texto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sz="1600" b="1" dirty="0" smtClean="0"/>
            <a:t>PRODUCIR MÁS</a:t>
          </a:r>
          <a:endParaRPr lang="es-SV" sz="1600" b="1" dirty="0"/>
        </a:p>
      </dgm:t>
    </dgm:pt>
    <dgm:pt modelId="{1EDF8DB0-4306-4A98-BA00-2C933EA8FBF1}" type="parTrans" cxnId="{0948DFEF-20B3-42A1-95B5-8329EC795F48}">
      <dgm:prSet/>
      <dgm:spPr/>
      <dgm:t>
        <a:bodyPr/>
        <a:lstStyle/>
        <a:p>
          <a:endParaRPr lang="es-SV"/>
        </a:p>
      </dgm:t>
    </dgm:pt>
    <dgm:pt modelId="{FBB68FC4-8E99-4AE6-812A-64FD741B14E9}" type="sibTrans" cxnId="{0948DFEF-20B3-42A1-95B5-8329EC795F48}">
      <dgm:prSet/>
      <dgm:spPr/>
      <dgm:t>
        <a:bodyPr/>
        <a:lstStyle/>
        <a:p>
          <a:endParaRPr lang="es-SV"/>
        </a:p>
      </dgm:t>
    </dgm:pt>
    <dgm:pt modelId="{7F13866A-456A-4452-BC80-33C997D942FB}">
      <dgm:prSet phldrT="[Texto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s-SV" sz="1600" b="1" dirty="0"/>
        </a:p>
      </dgm:t>
    </dgm:pt>
    <dgm:pt modelId="{7E66D7E7-9FC7-4710-BDE0-F5426E36500B}" type="parTrans" cxnId="{1BC952B1-655A-44FF-BC86-D8DEE6A4FB7A}">
      <dgm:prSet/>
      <dgm:spPr/>
      <dgm:t>
        <a:bodyPr/>
        <a:lstStyle/>
        <a:p>
          <a:endParaRPr lang="es-SV"/>
        </a:p>
      </dgm:t>
    </dgm:pt>
    <dgm:pt modelId="{8F91B032-7D66-40B0-B6AB-CB5973D3FE4B}" type="sibTrans" cxnId="{1BC952B1-655A-44FF-BC86-D8DEE6A4FB7A}">
      <dgm:prSet/>
      <dgm:spPr/>
      <dgm:t>
        <a:bodyPr/>
        <a:lstStyle/>
        <a:p>
          <a:endParaRPr lang="es-SV"/>
        </a:p>
      </dgm:t>
    </dgm:pt>
    <dgm:pt modelId="{08702DB0-52FE-498B-95D9-43B419889508}">
      <dgm:prSet phldrT="[Tex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s-SV" sz="1600" b="1" dirty="0"/>
        </a:p>
      </dgm:t>
    </dgm:pt>
    <dgm:pt modelId="{0CF4645A-BE24-471B-B500-6F3A4EE63CD4}" type="parTrans" cxnId="{016EE8CB-0419-4D17-BD04-9672F11A0D31}">
      <dgm:prSet/>
      <dgm:spPr/>
      <dgm:t>
        <a:bodyPr/>
        <a:lstStyle/>
        <a:p>
          <a:endParaRPr lang="es-SV"/>
        </a:p>
      </dgm:t>
    </dgm:pt>
    <dgm:pt modelId="{D36BD4F3-97A4-40AC-BA3B-6740EC44DDB4}" type="sibTrans" cxnId="{016EE8CB-0419-4D17-BD04-9672F11A0D31}">
      <dgm:prSet/>
      <dgm:spPr/>
      <dgm:t>
        <a:bodyPr/>
        <a:lstStyle/>
        <a:p>
          <a:endParaRPr lang="es-SV"/>
        </a:p>
      </dgm:t>
    </dgm:pt>
    <dgm:pt modelId="{49521DCE-05BA-4AB7-8E02-639E9EA82D1C}">
      <dgm:prSet phldrT="[Tex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s-SV" sz="1600" b="1" dirty="0"/>
        </a:p>
      </dgm:t>
    </dgm:pt>
    <dgm:pt modelId="{D7DD9354-CAFA-498B-8E5B-801D3B8DB643}" type="parTrans" cxnId="{10C01CD1-8B61-497E-87B4-B3D8AD927558}">
      <dgm:prSet/>
      <dgm:spPr/>
      <dgm:t>
        <a:bodyPr/>
        <a:lstStyle/>
        <a:p>
          <a:endParaRPr lang="es-SV"/>
        </a:p>
      </dgm:t>
    </dgm:pt>
    <dgm:pt modelId="{6AD9991D-9CAE-46CD-9766-304BCEB2E53F}" type="sibTrans" cxnId="{10C01CD1-8B61-497E-87B4-B3D8AD927558}">
      <dgm:prSet/>
      <dgm:spPr/>
      <dgm:t>
        <a:bodyPr/>
        <a:lstStyle/>
        <a:p>
          <a:endParaRPr lang="es-SV"/>
        </a:p>
      </dgm:t>
    </dgm:pt>
    <dgm:pt modelId="{6B70A0B9-2146-426E-9B81-88A88C5A51C9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sz="1600" b="1" dirty="0" smtClean="0"/>
            <a:t> DESARROLLO ECONÓMICO COMUNITARIO</a:t>
          </a:r>
          <a:endParaRPr lang="es-SV" sz="1600" b="1" dirty="0"/>
        </a:p>
      </dgm:t>
    </dgm:pt>
    <dgm:pt modelId="{76634331-0979-44AF-9824-2E279650E8A3}" type="parTrans" cxnId="{3675C809-390F-4152-BE43-8FDC7D0699D1}">
      <dgm:prSet/>
      <dgm:spPr/>
      <dgm:t>
        <a:bodyPr/>
        <a:lstStyle/>
        <a:p>
          <a:endParaRPr lang="es-SV"/>
        </a:p>
      </dgm:t>
    </dgm:pt>
    <dgm:pt modelId="{2E341278-47A1-4269-8984-74E5628D4C53}" type="sibTrans" cxnId="{3675C809-390F-4152-BE43-8FDC7D0699D1}">
      <dgm:prSet/>
      <dgm:spPr/>
      <dgm:t>
        <a:bodyPr/>
        <a:lstStyle/>
        <a:p>
          <a:endParaRPr lang="es-SV"/>
        </a:p>
      </dgm:t>
    </dgm:pt>
    <dgm:pt modelId="{9219F5C7-E55F-4FD6-AC10-AC26E169904A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sz="1600" b="1" dirty="0" smtClean="0"/>
            <a:t>FORMACIÓN </a:t>
          </a:r>
          <a:r>
            <a:rPr lang="es-MX" sz="1600" b="1" dirty="0" smtClean="0"/>
            <a:t>DE REDES EMPRESARIALES</a:t>
          </a:r>
          <a:endParaRPr lang="es-SV" sz="1600" b="1" dirty="0"/>
        </a:p>
      </dgm:t>
    </dgm:pt>
    <dgm:pt modelId="{6634ED77-A5E6-479C-80DE-1595F4C449A1}" type="parTrans" cxnId="{84EB51C3-A453-4C15-94DC-D8BF98795543}">
      <dgm:prSet/>
      <dgm:spPr/>
      <dgm:t>
        <a:bodyPr/>
        <a:lstStyle/>
        <a:p>
          <a:endParaRPr lang="es-SV"/>
        </a:p>
      </dgm:t>
    </dgm:pt>
    <dgm:pt modelId="{53DCCCBF-50C7-4306-8BC0-6C84386FFD02}" type="sibTrans" cxnId="{84EB51C3-A453-4C15-94DC-D8BF98795543}">
      <dgm:prSet/>
      <dgm:spPr/>
      <dgm:t>
        <a:bodyPr/>
        <a:lstStyle/>
        <a:p>
          <a:endParaRPr lang="es-SV"/>
        </a:p>
      </dgm:t>
    </dgm:pt>
    <dgm:pt modelId="{00EC1B52-CE9A-475F-9222-2470FA43BDBB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sz="1600" b="1" dirty="0" smtClean="0"/>
            <a:t>ESTUDIOS SECTORIALES</a:t>
          </a:r>
          <a:endParaRPr lang="es-SV" sz="1600" b="1" dirty="0"/>
        </a:p>
      </dgm:t>
    </dgm:pt>
    <dgm:pt modelId="{F126AE41-5671-42EA-B1D5-96FF1B168900}" type="parTrans" cxnId="{2F621F17-5738-4E42-B7DF-E243CD9FDFD2}">
      <dgm:prSet/>
      <dgm:spPr/>
      <dgm:t>
        <a:bodyPr/>
        <a:lstStyle/>
        <a:p>
          <a:endParaRPr lang="es-SV"/>
        </a:p>
      </dgm:t>
    </dgm:pt>
    <dgm:pt modelId="{7AAB9D10-8AE1-4812-B0A7-4BCF5E8FAEAE}" type="sibTrans" cxnId="{2F621F17-5738-4E42-B7DF-E243CD9FDFD2}">
      <dgm:prSet/>
      <dgm:spPr/>
      <dgm:t>
        <a:bodyPr/>
        <a:lstStyle/>
        <a:p>
          <a:endParaRPr lang="es-SV"/>
        </a:p>
      </dgm:t>
    </dgm:pt>
    <dgm:pt modelId="{03B65280-E5E6-44DF-9795-86702D8AEE25}" type="pres">
      <dgm:prSet presAssocID="{2AB9B045-8047-447C-837D-C82008F1612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A3B61EA6-B4A0-4116-936B-C04B1DF4DDFE}" type="pres">
      <dgm:prSet presAssocID="{1B615C5D-8314-410B-B96A-F065877CB109}" presName="composite" presStyleCnt="0"/>
      <dgm:spPr/>
      <dgm:t>
        <a:bodyPr/>
        <a:lstStyle/>
        <a:p>
          <a:endParaRPr lang="es-SV"/>
        </a:p>
      </dgm:t>
    </dgm:pt>
    <dgm:pt modelId="{7E0B9978-4B08-4F11-B4ED-09BD9927F5BA}" type="pres">
      <dgm:prSet presAssocID="{1B615C5D-8314-410B-B96A-F065877CB109}" presName="parTx" presStyleLbl="alignNode1" presStyleIdx="0" presStyleCnt="4" custLinFactNeighborX="-11705" custLinFactNeighborY="461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47F06F5D-33D4-4C7C-80F4-91866CB580BA}" type="pres">
      <dgm:prSet presAssocID="{1B615C5D-8314-410B-B96A-F065877CB109}" presName="desTx" presStyleLbl="alignAccFollowNode1" presStyleIdx="0" presStyleCnt="4" custLinFactNeighborX="-11705" custLinFactNeighborY="858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AB94B5DF-CCDD-4AA0-B052-E0C6DE5A4CB1}" type="pres">
      <dgm:prSet presAssocID="{F43F8036-0D06-4B1F-83DF-3190E2001C16}" presName="space" presStyleCnt="0"/>
      <dgm:spPr/>
      <dgm:t>
        <a:bodyPr/>
        <a:lstStyle/>
        <a:p>
          <a:endParaRPr lang="es-SV"/>
        </a:p>
      </dgm:t>
    </dgm:pt>
    <dgm:pt modelId="{7A711400-5189-457D-AEFF-9A743A399956}" type="pres">
      <dgm:prSet presAssocID="{8A5A617D-CDD8-448F-BD85-E8AD8936AD9C}" presName="composite" presStyleCnt="0"/>
      <dgm:spPr/>
      <dgm:t>
        <a:bodyPr/>
        <a:lstStyle/>
        <a:p>
          <a:endParaRPr lang="es-SV"/>
        </a:p>
      </dgm:t>
    </dgm:pt>
    <dgm:pt modelId="{E85E9969-8779-4F37-9785-49B50E5EF6EA}" type="pres">
      <dgm:prSet presAssocID="{8A5A617D-CDD8-448F-BD85-E8AD8936AD9C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6D7017FB-139C-41A7-9167-2339950B1CD5}" type="pres">
      <dgm:prSet presAssocID="{8A5A617D-CDD8-448F-BD85-E8AD8936AD9C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D19B0317-80EE-4BBD-8D41-1C776CBAD020}" type="pres">
      <dgm:prSet presAssocID="{4DA04B88-2DF3-43A2-A47B-9FA90876F684}" presName="space" presStyleCnt="0"/>
      <dgm:spPr/>
      <dgm:t>
        <a:bodyPr/>
        <a:lstStyle/>
        <a:p>
          <a:endParaRPr lang="es-SV"/>
        </a:p>
      </dgm:t>
    </dgm:pt>
    <dgm:pt modelId="{864FE9B1-8FD8-4B13-A7BA-7F61053631C4}" type="pres">
      <dgm:prSet presAssocID="{5AC61D27-7304-43D5-B205-91B038953FE2}" presName="composite" presStyleCnt="0"/>
      <dgm:spPr/>
      <dgm:t>
        <a:bodyPr/>
        <a:lstStyle/>
        <a:p>
          <a:endParaRPr lang="es-SV"/>
        </a:p>
      </dgm:t>
    </dgm:pt>
    <dgm:pt modelId="{CF35C6B2-9167-4E93-AB1C-6BC44D243C5C}" type="pres">
      <dgm:prSet presAssocID="{5AC61D27-7304-43D5-B205-91B038953FE2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A3770329-0DB1-4C94-B60B-DC50F940BC07}" type="pres">
      <dgm:prSet presAssocID="{5AC61D27-7304-43D5-B205-91B038953FE2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C567F78A-691E-4BD8-8E52-8F3A32D9A7F3}" type="pres">
      <dgm:prSet presAssocID="{38521409-431D-4329-B733-B57CC9D12552}" presName="space" presStyleCnt="0"/>
      <dgm:spPr/>
      <dgm:t>
        <a:bodyPr/>
        <a:lstStyle/>
        <a:p>
          <a:endParaRPr lang="es-SV"/>
        </a:p>
      </dgm:t>
    </dgm:pt>
    <dgm:pt modelId="{A773C5B4-2A71-456B-A808-6CCA494723C7}" type="pres">
      <dgm:prSet presAssocID="{237441ED-8994-44BA-9BC1-E6F63F1E5E8B}" presName="composite" presStyleCnt="0"/>
      <dgm:spPr/>
      <dgm:t>
        <a:bodyPr/>
        <a:lstStyle/>
        <a:p>
          <a:endParaRPr lang="es-SV"/>
        </a:p>
      </dgm:t>
    </dgm:pt>
    <dgm:pt modelId="{4B5B2950-6206-45DC-89FF-86BCAFD085E5}" type="pres">
      <dgm:prSet presAssocID="{237441ED-8994-44BA-9BC1-E6F63F1E5E8B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AB01F423-AFB5-4577-94DE-EAEFED3EDCCB}" type="pres">
      <dgm:prSet presAssocID="{237441ED-8994-44BA-9BC1-E6F63F1E5E8B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2151B503-E0D5-4F1E-A812-D55C2EF3DE7C}" srcId="{C5618971-B68D-444A-BBE3-77B36ABC6EBA}" destId="{DCD17C03-908D-4D4B-A38F-39C3A93D7571}" srcOrd="2" destOrd="0" parTransId="{A4E2C911-F298-4234-9D5D-F3605A8848AF}" sibTransId="{53682025-25A6-4DED-B005-7CC9BE8D6EF6}"/>
    <dgm:cxn modelId="{4BDD0CE0-FA91-4521-AEE3-67677DE99C6D}" type="presOf" srcId="{8219CDD4-1DE4-47B5-ACD4-9FA807B8F0D2}" destId="{47F06F5D-33D4-4C7C-80F4-91866CB580BA}" srcOrd="0" destOrd="5" presId="urn:microsoft.com/office/officeart/2005/8/layout/hList1"/>
    <dgm:cxn modelId="{A3CBC2EE-F85E-4534-BF4C-2A6623C977E6}" type="presOf" srcId="{7EE79522-5CDB-4EA0-B21D-83AB8BD2BA20}" destId="{6D7017FB-139C-41A7-9167-2339950B1CD5}" srcOrd="0" destOrd="7" presId="urn:microsoft.com/office/officeart/2005/8/layout/hList1"/>
    <dgm:cxn modelId="{9F24FDC9-9DC8-4070-BC14-B778B2A7C152}" srcId="{5AC61D27-7304-43D5-B205-91B038953FE2}" destId="{4D821304-9925-4F1A-8174-0A0C1DD1ECEA}" srcOrd="3" destOrd="0" parTransId="{C8542A7D-6E28-4C6A-9B68-030C777B5847}" sibTransId="{5C0D601C-BD1A-4B13-904E-CDA24ADE00A1}"/>
    <dgm:cxn modelId="{1F2BA6F3-5312-4313-B9E2-593305E2A6FC}" srcId="{8A5A617D-CDD8-448F-BD85-E8AD8936AD9C}" destId="{E82E26DA-AD3E-4E94-B860-9F859BAA8DB9}" srcOrd="5" destOrd="0" parTransId="{F81AE3BA-4CC8-4C39-8208-9A06ACBA2451}" sibTransId="{9FC46A3C-0CD6-4C95-ACBD-C9BFBC443453}"/>
    <dgm:cxn modelId="{7F72E4D1-D572-42C2-9765-9F2423A7F314}" srcId="{2AB9B045-8047-447C-837D-C82008F16128}" destId="{1B615C5D-8314-410B-B96A-F065877CB109}" srcOrd="0" destOrd="0" parTransId="{797D3D54-ABBE-41A1-B5AA-CA8349E60559}" sibTransId="{F43F8036-0D06-4B1F-83DF-3190E2001C16}"/>
    <dgm:cxn modelId="{4901E68B-5C83-4C0D-A87E-CCE88891FFAD}" srcId="{5AC61D27-7304-43D5-B205-91B038953FE2}" destId="{4F6BD20D-564F-4A2D-9043-0A47974368EE}" srcOrd="0" destOrd="0" parTransId="{177E9B28-F555-4B8A-A524-3C4919C6D5E3}" sibTransId="{85D7A6F1-8206-4A8E-AAEC-7C5D83B95253}"/>
    <dgm:cxn modelId="{7830A687-2EAF-4190-A087-369802A98AFB}" type="presOf" srcId="{5B00BF0D-8501-4854-88D6-A8E663C87A5D}" destId="{A3770329-0DB1-4C94-B60B-DC50F940BC07}" srcOrd="0" destOrd="2" presId="urn:microsoft.com/office/officeart/2005/8/layout/hList1"/>
    <dgm:cxn modelId="{84EB51C3-A453-4C15-94DC-D8BF98795543}" srcId="{237441ED-8994-44BA-9BC1-E6F63F1E5E8B}" destId="{9219F5C7-E55F-4FD6-AC10-AC26E169904A}" srcOrd="1" destOrd="0" parTransId="{6634ED77-A5E6-479C-80DE-1595F4C449A1}" sibTransId="{53DCCCBF-50C7-4306-8BC0-6C84386FFD02}"/>
    <dgm:cxn modelId="{EF38900A-D65C-4EE4-A2EE-E03268EB7318}" type="presOf" srcId="{34E7EF17-2507-462A-A500-B8C37FB233F6}" destId="{47F06F5D-33D4-4C7C-80F4-91866CB580BA}" srcOrd="0" destOrd="0" presId="urn:microsoft.com/office/officeart/2005/8/layout/hList1"/>
    <dgm:cxn modelId="{20A38828-A8FD-47CA-A814-D88CD5E5D099}" srcId="{2AB9B045-8047-447C-837D-C82008F16128}" destId="{237441ED-8994-44BA-9BC1-E6F63F1E5E8B}" srcOrd="3" destOrd="0" parTransId="{613A0B6A-60B9-4EA0-9EC4-D741F2F2A83F}" sibTransId="{2FA0555D-5C66-4E62-AC4C-49967E424E30}"/>
    <dgm:cxn modelId="{DD7027A4-DE72-4ADA-83CE-664A1FE9DD66}" type="presOf" srcId="{EE08F4AB-91A2-405F-BE69-ED38E6ECAC49}" destId="{6D7017FB-139C-41A7-9167-2339950B1CD5}" srcOrd="0" destOrd="2" presId="urn:microsoft.com/office/officeart/2005/8/layout/hList1"/>
    <dgm:cxn modelId="{CAA5A64F-C482-4F2F-B2C0-039F5F929F97}" type="presOf" srcId="{A93C8E88-19B9-48C9-991E-ABF94CA7C940}" destId="{A3770329-0DB1-4C94-B60B-DC50F940BC07}" srcOrd="0" destOrd="1" presId="urn:microsoft.com/office/officeart/2005/8/layout/hList1"/>
    <dgm:cxn modelId="{D8BD179D-5960-4662-AF95-036568CFD4B4}" type="presOf" srcId="{237441ED-8994-44BA-9BC1-E6F63F1E5E8B}" destId="{4B5B2950-6206-45DC-89FF-86BCAFD085E5}" srcOrd="0" destOrd="0" presId="urn:microsoft.com/office/officeart/2005/8/layout/hList1"/>
    <dgm:cxn modelId="{AB4EEA77-ECB3-4507-8D52-63C551C630BB}" type="presOf" srcId="{6B70A0B9-2146-426E-9B81-88A88C5A51C9}" destId="{AB01F423-AFB5-4577-94DE-EAEFED3EDCCB}" srcOrd="0" destOrd="4" presId="urn:microsoft.com/office/officeart/2005/8/layout/hList1"/>
    <dgm:cxn modelId="{6FF67C24-C7AC-405D-8232-D04F7DB8D8C2}" type="presOf" srcId="{CDC97153-C20E-497F-B910-0840A31C7053}" destId="{AB01F423-AFB5-4577-94DE-EAEFED3EDCCB}" srcOrd="0" destOrd="3" presId="urn:microsoft.com/office/officeart/2005/8/layout/hList1"/>
    <dgm:cxn modelId="{D35FD834-7CAF-4F2D-B3A8-032C048364A1}" srcId="{8A5A617D-CDD8-448F-BD85-E8AD8936AD9C}" destId="{EE08F4AB-91A2-405F-BE69-ED38E6ECAC49}" srcOrd="2" destOrd="0" parTransId="{F48D444C-23EE-4272-A111-98077156E0C8}" sibTransId="{624662E8-0328-42CA-9263-8D0BF3C6319B}"/>
    <dgm:cxn modelId="{0C7B753D-E8C2-4FA2-BA96-3059A05273BE}" type="presOf" srcId="{C5618971-B68D-444A-BBE3-77B36ABC6EBA}" destId="{6D7017FB-139C-41A7-9167-2339950B1CD5}" srcOrd="0" destOrd="6" presId="urn:microsoft.com/office/officeart/2005/8/layout/hList1"/>
    <dgm:cxn modelId="{7C0E107B-26DB-452D-B595-904C45BC63FF}" type="presOf" srcId="{7D587AE4-A107-45C0-B357-3876DA06F55A}" destId="{AB01F423-AFB5-4577-94DE-EAEFED3EDCCB}" srcOrd="0" destOrd="5" presId="urn:microsoft.com/office/officeart/2005/8/layout/hList1"/>
    <dgm:cxn modelId="{377A3B7D-7D56-4588-867B-C0D92FD74A57}" srcId="{8A5A617D-CDD8-448F-BD85-E8AD8936AD9C}" destId="{C5618971-B68D-444A-BBE3-77B36ABC6EBA}" srcOrd="6" destOrd="0" parTransId="{8D8A94A8-1041-4E84-AAE9-5920B6C21EFF}" sibTransId="{7C3BFE76-B9B4-4D83-BB69-D5D31A2C6D9B}"/>
    <dgm:cxn modelId="{236B349A-39EF-408C-90E8-52FDCA111963}" type="presOf" srcId="{213A1E32-6F8F-4A98-AD60-BDCC7C6F966C}" destId="{47F06F5D-33D4-4C7C-80F4-91866CB580BA}" srcOrd="0" destOrd="1" presId="urn:microsoft.com/office/officeart/2005/8/layout/hList1"/>
    <dgm:cxn modelId="{D036F088-AB8A-4A6A-817A-C86CFB81F3AC}" type="presOf" srcId="{EE484F50-1A5E-4583-A74D-4198E9D05AD5}" destId="{47F06F5D-33D4-4C7C-80F4-91866CB580BA}" srcOrd="0" destOrd="6" presId="urn:microsoft.com/office/officeart/2005/8/layout/hList1"/>
    <dgm:cxn modelId="{4D287EB6-FE03-4C24-AF85-FCD1A5AB7F7D}" srcId="{5AC61D27-7304-43D5-B205-91B038953FE2}" destId="{5B00BF0D-8501-4854-88D6-A8E663C87A5D}" srcOrd="2" destOrd="0" parTransId="{5F70819E-EDCA-48B5-8191-488B09D3E7A6}" sibTransId="{430D791A-4C4B-4360-A2E5-368A02744161}"/>
    <dgm:cxn modelId="{0B2357AA-339B-47B6-80EB-554D7A225450}" type="presOf" srcId="{00EC1B52-CE9A-475F-9222-2470FA43BDBB}" destId="{AB01F423-AFB5-4577-94DE-EAEFED3EDCCB}" srcOrd="0" destOrd="2" presId="urn:microsoft.com/office/officeart/2005/8/layout/hList1"/>
    <dgm:cxn modelId="{27857473-E327-4168-8F04-AFCC1FFFEE89}" srcId="{1B615C5D-8314-410B-B96A-F065877CB109}" destId="{34E7EF17-2507-462A-A500-B8C37FB233F6}" srcOrd="0" destOrd="0" parTransId="{F30DABE8-5851-40EC-9862-D934F5E8A767}" sibTransId="{308552CA-EA83-4604-9C54-FB324B7E8507}"/>
    <dgm:cxn modelId="{028B56E6-52FF-46CB-8F73-B4C23CA48BA5}" srcId="{2AB9B045-8047-447C-837D-C82008F16128}" destId="{8A5A617D-CDD8-448F-BD85-E8AD8936AD9C}" srcOrd="1" destOrd="0" parTransId="{DEE6DDB3-FEEB-443E-80D2-06E28C449BEC}" sibTransId="{4DA04B88-2DF3-43A2-A47B-9FA90876F684}"/>
    <dgm:cxn modelId="{217834D5-92B5-43F5-B0F4-3273B084FF3A}" srcId="{7F13866A-456A-4452-BC80-33C997D942FB}" destId="{EE484F50-1A5E-4583-A74D-4198E9D05AD5}" srcOrd="2" destOrd="0" parTransId="{62AAFB84-68C0-40EE-895D-A1D8CED47222}" sibTransId="{7BB986D6-37D5-446E-8958-EC8E91A8E912}"/>
    <dgm:cxn modelId="{4BCFF6F7-F831-4FEE-8A13-7BB4B27223DE}" type="presOf" srcId="{2AB9B045-8047-447C-837D-C82008F16128}" destId="{03B65280-E5E6-44DF-9795-86702D8AEE25}" srcOrd="0" destOrd="0" presId="urn:microsoft.com/office/officeart/2005/8/layout/hList1"/>
    <dgm:cxn modelId="{D50B8AED-B15B-4173-B0CC-D783DD47C83B}" srcId="{5AC61D27-7304-43D5-B205-91B038953FE2}" destId="{A93C8E88-19B9-48C9-991E-ABF94CA7C940}" srcOrd="1" destOrd="0" parTransId="{8718FB9A-908F-469C-ADFF-CAB6BD9BE2BB}" sibTransId="{0BB8760E-5E36-4190-AA92-D28CC9CD65ED}"/>
    <dgm:cxn modelId="{3657770E-035A-44B5-AB69-3C2A9C28FE42}" srcId="{237441ED-8994-44BA-9BC1-E6F63F1E5E8B}" destId="{9E78C9CB-290C-412B-8495-E72BA539E65B}" srcOrd="6" destOrd="0" parTransId="{973E9CCC-25BC-4AEB-96E7-7C58A2B77506}" sibTransId="{9DD27594-1DB3-4789-BFB3-54F891B00EDD}"/>
    <dgm:cxn modelId="{2F621F17-5738-4E42-B7DF-E243CD9FDFD2}" srcId="{237441ED-8994-44BA-9BC1-E6F63F1E5E8B}" destId="{00EC1B52-CE9A-475F-9222-2470FA43BDBB}" srcOrd="2" destOrd="0" parTransId="{F126AE41-5671-42EA-B1D5-96FF1B168900}" sibTransId="{7AAB9D10-8AE1-4812-B0A7-4BCF5E8FAEAE}"/>
    <dgm:cxn modelId="{A852CDD2-9E03-459A-96DD-44B35360D205}" type="presOf" srcId="{7F13866A-456A-4452-BC80-33C997D942FB}" destId="{47F06F5D-33D4-4C7C-80F4-91866CB580BA}" srcOrd="0" destOrd="3" presId="urn:microsoft.com/office/officeart/2005/8/layout/hList1"/>
    <dgm:cxn modelId="{4818499E-E2CB-453F-A7E0-D4D8C99A54FA}" srcId="{2AB9B045-8047-447C-837D-C82008F16128}" destId="{5AC61D27-7304-43D5-B205-91B038953FE2}" srcOrd="2" destOrd="0" parTransId="{F42CCD88-A528-434F-8DD3-DFB22120ED14}" sibTransId="{38521409-431D-4329-B733-B57CC9D12552}"/>
    <dgm:cxn modelId="{A6B83C14-0241-46FD-9AE0-6C542D3A4A12}" type="presOf" srcId="{5AC61D27-7304-43D5-B205-91B038953FE2}" destId="{CF35C6B2-9167-4E93-AB1C-6BC44D243C5C}" srcOrd="0" destOrd="0" presId="urn:microsoft.com/office/officeart/2005/8/layout/hList1"/>
    <dgm:cxn modelId="{6AF5FD9D-0E79-4551-B73D-3A68EDFE15C0}" type="presOf" srcId="{9E78C9CB-290C-412B-8495-E72BA539E65B}" destId="{AB01F423-AFB5-4577-94DE-EAEFED3EDCCB}" srcOrd="0" destOrd="6" presId="urn:microsoft.com/office/officeart/2005/8/layout/hList1"/>
    <dgm:cxn modelId="{29801E42-1411-4AF1-94D3-6DA760B0E373}" srcId="{237441ED-8994-44BA-9BC1-E6F63F1E5E8B}" destId="{1770DF7A-243B-4BB7-87C1-DC67D495EB16}" srcOrd="0" destOrd="0" parTransId="{C7406F65-7618-4E88-A1AF-F23D67F7EF33}" sibTransId="{837ACFB8-6633-4AA6-8088-C297CB1BFFEF}"/>
    <dgm:cxn modelId="{0948DFEF-20B3-42A1-95B5-8329EC795F48}" srcId="{7F13866A-456A-4452-BC80-33C997D942FB}" destId="{FAC2500F-A983-42B1-8FB6-46FC43A077AE}" srcOrd="0" destOrd="0" parTransId="{1EDF8DB0-4306-4A98-BA00-2C933EA8FBF1}" sibTransId="{FBB68FC4-8E99-4AE6-812A-64FD741B14E9}"/>
    <dgm:cxn modelId="{D62BDE98-56C7-464F-92EB-2F8A59F47DE7}" type="presOf" srcId="{5E4F9DAA-9889-45D4-9E1B-B3BBED722131}" destId="{47F06F5D-33D4-4C7C-80F4-91866CB580BA}" srcOrd="0" destOrd="2" presId="urn:microsoft.com/office/officeart/2005/8/layout/hList1"/>
    <dgm:cxn modelId="{EF1DDBE5-C0F7-415A-B200-3DF926C32F92}" srcId="{237441ED-8994-44BA-9BC1-E6F63F1E5E8B}" destId="{CDC97153-C20E-497F-B910-0840A31C7053}" srcOrd="3" destOrd="0" parTransId="{308C2F11-7A71-464B-BAEC-42C5C6534A36}" sibTransId="{D0117FCC-443E-4EE6-BED3-769960CEEFF7}"/>
    <dgm:cxn modelId="{AB451741-A2D5-4948-B5EE-91AD5C4A8557}" srcId="{7F13866A-456A-4452-BC80-33C997D942FB}" destId="{8219CDD4-1DE4-47B5-ACD4-9FA807B8F0D2}" srcOrd="1" destOrd="0" parTransId="{D8F92E7C-E907-4462-A9A0-A0CDB7416EF5}" sibTransId="{ECB1C513-4420-4268-9C27-FEECA781F85F}"/>
    <dgm:cxn modelId="{7AC18810-433D-4F01-A23B-6E4A0BFBC4D0}" type="presOf" srcId="{1770DF7A-243B-4BB7-87C1-DC67D495EB16}" destId="{AB01F423-AFB5-4577-94DE-EAEFED3EDCCB}" srcOrd="0" destOrd="0" presId="urn:microsoft.com/office/officeart/2005/8/layout/hList1"/>
    <dgm:cxn modelId="{77393FE4-BC31-4AB4-BCEA-F2095893FE52}" type="presOf" srcId="{FAC2500F-A983-42B1-8FB6-46FC43A077AE}" destId="{47F06F5D-33D4-4C7C-80F4-91866CB580BA}" srcOrd="0" destOrd="4" presId="urn:microsoft.com/office/officeart/2005/8/layout/hList1"/>
    <dgm:cxn modelId="{0FCFC16C-030D-4ACA-A691-8A6E4E43270B}" srcId="{1B615C5D-8314-410B-B96A-F065877CB109}" destId="{0485D1E0-C1B1-42F4-8A7D-BC5A05097F89}" srcOrd="3" destOrd="0" parTransId="{1411FCC2-74A4-4F99-AD35-16A1AA2DAFFE}" sibTransId="{D138FB5F-312A-4426-BB9A-C0EB6E8D919B}"/>
    <dgm:cxn modelId="{56C2F40F-3237-4917-94D7-C583C6338B4F}" srcId="{C5618971-B68D-444A-BBE3-77B36ABC6EBA}" destId="{763D44B6-23A6-4875-B36A-ABA3AE5FBBD6}" srcOrd="1" destOrd="0" parTransId="{941C93F5-DD18-4358-BFB1-735CA7EB5709}" sibTransId="{1E329924-C5AD-40E3-8F82-C5DAC13B3FAE}"/>
    <dgm:cxn modelId="{AE779ABB-A017-40B9-BCD9-EFF7369B17DF}" srcId="{1B615C5D-8314-410B-B96A-F065877CB109}" destId="{213A1E32-6F8F-4A98-AD60-BDCC7C6F966C}" srcOrd="1" destOrd="0" parTransId="{E3C7114D-1538-417D-8C32-353D266FFBCF}" sibTransId="{35B0B222-91AF-4E8C-BF46-2B7535938F48}"/>
    <dgm:cxn modelId="{BC0E2FDA-A84B-4F04-A125-AD4285DFBEB0}" type="presOf" srcId="{9219F5C7-E55F-4FD6-AC10-AC26E169904A}" destId="{AB01F423-AFB5-4577-94DE-EAEFED3EDCCB}" srcOrd="0" destOrd="1" presId="urn:microsoft.com/office/officeart/2005/8/layout/hList1"/>
    <dgm:cxn modelId="{1BC952B1-655A-44FF-BC86-D8DEE6A4FB7A}" srcId="{1B615C5D-8314-410B-B96A-F065877CB109}" destId="{7F13866A-456A-4452-BC80-33C997D942FB}" srcOrd="2" destOrd="0" parTransId="{7E66D7E7-9FC7-4710-BDE0-F5426E36500B}" sibTransId="{8F91B032-7D66-40B0-B6AB-CB5973D3FE4B}"/>
    <dgm:cxn modelId="{3675C809-390F-4152-BE43-8FDC7D0699D1}" srcId="{237441ED-8994-44BA-9BC1-E6F63F1E5E8B}" destId="{6B70A0B9-2146-426E-9B81-88A88C5A51C9}" srcOrd="4" destOrd="0" parTransId="{76634331-0979-44AF-9824-2E279650E8A3}" sibTransId="{2E341278-47A1-4269-8984-74E5628D4C53}"/>
    <dgm:cxn modelId="{EB76D06F-382D-4409-AE47-E02AE43205F8}" srcId="{8A5A617D-CDD8-448F-BD85-E8AD8936AD9C}" destId="{B4E331E5-5553-4632-BF78-4CA5222E451F}" srcOrd="0" destOrd="0" parTransId="{3B569CA4-9EE4-4663-AA62-A8C96FE0A6F0}" sibTransId="{D678C416-7F44-45C7-B850-49538803C763}"/>
    <dgm:cxn modelId="{730D6DF9-4458-47CE-A56C-1D8B756668B9}" type="presOf" srcId="{1B615C5D-8314-410B-B96A-F065877CB109}" destId="{7E0B9978-4B08-4F11-B4ED-09BD9927F5BA}" srcOrd="0" destOrd="0" presId="urn:microsoft.com/office/officeart/2005/8/layout/hList1"/>
    <dgm:cxn modelId="{FBB695AA-F0DD-4FEE-BDB4-6F7DD05FAE9B}" srcId="{8A5A617D-CDD8-448F-BD85-E8AD8936AD9C}" destId="{CF9CD212-62B9-450C-8059-5F0946695277}" srcOrd="4" destOrd="0" parTransId="{D72F4DA3-1D91-4D50-A669-698FF4BDC3CD}" sibTransId="{A25C63C5-D509-4A16-8309-F72042146FDD}"/>
    <dgm:cxn modelId="{E80F0CFA-6BE1-4BE8-908B-41D1409093D9}" type="presOf" srcId="{E82E26DA-AD3E-4E94-B860-9F859BAA8DB9}" destId="{6D7017FB-139C-41A7-9167-2339950B1CD5}" srcOrd="0" destOrd="5" presId="urn:microsoft.com/office/officeart/2005/8/layout/hList1"/>
    <dgm:cxn modelId="{6971B904-E76B-4E59-B0F0-E84DCA79E2EF}" type="presOf" srcId="{4D821304-9925-4F1A-8174-0A0C1DD1ECEA}" destId="{A3770329-0DB1-4C94-B60B-DC50F940BC07}" srcOrd="0" destOrd="4" presId="urn:microsoft.com/office/officeart/2005/8/layout/hList1"/>
    <dgm:cxn modelId="{C0CBA52F-7DAA-4C54-819C-BACAD77DC37B}" type="presOf" srcId="{0A576920-1105-4C71-A292-4EB74B51280D}" destId="{A3770329-0DB1-4C94-B60B-DC50F940BC07}" srcOrd="0" destOrd="3" presId="urn:microsoft.com/office/officeart/2005/8/layout/hList1"/>
    <dgm:cxn modelId="{3F07B45C-CD8E-4657-9CB8-AF370EDE38C3}" type="presOf" srcId="{CF9CD212-62B9-450C-8059-5F0946695277}" destId="{6D7017FB-139C-41A7-9167-2339950B1CD5}" srcOrd="0" destOrd="4" presId="urn:microsoft.com/office/officeart/2005/8/layout/hList1"/>
    <dgm:cxn modelId="{10C01CD1-8B61-497E-87B4-B3D8AD927558}" srcId="{8A5A617D-CDD8-448F-BD85-E8AD8936AD9C}" destId="{49521DCE-05BA-4AB7-8E02-639E9EA82D1C}" srcOrd="3" destOrd="0" parTransId="{D7DD9354-CAFA-498B-8E5B-801D3B8DB643}" sibTransId="{6AD9991D-9CAE-46CD-9766-304BCEB2E53F}"/>
    <dgm:cxn modelId="{016EE8CB-0419-4D17-BD04-9672F11A0D31}" srcId="{8A5A617D-CDD8-448F-BD85-E8AD8936AD9C}" destId="{08702DB0-52FE-498B-95D9-43B419889508}" srcOrd="1" destOrd="0" parTransId="{0CF4645A-BE24-471B-B500-6F3A4EE63CD4}" sibTransId="{D36BD4F3-97A4-40AC-BA3B-6740EC44DDB4}"/>
    <dgm:cxn modelId="{01E2BCC2-2653-4023-AAD1-7BD802476A3C}" srcId="{5B00BF0D-8501-4854-88D6-A8E663C87A5D}" destId="{0A576920-1105-4C71-A292-4EB74B51280D}" srcOrd="0" destOrd="0" parTransId="{CABB09F7-5E5C-4C6A-B659-A79F8A409558}" sibTransId="{82D79A57-B9A7-4A68-9B8A-910F821FE333}"/>
    <dgm:cxn modelId="{86DF2346-5273-4DD4-9F6E-D31537F464D2}" type="presOf" srcId="{DCD17C03-908D-4D4B-A38F-39C3A93D7571}" destId="{6D7017FB-139C-41A7-9167-2339950B1CD5}" srcOrd="0" destOrd="9" presId="urn:microsoft.com/office/officeart/2005/8/layout/hList1"/>
    <dgm:cxn modelId="{BA91C53F-F70F-4E36-86C3-E1B835B51DBA}" type="presOf" srcId="{B4E331E5-5553-4632-BF78-4CA5222E451F}" destId="{6D7017FB-139C-41A7-9167-2339950B1CD5}" srcOrd="0" destOrd="0" presId="urn:microsoft.com/office/officeart/2005/8/layout/hList1"/>
    <dgm:cxn modelId="{04E37DC6-5A52-4B19-B615-C829DA6D6D27}" type="presOf" srcId="{0485D1E0-C1B1-42F4-8A7D-BC5A05097F89}" destId="{47F06F5D-33D4-4C7C-80F4-91866CB580BA}" srcOrd="0" destOrd="7" presId="urn:microsoft.com/office/officeart/2005/8/layout/hList1"/>
    <dgm:cxn modelId="{9993BD25-5D4E-4209-9977-5EB490A62676}" srcId="{213A1E32-6F8F-4A98-AD60-BDCC7C6F966C}" destId="{5E4F9DAA-9889-45D4-9E1B-B3BBED722131}" srcOrd="0" destOrd="0" parTransId="{7831CB0B-E2D5-4B52-84E4-8D7C11D19809}" sibTransId="{E786FDF3-6FEC-497B-937A-8962AD93D4A5}"/>
    <dgm:cxn modelId="{CB9315B9-7B1E-4E51-9A4E-F5A575E1B48C}" type="presOf" srcId="{4F6BD20D-564F-4A2D-9043-0A47974368EE}" destId="{A3770329-0DB1-4C94-B60B-DC50F940BC07}" srcOrd="0" destOrd="0" presId="urn:microsoft.com/office/officeart/2005/8/layout/hList1"/>
    <dgm:cxn modelId="{C15ED6C8-52F0-4F03-A094-C93DD27D75CA}" srcId="{C5618971-B68D-444A-BBE3-77B36ABC6EBA}" destId="{7EE79522-5CDB-4EA0-B21D-83AB8BD2BA20}" srcOrd="0" destOrd="0" parTransId="{6B0A018E-32AB-4A27-AE82-A301DD3DBA92}" sibTransId="{3B094933-2A4E-46DB-B1BC-19878E315A2E}"/>
    <dgm:cxn modelId="{749EA6F4-DC64-4EAE-9846-3DF290041C77}" srcId="{237441ED-8994-44BA-9BC1-E6F63F1E5E8B}" destId="{7D587AE4-A107-45C0-B357-3876DA06F55A}" srcOrd="5" destOrd="0" parTransId="{A12A040B-7140-4932-B156-46B2101D047F}" sibTransId="{0424CD98-35B8-4BAA-9036-27C2366D30F4}"/>
    <dgm:cxn modelId="{D485834B-A72F-4A29-A939-87F347123CF7}" type="presOf" srcId="{763D44B6-23A6-4875-B36A-ABA3AE5FBBD6}" destId="{6D7017FB-139C-41A7-9167-2339950B1CD5}" srcOrd="0" destOrd="8" presId="urn:microsoft.com/office/officeart/2005/8/layout/hList1"/>
    <dgm:cxn modelId="{7D571644-4E8F-4962-B68E-029E7E10CADD}" type="presOf" srcId="{49521DCE-05BA-4AB7-8E02-639E9EA82D1C}" destId="{6D7017FB-139C-41A7-9167-2339950B1CD5}" srcOrd="0" destOrd="3" presId="urn:microsoft.com/office/officeart/2005/8/layout/hList1"/>
    <dgm:cxn modelId="{23CA7246-FCF1-450B-8B22-BF5ECF951F53}" type="presOf" srcId="{08702DB0-52FE-498B-95D9-43B419889508}" destId="{6D7017FB-139C-41A7-9167-2339950B1CD5}" srcOrd="0" destOrd="1" presId="urn:microsoft.com/office/officeart/2005/8/layout/hList1"/>
    <dgm:cxn modelId="{C32EE539-4BD4-4DC6-99FF-A588A7972931}" type="presOf" srcId="{8A5A617D-CDD8-448F-BD85-E8AD8936AD9C}" destId="{E85E9969-8779-4F37-9785-49B50E5EF6EA}" srcOrd="0" destOrd="0" presId="urn:microsoft.com/office/officeart/2005/8/layout/hList1"/>
    <dgm:cxn modelId="{00CCF92B-4DB9-43E4-81AD-998A4753AF38}" type="presParOf" srcId="{03B65280-E5E6-44DF-9795-86702D8AEE25}" destId="{A3B61EA6-B4A0-4116-936B-C04B1DF4DDFE}" srcOrd="0" destOrd="0" presId="urn:microsoft.com/office/officeart/2005/8/layout/hList1"/>
    <dgm:cxn modelId="{5CF05DBA-EC71-4631-9222-15BD0592AB1B}" type="presParOf" srcId="{A3B61EA6-B4A0-4116-936B-C04B1DF4DDFE}" destId="{7E0B9978-4B08-4F11-B4ED-09BD9927F5BA}" srcOrd="0" destOrd="0" presId="urn:microsoft.com/office/officeart/2005/8/layout/hList1"/>
    <dgm:cxn modelId="{CA0DA131-99C5-434C-8F60-9267B775B5E7}" type="presParOf" srcId="{A3B61EA6-B4A0-4116-936B-C04B1DF4DDFE}" destId="{47F06F5D-33D4-4C7C-80F4-91866CB580BA}" srcOrd="1" destOrd="0" presId="urn:microsoft.com/office/officeart/2005/8/layout/hList1"/>
    <dgm:cxn modelId="{87194FD4-7524-4F52-8EB6-658270D9D0FB}" type="presParOf" srcId="{03B65280-E5E6-44DF-9795-86702D8AEE25}" destId="{AB94B5DF-CCDD-4AA0-B052-E0C6DE5A4CB1}" srcOrd="1" destOrd="0" presId="urn:microsoft.com/office/officeart/2005/8/layout/hList1"/>
    <dgm:cxn modelId="{CDBA8B59-7871-463F-9D70-5EC1F49EDC98}" type="presParOf" srcId="{03B65280-E5E6-44DF-9795-86702D8AEE25}" destId="{7A711400-5189-457D-AEFF-9A743A399956}" srcOrd="2" destOrd="0" presId="urn:microsoft.com/office/officeart/2005/8/layout/hList1"/>
    <dgm:cxn modelId="{1FA18B13-DB53-41F5-B753-83957CC89568}" type="presParOf" srcId="{7A711400-5189-457D-AEFF-9A743A399956}" destId="{E85E9969-8779-4F37-9785-49B50E5EF6EA}" srcOrd="0" destOrd="0" presId="urn:microsoft.com/office/officeart/2005/8/layout/hList1"/>
    <dgm:cxn modelId="{E09F2963-C1DE-4B15-BC3F-05645D27BF02}" type="presParOf" srcId="{7A711400-5189-457D-AEFF-9A743A399956}" destId="{6D7017FB-139C-41A7-9167-2339950B1CD5}" srcOrd="1" destOrd="0" presId="urn:microsoft.com/office/officeart/2005/8/layout/hList1"/>
    <dgm:cxn modelId="{302C4ABB-6D5E-4F6C-B181-1EF956127256}" type="presParOf" srcId="{03B65280-E5E6-44DF-9795-86702D8AEE25}" destId="{D19B0317-80EE-4BBD-8D41-1C776CBAD020}" srcOrd="3" destOrd="0" presId="urn:microsoft.com/office/officeart/2005/8/layout/hList1"/>
    <dgm:cxn modelId="{C03F8D37-652B-44B8-9790-CAB9BD6BC196}" type="presParOf" srcId="{03B65280-E5E6-44DF-9795-86702D8AEE25}" destId="{864FE9B1-8FD8-4B13-A7BA-7F61053631C4}" srcOrd="4" destOrd="0" presId="urn:microsoft.com/office/officeart/2005/8/layout/hList1"/>
    <dgm:cxn modelId="{F4025A5B-5C06-4E35-AD03-58883B31D145}" type="presParOf" srcId="{864FE9B1-8FD8-4B13-A7BA-7F61053631C4}" destId="{CF35C6B2-9167-4E93-AB1C-6BC44D243C5C}" srcOrd="0" destOrd="0" presId="urn:microsoft.com/office/officeart/2005/8/layout/hList1"/>
    <dgm:cxn modelId="{BCDE98A3-F1FE-494C-A761-4C476ED959BE}" type="presParOf" srcId="{864FE9B1-8FD8-4B13-A7BA-7F61053631C4}" destId="{A3770329-0DB1-4C94-B60B-DC50F940BC07}" srcOrd="1" destOrd="0" presId="urn:microsoft.com/office/officeart/2005/8/layout/hList1"/>
    <dgm:cxn modelId="{B2E55F60-52C2-4E69-B7D8-924E7D654E7E}" type="presParOf" srcId="{03B65280-E5E6-44DF-9795-86702D8AEE25}" destId="{C567F78A-691E-4BD8-8E52-8F3A32D9A7F3}" srcOrd="5" destOrd="0" presId="urn:microsoft.com/office/officeart/2005/8/layout/hList1"/>
    <dgm:cxn modelId="{DC423844-BC1B-4DD3-9D65-158E26E6A858}" type="presParOf" srcId="{03B65280-E5E6-44DF-9795-86702D8AEE25}" destId="{A773C5B4-2A71-456B-A808-6CCA494723C7}" srcOrd="6" destOrd="0" presId="urn:microsoft.com/office/officeart/2005/8/layout/hList1"/>
    <dgm:cxn modelId="{1C90A7BE-6D01-4CB0-8E3E-F40F50F01048}" type="presParOf" srcId="{A773C5B4-2A71-456B-A808-6CCA494723C7}" destId="{4B5B2950-6206-45DC-89FF-86BCAFD085E5}" srcOrd="0" destOrd="0" presId="urn:microsoft.com/office/officeart/2005/8/layout/hList1"/>
    <dgm:cxn modelId="{FCD538DF-5B6F-4F7E-8ED2-FBD5C0900334}" type="presParOf" srcId="{A773C5B4-2A71-456B-A808-6CCA494723C7}" destId="{AB01F423-AFB5-4577-94DE-EAEFED3EDCC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0B9978-4B08-4F11-B4ED-09BD9927F5BA}">
      <dsp:nvSpPr>
        <dsp:cNvPr id="0" name=""/>
        <dsp:cNvSpPr/>
      </dsp:nvSpPr>
      <dsp:spPr>
        <a:xfrm>
          <a:off x="0" y="551581"/>
          <a:ext cx="1920939" cy="768375"/>
        </a:xfrm>
        <a:prstGeom prst="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b="1" kern="1200" dirty="0" smtClean="0"/>
            <a:t>OBJETIVOS</a:t>
          </a:r>
          <a:endParaRPr lang="es-SV" sz="2400" b="1" kern="1200" dirty="0"/>
        </a:p>
      </dsp:txBody>
      <dsp:txXfrm>
        <a:off x="0" y="551581"/>
        <a:ext cx="1920939" cy="768375"/>
      </dsp:txXfrm>
    </dsp:sp>
    <dsp:sp modelId="{47F06F5D-33D4-4C7C-80F4-91866CB580BA}">
      <dsp:nvSpPr>
        <dsp:cNvPr id="0" name=""/>
        <dsp:cNvSpPr/>
      </dsp:nvSpPr>
      <dsp:spPr>
        <a:xfrm>
          <a:off x="0" y="1315159"/>
          <a:ext cx="1920939" cy="3575469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b="1" kern="1200" dirty="0" smtClean="0"/>
            <a:t>SER FACILITADOR PARA:</a:t>
          </a:r>
          <a:endParaRPr lang="es-SV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SV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b="1" kern="1200" dirty="0" smtClean="0"/>
            <a:t>VENDER MÁS</a:t>
          </a:r>
          <a:r>
            <a:rPr lang="es-MX" sz="1600" kern="1200" dirty="0" smtClean="0"/>
            <a:t> </a:t>
          </a:r>
          <a:endParaRPr lang="es-SV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SV" sz="1600" b="1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b="1" kern="1200" dirty="0" smtClean="0"/>
            <a:t>PRODUCIR MÁS</a:t>
          </a:r>
          <a:endParaRPr lang="es-SV" sz="1600" b="1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SV" sz="1600" b="1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b="1" kern="1200" dirty="0" smtClean="0"/>
            <a:t>INVERTIR MÁS</a:t>
          </a:r>
          <a:endParaRPr lang="es-SV" sz="1600" b="1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SV" sz="1100" kern="1200" dirty="0"/>
        </a:p>
      </dsp:txBody>
      <dsp:txXfrm>
        <a:off x="0" y="1315159"/>
        <a:ext cx="1920939" cy="3575469"/>
      </dsp:txXfrm>
    </dsp:sp>
    <dsp:sp modelId="{E85E9969-8779-4F37-9785-49B50E5EF6EA}">
      <dsp:nvSpPr>
        <dsp:cNvPr id="0" name=""/>
        <dsp:cNvSpPr/>
      </dsp:nvSpPr>
      <dsp:spPr>
        <a:xfrm>
          <a:off x="2193066" y="516105"/>
          <a:ext cx="1920939" cy="768375"/>
        </a:xfrm>
        <a:prstGeom prst="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b="1" kern="1200" dirty="0" smtClean="0"/>
            <a:t>APUESTAS ESTRATÉGICAS</a:t>
          </a:r>
          <a:endParaRPr lang="es-SV" sz="2100" b="1" kern="1200" dirty="0"/>
        </a:p>
      </dsp:txBody>
      <dsp:txXfrm>
        <a:off x="2193066" y="516105"/>
        <a:ext cx="1920939" cy="768375"/>
      </dsp:txXfrm>
    </dsp:sp>
    <dsp:sp modelId="{6D7017FB-139C-41A7-9167-2339950B1CD5}">
      <dsp:nvSpPr>
        <dsp:cNvPr id="0" name=""/>
        <dsp:cNvSpPr/>
      </dsp:nvSpPr>
      <dsp:spPr>
        <a:xfrm>
          <a:off x="2193066" y="1284481"/>
          <a:ext cx="1920939" cy="3575469"/>
        </a:xfrm>
        <a:prstGeom prst="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b="1" kern="1200" dirty="0" smtClean="0"/>
            <a:t>SECTORES </a:t>
          </a:r>
          <a:endParaRPr lang="es-SV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SV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b="1" kern="1200" dirty="0" smtClean="0"/>
            <a:t>SUBSECTORES</a:t>
          </a:r>
          <a:endParaRPr lang="es-SV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SV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b="1" kern="1200" dirty="0" smtClean="0"/>
            <a:t>CADENAS                PRODUCTIVAS</a:t>
          </a:r>
          <a:endParaRPr lang="es-SV" sz="16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SV" sz="12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kern="1200" dirty="0" smtClean="0"/>
            <a:t>Y OTRAS INICIATIVAS TRANSVERSALES</a:t>
          </a:r>
          <a:r>
            <a:rPr lang="es-MX" sz="1200" kern="1200" dirty="0" smtClean="0"/>
            <a:t>:</a:t>
          </a:r>
          <a:endParaRPr lang="es-SV" sz="12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 smtClean="0"/>
            <a:t>FOMILENIO</a:t>
          </a:r>
          <a:endParaRPr lang="es-SV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 smtClean="0"/>
            <a:t>Territorios                                    en progreso</a:t>
          </a:r>
          <a:endParaRPr lang="es-SV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 smtClean="0"/>
            <a:t>Asocio por                                   el crecimiento</a:t>
          </a:r>
          <a:endParaRPr lang="es-SV" sz="1600" kern="1200" dirty="0"/>
        </a:p>
      </dsp:txBody>
      <dsp:txXfrm>
        <a:off x="2193066" y="1284481"/>
        <a:ext cx="1920939" cy="3575469"/>
      </dsp:txXfrm>
    </dsp:sp>
    <dsp:sp modelId="{CF35C6B2-9167-4E93-AB1C-6BC44D243C5C}">
      <dsp:nvSpPr>
        <dsp:cNvPr id="0" name=""/>
        <dsp:cNvSpPr/>
      </dsp:nvSpPr>
      <dsp:spPr>
        <a:xfrm>
          <a:off x="4382937" y="516105"/>
          <a:ext cx="1920939" cy="768375"/>
        </a:xfrm>
        <a:prstGeom prst="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b="1" kern="1200" dirty="0" smtClean="0"/>
            <a:t>ACTORES</a:t>
          </a:r>
          <a:endParaRPr lang="es-SV" sz="2400" b="1" kern="1200" dirty="0"/>
        </a:p>
      </dsp:txBody>
      <dsp:txXfrm>
        <a:off x="4382937" y="516105"/>
        <a:ext cx="1920939" cy="768375"/>
      </dsp:txXfrm>
    </dsp:sp>
    <dsp:sp modelId="{A3770329-0DB1-4C94-B60B-DC50F940BC07}">
      <dsp:nvSpPr>
        <dsp:cNvPr id="0" name=""/>
        <dsp:cNvSpPr/>
      </dsp:nvSpPr>
      <dsp:spPr>
        <a:xfrm>
          <a:off x="4382937" y="1284481"/>
          <a:ext cx="1920939" cy="3575469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b="1" kern="1200" dirty="0" smtClean="0"/>
            <a:t>DIRECTOS</a:t>
          </a:r>
          <a:endParaRPr lang="es-SV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SV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b="1" kern="1200" dirty="0" smtClean="0"/>
            <a:t>INDIRECTOS</a:t>
          </a:r>
          <a:endParaRPr lang="es-SV" sz="1600" b="1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SV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b="1" kern="1200" dirty="0" smtClean="0"/>
            <a:t>ACTORES EXTERNOS</a:t>
          </a:r>
          <a:endParaRPr lang="es-SV" sz="1600" b="1" kern="1200" dirty="0"/>
        </a:p>
      </dsp:txBody>
      <dsp:txXfrm>
        <a:off x="4382937" y="1284481"/>
        <a:ext cx="1920939" cy="3575469"/>
      </dsp:txXfrm>
    </dsp:sp>
    <dsp:sp modelId="{4B5B2950-6206-45DC-89FF-86BCAFD085E5}">
      <dsp:nvSpPr>
        <dsp:cNvPr id="0" name=""/>
        <dsp:cNvSpPr/>
      </dsp:nvSpPr>
      <dsp:spPr>
        <a:xfrm>
          <a:off x="6572809" y="516105"/>
          <a:ext cx="1920939" cy="768375"/>
        </a:xfrm>
        <a:prstGeom prst="rect">
          <a:avLst/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b="1" kern="1200" dirty="0" smtClean="0"/>
            <a:t>PROGRAMAS</a:t>
          </a:r>
          <a:endParaRPr lang="es-SV" sz="2200" b="1" kern="1200" dirty="0"/>
        </a:p>
      </dsp:txBody>
      <dsp:txXfrm>
        <a:off x="6572809" y="516105"/>
        <a:ext cx="1920939" cy="768375"/>
      </dsp:txXfrm>
    </dsp:sp>
    <dsp:sp modelId="{AB01F423-AFB5-4577-94DE-EAEFED3EDCCB}">
      <dsp:nvSpPr>
        <dsp:cNvPr id="0" name=""/>
        <dsp:cNvSpPr/>
      </dsp:nvSpPr>
      <dsp:spPr>
        <a:xfrm>
          <a:off x="6572809" y="1284481"/>
          <a:ext cx="1920939" cy="3575469"/>
        </a:xfrm>
        <a:prstGeom prst="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 smtClean="0"/>
            <a:t> </a:t>
          </a:r>
          <a:r>
            <a:rPr lang="es-MX" sz="1600" b="1" kern="1200" dirty="0" smtClean="0"/>
            <a:t>ENLACE DE NEGOCIOS</a:t>
          </a:r>
          <a:endParaRPr lang="es-SV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b="1" kern="1200" dirty="0" smtClean="0"/>
            <a:t>FORMACIÓN </a:t>
          </a:r>
          <a:r>
            <a:rPr lang="es-MX" sz="1600" b="1" kern="1200" dirty="0" smtClean="0"/>
            <a:t>DE REDES EMPRESARIALES</a:t>
          </a:r>
          <a:endParaRPr lang="es-SV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b="1" kern="1200" dirty="0" smtClean="0"/>
            <a:t>ESTUDIOS SECTORIALES</a:t>
          </a:r>
          <a:endParaRPr lang="es-SV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b="1" kern="1200" dirty="0" smtClean="0"/>
            <a:t> DESARROLLO DE PROVEEDORES</a:t>
          </a:r>
          <a:endParaRPr lang="es-SV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b="1" kern="1200" dirty="0" smtClean="0"/>
            <a:t> DESARROLLO ECONÓMICO COMUNITARIO</a:t>
          </a:r>
          <a:endParaRPr lang="es-SV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b="1" kern="1200" dirty="0" smtClean="0"/>
            <a:t> VINCULACIONES</a:t>
          </a:r>
          <a:endParaRPr lang="es-SV" sz="1600" b="1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SV" sz="1700" kern="1200" dirty="0"/>
        </a:p>
      </dsp:txBody>
      <dsp:txXfrm>
        <a:off x="6572809" y="1284481"/>
        <a:ext cx="1920939" cy="35754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327F23-5AE1-420F-915C-F08FAFE3BA74}" type="datetimeFigureOut">
              <a:rPr lang="es-SV" smtClean="0"/>
              <a:t>16/05/2012</a:t>
            </a:fld>
            <a:endParaRPr lang="es-SV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338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40ACC8-C613-478F-A83F-1F56AC20809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4465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40ACC8-C613-478F-A83F-1F56AC20809D}" type="slidenum">
              <a:rPr lang="es-SV" smtClean="0"/>
              <a:t>3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75512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F0908-D6C7-4B63-8505-35CBE20FD886}" type="datetimeFigureOut">
              <a:rPr lang="es-ES"/>
              <a:pPr>
                <a:defRPr/>
              </a:pPr>
              <a:t>16/05/2012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768C2-CEAA-42DF-8B1E-37589DF10A8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F9169-38F9-4F10-9D49-B3E499047A2F}" type="datetimeFigureOut">
              <a:rPr lang="es-ES"/>
              <a:pPr>
                <a:defRPr/>
              </a:pPr>
              <a:t>16/05/2012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311ED-85CF-4477-8E7E-613BF866E7A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57A08-ADF2-476B-A672-969E692EEBE2}" type="datetimeFigureOut">
              <a:rPr lang="es-ES"/>
              <a:pPr>
                <a:defRPr/>
              </a:pPr>
              <a:t>16/05/2012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F9260-3420-483D-89FB-8E92194773D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CD77D-B5B6-4812-BCE2-0847FD0993ED}" type="datetimeFigureOut">
              <a:rPr lang="es-ES"/>
              <a:pPr>
                <a:defRPr/>
              </a:pPr>
              <a:t>16/05/2012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99659-C932-4F19-A58E-38F6465ABA9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9A20B-59A3-4AB8-A689-D816F20B7309}" type="datetimeFigureOut">
              <a:rPr lang="es-ES"/>
              <a:pPr>
                <a:defRPr/>
              </a:pPr>
              <a:t>16/05/2012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65231-093B-4241-AE2D-5E9B36AAF58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1C98F-1F2B-4B36-BCD8-2288F489D67A}" type="datetimeFigureOut">
              <a:rPr lang="es-ES"/>
              <a:pPr>
                <a:defRPr/>
              </a:pPr>
              <a:t>16/05/2012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6E1F4-6AAF-4AB7-A65C-C0FE78C77D0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B8635-A7BD-48F0-ACE4-25A971A9CF87}" type="datetimeFigureOut">
              <a:rPr lang="es-ES"/>
              <a:pPr>
                <a:defRPr/>
              </a:pPr>
              <a:t>16/05/2012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B427B-0E6D-426F-B27B-C3885F41598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B94BA-0033-4B46-9869-D27E49300AD1}" type="datetimeFigureOut">
              <a:rPr lang="es-ES"/>
              <a:pPr>
                <a:defRPr/>
              </a:pPr>
              <a:t>16/05/2012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1B6BA-9FC4-4289-B052-0DECCD6922F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38ABE-E929-479C-89A4-1FAF9FB0E006}" type="datetimeFigureOut">
              <a:rPr lang="es-ES"/>
              <a:pPr>
                <a:defRPr/>
              </a:pPr>
              <a:t>16/05/2012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D5771-8DD7-4BA6-A4E7-7405BE31596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6EDB8-181C-46AF-A1F9-88E41B35D9DB}" type="datetimeFigureOut">
              <a:rPr lang="es-ES"/>
              <a:pPr>
                <a:defRPr/>
              </a:pPr>
              <a:t>16/05/2012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0F8C7-48E3-414D-82DD-DA9488C03D3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2D488-980C-4A79-B7E6-578DA7964B6D}" type="datetimeFigureOut">
              <a:rPr lang="es-ES"/>
              <a:pPr>
                <a:defRPr/>
              </a:pPr>
              <a:t>16/05/2012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4F627-FD32-4ACD-B723-F12D4F83195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141207B-633A-4987-8D76-C23593936F12}" type="datetimeFigureOut">
              <a:rPr lang="es-ES"/>
              <a:pPr>
                <a:defRPr/>
              </a:pPr>
              <a:t>16/05/2012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DE544A2-AC3E-4F03-B02B-E2274076291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ep@minec.gob.sv" TargetMode="External"/><Relationship Id="rId4" Type="http://schemas.openxmlformats.org/officeDocument/2006/relationships/hyperlink" Target="http://www.minec.gob.sv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3" name="22 Grupo"/>
          <p:cNvGrpSpPr>
            <a:grpSpLocks/>
          </p:cNvGrpSpPr>
          <p:nvPr/>
        </p:nvGrpSpPr>
        <p:grpSpPr bwMode="auto">
          <a:xfrm>
            <a:off x="0" y="71438"/>
            <a:ext cx="9144000" cy="2928937"/>
            <a:chOff x="1" y="3929073"/>
            <a:chExt cx="9143999" cy="2928926"/>
          </a:xfrm>
        </p:grpSpPr>
        <p:pic>
          <p:nvPicPr>
            <p:cNvPr id="13324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107537" y="3929073"/>
              <a:ext cx="2928926" cy="2928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25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215074" y="3929073"/>
              <a:ext cx="2928926" cy="2928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26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" y="3929073"/>
              <a:ext cx="2928926" cy="2928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3314" name="22 Grupo"/>
          <p:cNvGrpSpPr>
            <a:grpSpLocks/>
          </p:cNvGrpSpPr>
          <p:nvPr/>
        </p:nvGrpSpPr>
        <p:grpSpPr bwMode="auto">
          <a:xfrm>
            <a:off x="0" y="3929063"/>
            <a:ext cx="9144000" cy="2928937"/>
            <a:chOff x="1" y="3929073"/>
            <a:chExt cx="9143999" cy="2928926"/>
          </a:xfrm>
        </p:grpSpPr>
        <p:pic>
          <p:nvPicPr>
            <p:cNvPr id="13321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107537" y="3929073"/>
              <a:ext cx="2928926" cy="2928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22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215074" y="3929073"/>
              <a:ext cx="2928926" cy="2928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23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" y="3929073"/>
              <a:ext cx="2928926" cy="2928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" name="13 Rectángulo redondeado"/>
          <p:cNvSpPr/>
          <p:nvPr/>
        </p:nvSpPr>
        <p:spPr>
          <a:xfrm>
            <a:off x="0" y="2379663"/>
            <a:ext cx="3525838" cy="1684337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3" name="12 Rectángulo redondeado"/>
          <p:cNvSpPr/>
          <p:nvPr/>
        </p:nvSpPr>
        <p:spPr>
          <a:xfrm>
            <a:off x="239713" y="2379663"/>
            <a:ext cx="3527425" cy="1684337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1" name="10 Rectángulo redondeado"/>
          <p:cNvSpPr/>
          <p:nvPr/>
        </p:nvSpPr>
        <p:spPr>
          <a:xfrm>
            <a:off x="481013" y="2379663"/>
            <a:ext cx="6891337" cy="1684337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0" name="9 Rectángulo redondeado"/>
          <p:cNvSpPr/>
          <p:nvPr/>
        </p:nvSpPr>
        <p:spPr>
          <a:xfrm>
            <a:off x="3044825" y="2379663"/>
            <a:ext cx="6099175" cy="1684337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pic>
        <p:nvPicPr>
          <p:cNvPr id="13319" name="Picture 4" descr="C:\Documents and Settings\ahernandez\Escritorio\LOGO EP-01.png"/>
          <p:cNvPicPr>
            <a:picLocks noChangeAspect="1" noChangeArrowheads="1"/>
          </p:cNvPicPr>
          <p:nvPr/>
        </p:nvPicPr>
        <p:blipFill>
          <a:blip r:embed="rId3"/>
          <a:srcRect l="4016"/>
          <a:stretch>
            <a:fillRect/>
          </a:stretch>
        </p:blipFill>
        <p:spPr bwMode="auto">
          <a:xfrm>
            <a:off x="3857625" y="2397125"/>
            <a:ext cx="4964113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5" descr="C:\Documents and Settings\ahernandez\Escritorio\LOGO MINEC-02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82700" y="2357438"/>
            <a:ext cx="2528888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7" name="5 Grupo"/>
          <p:cNvGrpSpPr>
            <a:grpSpLocks/>
          </p:cNvGrpSpPr>
          <p:nvPr/>
        </p:nvGrpSpPr>
        <p:grpSpPr bwMode="auto">
          <a:xfrm>
            <a:off x="-29720" y="0"/>
            <a:ext cx="9144000" cy="928688"/>
            <a:chOff x="0" y="5175019"/>
            <a:chExt cx="9144001" cy="1682981"/>
          </a:xfrm>
        </p:grpSpPr>
        <p:sp>
          <p:nvSpPr>
            <p:cNvPr id="7" name="6 Rectángulo redondeado"/>
            <p:cNvSpPr/>
            <p:nvPr/>
          </p:nvSpPr>
          <p:spPr>
            <a:xfrm>
              <a:off x="0" y="5175019"/>
              <a:ext cx="3525838" cy="1682981"/>
            </a:xfrm>
            <a:prstGeom prst="round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/>
            </a:p>
          </p:txBody>
        </p:sp>
        <p:sp>
          <p:nvSpPr>
            <p:cNvPr id="8" name="7 Rectángulo redondeado"/>
            <p:cNvSpPr/>
            <p:nvPr/>
          </p:nvSpPr>
          <p:spPr>
            <a:xfrm>
              <a:off x="239713" y="5175019"/>
              <a:ext cx="3527425" cy="1682981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/>
            </a:p>
          </p:txBody>
        </p:sp>
        <p:sp>
          <p:nvSpPr>
            <p:cNvPr id="9" name="8 Rectángulo redondeado"/>
            <p:cNvSpPr/>
            <p:nvPr/>
          </p:nvSpPr>
          <p:spPr>
            <a:xfrm>
              <a:off x="481013" y="5175019"/>
              <a:ext cx="6891338" cy="1682981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/>
            </a:p>
          </p:txBody>
        </p:sp>
        <p:sp>
          <p:nvSpPr>
            <p:cNvPr id="10" name="9 Rectángulo redondeado"/>
            <p:cNvSpPr/>
            <p:nvPr/>
          </p:nvSpPr>
          <p:spPr>
            <a:xfrm>
              <a:off x="3044825" y="5175019"/>
              <a:ext cx="6099176" cy="168298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/>
            </a:p>
          </p:txBody>
        </p:sp>
      </p:grpSp>
      <p:pic>
        <p:nvPicPr>
          <p:cNvPr id="19458" name="Picture 5" descr="C:\Documents and Settings\ahernandez\Escritorio\LOGO MINEC-0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0"/>
            <a:ext cx="14160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9459" name="11 Grupo"/>
          <p:cNvGrpSpPr>
            <a:grpSpLocks/>
          </p:cNvGrpSpPr>
          <p:nvPr/>
        </p:nvGrpSpPr>
        <p:grpSpPr bwMode="auto">
          <a:xfrm>
            <a:off x="0" y="6385087"/>
            <a:ext cx="9144000" cy="472914"/>
            <a:chOff x="0" y="6429396"/>
            <a:chExt cx="9144001" cy="428604"/>
          </a:xfrm>
        </p:grpSpPr>
        <p:grpSp>
          <p:nvGrpSpPr>
            <p:cNvPr id="19463" name="7 Grupo"/>
            <p:cNvGrpSpPr>
              <a:grpSpLocks/>
            </p:cNvGrpSpPr>
            <p:nvPr/>
          </p:nvGrpSpPr>
          <p:grpSpPr bwMode="auto">
            <a:xfrm>
              <a:off x="0" y="6429396"/>
              <a:ext cx="9144001" cy="428604"/>
              <a:chOff x="0" y="5175019"/>
              <a:chExt cx="9144001" cy="1682981"/>
            </a:xfrm>
          </p:grpSpPr>
          <p:sp>
            <p:nvSpPr>
              <p:cNvPr id="15" name="14 Rectángulo redondeado"/>
              <p:cNvSpPr/>
              <p:nvPr/>
            </p:nvSpPr>
            <p:spPr>
              <a:xfrm>
                <a:off x="0" y="5175019"/>
                <a:ext cx="3525838" cy="1682981"/>
              </a:xfrm>
              <a:prstGeom prst="round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s-ES"/>
              </a:p>
            </p:txBody>
          </p:sp>
          <p:sp>
            <p:nvSpPr>
              <p:cNvPr id="16" name="15 Rectángulo redondeado"/>
              <p:cNvSpPr/>
              <p:nvPr/>
            </p:nvSpPr>
            <p:spPr>
              <a:xfrm>
                <a:off x="239713" y="5175019"/>
                <a:ext cx="3527425" cy="1682981"/>
              </a:xfrm>
              <a:prstGeom prst="round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s-ES"/>
              </a:p>
            </p:txBody>
          </p:sp>
          <p:sp>
            <p:nvSpPr>
              <p:cNvPr id="17" name="16 Rectángulo redondeado"/>
              <p:cNvSpPr/>
              <p:nvPr/>
            </p:nvSpPr>
            <p:spPr>
              <a:xfrm>
                <a:off x="481013" y="5175019"/>
                <a:ext cx="6891338" cy="1682981"/>
              </a:xfrm>
              <a:prstGeom prst="round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s-ES"/>
              </a:p>
            </p:txBody>
          </p:sp>
          <p:sp>
            <p:nvSpPr>
              <p:cNvPr id="18" name="17 Rectángulo redondeado"/>
              <p:cNvSpPr/>
              <p:nvPr/>
            </p:nvSpPr>
            <p:spPr>
              <a:xfrm>
                <a:off x="3044825" y="5175019"/>
                <a:ext cx="6099176" cy="1682981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s-ES"/>
              </a:p>
            </p:txBody>
          </p:sp>
        </p:grpSp>
        <p:pic>
          <p:nvPicPr>
            <p:cNvPr id="19464" name="Picture 4" descr="C:\Documents and Settings\ahernandez\Escritorio\LOGO EP-01.png"/>
            <p:cNvPicPr>
              <a:picLocks noChangeAspect="1" noChangeArrowheads="1"/>
            </p:cNvPicPr>
            <p:nvPr/>
          </p:nvPicPr>
          <p:blipFill>
            <a:blip r:embed="rId3"/>
            <a:srcRect l="4016"/>
            <a:stretch>
              <a:fillRect/>
            </a:stretch>
          </p:blipFill>
          <p:spPr bwMode="auto">
            <a:xfrm>
              <a:off x="3214679" y="6429396"/>
              <a:ext cx="1327601" cy="4286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23" name="22 Diagrama"/>
          <p:cNvGraphicFramePr/>
          <p:nvPr>
            <p:extLst>
              <p:ext uri="{D42A27DB-BD31-4B8C-83A1-F6EECF244321}">
                <p14:modId xmlns:p14="http://schemas.microsoft.com/office/powerpoint/2010/main" val="826579149"/>
              </p:ext>
            </p:extLst>
          </p:nvPr>
        </p:nvGraphicFramePr>
        <p:xfrm>
          <a:off x="323528" y="1053317"/>
          <a:ext cx="8496944" cy="53760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4" name="23 CuadroTexto"/>
          <p:cNvSpPr txBox="1"/>
          <p:nvPr/>
        </p:nvSpPr>
        <p:spPr>
          <a:xfrm>
            <a:off x="763094" y="1052736"/>
            <a:ext cx="10550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/>
              <a:t>¿QUÉ?</a:t>
            </a:r>
            <a:endParaRPr lang="es-SV" sz="2000" b="1" dirty="0"/>
          </a:p>
        </p:txBody>
      </p:sp>
      <p:sp>
        <p:nvSpPr>
          <p:cNvPr id="25" name="24 CuadroTexto"/>
          <p:cNvSpPr txBox="1"/>
          <p:nvPr/>
        </p:nvSpPr>
        <p:spPr>
          <a:xfrm>
            <a:off x="2855752" y="1052736"/>
            <a:ext cx="14269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/>
              <a:t>¿DÓNDE?</a:t>
            </a:r>
            <a:endParaRPr lang="es-SV" sz="2000" b="1" dirty="0"/>
          </a:p>
        </p:txBody>
      </p:sp>
      <p:sp>
        <p:nvSpPr>
          <p:cNvPr id="26" name="25 CuadroTexto"/>
          <p:cNvSpPr txBox="1"/>
          <p:nvPr/>
        </p:nvSpPr>
        <p:spPr>
          <a:xfrm>
            <a:off x="6806035" y="1053317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/>
              <a:t>¿CÓMO?</a:t>
            </a:r>
            <a:endParaRPr lang="es-SV" sz="2000" b="1" dirty="0"/>
          </a:p>
        </p:txBody>
      </p:sp>
      <p:sp>
        <p:nvSpPr>
          <p:cNvPr id="27" name="26 CuadroTexto"/>
          <p:cNvSpPr txBox="1"/>
          <p:nvPr/>
        </p:nvSpPr>
        <p:spPr>
          <a:xfrm>
            <a:off x="4573787" y="1052736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/>
              <a:t>¿QUIÉNES?</a:t>
            </a:r>
            <a:endParaRPr lang="es-SV" sz="2000" b="1" dirty="0"/>
          </a:p>
        </p:txBody>
      </p:sp>
      <p:sp>
        <p:nvSpPr>
          <p:cNvPr id="21" name="1 Título"/>
          <p:cNvSpPr txBox="1">
            <a:spLocks/>
          </p:cNvSpPr>
          <p:nvPr/>
        </p:nvSpPr>
        <p:spPr>
          <a:xfrm>
            <a:off x="3348360" y="181521"/>
            <a:ext cx="5472112" cy="511175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" sz="2800" b="1" dirty="0" smtClean="0">
                <a:latin typeface="Cambria" pitchFamily="18" charset="0"/>
                <a:ea typeface="+mj-ea"/>
                <a:cs typeface="+mj-cs"/>
              </a:rPr>
              <a:t>Dirección de Encadenamientos Productivos</a:t>
            </a:r>
          </a:p>
        </p:txBody>
      </p:sp>
    </p:spTree>
    <p:extLst>
      <p:ext uri="{BB962C8B-B14F-4D97-AF65-F5344CB8AC3E}">
        <p14:creationId xmlns:p14="http://schemas.microsoft.com/office/powerpoint/2010/main" val="169453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5 Grupo"/>
          <p:cNvGrpSpPr>
            <a:grpSpLocks/>
          </p:cNvGrpSpPr>
          <p:nvPr/>
        </p:nvGrpSpPr>
        <p:grpSpPr bwMode="auto">
          <a:xfrm>
            <a:off x="0" y="0"/>
            <a:ext cx="9144000" cy="928688"/>
            <a:chOff x="0" y="5175019"/>
            <a:chExt cx="9144001" cy="1682981"/>
          </a:xfrm>
        </p:grpSpPr>
        <p:sp>
          <p:nvSpPr>
            <p:cNvPr id="7" name="6 Rectángulo redondeado"/>
            <p:cNvSpPr/>
            <p:nvPr/>
          </p:nvSpPr>
          <p:spPr>
            <a:xfrm>
              <a:off x="0" y="5175019"/>
              <a:ext cx="3525838" cy="1682981"/>
            </a:xfrm>
            <a:prstGeom prst="round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/>
            </a:p>
          </p:txBody>
        </p:sp>
        <p:sp>
          <p:nvSpPr>
            <p:cNvPr id="8" name="7 Rectángulo redondeado"/>
            <p:cNvSpPr/>
            <p:nvPr/>
          </p:nvSpPr>
          <p:spPr>
            <a:xfrm>
              <a:off x="239713" y="5175019"/>
              <a:ext cx="3527425" cy="1682981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/>
            </a:p>
          </p:txBody>
        </p:sp>
        <p:sp>
          <p:nvSpPr>
            <p:cNvPr id="9" name="8 Rectángulo redondeado"/>
            <p:cNvSpPr/>
            <p:nvPr/>
          </p:nvSpPr>
          <p:spPr>
            <a:xfrm>
              <a:off x="481013" y="5175019"/>
              <a:ext cx="6891338" cy="1682981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/>
            </a:p>
          </p:txBody>
        </p:sp>
        <p:sp>
          <p:nvSpPr>
            <p:cNvPr id="10" name="9 Rectángulo redondeado"/>
            <p:cNvSpPr/>
            <p:nvPr/>
          </p:nvSpPr>
          <p:spPr>
            <a:xfrm>
              <a:off x="3044825" y="5175019"/>
              <a:ext cx="6099176" cy="168298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/>
            </a:p>
          </p:txBody>
        </p:sp>
      </p:grpSp>
      <p:pic>
        <p:nvPicPr>
          <p:cNvPr id="16386" name="Picture 5" descr="C:\Documents and Settings\ahernandez\Escritorio\LOGO MINEC-0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3" y="0"/>
            <a:ext cx="14160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11 Grupo"/>
          <p:cNvGrpSpPr>
            <a:grpSpLocks/>
          </p:cNvGrpSpPr>
          <p:nvPr/>
        </p:nvGrpSpPr>
        <p:grpSpPr bwMode="auto">
          <a:xfrm>
            <a:off x="0" y="6429375"/>
            <a:ext cx="9144000" cy="428625"/>
            <a:chOff x="0" y="6429396"/>
            <a:chExt cx="9144001" cy="428604"/>
          </a:xfrm>
        </p:grpSpPr>
        <p:grpSp>
          <p:nvGrpSpPr>
            <p:cNvPr id="4" name="7 Grupo"/>
            <p:cNvGrpSpPr>
              <a:grpSpLocks/>
            </p:cNvGrpSpPr>
            <p:nvPr/>
          </p:nvGrpSpPr>
          <p:grpSpPr bwMode="auto">
            <a:xfrm>
              <a:off x="0" y="6429396"/>
              <a:ext cx="9144001" cy="428604"/>
              <a:chOff x="0" y="5175019"/>
              <a:chExt cx="9144001" cy="1682981"/>
            </a:xfrm>
          </p:grpSpPr>
          <p:sp>
            <p:nvSpPr>
              <p:cNvPr id="15" name="14 Rectángulo redondeado"/>
              <p:cNvSpPr/>
              <p:nvPr/>
            </p:nvSpPr>
            <p:spPr>
              <a:xfrm>
                <a:off x="0" y="5175019"/>
                <a:ext cx="3525838" cy="1682981"/>
              </a:xfrm>
              <a:prstGeom prst="round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s-ES"/>
              </a:p>
            </p:txBody>
          </p:sp>
          <p:sp>
            <p:nvSpPr>
              <p:cNvPr id="16" name="15 Rectángulo redondeado"/>
              <p:cNvSpPr/>
              <p:nvPr/>
            </p:nvSpPr>
            <p:spPr>
              <a:xfrm>
                <a:off x="239713" y="5175019"/>
                <a:ext cx="3527425" cy="1682981"/>
              </a:xfrm>
              <a:prstGeom prst="round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s-ES"/>
              </a:p>
            </p:txBody>
          </p:sp>
          <p:sp>
            <p:nvSpPr>
              <p:cNvPr id="17" name="16 Rectángulo redondeado"/>
              <p:cNvSpPr/>
              <p:nvPr/>
            </p:nvSpPr>
            <p:spPr>
              <a:xfrm>
                <a:off x="481013" y="5175019"/>
                <a:ext cx="6891338" cy="1682981"/>
              </a:xfrm>
              <a:prstGeom prst="round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s-ES"/>
              </a:p>
            </p:txBody>
          </p:sp>
          <p:sp>
            <p:nvSpPr>
              <p:cNvPr id="18" name="17 Rectángulo redondeado"/>
              <p:cNvSpPr/>
              <p:nvPr/>
            </p:nvSpPr>
            <p:spPr>
              <a:xfrm>
                <a:off x="3044825" y="5175019"/>
                <a:ext cx="6099176" cy="1682981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s-ES"/>
              </a:p>
            </p:txBody>
          </p:sp>
        </p:grpSp>
        <p:pic>
          <p:nvPicPr>
            <p:cNvPr id="16394" name="Picture 4" descr="C:\Documents and Settings\ahernandez\Escritorio\LOGO EP-01.png"/>
            <p:cNvPicPr>
              <a:picLocks noChangeAspect="1" noChangeArrowheads="1"/>
            </p:cNvPicPr>
            <p:nvPr/>
          </p:nvPicPr>
          <p:blipFill>
            <a:blip r:embed="rId4"/>
            <a:srcRect l="4016"/>
            <a:stretch>
              <a:fillRect/>
            </a:stretch>
          </p:blipFill>
          <p:spPr bwMode="auto">
            <a:xfrm>
              <a:off x="3214679" y="6429396"/>
              <a:ext cx="1327601" cy="4286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9" name="1 Título"/>
          <p:cNvSpPr txBox="1">
            <a:spLocks/>
          </p:cNvSpPr>
          <p:nvPr/>
        </p:nvSpPr>
        <p:spPr>
          <a:xfrm>
            <a:off x="3214688" y="274638"/>
            <a:ext cx="5472112" cy="511175"/>
          </a:xfrm>
          <a:prstGeom prst="rect">
            <a:avLst/>
          </a:prstGeom>
        </p:spPr>
        <p:txBody>
          <a:bodyPr anchor="ctr">
            <a:normAutofit fontScale="90000" lnSpcReduction="20000"/>
          </a:bodyPr>
          <a:lstStyle/>
          <a:p>
            <a:pPr fontAlgn="auto">
              <a:spcAft>
                <a:spcPts val="0"/>
              </a:spcAft>
              <a:defRPr/>
            </a:pPr>
            <a:endParaRPr lang="es-ES" sz="3600" b="1" dirty="0">
              <a:solidFill>
                <a:schemeClr val="accent5"/>
              </a:solidFill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3214679" y="63147"/>
            <a:ext cx="56171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 smtClean="0">
                <a:latin typeface="Cambria" pitchFamily="18" charset="0"/>
              </a:rPr>
              <a:t>Ejemplo de  Desarrollo de la Cadena Turística</a:t>
            </a:r>
            <a:endParaRPr lang="es-ES" sz="2400" b="1" dirty="0">
              <a:latin typeface="Cambria" pitchFamily="18" charset="0"/>
            </a:endParaRPr>
          </a:p>
        </p:txBody>
      </p:sp>
      <p:pic>
        <p:nvPicPr>
          <p:cNvPr id="40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05"/>
          <a:stretch/>
        </p:blipFill>
        <p:spPr bwMode="auto">
          <a:xfrm>
            <a:off x="481013" y="1000126"/>
            <a:ext cx="8205787" cy="5309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877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5 Grupo"/>
          <p:cNvGrpSpPr>
            <a:grpSpLocks/>
          </p:cNvGrpSpPr>
          <p:nvPr/>
        </p:nvGrpSpPr>
        <p:grpSpPr bwMode="auto">
          <a:xfrm>
            <a:off x="0" y="0"/>
            <a:ext cx="9144000" cy="928688"/>
            <a:chOff x="0" y="5175019"/>
            <a:chExt cx="9144001" cy="1682981"/>
          </a:xfrm>
        </p:grpSpPr>
        <p:sp>
          <p:nvSpPr>
            <p:cNvPr id="7" name="6 Rectángulo redondeado"/>
            <p:cNvSpPr/>
            <p:nvPr/>
          </p:nvSpPr>
          <p:spPr>
            <a:xfrm>
              <a:off x="0" y="5175019"/>
              <a:ext cx="3525838" cy="1682981"/>
            </a:xfrm>
            <a:prstGeom prst="round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/>
            </a:p>
          </p:txBody>
        </p:sp>
        <p:sp>
          <p:nvSpPr>
            <p:cNvPr id="8" name="7 Rectángulo redondeado"/>
            <p:cNvSpPr/>
            <p:nvPr/>
          </p:nvSpPr>
          <p:spPr>
            <a:xfrm>
              <a:off x="239713" y="5175019"/>
              <a:ext cx="3527425" cy="1682981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/>
            </a:p>
          </p:txBody>
        </p:sp>
        <p:sp>
          <p:nvSpPr>
            <p:cNvPr id="9" name="8 Rectángulo redondeado"/>
            <p:cNvSpPr/>
            <p:nvPr/>
          </p:nvSpPr>
          <p:spPr>
            <a:xfrm>
              <a:off x="481013" y="5175019"/>
              <a:ext cx="6891338" cy="1682981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/>
            </a:p>
          </p:txBody>
        </p:sp>
        <p:sp>
          <p:nvSpPr>
            <p:cNvPr id="10" name="9 Rectángulo redondeado"/>
            <p:cNvSpPr/>
            <p:nvPr/>
          </p:nvSpPr>
          <p:spPr>
            <a:xfrm>
              <a:off x="3044825" y="5175019"/>
              <a:ext cx="6099176" cy="168298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/>
            </a:p>
          </p:txBody>
        </p:sp>
      </p:grpSp>
      <p:pic>
        <p:nvPicPr>
          <p:cNvPr id="24578" name="Picture 5" descr="C:\Documents and Settings\ahernandez\Escritorio\LOGO MINEC-0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0"/>
            <a:ext cx="14160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11 Grupo"/>
          <p:cNvGrpSpPr>
            <a:grpSpLocks/>
          </p:cNvGrpSpPr>
          <p:nvPr/>
        </p:nvGrpSpPr>
        <p:grpSpPr bwMode="auto">
          <a:xfrm>
            <a:off x="0" y="6429375"/>
            <a:ext cx="9144000" cy="428625"/>
            <a:chOff x="0" y="6429396"/>
            <a:chExt cx="9144001" cy="428604"/>
          </a:xfrm>
        </p:grpSpPr>
        <p:grpSp>
          <p:nvGrpSpPr>
            <p:cNvPr id="4" name="7 Grupo"/>
            <p:cNvGrpSpPr>
              <a:grpSpLocks/>
            </p:cNvGrpSpPr>
            <p:nvPr/>
          </p:nvGrpSpPr>
          <p:grpSpPr bwMode="auto">
            <a:xfrm>
              <a:off x="0" y="6429396"/>
              <a:ext cx="9144001" cy="428604"/>
              <a:chOff x="0" y="5175019"/>
              <a:chExt cx="9144001" cy="1682981"/>
            </a:xfrm>
          </p:grpSpPr>
          <p:sp>
            <p:nvSpPr>
              <p:cNvPr id="15" name="14 Rectángulo redondeado"/>
              <p:cNvSpPr/>
              <p:nvPr/>
            </p:nvSpPr>
            <p:spPr>
              <a:xfrm>
                <a:off x="0" y="5175019"/>
                <a:ext cx="3525838" cy="1682981"/>
              </a:xfrm>
              <a:prstGeom prst="round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s-ES"/>
              </a:p>
            </p:txBody>
          </p:sp>
          <p:sp>
            <p:nvSpPr>
              <p:cNvPr id="16" name="15 Rectángulo redondeado"/>
              <p:cNvSpPr/>
              <p:nvPr/>
            </p:nvSpPr>
            <p:spPr>
              <a:xfrm>
                <a:off x="239713" y="5175019"/>
                <a:ext cx="3527425" cy="1682981"/>
              </a:xfrm>
              <a:prstGeom prst="round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s-ES"/>
              </a:p>
            </p:txBody>
          </p:sp>
          <p:sp>
            <p:nvSpPr>
              <p:cNvPr id="17" name="16 Rectángulo redondeado"/>
              <p:cNvSpPr/>
              <p:nvPr/>
            </p:nvSpPr>
            <p:spPr>
              <a:xfrm>
                <a:off x="481013" y="5175019"/>
                <a:ext cx="6891338" cy="1682981"/>
              </a:xfrm>
              <a:prstGeom prst="round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s-ES"/>
              </a:p>
            </p:txBody>
          </p:sp>
          <p:sp>
            <p:nvSpPr>
              <p:cNvPr id="18" name="17 Rectángulo redondeado"/>
              <p:cNvSpPr/>
              <p:nvPr/>
            </p:nvSpPr>
            <p:spPr>
              <a:xfrm>
                <a:off x="3044825" y="5175019"/>
                <a:ext cx="6099176" cy="1682981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s-ES"/>
              </a:p>
            </p:txBody>
          </p:sp>
        </p:grpSp>
        <p:pic>
          <p:nvPicPr>
            <p:cNvPr id="24584" name="Picture 4" descr="C:\Documents and Settings\ahernandez\Escritorio\LOGO EP-01.png"/>
            <p:cNvPicPr>
              <a:picLocks noChangeAspect="1" noChangeArrowheads="1"/>
            </p:cNvPicPr>
            <p:nvPr/>
          </p:nvPicPr>
          <p:blipFill>
            <a:blip r:embed="rId3"/>
            <a:srcRect l="4016"/>
            <a:stretch>
              <a:fillRect/>
            </a:stretch>
          </p:blipFill>
          <p:spPr bwMode="auto">
            <a:xfrm>
              <a:off x="3214679" y="6429396"/>
              <a:ext cx="1327601" cy="4286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9" name="1 Título"/>
          <p:cNvSpPr txBox="1">
            <a:spLocks/>
          </p:cNvSpPr>
          <p:nvPr/>
        </p:nvSpPr>
        <p:spPr>
          <a:xfrm>
            <a:off x="3214688" y="274638"/>
            <a:ext cx="5472112" cy="511175"/>
          </a:xfrm>
          <a:prstGeom prst="rect">
            <a:avLst/>
          </a:prstGeom>
        </p:spPr>
        <p:txBody>
          <a:bodyPr anchor="ctr">
            <a:normAutofit fontScale="900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3200" b="1" dirty="0" smtClean="0">
                <a:latin typeface="Cambria" pitchFamily="18" charset="0"/>
                <a:ea typeface="+mj-ea"/>
                <a:cs typeface="+mj-cs"/>
              </a:rPr>
              <a:t>CONTACTO</a:t>
            </a:r>
            <a:endParaRPr lang="es-ES" sz="3600" b="1" dirty="0">
              <a:solidFill>
                <a:schemeClr val="accent5"/>
              </a:solidFill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904072" y="1635878"/>
            <a:ext cx="6041077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smtClean="0"/>
              <a:t>DIRECCIÓN DE ENCADENAMIENTOS PRODUCTIVOS</a:t>
            </a:r>
          </a:p>
          <a:p>
            <a:r>
              <a:rPr lang="es-MX" b="1" dirty="0" smtClean="0"/>
              <a:t>MINISTERIO DE ECONOMÍA DE EL SALVADOR</a:t>
            </a:r>
          </a:p>
          <a:p>
            <a:r>
              <a:rPr lang="es-MX" b="1" dirty="0" smtClean="0">
                <a:hlinkClick r:id="rId4"/>
              </a:rPr>
              <a:t>www.minec.gob.sv</a:t>
            </a:r>
            <a:r>
              <a:rPr lang="es-MX" b="1" dirty="0" smtClean="0"/>
              <a:t>;</a:t>
            </a:r>
          </a:p>
          <a:p>
            <a:endParaRPr lang="es-MX" b="1" dirty="0" smtClean="0"/>
          </a:p>
          <a:p>
            <a:r>
              <a:rPr lang="es-MX" b="1" dirty="0" smtClean="0"/>
              <a:t>Alameda Juan Pablo II y Calle Guadalupe. </a:t>
            </a:r>
          </a:p>
          <a:p>
            <a:r>
              <a:rPr lang="es-MX" b="1" dirty="0" smtClean="0"/>
              <a:t>Edificio C-1 San Salvador.</a:t>
            </a:r>
          </a:p>
          <a:p>
            <a:endParaRPr lang="es-MX" b="1" dirty="0" smtClean="0"/>
          </a:p>
          <a:p>
            <a:endParaRPr lang="es-MX" b="1" dirty="0" smtClean="0"/>
          </a:p>
          <a:p>
            <a:r>
              <a:rPr lang="es-MX" b="1" dirty="0" smtClean="0"/>
              <a:t>TEL. 2247-5851</a:t>
            </a:r>
          </a:p>
          <a:p>
            <a:r>
              <a:rPr lang="es-MX" b="1" dirty="0" smtClean="0"/>
              <a:t>EMAIL: </a:t>
            </a:r>
            <a:r>
              <a:rPr lang="es-MX" b="1" dirty="0" smtClean="0">
                <a:hlinkClick r:id="rId5"/>
              </a:rPr>
              <a:t>ep@minec.gob.sv</a:t>
            </a:r>
            <a:r>
              <a:rPr lang="es-MX" b="1" dirty="0" smtClean="0"/>
              <a:t>;</a:t>
            </a:r>
          </a:p>
          <a:p>
            <a:endParaRPr lang="es-MX" b="1" dirty="0" smtClean="0"/>
          </a:p>
          <a:p>
            <a:endParaRPr lang="es-MX" dirty="0" smtClean="0"/>
          </a:p>
          <a:p>
            <a:endParaRPr lang="es-S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3613</TotalTime>
  <Words>113</Words>
  <Application>Microsoft Office PowerPoint</Application>
  <PresentationFormat>Presentación en pantalla (4:3)</PresentationFormat>
  <Paragraphs>43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MINISTERIO DE ECONOMIA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mldominguez</dc:creator>
  <cp:lastModifiedBy>Melisa Geraldina Domínguez</cp:lastModifiedBy>
  <cp:revision>341</cp:revision>
  <cp:lastPrinted>2012-03-14T15:50:06Z</cp:lastPrinted>
  <dcterms:created xsi:type="dcterms:W3CDTF">2011-08-19T17:58:38Z</dcterms:created>
  <dcterms:modified xsi:type="dcterms:W3CDTF">2012-05-16T15:53:08Z</dcterms:modified>
</cp:coreProperties>
</file>