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EFBC-BAE1-41B6-89A3-3C9569B7926E}" type="datetimeFigureOut">
              <a:rPr lang="es-SV" smtClean="0"/>
              <a:t>27/08/2012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4B49-E70A-4832-AEA9-223DFBDD0A8D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04B49-E70A-4832-AEA9-223DFBDD0A8D}" type="slidenum">
              <a:rPr lang="es-SV" smtClean="0"/>
              <a:t>7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7CC8B7-27CD-48AC-B84A-756F85A48093}" type="datetimeFigureOut">
              <a:rPr lang="es-ES" smtClean="0"/>
              <a:pPr/>
              <a:t>27/08/2012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7EF408-8E1E-4DC4-9C75-9B4A2B1BB7D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GRUPO GESTOR DE TERRITORIO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MICRORREGION CUMBRES DEL MAR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447417" cy="38648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88024" y="0"/>
            <a:ext cx="327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CORREDORES ECONOMICOS TURISTICOS 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9710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060849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200" dirty="0" smtClean="0"/>
              <a:t>UNIDAD DE DESARROLLO ECONOMICO COMUNITARIO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3419872" y="4365104"/>
            <a:ext cx="43924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s-SV" sz="3200" dirty="0" smtClean="0"/>
              <a:t>Ministerio de Economía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042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Ubicación </a:t>
            </a:r>
            <a:r>
              <a:rPr lang="es-SV" dirty="0" smtClean="0"/>
              <a:t>Geo referencial </a:t>
            </a:r>
            <a:r>
              <a:rPr lang="es-SV" dirty="0"/>
              <a:t>de micro región Cumbres del Mar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7" y="1701962"/>
            <a:ext cx="8138865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45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0013" y="301625"/>
            <a:ext cx="7313612" cy="706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dirty="0" smtClean="0"/>
              <a:t>Funciones</a:t>
            </a:r>
            <a:r>
              <a:rPr lang="es-SV" sz="2400" dirty="0" smtClean="0"/>
              <a:t> 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1370013" y="1008064"/>
            <a:ext cx="7018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SV" sz="2400" dirty="0" smtClean="0"/>
              <a:t>Identificar y acompañar a través de articulación institucional a: </a:t>
            </a:r>
          </a:p>
          <a:p>
            <a:pPr>
              <a:buFont typeface="Wingdings" pitchFamily="2" charset="2"/>
              <a:buNone/>
            </a:pPr>
            <a:endParaRPr lang="es-SV" sz="2400" dirty="0" smtClean="0"/>
          </a:p>
          <a:p>
            <a:r>
              <a:rPr lang="es-SV" sz="2400" b="1" dirty="0" smtClean="0">
                <a:solidFill>
                  <a:schemeClr val="bg1"/>
                </a:solidFill>
              </a:rPr>
              <a:t>Iniciativas Económicas Comunitarias (IEC)</a:t>
            </a:r>
          </a:p>
          <a:p>
            <a:r>
              <a:rPr lang="es-SV" sz="2400" b="1" dirty="0" smtClean="0">
                <a:solidFill>
                  <a:schemeClr val="bg1"/>
                </a:solidFill>
              </a:rPr>
              <a:t>Asocios Productivos (APC)</a:t>
            </a:r>
          </a:p>
          <a:p>
            <a:r>
              <a:rPr lang="es-SV" sz="2400" b="1" dirty="0" smtClean="0">
                <a:solidFill>
                  <a:schemeClr val="bg1"/>
                </a:solidFill>
              </a:rPr>
              <a:t>Proyectos de Impacto Económico Social (PIE´S)</a:t>
            </a:r>
          </a:p>
          <a:p>
            <a:pPr>
              <a:buFont typeface="Wingdings" pitchFamily="2" charset="2"/>
              <a:buNone/>
            </a:pPr>
            <a:endParaRPr lang="es-SV" sz="2400" dirty="0" smtClean="0"/>
          </a:p>
          <a:p>
            <a:pPr algn="just">
              <a:buFont typeface="Wingdings" pitchFamily="2" charset="2"/>
              <a:buNone/>
            </a:pPr>
            <a:r>
              <a:rPr lang="es-SV" sz="2400" dirty="0" smtClean="0"/>
              <a:t>	Dinamizar el mercado comunitario sobre la base de hacer crecer la economía local que busca la inserción al mercado formal, a través del   acompañamiento en el proceso de desarrollo de las iniciativas de micros y pequeños sectores productivos.</a:t>
            </a:r>
            <a:endParaRPr lang="es-SV" sz="2400" dirty="0"/>
          </a:p>
        </p:txBody>
      </p:sp>
    </p:spTree>
    <p:extLst>
      <p:ext uri="{BB962C8B-B14F-4D97-AF65-F5344CB8AC3E}">
        <p14:creationId xmlns="" xmlns:p14="http://schemas.microsoft.com/office/powerpoint/2010/main" val="443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71475"/>
            <a:ext cx="81454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13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196752"/>
            <a:ext cx="450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PROBLEMA A RESOLVER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979712" y="2011689"/>
            <a:ext cx="5904656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SV" dirty="0" smtClean="0"/>
          </a:p>
          <a:p>
            <a:pPr>
              <a:lnSpc>
                <a:spcPct val="90000"/>
              </a:lnSpc>
            </a:pPr>
            <a:r>
              <a:rPr lang="es-ES" sz="2400" dirty="0" smtClean="0"/>
              <a:t>Zona alta de la micro región cumbres del mar aislada turística y productivamente de la zona costera.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SV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SV" sz="2400" dirty="0" smtClean="0"/>
              <a:t> OPCIONES DE SOLUCION.</a:t>
            </a:r>
          </a:p>
          <a:p>
            <a:pPr algn="just">
              <a:lnSpc>
                <a:spcPct val="90000"/>
              </a:lnSpc>
            </a:pPr>
            <a:r>
              <a:rPr lang="es-SV" sz="2400" dirty="0" smtClean="0"/>
              <a:t>	Promover vínculos entre productores de               	ambas zonas  </a:t>
            </a:r>
          </a:p>
          <a:p>
            <a:pPr>
              <a:lnSpc>
                <a:spcPct val="90000"/>
              </a:lnSpc>
            </a:pPr>
            <a:r>
              <a:rPr lang="es-SV" sz="2400" dirty="0" smtClean="0"/>
              <a:t>	Promocionar la zona alta</a:t>
            </a:r>
          </a:p>
          <a:p>
            <a:pPr>
              <a:lnSpc>
                <a:spcPct val="90000"/>
              </a:lnSpc>
            </a:pPr>
            <a:r>
              <a:rPr lang="es-SV" sz="2400" dirty="0" smtClean="0"/>
              <a:t>	Construcción de mercado y </a:t>
            </a:r>
          </a:p>
          <a:p>
            <a:pPr>
              <a:lnSpc>
                <a:spcPct val="90000"/>
              </a:lnSpc>
            </a:pPr>
            <a:r>
              <a:rPr lang="es-SV" sz="2400" dirty="0" smtClean="0"/>
              <a:t>	Promover la asociatividad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16648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52" y="4869160"/>
            <a:ext cx="1171005" cy="184919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TOUR OPERADORAS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TouRuralES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Ecotour Tamanique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Chiltiupan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Teotepeque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95" y="260648"/>
            <a:ext cx="2940321" cy="229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5601115" y="3328208"/>
            <a:ext cx="390040" cy="1396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23928" y="268187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El </a:t>
            </a:r>
            <a:r>
              <a:rPr lang="es-SV" dirty="0"/>
              <a:t>ministerio de comercio y turismo MINCETUR </a:t>
            </a:r>
            <a:r>
              <a:rPr lang="es-SV" dirty="0" smtClean="0"/>
              <a:t>     de </a:t>
            </a:r>
            <a:r>
              <a:rPr lang="es-SV" dirty="0"/>
              <a:t>Perú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372200" y="36450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UDEC - Ministerio de Relaciones Exteriores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632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</TotalTime>
  <Words>114</Words>
  <Application>Microsoft Office PowerPoint</Application>
  <PresentationFormat>Presentación en pantalla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Paja</vt:lpstr>
      <vt:lpstr>GRUPO GESTOR DE TERRITORIO</vt:lpstr>
      <vt:lpstr>Diapositiva 2</vt:lpstr>
      <vt:lpstr>Ubicación Geo referencial de micro región Cumbres del Mar</vt:lpstr>
      <vt:lpstr>Diapositiva 4</vt:lpstr>
      <vt:lpstr>Diapositiva 5</vt:lpstr>
      <vt:lpstr>Diapositiva 6</vt:lpstr>
      <vt:lpstr>TOUR OPERADORAS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GESTOR DE TERRITORIO</dc:title>
  <dc:creator>*</dc:creator>
  <cp:lastModifiedBy>Leonor Gonzalez</cp:lastModifiedBy>
  <cp:revision>9</cp:revision>
  <dcterms:created xsi:type="dcterms:W3CDTF">2012-08-21T20:07:24Z</dcterms:created>
  <dcterms:modified xsi:type="dcterms:W3CDTF">2012-08-27T17:36:24Z</dcterms:modified>
</cp:coreProperties>
</file>