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9" r:id="rId2"/>
    <p:sldId id="258" r:id="rId3"/>
    <p:sldId id="259" r:id="rId4"/>
    <p:sldId id="260" r:id="rId5"/>
    <p:sldId id="261" r:id="rId6"/>
    <p:sldId id="262" r:id="rId7"/>
    <p:sldId id="270" r:id="rId8"/>
    <p:sldId id="263" r:id="rId9"/>
    <p:sldId id="264" r:id="rId10"/>
    <p:sldId id="265" r:id="rId11"/>
    <p:sldId id="266" r:id="rId12"/>
    <p:sldId id="267" r:id="rId13"/>
    <p:sldId id="268" r:id="rId14"/>
  </p:sldIdLst>
  <p:sldSz cx="20104100" cy="14363700"/>
  <p:notesSz cx="20104100" cy="143637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2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e" initials="e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C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960" y="108"/>
      </p:cViewPr>
      <p:guideLst>
        <p:guide orient="horz" pos="2892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32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48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375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507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464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103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334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934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360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532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211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1358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7062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59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452747"/>
            <a:ext cx="17088485" cy="3016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8043672"/>
            <a:ext cx="14072869" cy="3590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042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042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3303651"/>
            <a:ext cx="8745283" cy="948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3303651"/>
            <a:ext cx="8745283" cy="948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8/24/2015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042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8/24/2015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8/24/2015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3670" y="1403875"/>
            <a:ext cx="18396759" cy="1665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0042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9065" y="2895909"/>
            <a:ext cx="17925968" cy="4733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3358241"/>
            <a:ext cx="6433311" cy="718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3358241"/>
            <a:ext cx="4623943" cy="718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8/24/2015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2" y="13358241"/>
            <a:ext cx="4623943" cy="718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40.jpeg"/><Relationship Id="rId4" Type="http://schemas.openxmlformats.org/officeDocument/2006/relationships/image" Target="../media/image19.pn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47.jpeg"/><Relationship Id="rId4" Type="http://schemas.openxmlformats.org/officeDocument/2006/relationships/image" Target="../media/image44.pn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44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7.jpeg"/><Relationship Id="rId4" Type="http://schemas.openxmlformats.org/officeDocument/2006/relationships/image" Target="../media/image14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9.jpeg"/><Relationship Id="rId4" Type="http://schemas.openxmlformats.org/officeDocument/2006/relationships/image" Target="../media/image14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2.jpeg"/><Relationship Id="rId4" Type="http://schemas.openxmlformats.org/officeDocument/2006/relationships/image" Target="../media/image19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6.jpeg"/><Relationship Id="rId4" Type="http://schemas.openxmlformats.org/officeDocument/2006/relationships/image" Target="../media/image33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140768"/>
            <a:ext cx="20104099" cy="319412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65145" y="12992553"/>
            <a:ext cx="2137410" cy="54610"/>
          </a:xfrm>
          <a:custGeom>
            <a:avLst/>
            <a:gdLst/>
            <a:ahLst/>
            <a:cxnLst/>
            <a:rect l="l" t="t" r="r" b="b"/>
            <a:pathLst>
              <a:path w="2137409" h="54609">
                <a:moveTo>
                  <a:pt x="0" y="46160"/>
                </a:moveTo>
                <a:lnTo>
                  <a:pt x="2847" y="53171"/>
                </a:lnTo>
                <a:lnTo>
                  <a:pt x="134648" y="54202"/>
                </a:lnTo>
                <a:lnTo>
                  <a:pt x="387219" y="51958"/>
                </a:lnTo>
                <a:lnTo>
                  <a:pt x="590436" y="47162"/>
                </a:lnTo>
                <a:lnTo>
                  <a:pt x="177460" y="47162"/>
                </a:lnTo>
                <a:lnTo>
                  <a:pt x="0" y="46160"/>
                </a:lnTo>
                <a:close/>
              </a:path>
              <a:path w="2137409" h="54609">
                <a:moveTo>
                  <a:pt x="2134048" y="0"/>
                </a:moveTo>
                <a:lnTo>
                  <a:pt x="2032091" y="219"/>
                </a:lnTo>
                <a:lnTo>
                  <a:pt x="1646422" y="5946"/>
                </a:lnTo>
                <a:lnTo>
                  <a:pt x="727924" y="35956"/>
                </a:lnTo>
                <a:lnTo>
                  <a:pt x="262780" y="46615"/>
                </a:lnTo>
                <a:lnTo>
                  <a:pt x="177460" y="47162"/>
                </a:lnTo>
                <a:lnTo>
                  <a:pt x="590436" y="47162"/>
                </a:lnTo>
                <a:lnTo>
                  <a:pt x="609459" y="46614"/>
                </a:lnTo>
                <a:lnTo>
                  <a:pt x="1689016" y="11945"/>
                </a:lnTo>
                <a:lnTo>
                  <a:pt x="2043111" y="7160"/>
                </a:lnTo>
                <a:lnTo>
                  <a:pt x="2136875" y="6990"/>
                </a:lnTo>
                <a:lnTo>
                  <a:pt x="2134048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1141071"/>
            <a:ext cx="20104099" cy="317359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20821" y="10407660"/>
            <a:ext cx="17780" cy="8890"/>
          </a:xfrm>
          <a:custGeom>
            <a:avLst/>
            <a:gdLst/>
            <a:ahLst/>
            <a:cxnLst/>
            <a:rect l="l" t="t" r="r" b="b"/>
            <a:pathLst>
              <a:path w="17779" h="8890">
                <a:moveTo>
                  <a:pt x="14691" y="0"/>
                </a:moveTo>
                <a:lnTo>
                  <a:pt x="0" y="0"/>
                </a:lnTo>
                <a:lnTo>
                  <a:pt x="2948" y="8845"/>
                </a:lnTo>
                <a:lnTo>
                  <a:pt x="17649" y="8845"/>
                </a:lnTo>
                <a:lnTo>
                  <a:pt x="146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65850" y="2381250"/>
            <a:ext cx="6705600" cy="62484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 descr="http://debocaenboca.co/wordpress/wp-content/uploads/2015/03/premio-colombiano-ejempla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3450" y="247650"/>
            <a:ext cx="609600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6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73780" y="74164"/>
            <a:ext cx="10627995" cy="14286230"/>
          </a:xfrm>
          <a:custGeom>
            <a:avLst/>
            <a:gdLst/>
            <a:ahLst/>
            <a:cxnLst/>
            <a:rect l="l" t="t" r="r" b="b"/>
            <a:pathLst>
              <a:path w="10627994" h="14286230">
                <a:moveTo>
                  <a:pt x="10627532" y="14083255"/>
                </a:moveTo>
                <a:lnTo>
                  <a:pt x="10467283" y="14083255"/>
                </a:lnTo>
                <a:lnTo>
                  <a:pt x="10324319" y="14184573"/>
                </a:lnTo>
                <a:lnTo>
                  <a:pt x="3068728" y="14184573"/>
                </a:lnTo>
                <a:lnTo>
                  <a:pt x="3137303" y="14285891"/>
                </a:lnTo>
                <a:lnTo>
                  <a:pt x="10627532" y="14285891"/>
                </a:lnTo>
                <a:lnTo>
                  <a:pt x="10627532" y="14083255"/>
                </a:lnTo>
              </a:path>
              <a:path w="10627994" h="14286230">
                <a:moveTo>
                  <a:pt x="8842602" y="14083255"/>
                </a:moveTo>
                <a:lnTo>
                  <a:pt x="2924685" y="14083255"/>
                </a:lnTo>
                <a:lnTo>
                  <a:pt x="2997855" y="14184573"/>
                </a:lnTo>
                <a:lnTo>
                  <a:pt x="8970408" y="14184573"/>
                </a:lnTo>
                <a:lnTo>
                  <a:pt x="8842602" y="14083255"/>
                </a:lnTo>
              </a:path>
              <a:path w="10627994" h="14286230">
                <a:moveTo>
                  <a:pt x="8345000" y="13981936"/>
                </a:moveTo>
                <a:lnTo>
                  <a:pt x="2771453" y="13981936"/>
                </a:lnTo>
                <a:lnTo>
                  <a:pt x="2849218" y="14083255"/>
                </a:lnTo>
                <a:lnTo>
                  <a:pt x="8527271" y="14083255"/>
                </a:lnTo>
                <a:lnTo>
                  <a:pt x="8345000" y="13981936"/>
                </a:lnTo>
              </a:path>
              <a:path w="10627994" h="14286230">
                <a:moveTo>
                  <a:pt x="8000368" y="13880618"/>
                </a:moveTo>
                <a:lnTo>
                  <a:pt x="2609032" y="13880618"/>
                </a:lnTo>
                <a:lnTo>
                  <a:pt x="2691391" y="13981936"/>
                </a:lnTo>
                <a:lnTo>
                  <a:pt x="8169366" y="13981936"/>
                </a:lnTo>
                <a:lnTo>
                  <a:pt x="8000368" y="13880618"/>
                </a:lnTo>
              </a:path>
              <a:path w="10627994" h="14286230">
                <a:moveTo>
                  <a:pt x="7254918" y="13677981"/>
                </a:moveTo>
                <a:lnTo>
                  <a:pt x="2348169" y="13677981"/>
                </a:lnTo>
                <a:lnTo>
                  <a:pt x="2437421" y="13779300"/>
                </a:lnTo>
                <a:lnTo>
                  <a:pt x="2524375" y="13880618"/>
                </a:lnTo>
                <a:lnTo>
                  <a:pt x="7682280" y="13880618"/>
                </a:lnTo>
                <a:lnTo>
                  <a:pt x="7533190" y="13779300"/>
                </a:lnTo>
                <a:lnTo>
                  <a:pt x="7390736" y="13779300"/>
                </a:lnTo>
                <a:lnTo>
                  <a:pt x="7254918" y="13677981"/>
                </a:lnTo>
              </a:path>
              <a:path w="10627994" h="14286230">
                <a:moveTo>
                  <a:pt x="6675364" y="13475344"/>
                </a:moveTo>
                <a:lnTo>
                  <a:pt x="2066631" y="13475344"/>
                </a:lnTo>
                <a:lnTo>
                  <a:pt x="2162774" y="13576663"/>
                </a:lnTo>
                <a:lnTo>
                  <a:pt x="2256620" y="13677981"/>
                </a:lnTo>
                <a:lnTo>
                  <a:pt x="7125735" y="13677981"/>
                </a:lnTo>
                <a:lnTo>
                  <a:pt x="7003189" y="13576663"/>
                </a:lnTo>
                <a:lnTo>
                  <a:pt x="6778003" y="13576663"/>
                </a:lnTo>
                <a:lnTo>
                  <a:pt x="6675364" y="13475344"/>
                </a:lnTo>
              </a:path>
              <a:path w="10627994" h="14286230">
                <a:moveTo>
                  <a:pt x="9963040" y="13576663"/>
                </a:moveTo>
                <a:lnTo>
                  <a:pt x="8415710" y="13576663"/>
                </a:lnTo>
                <a:lnTo>
                  <a:pt x="8594731" y="13677981"/>
                </a:lnTo>
                <a:lnTo>
                  <a:pt x="9871907" y="13677981"/>
                </a:lnTo>
                <a:lnTo>
                  <a:pt x="9963040" y="13576663"/>
                </a:lnTo>
              </a:path>
              <a:path w="10627994" h="14286230">
                <a:moveTo>
                  <a:pt x="10627532" y="12158205"/>
                </a:moveTo>
                <a:lnTo>
                  <a:pt x="1858818" y="12158205"/>
                </a:lnTo>
                <a:lnTo>
                  <a:pt x="1910786" y="12259524"/>
                </a:lnTo>
                <a:lnTo>
                  <a:pt x="1964233" y="12360842"/>
                </a:lnTo>
                <a:lnTo>
                  <a:pt x="2019157" y="12360842"/>
                </a:lnTo>
                <a:lnTo>
                  <a:pt x="2075560" y="12462161"/>
                </a:lnTo>
                <a:lnTo>
                  <a:pt x="2133440" y="12462161"/>
                </a:lnTo>
                <a:lnTo>
                  <a:pt x="2192799" y="12563479"/>
                </a:lnTo>
                <a:lnTo>
                  <a:pt x="2253636" y="12563479"/>
                </a:lnTo>
                <a:lnTo>
                  <a:pt x="2315950" y="12664797"/>
                </a:lnTo>
                <a:lnTo>
                  <a:pt x="2445013" y="12664797"/>
                </a:lnTo>
                <a:lnTo>
                  <a:pt x="2511761" y="12766116"/>
                </a:lnTo>
                <a:lnTo>
                  <a:pt x="2579986" y="12766116"/>
                </a:lnTo>
                <a:lnTo>
                  <a:pt x="2649690" y="12867434"/>
                </a:lnTo>
                <a:lnTo>
                  <a:pt x="2720871" y="12867434"/>
                </a:lnTo>
                <a:lnTo>
                  <a:pt x="2793529" y="12968752"/>
                </a:lnTo>
                <a:lnTo>
                  <a:pt x="2867665" y="12968752"/>
                </a:lnTo>
                <a:lnTo>
                  <a:pt x="2943278" y="13070071"/>
                </a:lnTo>
                <a:lnTo>
                  <a:pt x="2912601" y="13070071"/>
                </a:lnTo>
                <a:lnTo>
                  <a:pt x="2903188" y="13171389"/>
                </a:lnTo>
                <a:lnTo>
                  <a:pt x="2845671" y="13171389"/>
                </a:lnTo>
                <a:lnTo>
                  <a:pt x="2832076" y="13272708"/>
                </a:lnTo>
                <a:lnTo>
                  <a:pt x="6443702" y="13272708"/>
                </a:lnTo>
                <a:lnTo>
                  <a:pt x="6571970" y="13374026"/>
                </a:lnTo>
                <a:lnTo>
                  <a:pt x="6840218" y="13374026"/>
                </a:lnTo>
                <a:lnTo>
                  <a:pt x="6980198" y="13475344"/>
                </a:lnTo>
                <a:lnTo>
                  <a:pt x="7423566" y="13475344"/>
                </a:lnTo>
                <a:lnTo>
                  <a:pt x="7579163" y="13576663"/>
                </a:lnTo>
                <a:lnTo>
                  <a:pt x="10534563" y="13576663"/>
                </a:lnTo>
                <a:lnTo>
                  <a:pt x="10627532" y="13475344"/>
                </a:lnTo>
                <a:lnTo>
                  <a:pt x="10627532" y="12158205"/>
                </a:lnTo>
              </a:path>
              <a:path w="10627994" h="14286230">
                <a:moveTo>
                  <a:pt x="6489994" y="13374026"/>
                </a:moveTo>
                <a:lnTo>
                  <a:pt x="2251132" y="13374026"/>
                </a:lnTo>
                <a:lnTo>
                  <a:pt x="2208143" y="13475344"/>
                </a:lnTo>
                <a:lnTo>
                  <a:pt x="6579361" y="13475344"/>
                </a:lnTo>
                <a:lnTo>
                  <a:pt x="6489994" y="13374026"/>
                </a:lnTo>
              </a:path>
              <a:path w="10627994" h="14286230">
                <a:moveTo>
                  <a:pt x="6331166" y="13272708"/>
                </a:moveTo>
                <a:lnTo>
                  <a:pt x="2717392" y="13272708"/>
                </a:lnTo>
                <a:lnTo>
                  <a:pt x="2698220" y="13374026"/>
                </a:lnTo>
                <a:lnTo>
                  <a:pt x="6407262" y="13374026"/>
                </a:lnTo>
                <a:lnTo>
                  <a:pt x="6331166" y="13272708"/>
                </a:lnTo>
              </a:path>
              <a:path w="10627994" h="14286230">
                <a:moveTo>
                  <a:pt x="10577477" y="12056887"/>
                </a:moveTo>
                <a:lnTo>
                  <a:pt x="1759317" y="12056887"/>
                </a:lnTo>
                <a:lnTo>
                  <a:pt x="1808328" y="12158205"/>
                </a:lnTo>
                <a:lnTo>
                  <a:pt x="10619283" y="12158205"/>
                </a:lnTo>
                <a:lnTo>
                  <a:pt x="10577477" y="12056887"/>
                </a:lnTo>
              </a:path>
              <a:path w="10627994" h="14286230">
                <a:moveTo>
                  <a:pt x="10135216" y="11347658"/>
                </a:moveTo>
                <a:lnTo>
                  <a:pt x="1271350" y="11347658"/>
                </a:lnTo>
                <a:lnTo>
                  <a:pt x="1311587" y="11448977"/>
                </a:lnTo>
                <a:lnTo>
                  <a:pt x="1352669" y="11550295"/>
                </a:lnTo>
                <a:lnTo>
                  <a:pt x="1394595" y="11550295"/>
                </a:lnTo>
                <a:lnTo>
                  <a:pt x="1437367" y="11651614"/>
                </a:lnTo>
                <a:lnTo>
                  <a:pt x="1480985" y="11752932"/>
                </a:lnTo>
                <a:lnTo>
                  <a:pt x="1525450" y="11752932"/>
                </a:lnTo>
                <a:lnTo>
                  <a:pt x="1570762" y="11854250"/>
                </a:lnTo>
                <a:lnTo>
                  <a:pt x="1616921" y="11955569"/>
                </a:lnTo>
                <a:lnTo>
                  <a:pt x="1663928" y="11955569"/>
                </a:lnTo>
                <a:lnTo>
                  <a:pt x="1711784" y="12056887"/>
                </a:lnTo>
                <a:lnTo>
                  <a:pt x="10535231" y="12056887"/>
                </a:lnTo>
                <a:lnTo>
                  <a:pt x="10492545" y="11955569"/>
                </a:lnTo>
                <a:lnTo>
                  <a:pt x="10449419" y="11854250"/>
                </a:lnTo>
                <a:lnTo>
                  <a:pt x="10405854" y="11854250"/>
                </a:lnTo>
                <a:lnTo>
                  <a:pt x="10361848" y="11752932"/>
                </a:lnTo>
                <a:lnTo>
                  <a:pt x="10317402" y="11651614"/>
                </a:lnTo>
                <a:lnTo>
                  <a:pt x="10272516" y="11651614"/>
                </a:lnTo>
                <a:lnTo>
                  <a:pt x="10227190" y="11550295"/>
                </a:lnTo>
                <a:lnTo>
                  <a:pt x="10181423" y="11448977"/>
                </a:lnTo>
                <a:lnTo>
                  <a:pt x="10135216" y="11347658"/>
                </a:lnTo>
              </a:path>
              <a:path w="10627994" h="14286230">
                <a:moveTo>
                  <a:pt x="9799428" y="10841066"/>
                </a:moveTo>
                <a:lnTo>
                  <a:pt x="9397006" y="10841066"/>
                </a:lnTo>
                <a:lnTo>
                  <a:pt x="9226802" y="10942385"/>
                </a:lnTo>
                <a:lnTo>
                  <a:pt x="8898674" y="10942385"/>
                </a:lnTo>
                <a:lnTo>
                  <a:pt x="8740749" y="11043703"/>
                </a:lnTo>
                <a:lnTo>
                  <a:pt x="1118836" y="11043703"/>
                </a:lnTo>
                <a:lnTo>
                  <a:pt x="1155700" y="11145022"/>
                </a:lnTo>
                <a:lnTo>
                  <a:pt x="1193407" y="11246340"/>
                </a:lnTo>
                <a:lnTo>
                  <a:pt x="1231957" y="11347658"/>
                </a:lnTo>
                <a:lnTo>
                  <a:pt x="10088568" y="11347658"/>
                </a:lnTo>
                <a:lnTo>
                  <a:pt x="10041480" y="11246340"/>
                </a:lnTo>
                <a:lnTo>
                  <a:pt x="9993951" y="11145022"/>
                </a:lnTo>
                <a:lnTo>
                  <a:pt x="9945982" y="11145022"/>
                </a:lnTo>
                <a:lnTo>
                  <a:pt x="9897571" y="11043703"/>
                </a:lnTo>
                <a:lnTo>
                  <a:pt x="9848720" y="10942385"/>
                </a:lnTo>
                <a:lnTo>
                  <a:pt x="9799428" y="10841066"/>
                </a:lnTo>
              </a:path>
              <a:path w="10627994" h="14286230">
                <a:moveTo>
                  <a:pt x="6138492" y="10739748"/>
                </a:moveTo>
                <a:lnTo>
                  <a:pt x="979791" y="10739748"/>
                </a:lnTo>
                <a:lnTo>
                  <a:pt x="1013291" y="10841066"/>
                </a:lnTo>
                <a:lnTo>
                  <a:pt x="1047632" y="10942385"/>
                </a:lnTo>
                <a:lnTo>
                  <a:pt x="1082813" y="11043703"/>
                </a:lnTo>
                <a:lnTo>
                  <a:pt x="6959377" y="11043703"/>
                </a:lnTo>
                <a:lnTo>
                  <a:pt x="6782808" y="10942385"/>
                </a:lnTo>
                <a:lnTo>
                  <a:pt x="6612436" y="10942385"/>
                </a:lnTo>
                <a:lnTo>
                  <a:pt x="6448259" y="10841066"/>
                </a:lnTo>
                <a:lnTo>
                  <a:pt x="6290277" y="10841066"/>
                </a:lnTo>
                <a:lnTo>
                  <a:pt x="6138492" y="10739748"/>
                </a:lnTo>
              </a:path>
              <a:path w="10627994" h="14286230">
                <a:moveTo>
                  <a:pt x="10627532" y="3343506"/>
                </a:moveTo>
                <a:lnTo>
                  <a:pt x="8774698" y="3343506"/>
                </a:lnTo>
                <a:lnTo>
                  <a:pt x="8809271" y="3444825"/>
                </a:lnTo>
                <a:lnTo>
                  <a:pt x="8838834" y="3444825"/>
                </a:lnTo>
                <a:lnTo>
                  <a:pt x="8869579" y="3546143"/>
                </a:lnTo>
                <a:lnTo>
                  <a:pt x="8899441" y="3647461"/>
                </a:lnTo>
                <a:lnTo>
                  <a:pt x="8928422" y="3748780"/>
                </a:lnTo>
                <a:lnTo>
                  <a:pt x="8956520" y="3850098"/>
                </a:lnTo>
                <a:lnTo>
                  <a:pt x="8983735" y="3951416"/>
                </a:lnTo>
                <a:lnTo>
                  <a:pt x="9010069" y="4052735"/>
                </a:lnTo>
                <a:lnTo>
                  <a:pt x="9035520" y="4154053"/>
                </a:lnTo>
                <a:lnTo>
                  <a:pt x="9060089" y="4255372"/>
                </a:lnTo>
                <a:lnTo>
                  <a:pt x="9083776" y="4356690"/>
                </a:lnTo>
                <a:lnTo>
                  <a:pt x="9106581" y="4458008"/>
                </a:lnTo>
                <a:lnTo>
                  <a:pt x="9128503" y="4660645"/>
                </a:lnTo>
                <a:lnTo>
                  <a:pt x="9149543" y="4761963"/>
                </a:lnTo>
                <a:lnTo>
                  <a:pt x="9169701" y="4964600"/>
                </a:lnTo>
                <a:lnTo>
                  <a:pt x="9188977" y="5065919"/>
                </a:lnTo>
                <a:lnTo>
                  <a:pt x="9207370" y="5268555"/>
                </a:lnTo>
                <a:lnTo>
                  <a:pt x="9224882" y="5369874"/>
                </a:lnTo>
                <a:lnTo>
                  <a:pt x="9241511" y="5572511"/>
                </a:lnTo>
                <a:lnTo>
                  <a:pt x="9257257" y="5673829"/>
                </a:lnTo>
                <a:lnTo>
                  <a:pt x="9265367" y="5775147"/>
                </a:lnTo>
                <a:lnTo>
                  <a:pt x="9270196" y="5876466"/>
                </a:lnTo>
                <a:lnTo>
                  <a:pt x="9271745" y="5977784"/>
                </a:lnTo>
                <a:lnTo>
                  <a:pt x="9270015" y="6079102"/>
                </a:lnTo>
                <a:lnTo>
                  <a:pt x="9265005" y="6281739"/>
                </a:lnTo>
                <a:lnTo>
                  <a:pt x="9256716" y="6383058"/>
                </a:lnTo>
                <a:lnTo>
                  <a:pt x="9245149" y="6484376"/>
                </a:lnTo>
                <a:lnTo>
                  <a:pt x="9230303" y="6585694"/>
                </a:lnTo>
                <a:lnTo>
                  <a:pt x="9212179" y="6687013"/>
                </a:lnTo>
                <a:lnTo>
                  <a:pt x="9190777" y="6788331"/>
                </a:lnTo>
                <a:lnTo>
                  <a:pt x="9166098" y="6990968"/>
                </a:lnTo>
                <a:lnTo>
                  <a:pt x="9138142" y="7092286"/>
                </a:lnTo>
                <a:lnTo>
                  <a:pt x="9106908" y="7193605"/>
                </a:lnTo>
                <a:lnTo>
                  <a:pt x="9072398" y="7396241"/>
                </a:lnTo>
                <a:lnTo>
                  <a:pt x="9034611" y="7497560"/>
                </a:lnTo>
                <a:lnTo>
                  <a:pt x="8993549" y="7700197"/>
                </a:lnTo>
                <a:lnTo>
                  <a:pt x="8949210" y="7801515"/>
                </a:lnTo>
                <a:lnTo>
                  <a:pt x="8901596" y="7902833"/>
                </a:lnTo>
                <a:lnTo>
                  <a:pt x="8850707" y="8105470"/>
                </a:lnTo>
                <a:lnTo>
                  <a:pt x="8796543" y="8206788"/>
                </a:lnTo>
                <a:lnTo>
                  <a:pt x="8899956" y="8409425"/>
                </a:lnTo>
                <a:lnTo>
                  <a:pt x="9002030" y="8510744"/>
                </a:lnTo>
                <a:lnTo>
                  <a:pt x="9102765" y="8612062"/>
                </a:lnTo>
                <a:lnTo>
                  <a:pt x="9202161" y="8814699"/>
                </a:lnTo>
                <a:lnTo>
                  <a:pt x="9300220" y="8916017"/>
                </a:lnTo>
                <a:lnTo>
                  <a:pt x="9396941" y="9017336"/>
                </a:lnTo>
                <a:lnTo>
                  <a:pt x="9492325" y="9219972"/>
                </a:lnTo>
                <a:lnTo>
                  <a:pt x="9586373" y="9321291"/>
                </a:lnTo>
                <a:lnTo>
                  <a:pt x="9679084" y="9422609"/>
                </a:lnTo>
                <a:lnTo>
                  <a:pt x="9770460" y="9523927"/>
                </a:lnTo>
                <a:lnTo>
                  <a:pt x="9860502" y="9726564"/>
                </a:lnTo>
                <a:lnTo>
                  <a:pt x="9949208" y="9827883"/>
                </a:lnTo>
                <a:lnTo>
                  <a:pt x="10036581" y="9929201"/>
                </a:lnTo>
                <a:lnTo>
                  <a:pt x="10122620" y="10030519"/>
                </a:lnTo>
                <a:lnTo>
                  <a:pt x="10207327" y="10233156"/>
                </a:lnTo>
                <a:lnTo>
                  <a:pt x="10290700" y="10334475"/>
                </a:lnTo>
                <a:lnTo>
                  <a:pt x="10372742" y="10435793"/>
                </a:lnTo>
                <a:lnTo>
                  <a:pt x="10453453" y="10537111"/>
                </a:lnTo>
                <a:lnTo>
                  <a:pt x="10532832" y="10638430"/>
                </a:lnTo>
                <a:lnTo>
                  <a:pt x="10610881" y="10841066"/>
                </a:lnTo>
                <a:lnTo>
                  <a:pt x="10627532" y="10739748"/>
                </a:lnTo>
                <a:lnTo>
                  <a:pt x="10627532" y="3343506"/>
                </a:lnTo>
              </a:path>
              <a:path w="10627994" h="14286230">
                <a:moveTo>
                  <a:pt x="5720313" y="10638430"/>
                </a:moveTo>
                <a:lnTo>
                  <a:pt x="915310" y="10638430"/>
                </a:lnTo>
                <a:lnTo>
                  <a:pt x="947131" y="10739748"/>
                </a:lnTo>
                <a:lnTo>
                  <a:pt x="5853510" y="10739748"/>
                </a:lnTo>
                <a:lnTo>
                  <a:pt x="5720313" y="10638430"/>
                </a:lnTo>
              </a:path>
              <a:path w="10627994" h="14286230">
                <a:moveTo>
                  <a:pt x="5472508" y="10537111"/>
                </a:moveTo>
                <a:lnTo>
                  <a:pt x="1553509" y="10537111"/>
                </a:lnTo>
                <a:lnTo>
                  <a:pt x="1530740" y="10638430"/>
                </a:lnTo>
                <a:lnTo>
                  <a:pt x="5593312" y="10638430"/>
                </a:lnTo>
                <a:lnTo>
                  <a:pt x="5472508" y="10537111"/>
                </a:lnTo>
              </a:path>
              <a:path w="10627994" h="14286230">
                <a:moveTo>
                  <a:pt x="8417440" y="10537111"/>
                </a:moveTo>
                <a:lnTo>
                  <a:pt x="6132394" y="10537111"/>
                </a:lnTo>
                <a:lnTo>
                  <a:pt x="6283262" y="10638430"/>
                </a:lnTo>
                <a:lnTo>
                  <a:pt x="8322963" y="10638430"/>
                </a:lnTo>
                <a:lnTo>
                  <a:pt x="8417440" y="10537111"/>
                </a:lnTo>
              </a:path>
              <a:path w="10627994" h="14286230">
                <a:moveTo>
                  <a:pt x="5249488" y="10435793"/>
                </a:moveTo>
                <a:lnTo>
                  <a:pt x="1704191" y="10435793"/>
                </a:lnTo>
                <a:lnTo>
                  <a:pt x="1695419" y="10537111"/>
                </a:lnTo>
                <a:lnTo>
                  <a:pt x="5357900" y="10537111"/>
                </a:lnTo>
                <a:lnTo>
                  <a:pt x="5249488" y="10435793"/>
                </a:lnTo>
              </a:path>
              <a:path w="10627994" h="14286230">
                <a:moveTo>
                  <a:pt x="8828874" y="10435793"/>
                </a:moveTo>
                <a:lnTo>
                  <a:pt x="5691834" y="10435793"/>
                </a:lnTo>
                <a:lnTo>
                  <a:pt x="5836681" y="10537111"/>
                </a:lnTo>
                <a:lnTo>
                  <a:pt x="8720986" y="10537111"/>
                </a:lnTo>
                <a:lnTo>
                  <a:pt x="8828874" y="10435793"/>
                </a:lnTo>
              </a:path>
              <a:path w="10627994" h="14286230">
                <a:moveTo>
                  <a:pt x="4877807" y="10233156"/>
                </a:moveTo>
                <a:lnTo>
                  <a:pt x="1598115" y="10233156"/>
                </a:lnTo>
                <a:lnTo>
                  <a:pt x="1661827" y="10334475"/>
                </a:lnTo>
                <a:lnTo>
                  <a:pt x="1727083" y="10435793"/>
                </a:lnTo>
                <a:lnTo>
                  <a:pt x="5147273" y="10435793"/>
                </a:lnTo>
                <a:lnTo>
                  <a:pt x="5051255" y="10334475"/>
                </a:lnTo>
                <a:lnTo>
                  <a:pt x="4961433" y="10334475"/>
                </a:lnTo>
                <a:lnTo>
                  <a:pt x="4877807" y="10233156"/>
                </a:lnTo>
              </a:path>
              <a:path w="10627994" h="14286230">
                <a:moveTo>
                  <a:pt x="9293960" y="10334475"/>
                </a:moveTo>
                <a:lnTo>
                  <a:pt x="5269333" y="10334475"/>
                </a:lnTo>
                <a:lnTo>
                  <a:pt x="5408160" y="10435793"/>
                </a:lnTo>
                <a:lnTo>
                  <a:pt x="9172657" y="10435793"/>
                </a:lnTo>
                <a:lnTo>
                  <a:pt x="9293960" y="10334475"/>
                </a:lnTo>
              </a:path>
              <a:path w="10627994" h="14286230">
                <a:moveTo>
                  <a:pt x="9318034" y="10131838"/>
                </a:moveTo>
                <a:lnTo>
                  <a:pt x="4734076" y="10131838"/>
                </a:lnTo>
                <a:lnTo>
                  <a:pt x="4864883" y="10233156"/>
                </a:lnTo>
                <a:lnTo>
                  <a:pt x="4997694" y="10233156"/>
                </a:lnTo>
                <a:lnTo>
                  <a:pt x="5132511" y="10334475"/>
                </a:lnTo>
                <a:lnTo>
                  <a:pt x="9418617" y="10334475"/>
                </a:lnTo>
                <a:lnTo>
                  <a:pt x="9368543" y="10233156"/>
                </a:lnTo>
                <a:lnTo>
                  <a:pt x="9318034" y="10131838"/>
                </a:lnTo>
              </a:path>
              <a:path w="10627994" h="14286230">
                <a:moveTo>
                  <a:pt x="9163891" y="9929201"/>
                </a:moveTo>
                <a:lnTo>
                  <a:pt x="1302702" y="9929201"/>
                </a:lnTo>
                <a:lnTo>
                  <a:pt x="1358701" y="10030519"/>
                </a:lnTo>
                <a:lnTo>
                  <a:pt x="1416241" y="10030519"/>
                </a:lnTo>
                <a:lnTo>
                  <a:pt x="1475323" y="10131838"/>
                </a:lnTo>
                <a:lnTo>
                  <a:pt x="1535948" y="10233156"/>
                </a:lnTo>
                <a:lnTo>
                  <a:pt x="4800379" y="10233156"/>
                </a:lnTo>
                <a:lnTo>
                  <a:pt x="4729147" y="10131838"/>
                </a:lnTo>
                <a:lnTo>
                  <a:pt x="9267089" y="10131838"/>
                </a:lnTo>
                <a:lnTo>
                  <a:pt x="9215708" y="10030519"/>
                </a:lnTo>
                <a:lnTo>
                  <a:pt x="9163891" y="9929201"/>
                </a:lnTo>
              </a:path>
              <a:path w="10627994" h="14286230">
                <a:moveTo>
                  <a:pt x="8952256" y="9625246"/>
                </a:moveTo>
                <a:lnTo>
                  <a:pt x="1045812" y="9625246"/>
                </a:lnTo>
                <a:lnTo>
                  <a:pt x="1094112" y="9726564"/>
                </a:lnTo>
                <a:lnTo>
                  <a:pt x="1143950" y="9726564"/>
                </a:lnTo>
                <a:lnTo>
                  <a:pt x="1195327" y="9827883"/>
                </a:lnTo>
                <a:lnTo>
                  <a:pt x="1248245" y="9929201"/>
                </a:lnTo>
                <a:lnTo>
                  <a:pt x="9111638" y="9929201"/>
                </a:lnTo>
                <a:lnTo>
                  <a:pt x="9058948" y="9827883"/>
                </a:lnTo>
                <a:lnTo>
                  <a:pt x="9005820" y="9726564"/>
                </a:lnTo>
                <a:lnTo>
                  <a:pt x="8952256" y="9625246"/>
                </a:lnTo>
              </a:path>
              <a:path w="10627994" h="14286230">
                <a:moveTo>
                  <a:pt x="8733619" y="9321291"/>
                </a:moveTo>
                <a:lnTo>
                  <a:pt x="827374" y="9321291"/>
                </a:lnTo>
                <a:lnTo>
                  <a:pt x="867989" y="9422609"/>
                </a:lnTo>
                <a:lnTo>
                  <a:pt x="910140" y="9523927"/>
                </a:lnTo>
                <a:lnTo>
                  <a:pt x="953827" y="9523927"/>
                </a:lnTo>
                <a:lnTo>
                  <a:pt x="999051" y="9625246"/>
                </a:lnTo>
                <a:lnTo>
                  <a:pt x="8898254" y="9625246"/>
                </a:lnTo>
                <a:lnTo>
                  <a:pt x="8843814" y="9523927"/>
                </a:lnTo>
                <a:lnTo>
                  <a:pt x="8788935" y="9422609"/>
                </a:lnTo>
                <a:lnTo>
                  <a:pt x="8733619" y="9321291"/>
                </a:lnTo>
              </a:path>
              <a:path w="10627994" h="14286230">
                <a:moveTo>
                  <a:pt x="8565036" y="9118654"/>
                </a:moveTo>
                <a:lnTo>
                  <a:pt x="680843" y="9118654"/>
                </a:lnTo>
                <a:lnTo>
                  <a:pt x="714740" y="9219972"/>
                </a:lnTo>
                <a:lnTo>
                  <a:pt x="750750" y="9219972"/>
                </a:lnTo>
                <a:lnTo>
                  <a:pt x="788295" y="9321291"/>
                </a:lnTo>
                <a:lnTo>
                  <a:pt x="8677864" y="9321291"/>
                </a:lnTo>
                <a:lnTo>
                  <a:pt x="8621670" y="9219972"/>
                </a:lnTo>
                <a:lnTo>
                  <a:pt x="8565036" y="9118654"/>
                </a:lnTo>
              </a:path>
              <a:path w="10627994" h="14286230">
                <a:moveTo>
                  <a:pt x="8274131" y="8713380"/>
                </a:moveTo>
                <a:lnTo>
                  <a:pt x="475891" y="8713380"/>
                </a:lnTo>
                <a:lnTo>
                  <a:pt x="544508" y="8916017"/>
                </a:lnTo>
                <a:lnTo>
                  <a:pt x="578704" y="8916017"/>
                </a:lnTo>
                <a:lnTo>
                  <a:pt x="646872" y="9118654"/>
                </a:lnTo>
                <a:lnTo>
                  <a:pt x="8507963" y="9118654"/>
                </a:lnTo>
                <a:lnTo>
                  <a:pt x="8450451" y="9017336"/>
                </a:lnTo>
                <a:lnTo>
                  <a:pt x="8392498" y="8916017"/>
                </a:lnTo>
                <a:lnTo>
                  <a:pt x="8334105" y="8814699"/>
                </a:lnTo>
                <a:lnTo>
                  <a:pt x="8304275" y="8814699"/>
                </a:lnTo>
                <a:lnTo>
                  <a:pt x="8274131" y="8713380"/>
                </a:lnTo>
              </a:path>
              <a:path w="10627994" h="14286230">
                <a:moveTo>
                  <a:pt x="7887747" y="8206788"/>
                </a:moveTo>
                <a:lnTo>
                  <a:pt x="268241" y="8206788"/>
                </a:lnTo>
                <a:lnTo>
                  <a:pt x="337757" y="8409425"/>
                </a:lnTo>
                <a:lnTo>
                  <a:pt x="441470" y="8713380"/>
                </a:lnTo>
                <a:lnTo>
                  <a:pt x="8212900" y="8713380"/>
                </a:lnTo>
                <a:lnTo>
                  <a:pt x="8181812" y="8612062"/>
                </a:lnTo>
                <a:lnTo>
                  <a:pt x="8150409" y="8612062"/>
                </a:lnTo>
                <a:lnTo>
                  <a:pt x="8118689" y="8510744"/>
                </a:lnTo>
                <a:lnTo>
                  <a:pt x="8086652" y="8510744"/>
                </a:lnTo>
                <a:lnTo>
                  <a:pt x="8054298" y="8409425"/>
                </a:lnTo>
                <a:lnTo>
                  <a:pt x="7988635" y="8409425"/>
                </a:lnTo>
                <a:lnTo>
                  <a:pt x="7955325" y="8308107"/>
                </a:lnTo>
                <a:lnTo>
                  <a:pt x="7921696" y="8308107"/>
                </a:lnTo>
                <a:lnTo>
                  <a:pt x="7887747" y="8206788"/>
                </a:lnTo>
              </a:path>
              <a:path w="10627994" h="14286230">
                <a:moveTo>
                  <a:pt x="22573" y="7497560"/>
                </a:moveTo>
                <a:lnTo>
                  <a:pt x="57893" y="7700197"/>
                </a:lnTo>
                <a:lnTo>
                  <a:pt x="128309" y="7902833"/>
                </a:lnTo>
                <a:lnTo>
                  <a:pt x="233370" y="8206788"/>
                </a:lnTo>
                <a:lnTo>
                  <a:pt x="7853477" y="8206788"/>
                </a:lnTo>
                <a:lnTo>
                  <a:pt x="7818885" y="8105470"/>
                </a:lnTo>
                <a:lnTo>
                  <a:pt x="7783973" y="8105470"/>
                </a:lnTo>
                <a:lnTo>
                  <a:pt x="7748738" y="8004152"/>
                </a:lnTo>
                <a:lnTo>
                  <a:pt x="6502794" y="8004152"/>
                </a:lnTo>
                <a:lnTo>
                  <a:pt x="6403928" y="7902833"/>
                </a:lnTo>
                <a:lnTo>
                  <a:pt x="5960321" y="7902833"/>
                </a:lnTo>
                <a:lnTo>
                  <a:pt x="5881749" y="7801515"/>
                </a:lnTo>
                <a:lnTo>
                  <a:pt x="5666341" y="7801515"/>
                </a:lnTo>
                <a:lnTo>
                  <a:pt x="5546763" y="7700197"/>
                </a:lnTo>
                <a:lnTo>
                  <a:pt x="462581" y="7700197"/>
                </a:lnTo>
                <a:lnTo>
                  <a:pt x="414048" y="7598878"/>
                </a:lnTo>
                <a:lnTo>
                  <a:pt x="84043" y="7598878"/>
                </a:lnTo>
                <a:lnTo>
                  <a:pt x="22573" y="7497560"/>
                </a:lnTo>
              </a:path>
              <a:path w="10627994" h="14286230">
                <a:moveTo>
                  <a:pt x="7677299" y="7902833"/>
                </a:moveTo>
                <a:lnTo>
                  <a:pt x="7544652" y="8004152"/>
                </a:lnTo>
                <a:lnTo>
                  <a:pt x="7713180" y="8004152"/>
                </a:lnTo>
                <a:lnTo>
                  <a:pt x="7677299" y="7902833"/>
                </a:lnTo>
              </a:path>
              <a:path w="10627994" h="14286230">
                <a:moveTo>
                  <a:pt x="10627532" y="3140869"/>
                </a:moveTo>
                <a:lnTo>
                  <a:pt x="3506882" y="3140869"/>
                </a:lnTo>
                <a:lnTo>
                  <a:pt x="3770407" y="3343506"/>
                </a:lnTo>
                <a:lnTo>
                  <a:pt x="4550521" y="3951416"/>
                </a:lnTo>
                <a:lnTo>
                  <a:pt x="4807072" y="4255372"/>
                </a:lnTo>
                <a:lnTo>
                  <a:pt x="5314943" y="4660645"/>
                </a:lnTo>
                <a:lnTo>
                  <a:pt x="5566263" y="4964600"/>
                </a:lnTo>
                <a:lnTo>
                  <a:pt x="6063674" y="5369874"/>
                </a:lnTo>
                <a:lnTo>
                  <a:pt x="6309765" y="5673829"/>
                </a:lnTo>
                <a:lnTo>
                  <a:pt x="6796715" y="6079102"/>
                </a:lnTo>
                <a:lnTo>
                  <a:pt x="7037576" y="6383058"/>
                </a:lnTo>
                <a:lnTo>
                  <a:pt x="7276693" y="6585694"/>
                </a:lnTo>
                <a:lnTo>
                  <a:pt x="7514067" y="6889650"/>
                </a:lnTo>
                <a:lnTo>
                  <a:pt x="7749699" y="7092286"/>
                </a:lnTo>
                <a:lnTo>
                  <a:pt x="7983586" y="7396241"/>
                </a:lnTo>
                <a:lnTo>
                  <a:pt x="8215731" y="7598878"/>
                </a:lnTo>
                <a:lnTo>
                  <a:pt x="8446133" y="7902833"/>
                </a:lnTo>
                <a:lnTo>
                  <a:pt x="8486814" y="7801515"/>
                </a:lnTo>
                <a:lnTo>
                  <a:pt x="8525757" y="7700197"/>
                </a:lnTo>
                <a:lnTo>
                  <a:pt x="8562963" y="7598878"/>
                </a:lnTo>
                <a:lnTo>
                  <a:pt x="8598431" y="7497560"/>
                </a:lnTo>
                <a:lnTo>
                  <a:pt x="8632162" y="7396241"/>
                </a:lnTo>
                <a:lnTo>
                  <a:pt x="8664158" y="7294923"/>
                </a:lnTo>
                <a:lnTo>
                  <a:pt x="8694417" y="7193605"/>
                </a:lnTo>
                <a:lnTo>
                  <a:pt x="8722942" y="7092286"/>
                </a:lnTo>
                <a:lnTo>
                  <a:pt x="8749731" y="6990968"/>
                </a:lnTo>
                <a:lnTo>
                  <a:pt x="8774787" y="6990968"/>
                </a:lnTo>
                <a:lnTo>
                  <a:pt x="8798109" y="6889650"/>
                </a:lnTo>
                <a:lnTo>
                  <a:pt x="8819698" y="6788331"/>
                </a:lnTo>
                <a:lnTo>
                  <a:pt x="8839554" y="6687013"/>
                </a:lnTo>
                <a:lnTo>
                  <a:pt x="8857679" y="6687013"/>
                </a:lnTo>
                <a:lnTo>
                  <a:pt x="8874071" y="6585694"/>
                </a:lnTo>
                <a:lnTo>
                  <a:pt x="8888733" y="6484376"/>
                </a:lnTo>
                <a:lnTo>
                  <a:pt x="8901664" y="6484376"/>
                </a:lnTo>
                <a:lnTo>
                  <a:pt x="8912866" y="6383058"/>
                </a:lnTo>
                <a:lnTo>
                  <a:pt x="8922337" y="6281739"/>
                </a:lnTo>
                <a:lnTo>
                  <a:pt x="8930080" y="6281739"/>
                </a:lnTo>
                <a:lnTo>
                  <a:pt x="8949114" y="6079102"/>
                </a:lnTo>
                <a:lnTo>
                  <a:pt x="8965326" y="5977784"/>
                </a:lnTo>
                <a:lnTo>
                  <a:pt x="8978717" y="5775147"/>
                </a:lnTo>
                <a:lnTo>
                  <a:pt x="8989287" y="5673829"/>
                </a:lnTo>
                <a:lnTo>
                  <a:pt x="8997035" y="5471192"/>
                </a:lnTo>
                <a:lnTo>
                  <a:pt x="9001963" y="5369874"/>
                </a:lnTo>
                <a:lnTo>
                  <a:pt x="9004069" y="5167237"/>
                </a:lnTo>
                <a:lnTo>
                  <a:pt x="9003353" y="5065919"/>
                </a:lnTo>
                <a:lnTo>
                  <a:pt x="8999817" y="4863282"/>
                </a:lnTo>
                <a:lnTo>
                  <a:pt x="8993459" y="4761963"/>
                </a:lnTo>
                <a:lnTo>
                  <a:pt x="8984279" y="4559327"/>
                </a:lnTo>
                <a:lnTo>
                  <a:pt x="8972278" y="4458008"/>
                </a:lnTo>
                <a:lnTo>
                  <a:pt x="8957456" y="4356690"/>
                </a:lnTo>
                <a:lnTo>
                  <a:pt x="8939812" y="4154053"/>
                </a:lnTo>
                <a:lnTo>
                  <a:pt x="8919347" y="4052735"/>
                </a:lnTo>
                <a:lnTo>
                  <a:pt x="8896061" y="3850098"/>
                </a:lnTo>
                <a:lnTo>
                  <a:pt x="8869952" y="3748780"/>
                </a:lnTo>
                <a:lnTo>
                  <a:pt x="8841023" y="3647461"/>
                </a:lnTo>
                <a:lnTo>
                  <a:pt x="8809271" y="3444825"/>
                </a:lnTo>
                <a:lnTo>
                  <a:pt x="8807207" y="3444825"/>
                </a:lnTo>
                <a:lnTo>
                  <a:pt x="8774698" y="3343506"/>
                </a:lnTo>
                <a:lnTo>
                  <a:pt x="10627532" y="3343506"/>
                </a:lnTo>
                <a:lnTo>
                  <a:pt x="10627532" y="3140869"/>
                </a:lnTo>
              </a:path>
              <a:path w="10627994" h="14286230">
                <a:moveTo>
                  <a:pt x="5015721" y="7396241"/>
                </a:moveTo>
                <a:lnTo>
                  <a:pt x="1400867" y="7396241"/>
                </a:lnTo>
                <a:lnTo>
                  <a:pt x="1449372" y="7497560"/>
                </a:lnTo>
                <a:lnTo>
                  <a:pt x="1498991" y="7598878"/>
                </a:lnTo>
                <a:lnTo>
                  <a:pt x="1549725" y="7700197"/>
                </a:lnTo>
                <a:lnTo>
                  <a:pt x="5546763" y="7700197"/>
                </a:lnTo>
                <a:lnTo>
                  <a:pt x="5431642" y="7598878"/>
                </a:lnTo>
                <a:lnTo>
                  <a:pt x="5320977" y="7598878"/>
                </a:lnTo>
                <a:lnTo>
                  <a:pt x="5214769" y="7497560"/>
                </a:lnTo>
                <a:lnTo>
                  <a:pt x="5113017" y="7497560"/>
                </a:lnTo>
                <a:lnTo>
                  <a:pt x="5015721" y="7396241"/>
                </a:lnTo>
              </a:path>
              <a:path w="10627994" h="14286230">
                <a:moveTo>
                  <a:pt x="109292" y="4154053"/>
                </a:moveTo>
                <a:lnTo>
                  <a:pt x="12401" y="4154053"/>
                </a:lnTo>
                <a:lnTo>
                  <a:pt x="57605" y="4255372"/>
                </a:lnTo>
                <a:lnTo>
                  <a:pt x="101912" y="4458008"/>
                </a:lnTo>
                <a:lnTo>
                  <a:pt x="145323" y="4559327"/>
                </a:lnTo>
                <a:lnTo>
                  <a:pt x="187837" y="4660645"/>
                </a:lnTo>
                <a:lnTo>
                  <a:pt x="229454" y="4761963"/>
                </a:lnTo>
                <a:lnTo>
                  <a:pt x="270174" y="4964600"/>
                </a:lnTo>
                <a:lnTo>
                  <a:pt x="309998" y="5065919"/>
                </a:lnTo>
                <a:lnTo>
                  <a:pt x="348925" y="5167237"/>
                </a:lnTo>
                <a:lnTo>
                  <a:pt x="386955" y="5268555"/>
                </a:lnTo>
                <a:lnTo>
                  <a:pt x="424089" y="5369874"/>
                </a:lnTo>
                <a:lnTo>
                  <a:pt x="460326" y="5471192"/>
                </a:lnTo>
                <a:lnTo>
                  <a:pt x="495667" y="5572511"/>
                </a:lnTo>
                <a:lnTo>
                  <a:pt x="530111" y="5673829"/>
                </a:lnTo>
                <a:lnTo>
                  <a:pt x="563659" y="5775147"/>
                </a:lnTo>
                <a:lnTo>
                  <a:pt x="596310" y="5876466"/>
                </a:lnTo>
                <a:lnTo>
                  <a:pt x="628064" y="5876466"/>
                </a:lnTo>
                <a:lnTo>
                  <a:pt x="658922" y="5977784"/>
                </a:lnTo>
                <a:lnTo>
                  <a:pt x="688884" y="6079102"/>
                </a:lnTo>
                <a:lnTo>
                  <a:pt x="717949" y="6180421"/>
                </a:lnTo>
                <a:lnTo>
                  <a:pt x="746118" y="6180421"/>
                </a:lnTo>
                <a:lnTo>
                  <a:pt x="775778" y="6281739"/>
                </a:lnTo>
                <a:lnTo>
                  <a:pt x="806542" y="6281739"/>
                </a:lnTo>
                <a:lnTo>
                  <a:pt x="838411" y="6383058"/>
                </a:lnTo>
                <a:lnTo>
                  <a:pt x="871384" y="6484376"/>
                </a:lnTo>
                <a:lnTo>
                  <a:pt x="905464" y="6484376"/>
                </a:lnTo>
                <a:lnTo>
                  <a:pt x="940649" y="6585694"/>
                </a:lnTo>
                <a:lnTo>
                  <a:pt x="976941" y="6687013"/>
                </a:lnTo>
                <a:lnTo>
                  <a:pt x="1014341" y="6788331"/>
                </a:lnTo>
                <a:lnTo>
                  <a:pt x="4203727" y="6788331"/>
                </a:lnTo>
                <a:lnTo>
                  <a:pt x="4288086" y="6889650"/>
                </a:lnTo>
                <a:lnTo>
                  <a:pt x="4374414" y="6889650"/>
                </a:lnTo>
                <a:lnTo>
                  <a:pt x="4462712" y="6990968"/>
                </a:lnTo>
                <a:lnTo>
                  <a:pt x="4552980" y="6990968"/>
                </a:lnTo>
                <a:lnTo>
                  <a:pt x="4645220" y="7092286"/>
                </a:lnTo>
                <a:lnTo>
                  <a:pt x="4739431" y="7092286"/>
                </a:lnTo>
                <a:lnTo>
                  <a:pt x="4835615" y="7193605"/>
                </a:lnTo>
                <a:lnTo>
                  <a:pt x="4933771" y="7193605"/>
                </a:lnTo>
                <a:lnTo>
                  <a:pt x="5033901" y="7294923"/>
                </a:lnTo>
                <a:lnTo>
                  <a:pt x="5136004" y="7294923"/>
                </a:lnTo>
                <a:lnTo>
                  <a:pt x="5240082" y="7396241"/>
                </a:lnTo>
                <a:lnTo>
                  <a:pt x="5454162" y="7396241"/>
                </a:lnTo>
                <a:lnTo>
                  <a:pt x="5564167" y="7497560"/>
                </a:lnTo>
                <a:lnTo>
                  <a:pt x="5790105" y="7497560"/>
                </a:lnTo>
                <a:lnTo>
                  <a:pt x="5906040" y="7598878"/>
                </a:lnTo>
                <a:lnTo>
                  <a:pt x="7382695" y="7598878"/>
                </a:lnTo>
                <a:lnTo>
                  <a:pt x="7202794" y="7294923"/>
                </a:lnTo>
                <a:lnTo>
                  <a:pt x="6838611" y="6889650"/>
                </a:lnTo>
                <a:lnTo>
                  <a:pt x="6654328" y="6585694"/>
                </a:lnTo>
                <a:lnTo>
                  <a:pt x="6281378" y="6180421"/>
                </a:lnTo>
                <a:lnTo>
                  <a:pt x="5902582" y="5775147"/>
                </a:lnTo>
                <a:lnTo>
                  <a:pt x="5710990" y="5471192"/>
                </a:lnTo>
                <a:lnTo>
                  <a:pt x="5323418" y="5065919"/>
                </a:lnTo>
                <a:lnTo>
                  <a:pt x="4929993" y="4660645"/>
                </a:lnTo>
                <a:lnTo>
                  <a:pt x="4797388" y="4458008"/>
                </a:lnTo>
                <a:lnTo>
                  <a:pt x="655699" y="4458008"/>
                </a:lnTo>
                <a:lnTo>
                  <a:pt x="618467" y="4356690"/>
                </a:lnTo>
                <a:lnTo>
                  <a:pt x="339486" y="4356690"/>
                </a:lnTo>
                <a:lnTo>
                  <a:pt x="308050" y="4255372"/>
                </a:lnTo>
                <a:lnTo>
                  <a:pt x="135408" y="4255372"/>
                </a:lnTo>
                <a:lnTo>
                  <a:pt x="109292" y="4154053"/>
                </a:lnTo>
              </a:path>
              <a:path w="10627994" h="14286230">
                <a:moveTo>
                  <a:pt x="4525510" y="7092286"/>
                </a:moveTo>
                <a:lnTo>
                  <a:pt x="1217971" y="7092286"/>
                </a:lnTo>
                <a:lnTo>
                  <a:pt x="1262027" y="7193605"/>
                </a:lnTo>
                <a:lnTo>
                  <a:pt x="1307195" y="7294923"/>
                </a:lnTo>
                <a:lnTo>
                  <a:pt x="1353474" y="7396241"/>
                </a:lnTo>
                <a:lnTo>
                  <a:pt x="4922881" y="7396241"/>
                </a:lnTo>
                <a:lnTo>
                  <a:pt x="4834497" y="7294923"/>
                </a:lnTo>
                <a:lnTo>
                  <a:pt x="4750567" y="7294923"/>
                </a:lnTo>
                <a:lnTo>
                  <a:pt x="4671094" y="7193605"/>
                </a:lnTo>
                <a:lnTo>
                  <a:pt x="4596075" y="7193605"/>
                </a:lnTo>
                <a:lnTo>
                  <a:pt x="4525510" y="7092286"/>
                </a:lnTo>
              </a:path>
              <a:path w="10627994" h="14286230">
                <a:moveTo>
                  <a:pt x="4195660" y="6788331"/>
                </a:moveTo>
                <a:lnTo>
                  <a:pt x="1052849" y="6788331"/>
                </a:lnTo>
                <a:lnTo>
                  <a:pt x="1092465" y="6889650"/>
                </a:lnTo>
                <a:lnTo>
                  <a:pt x="1133190" y="6990968"/>
                </a:lnTo>
                <a:lnTo>
                  <a:pt x="1175025" y="7092286"/>
                </a:lnTo>
                <a:lnTo>
                  <a:pt x="4459400" y="7092286"/>
                </a:lnTo>
                <a:lnTo>
                  <a:pt x="4397745" y="6990968"/>
                </a:lnTo>
                <a:lnTo>
                  <a:pt x="4340543" y="6990968"/>
                </a:lnTo>
                <a:lnTo>
                  <a:pt x="4287795" y="6889650"/>
                </a:lnTo>
                <a:lnTo>
                  <a:pt x="4239501" y="6889650"/>
                </a:lnTo>
                <a:lnTo>
                  <a:pt x="4195660" y="6788331"/>
                </a:lnTo>
              </a:path>
              <a:path w="10627994" h="14286230">
                <a:moveTo>
                  <a:pt x="9619696" y="1823730"/>
                </a:moveTo>
                <a:lnTo>
                  <a:pt x="144134" y="1823730"/>
                </a:lnTo>
                <a:lnTo>
                  <a:pt x="171691" y="1925049"/>
                </a:lnTo>
                <a:lnTo>
                  <a:pt x="198823" y="2026367"/>
                </a:lnTo>
                <a:lnTo>
                  <a:pt x="225531" y="2127686"/>
                </a:lnTo>
                <a:lnTo>
                  <a:pt x="251814" y="2229004"/>
                </a:lnTo>
                <a:lnTo>
                  <a:pt x="277673" y="2330322"/>
                </a:lnTo>
                <a:lnTo>
                  <a:pt x="303106" y="2330322"/>
                </a:lnTo>
                <a:lnTo>
                  <a:pt x="328115" y="2431641"/>
                </a:lnTo>
                <a:lnTo>
                  <a:pt x="352698" y="2532959"/>
                </a:lnTo>
                <a:lnTo>
                  <a:pt x="376856" y="2532959"/>
                </a:lnTo>
                <a:lnTo>
                  <a:pt x="400588" y="2634277"/>
                </a:lnTo>
                <a:lnTo>
                  <a:pt x="423894" y="2735596"/>
                </a:lnTo>
                <a:lnTo>
                  <a:pt x="446773" y="2735596"/>
                </a:lnTo>
                <a:lnTo>
                  <a:pt x="469226" y="2836914"/>
                </a:lnTo>
                <a:lnTo>
                  <a:pt x="491253" y="2938233"/>
                </a:lnTo>
                <a:lnTo>
                  <a:pt x="512853" y="2938233"/>
                </a:lnTo>
                <a:lnTo>
                  <a:pt x="534908" y="3039551"/>
                </a:lnTo>
                <a:lnTo>
                  <a:pt x="557993" y="3039551"/>
                </a:lnTo>
                <a:lnTo>
                  <a:pt x="582110" y="3140869"/>
                </a:lnTo>
                <a:lnTo>
                  <a:pt x="607257" y="3242188"/>
                </a:lnTo>
                <a:lnTo>
                  <a:pt x="633436" y="3242188"/>
                </a:lnTo>
                <a:lnTo>
                  <a:pt x="660647" y="3343506"/>
                </a:lnTo>
                <a:lnTo>
                  <a:pt x="688889" y="3444825"/>
                </a:lnTo>
                <a:lnTo>
                  <a:pt x="718164" y="3444825"/>
                </a:lnTo>
                <a:lnTo>
                  <a:pt x="748471" y="3546143"/>
                </a:lnTo>
                <a:lnTo>
                  <a:pt x="779812" y="3647461"/>
                </a:lnTo>
                <a:lnTo>
                  <a:pt x="812185" y="3748780"/>
                </a:lnTo>
                <a:lnTo>
                  <a:pt x="845592" y="3748780"/>
                </a:lnTo>
                <a:lnTo>
                  <a:pt x="880032" y="3850098"/>
                </a:lnTo>
                <a:lnTo>
                  <a:pt x="915507" y="3951416"/>
                </a:lnTo>
                <a:lnTo>
                  <a:pt x="952016" y="4052735"/>
                </a:lnTo>
                <a:lnTo>
                  <a:pt x="989559" y="4154053"/>
                </a:lnTo>
                <a:lnTo>
                  <a:pt x="1028138" y="4255372"/>
                </a:lnTo>
                <a:lnTo>
                  <a:pt x="1067751" y="4356690"/>
                </a:lnTo>
                <a:lnTo>
                  <a:pt x="1108400" y="4356690"/>
                </a:lnTo>
                <a:lnTo>
                  <a:pt x="1150085" y="4458008"/>
                </a:lnTo>
                <a:lnTo>
                  <a:pt x="4797388" y="4458008"/>
                </a:lnTo>
                <a:lnTo>
                  <a:pt x="4731085" y="4356690"/>
                </a:lnTo>
                <a:lnTo>
                  <a:pt x="4328877" y="3951416"/>
                </a:lnTo>
                <a:lnTo>
                  <a:pt x="3920810" y="3546143"/>
                </a:lnTo>
                <a:lnTo>
                  <a:pt x="3506882" y="3140869"/>
                </a:lnTo>
                <a:lnTo>
                  <a:pt x="10627532" y="3140869"/>
                </a:lnTo>
                <a:lnTo>
                  <a:pt x="10627532" y="2836914"/>
                </a:lnTo>
                <a:lnTo>
                  <a:pt x="10431649" y="2836914"/>
                </a:lnTo>
                <a:lnTo>
                  <a:pt x="10346736" y="2735596"/>
                </a:lnTo>
                <a:lnTo>
                  <a:pt x="10262648" y="2634277"/>
                </a:lnTo>
                <a:lnTo>
                  <a:pt x="10179386" y="2532959"/>
                </a:lnTo>
                <a:lnTo>
                  <a:pt x="10096949" y="2431641"/>
                </a:lnTo>
                <a:lnTo>
                  <a:pt x="10015338" y="2330322"/>
                </a:lnTo>
                <a:lnTo>
                  <a:pt x="9934554" y="2229004"/>
                </a:lnTo>
                <a:lnTo>
                  <a:pt x="9854597" y="2127686"/>
                </a:lnTo>
                <a:lnTo>
                  <a:pt x="9775469" y="2026367"/>
                </a:lnTo>
                <a:lnTo>
                  <a:pt x="9697168" y="1925049"/>
                </a:lnTo>
                <a:lnTo>
                  <a:pt x="9619696" y="1823730"/>
                </a:lnTo>
              </a:path>
              <a:path w="10627994" h="14286230">
                <a:moveTo>
                  <a:pt x="8774698" y="3343506"/>
                </a:moveTo>
                <a:lnTo>
                  <a:pt x="8807207" y="3444825"/>
                </a:lnTo>
                <a:lnTo>
                  <a:pt x="8809271" y="3444825"/>
                </a:lnTo>
                <a:lnTo>
                  <a:pt x="8774698" y="3343506"/>
                </a:lnTo>
              </a:path>
              <a:path w="10627994" h="14286230">
                <a:moveTo>
                  <a:pt x="10479198" y="1215820"/>
                </a:moveTo>
                <a:lnTo>
                  <a:pt x="10480635" y="1317138"/>
                </a:lnTo>
                <a:lnTo>
                  <a:pt x="10481952" y="1317138"/>
                </a:lnTo>
                <a:lnTo>
                  <a:pt x="10483150" y="1418457"/>
                </a:lnTo>
                <a:lnTo>
                  <a:pt x="10485188" y="1418457"/>
                </a:lnTo>
                <a:lnTo>
                  <a:pt x="10486027" y="1519775"/>
                </a:lnTo>
                <a:lnTo>
                  <a:pt x="10486746" y="1519775"/>
                </a:lnTo>
                <a:lnTo>
                  <a:pt x="10487346" y="1621094"/>
                </a:lnTo>
                <a:lnTo>
                  <a:pt x="10488187" y="1621094"/>
                </a:lnTo>
                <a:lnTo>
                  <a:pt x="10488428" y="1722412"/>
                </a:lnTo>
                <a:lnTo>
                  <a:pt x="10488434" y="1823730"/>
                </a:lnTo>
                <a:lnTo>
                  <a:pt x="10487840" y="1823730"/>
                </a:lnTo>
                <a:lnTo>
                  <a:pt x="10487363" y="1925049"/>
                </a:lnTo>
                <a:lnTo>
                  <a:pt x="10486051" y="1925049"/>
                </a:lnTo>
                <a:lnTo>
                  <a:pt x="10485216" y="2026367"/>
                </a:lnTo>
                <a:lnTo>
                  <a:pt x="10483077" y="2026367"/>
                </a:lnTo>
                <a:lnTo>
                  <a:pt x="10481737" y="2127686"/>
                </a:lnTo>
                <a:lnTo>
                  <a:pt x="10478517" y="2127686"/>
                </a:lnTo>
                <a:lnTo>
                  <a:pt x="10476639" y="2229004"/>
                </a:lnTo>
                <a:lnTo>
                  <a:pt x="10474581" y="2229004"/>
                </a:lnTo>
                <a:lnTo>
                  <a:pt x="10472344" y="2330322"/>
                </a:lnTo>
                <a:lnTo>
                  <a:pt x="10467335" y="2330322"/>
                </a:lnTo>
                <a:lnTo>
                  <a:pt x="10464563" y="2431641"/>
                </a:lnTo>
                <a:lnTo>
                  <a:pt x="10461613" y="2431641"/>
                </a:lnTo>
                <a:lnTo>
                  <a:pt x="10458486" y="2532959"/>
                </a:lnTo>
                <a:lnTo>
                  <a:pt x="10455182" y="2532959"/>
                </a:lnTo>
                <a:lnTo>
                  <a:pt x="10451701" y="2634277"/>
                </a:lnTo>
                <a:lnTo>
                  <a:pt x="10448043" y="2634277"/>
                </a:lnTo>
                <a:lnTo>
                  <a:pt x="10444208" y="2735596"/>
                </a:lnTo>
                <a:lnTo>
                  <a:pt x="10440198" y="2735596"/>
                </a:lnTo>
                <a:lnTo>
                  <a:pt x="10436011" y="2836914"/>
                </a:lnTo>
                <a:lnTo>
                  <a:pt x="10627532" y="2836914"/>
                </a:lnTo>
                <a:lnTo>
                  <a:pt x="10627532" y="1418457"/>
                </a:lnTo>
                <a:lnTo>
                  <a:pt x="10556016" y="1317138"/>
                </a:lnTo>
                <a:lnTo>
                  <a:pt x="10479198" y="1215820"/>
                </a:lnTo>
              </a:path>
              <a:path w="10627994" h="14286230">
                <a:moveTo>
                  <a:pt x="68370" y="1418457"/>
                </a:moveTo>
                <a:lnTo>
                  <a:pt x="0" y="1418457"/>
                </a:lnTo>
                <a:lnTo>
                  <a:pt x="29673" y="1519775"/>
                </a:lnTo>
                <a:lnTo>
                  <a:pt x="58923" y="1621094"/>
                </a:lnTo>
                <a:lnTo>
                  <a:pt x="87751" y="1722412"/>
                </a:lnTo>
                <a:lnTo>
                  <a:pt x="116154" y="1823730"/>
                </a:lnTo>
                <a:lnTo>
                  <a:pt x="9543054" y="1823730"/>
                </a:lnTo>
                <a:lnTo>
                  <a:pt x="9467241" y="1722412"/>
                </a:lnTo>
                <a:lnTo>
                  <a:pt x="613659" y="1722412"/>
                </a:lnTo>
                <a:lnTo>
                  <a:pt x="578163" y="1621094"/>
                </a:lnTo>
                <a:lnTo>
                  <a:pt x="282331" y="1621094"/>
                </a:lnTo>
                <a:lnTo>
                  <a:pt x="253066" y="1519775"/>
                </a:lnTo>
                <a:lnTo>
                  <a:pt x="92598" y="1519775"/>
                </a:lnTo>
                <a:lnTo>
                  <a:pt x="68370" y="1418457"/>
                </a:lnTo>
              </a:path>
              <a:path w="10627994" h="14286230">
                <a:moveTo>
                  <a:pt x="9100644" y="1317138"/>
                </a:moveTo>
                <a:lnTo>
                  <a:pt x="1017823" y="1317138"/>
                </a:lnTo>
                <a:lnTo>
                  <a:pt x="1051575" y="1418457"/>
                </a:lnTo>
                <a:lnTo>
                  <a:pt x="1086746" y="1519775"/>
                </a:lnTo>
                <a:lnTo>
                  <a:pt x="1123337" y="1621094"/>
                </a:lnTo>
                <a:lnTo>
                  <a:pt x="996157" y="1621094"/>
                </a:lnTo>
                <a:lnTo>
                  <a:pt x="971933" y="1722412"/>
                </a:lnTo>
                <a:lnTo>
                  <a:pt x="9467241" y="1722412"/>
                </a:lnTo>
                <a:lnTo>
                  <a:pt x="9392259" y="1621094"/>
                </a:lnTo>
                <a:lnTo>
                  <a:pt x="9318108" y="1519775"/>
                </a:lnTo>
                <a:lnTo>
                  <a:pt x="9244788" y="1519775"/>
                </a:lnTo>
                <a:lnTo>
                  <a:pt x="9172300" y="1418457"/>
                </a:lnTo>
                <a:lnTo>
                  <a:pt x="9100644" y="1317138"/>
                </a:lnTo>
              </a:path>
              <a:path w="10627994" h="14286230">
                <a:moveTo>
                  <a:pt x="6693999" y="911865"/>
                </a:moveTo>
                <a:lnTo>
                  <a:pt x="870346" y="911865"/>
                </a:lnTo>
                <a:lnTo>
                  <a:pt x="897004" y="1013183"/>
                </a:lnTo>
                <a:lnTo>
                  <a:pt x="925080" y="1114502"/>
                </a:lnTo>
                <a:lnTo>
                  <a:pt x="954575" y="1215820"/>
                </a:lnTo>
                <a:lnTo>
                  <a:pt x="985489" y="1317138"/>
                </a:lnTo>
                <a:lnTo>
                  <a:pt x="9029822" y="1317138"/>
                </a:lnTo>
                <a:lnTo>
                  <a:pt x="8959833" y="1215820"/>
                </a:lnTo>
                <a:lnTo>
                  <a:pt x="8890677" y="1215820"/>
                </a:lnTo>
                <a:lnTo>
                  <a:pt x="8820286" y="1114502"/>
                </a:lnTo>
                <a:lnTo>
                  <a:pt x="8746681" y="1114502"/>
                </a:lnTo>
                <a:lnTo>
                  <a:pt x="8669864" y="1013183"/>
                </a:lnTo>
                <a:lnTo>
                  <a:pt x="6758209" y="1013183"/>
                </a:lnTo>
                <a:lnTo>
                  <a:pt x="6693999" y="911865"/>
                </a:lnTo>
              </a:path>
              <a:path w="10627994" h="14286230">
                <a:moveTo>
                  <a:pt x="8420133" y="810547"/>
                </a:moveTo>
                <a:lnTo>
                  <a:pt x="6873822" y="810547"/>
                </a:lnTo>
                <a:lnTo>
                  <a:pt x="6865502" y="911865"/>
                </a:lnTo>
                <a:lnTo>
                  <a:pt x="6825026" y="911865"/>
                </a:lnTo>
                <a:lnTo>
                  <a:pt x="6813106" y="1013183"/>
                </a:lnTo>
                <a:lnTo>
                  <a:pt x="8589833" y="1013183"/>
                </a:lnTo>
                <a:lnTo>
                  <a:pt x="8506590" y="911865"/>
                </a:lnTo>
                <a:lnTo>
                  <a:pt x="8420133" y="810547"/>
                </a:lnTo>
              </a:path>
              <a:path w="10627994" h="14286230">
                <a:moveTo>
                  <a:pt x="4068256" y="405273"/>
                </a:moveTo>
                <a:lnTo>
                  <a:pt x="723478" y="405273"/>
                </a:lnTo>
                <a:lnTo>
                  <a:pt x="740202" y="506591"/>
                </a:lnTo>
                <a:lnTo>
                  <a:pt x="758345" y="607910"/>
                </a:lnTo>
                <a:lnTo>
                  <a:pt x="777907" y="709228"/>
                </a:lnTo>
                <a:lnTo>
                  <a:pt x="798889" y="709228"/>
                </a:lnTo>
                <a:lnTo>
                  <a:pt x="821289" y="810547"/>
                </a:lnTo>
                <a:lnTo>
                  <a:pt x="845108" y="911865"/>
                </a:lnTo>
                <a:lnTo>
                  <a:pt x="6630789" y="911865"/>
                </a:lnTo>
                <a:lnTo>
                  <a:pt x="6568579" y="810547"/>
                </a:lnTo>
                <a:lnTo>
                  <a:pt x="6507370" y="709228"/>
                </a:lnTo>
                <a:lnTo>
                  <a:pt x="6447161" y="607910"/>
                </a:lnTo>
                <a:lnTo>
                  <a:pt x="6387952" y="506591"/>
                </a:lnTo>
                <a:lnTo>
                  <a:pt x="4161530" y="506591"/>
                </a:lnTo>
                <a:lnTo>
                  <a:pt x="4068256" y="405273"/>
                </a:lnTo>
              </a:path>
              <a:path w="10627994" h="14286230">
                <a:moveTo>
                  <a:pt x="8141484" y="607910"/>
                </a:moveTo>
                <a:lnTo>
                  <a:pt x="6911968" y="607910"/>
                </a:lnTo>
                <a:lnTo>
                  <a:pt x="6908668" y="709228"/>
                </a:lnTo>
                <a:lnTo>
                  <a:pt x="6894473" y="709228"/>
                </a:lnTo>
                <a:lnTo>
                  <a:pt x="6888308" y="810547"/>
                </a:lnTo>
                <a:lnTo>
                  <a:pt x="8330463" y="810547"/>
                </a:lnTo>
                <a:lnTo>
                  <a:pt x="8237580" y="709228"/>
                </a:lnTo>
                <a:lnTo>
                  <a:pt x="8141484" y="607910"/>
                </a:lnTo>
              </a:path>
              <a:path w="10627994" h="14286230">
                <a:moveTo>
                  <a:pt x="7833917" y="405273"/>
                </a:moveTo>
                <a:lnTo>
                  <a:pt x="6918459" y="405273"/>
                </a:lnTo>
                <a:lnTo>
                  <a:pt x="6918466" y="506591"/>
                </a:lnTo>
                <a:lnTo>
                  <a:pt x="6917573" y="506591"/>
                </a:lnTo>
                <a:lnTo>
                  <a:pt x="6916419" y="607910"/>
                </a:lnTo>
                <a:lnTo>
                  <a:pt x="8042175" y="607910"/>
                </a:lnTo>
                <a:lnTo>
                  <a:pt x="7939653" y="506591"/>
                </a:lnTo>
                <a:lnTo>
                  <a:pt x="7833917" y="405273"/>
                </a:lnTo>
              </a:path>
              <a:path w="10627994" h="14286230">
                <a:moveTo>
                  <a:pt x="6216328" y="303955"/>
                </a:moveTo>
                <a:lnTo>
                  <a:pt x="4208155" y="303955"/>
                </a:lnTo>
                <a:lnTo>
                  <a:pt x="4199814" y="405273"/>
                </a:lnTo>
                <a:lnTo>
                  <a:pt x="4190981" y="405273"/>
                </a:lnTo>
                <a:lnTo>
                  <a:pt x="4181657" y="506591"/>
                </a:lnTo>
                <a:lnTo>
                  <a:pt x="6329744" y="506591"/>
                </a:lnTo>
                <a:lnTo>
                  <a:pt x="6272536" y="405273"/>
                </a:lnTo>
                <a:lnTo>
                  <a:pt x="6216328" y="303955"/>
                </a:lnTo>
              </a:path>
              <a:path w="10627994" h="14286230">
                <a:moveTo>
                  <a:pt x="3533715" y="0"/>
                </a:moveTo>
                <a:lnTo>
                  <a:pt x="641287" y="0"/>
                </a:lnTo>
                <a:lnTo>
                  <a:pt x="651049" y="101318"/>
                </a:lnTo>
                <a:lnTo>
                  <a:pt x="661142" y="101318"/>
                </a:lnTo>
                <a:lnTo>
                  <a:pt x="670772" y="202636"/>
                </a:lnTo>
                <a:lnTo>
                  <a:pt x="681820" y="303955"/>
                </a:lnTo>
                <a:lnTo>
                  <a:pt x="694287" y="303955"/>
                </a:lnTo>
                <a:lnTo>
                  <a:pt x="708173" y="405273"/>
                </a:lnTo>
                <a:lnTo>
                  <a:pt x="3976178" y="405273"/>
                </a:lnTo>
                <a:lnTo>
                  <a:pt x="3885294" y="303955"/>
                </a:lnTo>
                <a:lnTo>
                  <a:pt x="3795607" y="202636"/>
                </a:lnTo>
                <a:lnTo>
                  <a:pt x="3707114" y="202636"/>
                </a:lnTo>
                <a:lnTo>
                  <a:pt x="3619817" y="101318"/>
                </a:lnTo>
                <a:lnTo>
                  <a:pt x="3533715" y="0"/>
                </a:lnTo>
              </a:path>
              <a:path w="10627994" h="14286230">
                <a:moveTo>
                  <a:pt x="7378842" y="101318"/>
                </a:moveTo>
                <a:lnTo>
                  <a:pt x="6904841" y="101318"/>
                </a:lnTo>
                <a:lnTo>
                  <a:pt x="6907556" y="202636"/>
                </a:lnTo>
                <a:lnTo>
                  <a:pt x="6912087" y="202636"/>
                </a:lnTo>
                <a:lnTo>
                  <a:pt x="6913901" y="303955"/>
                </a:lnTo>
                <a:lnTo>
                  <a:pt x="6916628" y="303955"/>
                </a:lnTo>
                <a:lnTo>
                  <a:pt x="6917540" y="405273"/>
                </a:lnTo>
                <a:lnTo>
                  <a:pt x="7724969" y="405273"/>
                </a:lnTo>
                <a:lnTo>
                  <a:pt x="7612806" y="303955"/>
                </a:lnTo>
                <a:lnTo>
                  <a:pt x="7497431" y="202636"/>
                </a:lnTo>
                <a:lnTo>
                  <a:pt x="7378842" y="101318"/>
                </a:lnTo>
              </a:path>
              <a:path w="10627994" h="14286230">
                <a:moveTo>
                  <a:pt x="6053708" y="101318"/>
                </a:moveTo>
                <a:lnTo>
                  <a:pt x="4247915" y="101318"/>
                </a:lnTo>
                <a:lnTo>
                  <a:pt x="4242510" y="202636"/>
                </a:lnTo>
                <a:lnTo>
                  <a:pt x="4230236" y="202636"/>
                </a:lnTo>
                <a:lnTo>
                  <a:pt x="4223366" y="303955"/>
                </a:lnTo>
                <a:lnTo>
                  <a:pt x="6161121" y="303955"/>
                </a:lnTo>
                <a:lnTo>
                  <a:pt x="6106914" y="202636"/>
                </a:lnTo>
                <a:lnTo>
                  <a:pt x="6053708" y="101318"/>
                </a:lnTo>
              </a:path>
              <a:path w="10627994" h="14286230">
                <a:moveTo>
                  <a:pt x="5950296" y="0"/>
                </a:moveTo>
                <a:lnTo>
                  <a:pt x="4261206" y="0"/>
                </a:lnTo>
                <a:lnTo>
                  <a:pt x="4257262" y="101318"/>
                </a:lnTo>
                <a:lnTo>
                  <a:pt x="6001502" y="101318"/>
                </a:lnTo>
                <a:lnTo>
                  <a:pt x="5950296" y="0"/>
                </a:lnTo>
              </a:path>
              <a:path w="10627994" h="14286230">
                <a:moveTo>
                  <a:pt x="7140461" y="0"/>
                </a:moveTo>
                <a:lnTo>
                  <a:pt x="6898512" y="0"/>
                </a:lnTo>
                <a:lnTo>
                  <a:pt x="6901826" y="101318"/>
                </a:lnTo>
                <a:lnTo>
                  <a:pt x="7257041" y="101318"/>
                </a:lnTo>
                <a:lnTo>
                  <a:pt x="7140461" y="0"/>
                </a:lnTo>
              </a:path>
            </a:pathLst>
          </a:custGeom>
          <a:solidFill>
            <a:srgbClr val="95C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877903"/>
            <a:ext cx="3828046" cy="348215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724494"/>
            <a:ext cx="579120" cy="2518410"/>
          </a:xfrm>
          <a:custGeom>
            <a:avLst/>
            <a:gdLst/>
            <a:ahLst/>
            <a:cxnLst/>
            <a:rect l="l" t="t" r="r" b="b"/>
            <a:pathLst>
              <a:path w="579120" h="2518409">
                <a:moveTo>
                  <a:pt x="163993" y="0"/>
                </a:moveTo>
                <a:lnTo>
                  <a:pt x="0" y="127293"/>
                </a:lnTo>
                <a:lnTo>
                  <a:pt x="0" y="2518127"/>
                </a:lnTo>
                <a:lnTo>
                  <a:pt x="140234" y="2426706"/>
                </a:lnTo>
                <a:lnTo>
                  <a:pt x="568740" y="1928088"/>
                </a:lnTo>
                <a:lnTo>
                  <a:pt x="573223" y="1744849"/>
                </a:lnTo>
                <a:lnTo>
                  <a:pt x="575414" y="1653619"/>
                </a:lnTo>
                <a:lnTo>
                  <a:pt x="577021" y="1583851"/>
                </a:lnTo>
                <a:lnTo>
                  <a:pt x="578090" y="1532732"/>
                </a:lnTo>
                <a:lnTo>
                  <a:pt x="578711" y="1468056"/>
                </a:lnTo>
                <a:lnTo>
                  <a:pt x="578530" y="1463128"/>
                </a:lnTo>
                <a:lnTo>
                  <a:pt x="578260" y="1460049"/>
                </a:lnTo>
                <a:lnTo>
                  <a:pt x="578068" y="1459187"/>
                </a:lnTo>
                <a:lnTo>
                  <a:pt x="576410" y="1459187"/>
                </a:lnTo>
                <a:lnTo>
                  <a:pt x="575401" y="1456587"/>
                </a:lnTo>
                <a:lnTo>
                  <a:pt x="568152" y="1412516"/>
                </a:lnTo>
                <a:lnTo>
                  <a:pt x="560695" y="1360141"/>
                </a:lnTo>
                <a:lnTo>
                  <a:pt x="551974" y="1296117"/>
                </a:lnTo>
                <a:lnTo>
                  <a:pt x="542705" y="1226229"/>
                </a:lnTo>
                <a:lnTo>
                  <a:pt x="533603" y="1156261"/>
                </a:lnTo>
                <a:lnTo>
                  <a:pt x="525385" y="1091996"/>
                </a:lnTo>
                <a:lnTo>
                  <a:pt x="518765" y="1039217"/>
                </a:lnTo>
                <a:lnTo>
                  <a:pt x="513401" y="994241"/>
                </a:lnTo>
                <a:lnTo>
                  <a:pt x="513187" y="991258"/>
                </a:lnTo>
                <a:lnTo>
                  <a:pt x="512555" y="989292"/>
                </a:lnTo>
                <a:lnTo>
                  <a:pt x="510298" y="982728"/>
                </a:lnTo>
                <a:lnTo>
                  <a:pt x="501626" y="957836"/>
                </a:lnTo>
                <a:lnTo>
                  <a:pt x="396114" y="657505"/>
                </a:lnTo>
                <a:lnTo>
                  <a:pt x="260236" y="605833"/>
                </a:lnTo>
                <a:lnTo>
                  <a:pt x="163993" y="0"/>
                </a:lnTo>
              </a:path>
              <a:path w="579120" h="2518409">
                <a:moveTo>
                  <a:pt x="577477" y="1458031"/>
                </a:moveTo>
                <a:lnTo>
                  <a:pt x="576976" y="1458388"/>
                </a:lnTo>
                <a:lnTo>
                  <a:pt x="576410" y="1459187"/>
                </a:lnTo>
                <a:lnTo>
                  <a:pt x="578068" y="1459187"/>
                </a:lnTo>
                <a:lnTo>
                  <a:pt x="577907" y="1458467"/>
                </a:lnTo>
                <a:lnTo>
                  <a:pt x="577477" y="1458031"/>
                </a:lnTo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965890"/>
            <a:ext cx="2394167" cy="339416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3484" y="13267151"/>
            <a:ext cx="2407285" cy="1093470"/>
          </a:xfrm>
          <a:custGeom>
            <a:avLst/>
            <a:gdLst/>
            <a:ahLst/>
            <a:cxnLst/>
            <a:rect l="l" t="t" r="r" b="b"/>
            <a:pathLst>
              <a:path w="2407285" h="1093469">
                <a:moveTo>
                  <a:pt x="1542524" y="0"/>
                </a:moveTo>
                <a:lnTo>
                  <a:pt x="1236796" y="95948"/>
                </a:lnTo>
                <a:lnTo>
                  <a:pt x="841958" y="186871"/>
                </a:lnTo>
                <a:lnTo>
                  <a:pt x="535622" y="374178"/>
                </a:lnTo>
                <a:lnTo>
                  <a:pt x="242883" y="515619"/>
                </a:lnTo>
                <a:lnTo>
                  <a:pt x="398" y="1088159"/>
                </a:lnTo>
                <a:lnTo>
                  <a:pt x="0" y="1092905"/>
                </a:lnTo>
                <a:lnTo>
                  <a:pt x="1975691" y="1092905"/>
                </a:lnTo>
                <a:lnTo>
                  <a:pt x="2026269" y="1015392"/>
                </a:lnTo>
                <a:lnTo>
                  <a:pt x="1984566" y="876130"/>
                </a:lnTo>
                <a:lnTo>
                  <a:pt x="2406699" y="431038"/>
                </a:lnTo>
                <a:lnTo>
                  <a:pt x="1910361" y="300915"/>
                </a:lnTo>
                <a:lnTo>
                  <a:pt x="1542524" y="0"/>
                </a:lnTo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6604" y="12931467"/>
            <a:ext cx="3257550" cy="1428750"/>
          </a:xfrm>
          <a:custGeom>
            <a:avLst/>
            <a:gdLst/>
            <a:ahLst/>
            <a:cxnLst/>
            <a:rect l="l" t="t" r="r" b="b"/>
            <a:pathLst>
              <a:path w="3257550" h="1428750">
                <a:moveTo>
                  <a:pt x="516056" y="293823"/>
                </a:moveTo>
                <a:lnTo>
                  <a:pt x="482213" y="334350"/>
                </a:lnTo>
                <a:lnTo>
                  <a:pt x="465469" y="364746"/>
                </a:lnTo>
                <a:lnTo>
                  <a:pt x="448844" y="385009"/>
                </a:lnTo>
                <a:lnTo>
                  <a:pt x="432337" y="415405"/>
                </a:lnTo>
                <a:lnTo>
                  <a:pt x="415948" y="435669"/>
                </a:lnTo>
                <a:lnTo>
                  <a:pt x="399677" y="466064"/>
                </a:lnTo>
                <a:lnTo>
                  <a:pt x="383525" y="486328"/>
                </a:lnTo>
                <a:lnTo>
                  <a:pt x="367490" y="516723"/>
                </a:lnTo>
                <a:lnTo>
                  <a:pt x="351574" y="547119"/>
                </a:lnTo>
                <a:lnTo>
                  <a:pt x="335777" y="567382"/>
                </a:lnTo>
                <a:lnTo>
                  <a:pt x="304535" y="628173"/>
                </a:lnTo>
                <a:lnTo>
                  <a:pt x="273766" y="688965"/>
                </a:lnTo>
                <a:lnTo>
                  <a:pt x="258559" y="719360"/>
                </a:lnTo>
                <a:lnTo>
                  <a:pt x="243469" y="739624"/>
                </a:lnTo>
                <a:lnTo>
                  <a:pt x="213645" y="800415"/>
                </a:lnTo>
                <a:lnTo>
                  <a:pt x="170648" y="891601"/>
                </a:lnTo>
                <a:lnTo>
                  <a:pt x="144441" y="952392"/>
                </a:lnTo>
                <a:lnTo>
                  <a:pt x="120292" y="1013183"/>
                </a:lnTo>
                <a:lnTo>
                  <a:pt x="98200" y="1063843"/>
                </a:lnTo>
                <a:lnTo>
                  <a:pt x="78167" y="1124634"/>
                </a:lnTo>
                <a:lnTo>
                  <a:pt x="60193" y="1175293"/>
                </a:lnTo>
                <a:lnTo>
                  <a:pt x="44280" y="1225952"/>
                </a:lnTo>
                <a:lnTo>
                  <a:pt x="30429" y="1276611"/>
                </a:lnTo>
                <a:lnTo>
                  <a:pt x="18640" y="1327270"/>
                </a:lnTo>
                <a:lnTo>
                  <a:pt x="8915" y="1377930"/>
                </a:lnTo>
                <a:lnTo>
                  <a:pt x="1255" y="1418457"/>
                </a:lnTo>
                <a:lnTo>
                  <a:pt x="0" y="1428589"/>
                </a:lnTo>
                <a:lnTo>
                  <a:pt x="261043" y="1428589"/>
                </a:lnTo>
                <a:lnTo>
                  <a:pt x="265197" y="1408325"/>
                </a:lnTo>
                <a:lnTo>
                  <a:pt x="269664" y="1388061"/>
                </a:lnTo>
                <a:lnTo>
                  <a:pt x="274445" y="1367798"/>
                </a:lnTo>
                <a:lnTo>
                  <a:pt x="279540" y="1347534"/>
                </a:lnTo>
                <a:lnTo>
                  <a:pt x="284949" y="1327270"/>
                </a:lnTo>
                <a:lnTo>
                  <a:pt x="295357" y="1296875"/>
                </a:lnTo>
                <a:lnTo>
                  <a:pt x="305708" y="1266479"/>
                </a:lnTo>
                <a:lnTo>
                  <a:pt x="316002" y="1236084"/>
                </a:lnTo>
                <a:lnTo>
                  <a:pt x="326239" y="1205688"/>
                </a:lnTo>
                <a:lnTo>
                  <a:pt x="336419" y="1175293"/>
                </a:lnTo>
                <a:lnTo>
                  <a:pt x="346542" y="1144897"/>
                </a:lnTo>
                <a:lnTo>
                  <a:pt x="356608" y="1124634"/>
                </a:lnTo>
                <a:lnTo>
                  <a:pt x="366616" y="1094238"/>
                </a:lnTo>
                <a:lnTo>
                  <a:pt x="376568" y="1073974"/>
                </a:lnTo>
                <a:lnTo>
                  <a:pt x="386462" y="1053711"/>
                </a:lnTo>
                <a:lnTo>
                  <a:pt x="396299" y="1023315"/>
                </a:lnTo>
                <a:lnTo>
                  <a:pt x="406079" y="1003051"/>
                </a:lnTo>
                <a:lnTo>
                  <a:pt x="415801" y="992920"/>
                </a:lnTo>
                <a:lnTo>
                  <a:pt x="425466" y="972656"/>
                </a:lnTo>
                <a:lnTo>
                  <a:pt x="435073" y="952392"/>
                </a:lnTo>
                <a:lnTo>
                  <a:pt x="454115" y="932129"/>
                </a:lnTo>
                <a:lnTo>
                  <a:pt x="463550" y="911865"/>
                </a:lnTo>
                <a:lnTo>
                  <a:pt x="482246" y="891601"/>
                </a:lnTo>
                <a:lnTo>
                  <a:pt x="864843" y="891601"/>
                </a:lnTo>
                <a:lnTo>
                  <a:pt x="879937" y="861206"/>
                </a:lnTo>
                <a:lnTo>
                  <a:pt x="894744" y="840942"/>
                </a:lnTo>
                <a:lnTo>
                  <a:pt x="909262" y="820678"/>
                </a:lnTo>
                <a:lnTo>
                  <a:pt x="923494" y="790283"/>
                </a:lnTo>
                <a:lnTo>
                  <a:pt x="937437" y="770019"/>
                </a:lnTo>
                <a:lnTo>
                  <a:pt x="951093" y="749756"/>
                </a:lnTo>
                <a:lnTo>
                  <a:pt x="964461" y="729492"/>
                </a:lnTo>
                <a:lnTo>
                  <a:pt x="977541" y="709228"/>
                </a:lnTo>
                <a:lnTo>
                  <a:pt x="990334" y="699096"/>
                </a:lnTo>
                <a:lnTo>
                  <a:pt x="1002838" y="678833"/>
                </a:lnTo>
                <a:lnTo>
                  <a:pt x="1015055" y="668701"/>
                </a:lnTo>
                <a:lnTo>
                  <a:pt x="1026984" y="648437"/>
                </a:lnTo>
                <a:lnTo>
                  <a:pt x="1038624" y="638305"/>
                </a:lnTo>
                <a:lnTo>
                  <a:pt x="1049977" y="628173"/>
                </a:lnTo>
                <a:lnTo>
                  <a:pt x="1061041" y="618042"/>
                </a:lnTo>
                <a:lnTo>
                  <a:pt x="1071818" y="607910"/>
                </a:lnTo>
                <a:lnTo>
                  <a:pt x="1504054" y="607910"/>
                </a:lnTo>
                <a:lnTo>
                  <a:pt x="1510851" y="597778"/>
                </a:lnTo>
                <a:lnTo>
                  <a:pt x="1524129" y="577514"/>
                </a:lnTo>
                <a:lnTo>
                  <a:pt x="1537092" y="567382"/>
                </a:lnTo>
                <a:lnTo>
                  <a:pt x="1549740" y="547119"/>
                </a:lnTo>
                <a:lnTo>
                  <a:pt x="1562073" y="536987"/>
                </a:lnTo>
                <a:lnTo>
                  <a:pt x="509213" y="536987"/>
                </a:lnTo>
                <a:lnTo>
                  <a:pt x="498754" y="496460"/>
                </a:lnTo>
                <a:lnTo>
                  <a:pt x="496266" y="466064"/>
                </a:lnTo>
                <a:lnTo>
                  <a:pt x="495721" y="455932"/>
                </a:lnTo>
                <a:lnTo>
                  <a:pt x="495648" y="445800"/>
                </a:lnTo>
                <a:lnTo>
                  <a:pt x="496049" y="425537"/>
                </a:lnTo>
                <a:lnTo>
                  <a:pt x="496930" y="415405"/>
                </a:lnTo>
                <a:lnTo>
                  <a:pt x="498293" y="405273"/>
                </a:lnTo>
                <a:lnTo>
                  <a:pt x="499751" y="385009"/>
                </a:lnTo>
                <a:lnTo>
                  <a:pt x="501339" y="374878"/>
                </a:lnTo>
                <a:lnTo>
                  <a:pt x="503054" y="364746"/>
                </a:lnTo>
                <a:lnTo>
                  <a:pt x="504899" y="344482"/>
                </a:lnTo>
                <a:lnTo>
                  <a:pt x="506873" y="334350"/>
                </a:lnTo>
                <a:lnTo>
                  <a:pt x="508975" y="324218"/>
                </a:lnTo>
                <a:lnTo>
                  <a:pt x="511207" y="314086"/>
                </a:lnTo>
                <a:lnTo>
                  <a:pt x="513567" y="303955"/>
                </a:lnTo>
                <a:lnTo>
                  <a:pt x="516056" y="293823"/>
                </a:lnTo>
                <a:close/>
              </a:path>
              <a:path w="3257550" h="1428750">
                <a:moveTo>
                  <a:pt x="864843" y="891601"/>
                </a:moveTo>
                <a:lnTo>
                  <a:pt x="482246" y="891601"/>
                </a:lnTo>
                <a:lnTo>
                  <a:pt x="468581" y="921997"/>
                </a:lnTo>
                <a:lnTo>
                  <a:pt x="455481" y="942260"/>
                </a:lnTo>
                <a:lnTo>
                  <a:pt x="442944" y="972656"/>
                </a:lnTo>
                <a:lnTo>
                  <a:pt x="430973" y="1003051"/>
                </a:lnTo>
                <a:lnTo>
                  <a:pt x="419565" y="1023315"/>
                </a:lnTo>
                <a:lnTo>
                  <a:pt x="408722" y="1053711"/>
                </a:lnTo>
                <a:lnTo>
                  <a:pt x="398443" y="1073974"/>
                </a:lnTo>
                <a:lnTo>
                  <a:pt x="388728" y="1104370"/>
                </a:lnTo>
                <a:lnTo>
                  <a:pt x="379578" y="1124634"/>
                </a:lnTo>
                <a:lnTo>
                  <a:pt x="370992" y="1155029"/>
                </a:lnTo>
                <a:lnTo>
                  <a:pt x="362971" y="1185425"/>
                </a:lnTo>
                <a:lnTo>
                  <a:pt x="355514" y="1205688"/>
                </a:lnTo>
                <a:lnTo>
                  <a:pt x="348621" y="1236084"/>
                </a:lnTo>
                <a:lnTo>
                  <a:pt x="342292" y="1256347"/>
                </a:lnTo>
                <a:lnTo>
                  <a:pt x="336529" y="1286743"/>
                </a:lnTo>
                <a:lnTo>
                  <a:pt x="331329" y="1317138"/>
                </a:lnTo>
                <a:lnTo>
                  <a:pt x="326694" y="1337402"/>
                </a:lnTo>
                <a:lnTo>
                  <a:pt x="322623" y="1367798"/>
                </a:lnTo>
                <a:lnTo>
                  <a:pt x="319117" y="1388061"/>
                </a:lnTo>
                <a:lnTo>
                  <a:pt x="316175" y="1418457"/>
                </a:lnTo>
                <a:lnTo>
                  <a:pt x="314671" y="1428589"/>
                </a:lnTo>
                <a:lnTo>
                  <a:pt x="705920" y="1428589"/>
                </a:lnTo>
                <a:lnTo>
                  <a:pt x="708342" y="1398193"/>
                </a:lnTo>
                <a:lnTo>
                  <a:pt x="711104" y="1377930"/>
                </a:lnTo>
                <a:lnTo>
                  <a:pt x="714206" y="1347534"/>
                </a:lnTo>
                <a:lnTo>
                  <a:pt x="717649" y="1317138"/>
                </a:lnTo>
                <a:lnTo>
                  <a:pt x="721432" y="1286743"/>
                </a:lnTo>
                <a:lnTo>
                  <a:pt x="725555" y="1266479"/>
                </a:lnTo>
                <a:lnTo>
                  <a:pt x="730019" y="1236084"/>
                </a:lnTo>
                <a:lnTo>
                  <a:pt x="734823" y="1215820"/>
                </a:lnTo>
                <a:lnTo>
                  <a:pt x="739967" y="1185425"/>
                </a:lnTo>
                <a:lnTo>
                  <a:pt x="745452" y="1165161"/>
                </a:lnTo>
                <a:lnTo>
                  <a:pt x="757443" y="1124634"/>
                </a:lnTo>
                <a:lnTo>
                  <a:pt x="770797" y="1084106"/>
                </a:lnTo>
                <a:lnTo>
                  <a:pt x="785513" y="1043579"/>
                </a:lnTo>
                <a:lnTo>
                  <a:pt x="801591" y="1013183"/>
                </a:lnTo>
                <a:lnTo>
                  <a:pt x="817835" y="982788"/>
                </a:lnTo>
                <a:lnTo>
                  <a:pt x="833792" y="952392"/>
                </a:lnTo>
                <a:lnTo>
                  <a:pt x="849461" y="921997"/>
                </a:lnTo>
                <a:lnTo>
                  <a:pt x="864843" y="891601"/>
                </a:lnTo>
                <a:close/>
              </a:path>
              <a:path w="3257550" h="1428750">
                <a:moveTo>
                  <a:pt x="1504054" y="607910"/>
                </a:moveTo>
                <a:lnTo>
                  <a:pt x="1071818" y="607910"/>
                </a:lnTo>
                <a:lnTo>
                  <a:pt x="1055475" y="628173"/>
                </a:lnTo>
                <a:lnTo>
                  <a:pt x="1039550" y="648437"/>
                </a:lnTo>
                <a:lnTo>
                  <a:pt x="1024040" y="678833"/>
                </a:lnTo>
                <a:lnTo>
                  <a:pt x="1008946" y="699096"/>
                </a:lnTo>
                <a:lnTo>
                  <a:pt x="994269" y="719360"/>
                </a:lnTo>
                <a:lnTo>
                  <a:pt x="980008" y="739624"/>
                </a:lnTo>
                <a:lnTo>
                  <a:pt x="966163" y="770019"/>
                </a:lnTo>
                <a:lnTo>
                  <a:pt x="952735" y="790283"/>
                </a:lnTo>
                <a:lnTo>
                  <a:pt x="939722" y="820678"/>
                </a:lnTo>
                <a:lnTo>
                  <a:pt x="927126" y="840942"/>
                </a:lnTo>
                <a:lnTo>
                  <a:pt x="914946" y="871338"/>
                </a:lnTo>
                <a:lnTo>
                  <a:pt x="903182" y="901733"/>
                </a:lnTo>
                <a:lnTo>
                  <a:pt x="891835" y="921997"/>
                </a:lnTo>
                <a:lnTo>
                  <a:pt x="880903" y="952392"/>
                </a:lnTo>
                <a:lnTo>
                  <a:pt x="870388" y="982788"/>
                </a:lnTo>
                <a:lnTo>
                  <a:pt x="860289" y="1013183"/>
                </a:lnTo>
                <a:lnTo>
                  <a:pt x="850606" y="1043579"/>
                </a:lnTo>
                <a:lnTo>
                  <a:pt x="841339" y="1063843"/>
                </a:lnTo>
                <a:lnTo>
                  <a:pt x="832488" y="1094238"/>
                </a:lnTo>
                <a:lnTo>
                  <a:pt x="824054" y="1124634"/>
                </a:lnTo>
                <a:lnTo>
                  <a:pt x="820999" y="1144897"/>
                </a:lnTo>
                <a:lnTo>
                  <a:pt x="818116" y="1155029"/>
                </a:lnTo>
                <a:lnTo>
                  <a:pt x="815405" y="1165161"/>
                </a:lnTo>
                <a:lnTo>
                  <a:pt x="812866" y="1175293"/>
                </a:lnTo>
                <a:lnTo>
                  <a:pt x="810500" y="1195556"/>
                </a:lnTo>
                <a:lnTo>
                  <a:pt x="808305" y="1205688"/>
                </a:lnTo>
                <a:lnTo>
                  <a:pt x="806283" y="1225952"/>
                </a:lnTo>
                <a:lnTo>
                  <a:pt x="804432" y="1236084"/>
                </a:lnTo>
                <a:lnTo>
                  <a:pt x="802754" y="1246216"/>
                </a:lnTo>
                <a:lnTo>
                  <a:pt x="801247" y="1266479"/>
                </a:lnTo>
                <a:lnTo>
                  <a:pt x="799912" y="1286743"/>
                </a:lnTo>
                <a:lnTo>
                  <a:pt x="798748" y="1296875"/>
                </a:lnTo>
                <a:lnTo>
                  <a:pt x="797757" y="1317138"/>
                </a:lnTo>
                <a:lnTo>
                  <a:pt x="796936" y="1327270"/>
                </a:lnTo>
                <a:lnTo>
                  <a:pt x="796287" y="1347534"/>
                </a:lnTo>
                <a:lnTo>
                  <a:pt x="795810" y="1367798"/>
                </a:lnTo>
                <a:lnTo>
                  <a:pt x="795504" y="1388061"/>
                </a:lnTo>
                <a:lnTo>
                  <a:pt x="795406" y="1418457"/>
                </a:lnTo>
                <a:lnTo>
                  <a:pt x="795557" y="1428589"/>
                </a:lnTo>
                <a:lnTo>
                  <a:pt x="816816" y="1428589"/>
                </a:lnTo>
                <a:lnTo>
                  <a:pt x="838270" y="1418457"/>
                </a:lnTo>
                <a:lnTo>
                  <a:pt x="859975" y="1398193"/>
                </a:lnTo>
                <a:lnTo>
                  <a:pt x="926604" y="1367798"/>
                </a:lnTo>
                <a:lnTo>
                  <a:pt x="949318" y="1347534"/>
                </a:lnTo>
                <a:lnTo>
                  <a:pt x="1042696" y="1307007"/>
                </a:lnTo>
                <a:lnTo>
                  <a:pt x="1066671" y="1286743"/>
                </a:lnTo>
                <a:lnTo>
                  <a:pt x="1165100" y="1246216"/>
                </a:lnTo>
                <a:lnTo>
                  <a:pt x="1190339" y="1225952"/>
                </a:lnTo>
                <a:lnTo>
                  <a:pt x="1267575" y="1195556"/>
                </a:lnTo>
                <a:lnTo>
                  <a:pt x="1271449" y="1165161"/>
                </a:lnTo>
                <a:lnTo>
                  <a:pt x="1275578" y="1134765"/>
                </a:lnTo>
                <a:lnTo>
                  <a:pt x="1279959" y="1114502"/>
                </a:lnTo>
                <a:lnTo>
                  <a:pt x="1284594" y="1084106"/>
                </a:lnTo>
                <a:lnTo>
                  <a:pt x="1289483" y="1063843"/>
                </a:lnTo>
                <a:lnTo>
                  <a:pt x="1294626" y="1033447"/>
                </a:lnTo>
                <a:lnTo>
                  <a:pt x="1300023" y="1013183"/>
                </a:lnTo>
                <a:lnTo>
                  <a:pt x="1305673" y="992920"/>
                </a:lnTo>
                <a:lnTo>
                  <a:pt x="1311577" y="962524"/>
                </a:lnTo>
                <a:lnTo>
                  <a:pt x="1317735" y="942260"/>
                </a:lnTo>
                <a:lnTo>
                  <a:pt x="1324147" y="921997"/>
                </a:lnTo>
                <a:lnTo>
                  <a:pt x="1330813" y="901733"/>
                </a:lnTo>
                <a:lnTo>
                  <a:pt x="1337733" y="881469"/>
                </a:lnTo>
                <a:lnTo>
                  <a:pt x="1344907" y="871338"/>
                </a:lnTo>
                <a:lnTo>
                  <a:pt x="1352336" y="851074"/>
                </a:lnTo>
                <a:lnTo>
                  <a:pt x="1360018" y="830810"/>
                </a:lnTo>
                <a:lnTo>
                  <a:pt x="1367955" y="820678"/>
                </a:lnTo>
                <a:lnTo>
                  <a:pt x="1376146" y="800415"/>
                </a:lnTo>
                <a:lnTo>
                  <a:pt x="1384591" y="790283"/>
                </a:lnTo>
                <a:lnTo>
                  <a:pt x="1393291" y="770019"/>
                </a:lnTo>
                <a:lnTo>
                  <a:pt x="1409088" y="749756"/>
                </a:lnTo>
                <a:lnTo>
                  <a:pt x="1424570" y="719360"/>
                </a:lnTo>
                <a:lnTo>
                  <a:pt x="1439738" y="699096"/>
                </a:lnTo>
                <a:lnTo>
                  <a:pt x="1454590" y="678833"/>
                </a:lnTo>
                <a:lnTo>
                  <a:pt x="1469128" y="658569"/>
                </a:lnTo>
                <a:lnTo>
                  <a:pt x="1483350" y="638305"/>
                </a:lnTo>
                <a:lnTo>
                  <a:pt x="1497258" y="618042"/>
                </a:lnTo>
                <a:lnTo>
                  <a:pt x="1504054" y="607910"/>
                </a:lnTo>
                <a:close/>
              </a:path>
              <a:path w="3257550" h="1428750">
                <a:moveTo>
                  <a:pt x="2917823" y="1246216"/>
                </a:moveTo>
                <a:lnTo>
                  <a:pt x="1619319" y="1246216"/>
                </a:lnTo>
                <a:lnTo>
                  <a:pt x="1630748" y="1256347"/>
                </a:lnTo>
                <a:lnTo>
                  <a:pt x="1641912" y="1266479"/>
                </a:lnTo>
                <a:lnTo>
                  <a:pt x="1652810" y="1266479"/>
                </a:lnTo>
                <a:lnTo>
                  <a:pt x="1663444" y="1276611"/>
                </a:lnTo>
                <a:lnTo>
                  <a:pt x="1673813" y="1276611"/>
                </a:lnTo>
                <a:lnTo>
                  <a:pt x="1683916" y="1286743"/>
                </a:lnTo>
                <a:lnTo>
                  <a:pt x="1703329" y="1286743"/>
                </a:lnTo>
                <a:lnTo>
                  <a:pt x="1712639" y="1296875"/>
                </a:lnTo>
                <a:lnTo>
                  <a:pt x="1721684" y="1296875"/>
                </a:lnTo>
                <a:lnTo>
                  <a:pt x="1741641" y="1307007"/>
                </a:lnTo>
                <a:lnTo>
                  <a:pt x="1761461" y="1307007"/>
                </a:lnTo>
                <a:lnTo>
                  <a:pt x="1781144" y="1317138"/>
                </a:lnTo>
                <a:lnTo>
                  <a:pt x="1820099" y="1317138"/>
                </a:lnTo>
                <a:lnTo>
                  <a:pt x="1839370" y="1327270"/>
                </a:lnTo>
                <a:lnTo>
                  <a:pt x="2076748" y="1327270"/>
                </a:lnTo>
                <a:lnTo>
                  <a:pt x="2066600" y="1337402"/>
                </a:lnTo>
                <a:lnTo>
                  <a:pt x="2044102" y="1337402"/>
                </a:lnTo>
                <a:lnTo>
                  <a:pt x="2031751" y="1347534"/>
                </a:lnTo>
                <a:lnTo>
                  <a:pt x="1990291" y="1347534"/>
                </a:lnTo>
                <a:lnTo>
                  <a:pt x="1975003" y="1357666"/>
                </a:lnTo>
                <a:lnTo>
                  <a:pt x="1205499" y="1357666"/>
                </a:lnTo>
                <a:lnTo>
                  <a:pt x="1177071" y="1377930"/>
                </a:lnTo>
                <a:lnTo>
                  <a:pt x="1162976" y="1377930"/>
                </a:lnTo>
                <a:lnTo>
                  <a:pt x="1135026" y="1398193"/>
                </a:lnTo>
                <a:lnTo>
                  <a:pt x="1121171" y="1398193"/>
                </a:lnTo>
                <a:lnTo>
                  <a:pt x="1080081" y="1428589"/>
                </a:lnTo>
                <a:lnTo>
                  <a:pt x="2736650" y="1428589"/>
                </a:lnTo>
                <a:lnTo>
                  <a:pt x="2749447" y="1418457"/>
                </a:lnTo>
                <a:lnTo>
                  <a:pt x="2762669" y="1398193"/>
                </a:lnTo>
                <a:lnTo>
                  <a:pt x="2776313" y="1388061"/>
                </a:lnTo>
                <a:lnTo>
                  <a:pt x="2790378" y="1377930"/>
                </a:lnTo>
                <a:lnTo>
                  <a:pt x="2804861" y="1357666"/>
                </a:lnTo>
                <a:lnTo>
                  <a:pt x="2819762" y="1347534"/>
                </a:lnTo>
                <a:lnTo>
                  <a:pt x="2835078" y="1327270"/>
                </a:lnTo>
                <a:lnTo>
                  <a:pt x="2850807" y="1317138"/>
                </a:lnTo>
                <a:lnTo>
                  <a:pt x="2866948" y="1296875"/>
                </a:lnTo>
                <a:lnTo>
                  <a:pt x="2883499" y="1286743"/>
                </a:lnTo>
                <a:lnTo>
                  <a:pt x="2900458" y="1266479"/>
                </a:lnTo>
                <a:lnTo>
                  <a:pt x="2917823" y="1246216"/>
                </a:lnTo>
                <a:close/>
              </a:path>
              <a:path w="3257550" h="1428750">
                <a:moveTo>
                  <a:pt x="1653716" y="1327270"/>
                </a:moveTo>
                <a:lnTo>
                  <a:pt x="1263315" y="1327270"/>
                </a:lnTo>
                <a:lnTo>
                  <a:pt x="1219833" y="1357666"/>
                </a:lnTo>
                <a:lnTo>
                  <a:pt x="1728636" y="1357666"/>
                </a:lnTo>
                <a:lnTo>
                  <a:pt x="1714441" y="1347534"/>
                </a:lnTo>
                <a:lnTo>
                  <a:pt x="1699859" y="1347534"/>
                </a:lnTo>
                <a:lnTo>
                  <a:pt x="1684883" y="1337402"/>
                </a:lnTo>
                <a:lnTo>
                  <a:pt x="1669505" y="1337402"/>
                </a:lnTo>
                <a:lnTo>
                  <a:pt x="1653716" y="1327270"/>
                </a:lnTo>
                <a:close/>
              </a:path>
              <a:path w="3257550" h="1428750">
                <a:moveTo>
                  <a:pt x="2059978" y="1327270"/>
                </a:moveTo>
                <a:lnTo>
                  <a:pt x="1877503" y="1327270"/>
                </a:lnTo>
                <a:lnTo>
                  <a:pt x="1896365" y="1337402"/>
                </a:lnTo>
                <a:lnTo>
                  <a:pt x="2042343" y="1337402"/>
                </a:lnTo>
                <a:lnTo>
                  <a:pt x="2059978" y="1327270"/>
                </a:lnTo>
                <a:close/>
              </a:path>
              <a:path w="3257550" h="1428750">
                <a:moveTo>
                  <a:pt x="1450619" y="1236084"/>
                </a:moveTo>
                <a:lnTo>
                  <a:pt x="1426354" y="1246216"/>
                </a:lnTo>
                <a:lnTo>
                  <a:pt x="1391027" y="1266479"/>
                </a:lnTo>
                <a:lnTo>
                  <a:pt x="1356979" y="1286743"/>
                </a:lnTo>
                <a:lnTo>
                  <a:pt x="1324206" y="1296875"/>
                </a:lnTo>
                <a:lnTo>
                  <a:pt x="1292702" y="1317138"/>
                </a:lnTo>
                <a:lnTo>
                  <a:pt x="1277968" y="1327270"/>
                </a:lnTo>
                <a:lnTo>
                  <a:pt x="1637508" y="1327270"/>
                </a:lnTo>
                <a:lnTo>
                  <a:pt x="1620873" y="1317138"/>
                </a:lnTo>
                <a:lnTo>
                  <a:pt x="1603803" y="1317138"/>
                </a:lnTo>
                <a:lnTo>
                  <a:pt x="1586291" y="1307007"/>
                </a:lnTo>
                <a:lnTo>
                  <a:pt x="1549904" y="1286743"/>
                </a:lnTo>
                <a:lnTo>
                  <a:pt x="1511649" y="1266479"/>
                </a:lnTo>
                <a:lnTo>
                  <a:pt x="1471459" y="1246216"/>
                </a:lnTo>
                <a:lnTo>
                  <a:pt x="1450619" y="1236084"/>
                </a:lnTo>
                <a:close/>
              </a:path>
              <a:path w="3257550" h="1428750">
                <a:moveTo>
                  <a:pt x="3019689" y="820678"/>
                </a:moveTo>
                <a:lnTo>
                  <a:pt x="2470366" y="820678"/>
                </a:lnTo>
                <a:lnTo>
                  <a:pt x="2422197" y="830810"/>
                </a:lnTo>
                <a:lnTo>
                  <a:pt x="2326356" y="871338"/>
                </a:lnTo>
                <a:lnTo>
                  <a:pt x="2278696" y="881469"/>
                </a:lnTo>
                <a:lnTo>
                  <a:pt x="2136833" y="942260"/>
                </a:lnTo>
                <a:lnTo>
                  <a:pt x="2089939" y="952392"/>
                </a:lnTo>
                <a:lnTo>
                  <a:pt x="1950525" y="1013183"/>
                </a:lnTo>
                <a:lnTo>
                  <a:pt x="1589159" y="1175293"/>
                </a:lnTo>
                <a:lnTo>
                  <a:pt x="1545165" y="1205688"/>
                </a:lnTo>
                <a:lnTo>
                  <a:pt x="1558189" y="1205688"/>
                </a:lnTo>
                <a:lnTo>
                  <a:pt x="1570946" y="1215820"/>
                </a:lnTo>
                <a:lnTo>
                  <a:pt x="1583438" y="1225952"/>
                </a:lnTo>
                <a:lnTo>
                  <a:pt x="1595664" y="1236084"/>
                </a:lnTo>
                <a:lnTo>
                  <a:pt x="1607624" y="1246216"/>
                </a:lnTo>
                <a:lnTo>
                  <a:pt x="2819084" y="1246216"/>
                </a:lnTo>
                <a:lnTo>
                  <a:pt x="2803709" y="1236084"/>
                </a:lnTo>
                <a:lnTo>
                  <a:pt x="2771622" y="1236084"/>
                </a:lnTo>
                <a:lnTo>
                  <a:pt x="2758059" y="1225952"/>
                </a:lnTo>
                <a:lnTo>
                  <a:pt x="2746149" y="1225952"/>
                </a:lnTo>
                <a:lnTo>
                  <a:pt x="2735893" y="1215820"/>
                </a:lnTo>
                <a:lnTo>
                  <a:pt x="2720339" y="1215820"/>
                </a:lnTo>
                <a:lnTo>
                  <a:pt x="2733908" y="1205688"/>
                </a:lnTo>
                <a:lnTo>
                  <a:pt x="2747180" y="1185425"/>
                </a:lnTo>
                <a:lnTo>
                  <a:pt x="2760157" y="1175293"/>
                </a:lnTo>
                <a:lnTo>
                  <a:pt x="2797307" y="1144897"/>
                </a:lnTo>
                <a:lnTo>
                  <a:pt x="2820592" y="1124634"/>
                </a:lnTo>
                <a:lnTo>
                  <a:pt x="2831791" y="1124634"/>
                </a:lnTo>
                <a:lnTo>
                  <a:pt x="2863611" y="1094238"/>
                </a:lnTo>
                <a:lnTo>
                  <a:pt x="2892770" y="1063843"/>
                </a:lnTo>
                <a:lnTo>
                  <a:pt x="2901898" y="1053711"/>
                </a:lnTo>
                <a:lnTo>
                  <a:pt x="2910731" y="1053711"/>
                </a:lnTo>
                <a:lnTo>
                  <a:pt x="2919269" y="1043579"/>
                </a:lnTo>
                <a:lnTo>
                  <a:pt x="2927511" y="1033447"/>
                </a:lnTo>
                <a:lnTo>
                  <a:pt x="2943230" y="1023315"/>
                </a:lnTo>
                <a:lnTo>
                  <a:pt x="2951227" y="1013183"/>
                </a:lnTo>
                <a:lnTo>
                  <a:pt x="2959446" y="1003051"/>
                </a:lnTo>
                <a:lnTo>
                  <a:pt x="2967888" y="992920"/>
                </a:lnTo>
                <a:lnTo>
                  <a:pt x="2976551" y="992920"/>
                </a:lnTo>
                <a:lnTo>
                  <a:pt x="2985433" y="982788"/>
                </a:lnTo>
                <a:lnTo>
                  <a:pt x="3013385" y="952392"/>
                </a:lnTo>
                <a:lnTo>
                  <a:pt x="3043272" y="921997"/>
                </a:lnTo>
                <a:lnTo>
                  <a:pt x="3075061" y="891601"/>
                </a:lnTo>
                <a:lnTo>
                  <a:pt x="3108720" y="861206"/>
                </a:lnTo>
                <a:lnTo>
                  <a:pt x="3120350" y="840942"/>
                </a:lnTo>
                <a:lnTo>
                  <a:pt x="3087293" y="840942"/>
                </a:lnTo>
                <a:lnTo>
                  <a:pt x="3074941" y="830810"/>
                </a:lnTo>
                <a:lnTo>
                  <a:pt x="3034468" y="830810"/>
                </a:lnTo>
                <a:lnTo>
                  <a:pt x="3019689" y="820678"/>
                </a:lnTo>
                <a:close/>
              </a:path>
              <a:path w="3257550" h="1428750">
                <a:moveTo>
                  <a:pt x="3225318" y="445800"/>
                </a:moveTo>
                <a:lnTo>
                  <a:pt x="1649403" y="445800"/>
                </a:lnTo>
                <a:lnTo>
                  <a:pt x="1634011" y="466064"/>
                </a:lnTo>
                <a:lnTo>
                  <a:pt x="1618939" y="486328"/>
                </a:lnTo>
                <a:lnTo>
                  <a:pt x="1604186" y="506591"/>
                </a:lnTo>
                <a:lnTo>
                  <a:pt x="1589752" y="526855"/>
                </a:lnTo>
                <a:lnTo>
                  <a:pt x="1575638" y="536987"/>
                </a:lnTo>
                <a:lnTo>
                  <a:pt x="1548367" y="577514"/>
                </a:lnTo>
                <a:lnTo>
                  <a:pt x="1522373" y="618042"/>
                </a:lnTo>
                <a:lnTo>
                  <a:pt x="1497656" y="668701"/>
                </a:lnTo>
                <a:lnTo>
                  <a:pt x="1485775" y="688965"/>
                </a:lnTo>
                <a:lnTo>
                  <a:pt x="1474214" y="709228"/>
                </a:lnTo>
                <a:lnTo>
                  <a:pt x="1462971" y="729492"/>
                </a:lnTo>
                <a:lnTo>
                  <a:pt x="1452047" y="749756"/>
                </a:lnTo>
                <a:lnTo>
                  <a:pt x="1441442" y="780151"/>
                </a:lnTo>
                <a:lnTo>
                  <a:pt x="1431155" y="800415"/>
                </a:lnTo>
                <a:lnTo>
                  <a:pt x="1421187" y="830810"/>
                </a:lnTo>
                <a:lnTo>
                  <a:pt x="1411538" y="851074"/>
                </a:lnTo>
                <a:lnTo>
                  <a:pt x="1402207" y="881469"/>
                </a:lnTo>
                <a:lnTo>
                  <a:pt x="1389349" y="921997"/>
                </a:lnTo>
                <a:lnTo>
                  <a:pt x="1377772" y="962524"/>
                </a:lnTo>
                <a:lnTo>
                  <a:pt x="1375079" y="982788"/>
                </a:lnTo>
                <a:lnTo>
                  <a:pt x="1372466" y="992920"/>
                </a:lnTo>
                <a:lnTo>
                  <a:pt x="1369934" y="1013183"/>
                </a:lnTo>
                <a:lnTo>
                  <a:pt x="1367482" y="1023315"/>
                </a:lnTo>
                <a:lnTo>
                  <a:pt x="1365112" y="1043579"/>
                </a:lnTo>
                <a:lnTo>
                  <a:pt x="1362822" y="1053711"/>
                </a:lnTo>
                <a:lnTo>
                  <a:pt x="1360613" y="1073974"/>
                </a:lnTo>
                <a:lnTo>
                  <a:pt x="1358485" y="1084106"/>
                </a:lnTo>
                <a:lnTo>
                  <a:pt x="1356439" y="1104370"/>
                </a:lnTo>
                <a:lnTo>
                  <a:pt x="1354474" y="1124634"/>
                </a:lnTo>
                <a:lnTo>
                  <a:pt x="1352590" y="1144897"/>
                </a:lnTo>
                <a:lnTo>
                  <a:pt x="1350788" y="1165161"/>
                </a:lnTo>
                <a:lnTo>
                  <a:pt x="1847575" y="982788"/>
                </a:lnTo>
                <a:lnTo>
                  <a:pt x="1903483" y="972656"/>
                </a:lnTo>
                <a:lnTo>
                  <a:pt x="2015725" y="932129"/>
                </a:lnTo>
                <a:lnTo>
                  <a:pt x="2072059" y="921997"/>
                </a:lnTo>
                <a:lnTo>
                  <a:pt x="2128534" y="901733"/>
                </a:lnTo>
                <a:lnTo>
                  <a:pt x="2185152" y="891601"/>
                </a:lnTo>
                <a:lnTo>
                  <a:pt x="2241911" y="871338"/>
                </a:lnTo>
                <a:lnTo>
                  <a:pt x="2298812" y="861206"/>
                </a:lnTo>
                <a:lnTo>
                  <a:pt x="2355855" y="840942"/>
                </a:lnTo>
                <a:lnTo>
                  <a:pt x="2470366" y="820678"/>
                </a:lnTo>
                <a:lnTo>
                  <a:pt x="3004814" y="820678"/>
                </a:lnTo>
                <a:lnTo>
                  <a:pt x="2991430" y="810547"/>
                </a:lnTo>
                <a:lnTo>
                  <a:pt x="2979535" y="810547"/>
                </a:lnTo>
                <a:lnTo>
                  <a:pt x="2969128" y="800415"/>
                </a:lnTo>
                <a:lnTo>
                  <a:pt x="2960208" y="790283"/>
                </a:lnTo>
                <a:lnTo>
                  <a:pt x="2952774" y="780151"/>
                </a:lnTo>
                <a:lnTo>
                  <a:pt x="2946826" y="780151"/>
                </a:lnTo>
                <a:lnTo>
                  <a:pt x="2982768" y="749756"/>
                </a:lnTo>
                <a:lnTo>
                  <a:pt x="3015830" y="719360"/>
                </a:lnTo>
                <a:lnTo>
                  <a:pt x="3046052" y="688965"/>
                </a:lnTo>
                <a:lnTo>
                  <a:pt x="3073475" y="658569"/>
                </a:lnTo>
                <a:lnTo>
                  <a:pt x="3098138" y="628173"/>
                </a:lnTo>
                <a:lnTo>
                  <a:pt x="3120081" y="597778"/>
                </a:lnTo>
                <a:lnTo>
                  <a:pt x="3126799" y="597778"/>
                </a:lnTo>
                <a:lnTo>
                  <a:pt x="3153248" y="557251"/>
                </a:lnTo>
                <a:lnTo>
                  <a:pt x="3194053" y="496460"/>
                </a:lnTo>
                <a:lnTo>
                  <a:pt x="3221813" y="455932"/>
                </a:lnTo>
                <a:lnTo>
                  <a:pt x="3225318" y="445800"/>
                </a:lnTo>
                <a:close/>
              </a:path>
              <a:path w="3257550" h="1428750">
                <a:moveTo>
                  <a:pt x="3132182" y="830810"/>
                </a:moveTo>
                <a:lnTo>
                  <a:pt x="3110552" y="830810"/>
                </a:lnTo>
                <a:lnTo>
                  <a:pt x="3099149" y="840942"/>
                </a:lnTo>
                <a:lnTo>
                  <a:pt x="3120350" y="840942"/>
                </a:lnTo>
                <a:lnTo>
                  <a:pt x="3132182" y="830810"/>
                </a:lnTo>
                <a:close/>
              </a:path>
              <a:path w="3257550" h="1428750">
                <a:moveTo>
                  <a:pt x="1553404" y="0"/>
                </a:moveTo>
                <a:lnTo>
                  <a:pt x="1535510" y="0"/>
                </a:lnTo>
                <a:lnTo>
                  <a:pt x="1500597" y="20263"/>
                </a:lnTo>
                <a:lnTo>
                  <a:pt x="1483577" y="20263"/>
                </a:lnTo>
                <a:lnTo>
                  <a:pt x="1466849" y="30395"/>
                </a:lnTo>
                <a:lnTo>
                  <a:pt x="1450412" y="30395"/>
                </a:lnTo>
                <a:lnTo>
                  <a:pt x="1434267" y="40527"/>
                </a:lnTo>
                <a:lnTo>
                  <a:pt x="1418413" y="50659"/>
                </a:lnTo>
                <a:lnTo>
                  <a:pt x="1402850" y="50659"/>
                </a:lnTo>
                <a:lnTo>
                  <a:pt x="1387579" y="60791"/>
                </a:lnTo>
                <a:lnTo>
                  <a:pt x="1372599" y="60791"/>
                </a:lnTo>
                <a:lnTo>
                  <a:pt x="1357910" y="70922"/>
                </a:lnTo>
                <a:lnTo>
                  <a:pt x="1343513" y="70922"/>
                </a:lnTo>
                <a:lnTo>
                  <a:pt x="1329407" y="81054"/>
                </a:lnTo>
                <a:lnTo>
                  <a:pt x="1315593" y="91186"/>
                </a:lnTo>
                <a:lnTo>
                  <a:pt x="1302069" y="91186"/>
                </a:lnTo>
                <a:lnTo>
                  <a:pt x="1288837" y="101318"/>
                </a:lnTo>
                <a:lnTo>
                  <a:pt x="1275896" y="101318"/>
                </a:lnTo>
                <a:lnTo>
                  <a:pt x="1263246" y="111450"/>
                </a:lnTo>
                <a:lnTo>
                  <a:pt x="1250888" y="111450"/>
                </a:lnTo>
                <a:lnTo>
                  <a:pt x="1238611" y="121582"/>
                </a:lnTo>
                <a:lnTo>
                  <a:pt x="1226061" y="121582"/>
                </a:lnTo>
                <a:lnTo>
                  <a:pt x="1213240" y="131713"/>
                </a:lnTo>
                <a:lnTo>
                  <a:pt x="1200148" y="141845"/>
                </a:lnTo>
                <a:lnTo>
                  <a:pt x="1186788" y="141845"/>
                </a:lnTo>
                <a:lnTo>
                  <a:pt x="1173161" y="151977"/>
                </a:lnTo>
                <a:lnTo>
                  <a:pt x="1159267" y="162109"/>
                </a:lnTo>
                <a:lnTo>
                  <a:pt x="1145110" y="162109"/>
                </a:lnTo>
                <a:lnTo>
                  <a:pt x="1130689" y="172241"/>
                </a:lnTo>
                <a:lnTo>
                  <a:pt x="1116006" y="182373"/>
                </a:lnTo>
                <a:lnTo>
                  <a:pt x="1101063" y="192504"/>
                </a:lnTo>
                <a:lnTo>
                  <a:pt x="1085862" y="202636"/>
                </a:lnTo>
                <a:lnTo>
                  <a:pt x="1070402" y="212768"/>
                </a:lnTo>
                <a:lnTo>
                  <a:pt x="1054687" y="212768"/>
                </a:lnTo>
                <a:lnTo>
                  <a:pt x="1022494" y="233032"/>
                </a:lnTo>
                <a:lnTo>
                  <a:pt x="989293" y="253295"/>
                </a:lnTo>
                <a:lnTo>
                  <a:pt x="955097" y="273559"/>
                </a:lnTo>
                <a:lnTo>
                  <a:pt x="740364" y="273559"/>
                </a:lnTo>
                <a:lnTo>
                  <a:pt x="731417" y="283691"/>
                </a:lnTo>
                <a:lnTo>
                  <a:pt x="723213" y="293823"/>
                </a:lnTo>
                <a:lnTo>
                  <a:pt x="715753" y="303955"/>
                </a:lnTo>
                <a:lnTo>
                  <a:pt x="709037" y="303955"/>
                </a:lnTo>
                <a:lnTo>
                  <a:pt x="702521" y="314086"/>
                </a:lnTo>
                <a:lnTo>
                  <a:pt x="695643" y="324218"/>
                </a:lnTo>
                <a:lnTo>
                  <a:pt x="688401" y="334350"/>
                </a:lnTo>
                <a:lnTo>
                  <a:pt x="680795" y="344482"/>
                </a:lnTo>
                <a:lnTo>
                  <a:pt x="672824" y="344482"/>
                </a:lnTo>
                <a:lnTo>
                  <a:pt x="664489" y="354614"/>
                </a:lnTo>
                <a:lnTo>
                  <a:pt x="655788" y="364746"/>
                </a:lnTo>
                <a:lnTo>
                  <a:pt x="646722" y="374878"/>
                </a:lnTo>
                <a:lnTo>
                  <a:pt x="637289" y="385009"/>
                </a:lnTo>
                <a:lnTo>
                  <a:pt x="627489" y="405273"/>
                </a:lnTo>
                <a:lnTo>
                  <a:pt x="617322" y="415405"/>
                </a:lnTo>
                <a:lnTo>
                  <a:pt x="606788" y="425537"/>
                </a:lnTo>
                <a:lnTo>
                  <a:pt x="595885" y="435669"/>
                </a:lnTo>
                <a:lnTo>
                  <a:pt x="584613" y="445800"/>
                </a:lnTo>
                <a:lnTo>
                  <a:pt x="560962" y="476196"/>
                </a:lnTo>
                <a:lnTo>
                  <a:pt x="535830" y="506591"/>
                </a:lnTo>
                <a:lnTo>
                  <a:pt x="509213" y="536987"/>
                </a:lnTo>
                <a:lnTo>
                  <a:pt x="1562073" y="536987"/>
                </a:lnTo>
                <a:lnTo>
                  <a:pt x="1574092" y="516723"/>
                </a:lnTo>
                <a:lnTo>
                  <a:pt x="1585795" y="506591"/>
                </a:lnTo>
                <a:lnTo>
                  <a:pt x="1597184" y="496460"/>
                </a:lnTo>
                <a:lnTo>
                  <a:pt x="1629460" y="466064"/>
                </a:lnTo>
                <a:lnTo>
                  <a:pt x="1649403" y="445800"/>
                </a:lnTo>
                <a:lnTo>
                  <a:pt x="3225318" y="445800"/>
                </a:lnTo>
                <a:lnTo>
                  <a:pt x="3228823" y="435669"/>
                </a:lnTo>
                <a:lnTo>
                  <a:pt x="3250021" y="405273"/>
                </a:lnTo>
                <a:lnTo>
                  <a:pt x="3257144" y="395141"/>
                </a:lnTo>
                <a:lnTo>
                  <a:pt x="3235030" y="385009"/>
                </a:lnTo>
                <a:lnTo>
                  <a:pt x="3213384" y="385009"/>
                </a:lnTo>
                <a:lnTo>
                  <a:pt x="3192204" y="374878"/>
                </a:lnTo>
                <a:lnTo>
                  <a:pt x="3171490" y="374878"/>
                </a:lnTo>
                <a:lnTo>
                  <a:pt x="3151243" y="364746"/>
                </a:lnTo>
                <a:lnTo>
                  <a:pt x="2570894" y="364746"/>
                </a:lnTo>
                <a:lnTo>
                  <a:pt x="2573523" y="354614"/>
                </a:lnTo>
                <a:lnTo>
                  <a:pt x="2576476" y="344482"/>
                </a:lnTo>
                <a:lnTo>
                  <a:pt x="2579763" y="334350"/>
                </a:lnTo>
                <a:lnTo>
                  <a:pt x="2583395" y="314086"/>
                </a:lnTo>
                <a:lnTo>
                  <a:pt x="2601591" y="273559"/>
                </a:lnTo>
                <a:lnTo>
                  <a:pt x="2607113" y="263427"/>
                </a:lnTo>
                <a:lnTo>
                  <a:pt x="2610906" y="253295"/>
                </a:lnTo>
                <a:lnTo>
                  <a:pt x="2134062" y="253295"/>
                </a:lnTo>
                <a:lnTo>
                  <a:pt x="2132173" y="243164"/>
                </a:lnTo>
                <a:lnTo>
                  <a:pt x="2131412" y="233032"/>
                </a:lnTo>
                <a:lnTo>
                  <a:pt x="1439914" y="233032"/>
                </a:lnTo>
                <a:lnTo>
                  <a:pt x="1445659" y="222900"/>
                </a:lnTo>
                <a:lnTo>
                  <a:pt x="1451252" y="212768"/>
                </a:lnTo>
                <a:lnTo>
                  <a:pt x="1456693" y="192504"/>
                </a:lnTo>
                <a:lnTo>
                  <a:pt x="1461983" y="182373"/>
                </a:lnTo>
                <a:lnTo>
                  <a:pt x="1481665" y="141845"/>
                </a:lnTo>
                <a:lnTo>
                  <a:pt x="1494897" y="111450"/>
                </a:lnTo>
                <a:lnTo>
                  <a:pt x="1499754" y="101318"/>
                </a:lnTo>
                <a:lnTo>
                  <a:pt x="1521389" y="60791"/>
                </a:lnTo>
                <a:lnTo>
                  <a:pt x="1527350" y="50659"/>
                </a:lnTo>
                <a:lnTo>
                  <a:pt x="1533532" y="30395"/>
                </a:lnTo>
                <a:lnTo>
                  <a:pt x="1539935" y="20263"/>
                </a:lnTo>
                <a:lnTo>
                  <a:pt x="1546559" y="10131"/>
                </a:lnTo>
                <a:lnTo>
                  <a:pt x="1553404" y="0"/>
                </a:lnTo>
                <a:close/>
              </a:path>
              <a:path w="3257550" h="1428750">
                <a:moveTo>
                  <a:pt x="3093300" y="354614"/>
                </a:moveTo>
                <a:lnTo>
                  <a:pt x="2628945" y="354614"/>
                </a:lnTo>
                <a:lnTo>
                  <a:pt x="2609908" y="364746"/>
                </a:lnTo>
                <a:lnTo>
                  <a:pt x="3112148" y="364746"/>
                </a:lnTo>
                <a:lnTo>
                  <a:pt x="3093300" y="354614"/>
                </a:lnTo>
                <a:close/>
              </a:path>
              <a:path w="3257550" h="1428750">
                <a:moveTo>
                  <a:pt x="3039550" y="344482"/>
                </a:moveTo>
                <a:lnTo>
                  <a:pt x="2719384" y="344482"/>
                </a:lnTo>
                <a:lnTo>
                  <a:pt x="2701933" y="354614"/>
                </a:lnTo>
                <a:lnTo>
                  <a:pt x="3057001" y="354614"/>
                </a:lnTo>
                <a:lnTo>
                  <a:pt x="3039550" y="344482"/>
                </a:lnTo>
                <a:close/>
              </a:path>
              <a:path w="3257550" h="1428750">
                <a:moveTo>
                  <a:pt x="2974401" y="334350"/>
                </a:moveTo>
                <a:lnTo>
                  <a:pt x="2817310" y="334350"/>
                </a:lnTo>
                <a:lnTo>
                  <a:pt x="2801801" y="344482"/>
                </a:lnTo>
                <a:lnTo>
                  <a:pt x="2989990" y="344482"/>
                </a:lnTo>
                <a:lnTo>
                  <a:pt x="2974401" y="334350"/>
                </a:lnTo>
                <a:close/>
              </a:path>
              <a:path w="3257550" h="1428750">
                <a:moveTo>
                  <a:pt x="984674" y="81054"/>
                </a:moveTo>
                <a:lnTo>
                  <a:pt x="963829" y="101318"/>
                </a:lnTo>
                <a:lnTo>
                  <a:pt x="943728" y="111450"/>
                </a:lnTo>
                <a:lnTo>
                  <a:pt x="924369" y="131713"/>
                </a:lnTo>
                <a:lnTo>
                  <a:pt x="905754" y="141845"/>
                </a:lnTo>
                <a:lnTo>
                  <a:pt x="887882" y="162109"/>
                </a:lnTo>
                <a:lnTo>
                  <a:pt x="870754" y="172241"/>
                </a:lnTo>
                <a:lnTo>
                  <a:pt x="854369" y="182373"/>
                </a:lnTo>
                <a:lnTo>
                  <a:pt x="838727" y="192504"/>
                </a:lnTo>
                <a:lnTo>
                  <a:pt x="823829" y="202636"/>
                </a:lnTo>
                <a:lnTo>
                  <a:pt x="809674" y="222900"/>
                </a:lnTo>
                <a:lnTo>
                  <a:pt x="796263" y="233032"/>
                </a:lnTo>
                <a:lnTo>
                  <a:pt x="783596" y="243164"/>
                </a:lnTo>
                <a:lnTo>
                  <a:pt x="771672" y="253295"/>
                </a:lnTo>
                <a:lnTo>
                  <a:pt x="760492" y="263427"/>
                </a:lnTo>
                <a:lnTo>
                  <a:pt x="750056" y="273559"/>
                </a:lnTo>
                <a:lnTo>
                  <a:pt x="955097" y="273559"/>
                </a:lnTo>
                <a:lnTo>
                  <a:pt x="957242" y="263427"/>
                </a:lnTo>
                <a:lnTo>
                  <a:pt x="959348" y="253295"/>
                </a:lnTo>
                <a:lnTo>
                  <a:pt x="961420" y="243164"/>
                </a:lnTo>
                <a:lnTo>
                  <a:pt x="963465" y="222900"/>
                </a:lnTo>
                <a:lnTo>
                  <a:pt x="967499" y="202636"/>
                </a:lnTo>
                <a:lnTo>
                  <a:pt x="969501" y="182373"/>
                </a:lnTo>
                <a:lnTo>
                  <a:pt x="984674" y="81054"/>
                </a:lnTo>
                <a:close/>
              </a:path>
              <a:path w="3257550" h="1428750">
                <a:moveTo>
                  <a:pt x="2705252" y="111450"/>
                </a:moveTo>
                <a:lnTo>
                  <a:pt x="2608812" y="111450"/>
                </a:lnTo>
                <a:lnTo>
                  <a:pt x="2591151" y="121582"/>
                </a:lnTo>
                <a:lnTo>
                  <a:pt x="2510982" y="121582"/>
                </a:lnTo>
                <a:lnTo>
                  <a:pt x="2496575" y="131713"/>
                </a:lnTo>
                <a:lnTo>
                  <a:pt x="2432666" y="131713"/>
                </a:lnTo>
                <a:lnTo>
                  <a:pt x="2421509" y="141845"/>
                </a:lnTo>
                <a:lnTo>
                  <a:pt x="2391031" y="141845"/>
                </a:lnTo>
                <a:lnTo>
                  <a:pt x="2380867" y="151977"/>
                </a:lnTo>
                <a:lnTo>
                  <a:pt x="2359420" y="151977"/>
                </a:lnTo>
                <a:lnTo>
                  <a:pt x="2348136" y="162109"/>
                </a:lnTo>
                <a:lnTo>
                  <a:pt x="2324448" y="162109"/>
                </a:lnTo>
                <a:lnTo>
                  <a:pt x="2312044" y="172241"/>
                </a:lnTo>
                <a:lnTo>
                  <a:pt x="2299266" y="172241"/>
                </a:lnTo>
                <a:lnTo>
                  <a:pt x="2286115" y="182373"/>
                </a:lnTo>
                <a:lnTo>
                  <a:pt x="2272590" y="182373"/>
                </a:lnTo>
                <a:lnTo>
                  <a:pt x="2258692" y="192504"/>
                </a:lnTo>
                <a:lnTo>
                  <a:pt x="2244421" y="202636"/>
                </a:lnTo>
                <a:lnTo>
                  <a:pt x="2229776" y="202636"/>
                </a:lnTo>
                <a:lnTo>
                  <a:pt x="2214757" y="212768"/>
                </a:lnTo>
                <a:lnTo>
                  <a:pt x="2199365" y="222900"/>
                </a:lnTo>
                <a:lnTo>
                  <a:pt x="2183600" y="233032"/>
                </a:lnTo>
                <a:lnTo>
                  <a:pt x="2167460" y="233032"/>
                </a:lnTo>
                <a:lnTo>
                  <a:pt x="2150948" y="243164"/>
                </a:lnTo>
                <a:lnTo>
                  <a:pt x="2134062" y="253295"/>
                </a:lnTo>
                <a:lnTo>
                  <a:pt x="2610906" y="253295"/>
                </a:lnTo>
                <a:lnTo>
                  <a:pt x="2615194" y="243164"/>
                </a:lnTo>
                <a:lnTo>
                  <a:pt x="2619977" y="233032"/>
                </a:lnTo>
                <a:lnTo>
                  <a:pt x="2644064" y="192504"/>
                </a:lnTo>
                <a:lnTo>
                  <a:pt x="2667323" y="162109"/>
                </a:lnTo>
                <a:lnTo>
                  <a:pt x="2676064" y="151977"/>
                </a:lnTo>
                <a:lnTo>
                  <a:pt x="2685300" y="131713"/>
                </a:lnTo>
                <a:lnTo>
                  <a:pt x="2695029" y="121582"/>
                </a:lnTo>
                <a:lnTo>
                  <a:pt x="2705252" y="111450"/>
                </a:lnTo>
                <a:close/>
              </a:path>
              <a:path w="3257550" h="1428750">
                <a:moveTo>
                  <a:pt x="2211528" y="60791"/>
                </a:moveTo>
                <a:lnTo>
                  <a:pt x="2159161" y="60791"/>
                </a:lnTo>
                <a:lnTo>
                  <a:pt x="2133910" y="70922"/>
                </a:lnTo>
                <a:lnTo>
                  <a:pt x="2061881" y="70922"/>
                </a:lnTo>
                <a:lnTo>
                  <a:pt x="2039113" y="81054"/>
                </a:lnTo>
                <a:lnTo>
                  <a:pt x="1995442" y="81054"/>
                </a:lnTo>
                <a:lnTo>
                  <a:pt x="1974538" y="91186"/>
                </a:lnTo>
                <a:lnTo>
                  <a:pt x="1915553" y="91186"/>
                </a:lnTo>
                <a:lnTo>
                  <a:pt x="1897134" y="101318"/>
                </a:lnTo>
                <a:lnTo>
                  <a:pt x="1829672" y="101318"/>
                </a:lnTo>
                <a:lnTo>
                  <a:pt x="1814360" y="111450"/>
                </a:lnTo>
                <a:lnTo>
                  <a:pt x="1785104" y="111450"/>
                </a:lnTo>
                <a:lnTo>
                  <a:pt x="1770165" y="121582"/>
                </a:lnTo>
                <a:lnTo>
                  <a:pt x="1739173" y="121582"/>
                </a:lnTo>
                <a:lnTo>
                  <a:pt x="1723126" y="131713"/>
                </a:lnTo>
                <a:lnTo>
                  <a:pt x="1706713" y="131713"/>
                </a:lnTo>
                <a:lnTo>
                  <a:pt x="1689938" y="141845"/>
                </a:lnTo>
                <a:lnTo>
                  <a:pt x="1672803" y="141845"/>
                </a:lnTo>
                <a:lnTo>
                  <a:pt x="1655309" y="151977"/>
                </a:lnTo>
                <a:lnTo>
                  <a:pt x="1637460" y="151977"/>
                </a:lnTo>
                <a:lnTo>
                  <a:pt x="1619258" y="162109"/>
                </a:lnTo>
                <a:lnTo>
                  <a:pt x="1600704" y="172241"/>
                </a:lnTo>
                <a:lnTo>
                  <a:pt x="1581802" y="172241"/>
                </a:lnTo>
                <a:lnTo>
                  <a:pt x="1562553" y="182373"/>
                </a:lnTo>
                <a:lnTo>
                  <a:pt x="1523025" y="202636"/>
                </a:lnTo>
                <a:lnTo>
                  <a:pt x="1482140" y="222900"/>
                </a:lnTo>
                <a:lnTo>
                  <a:pt x="1461193" y="222900"/>
                </a:lnTo>
                <a:lnTo>
                  <a:pt x="1439914" y="233032"/>
                </a:lnTo>
                <a:lnTo>
                  <a:pt x="2131412" y="233032"/>
                </a:lnTo>
                <a:lnTo>
                  <a:pt x="2131817" y="222900"/>
                </a:lnTo>
                <a:lnTo>
                  <a:pt x="2133427" y="212768"/>
                </a:lnTo>
                <a:lnTo>
                  <a:pt x="2136280" y="202636"/>
                </a:lnTo>
                <a:lnTo>
                  <a:pt x="2140414" y="192504"/>
                </a:lnTo>
                <a:lnTo>
                  <a:pt x="2145868" y="172241"/>
                </a:lnTo>
                <a:lnTo>
                  <a:pt x="2152679" y="162109"/>
                </a:lnTo>
                <a:lnTo>
                  <a:pt x="2158180" y="151977"/>
                </a:lnTo>
                <a:lnTo>
                  <a:pt x="2163941" y="141845"/>
                </a:lnTo>
                <a:lnTo>
                  <a:pt x="2182785" y="101318"/>
                </a:lnTo>
                <a:lnTo>
                  <a:pt x="2203956" y="70922"/>
                </a:lnTo>
                <a:lnTo>
                  <a:pt x="2211528" y="60791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02590" y="10838521"/>
            <a:ext cx="3898722" cy="352153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286604" y="10877903"/>
            <a:ext cx="3814709" cy="348215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92620" y="11724494"/>
            <a:ext cx="709295" cy="2602865"/>
          </a:xfrm>
          <a:custGeom>
            <a:avLst/>
            <a:gdLst/>
            <a:ahLst/>
            <a:cxnLst/>
            <a:rect l="l" t="t" r="r" b="b"/>
            <a:pathLst>
              <a:path w="709294" h="2602865">
                <a:moveTo>
                  <a:pt x="1308" y="1458031"/>
                </a:moveTo>
                <a:lnTo>
                  <a:pt x="0" y="1484863"/>
                </a:lnTo>
                <a:lnTo>
                  <a:pt x="118" y="1497447"/>
                </a:lnTo>
                <a:lnTo>
                  <a:pt x="1165" y="1556136"/>
                </a:lnTo>
                <a:lnTo>
                  <a:pt x="2498" y="1616229"/>
                </a:lnTo>
                <a:lnTo>
                  <a:pt x="5563" y="1744849"/>
                </a:lnTo>
                <a:lnTo>
                  <a:pt x="10045" y="1928088"/>
                </a:lnTo>
                <a:lnTo>
                  <a:pt x="438551" y="2426706"/>
                </a:lnTo>
                <a:lnTo>
                  <a:pt x="708691" y="2602814"/>
                </a:lnTo>
                <a:lnTo>
                  <a:pt x="708691" y="1459187"/>
                </a:lnTo>
                <a:lnTo>
                  <a:pt x="2376" y="1459187"/>
                </a:lnTo>
                <a:lnTo>
                  <a:pt x="1809" y="1458388"/>
                </a:lnTo>
                <a:lnTo>
                  <a:pt x="1308" y="1458031"/>
                </a:lnTo>
                <a:close/>
              </a:path>
              <a:path w="709294" h="2602865">
                <a:moveTo>
                  <a:pt x="414792" y="0"/>
                </a:moveTo>
                <a:lnTo>
                  <a:pt x="318550" y="605833"/>
                </a:lnTo>
                <a:lnTo>
                  <a:pt x="182672" y="657505"/>
                </a:lnTo>
                <a:lnTo>
                  <a:pt x="77159" y="957836"/>
                </a:lnTo>
                <a:lnTo>
                  <a:pt x="68487" y="982728"/>
                </a:lnTo>
                <a:lnTo>
                  <a:pt x="66230" y="989292"/>
                </a:lnTo>
                <a:lnTo>
                  <a:pt x="65598" y="991258"/>
                </a:lnTo>
                <a:lnTo>
                  <a:pt x="65385" y="994241"/>
                </a:lnTo>
                <a:lnTo>
                  <a:pt x="64324" y="1003710"/>
                </a:lnTo>
                <a:lnTo>
                  <a:pt x="56955" y="1063809"/>
                </a:lnTo>
                <a:lnTo>
                  <a:pt x="49447" y="1123054"/>
                </a:lnTo>
                <a:lnTo>
                  <a:pt x="40697" y="1190894"/>
                </a:lnTo>
                <a:lnTo>
                  <a:pt x="31422" y="1261545"/>
                </a:lnTo>
                <a:lnTo>
                  <a:pt x="22337" y="1329224"/>
                </a:lnTo>
                <a:lnTo>
                  <a:pt x="14159" y="1388146"/>
                </a:lnTo>
                <a:lnTo>
                  <a:pt x="7603" y="1432528"/>
                </a:lnTo>
                <a:lnTo>
                  <a:pt x="2376" y="1459187"/>
                </a:lnTo>
                <a:lnTo>
                  <a:pt x="708691" y="1459187"/>
                </a:lnTo>
                <a:lnTo>
                  <a:pt x="708691" y="228126"/>
                </a:lnTo>
                <a:lnTo>
                  <a:pt x="414792" y="0"/>
                </a:lnTo>
                <a:close/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575488" y="10965890"/>
            <a:ext cx="2525824" cy="339416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041223" y="13267151"/>
            <a:ext cx="2407285" cy="1093470"/>
          </a:xfrm>
          <a:custGeom>
            <a:avLst/>
            <a:gdLst/>
            <a:ahLst/>
            <a:cxnLst/>
            <a:rect l="l" t="t" r="r" b="b"/>
            <a:pathLst>
              <a:path w="2407284" h="1093469">
                <a:moveTo>
                  <a:pt x="864174" y="0"/>
                </a:moveTo>
                <a:lnTo>
                  <a:pt x="496338" y="300915"/>
                </a:lnTo>
                <a:lnTo>
                  <a:pt x="0" y="431038"/>
                </a:lnTo>
                <a:lnTo>
                  <a:pt x="422132" y="876130"/>
                </a:lnTo>
                <a:lnTo>
                  <a:pt x="380430" y="1015392"/>
                </a:lnTo>
                <a:lnTo>
                  <a:pt x="431007" y="1092905"/>
                </a:lnTo>
                <a:lnTo>
                  <a:pt x="2406699" y="1092905"/>
                </a:lnTo>
                <a:lnTo>
                  <a:pt x="2406301" y="1088159"/>
                </a:lnTo>
                <a:lnTo>
                  <a:pt x="2163816" y="515619"/>
                </a:lnTo>
                <a:lnTo>
                  <a:pt x="1871076" y="374178"/>
                </a:lnTo>
                <a:lnTo>
                  <a:pt x="1564740" y="186871"/>
                </a:lnTo>
                <a:lnTo>
                  <a:pt x="1169903" y="95948"/>
                </a:lnTo>
                <a:lnTo>
                  <a:pt x="864174" y="0"/>
                </a:lnTo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69788" y="12931467"/>
            <a:ext cx="3255645" cy="1428750"/>
          </a:xfrm>
          <a:custGeom>
            <a:avLst/>
            <a:gdLst/>
            <a:ahLst/>
            <a:cxnLst/>
            <a:rect l="l" t="t" r="r" b="b"/>
            <a:pathLst>
              <a:path w="3255644" h="1428750">
                <a:moveTo>
                  <a:pt x="1667125" y="1225952"/>
                </a:moveTo>
                <a:lnTo>
                  <a:pt x="485338" y="1225952"/>
                </a:lnTo>
                <a:lnTo>
                  <a:pt x="470342" y="1236084"/>
                </a:lnTo>
                <a:lnTo>
                  <a:pt x="453201" y="1236084"/>
                </a:lnTo>
                <a:lnTo>
                  <a:pt x="433773" y="1246216"/>
                </a:lnTo>
                <a:lnTo>
                  <a:pt x="334780" y="1246216"/>
                </a:lnTo>
                <a:lnTo>
                  <a:pt x="352490" y="1266479"/>
                </a:lnTo>
                <a:lnTo>
                  <a:pt x="369759" y="1276611"/>
                </a:lnTo>
                <a:lnTo>
                  <a:pt x="386587" y="1296875"/>
                </a:lnTo>
                <a:lnTo>
                  <a:pt x="402975" y="1317138"/>
                </a:lnTo>
                <a:lnTo>
                  <a:pt x="418921" y="1327270"/>
                </a:lnTo>
                <a:lnTo>
                  <a:pt x="434427" y="1347534"/>
                </a:lnTo>
                <a:lnTo>
                  <a:pt x="449493" y="1357666"/>
                </a:lnTo>
                <a:lnTo>
                  <a:pt x="464117" y="1377930"/>
                </a:lnTo>
                <a:lnTo>
                  <a:pt x="478302" y="1388061"/>
                </a:lnTo>
                <a:lnTo>
                  <a:pt x="492045" y="1398193"/>
                </a:lnTo>
                <a:lnTo>
                  <a:pt x="505348" y="1418457"/>
                </a:lnTo>
                <a:lnTo>
                  <a:pt x="518211" y="1428589"/>
                </a:lnTo>
                <a:lnTo>
                  <a:pt x="2188398" y="1428589"/>
                </a:lnTo>
                <a:lnTo>
                  <a:pt x="2174791" y="1418457"/>
                </a:lnTo>
                <a:lnTo>
                  <a:pt x="2161070" y="1418457"/>
                </a:lnTo>
                <a:lnTo>
                  <a:pt x="2133258" y="1398193"/>
                </a:lnTo>
                <a:lnTo>
                  <a:pt x="2119154" y="1398193"/>
                </a:lnTo>
                <a:lnTo>
                  <a:pt x="2090514" y="1377930"/>
                </a:lnTo>
                <a:lnTo>
                  <a:pt x="2075965" y="1367798"/>
                </a:lnTo>
                <a:lnTo>
                  <a:pt x="2061254" y="1367798"/>
                </a:lnTo>
                <a:lnTo>
                  <a:pt x="2046374" y="1357666"/>
                </a:lnTo>
                <a:lnTo>
                  <a:pt x="1280007" y="1357666"/>
                </a:lnTo>
                <a:lnTo>
                  <a:pt x="1264718" y="1347534"/>
                </a:lnTo>
                <a:lnTo>
                  <a:pt x="1223259" y="1347534"/>
                </a:lnTo>
                <a:lnTo>
                  <a:pt x="1210908" y="1337402"/>
                </a:lnTo>
                <a:lnTo>
                  <a:pt x="1188410" y="1337402"/>
                </a:lnTo>
                <a:lnTo>
                  <a:pt x="1178262" y="1327270"/>
                </a:lnTo>
                <a:lnTo>
                  <a:pt x="1417612" y="1327270"/>
                </a:lnTo>
                <a:lnTo>
                  <a:pt x="1437337" y="1317138"/>
                </a:lnTo>
                <a:lnTo>
                  <a:pt x="1477398" y="1317138"/>
                </a:lnTo>
                <a:lnTo>
                  <a:pt x="1518300" y="1296875"/>
                </a:lnTo>
                <a:lnTo>
                  <a:pt x="1548291" y="1296875"/>
                </a:lnTo>
                <a:lnTo>
                  <a:pt x="1557770" y="1286743"/>
                </a:lnTo>
                <a:lnTo>
                  <a:pt x="1567513" y="1286743"/>
                </a:lnTo>
                <a:lnTo>
                  <a:pt x="1577520" y="1276611"/>
                </a:lnTo>
                <a:lnTo>
                  <a:pt x="1587793" y="1276611"/>
                </a:lnTo>
                <a:lnTo>
                  <a:pt x="1598330" y="1266479"/>
                </a:lnTo>
                <a:lnTo>
                  <a:pt x="1609132" y="1266479"/>
                </a:lnTo>
                <a:lnTo>
                  <a:pt x="1620200" y="1256347"/>
                </a:lnTo>
                <a:lnTo>
                  <a:pt x="1631533" y="1256347"/>
                </a:lnTo>
                <a:lnTo>
                  <a:pt x="1643131" y="1246216"/>
                </a:lnTo>
                <a:lnTo>
                  <a:pt x="1654995" y="1236084"/>
                </a:lnTo>
                <a:lnTo>
                  <a:pt x="1667125" y="1225952"/>
                </a:lnTo>
                <a:close/>
              </a:path>
              <a:path w="3255644" h="1428750">
                <a:moveTo>
                  <a:pt x="2664526" y="445800"/>
                </a:moveTo>
                <a:lnTo>
                  <a:pt x="1605606" y="445800"/>
                </a:lnTo>
                <a:lnTo>
                  <a:pt x="1615422" y="455932"/>
                </a:lnTo>
                <a:lnTo>
                  <a:pt x="1646757" y="486328"/>
                </a:lnTo>
                <a:lnTo>
                  <a:pt x="1680925" y="516723"/>
                </a:lnTo>
                <a:lnTo>
                  <a:pt x="1692944" y="536987"/>
                </a:lnTo>
                <a:lnTo>
                  <a:pt x="1705277" y="547119"/>
                </a:lnTo>
                <a:lnTo>
                  <a:pt x="1717925" y="567382"/>
                </a:lnTo>
                <a:lnTo>
                  <a:pt x="1730888" y="577514"/>
                </a:lnTo>
                <a:lnTo>
                  <a:pt x="1757759" y="618042"/>
                </a:lnTo>
                <a:lnTo>
                  <a:pt x="1785888" y="658569"/>
                </a:lnTo>
                <a:lnTo>
                  <a:pt x="1815276" y="699096"/>
                </a:lnTo>
                <a:lnTo>
                  <a:pt x="1830442" y="719360"/>
                </a:lnTo>
                <a:lnTo>
                  <a:pt x="1845923" y="749756"/>
                </a:lnTo>
                <a:lnTo>
                  <a:pt x="1861719" y="770019"/>
                </a:lnTo>
                <a:lnTo>
                  <a:pt x="1870420" y="790283"/>
                </a:lnTo>
                <a:lnTo>
                  <a:pt x="1878867" y="800415"/>
                </a:lnTo>
                <a:lnTo>
                  <a:pt x="1887059" y="820678"/>
                </a:lnTo>
                <a:lnTo>
                  <a:pt x="1894997" y="830810"/>
                </a:lnTo>
                <a:lnTo>
                  <a:pt x="1902680" y="851074"/>
                </a:lnTo>
                <a:lnTo>
                  <a:pt x="1910109" y="871338"/>
                </a:lnTo>
                <a:lnTo>
                  <a:pt x="1917283" y="881469"/>
                </a:lnTo>
                <a:lnTo>
                  <a:pt x="1924204" y="901733"/>
                </a:lnTo>
                <a:lnTo>
                  <a:pt x="1930870" y="921997"/>
                </a:lnTo>
                <a:lnTo>
                  <a:pt x="1937282" y="942260"/>
                </a:lnTo>
                <a:lnTo>
                  <a:pt x="1943440" y="962524"/>
                </a:lnTo>
                <a:lnTo>
                  <a:pt x="1949344" y="992920"/>
                </a:lnTo>
                <a:lnTo>
                  <a:pt x="1954994" y="1013183"/>
                </a:lnTo>
                <a:lnTo>
                  <a:pt x="1960390" y="1033447"/>
                </a:lnTo>
                <a:lnTo>
                  <a:pt x="1965532" y="1063843"/>
                </a:lnTo>
                <a:lnTo>
                  <a:pt x="1970420" y="1084106"/>
                </a:lnTo>
                <a:lnTo>
                  <a:pt x="1975055" y="1114502"/>
                </a:lnTo>
                <a:lnTo>
                  <a:pt x="1979435" y="1134765"/>
                </a:lnTo>
                <a:lnTo>
                  <a:pt x="1983562" y="1165161"/>
                </a:lnTo>
                <a:lnTo>
                  <a:pt x="1987435" y="1195556"/>
                </a:lnTo>
                <a:lnTo>
                  <a:pt x="2064674" y="1225952"/>
                </a:lnTo>
                <a:lnTo>
                  <a:pt x="2089914" y="1246216"/>
                </a:lnTo>
                <a:lnTo>
                  <a:pt x="2188343" y="1286743"/>
                </a:lnTo>
                <a:lnTo>
                  <a:pt x="2212318" y="1307007"/>
                </a:lnTo>
                <a:lnTo>
                  <a:pt x="2305694" y="1347534"/>
                </a:lnTo>
                <a:lnTo>
                  <a:pt x="2328408" y="1367798"/>
                </a:lnTo>
                <a:lnTo>
                  <a:pt x="2395035" y="1398193"/>
                </a:lnTo>
                <a:lnTo>
                  <a:pt x="2416740" y="1418457"/>
                </a:lnTo>
                <a:lnTo>
                  <a:pt x="2438194" y="1428589"/>
                </a:lnTo>
                <a:lnTo>
                  <a:pt x="2459453" y="1428589"/>
                </a:lnTo>
                <a:lnTo>
                  <a:pt x="2459604" y="1418457"/>
                </a:lnTo>
                <a:lnTo>
                  <a:pt x="2459640" y="1398193"/>
                </a:lnTo>
                <a:lnTo>
                  <a:pt x="2459506" y="1388061"/>
                </a:lnTo>
                <a:lnTo>
                  <a:pt x="2459200" y="1367798"/>
                </a:lnTo>
                <a:lnTo>
                  <a:pt x="2458722" y="1347534"/>
                </a:lnTo>
                <a:lnTo>
                  <a:pt x="2458074" y="1327270"/>
                </a:lnTo>
                <a:lnTo>
                  <a:pt x="2457253" y="1317138"/>
                </a:lnTo>
                <a:lnTo>
                  <a:pt x="2456261" y="1296875"/>
                </a:lnTo>
                <a:lnTo>
                  <a:pt x="2455098" y="1286743"/>
                </a:lnTo>
                <a:lnTo>
                  <a:pt x="2453763" y="1266479"/>
                </a:lnTo>
                <a:lnTo>
                  <a:pt x="2452256" y="1246216"/>
                </a:lnTo>
                <a:lnTo>
                  <a:pt x="2450577" y="1236084"/>
                </a:lnTo>
                <a:lnTo>
                  <a:pt x="2448727" y="1225952"/>
                </a:lnTo>
                <a:lnTo>
                  <a:pt x="2446704" y="1205688"/>
                </a:lnTo>
                <a:lnTo>
                  <a:pt x="2444510" y="1195556"/>
                </a:lnTo>
                <a:lnTo>
                  <a:pt x="2442144" y="1175293"/>
                </a:lnTo>
                <a:lnTo>
                  <a:pt x="2439605" y="1165161"/>
                </a:lnTo>
                <a:lnTo>
                  <a:pt x="2436894" y="1155029"/>
                </a:lnTo>
                <a:lnTo>
                  <a:pt x="2434011" y="1144897"/>
                </a:lnTo>
                <a:lnTo>
                  <a:pt x="2430956" y="1124634"/>
                </a:lnTo>
                <a:lnTo>
                  <a:pt x="2422522" y="1094238"/>
                </a:lnTo>
                <a:lnTo>
                  <a:pt x="2413671" y="1063843"/>
                </a:lnTo>
                <a:lnTo>
                  <a:pt x="2404404" y="1043579"/>
                </a:lnTo>
                <a:lnTo>
                  <a:pt x="2394722" y="1013183"/>
                </a:lnTo>
                <a:lnTo>
                  <a:pt x="2384623" y="982788"/>
                </a:lnTo>
                <a:lnTo>
                  <a:pt x="2374108" y="952392"/>
                </a:lnTo>
                <a:lnTo>
                  <a:pt x="2363177" y="921997"/>
                </a:lnTo>
                <a:lnTo>
                  <a:pt x="2351830" y="901733"/>
                </a:lnTo>
                <a:lnTo>
                  <a:pt x="2340067" y="871338"/>
                </a:lnTo>
                <a:lnTo>
                  <a:pt x="2327887" y="840942"/>
                </a:lnTo>
                <a:lnTo>
                  <a:pt x="2315292" y="820678"/>
                </a:lnTo>
                <a:lnTo>
                  <a:pt x="2302279" y="790283"/>
                </a:lnTo>
                <a:lnTo>
                  <a:pt x="2288851" y="770019"/>
                </a:lnTo>
                <a:lnTo>
                  <a:pt x="2275006" y="739624"/>
                </a:lnTo>
                <a:lnTo>
                  <a:pt x="2260745" y="719360"/>
                </a:lnTo>
                <a:lnTo>
                  <a:pt x="2246067" y="699096"/>
                </a:lnTo>
                <a:lnTo>
                  <a:pt x="2230973" y="678833"/>
                </a:lnTo>
                <a:lnTo>
                  <a:pt x="2215463" y="648437"/>
                </a:lnTo>
                <a:lnTo>
                  <a:pt x="2199536" y="628173"/>
                </a:lnTo>
                <a:lnTo>
                  <a:pt x="2183192" y="607910"/>
                </a:lnTo>
                <a:lnTo>
                  <a:pt x="2940125" y="607910"/>
                </a:lnTo>
                <a:lnTo>
                  <a:pt x="2934941" y="597778"/>
                </a:lnTo>
                <a:lnTo>
                  <a:pt x="2919273" y="567382"/>
                </a:lnTo>
                <a:lnTo>
                  <a:pt x="2903489" y="547119"/>
                </a:lnTo>
                <a:lnTo>
                  <a:pt x="2745023" y="547119"/>
                </a:lnTo>
                <a:lnTo>
                  <a:pt x="2731640" y="526855"/>
                </a:lnTo>
                <a:lnTo>
                  <a:pt x="2718618" y="506591"/>
                </a:lnTo>
                <a:lnTo>
                  <a:pt x="2705957" y="496460"/>
                </a:lnTo>
                <a:lnTo>
                  <a:pt x="2693656" y="476196"/>
                </a:lnTo>
                <a:lnTo>
                  <a:pt x="2681715" y="466064"/>
                </a:lnTo>
                <a:lnTo>
                  <a:pt x="2670136" y="455932"/>
                </a:lnTo>
                <a:lnTo>
                  <a:pt x="2664526" y="445800"/>
                </a:lnTo>
                <a:close/>
              </a:path>
              <a:path w="3255644" h="1428750">
                <a:moveTo>
                  <a:pt x="2940125" y="607910"/>
                </a:moveTo>
                <a:lnTo>
                  <a:pt x="2183192" y="607910"/>
                </a:lnTo>
                <a:lnTo>
                  <a:pt x="2193970" y="618042"/>
                </a:lnTo>
                <a:lnTo>
                  <a:pt x="2205036" y="628173"/>
                </a:lnTo>
                <a:lnTo>
                  <a:pt x="2216389" y="638305"/>
                </a:lnTo>
                <a:lnTo>
                  <a:pt x="2228030" y="648437"/>
                </a:lnTo>
                <a:lnTo>
                  <a:pt x="2239959" y="668701"/>
                </a:lnTo>
                <a:lnTo>
                  <a:pt x="2252176" y="678833"/>
                </a:lnTo>
                <a:lnTo>
                  <a:pt x="2264681" y="699096"/>
                </a:lnTo>
                <a:lnTo>
                  <a:pt x="2277473" y="709228"/>
                </a:lnTo>
                <a:lnTo>
                  <a:pt x="2290553" y="729492"/>
                </a:lnTo>
                <a:lnTo>
                  <a:pt x="2303921" y="749756"/>
                </a:lnTo>
                <a:lnTo>
                  <a:pt x="2317576" y="770019"/>
                </a:lnTo>
                <a:lnTo>
                  <a:pt x="2331519" y="790283"/>
                </a:lnTo>
                <a:lnTo>
                  <a:pt x="2345750" y="820678"/>
                </a:lnTo>
                <a:lnTo>
                  <a:pt x="2360268" y="840942"/>
                </a:lnTo>
                <a:lnTo>
                  <a:pt x="2375074" y="861206"/>
                </a:lnTo>
                <a:lnTo>
                  <a:pt x="2390168" y="891601"/>
                </a:lnTo>
                <a:lnTo>
                  <a:pt x="2421218" y="952392"/>
                </a:lnTo>
                <a:lnTo>
                  <a:pt x="2453418" y="1013183"/>
                </a:lnTo>
                <a:lnTo>
                  <a:pt x="2461631" y="1023315"/>
                </a:lnTo>
                <a:lnTo>
                  <a:pt x="2469510" y="1043579"/>
                </a:lnTo>
                <a:lnTo>
                  <a:pt x="2484297" y="1084106"/>
                </a:lnTo>
                <a:lnTo>
                  <a:pt x="2497839" y="1124634"/>
                </a:lnTo>
                <a:lnTo>
                  <a:pt x="2510197" y="1165161"/>
                </a:lnTo>
                <a:lnTo>
                  <a:pt x="2521429" y="1215820"/>
                </a:lnTo>
                <a:lnTo>
                  <a:pt x="2526641" y="1236084"/>
                </a:lnTo>
                <a:lnTo>
                  <a:pt x="2531595" y="1266479"/>
                </a:lnTo>
                <a:lnTo>
                  <a:pt x="2536296" y="1286743"/>
                </a:lnTo>
                <a:lnTo>
                  <a:pt x="2540754" y="1317138"/>
                </a:lnTo>
                <a:lnTo>
                  <a:pt x="2544974" y="1347534"/>
                </a:lnTo>
                <a:lnTo>
                  <a:pt x="2548965" y="1377930"/>
                </a:lnTo>
                <a:lnTo>
                  <a:pt x="2552735" y="1408325"/>
                </a:lnTo>
                <a:lnTo>
                  <a:pt x="2555892" y="1428589"/>
                </a:lnTo>
                <a:lnTo>
                  <a:pt x="2940339" y="1428589"/>
                </a:lnTo>
                <a:lnTo>
                  <a:pt x="2938835" y="1418457"/>
                </a:lnTo>
                <a:lnTo>
                  <a:pt x="2935894" y="1388061"/>
                </a:lnTo>
                <a:lnTo>
                  <a:pt x="2932389" y="1367798"/>
                </a:lnTo>
                <a:lnTo>
                  <a:pt x="2928319" y="1337402"/>
                </a:lnTo>
                <a:lnTo>
                  <a:pt x="2923685" y="1317138"/>
                </a:lnTo>
                <a:lnTo>
                  <a:pt x="2918486" y="1286743"/>
                </a:lnTo>
                <a:lnTo>
                  <a:pt x="2912722" y="1256347"/>
                </a:lnTo>
                <a:lnTo>
                  <a:pt x="2906394" y="1236084"/>
                </a:lnTo>
                <a:lnTo>
                  <a:pt x="2899501" y="1205688"/>
                </a:lnTo>
                <a:lnTo>
                  <a:pt x="2892043" y="1185425"/>
                </a:lnTo>
                <a:lnTo>
                  <a:pt x="2884022" y="1155029"/>
                </a:lnTo>
                <a:lnTo>
                  <a:pt x="2875435" y="1124634"/>
                </a:lnTo>
                <a:lnTo>
                  <a:pt x="2866285" y="1104370"/>
                </a:lnTo>
                <a:lnTo>
                  <a:pt x="2856569" y="1073974"/>
                </a:lnTo>
                <a:lnTo>
                  <a:pt x="2846290" y="1053711"/>
                </a:lnTo>
                <a:lnTo>
                  <a:pt x="2835446" y="1023315"/>
                </a:lnTo>
                <a:lnTo>
                  <a:pt x="2824038" y="1003051"/>
                </a:lnTo>
                <a:lnTo>
                  <a:pt x="2812066" y="972656"/>
                </a:lnTo>
                <a:lnTo>
                  <a:pt x="2799529" y="942260"/>
                </a:lnTo>
                <a:lnTo>
                  <a:pt x="2786429" y="921997"/>
                </a:lnTo>
                <a:lnTo>
                  <a:pt x="2772764" y="891601"/>
                </a:lnTo>
                <a:lnTo>
                  <a:pt x="3084362" y="891601"/>
                </a:lnTo>
                <a:lnTo>
                  <a:pt x="3056101" y="830810"/>
                </a:lnTo>
                <a:lnTo>
                  <a:pt x="3041365" y="800415"/>
                </a:lnTo>
                <a:lnTo>
                  <a:pt x="3026512" y="770019"/>
                </a:lnTo>
                <a:lnTo>
                  <a:pt x="3011542" y="739624"/>
                </a:lnTo>
                <a:lnTo>
                  <a:pt x="2996454" y="719360"/>
                </a:lnTo>
                <a:lnTo>
                  <a:pt x="2981250" y="688965"/>
                </a:lnTo>
                <a:lnTo>
                  <a:pt x="2965930" y="658569"/>
                </a:lnTo>
                <a:lnTo>
                  <a:pt x="2950493" y="628173"/>
                </a:lnTo>
                <a:lnTo>
                  <a:pt x="2940125" y="607910"/>
                </a:lnTo>
                <a:close/>
              </a:path>
              <a:path w="3255644" h="1428750">
                <a:moveTo>
                  <a:pt x="3084362" y="891601"/>
                </a:moveTo>
                <a:lnTo>
                  <a:pt x="2772764" y="891601"/>
                </a:lnTo>
                <a:lnTo>
                  <a:pt x="2791462" y="911865"/>
                </a:lnTo>
                <a:lnTo>
                  <a:pt x="2800898" y="932129"/>
                </a:lnTo>
                <a:lnTo>
                  <a:pt x="2819941" y="952392"/>
                </a:lnTo>
                <a:lnTo>
                  <a:pt x="2829548" y="972656"/>
                </a:lnTo>
                <a:lnTo>
                  <a:pt x="2839213" y="992920"/>
                </a:lnTo>
                <a:lnTo>
                  <a:pt x="2848935" y="1003051"/>
                </a:lnTo>
                <a:lnTo>
                  <a:pt x="2858715" y="1023315"/>
                </a:lnTo>
                <a:lnTo>
                  <a:pt x="2868551" y="1053711"/>
                </a:lnTo>
                <a:lnTo>
                  <a:pt x="2878445" y="1073974"/>
                </a:lnTo>
                <a:lnTo>
                  <a:pt x="2888396" y="1094238"/>
                </a:lnTo>
                <a:lnTo>
                  <a:pt x="2898405" y="1124634"/>
                </a:lnTo>
                <a:lnTo>
                  <a:pt x="2908470" y="1144897"/>
                </a:lnTo>
                <a:lnTo>
                  <a:pt x="2928772" y="1205688"/>
                </a:lnTo>
                <a:lnTo>
                  <a:pt x="2949302" y="1266479"/>
                </a:lnTo>
                <a:lnTo>
                  <a:pt x="2970061" y="1327270"/>
                </a:lnTo>
                <a:lnTo>
                  <a:pt x="2975471" y="1347534"/>
                </a:lnTo>
                <a:lnTo>
                  <a:pt x="2980567" y="1367798"/>
                </a:lnTo>
                <a:lnTo>
                  <a:pt x="2985351" y="1388061"/>
                </a:lnTo>
                <a:lnTo>
                  <a:pt x="2989821" y="1408325"/>
                </a:lnTo>
                <a:lnTo>
                  <a:pt x="2993979" y="1428589"/>
                </a:lnTo>
                <a:lnTo>
                  <a:pt x="3255301" y="1428589"/>
                </a:lnTo>
                <a:lnTo>
                  <a:pt x="3246249" y="1377930"/>
                </a:lnTo>
                <a:lnTo>
                  <a:pt x="3236482" y="1327270"/>
                </a:lnTo>
                <a:lnTo>
                  <a:pt x="3224660" y="1276611"/>
                </a:lnTo>
                <a:lnTo>
                  <a:pt x="3210782" y="1225952"/>
                </a:lnTo>
                <a:lnTo>
                  <a:pt x="3194850" y="1175293"/>
                </a:lnTo>
                <a:lnTo>
                  <a:pt x="3176862" y="1124634"/>
                </a:lnTo>
                <a:lnTo>
                  <a:pt x="3156820" y="1063843"/>
                </a:lnTo>
                <a:lnTo>
                  <a:pt x="3134722" y="1013183"/>
                </a:lnTo>
                <a:lnTo>
                  <a:pt x="3110570" y="952392"/>
                </a:lnTo>
                <a:lnTo>
                  <a:pt x="3084362" y="891601"/>
                </a:lnTo>
                <a:close/>
              </a:path>
              <a:path w="3255644" h="1428750">
                <a:moveTo>
                  <a:pt x="2031318" y="1347534"/>
                </a:moveTo>
                <a:lnTo>
                  <a:pt x="1540399" y="1347534"/>
                </a:lnTo>
                <a:lnTo>
                  <a:pt x="1526287" y="1357666"/>
                </a:lnTo>
                <a:lnTo>
                  <a:pt x="2046374" y="1357666"/>
                </a:lnTo>
                <a:lnTo>
                  <a:pt x="2031318" y="1347534"/>
                </a:lnTo>
                <a:close/>
              </a:path>
              <a:path w="3255644" h="1428750">
                <a:moveTo>
                  <a:pt x="1793481" y="1236084"/>
                </a:moveTo>
                <a:lnTo>
                  <a:pt x="1736661" y="1266479"/>
                </a:lnTo>
                <a:lnTo>
                  <a:pt x="1700503" y="1286743"/>
                </a:lnTo>
                <a:lnTo>
                  <a:pt x="1665723" y="1307007"/>
                </a:lnTo>
                <a:lnTo>
                  <a:pt x="1648850" y="1307007"/>
                </a:lnTo>
                <a:lnTo>
                  <a:pt x="1632322" y="1317138"/>
                </a:lnTo>
                <a:lnTo>
                  <a:pt x="1616138" y="1327270"/>
                </a:lnTo>
                <a:lnTo>
                  <a:pt x="1600300" y="1327270"/>
                </a:lnTo>
                <a:lnTo>
                  <a:pt x="1584807" y="1337402"/>
                </a:lnTo>
                <a:lnTo>
                  <a:pt x="1569659" y="1337402"/>
                </a:lnTo>
                <a:lnTo>
                  <a:pt x="1554856" y="1347534"/>
                </a:lnTo>
                <a:lnTo>
                  <a:pt x="2016079" y="1347534"/>
                </a:lnTo>
                <a:lnTo>
                  <a:pt x="1985025" y="1327270"/>
                </a:lnTo>
                <a:lnTo>
                  <a:pt x="1969196" y="1317138"/>
                </a:lnTo>
                <a:lnTo>
                  <a:pt x="1953158" y="1317138"/>
                </a:lnTo>
                <a:lnTo>
                  <a:pt x="1932047" y="1307007"/>
                </a:lnTo>
                <a:lnTo>
                  <a:pt x="1899321" y="1286743"/>
                </a:lnTo>
                <a:lnTo>
                  <a:pt x="1865321" y="1266479"/>
                </a:lnTo>
                <a:lnTo>
                  <a:pt x="1830042" y="1246216"/>
                </a:lnTo>
                <a:lnTo>
                  <a:pt x="1793481" y="1236084"/>
                </a:lnTo>
                <a:close/>
              </a:path>
              <a:path w="3255644" h="1428750">
                <a:moveTo>
                  <a:pt x="1378749" y="1327270"/>
                </a:moveTo>
                <a:lnTo>
                  <a:pt x="1195038" y="1327270"/>
                </a:lnTo>
                <a:lnTo>
                  <a:pt x="1212686" y="1337402"/>
                </a:lnTo>
                <a:lnTo>
                  <a:pt x="1359602" y="1337402"/>
                </a:lnTo>
                <a:lnTo>
                  <a:pt x="1378749" y="1327270"/>
                </a:lnTo>
                <a:close/>
              </a:path>
              <a:path w="3255644" h="1428750">
                <a:moveTo>
                  <a:pt x="143929" y="830810"/>
                </a:moveTo>
                <a:lnTo>
                  <a:pt x="121282" y="830810"/>
                </a:lnTo>
                <a:lnTo>
                  <a:pt x="133335" y="840942"/>
                </a:lnTo>
                <a:lnTo>
                  <a:pt x="145163" y="851074"/>
                </a:lnTo>
                <a:lnTo>
                  <a:pt x="156766" y="871338"/>
                </a:lnTo>
                <a:lnTo>
                  <a:pt x="168144" y="881469"/>
                </a:lnTo>
                <a:lnTo>
                  <a:pt x="179297" y="891601"/>
                </a:lnTo>
                <a:lnTo>
                  <a:pt x="211405" y="921997"/>
                </a:lnTo>
                <a:lnTo>
                  <a:pt x="241485" y="952392"/>
                </a:lnTo>
                <a:lnTo>
                  <a:pt x="269539" y="982788"/>
                </a:lnTo>
                <a:lnTo>
                  <a:pt x="278439" y="992920"/>
                </a:lnTo>
                <a:lnTo>
                  <a:pt x="287114" y="992920"/>
                </a:lnTo>
                <a:lnTo>
                  <a:pt x="295564" y="1003051"/>
                </a:lnTo>
                <a:lnTo>
                  <a:pt x="303789" y="1013183"/>
                </a:lnTo>
                <a:lnTo>
                  <a:pt x="311788" y="1023315"/>
                </a:lnTo>
                <a:lnTo>
                  <a:pt x="327508" y="1033447"/>
                </a:lnTo>
                <a:lnTo>
                  <a:pt x="335747" y="1043579"/>
                </a:lnTo>
                <a:lnTo>
                  <a:pt x="344280" y="1053711"/>
                </a:lnTo>
                <a:lnTo>
                  <a:pt x="353105" y="1063843"/>
                </a:lnTo>
                <a:lnTo>
                  <a:pt x="362221" y="1063843"/>
                </a:lnTo>
                <a:lnTo>
                  <a:pt x="371626" y="1073974"/>
                </a:lnTo>
                <a:lnTo>
                  <a:pt x="401569" y="1104370"/>
                </a:lnTo>
                <a:lnTo>
                  <a:pt x="422958" y="1124634"/>
                </a:lnTo>
                <a:lnTo>
                  <a:pt x="434077" y="1124634"/>
                </a:lnTo>
                <a:lnTo>
                  <a:pt x="445477" y="1134765"/>
                </a:lnTo>
                <a:lnTo>
                  <a:pt x="457158" y="1144897"/>
                </a:lnTo>
                <a:lnTo>
                  <a:pt x="469118" y="1155029"/>
                </a:lnTo>
                <a:lnTo>
                  <a:pt x="481357" y="1165161"/>
                </a:lnTo>
                <a:lnTo>
                  <a:pt x="506663" y="1195556"/>
                </a:lnTo>
                <a:lnTo>
                  <a:pt x="533068" y="1215820"/>
                </a:lnTo>
                <a:lnTo>
                  <a:pt x="518862" y="1215820"/>
                </a:lnTo>
                <a:lnTo>
                  <a:pt x="509457" y="1225952"/>
                </a:lnTo>
                <a:lnTo>
                  <a:pt x="1679520" y="1225952"/>
                </a:lnTo>
                <a:lnTo>
                  <a:pt x="1692181" y="1215820"/>
                </a:lnTo>
                <a:lnTo>
                  <a:pt x="1705109" y="1205688"/>
                </a:lnTo>
                <a:lnTo>
                  <a:pt x="1718303" y="1195556"/>
                </a:lnTo>
                <a:lnTo>
                  <a:pt x="1165618" y="952392"/>
                </a:lnTo>
                <a:lnTo>
                  <a:pt x="1118545" y="942260"/>
                </a:lnTo>
                <a:lnTo>
                  <a:pt x="976388" y="881469"/>
                </a:lnTo>
                <a:lnTo>
                  <a:pt x="928689" y="871338"/>
                </a:lnTo>
                <a:lnTo>
                  <a:pt x="856828" y="840942"/>
                </a:lnTo>
                <a:lnTo>
                  <a:pt x="155772" y="840942"/>
                </a:lnTo>
                <a:lnTo>
                  <a:pt x="143929" y="830810"/>
                </a:lnTo>
                <a:close/>
              </a:path>
              <a:path w="3255644" h="1428750">
                <a:moveTo>
                  <a:pt x="730196" y="121582"/>
                </a:moveTo>
                <a:lnTo>
                  <a:pt x="558669" y="121582"/>
                </a:lnTo>
                <a:lnTo>
                  <a:pt x="568231" y="131713"/>
                </a:lnTo>
                <a:lnTo>
                  <a:pt x="577330" y="141845"/>
                </a:lnTo>
                <a:lnTo>
                  <a:pt x="585970" y="162109"/>
                </a:lnTo>
                <a:lnTo>
                  <a:pt x="594154" y="172241"/>
                </a:lnTo>
                <a:lnTo>
                  <a:pt x="601885" y="182373"/>
                </a:lnTo>
                <a:lnTo>
                  <a:pt x="628360" y="222900"/>
                </a:lnTo>
                <a:lnTo>
                  <a:pt x="647880" y="263427"/>
                </a:lnTo>
                <a:lnTo>
                  <a:pt x="651699" y="263427"/>
                </a:lnTo>
                <a:lnTo>
                  <a:pt x="656766" y="273559"/>
                </a:lnTo>
                <a:lnTo>
                  <a:pt x="661515" y="293823"/>
                </a:lnTo>
                <a:lnTo>
                  <a:pt x="665944" y="303955"/>
                </a:lnTo>
                <a:lnTo>
                  <a:pt x="670053" y="314086"/>
                </a:lnTo>
                <a:lnTo>
                  <a:pt x="673841" y="324218"/>
                </a:lnTo>
                <a:lnTo>
                  <a:pt x="677308" y="334350"/>
                </a:lnTo>
                <a:lnTo>
                  <a:pt x="680452" y="354614"/>
                </a:lnTo>
                <a:lnTo>
                  <a:pt x="683272" y="364746"/>
                </a:lnTo>
                <a:lnTo>
                  <a:pt x="685767" y="374878"/>
                </a:lnTo>
                <a:lnTo>
                  <a:pt x="64116" y="374878"/>
                </a:lnTo>
                <a:lnTo>
                  <a:pt x="43181" y="385009"/>
                </a:lnTo>
                <a:lnTo>
                  <a:pt x="21809" y="385009"/>
                </a:lnTo>
                <a:lnTo>
                  <a:pt x="0" y="395141"/>
                </a:lnTo>
                <a:lnTo>
                  <a:pt x="14199" y="415405"/>
                </a:lnTo>
                <a:lnTo>
                  <a:pt x="21257" y="435669"/>
                </a:lnTo>
                <a:lnTo>
                  <a:pt x="63016" y="496460"/>
                </a:lnTo>
                <a:lnTo>
                  <a:pt x="103771" y="557251"/>
                </a:lnTo>
                <a:lnTo>
                  <a:pt x="129914" y="597778"/>
                </a:lnTo>
                <a:lnTo>
                  <a:pt x="136377" y="607910"/>
                </a:lnTo>
                <a:lnTo>
                  <a:pt x="143164" y="618042"/>
                </a:lnTo>
                <a:lnTo>
                  <a:pt x="150275" y="618042"/>
                </a:lnTo>
                <a:lnTo>
                  <a:pt x="157708" y="628173"/>
                </a:lnTo>
                <a:lnTo>
                  <a:pt x="181943" y="658569"/>
                </a:lnTo>
                <a:lnTo>
                  <a:pt x="209074" y="688965"/>
                </a:lnTo>
                <a:lnTo>
                  <a:pt x="239092" y="719360"/>
                </a:lnTo>
                <a:lnTo>
                  <a:pt x="271988" y="749756"/>
                </a:lnTo>
                <a:lnTo>
                  <a:pt x="307754" y="780151"/>
                </a:lnTo>
                <a:lnTo>
                  <a:pt x="302276" y="780151"/>
                </a:lnTo>
                <a:lnTo>
                  <a:pt x="295451" y="790283"/>
                </a:lnTo>
                <a:lnTo>
                  <a:pt x="287171" y="800415"/>
                </a:lnTo>
                <a:lnTo>
                  <a:pt x="277329" y="810547"/>
                </a:lnTo>
                <a:lnTo>
                  <a:pt x="265817" y="810547"/>
                </a:lnTo>
                <a:lnTo>
                  <a:pt x="252527" y="820678"/>
                </a:lnTo>
                <a:lnTo>
                  <a:pt x="784654" y="820678"/>
                </a:lnTo>
                <a:lnTo>
                  <a:pt x="899165" y="840942"/>
                </a:lnTo>
                <a:lnTo>
                  <a:pt x="956207" y="861206"/>
                </a:lnTo>
                <a:lnTo>
                  <a:pt x="1013108" y="871338"/>
                </a:lnTo>
                <a:lnTo>
                  <a:pt x="1069867" y="891601"/>
                </a:lnTo>
                <a:lnTo>
                  <a:pt x="1126483" y="901733"/>
                </a:lnTo>
                <a:lnTo>
                  <a:pt x="1182958" y="921997"/>
                </a:lnTo>
                <a:lnTo>
                  <a:pt x="1239291" y="932129"/>
                </a:lnTo>
                <a:lnTo>
                  <a:pt x="1351532" y="972656"/>
                </a:lnTo>
                <a:lnTo>
                  <a:pt x="1407439" y="982788"/>
                </a:lnTo>
                <a:lnTo>
                  <a:pt x="1904222" y="1165161"/>
                </a:lnTo>
                <a:lnTo>
                  <a:pt x="1902420" y="1144897"/>
                </a:lnTo>
                <a:lnTo>
                  <a:pt x="1900536" y="1124634"/>
                </a:lnTo>
                <a:lnTo>
                  <a:pt x="1898571" y="1104370"/>
                </a:lnTo>
                <a:lnTo>
                  <a:pt x="1896525" y="1084106"/>
                </a:lnTo>
                <a:lnTo>
                  <a:pt x="1894397" y="1073974"/>
                </a:lnTo>
                <a:lnTo>
                  <a:pt x="1892188" y="1053711"/>
                </a:lnTo>
                <a:lnTo>
                  <a:pt x="1889898" y="1043579"/>
                </a:lnTo>
                <a:lnTo>
                  <a:pt x="1887528" y="1023315"/>
                </a:lnTo>
                <a:lnTo>
                  <a:pt x="1885076" y="1013183"/>
                </a:lnTo>
                <a:lnTo>
                  <a:pt x="1882544" y="992920"/>
                </a:lnTo>
                <a:lnTo>
                  <a:pt x="1879931" y="982788"/>
                </a:lnTo>
                <a:lnTo>
                  <a:pt x="1877237" y="962524"/>
                </a:lnTo>
                <a:lnTo>
                  <a:pt x="1865660" y="921997"/>
                </a:lnTo>
                <a:lnTo>
                  <a:pt x="1852803" y="881469"/>
                </a:lnTo>
                <a:lnTo>
                  <a:pt x="1843473" y="851074"/>
                </a:lnTo>
                <a:lnTo>
                  <a:pt x="1833825" y="830810"/>
                </a:lnTo>
                <a:lnTo>
                  <a:pt x="1823858" y="800415"/>
                </a:lnTo>
                <a:lnTo>
                  <a:pt x="1813572" y="780151"/>
                </a:lnTo>
                <a:lnTo>
                  <a:pt x="1792043" y="729492"/>
                </a:lnTo>
                <a:lnTo>
                  <a:pt x="1769239" y="688965"/>
                </a:lnTo>
                <a:lnTo>
                  <a:pt x="1757358" y="668701"/>
                </a:lnTo>
                <a:lnTo>
                  <a:pt x="1745159" y="638305"/>
                </a:lnTo>
                <a:lnTo>
                  <a:pt x="1719802" y="597778"/>
                </a:lnTo>
                <a:lnTo>
                  <a:pt x="1693169" y="557251"/>
                </a:lnTo>
                <a:lnTo>
                  <a:pt x="1665259" y="526855"/>
                </a:lnTo>
                <a:lnTo>
                  <a:pt x="1650825" y="506591"/>
                </a:lnTo>
                <a:lnTo>
                  <a:pt x="1636071" y="486328"/>
                </a:lnTo>
                <a:lnTo>
                  <a:pt x="1620999" y="466064"/>
                </a:lnTo>
                <a:lnTo>
                  <a:pt x="1605606" y="445800"/>
                </a:lnTo>
                <a:lnTo>
                  <a:pt x="2664526" y="445800"/>
                </a:lnTo>
                <a:lnTo>
                  <a:pt x="2658917" y="435669"/>
                </a:lnTo>
                <a:lnTo>
                  <a:pt x="2648059" y="425537"/>
                </a:lnTo>
                <a:lnTo>
                  <a:pt x="2637563" y="415405"/>
                </a:lnTo>
                <a:lnTo>
                  <a:pt x="2627428" y="405273"/>
                </a:lnTo>
                <a:lnTo>
                  <a:pt x="2617654" y="385009"/>
                </a:lnTo>
                <a:lnTo>
                  <a:pt x="2608242" y="374878"/>
                </a:lnTo>
                <a:lnTo>
                  <a:pt x="2599191" y="364746"/>
                </a:lnTo>
                <a:lnTo>
                  <a:pt x="2590502" y="354614"/>
                </a:lnTo>
                <a:lnTo>
                  <a:pt x="2582175" y="344482"/>
                </a:lnTo>
                <a:lnTo>
                  <a:pt x="2574210" y="344482"/>
                </a:lnTo>
                <a:lnTo>
                  <a:pt x="2566607" y="334350"/>
                </a:lnTo>
                <a:lnTo>
                  <a:pt x="2559367" y="324218"/>
                </a:lnTo>
                <a:lnTo>
                  <a:pt x="2552488" y="314086"/>
                </a:lnTo>
                <a:lnTo>
                  <a:pt x="2545973" y="303955"/>
                </a:lnTo>
                <a:lnTo>
                  <a:pt x="2539259" y="303955"/>
                </a:lnTo>
                <a:lnTo>
                  <a:pt x="2531802" y="293823"/>
                </a:lnTo>
                <a:lnTo>
                  <a:pt x="2523603" y="283691"/>
                </a:lnTo>
                <a:lnTo>
                  <a:pt x="2301846" y="283691"/>
                </a:lnTo>
                <a:lnTo>
                  <a:pt x="2267126" y="263427"/>
                </a:lnTo>
                <a:lnTo>
                  <a:pt x="2250178" y="253295"/>
                </a:lnTo>
                <a:lnTo>
                  <a:pt x="1120909" y="253295"/>
                </a:lnTo>
                <a:lnTo>
                  <a:pt x="1104030" y="243164"/>
                </a:lnTo>
                <a:lnTo>
                  <a:pt x="1087524" y="233032"/>
                </a:lnTo>
                <a:lnTo>
                  <a:pt x="1071390" y="233032"/>
                </a:lnTo>
                <a:lnTo>
                  <a:pt x="1055630" y="222900"/>
                </a:lnTo>
                <a:lnTo>
                  <a:pt x="1040242" y="212768"/>
                </a:lnTo>
                <a:lnTo>
                  <a:pt x="1025227" y="202636"/>
                </a:lnTo>
                <a:lnTo>
                  <a:pt x="1010585" y="202636"/>
                </a:lnTo>
                <a:lnTo>
                  <a:pt x="996316" y="192504"/>
                </a:lnTo>
                <a:lnTo>
                  <a:pt x="982421" y="182373"/>
                </a:lnTo>
                <a:lnTo>
                  <a:pt x="968898" y="182373"/>
                </a:lnTo>
                <a:lnTo>
                  <a:pt x="955748" y="172241"/>
                </a:lnTo>
                <a:lnTo>
                  <a:pt x="942971" y="172241"/>
                </a:lnTo>
                <a:lnTo>
                  <a:pt x="930567" y="162109"/>
                </a:lnTo>
                <a:lnTo>
                  <a:pt x="906879" y="162109"/>
                </a:lnTo>
                <a:lnTo>
                  <a:pt x="895595" y="151977"/>
                </a:lnTo>
                <a:lnTo>
                  <a:pt x="874145" y="151977"/>
                </a:lnTo>
                <a:lnTo>
                  <a:pt x="863980" y="141845"/>
                </a:lnTo>
                <a:lnTo>
                  <a:pt x="833510" y="141845"/>
                </a:lnTo>
                <a:lnTo>
                  <a:pt x="822375" y="131713"/>
                </a:lnTo>
                <a:lnTo>
                  <a:pt x="744843" y="131713"/>
                </a:lnTo>
                <a:lnTo>
                  <a:pt x="730196" y="121582"/>
                </a:lnTo>
                <a:close/>
              </a:path>
              <a:path w="3255644" h="1428750">
                <a:moveTo>
                  <a:pt x="784654" y="820678"/>
                </a:moveTo>
                <a:lnTo>
                  <a:pt x="237351" y="820678"/>
                </a:lnTo>
                <a:lnTo>
                  <a:pt x="220181" y="830810"/>
                </a:lnTo>
                <a:lnTo>
                  <a:pt x="180497" y="830810"/>
                </a:lnTo>
                <a:lnTo>
                  <a:pt x="167961" y="840942"/>
                </a:lnTo>
                <a:lnTo>
                  <a:pt x="856828" y="840942"/>
                </a:lnTo>
                <a:lnTo>
                  <a:pt x="832822" y="830810"/>
                </a:lnTo>
                <a:lnTo>
                  <a:pt x="784654" y="820678"/>
                </a:lnTo>
                <a:close/>
              </a:path>
              <a:path w="3255644" h="1428750">
                <a:moveTo>
                  <a:pt x="2739385" y="293823"/>
                </a:moveTo>
                <a:lnTo>
                  <a:pt x="2748152" y="334350"/>
                </a:lnTo>
                <a:lnTo>
                  <a:pt x="2751902" y="364746"/>
                </a:lnTo>
                <a:lnTo>
                  <a:pt x="2753631" y="374878"/>
                </a:lnTo>
                <a:lnTo>
                  <a:pt x="2755267" y="385009"/>
                </a:lnTo>
                <a:lnTo>
                  <a:pt x="2756813" y="405273"/>
                </a:lnTo>
                <a:lnTo>
                  <a:pt x="2758272" y="415405"/>
                </a:lnTo>
                <a:lnTo>
                  <a:pt x="2759241" y="425537"/>
                </a:lnTo>
                <a:lnTo>
                  <a:pt x="2759701" y="445800"/>
                </a:lnTo>
                <a:lnTo>
                  <a:pt x="2759652" y="455932"/>
                </a:lnTo>
                <a:lnTo>
                  <a:pt x="2759093" y="466064"/>
                </a:lnTo>
                <a:lnTo>
                  <a:pt x="2758025" y="486328"/>
                </a:lnTo>
                <a:lnTo>
                  <a:pt x="2756446" y="496460"/>
                </a:lnTo>
                <a:lnTo>
                  <a:pt x="2754357" y="506591"/>
                </a:lnTo>
                <a:lnTo>
                  <a:pt x="2751757" y="516723"/>
                </a:lnTo>
                <a:lnTo>
                  <a:pt x="2748646" y="526855"/>
                </a:lnTo>
                <a:lnTo>
                  <a:pt x="2745023" y="547119"/>
                </a:lnTo>
                <a:lnTo>
                  <a:pt x="2903489" y="547119"/>
                </a:lnTo>
                <a:lnTo>
                  <a:pt x="2887591" y="516723"/>
                </a:lnTo>
                <a:lnTo>
                  <a:pt x="2871578" y="486328"/>
                </a:lnTo>
                <a:lnTo>
                  <a:pt x="2855451" y="466064"/>
                </a:lnTo>
                <a:lnTo>
                  <a:pt x="2839210" y="435669"/>
                </a:lnTo>
                <a:lnTo>
                  <a:pt x="2822855" y="415405"/>
                </a:lnTo>
                <a:lnTo>
                  <a:pt x="2806387" y="385009"/>
                </a:lnTo>
                <a:lnTo>
                  <a:pt x="2789805" y="364746"/>
                </a:lnTo>
                <a:lnTo>
                  <a:pt x="2773111" y="334350"/>
                </a:lnTo>
                <a:lnTo>
                  <a:pt x="2739385" y="293823"/>
                </a:lnTo>
                <a:close/>
              </a:path>
              <a:path w="3255644" h="1428750">
                <a:moveTo>
                  <a:pt x="646305" y="364746"/>
                </a:moveTo>
                <a:lnTo>
                  <a:pt x="104666" y="364746"/>
                </a:lnTo>
                <a:lnTo>
                  <a:pt x="84612" y="374878"/>
                </a:lnTo>
                <a:lnTo>
                  <a:pt x="665868" y="374878"/>
                </a:lnTo>
                <a:lnTo>
                  <a:pt x="646305" y="364746"/>
                </a:lnTo>
                <a:close/>
              </a:path>
              <a:path w="3255644" h="1428750">
                <a:moveTo>
                  <a:pt x="589633" y="354614"/>
                </a:moveTo>
                <a:lnTo>
                  <a:pt x="162171" y="354614"/>
                </a:lnTo>
                <a:lnTo>
                  <a:pt x="143448" y="364746"/>
                </a:lnTo>
                <a:lnTo>
                  <a:pt x="608187" y="364746"/>
                </a:lnTo>
                <a:lnTo>
                  <a:pt x="589633" y="354614"/>
                </a:lnTo>
                <a:close/>
              </a:path>
              <a:path w="3255644" h="1428750">
                <a:moveTo>
                  <a:pt x="518771" y="344482"/>
                </a:moveTo>
                <a:lnTo>
                  <a:pt x="215654" y="344482"/>
                </a:lnTo>
                <a:lnTo>
                  <a:pt x="198276" y="354614"/>
                </a:lnTo>
                <a:lnTo>
                  <a:pt x="535983" y="354614"/>
                </a:lnTo>
                <a:lnTo>
                  <a:pt x="518771" y="344482"/>
                </a:lnTo>
                <a:close/>
              </a:path>
              <a:path w="3255644" h="1428750">
                <a:moveTo>
                  <a:pt x="437745" y="334350"/>
                </a:moveTo>
                <a:lnTo>
                  <a:pt x="280642" y="334350"/>
                </a:lnTo>
                <a:lnTo>
                  <a:pt x="265077" y="344482"/>
                </a:lnTo>
                <a:lnTo>
                  <a:pt x="453279" y="344482"/>
                </a:lnTo>
                <a:lnTo>
                  <a:pt x="437745" y="334350"/>
                </a:lnTo>
                <a:close/>
              </a:path>
              <a:path w="3255644" h="1428750">
                <a:moveTo>
                  <a:pt x="2272020" y="91186"/>
                </a:moveTo>
                <a:lnTo>
                  <a:pt x="2287171" y="192504"/>
                </a:lnTo>
                <a:lnTo>
                  <a:pt x="2289102" y="212768"/>
                </a:lnTo>
                <a:lnTo>
                  <a:pt x="2291088" y="222900"/>
                </a:lnTo>
                <a:lnTo>
                  <a:pt x="2293129" y="233032"/>
                </a:lnTo>
                <a:lnTo>
                  <a:pt x="2295225" y="253295"/>
                </a:lnTo>
                <a:lnTo>
                  <a:pt x="2297377" y="263427"/>
                </a:lnTo>
                <a:lnTo>
                  <a:pt x="2299584" y="273559"/>
                </a:lnTo>
                <a:lnTo>
                  <a:pt x="2301846" y="283691"/>
                </a:lnTo>
                <a:lnTo>
                  <a:pt x="2523603" y="283691"/>
                </a:lnTo>
                <a:lnTo>
                  <a:pt x="2514664" y="273559"/>
                </a:lnTo>
                <a:lnTo>
                  <a:pt x="2504985" y="273559"/>
                </a:lnTo>
                <a:lnTo>
                  <a:pt x="2494569" y="263427"/>
                </a:lnTo>
                <a:lnTo>
                  <a:pt x="2458908" y="233032"/>
                </a:lnTo>
                <a:lnTo>
                  <a:pt x="2416654" y="202636"/>
                </a:lnTo>
                <a:lnTo>
                  <a:pt x="2401111" y="182373"/>
                </a:lnTo>
                <a:lnTo>
                  <a:pt x="2384840" y="172241"/>
                </a:lnTo>
                <a:lnTo>
                  <a:pt x="2367844" y="162109"/>
                </a:lnTo>
                <a:lnTo>
                  <a:pt x="2350123" y="151977"/>
                </a:lnTo>
                <a:lnTo>
                  <a:pt x="2331679" y="131713"/>
                </a:lnTo>
                <a:lnTo>
                  <a:pt x="2312513" y="121582"/>
                </a:lnTo>
                <a:lnTo>
                  <a:pt x="2292626" y="111450"/>
                </a:lnTo>
                <a:lnTo>
                  <a:pt x="2272020" y="91186"/>
                </a:lnTo>
                <a:close/>
              </a:path>
              <a:path w="3255644" h="1428750">
                <a:moveTo>
                  <a:pt x="1070869" y="60791"/>
                </a:moveTo>
                <a:lnTo>
                  <a:pt x="1044522" y="60791"/>
                </a:lnTo>
                <a:lnTo>
                  <a:pt x="1051687" y="70922"/>
                </a:lnTo>
                <a:lnTo>
                  <a:pt x="1058638" y="81054"/>
                </a:lnTo>
                <a:lnTo>
                  <a:pt x="1084618" y="121582"/>
                </a:lnTo>
                <a:lnTo>
                  <a:pt x="1096729" y="151977"/>
                </a:lnTo>
                <a:lnTo>
                  <a:pt x="1102619" y="162109"/>
                </a:lnTo>
                <a:lnTo>
                  <a:pt x="1108419" y="172241"/>
                </a:lnTo>
                <a:lnTo>
                  <a:pt x="1114003" y="182373"/>
                </a:lnTo>
                <a:lnTo>
                  <a:pt x="1118321" y="202636"/>
                </a:lnTo>
                <a:lnTo>
                  <a:pt x="1121374" y="212768"/>
                </a:lnTo>
                <a:lnTo>
                  <a:pt x="1123159" y="222900"/>
                </a:lnTo>
                <a:lnTo>
                  <a:pt x="1123677" y="233032"/>
                </a:lnTo>
                <a:lnTo>
                  <a:pt x="1122928" y="243164"/>
                </a:lnTo>
                <a:lnTo>
                  <a:pt x="1120909" y="253295"/>
                </a:lnTo>
                <a:lnTo>
                  <a:pt x="2250178" y="253295"/>
                </a:lnTo>
                <a:lnTo>
                  <a:pt x="2233506" y="243164"/>
                </a:lnTo>
                <a:lnTo>
                  <a:pt x="1818061" y="243164"/>
                </a:lnTo>
                <a:lnTo>
                  <a:pt x="1775032" y="222900"/>
                </a:lnTo>
                <a:lnTo>
                  <a:pt x="1733504" y="202636"/>
                </a:lnTo>
                <a:lnTo>
                  <a:pt x="1693476" y="182373"/>
                </a:lnTo>
                <a:lnTo>
                  <a:pt x="1674025" y="182373"/>
                </a:lnTo>
                <a:lnTo>
                  <a:pt x="1654949" y="172241"/>
                </a:lnTo>
                <a:lnTo>
                  <a:pt x="1636249" y="162109"/>
                </a:lnTo>
                <a:lnTo>
                  <a:pt x="1617924" y="151977"/>
                </a:lnTo>
                <a:lnTo>
                  <a:pt x="1599975" y="151977"/>
                </a:lnTo>
                <a:lnTo>
                  <a:pt x="1582401" y="141845"/>
                </a:lnTo>
                <a:lnTo>
                  <a:pt x="1565203" y="141845"/>
                </a:lnTo>
                <a:lnTo>
                  <a:pt x="1548381" y="131713"/>
                </a:lnTo>
                <a:lnTo>
                  <a:pt x="1531935" y="131713"/>
                </a:lnTo>
                <a:lnTo>
                  <a:pt x="1515864" y="121582"/>
                </a:lnTo>
                <a:lnTo>
                  <a:pt x="1484851" y="121582"/>
                </a:lnTo>
                <a:lnTo>
                  <a:pt x="1469908" y="111450"/>
                </a:lnTo>
                <a:lnTo>
                  <a:pt x="1440650" y="111450"/>
                </a:lnTo>
                <a:lnTo>
                  <a:pt x="1425339" y="101318"/>
                </a:lnTo>
                <a:lnTo>
                  <a:pt x="1357905" y="101318"/>
                </a:lnTo>
                <a:lnTo>
                  <a:pt x="1339503" y="91186"/>
                </a:lnTo>
                <a:lnTo>
                  <a:pt x="1280606" y="91186"/>
                </a:lnTo>
                <a:lnTo>
                  <a:pt x="1259745" y="81054"/>
                </a:lnTo>
                <a:lnTo>
                  <a:pt x="1193491" y="81054"/>
                </a:lnTo>
                <a:lnTo>
                  <a:pt x="1170184" y="70922"/>
                </a:lnTo>
                <a:lnTo>
                  <a:pt x="1096610" y="70922"/>
                </a:lnTo>
                <a:lnTo>
                  <a:pt x="1070869" y="60791"/>
                </a:lnTo>
                <a:close/>
              </a:path>
              <a:path w="3255644" h="1428750">
                <a:moveTo>
                  <a:pt x="1704302" y="0"/>
                </a:moveTo>
                <a:lnTo>
                  <a:pt x="1710834" y="10131"/>
                </a:lnTo>
                <a:lnTo>
                  <a:pt x="1717176" y="30395"/>
                </a:lnTo>
                <a:lnTo>
                  <a:pt x="1723337" y="40527"/>
                </a:lnTo>
                <a:lnTo>
                  <a:pt x="1746384" y="81054"/>
                </a:lnTo>
                <a:lnTo>
                  <a:pt x="1766588" y="121582"/>
                </a:lnTo>
                <a:lnTo>
                  <a:pt x="1771044" y="131713"/>
                </a:lnTo>
                <a:lnTo>
                  <a:pt x="1775654" y="141845"/>
                </a:lnTo>
                <a:lnTo>
                  <a:pt x="1780416" y="151977"/>
                </a:lnTo>
                <a:lnTo>
                  <a:pt x="1785332" y="162109"/>
                </a:lnTo>
                <a:lnTo>
                  <a:pt x="1790402" y="182373"/>
                </a:lnTo>
                <a:lnTo>
                  <a:pt x="1795625" y="192504"/>
                </a:lnTo>
                <a:lnTo>
                  <a:pt x="1801003" y="202636"/>
                </a:lnTo>
                <a:lnTo>
                  <a:pt x="1806534" y="212768"/>
                </a:lnTo>
                <a:lnTo>
                  <a:pt x="1812220" y="233032"/>
                </a:lnTo>
                <a:lnTo>
                  <a:pt x="1818061" y="243164"/>
                </a:lnTo>
                <a:lnTo>
                  <a:pt x="2233506" y="243164"/>
                </a:lnTo>
                <a:lnTo>
                  <a:pt x="2217108" y="233032"/>
                </a:lnTo>
                <a:lnTo>
                  <a:pt x="2200986" y="222900"/>
                </a:lnTo>
                <a:lnTo>
                  <a:pt x="2154269" y="192504"/>
                </a:lnTo>
                <a:lnTo>
                  <a:pt x="2124499" y="172241"/>
                </a:lnTo>
                <a:lnTo>
                  <a:pt x="2110026" y="172241"/>
                </a:lnTo>
                <a:lnTo>
                  <a:pt x="2095828" y="162109"/>
                </a:lnTo>
                <a:lnTo>
                  <a:pt x="2081905" y="151977"/>
                </a:lnTo>
                <a:lnTo>
                  <a:pt x="2068256" y="141845"/>
                </a:lnTo>
                <a:lnTo>
                  <a:pt x="2054882" y="141845"/>
                </a:lnTo>
                <a:lnTo>
                  <a:pt x="2041783" y="131713"/>
                </a:lnTo>
                <a:lnTo>
                  <a:pt x="2028958" y="121582"/>
                </a:lnTo>
                <a:lnTo>
                  <a:pt x="2016408" y="121582"/>
                </a:lnTo>
                <a:lnTo>
                  <a:pt x="2004132" y="111450"/>
                </a:lnTo>
                <a:lnTo>
                  <a:pt x="1991774" y="111450"/>
                </a:lnTo>
                <a:lnTo>
                  <a:pt x="1979127" y="101318"/>
                </a:lnTo>
                <a:lnTo>
                  <a:pt x="1966192" y="101318"/>
                </a:lnTo>
                <a:lnTo>
                  <a:pt x="1952972" y="91186"/>
                </a:lnTo>
                <a:lnTo>
                  <a:pt x="1939469" y="91186"/>
                </a:lnTo>
                <a:lnTo>
                  <a:pt x="1925685" y="81054"/>
                </a:lnTo>
                <a:lnTo>
                  <a:pt x="1911622" y="70922"/>
                </a:lnTo>
                <a:lnTo>
                  <a:pt x="1897281" y="70922"/>
                </a:lnTo>
                <a:lnTo>
                  <a:pt x="1882666" y="60791"/>
                </a:lnTo>
                <a:lnTo>
                  <a:pt x="1867777" y="60791"/>
                </a:lnTo>
                <a:lnTo>
                  <a:pt x="1852617" y="50659"/>
                </a:lnTo>
                <a:lnTo>
                  <a:pt x="1837187" y="50659"/>
                </a:lnTo>
                <a:lnTo>
                  <a:pt x="1821491" y="40527"/>
                </a:lnTo>
                <a:lnTo>
                  <a:pt x="1805529" y="40527"/>
                </a:lnTo>
                <a:lnTo>
                  <a:pt x="1772818" y="20263"/>
                </a:lnTo>
                <a:lnTo>
                  <a:pt x="1756073" y="20263"/>
                </a:lnTo>
                <a:lnTo>
                  <a:pt x="1739070" y="10131"/>
                </a:lnTo>
                <a:lnTo>
                  <a:pt x="1721813" y="10131"/>
                </a:lnTo>
                <a:lnTo>
                  <a:pt x="1704302" y="0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0" tIns="160020" rIns="0" bIns="0" anchor="t"/>
          <a:lstStyle/>
          <a:p>
            <a:pPr marL="346710" indent="0" algn="l" defTabSz="91440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500" b="1" dirty="0" smtClean="0">
                <a:solidFill>
                  <a:srgbClr val="004289"/>
                </a:solidFill>
                <a:latin typeface="Arial" charset="0"/>
              </a:rPr>
              <a:t>Monitoreo, vigilancia y control</a:t>
            </a:r>
            <a:endParaRPr lang="ko-KR" altLang="en-US" sz="8500" b="1" dirty="0" smtClean="0">
              <a:latin typeface="Arial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847650" y="4223952"/>
            <a:ext cx="10256449" cy="7438400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4223942"/>
            <a:ext cx="9105675" cy="7397873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56339" y="4223952"/>
            <a:ext cx="5623896" cy="7438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4" cy="14360055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98371" y="11588049"/>
            <a:ext cx="9954895" cy="166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3385" marR="5080" indent="-1671320">
              <a:lnSpc>
                <a:spcPct val="104099"/>
              </a:lnSpc>
            </a:pPr>
            <a:r>
              <a:rPr sz="5750" b="1" spc="-30" dirty="0">
                <a:solidFill>
                  <a:srgbClr val="004289"/>
                </a:solidFill>
                <a:latin typeface="Arial"/>
                <a:cs typeface="Arial"/>
              </a:rPr>
              <a:t>Fortalecimiento </a:t>
            </a:r>
            <a:r>
              <a:rPr sz="5750" b="1" spc="-40" dirty="0">
                <a:solidFill>
                  <a:srgbClr val="004289"/>
                </a:solidFill>
                <a:latin typeface="Arial"/>
                <a:cs typeface="Arial"/>
              </a:rPr>
              <a:t>Comunitario</a:t>
            </a:r>
            <a:r>
              <a:rPr sz="5750" b="1" spc="-25" dirty="0">
                <a:solidFill>
                  <a:srgbClr val="004289"/>
                </a:solidFill>
                <a:latin typeface="Arial"/>
                <a:cs typeface="Arial"/>
              </a:rPr>
              <a:t> </a:t>
            </a:r>
            <a:r>
              <a:rPr sz="5750" b="1" spc="-40" dirty="0">
                <a:solidFill>
                  <a:srgbClr val="004289"/>
                </a:solidFill>
                <a:latin typeface="Arial"/>
                <a:cs typeface="Arial"/>
              </a:rPr>
              <a:t>Mas</a:t>
            </a:r>
            <a:r>
              <a:rPr sz="5750" b="1" spc="-5" dirty="0">
                <a:solidFill>
                  <a:srgbClr val="004289"/>
                </a:solidFill>
                <a:latin typeface="Arial"/>
                <a:cs typeface="Arial"/>
              </a:rPr>
              <a:t> </a:t>
            </a:r>
            <a:r>
              <a:rPr sz="5750" b="1" spc="-30" dirty="0">
                <a:solidFill>
                  <a:srgbClr val="004289"/>
                </a:solidFill>
                <a:latin typeface="Arial"/>
                <a:cs typeface="Arial"/>
              </a:rPr>
              <a:t>all</a:t>
            </a:r>
            <a:r>
              <a:rPr sz="5750" b="1" spc="-35" dirty="0">
                <a:solidFill>
                  <a:srgbClr val="004289"/>
                </a:solidFill>
                <a:latin typeface="Arial"/>
                <a:cs typeface="Arial"/>
              </a:rPr>
              <a:t>á</a:t>
            </a:r>
            <a:r>
              <a:rPr sz="5750" b="1" dirty="0">
                <a:solidFill>
                  <a:srgbClr val="004289"/>
                </a:solidFill>
                <a:latin typeface="Arial"/>
                <a:cs typeface="Arial"/>
              </a:rPr>
              <a:t> </a:t>
            </a:r>
            <a:r>
              <a:rPr sz="5750" b="1" spc="-35" dirty="0">
                <a:solidFill>
                  <a:srgbClr val="004289"/>
                </a:solidFill>
                <a:latin typeface="Arial"/>
                <a:cs typeface="Arial"/>
              </a:rPr>
              <a:t>de</a:t>
            </a:r>
            <a:r>
              <a:rPr sz="5750" b="1" spc="-5" dirty="0">
                <a:solidFill>
                  <a:srgbClr val="004289"/>
                </a:solidFill>
                <a:latin typeface="Arial"/>
                <a:cs typeface="Arial"/>
              </a:rPr>
              <a:t> </a:t>
            </a:r>
            <a:r>
              <a:rPr sz="5750" b="1" spc="-45" dirty="0">
                <a:solidFill>
                  <a:srgbClr val="004289"/>
                </a:solidFill>
                <a:latin typeface="Arial"/>
                <a:cs typeface="Arial"/>
              </a:rPr>
              <a:t>REDD+</a:t>
            </a:r>
            <a:endParaRPr sz="57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4910" y="10742250"/>
            <a:ext cx="3579415" cy="315023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44244" y="10742240"/>
            <a:ext cx="3367277" cy="303390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73780" y="74164"/>
            <a:ext cx="10627995" cy="14286230"/>
          </a:xfrm>
          <a:custGeom>
            <a:avLst/>
            <a:gdLst/>
            <a:ahLst/>
            <a:cxnLst/>
            <a:rect l="l" t="t" r="r" b="b"/>
            <a:pathLst>
              <a:path w="10627994" h="14286230">
                <a:moveTo>
                  <a:pt x="10627532" y="14083255"/>
                </a:moveTo>
                <a:lnTo>
                  <a:pt x="10467283" y="14083255"/>
                </a:lnTo>
                <a:lnTo>
                  <a:pt x="10324319" y="14184573"/>
                </a:lnTo>
                <a:lnTo>
                  <a:pt x="3068728" y="14184573"/>
                </a:lnTo>
                <a:lnTo>
                  <a:pt x="3137303" y="14285891"/>
                </a:lnTo>
                <a:lnTo>
                  <a:pt x="10627532" y="14285891"/>
                </a:lnTo>
                <a:lnTo>
                  <a:pt x="10627532" y="14083255"/>
                </a:lnTo>
              </a:path>
              <a:path w="10627994" h="14286230">
                <a:moveTo>
                  <a:pt x="8842602" y="14083255"/>
                </a:moveTo>
                <a:lnTo>
                  <a:pt x="2924685" y="14083255"/>
                </a:lnTo>
                <a:lnTo>
                  <a:pt x="2997855" y="14184573"/>
                </a:lnTo>
                <a:lnTo>
                  <a:pt x="8970408" y="14184573"/>
                </a:lnTo>
                <a:lnTo>
                  <a:pt x="8842602" y="14083255"/>
                </a:lnTo>
              </a:path>
              <a:path w="10627994" h="14286230">
                <a:moveTo>
                  <a:pt x="8345000" y="13981936"/>
                </a:moveTo>
                <a:lnTo>
                  <a:pt x="2771453" y="13981936"/>
                </a:lnTo>
                <a:lnTo>
                  <a:pt x="2849218" y="14083255"/>
                </a:lnTo>
                <a:lnTo>
                  <a:pt x="8527271" y="14083255"/>
                </a:lnTo>
                <a:lnTo>
                  <a:pt x="8345000" y="13981936"/>
                </a:lnTo>
              </a:path>
              <a:path w="10627994" h="14286230">
                <a:moveTo>
                  <a:pt x="8000368" y="13880618"/>
                </a:moveTo>
                <a:lnTo>
                  <a:pt x="2609032" y="13880618"/>
                </a:lnTo>
                <a:lnTo>
                  <a:pt x="2691391" y="13981936"/>
                </a:lnTo>
                <a:lnTo>
                  <a:pt x="8169366" y="13981936"/>
                </a:lnTo>
                <a:lnTo>
                  <a:pt x="8000368" y="13880618"/>
                </a:lnTo>
              </a:path>
              <a:path w="10627994" h="14286230">
                <a:moveTo>
                  <a:pt x="7254918" y="13677981"/>
                </a:moveTo>
                <a:lnTo>
                  <a:pt x="2348169" y="13677981"/>
                </a:lnTo>
                <a:lnTo>
                  <a:pt x="2437421" y="13779300"/>
                </a:lnTo>
                <a:lnTo>
                  <a:pt x="2524375" y="13880618"/>
                </a:lnTo>
                <a:lnTo>
                  <a:pt x="7682280" y="13880618"/>
                </a:lnTo>
                <a:lnTo>
                  <a:pt x="7533190" y="13779300"/>
                </a:lnTo>
                <a:lnTo>
                  <a:pt x="7390736" y="13779300"/>
                </a:lnTo>
                <a:lnTo>
                  <a:pt x="7254918" y="13677981"/>
                </a:lnTo>
              </a:path>
              <a:path w="10627994" h="14286230">
                <a:moveTo>
                  <a:pt x="6675364" y="13475344"/>
                </a:moveTo>
                <a:lnTo>
                  <a:pt x="2066631" y="13475344"/>
                </a:lnTo>
                <a:lnTo>
                  <a:pt x="2162774" y="13576663"/>
                </a:lnTo>
                <a:lnTo>
                  <a:pt x="2256620" y="13677981"/>
                </a:lnTo>
                <a:lnTo>
                  <a:pt x="7125735" y="13677981"/>
                </a:lnTo>
                <a:lnTo>
                  <a:pt x="7003189" y="13576663"/>
                </a:lnTo>
                <a:lnTo>
                  <a:pt x="6778003" y="13576663"/>
                </a:lnTo>
                <a:lnTo>
                  <a:pt x="6675364" y="13475344"/>
                </a:lnTo>
              </a:path>
              <a:path w="10627994" h="14286230">
                <a:moveTo>
                  <a:pt x="9963040" y="13576663"/>
                </a:moveTo>
                <a:lnTo>
                  <a:pt x="8415710" y="13576663"/>
                </a:lnTo>
                <a:lnTo>
                  <a:pt x="8594731" y="13677981"/>
                </a:lnTo>
                <a:lnTo>
                  <a:pt x="9871907" y="13677981"/>
                </a:lnTo>
                <a:lnTo>
                  <a:pt x="9963040" y="13576663"/>
                </a:lnTo>
              </a:path>
              <a:path w="10627994" h="14286230">
                <a:moveTo>
                  <a:pt x="10627532" y="12158205"/>
                </a:moveTo>
                <a:lnTo>
                  <a:pt x="1858818" y="12158205"/>
                </a:lnTo>
                <a:lnTo>
                  <a:pt x="1910786" y="12259524"/>
                </a:lnTo>
                <a:lnTo>
                  <a:pt x="1964233" y="12360842"/>
                </a:lnTo>
                <a:lnTo>
                  <a:pt x="2019157" y="12360842"/>
                </a:lnTo>
                <a:lnTo>
                  <a:pt x="2075560" y="12462161"/>
                </a:lnTo>
                <a:lnTo>
                  <a:pt x="2133440" y="12462161"/>
                </a:lnTo>
                <a:lnTo>
                  <a:pt x="2192799" y="12563479"/>
                </a:lnTo>
                <a:lnTo>
                  <a:pt x="2253636" y="12563479"/>
                </a:lnTo>
                <a:lnTo>
                  <a:pt x="2315950" y="12664797"/>
                </a:lnTo>
                <a:lnTo>
                  <a:pt x="2445013" y="12664797"/>
                </a:lnTo>
                <a:lnTo>
                  <a:pt x="2511761" y="12766116"/>
                </a:lnTo>
                <a:lnTo>
                  <a:pt x="2579986" y="12766116"/>
                </a:lnTo>
                <a:lnTo>
                  <a:pt x="2649690" y="12867434"/>
                </a:lnTo>
                <a:lnTo>
                  <a:pt x="2720871" y="12867434"/>
                </a:lnTo>
                <a:lnTo>
                  <a:pt x="2793529" y="12968752"/>
                </a:lnTo>
                <a:lnTo>
                  <a:pt x="2867665" y="12968752"/>
                </a:lnTo>
                <a:lnTo>
                  <a:pt x="2943278" y="13070071"/>
                </a:lnTo>
                <a:lnTo>
                  <a:pt x="2912601" y="13070071"/>
                </a:lnTo>
                <a:lnTo>
                  <a:pt x="2903188" y="13171389"/>
                </a:lnTo>
                <a:lnTo>
                  <a:pt x="2845671" y="13171389"/>
                </a:lnTo>
                <a:lnTo>
                  <a:pt x="2832076" y="13272708"/>
                </a:lnTo>
                <a:lnTo>
                  <a:pt x="6443702" y="13272708"/>
                </a:lnTo>
                <a:lnTo>
                  <a:pt x="6571970" y="13374026"/>
                </a:lnTo>
                <a:lnTo>
                  <a:pt x="6840218" y="13374026"/>
                </a:lnTo>
                <a:lnTo>
                  <a:pt x="6980198" y="13475344"/>
                </a:lnTo>
                <a:lnTo>
                  <a:pt x="7423566" y="13475344"/>
                </a:lnTo>
                <a:lnTo>
                  <a:pt x="7579163" y="13576663"/>
                </a:lnTo>
                <a:lnTo>
                  <a:pt x="10534563" y="13576663"/>
                </a:lnTo>
                <a:lnTo>
                  <a:pt x="10627532" y="13475344"/>
                </a:lnTo>
                <a:lnTo>
                  <a:pt x="10627532" y="12158205"/>
                </a:lnTo>
              </a:path>
              <a:path w="10627994" h="14286230">
                <a:moveTo>
                  <a:pt x="6489994" y="13374026"/>
                </a:moveTo>
                <a:lnTo>
                  <a:pt x="2251132" y="13374026"/>
                </a:lnTo>
                <a:lnTo>
                  <a:pt x="2208143" y="13475344"/>
                </a:lnTo>
                <a:lnTo>
                  <a:pt x="6579361" y="13475344"/>
                </a:lnTo>
                <a:lnTo>
                  <a:pt x="6489994" y="13374026"/>
                </a:lnTo>
              </a:path>
              <a:path w="10627994" h="14286230">
                <a:moveTo>
                  <a:pt x="6331166" y="13272708"/>
                </a:moveTo>
                <a:lnTo>
                  <a:pt x="2717392" y="13272708"/>
                </a:lnTo>
                <a:lnTo>
                  <a:pt x="2698220" y="13374026"/>
                </a:lnTo>
                <a:lnTo>
                  <a:pt x="6407262" y="13374026"/>
                </a:lnTo>
                <a:lnTo>
                  <a:pt x="6331166" y="13272708"/>
                </a:lnTo>
              </a:path>
              <a:path w="10627994" h="14286230">
                <a:moveTo>
                  <a:pt x="10577477" y="12056887"/>
                </a:moveTo>
                <a:lnTo>
                  <a:pt x="1759317" y="12056887"/>
                </a:lnTo>
                <a:lnTo>
                  <a:pt x="1808328" y="12158205"/>
                </a:lnTo>
                <a:lnTo>
                  <a:pt x="10619283" y="12158205"/>
                </a:lnTo>
                <a:lnTo>
                  <a:pt x="10577477" y="12056887"/>
                </a:lnTo>
              </a:path>
              <a:path w="10627994" h="14286230">
                <a:moveTo>
                  <a:pt x="10135216" y="11347658"/>
                </a:moveTo>
                <a:lnTo>
                  <a:pt x="1271350" y="11347658"/>
                </a:lnTo>
                <a:lnTo>
                  <a:pt x="1311587" y="11448977"/>
                </a:lnTo>
                <a:lnTo>
                  <a:pt x="1352669" y="11550295"/>
                </a:lnTo>
                <a:lnTo>
                  <a:pt x="1394595" y="11550295"/>
                </a:lnTo>
                <a:lnTo>
                  <a:pt x="1437367" y="11651614"/>
                </a:lnTo>
                <a:lnTo>
                  <a:pt x="1480985" y="11752932"/>
                </a:lnTo>
                <a:lnTo>
                  <a:pt x="1525450" y="11752932"/>
                </a:lnTo>
                <a:lnTo>
                  <a:pt x="1570762" y="11854250"/>
                </a:lnTo>
                <a:lnTo>
                  <a:pt x="1616921" y="11955569"/>
                </a:lnTo>
                <a:lnTo>
                  <a:pt x="1663928" y="11955569"/>
                </a:lnTo>
                <a:lnTo>
                  <a:pt x="1711784" y="12056887"/>
                </a:lnTo>
                <a:lnTo>
                  <a:pt x="10535231" y="12056887"/>
                </a:lnTo>
                <a:lnTo>
                  <a:pt x="10492545" y="11955569"/>
                </a:lnTo>
                <a:lnTo>
                  <a:pt x="10449419" y="11854250"/>
                </a:lnTo>
                <a:lnTo>
                  <a:pt x="10405854" y="11854250"/>
                </a:lnTo>
                <a:lnTo>
                  <a:pt x="10361848" y="11752932"/>
                </a:lnTo>
                <a:lnTo>
                  <a:pt x="10317402" y="11651614"/>
                </a:lnTo>
                <a:lnTo>
                  <a:pt x="10272516" y="11651614"/>
                </a:lnTo>
                <a:lnTo>
                  <a:pt x="10227190" y="11550295"/>
                </a:lnTo>
                <a:lnTo>
                  <a:pt x="10181423" y="11448977"/>
                </a:lnTo>
                <a:lnTo>
                  <a:pt x="10135216" y="11347658"/>
                </a:lnTo>
              </a:path>
              <a:path w="10627994" h="14286230">
                <a:moveTo>
                  <a:pt x="9799428" y="10841066"/>
                </a:moveTo>
                <a:lnTo>
                  <a:pt x="9397006" y="10841066"/>
                </a:lnTo>
                <a:lnTo>
                  <a:pt x="9226802" y="10942385"/>
                </a:lnTo>
                <a:lnTo>
                  <a:pt x="8898674" y="10942385"/>
                </a:lnTo>
                <a:lnTo>
                  <a:pt x="8740749" y="11043703"/>
                </a:lnTo>
                <a:lnTo>
                  <a:pt x="1118836" y="11043703"/>
                </a:lnTo>
                <a:lnTo>
                  <a:pt x="1155700" y="11145022"/>
                </a:lnTo>
                <a:lnTo>
                  <a:pt x="1193407" y="11246340"/>
                </a:lnTo>
                <a:lnTo>
                  <a:pt x="1231957" y="11347658"/>
                </a:lnTo>
                <a:lnTo>
                  <a:pt x="10088568" y="11347658"/>
                </a:lnTo>
                <a:lnTo>
                  <a:pt x="10041480" y="11246340"/>
                </a:lnTo>
                <a:lnTo>
                  <a:pt x="9993951" y="11145022"/>
                </a:lnTo>
                <a:lnTo>
                  <a:pt x="9945982" y="11145022"/>
                </a:lnTo>
                <a:lnTo>
                  <a:pt x="9897571" y="11043703"/>
                </a:lnTo>
                <a:lnTo>
                  <a:pt x="9848720" y="10942385"/>
                </a:lnTo>
                <a:lnTo>
                  <a:pt x="9799428" y="10841066"/>
                </a:lnTo>
              </a:path>
              <a:path w="10627994" h="14286230">
                <a:moveTo>
                  <a:pt x="6138492" y="10739748"/>
                </a:moveTo>
                <a:lnTo>
                  <a:pt x="979791" y="10739748"/>
                </a:lnTo>
                <a:lnTo>
                  <a:pt x="1013291" y="10841066"/>
                </a:lnTo>
                <a:lnTo>
                  <a:pt x="1047632" y="10942385"/>
                </a:lnTo>
                <a:lnTo>
                  <a:pt x="1082813" y="11043703"/>
                </a:lnTo>
                <a:lnTo>
                  <a:pt x="6959377" y="11043703"/>
                </a:lnTo>
                <a:lnTo>
                  <a:pt x="6782808" y="10942385"/>
                </a:lnTo>
                <a:lnTo>
                  <a:pt x="6612436" y="10942385"/>
                </a:lnTo>
                <a:lnTo>
                  <a:pt x="6448259" y="10841066"/>
                </a:lnTo>
                <a:lnTo>
                  <a:pt x="6290277" y="10841066"/>
                </a:lnTo>
                <a:lnTo>
                  <a:pt x="6138492" y="10739748"/>
                </a:lnTo>
              </a:path>
              <a:path w="10627994" h="14286230">
                <a:moveTo>
                  <a:pt x="10627532" y="3343506"/>
                </a:moveTo>
                <a:lnTo>
                  <a:pt x="8774698" y="3343506"/>
                </a:lnTo>
                <a:lnTo>
                  <a:pt x="8809271" y="3444825"/>
                </a:lnTo>
                <a:lnTo>
                  <a:pt x="8838834" y="3444825"/>
                </a:lnTo>
                <a:lnTo>
                  <a:pt x="8869579" y="3546143"/>
                </a:lnTo>
                <a:lnTo>
                  <a:pt x="8899441" y="3647461"/>
                </a:lnTo>
                <a:lnTo>
                  <a:pt x="8928422" y="3748780"/>
                </a:lnTo>
                <a:lnTo>
                  <a:pt x="8956520" y="3850098"/>
                </a:lnTo>
                <a:lnTo>
                  <a:pt x="8983735" y="3951416"/>
                </a:lnTo>
                <a:lnTo>
                  <a:pt x="9010069" y="4052735"/>
                </a:lnTo>
                <a:lnTo>
                  <a:pt x="9035520" y="4154053"/>
                </a:lnTo>
                <a:lnTo>
                  <a:pt x="9060089" y="4255372"/>
                </a:lnTo>
                <a:lnTo>
                  <a:pt x="9083776" y="4356690"/>
                </a:lnTo>
                <a:lnTo>
                  <a:pt x="9106581" y="4458008"/>
                </a:lnTo>
                <a:lnTo>
                  <a:pt x="9128503" y="4660645"/>
                </a:lnTo>
                <a:lnTo>
                  <a:pt x="9149543" y="4761963"/>
                </a:lnTo>
                <a:lnTo>
                  <a:pt x="9169701" y="4964600"/>
                </a:lnTo>
                <a:lnTo>
                  <a:pt x="9188977" y="5065919"/>
                </a:lnTo>
                <a:lnTo>
                  <a:pt x="9207370" y="5268555"/>
                </a:lnTo>
                <a:lnTo>
                  <a:pt x="9224882" y="5369874"/>
                </a:lnTo>
                <a:lnTo>
                  <a:pt x="9241511" y="5572511"/>
                </a:lnTo>
                <a:lnTo>
                  <a:pt x="9257257" y="5673829"/>
                </a:lnTo>
                <a:lnTo>
                  <a:pt x="9265367" y="5775147"/>
                </a:lnTo>
                <a:lnTo>
                  <a:pt x="9270196" y="5876466"/>
                </a:lnTo>
                <a:lnTo>
                  <a:pt x="9271745" y="5977784"/>
                </a:lnTo>
                <a:lnTo>
                  <a:pt x="9270015" y="6079102"/>
                </a:lnTo>
                <a:lnTo>
                  <a:pt x="9265005" y="6281739"/>
                </a:lnTo>
                <a:lnTo>
                  <a:pt x="9256716" y="6383058"/>
                </a:lnTo>
                <a:lnTo>
                  <a:pt x="9245149" y="6484376"/>
                </a:lnTo>
                <a:lnTo>
                  <a:pt x="9230303" y="6585694"/>
                </a:lnTo>
                <a:lnTo>
                  <a:pt x="9212179" y="6687013"/>
                </a:lnTo>
                <a:lnTo>
                  <a:pt x="9190777" y="6788331"/>
                </a:lnTo>
                <a:lnTo>
                  <a:pt x="9166098" y="6990968"/>
                </a:lnTo>
                <a:lnTo>
                  <a:pt x="9138142" y="7092286"/>
                </a:lnTo>
                <a:lnTo>
                  <a:pt x="9106908" y="7193605"/>
                </a:lnTo>
                <a:lnTo>
                  <a:pt x="9072398" y="7396241"/>
                </a:lnTo>
                <a:lnTo>
                  <a:pt x="9034611" y="7497560"/>
                </a:lnTo>
                <a:lnTo>
                  <a:pt x="8993549" y="7700197"/>
                </a:lnTo>
                <a:lnTo>
                  <a:pt x="8949210" y="7801515"/>
                </a:lnTo>
                <a:lnTo>
                  <a:pt x="8901596" y="7902833"/>
                </a:lnTo>
                <a:lnTo>
                  <a:pt x="8850707" y="8105470"/>
                </a:lnTo>
                <a:lnTo>
                  <a:pt x="8796543" y="8206788"/>
                </a:lnTo>
                <a:lnTo>
                  <a:pt x="8899956" y="8409425"/>
                </a:lnTo>
                <a:lnTo>
                  <a:pt x="9002030" y="8510744"/>
                </a:lnTo>
                <a:lnTo>
                  <a:pt x="9102765" y="8612062"/>
                </a:lnTo>
                <a:lnTo>
                  <a:pt x="9202161" y="8814699"/>
                </a:lnTo>
                <a:lnTo>
                  <a:pt x="9300220" y="8916017"/>
                </a:lnTo>
                <a:lnTo>
                  <a:pt x="9396941" y="9017336"/>
                </a:lnTo>
                <a:lnTo>
                  <a:pt x="9492325" y="9219972"/>
                </a:lnTo>
                <a:lnTo>
                  <a:pt x="9586373" y="9321291"/>
                </a:lnTo>
                <a:lnTo>
                  <a:pt x="9679084" y="9422609"/>
                </a:lnTo>
                <a:lnTo>
                  <a:pt x="9770460" y="9523927"/>
                </a:lnTo>
                <a:lnTo>
                  <a:pt x="9860502" y="9726564"/>
                </a:lnTo>
                <a:lnTo>
                  <a:pt x="9949208" y="9827883"/>
                </a:lnTo>
                <a:lnTo>
                  <a:pt x="10036581" y="9929201"/>
                </a:lnTo>
                <a:lnTo>
                  <a:pt x="10122620" y="10030519"/>
                </a:lnTo>
                <a:lnTo>
                  <a:pt x="10207327" y="10233156"/>
                </a:lnTo>
                <a:lnTo>
                  <a:pt x="10290700" y="10334475"/>
                </a:lnTo>
                <a:lnTo>
                  <a:pt x="10372742" y="10435793"/>
                </a:lnTo>
                <a:lnTo>
                  <a:pt x="10453453" y="10537111"/>
                </a:lnTo>
                <a:lnTo>
                  <a:pt x="10532832" y="10638430"/>
                </a:lnTo>
                <a:lnTo>
                  <a:pt x="10610881" y="10841066"/>
                </a:lnTo>
                <a:lnTo>
                  <a:pt x="10627532" y="10739748"/>
                </a:lnTo>
                <a:lnTo>
                  <a:pt x="10627532" y="3343506"/>
                </a:lnTo>
              </a:path>
              <a:path w="10627994" h="14286230">
                <a:moveTo>
                  <a:pt x="5720313" y="10638430"/>
                </a:moveTo>
                <a:lnTo>
                  <a:pt x="915310" y="10638430"/>
                </a:lnTo>
                <a:lnTo>
                  <a:pt x="947131" y="10739748"/>
                </a:lnTo>
                <a:lnTo>
                  <a:pt x="5853510" y="10739748"/>
                </a:lnTo>
                <a:lnTo>
                  <a:pt x="5720313" y="10638430"/>
                </a:lnTo>
              </a:path>
              <a:path w="10627994" h="14286230">
                <a:moveTo>
                  <a:pt x="5472508" y="10537111"/>
                </a:moveTo>
                <a:lnTo>
                  <a:pt x="1553509" y="10537111"/>
                </a:lnTo>
                <a:lnTo>
                  <a:pt x="1530740" y="10638430"/>
                </a:lnTo>
                <a:lnTo>
                  <a:pt x="5593312" y="10638430"/>
                </a:lnTo>
                <a:lnTo>
                  <a:pt x="5472508" y="10537111"/>
                </a:lnTo>
              </a:path>
              <a:path w="10627994" h="14286230">
                <a:moveTo>
                  <a:pt x="8417440" y="10537111"/>
                </a:moveTo>
                <a:lnTo>
                  <a:pt x="6132394" y="10537111"/>
                </a:lnTo>
                <a:lnTo>
                  <a:pt x="6283262" y="10638430"/>
                </a:lnTo>
                <a:lnTo>
                  <a:pt x="8322963" y="10638430"/>
                </a:lnTo>
                <a:lnTo>
                  <a:pt x="8417440" y="10537111"/>
                </a:lnTo>
              </a:path>
              <a:path w="10627994" h="14286230">
                <a:moveTo>
                  <a:pt x="5249488" y="10435793"/>
                </a:moveTo>
                <a:lnTo>
                  <a:pt x="1704191" y="10435793"/>
                </a:lnTo>
                <a:lnTo>
                  <a:pt x="1695419" y="10537111"/>
                </a:lnTo>
                <a:lnTo>
                  <a:pt x="5357900" y="10537111"/>
                </a:lnTo>
                <a:lnTo>
                  <a:pt x="5249488" y="10435793"/>
                </a:lnTo>
              </a:path>
              <a:path w="10627994" h="14286230">
                <a:moveTo>
                  <a:pt x="8828874" y="10435793"/>
                </a:moveTo>
                <a:lnTo>
                  <a:pt x="5691834" y="10435793"/>
                </a:lnTo>
                <a:lnTo>
                  <a:pt x="5836681" y="10537111"/>
                </a:lnTo>
                <a:lnTo>
                  <a:pt x="8720986" y="10537111"/>
                </a:lnTo>
                <a:lnTo>
                  <a:pt x="8828874" y="10435793"/>
                </a:lnTo>
              </a:path>
              <a:path w="10627994" h="14286230">
                <a:moveTo>
                  <a:pt x="4877807" y="10233156"/>
                </a:moveTo>
                <a:lnTo>
                  <a:pt x="1598115" y="10233156"/>
                </a:lnTo>
                <a:lnTo>
                  <a:pt x="1661827" y="10334475"/>
                </a:lnTo>
                <a:lnTo>
                  <a:pt x="1727083" y="10435793"/>
                </a:lnTo>
                <a:lnTo>
                  <a:pt x="5147273" y="10435793"/>
                </a:lnTo>
                <a:lnTo>
                  <a:pt x="5051255" y="10334475"/>
                </a:lnTo>
                <a:lnTo>
                  <a:pt x="4961433" y="10334475"/>
                </a:lnTo>
                <a:lnTo>
                  <a:pt x="4877807" y="10233156"/>
                </a:lnTo>
              </a:path>
              <a:path w="10627994" h="14286230">
                <a:moveTo>
                  <a:pt x="9293960" y="10334475"/>
                </a:moveTo>
                <a:lnTo>
                  <a:pt x="5269333" y="10334475"/>
                </a:lnTo>
                <a:lnTo>
                  <a:pt x="5408160" y="10435793"/>
                </a:lnTo>
                <a:lnTo>
                  <a:pt x="9172657" y="10435793"/>
                </a:lnTo>
                <a:lnTo>
                  <a:pt x="9293960" y="10334475"/>
                </a:lnTo>
              </a:path>
              <a:path w="10627994" h="14286230">
                <a:moveTo>
                  <a:pt x="9318034" y="10131838"/>
                </a:moveTo>
                <a:lnTo>
                  <a:pt x="4734076" y="10131838"/>
                </a:lnTo>
                <a:lnTo>
                  <a:pt x="4864883" y="10233156"/>
                </a:lnTo>
                <a:lnTo>
                  <a:pt x="4997694" y="10233156"/>
                </a:lnTo>
                <a:lnTo>
                  <a:pt x="5132511" y="10334475"/>
                </a:lnTo>
                <a:lnTo>
                  <a:pt x="9418617" y="10334475"/>
                </a:lnTo>
                <a:lnTo>
                  <a:pt x="9368543" y="10233156"/>
                </a:lnTo>
                <a:lnTo>
                  <a:pt x="9318034" y="10131838"/>
                </a:lnTo>
              </a:path>
              <a:path w="10627994" h="14286230">
                <a:moveTo>
                  <a:pt x="9163891" y="9929201"/>
                </a:moveTo>
                <a:lnTo>
                  <a:pt x="1302702" y="9929201"/>
                </a:lnTo>
                <a:lnTo>
                  <a:pt x="1358701" y="10030519"/>
                </a:lnTo>
                <a:lnTo>
                  <a:pt x="1416241" y="10030519"/>
                </a:lnTo>
                <a:lnTo>
                  <a:pt x="1475323" y="10131838"/>
                </a:lnTo>
                <a:lnTo>
                  <a:pt x="1535948" y="10233156"/>
                </a:lnTo>
                <a:lnTo>
                  <a:pt x="4800379" y="10233156"/>
                </a:lnTo>
                <a:lnTo>
                  <a:pt x="4729147" y="10131838"/>
                </a:lnTo>
                <a:lnTo>
                  <a:pt x="9267089" y="10131838"/>
                </a:lnTo>
                <a:lnTo>
                  <a:pt x="9215708" y="10030519"/>
                </a:lnTo>
                <a:lnTo>
                  <a:pt x="9163891" y="9929201"/>
                </a:lnTo>
              </a:path>
              <a:path w="10627994" h="14286230">
                <a:moveTo>
                  <a:pt x="8952256" y="9625246"/>
                </a:moveTo>
                <a:lnTo>
                  <a:pt x="1045812" y="9625246"/>
                </a:lnTo>
                <a:lnTo>
                  <a:pt x="1094112" y="9726564"/>
                </a:lnTo>
                <a:lnTo>
                  <a:pt x="1143950" y="9726564"/>
                </a:lnTo>
                <a:lnTo>
                  <a:pt x="1195327" y="9827883"/>
                </a:lnTo>
                <a:lnTo>
                  <a:pt x="1248245" y="9929201"/>
                </a:lnTo>
                <a:lnTo>
                  <a:pt x="9111638" y="9929201"/>
                </a:lnTo>
                <a:lnTo>
                  <a:pt x="9058948" y="9827883"/>
                </a:lnTo>
                <a:lnTo>
                  <a:pt x="9005820" y="9726564"/>
                </a:lnTo>
                <a:lnTo>
                  <a:pt x="8952256" y="9625246"/>
                </a:lnTo>
              </a:path>
              <a:path w="10627994" h="14286230">
                <a:moveTo>
                  <a:pt x="8733619" y="9321291"/>
                </a:moveTo>
                <a:lnTo>
                  <a:pt x="827374" y="9321291"/>
                </a:lnTo>
                <a:lnTo>
                  <a:pt x="867989" y="9422609"/>
                </a:lnTo>
                <a:lnTo>
                  <a:pt x="910140" y="9523927"/>
                </a:lnTo>
                <a:lnTo>
                  <a:pt x="953827" y="9523927"/>
                </a:lnTo>
                <a:lnTo>
                  <a:pt x="999051" y="9625246"/>
                </a:lnTo>
                <a:lnTo>
                  <a:pt x="8898254" y="9625246"/>
                </a:lnTo>
                <a:lnTo>
                  <a:pt x="8843814" y="9523927"/>
                </a:lnTo>
                <a:lnTo>
                  <a:pt x="8788935" y="9422609"/>
                </a:lnTo>
                <a:lnTo>
                  <a:pt x="8733619" y="9321291"/>
                </a:lnTo>
              </a:path>
              <a:path w="10627994" h="14286230">
                <a:moveTo>
                  <a:pt x="8565036" y="9118654"/>
                </a:moveTo>
                <a:lnTo>
                  <a:pt x="680843" y="9118654"/>
                </a:lnTo>
                <a:lnTo>
                  <a:pt x="714740" y="9219972"/>
                </a:lnTo>
                <a:lnTo>
                  <a:pt x="750750" y="9219972"/>
                </a:lnTo>
                <a:lnTo>
                  <a:pt x="788295" y="9321291"/>
                </a:lnTo>
                <a:lnTo>
                  <a:pt x="8677864" y="9321291"/>
                </a:lnTo>
                <a:lnTo>
                  <a:pt x="8621670" y="9219972"/>
                </a:lnTo>
                <a:lnTo>
                  <a:pt x="8565036" y="9118654"/>
                </a:lnTo>
              </a:path>
              <a:path w="10627994" h="14286230">
                <a:moveTo>
                  <a:pt x="8274131" y="8713380"/>
                </a:moveTo>
                <a:lnTo>
                  <a:pt x="475891" y="8713380"/>
                </a:lnTo>
                <a:lnTo>
                  <a:pt x="544508" y="8916017"/>
                </a:lnTo>
                <a:lnTo>
                  <a:pt x="578704" y="8916017"/>
                </a:lnTo>
                <a:lnTo>
                  <a:pt x="646872" y="9118654"/>
                </a:lnTo>
                <a:lnTo>
                  <a:pt x="8507963" y="9118654"/>
                </a:lnTo>
                <a:lnTo>
                  <a:pt x="8450451" y="9017336"/>
                </a:lnTo>
                <a:lnTo>
                  <a:pt x="8392498" y="8916017"/>
                </a:lnTo>
                <a:lnTo>
                  <a:pt x="8334105" y="8814699"/>
                </a:lnTo>
                <a:lnTo>
                  <a:pt x="8304275" y="8814699"/>
                </a:lnTo>
                <a:lnTo>
                  <a:pt x="8274131" y="8713380"/>
                </a:lnTo>
              </a:path>
              <a:path w="10627994" h="14286230">
                <a:moveTo>
                  <a:pt x="7887747" y="8206788"/>
                </a:moveTo>
                <a:lnTo>
                  <a:pt x="268241" y="8206788"/>
                </a:lnTo>
                <a:lnTo>
                  <a:pt x="337757" y="8409425"/>
                </a:lnTo>
                <a:lnTo>
                  <a:pt x="441470" y="8713380"/>
                </a:lnTo>
                <a:lnTo>
                  <a:pt x="8212900" y="8713380"/>
                </a:lnTo>
                <a:lnTo>
                  <a:pt x="8181812" y="8612062"/>
                </a:lnTo>
                <a:lnTo>
                  <a:pt x="8150409" y="8612062"/>
                </a:lnTo>
                <a:lnTo>
                  <a:pt x="8118689" y="8510744"/>
                </a:lnTo>
                <a:lnTo>
                  <a:pt x="8086652" y="8510744"/>
                </a:lnTo>
                <a:lnTo>
                  <a:pt x="8054298" y="8409425"/>
                </a:lnTo>
                <a:lnTo>
                  <a:pt x="7988635" y="8409425"/>
                </a:lnTo>
                <a:lnTo>
                  <a:pt x="7955325" y="8308107"/>
                </a:lnTo>
                <a:lnTo>
                  <a:pt x="7921696" y="8308107"/>
                </a:lnTo>
                <a:lnTo>
                  <a:pt x="7887747" y="8206788"/>
                </a:lnTo>
              </a:path>
              <a:path w="10627994" h="14286230">
                <a:moveTo>
                  <a:pt x="22573" y="7497560"/>
                </a:moveTo>
                <a:lnTo>
                  <a:pt x="57893" y="7700197"/>
                </a:lnTo>
                <a:lnTo>
                  <a:pt x="128309" y="7902833"/>
                </a:lnTo>
                <a:lnTo>
                  <a:pt x="233370" y="8206788"/>
                </a:lnTo>
                <a:lnTo>
                  <a:pt x="7853477" y="8206788"/>
                </a:lnTo>
                <a:lnTo>
                  <a:pt x="7818885" y="8105470"/>
                </a:lnTo>
                <a:lnTo>
                  <a:pt x="7783973" y="8105470"/>
                </a:lnTo>
                <a:lnTo>
                  <a:pt x="7748738" y="8004152"/>
                </a:lnTo>
                <a:lnTo>
                  <a:pt x="6502794" y="8004152"/>
                </a:lnTo>
                <a:lnTo>
                  <a:pt x="6403928" y="7902833"/>
                </a:lnTo>
                <a:lnTo>
                  <a:pt x="5960321" y="7902833"/>
                </a:lnTo>
                <a:lnTo>
                  <a:pt x="5881749" y="7801515"/>
                </a:lnTo>
                <a:lnTo>
                  <a:pt x="5666341" y="7801515"/>
                </a:lnTo>
                <a:lnTo>
                  <a:pt x="5546763" y="7700197"/>
                </a:lnTo>
                <a:lnTo>
                  <a:pt x="462581" y="7700197"/>
                </a:lnTo>
                <a:lnTo>
                  <a:pt x="414048" y="7598878"/>
                </a:lnTo>
                <a:lnTo>
                  <a:pt x="84043" y="7598878"/>
                </a:lnTo>
                <a:lnTo>
                  <a:pt x="22573" y="7497560"/>
                </a:lnTo>
              </a:path>
              <a:path w="10627994" h="14286230">
                <a:moveTo>
                  <a:pt x="7677299" y="7902833"/>
                </a:moveTo>
                <a:lnTo>
                  <a:pt x="7544652" y="8004152"/>
                </a:lnTo>
                <a:lnTo>
                  <a:pt x="7713180" y="8004152"/>
                </a:lnTo>
                <a:lnTo>
                  <a:pt x="7677299" y="7902833"/>
                </a:lnTo>
              </a:path>
              <a:path w="10627994" h="14286230">
                <a:moveTo>
                  <a:pt x="10627532" y="3140869"/>
                </a:moveTo>
                <a:lnTo>
                  <a:pt x="3506882" y="3140869"/>
                </a:lnTo>
                <a:lnTo>
                  <a:pt x="3770407" y="3343506"/>
                </a:lnTo>
                <a:lnTo>
                  <a:pt x="4550521" y="3951416"/>
                </a:lnTo>
                <a:lnTo>
                  <a:pt x="4807072" y="4255372"/>
                </a:lnTo>
                <a:lnTo>
                  <a:pt x="5314943" y="4660645"/>
                </a:lnTo>
                <a:lnTo>
                  <a:pt x="5566263" y="4964600"/>
                </a:lnTo>
                <a:lnTo>
                  <a:pt x="6063674" y="5369874"/>
                </a:lnTo>
                <a:lnTo>
                  <a:pt x="6309765" y="5673829"/>
                </a:lnTo>
                <a:lnTo>
                  <a:pt x="6796715" y="6079102"/>
                </a:lnTo>
                <a:lnTo>
                  <a:pt x="7037576" y="6383058"/>
                </a:lnTo>
                <a:lnTo>
                  <a:pt x="7276693" y="6585694"/>
                </a:lnTo>
                <a:lnTo>
                  <a:pt x="7514067" y="6889650"/>
                </a:lnTo>
                <a:lnTo>
                  <a:pt x="7749699" y="7092286"/>
                </a:lnTo>
                <a:lnTo>
                  <a:pt x="7983586" y="7396241"/>
                </a:lnTo>
                <a:lnTo>
                  <a:pt x="8215731" y="7598878"/>
                </a:lnTo>
                <a:lnTo>
                  <a:pt x="8446133" y="7902833"/>
                </a:lnTo>
                <a:lnTo>
                  <a:pt x="8486814" y="7801515"/>
                </a:lnTo>
                <a:lnTo>
                  <a:pt x="8525757" y="7700197"/>
                </a:lnTo>
                <a:lnTo>
                  <a:pt x="8562963" y="7598878"/>
                </a:lnTo>
                <a:lnTo>
                  <a:pt x="8598431" y="7497560"/>
                </a:lnTo>
                <a:lnTo>
                  <a:pt x="8632162" y="7396241"/>
                </a:lnTo>
                <a:lnTo>
                  <a:pt x="8664158" y="7294923"/>
                </a:lnTo>
                <a:lnTo>
                  <a:pt x="8694417" y="7193605"/>
                </a:lnTo>
                <a:lnTo>
                  <a:pt x="8722942" y="7092286"/>
                </a:lnTo>
                <a:lnTo>
                  <a:pt x="8749731" y="6990968"/>
                </a:lnTo>
                <a:lnTo>
                  <a:pt x="8774787" y="6990968"/>
                </a:lnTo>
                <a:lnTo>
                  <a:pt x="8798109" y="6889650"/>
                </a:lnTo>
                <a:lnTo>
                  <a:pt x="8819698" y="6788331"/>
                </a:lnTo>
                <a:lnTo>
                  <a:pt x="8839554" y="6687013"/>
                </a:lnTo>
                <a:lnTo>
                  <a:pt x="8857679" y="6687013"/>
                </a:lnTo>
                <a:lnTo>
                  <a:pt x="8874071" y="6585694"/>
                </a:lnTo>
                <a:lnTo>
                  <a:pt x="8888733" y="6484376"/>
                </a:lnTo>
                <a:lnTo>
                  <a:pt x="8901664" y="6484376"/>
                </a:lnTo>
                <a:lnTo>
                  <a:pt x="8912866" y="6383058"/>
                </a:lnTo>
                <a:lnTo>
                  <a:pt x="8922337" y="6281739"/>
                </a:lnTo>
                <a:lnTo>
                  <a:pt x="8930080" y="6281739"/>
                </a:lnTo>
                <a:lnTo>
                  <a:pt x="8949114" y="6079102"/>
                </a:lnTo>
                <a:lnTo>
                  <a:pt x="8965326" y="5977784"/>
                </a:lnTo>
                <a:lnTo>
                  <a:pt x="8978717" y="5775147"/>
                </a:lnTo>
                <a:lnTo>
                  <a:pt x="8989287" y="5673829"/>
                </a:lnTo>
                <a:lnTo>
                  <a:pt x="8997035" y="5471192"/>
                </a:lnTo>
                <a:lnTo>
                  <a:pt x="9001963" y="5369874"/>
                </a:lnTo>
                <a:lnTo>
                  <a:pt x="9004069" y="5167237"/>
                </a:lnTo>
                <a:lnTo>
                  <a:pt x="9003353" y="5065919"/>
                </a:lnTo>
                <a:lnTo>
                  <a:pt x="8999817" y="4863282"/>
                </a:lnTo>
                <a:lnTo>
                  <a:pt x="8993459" y="4761963"/>
                </a:lnTo>
                <a:lnTo>
                  <a:pt x="8984279" y="4559327"/>
                </a:lnTo>
                <a:lnTo>
                  <a:pt x="8972278" y="4458008"/>
                </a:lnTo>
                <a:lnTo>
                  <a:pt x="8957456" y="4356690"/>
                </a:lnTo>
                <a:lnTo>
                  <a:pt x="8939812" y="4154053"/>
                </a:lnTo>
                <a:lnTo>
                  <a:pt x="8919347" y="4052735"/>
                </a:lnTo>
                <a:lnTo>
                  <a:pt x="8896061" y="3850098"/>
                </a:lnTo>
                <a:lnTo>
                  <a:pt x="8869952" y="3748780"/>
                </a:lnTo>
                <a:lnTo>
                  <a:pt x="8841023" y="3647461"/>
                </a:lnTo>
                <a:lnTo>
                  <a:pt x="8809271" y="3444825"/>
                </a:lnTo>
                <a:lnTo>
                  <a:pt x="8807207" y="3444825"/>
                </a:lnTo>
                <a:lnTo>
                  <a:pt x="8774698" y="3343506"/>
                </a:lnTo>
                <a:lnTo>
                  <a:pt x="10627532" y="3343506"/>
                </a:lnTo>
                <a:lnTo>
                  <a:pt x="10627532" y="3140869"/>
                </a:lnTo>
              </a:path>
              <a:path w="10627994" h="14286230">
                <a:moveTo>
                  <a:pt x="5015721" y="7396241"/>
                </a:moveTo>
                <a:lnTo>
                  <a:pt x="1400867" y="7396241"/>
                </a:lnTo>
                <a:lnTo>
                  <a:pt x="1449372" y="7497560"/>
                </a:lnTo>
                <a:lnTo>
                  <a:pt x="1498991" y="7598878"/>
                </a:lnTo>
                <a:lnTo>
                  <a:pt x="1549725" y="7700197"/>
                </a:lnTo>
                <a:lnTo>
                  <a:pt x="5546763" y="7700197"/>
                </a:lnTo>
                <a:lnTo>
                  <a:pt x="5431642" y="7598878"/>
                </a:lnTo>
                <a:lnTo>
                  <a:pt x="5320977" y="7598878"/>
                </a:lnTo>
                <a:lnTo>
                  <a:pt x="5214769" y="7497560"/>
                </a:lnTo>
                <a:lnTo>
                  <a:pt x="5113017" y="7497560"/>
                </a:lnTo>
                <a:lnTo>
                  <a:pt x="5015721" y="7396241"/>
                </a:lnTo>
              </a:path>
              <a:path w="10627994" h="14286230">
                <a:moveTo>
                  <a:pt x="109292" y="4154053"/>
                </a:moveTo>
                <a:lnTo>
                  <a:pt x="12401" y="4154053"/>
                </a:lnTo>
                <a:lnTo>
                  <a:pt x="57605" y="4255372"/>
                </a:lnTo>
                <a:lnTo>
                  <a:pt x="101912" y="4458008"/>
                </a:lnTo>
                <a:lnTo>
                  <a:pt x="145323" y="4559327"/>
                </a:lnTo>
                <a:lnTo>
                  <a:pt x="187837" y="4660645"/>
                </a:lnTo>
                <a:lnTo>
                  <a:pt x="229454" y="4761963"/>
                </a:lnTo>
                <a:lnTo>
                  <a:pt x="270174" y="4964600"/>
                </a:lnTo>
                <a:lnTo>
                  <a:pt x="309998" y="5065919"/>
                </a:lnTo>
                <a:lnTo>
                  <a:pt x="348925" y="5167237"/>
                </a:lnTo>
                <a:lnTo>
                  <a:pt x="386955" y="5268555"/>
                </a:lnTo>
                <a:lnTo>
                  <a:pt x="424089" y="5369874"/>
                </a:lnTo>
                <a:lnTo>
                  <a:pt x="460326" y="5471192"/>
                </a:lnTo>
                <a:lnTo>
                  <a:pt x="495667" y="5572511"/>
                </a:lnTo>
                <a:lnTo>
                  <a:pt x="530111" y="5673829"/>
                </a:lnTo>
                <a:lnTo>
                  <a:pt x="563659" y="5775147"/>
                </a:lnTo>
                <a:lnTo>
                  <a:pt x="596310" y="5876466"/>
                </a:lnTo>
                <a:lnTo>
                  <a:pt x="628064" y="5876466"/>
                </a:lnTo>
                <a:lnTo>
                  <a:pt x="658922" y="5977784"/>
                </a:lnTo>
                <a:lnTo>
                  <a:pt x="688884" y="6079102"/>
                </a:lnTo>
                <a:lnTo>
                  <a:pt x="717949" y="6180421"/>
                </a:lnTo>
                <a:lnTo>
                  <a:pt x="746118" y="6180421"/>
                </a:lnTo>
                <a:lnTo>
                  <a:pt x="775778" y="6281739"/>
                </a:lnTo>
                <a:lnTo>
                  <a:pt x="806542" y="6281739"/>
                </a:lnTo>
                <a:lnTo>
                  <a:pt x="838411" y="6383058"/>
                </a:lnTo>
                <a:lnTo>
                  <a:pt x="871384" y="6484376"/>
                </a:lnTo>
                <a:lnTo>
                  <a:pt x="905464" y="6484376"/>
                </a:lnTo>
                <a:lnTo>
                  <a:pt x="940649" y="6585694"/>
                </a:lnTo>
                <a:lnTo>
                  <a:pt x="976941" y="6687013"/>
                </a:lnTo>
                <a:lnTo>
                  <a:pt x="1014341" y="6788331"/>
                </a:lnTo>
                <a:lnTo>
                  <a:pt x="4203727" y="6788331"/>
                </a:lnTo>
                <a:lnTo>
                  <a:pt x="4288086" y="6889650"/>
                </a:lnTo>
                <a:lnTo>
                  <a:pt x="4374414" y="6889650"/>
                </a:lnTo>
                <a:lnTo>
                  <a:pt x="4462712" y="6990968"/>
                </a:lnTo>
                <a:lnTo>
                  <a:pt x="4552980" y="6990968"/>
                </a:lnTo>
                <a:lnTo>
                  <a:pt x="4645220" y="7092286"/>
                </a:lnTo>
                <a:lnTo>
                  <a:pt x="4739431" y="7092286"/>
                </a:lnTo>
                <a:lnTo>
                  <a:pt x="4835615" y="7193605"/>
                </a:lnTo>
                <a:lnTo>
                  <a:pt x="4933771" y="7193605"/>
                </a:lnTo>
                <a:lnTo>
                  <a:pt x="5033901" y="7294923"/>
                </a:lnTo>
                <a:lnTo>
                  <a:pt x="5136004" y="7294923"/>
                </a:lnTo>
                <a:lnTo>
                  <a:pt x="5240082" y="7396241"/>
                </a:lnTo>
                <a:lnTo>
                  <a:pt x="5454162" y="7396241"/>
                </a:lnTo>
                <a:lnTo>
                  <a:pt x="5564167" y="7497560"/>
                </a:lnTo>
                <a:lnTo>
                  <a:pt x="5790105" y="7497560"/>
                </a:lnTo>
                <a:lnTo>
                  <a:pt x="5906040" y="7598878"/>
                </a:lnTo>
                <a:lnTo>
                  <a:pt x="7382695" y="7598878"/>
                </a:lnTo>
                <a:lnTo>
                  <a:pt x="7202794" y="7294923"/>
                </a:lnTo>
                <a:lnTo>
                  <a:pt x="6838611" y="6889650"/>
                </a:lnTo>
                <a:lnTo>
                  <a:pt x="6654328" y="6585694"/>
                </a:lnTo>
                <a:lnTo>
                  <a:pt x="6281378" y="6180421"/>
                </a:lnTo>
                <a:lnTo>
                  <a:pt x="5902582" y="5775147"/>
                </a:lnTo>
                <a:lnTo>
                  <a:pt x="5710990" y="5471192"/>
                </a:lnTo>
                <a:lnTo>
                  <a:pt x="5323418" y="5065919"/>
                </a:lnTo>
                <a:lnTo>
                  <a:pt x="4929993" y="4660645"/>
                </a:lnTo>
                <a:lnTo>
                  <a:pt x="4797388" y="4458008"/>
                </a:lnTo>
                <a:lnTo>
                  <a:pt x="655699" y="4458008"/>
                </a:lnTo>
                <a:lnTo>
                  <a:pt x="618467" y="4356690"/>
                </a:lnTo>
                <a:lnTo>
                  <a:pt x="339486" y="4356690"/>
                </a:lnTo>
                <a:lnTo>
                  <a:pt x="308050" y="4255372"/>
                </a:lnTo>
                <a:lnTo>
                  <a:pt x="135408" y="4255372"/>
                </a:lnTo>
                <a:lnTo>
                  <a:pt x="109292" y="4154053"/>
                </a:lnTo>
              </a:path>
              <a:path w="10627994" h="14286230">
                <a:moveTo>
                  <a:pt x="4525510" y="7092286"/>
                </a:moveTo>
                <a:lnTo>
                  <a:pt x="1217971" y="7092286"/>
                </a:lnTo>
                <a:lnTo>
                  <a:pt x="1262027" y="7193605"/>
                </a:lnTo>
                <a:lnTo>
                  <a:pt x="1307195" y="7294923"/>
                </a:lnTo>
                <a:lnTo>
                  <a:pt x="1353474" y="7396241"/>
                </a:lnTo>
                <a:lnTo>
                  <a:pt x="4922881" y="7396241"/>
                </a:lnTo>
                <a:lnTo>
                  <a:pt x="4834497" y="7294923"/>
                </a:lnTo>
                <a:lnTo>
                  <a:pt x="4750567" y="7294923"/>
                </a:lnTo>
                <a:lnTo>
                  <a:pt x="4671094" y="7193605"/>
                </a:lnTo>
                <a:lnTo>
                  <a:pt x="4596075" y="7193605"/>
                </a:lnTo>
                <a:lnTo>
                  <a:pt x="4525510" y="7092286"/>
                </a:lnTo>
              </a:path>
              <a:path w="10627994" h="14286230">
                <a:moveTo>
                  <a:pt x="4195660" y="6788331"/>
                </a:moveTo>
                <a:lnTo>
                  <a:pt x="1052849" y="6788331"/>
                </a:lnTo>
                <a:lnTo>
                  <a:pt x="1092465" y="6889650"/>
                </a:lnTo>
                <a:lnTo>
                  <a:pt x="1133190" y="6990968"/>
                </a:lnTo>
                <a:lnTo>
                  <a:pt x="1175025" y="7092286"/>
                </a:lnTo>
                <a:lnTo>
                  <a:pt x="4459400" y="7092286"/>
                </a:lnTo>
                <a:lnTo>
                  <a:pt x="4397745" y="6990968"/>
                </a:lnTo>
                <a:lnTo>
                  <a:pt x="4340543" y="6990968"/>
                </a:lnTo>
                <a:lnTo>
                  <a:pt x="4287795" y="6889650"/>
                </a:lnTo>
                <a:lnTo>
                  <a:pt x="4239501" y="6889650"/>
                </a:lnTo>
                <a:lnTo>
                  <a:pt x="4195660" y="6788331"/>
                </a:lnTo>
              </a:path>
              <a:path w="10627994" h="14286230">
                <a:moveTo>
                  <a:pt x="9619696" y="1823730"/>
                </a:moveTo>
                <a:lnTo>
                  <a:pt x="144134" y="1823730"/>
                </a:lnTo>
                <a:lnTo>
                  <a:pt x="171691" y="1925049"/>
                </a:lnTo>
                <a:lnTo>
                  <a:pt x="198823" y="2026367"/>
                </a:lnTo>
                <a:lnTo>
                  <a:pt x="225531" y="2127686"/>
                </a:lnTo>
                <a:lnTo>
                  <a:pt x="251814" y="2229004"/>
                </a:lnTo>
                <a:lnTo>
                  <a:pt x="277673" y="2330322"/>
                </a:lnTo>
                <a:lnTo>
                  <a:pt x="303106" y="2330322"/>
                </a:lnTo>
                <a:lnTo>
                  <a:pt x="328115" y="2431641"/>
                </a:lnTo>
                <a:lnTo>
                  <a:pt x="352698" y="2532959"/>
                </a:lnTo>
                <a:lnTo>
                  <a:pt x="376856" y="2532959"/>
                </a:lnTo>
                <a:lnTo>
                  <a:pt x="400588" y="2634277"/>
                </a:lnTo>
                <a:lnTo>
                  <a:pt x="423894" y="2735596"/>
                </a:lnTo>
                <a:lnTo>
                  <a:pt x="446773" y="2735596"/>
                </a:lnTo>
                <a:lnTo>
                  <a:pt x="469226" y="2836914"/>
                </a:lnTo>
                <a:lnTo>
                  <a:pt x="491253" y="2938233"/>
                </a:lnTo>
                <a:lnTo>
                  <a:pt x="512853" y="2938233"/>
                </a:lnTo>
                <a:lnTo>
                  <a:pt x="534908" y="3039551"/>
                </a:lnTo>
                <a:lnTo>
                  <a:pt x="557993" y="3039551"/>
                </a:lnTo>
                <a:lnTo>
                  <a:pt x="582110" y="3140869"/>
                </a:lnTo>
                <a:lnTo>
                  <a:pt x="607257" y="3242188"/>
                </a:lnTo>
                <a:lnTo>
                  <a:pt x="633436" y="3242188"/>
                </a:lnTo>
                <a:lnTo>
                  <a:pt x="660647" y="3343506"/>
                </a:lnTo>
                <a:lnTo>
                  <a:pt x="688889" y="3444825"/>
                </a:lnTo>
                <a:lnTo>
                  <a:pt x="718164" y="3444825"/>
                </a:lnTo>
                <a:lnTo>
                  <a:pt x="748471" y="3546143"/>
                </a:lnTo>
                <a:lnTo>
                  <a:pt x="779812" y="3647461"/>
                </a:lnTo>
                <a:lnTo>
                  <a:pt x="812185" y="3748780"/>
                </a:lnTo>
                <a:lnTo>
                  <a:pt x="845592" y="3748780"/>
                </a:lnTo>
                <a:lnTo>
                  <a:pt x="880032" y="3850098"/>
                </a:lnTo>
                <a:lnTo>
                  <a:pt x="915507" y="3951416"/>
                </a:lnTo>
                <a:lnTo>
                  <a:pt x="952016" y="4052735"/>
                </a:lnTo>
                <a:lnTo>
                  <a:pt x="989559" y="4154053"/>
                </a:lnTo>
                <a:lnTo>
                  <a:pt x="1028138" y="4255372"/>
                </a:lnTo>
                <a:lnTo>
                  <a:pt x="1067751" y="4356690"/>
                </a:lnTo>
                <a:lnTo>
                  <a:pt x="1108400" y="4356690"/>
                </a:lnTo>
                <a:lnTo>
                  <a:pt x="1150085" y="4458008"/>
                </a:lnTo>
                <a:lnTo>
                  <a:pt x="4797388" y="4458008"/>
                </a:lnTo>
                <a:lnTo>
                  <a:pt x="4731085" y="4356690"/>
                </a:lnTo>
                <a:lnTo>
                  <a:pt x="4328877" y="3951416"/>
                </a:lnTo>
                <a:lnTo>
                  <a:pt x="3920810" y="3546143"/>
                </a:lnTo>
                <a:lnTo>
                  <a:pt x="3506882" y="3140869"/>
                </a:lnTo>
                <a:lnTo>
                  <a:pt x="10627532" y="3140869"/>
                </a:lnTo>
                <a:lnTo>
                  <a:pt x="10627532" y="2836914"/>
                </a:lnTo>
                <a:lnTo>
                  <a:pt x="10431649" y="2836914"/>
                </a:lnTo>
                <a:lnTo>
                  <a:pt x="10346736" y="2735596"/>
                </a:lnTo>
                <a:lnTo>
                  <a:pt x="10262648" y="2634277"/>
                </a:lnTo>
                <a:lnTo>
                  <a:pt x="10179386" y="2532959"/>
                </a:lnTo>
                <a:lnTo>
                  <a:pt x="10096949" y="2431641"/>
                </a:lnTo>
                <a:lnTo>
                  <a:pt x="10015338" y="2330322"/>
                </a:lnTo>
                <a:lnTo>
                  <a:pt x="9934554" y="2229004"/>
                </a:lnTo>
                <a:lnTo>
                  <a:pt x="9854597" y="2127686"/>
                </a:lnTo>
                <a:lnTo>
                  <a:pt x="9775469" y="2026367"/>
                </a:lnTo>
                <a:lnTo>
                  <a:pt x="9697168" y="1925049"/>
                </a:lnTo>
                <a:lnTo>
                  <a:pt x="9619696" y="1823730"/>
                </a:lnTo>
              </a:path>
              <a:path w="10627994" h="14286230">
                <a:moveTo>
                  <a:pt x="8774698" y="3343506"/>
                </a:moveTo>
                <a:lnTo>
                  <a:pt x="8807207" y="3444825"/>
                </a:lnTo>
                <a:lnTo>
                  <a:pt x="8809271" y="3444825"/>
                </a:lnTo>
                <a:lnTo>
                  <a:pt x="8774698" y="3343506"/>
                </a:lnTo>
              </a:path>
              <a:path w="10627994" h="14286230">
                <a:moveTo>
                  <a:pt x="10479198" y="1215820"/>
                </a:moveTo>
                <a:lnTo>
                  <a:pt x="10480635" y="1317138"/>
                </a:lnTo>
                <a:lnTo>
                  <a:pt x="10481952" y="1317138"/>
                </a:lnTo>
                <a:lnTo>
                  <a:pt x="10483150" y="1418457"/>
                </a:lnTo>
                <a:lnTo>
                  <a:pt x="10485188" y="1418457"/>
                </a:lnTo>
                <a:lnTo>
                  <a:pt x="10486027" y="1519775"/>
                </a:lnTo>
                <a:lnTo>
                  <a:pt x="10486746" y="1519775"/>
                </a:lnTo>
                <a:lnTo>
                  <a:pt x="10487346" y="1621094"/>
                </a:lnTo>
                <a:lnTo>
                  <a:pt x="10488187" y="1621094"/>
                </a:lnTo>
                <a:lnTo>
                  <a:pt x="10488428" y="1722412"/>
                </a:lnTo>
                <a:lnTo>
                  <a:pt x="10488434" y="1823730"/>
                </a:lnTo>
                <a:lnTo>
                  <a:pt x="10487840" y="1823730"/>
                </a:lnTo>
                <a:lnTo>
                  <a:pt x="10487363" y="1925049"/>
                </a:lnTo>
                <a:lnTo>
                  <a:pt x="10486051" y="1925049"/>
                </a:lnTo>
                <a:lnTo>
                  <a:pt x="10485216" y="2026367"/>
                </a:lnTo>
                <a:lnTo>
                  <a:pt x="10483077" y="2026367"/>
                </a:lnTo>
                <a:lnTo>
                  <a:pt x="10481737" y="2127686"/>
                </a:lnTo>
                <a:lnTo>
                  <a:pt x="10478517" y="2127686"/>
                </a:lnTo>
                <a:lnTo>
                  <a:pt x="10476639" y="2229004"/>
                </a:lnTo>
                <a:lnTo>
                  <a:pt x="10474581" y="2229004"/>
                </a:lnTo>
                <a:lnTo>
                  <a:pt x="10472344" y="2330322"/>
                </a:lnTo>
                <a:lnTo>
                  <a:pt x="10467335" y="2330322"/>
                </a:lnTo>
                <a:lnTo>
                  <a:pt x="10464563" y="2431641"/>
                </a:lnTo>
                <a:lnTo>
                  <a:pt x="10461613" y="2431641"/>
                </a:lnTo>
                <a:lnTo>
                  <a:pt x="10458486" y="2532959"/>
                </a:lnTo>
                <a:lnTo>
                  <a:pt x="10455182" y="2532959"/>
                </a:lnTo>
                <a:lnTo>
                  <a:pt x="10451701" y="2634277"/>
                </a:lnTo>
                <a:lnTo>
                  <a:pt x="10448043" y="2634277"/>
                </a:lnTo>
                <a:lnTo>
                  <a:pt x="10444208" y="2735596"/>
                </a:lnTo>
                <a:lnTo>
                  <a:pt x="10440198" y="2735596"/>
                </a:lnTo>
                <a:lnTo>
                  <a:pt x="10436011" y="2836914"/>
                </a:lnTo>
                <a:lnTo>
                  <a:pt x="10627532" y="2836914"/>
                </a:lnTo>
                <a:lnTo>
                  <a:pt x="10627532" y="1418457"/>
                </a:lnTo>
                <a:lnTo>
                  <a:pt x="10556016" y="1317138"/>
                </a:lnTo>
                <a:lnTo>
                  <a:pt x="10479198" y="1215820"/>
                </a:lnTo>
              </a:path>
              <a:path w="10627994" h="14286230">
                <a:moveTo>
                  <a:pt x="68370" y="1418457"/>
                </a:moveTo>
                <a:lnTo>
                  <a:pt x="0" y="1418457"/>
                </a:lnTo>
                <a:lnTo>
                  <a:pt x="29673" y="1519775"/>
                </a:lnTo>
                <a:lnTo>
                  <a:pt x="58923" y="1621094"/>
                </a:lnTo>
                <a:lnTo>
                  <a:pt x="87751" y="1722412"/>
                </a:lnTo>
                <a:lnTo>
                  <a:pt x="116154" y="1823730"/>
                </a:lnTo>
                <a:lnTo>
                  <a:pt x="9543054" y="1823730"/>
                </a:lnTo>
                <a:lnTo>
                  <a:pt x="9467241" y="1722412"/>
                </a:lnTo>
                <a:lnTo>
                  <a:pt x="613659" y="1722412"/>
                </a:lnTo>
                <a:lnTo>
                  <a:pt x="578163" y="1621094"/>
                </a:lnTo>
                <a:lnTo>
                  <a:pt x="282331" y="1621094"/>
                </a:lnTo>
                <a:lnTo>
                  <a:pt x="253066" y="1519775"/>
                </a:lnTo>
                <a:lnTo>
                  <a:pt x="92598" y="1519775"/>
                </a:lnTo>
                <a:lnTo>
                  <a:pt x="68370" y="1418457"/>
                </a:lnTo>
              </a:path>
              <a:path w="10627994" h="14286230">
                <a:moveTo>
                  <a:pt x="9100644" y="1317138"/>
                </a:moveTo>
                <a:lnTo>
                  <a:pt x="1017823" y="1317138"/>
                </a:lnTo>
                <a:lnTo>
                  <a:pt x="1051575" y="1418457"/>
                </a:lnTo>
                <a:lnTo>
                  <a:pt x="1086746" y="1519775"/>
                </a:lnTo>
                <a:lnTo>
                  <a:pt x="1123337" y="1621094"/>
                </a:lnTo>
                <a:lnTo>
                  <a:pt x="996157" y="1621094"/>
                </a:lnTo>
                <a:lnTo>
                  <a:pt x="971933" y="1722412"/>
                </a:lnTo>
                <a:lnTo>
                  <a:pt x="9467241" y="1722412"/>
                </a:lnTo>
                <a:lnTo>
                  <a:pt x="9392259" y="1621094"/>
                </a:lnTo>
                <a:lnTo>
                  <a:pt x="9318108" y="1519775"/>
                </a:lnTo>
                <a:lnTo>
                  <a:pt x="9244788" y="1519775"/>
                </a:lnTo>
                <a:lnTo>
                  <a:pt x="9172300" y="1418457"/>
                </a:lnTo>
                <a:lnTo>
                  <a:pt x="9100644" y="1317138"/>
                </a:lnTo>
              </a:path>
              <a:path w="10627994" h="14286230">
                <a:moveTo>
                  <a:pt x="6693999" y="911865"/>
                </a:moveTo>
                <a:lnTo>
                  <a:pt x="870346" y="911865"/>
                </a:lnTo>
                <a:lnTo>
                  <a:pt x="897004" y="1013183"/>
                </a:lnTo>
                <a:lnTo>
                  <a:pt x="925080" y="1114502"/>
                </a:lnTo>
                <a:lnTo>
                  <a:pt x="954575" y="1215820"/>
                </a:lnTo>
                <a:lnTo>
                  <a:pt x="985489" y="1317138"/>
                </a:lnTo>
                <a:lnTo>
                  <a:pt x="9029822" y="1317138"/>
                </a:lnTo>
                <a:lnTo>
                  <a:pt x="8959833" y="1215820"/>
                </a:lnTo>
                <a:lnTo>
                  <a:pt x="8890677" y="1215820"/>
                </a:lnTo>
                <a:lnTo>
                  <a:pt x="8820286" y="1114502"/>
                </a:lnTo>
                <a:lnTo>
                  <a:pt x="8746681" y="1114502"/>
                </a:lnTo>
                <a:lnTo>
                  <a:pt x="8669864" y="1013183"/>
                </a:lnTo>
                <a:lnTo>
                  <a:pt x="6758209" y="1013183"/>
                </a:lnTo>
                <a:lnTo>
                  <a:pt x="6693999" y="911865"/>
                </a:lnTo>
              </a:path>
              <a:path w="10627994" h="14286230">
                <a:moveTo>
                  <a:pt x="8420133" y="810547"/>
                </a:moveTo>
                <a:lnTo>
                  <a:pt x="6873822" y="810547"/>
                </a:lnTo>
                <a:lnTo>
                  <a:pt x="6865502" y="911865"/>
                </a:lnTo>
                <a:lnTo>
                  <a:pt x="6825026" y="911865"/>
                </a:lnTo>
                <a:lnTo>
                  <a:pt x="6813106" y="1013183"/>
                </a:lnTo>
                <a:lnTo>
                  <a:pt x="8589833" y="1013183"/>
                </a:lnTo>
                <a:lnTo>
                  <a:pt x="8506590" y="911865"/>
                </a:lnTo>
                <a:lnTo>
                  <a:pt x="8420133" y="810547"/>
                </a:lnTo>
              </a:path>
              <a:path w="10627994" h="14286230">
                <a:moveTo>
                  <a:pt x="4068256" y="405273"/>
                </a:moveTo>
                <a:lnTo>
                  <a:pt x="723478" y="405273"/>
                </a:lnTo>
                <a:lnTo>
                  <a:pt x="740202" y="506591"/>
                </a:lnTo>
                <a:lnTo>
                  <a:pt x="758345" y="607910"/>
                </a:lnTo>
                <a:lnTo>
                  <a:pt x="777907" y="709228"/>
                </a:lnTo>
                <a:lnTo>
                  <a:pt x="798889" y="709228"/>
                </a:lnTo>
                <a:lnTo>
                  <a:pt x="821289" y="810547"/>
                </a:lnTo>
                <a:lnTo>
                  <a:pt x="845108" y="911865"/>
                </a:lnTo>
                <a:lnTo>
                  <a:pt x="6630789" y="911865"/>
                </a:lnTo>
                <a:lnTo>
                  <a:pt x="6568579" y="810547"/>
                </a:lnTo>
                <a:lnTo>
                  <a:pt x="6507370" y="709228"/>
                </a:lnTo>
                <a:lnTo>
                  <a:pt x="6447161" y="607910"/>
                </a:lnTo>
                <a:lnTo>
                  <a:pt x="6387952" y="506591"/>
                </a:lnTo>
                <a:lnTo>
                  <a:pt x="4161530" y="506591"/>
                </a:lnTo>
                <a:lnTo>
                  <a:pt x="4068256" y="405273"/>
                </a:lnTo>
              </a:path>
              <a:path w="10627994" h="14286230">
                <a:moveTo>
                  <a:pt x="8141484" y="607910"/>
                </a:moveTo>
                <a:lnTo>
                  <a:pt x="6911968" y="607910"/>
                </a:lnTo>
                <a:lnTo>
                  <a:pt x="6908668" y="709228"/>
                </a:lnTo>
                <a:lnTo>
                  <a:pt x="6894473" y="709228"/>
                </a:lnTo>
                <a:lnTo>
                  <a:pt x="6888308" y="810547"/>
                </a:lnTo>
                <a:lnTo>
                  <a:pt x="8330463" y="810547"/>
                </a:lnTo>
                <a:lnTo>
                  <a:pt x="8237580" y="709228"/>
                </a:lnTo>
                <a:lnTo>
                  <a:pt x="8141484" y="607910"/>
                </a:lnTo>
              </a:path>
              <a:path w="10627994" h="14286230">
                <a:moveTo>
                  <a:pt x="7833917" y="405273"/>
                </a:moveTo>
                <a:lnTo>
                  <a:pt x="6918459" y="405273"/>
                </a:lnTo>
                <a:lnTo>
                  <a:pt x="6918466" y="506591"/>
                </a:lnTo>
                <a:lnTo>
                  <a:pt x="6917573" y="506591"/>
                </a:lnTo>
                <a:lnTo>
                  <a:pt x="6916419" y="607910"/>
                </a:lnTo>
                <a:lnTo>
                  <a:pt x="8042175" y="607910"/>
                </a:lnTo>
                <a:lnTo>
                  <a:pt x="7939653" y="506591"/>
                </a:lnTo>
                <a:lnTo>
                  <a:pt x="7833917" y="405273"/>
                </a:lnTo>
              </a:path>
              <a:path w="10627994" h="14286230">
                <a:moveTo>
                  <a:pt x="6216328" y="303955"/>
                </a:moveTo>
                <a:lnTo>
                  <a:pt x="4208155" y="303955"/>
                </a:lnTo>
                <a:lnTo>
                  <a:pt x="4199814" y="405273"/>
                </a:lnTo>
                <a:lnTo>
                  <a:pt x="4190981" y="405273"/>
                </a:lnTo>
                <a:lnTo>
                  <a:pt x="4181657" y="506591"/>
                </a:lnTo>
                <a:lnTo>
                  <a:pt x="6329744" y="506591"/>
                </a:lnTo>
                <a:lnTo>
                  <a:pt x="6272536" y="405273"/>
                </a:lnTo>
                <a:lnTo>
                  <a:pt x="6216328" y="303955"/>
                </a:lnTo>
              </a:path>
              <a:path w="10627994" h="14286230">
                <a:moveTo>
                  <a:pt x="3533715" y="0"/>
                </a:moveTo>
                <a:lnTo>
                  <a:pt x="641287" y="0"/>
                </a:lnTo>
                <a:lnTo>
                  <a:pt x="651049" y="101318"/>
                </a:lnTo>
                <a:lnTo>
                  <a:pt x="661142" y="101318"/>
                </a:lnTo>
                <a:lnTo>
                  <a:pt x="670772" y="202636"/>
                </a:lnTo>
                <a:lnTo>
                  <a:pt x="681820" y="303955"/>
                </a:lnTo>
                <a:lnTo>
                  <a:pt x="694287" y="303955"/>
                </a:lnTo>
                <a:lnTo>
                  <a:pt x="708173" y="405273"/>
                </a:lnTo>
                <a:lnTo>
                  <a:pt x="3976178" y="405273"/>
                </a:lnTo>
                <a:lnTo>
                  <a:pt x="3885294" y="303955"/>
                </a:lnTo>
                <a:lnTo>
                  <a:pt x="3795607" y="202636"/>
                </a:lnTo>
                <a:lnTo>
                  <a:pt x="3707114" y="202636"/>
                </a:lnTo>
                <a:lnTo>
                  <a:pt x="3619817" y="101318"/>
                </a:lnTo>
                <a:lnTo>
                  <a:pt x="3533715" y="0"/>
                </a:lnTo>
              </a:path>
              <a:path w="10627994" h="14286230">
                <a:moveTo>
                  <a:pt x="7378842" y="101318"/>
                </a:moveTo>
                <a:lnTo>
                  <a:pt x="6904841" y="101318"/>
                </a:lnTo>
                <a:lnTo>
                  <a:pt x="6907556" y="202636"/>
                </a:lnTo>
                <a:lnTo>
                  <a:pt x="6912087" y="202636"/>
                </a:lnTo>
                <a:lnTo>
                  <a:pt x="6913901" y="303955"/>
                </a:lnTo>
                <a:lnTo>
                  <a:pt x="6916628" y="303955"/>
                </a:lnTo>
                <a:lnTo>
                  <a:pt x="6917540" y="405273"/>
                </a:lnTo>
                <a:lnTo>
                  <a:pt x="7724969" y="405273"/>
                </a:lnTo>
                <a:lnTo>
                  <a:pt x="7612806" y="303955"/>
                </a:lnTo>
                <a:lnTo>
                  <a:pt x="7497431" y="202636"/>
                </a:lnTo>
                <a:lnTo>
                  <a:pt x="7378842" y="101318"/>
                </a:lnTo>
              </a:path>
              <a:path w="10627994" h="14286230">
                <a:moveTo>
                  <a:pt x="6053708" y="101318"/>
                </a:moveTo>
                <a:lnTo>
                  <a:pt x="4247915" y="101318"/>
                </a:lnTo>
                <a:lnTo>
                  <a:pt x="4242510" y="202636"/>
                </a:lnTo>
                <a:lnTo>
                  <a:pt x="4230236" y="202636"/>
                </a:lnTo>
                <a:lnTo>
                  <a:pt x="4223366" y="303955"/>
                </a:lnTo>
                <a:lnTo>
                  <a:pt x="6161121" y="303955"/>
                </a:lnTo>
                <a:lnTo>
                  <a:pt x="6106914" y="202636"/>
                </a:lnTo>
                <a:lnTo>
                  <a:pt x="6053708" y="101318"/>
                </a:lnTo>
              </a:path>
              <a:path w="10627994" h="14286230">
                <a:moveTo>
                  <a:pt x="5950296" y="0"/>
                </a:moveTo>
                <a:lnTo>
                  <a:pt x="4261206" y="0"/>
                </a:lnTo>
                <a:lnTo>
                  <a:pt x="4257262" y="101318"/>
                </a:lnTo>
                <a:lnTo>
                  <a:pt x="6001502" y="101318"/>
                </a:lnTo>
                <a:lnTo>
                  <a:pt x="5950296" y="0"/>
                </a:lnTo>
              </a:path>
              <a:path w="10627994" h="14286230">
                <a:moveTo>
                  <a:pt x="7140458" y="0"/>
                </a:moveTo>
                <a:lnTo>
                  <a:pt x="6898512" y="0"/>
                </a:lnTo>
                <a:lnTo>
                  <a:pt x="6901826" y="101318"/>
                </a:lnTo>
                <a:lnTo>
                  <a:pt x="7257041" y="101318"/>
                </a:lnTo>
                <a:lnTo>
                  <a:pt x="7140458" y="0"/>
                </a:lnTo>
              </a:path>
            </a:pathLst>
          </a:custGeom>
          <a:solidFill>
            <a:srgbClr val="95C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877903"/>
            <a:ext cx="3828046" cy="348215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724495"/>
            <a:ext cx="579120" cy="2518410"/>
          </a:xfrm>
          <a:custGeom>
            <a:avLst/>
            <a:gdLst/>
            <a:ahLst/>
            <a:cxnLst/>
            <a:rect l="l" t="t" r="r" b="b"/>
            <a:pathLst>
              <a:path w="579120" h="2518409">
                <a:moveTo>
                  <a:pt x="163993" y="0"/>
                </a:moveTo>
                <a:lnTo>
                  <a:pt x="0" y="127293"/>
                </a:lnTo>
                <a:lnTo>
                  <a:pt x="0" y="2518127"/>
                </a:lnTo>
                <a:lnTo>
                  <a:pt x="140234" y="2426706"/>
                </a:lnTo>
                <a:lnTo>
                  <a:pt x="568740" y="1928088"/>
                </a:lnTo>
                <a:lnTo>
                  <a:pt x="573223" y="1744849"/>
                </a:lnTo>
                <a:lnTo>
                  <a:pt x="575414" y="1653619"/>
                </a:lnTo>
                <a:lnTo>
                  <a:pt x="577021" y="1583851"/>
                </a:lnTo>
                <a:lnTo>
                  <a:pt x="578090" y="1532732"/>
                </a:lnTo>
                <a:lnTo>
                  <a:pt x="578711" y="1468056"/>
                </a:lnTo>
                <a:lnTo>
                  <a:pt x="578530" y="1463128"/>
                </a:lnTo>
                <a:lnTo>
                  <a:pt x="578260" y="1460049"/>
                </a:lnTo>
                <a:lnTo>
                  <a:pt x="578068" y="1459187"/>
                </a:lnTo>
                <a:lnTo>
                  <a:pt x="576410" y="1459187"/>
                </a:lnTo>
                <a:lnTo>
                  <a:pt x="575401" y="1456587"/>
                </a:lnTo>
                <a:lnTo>
                  <a:pt x="568152" y="1412516"/>
                </a:lnTo>
                <a:lnTo>
                  <a:pt x="560695" y="1360141"/>
                </a:lnTo>
                <a:lnTo>
                  <a:pt x="551974" y="1296117"/>
                </a:lnTo>
                <a:lnTo>
                  <a:pt x="542705" y="1226229"/>
                </a:lnTo>
                <a:lnTo>
                  <a:pt x="533603" y="1156261"/>
                </a:lnTo>
                <a:lnTo>
                  <a:pt x="525385" y="1091996"/>
                </a:lnTo>
                <a:lnTo>
                  <a:pt x="518765" y="1039217"/>
                </a:lnTo>
                <a:lnTo>
                  <a:pt x="513401" y="994241"/>
                </a:lnTo>
                <a:lnTo>
                  <a:pt x="513187" y="991258"/>
                </a:lnTo>
                <a:lnTo>
                  <a:pt x="512555" y="989292"/>
                </a:lnTo>
                <a:lnTo>
                  <a:pt x="510298" y="982728"/>
                </a:lnTo>
                <a:lnTo>
                  <a:pt x="501626" y="957836"/>
                </a:lnTo>
                <a:lnTo>
                  <a:pt x="396114" y="657505"/>
                </a:lnTo>
                <a:lnTo>
                  <a:pt x="260236" y="605833"/>
                </a:lnTo>
                <a:lnTo>
                  <a:pt x="163993" y="0"/>
                </a:lnTo>
              </a:path>
              <a:path w="579120" h="2518409">
                <a:moveTo>
                  <a:pt x="577477" y="1458031"/>
                </a:moveTo>
                <a:lnTo>
                  <a:pt x="576976" y="1458388"/>
                </a:lnTo>
                <a:lnTo>
                  <a:pt x="576410" y="1459187"/>
                </a:lnTo>
                <a:lnTo>
                  <a:pt x="578068" y="1459187"/>
                </a:lnTo>
                <a:lnTo>
                  <a:pt x="577907" y="1458467"/>
                </a:lnTo>
                <a:lnTo>
                  <a:pt x="577477" y="1458031"/>
                </a:lnTo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965890"/>
            <a:ext cx="2394167" cy="339416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3484" y="13267152"/>
            <a:ext cx="2407285" cy="1093470"/>
          </a:xfrm>
          <a:custGeom>
            <a:avLst/>
            <a:gdLst/>
            <a:ahLst/>
            <a:cxnLst/>
            <a:rect l="l" t="t" r="r" b="b"/>
            <a:pathLst>
              <a:path w="2407285" h="1093469">
                <a:moveTo>
                  <a:pt x="1542524" y="0"/>
                </a:moveTo>
                <a:lnTo>
                  <a:pt x="1236796" y="95948"/>
                </a:lnTo>
                <a:lnTo>
                  <a:pt x="841958" y="186871"/>
                </a:lnTo>
                <a:lnTo>
                  <a:pt x="535622" y="374178"/>
                </a:lnTo>
                <a:lnTo>
                  <a:pt x="242883" y="515619"/>
                </a:lnTo>
                <a:lnTo>
                  <a:pt x="398" y="1088159"/>
                </a:lnTo>
                <a:lnTo>
                  <a:pt x="0" y="1092904"/>
                </a:lnTo>
                <a:lnTo>
                  <a:pt x="1975692" y="1092904"/>
                </a:lnTo>
                <a:lnTo>
                  <a:pt x="2026269" y="1015392"/>
                </a:lnTo>
                <a:lnTo>
                  <a:pt x="1984566" y="876130"/>
                </a:lnTo>
                <a:lnTo>
                  <a:pt x="2406699" y="431038"/>
                </a:lnTo>
                <a:lnTo>
                  <a:pt x="1910361" y="300915"/>
                </a:lnTo>
                <a:lnTo>
                  <a:pt x="1542524" y="0"/>
                </a:lnTo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6604" y="12931467"/>
            <a:ext cx="3257550" cy="1428750"/>
          </a:xfrm>
          <a:custGeom>
            <a:avLst/>
            <a:gdLst/>
            <a:ahLst/>
            <a:cxnLst/>
            <a:rect l="l" t="t" r="r" b="b"/>
            <a:pathLst>
              <a:path w="3257550" h="1428750">
                <a:moveTo>
                  <a:pt x="516056" y="293823"/>
                </a:moveTo>
                <a:lnTo>
                  <a:pt x="482213" y="334350"/>
                </a:lnTo>
                <a:lnTo>
                  <a:pt x="465469" y="364746"/>
                </a:lnTo>
                <a:lnTo>
                  <a:pt x="448844" y="385009"/>
                </a:lnTo>
                <a:lnTo>
                  <a:pt x="432337" y="415405"/>
                </a:lnTo>
                <a:lnTo>
                  <a:pt x="415948" y="435669"/>
                </a:lnTo>
                <a:lnTo>
                  <a:pt x="399677" y="466064"/>
                </a:lnTo>
                <a:lnTo>
                  <a:pt x="383525" y="486328"/>
                </a:lnTo>
                <a:lnTo>
                  <a:pt x="367490" y="516723"/>
                </a:lnTo>
                <a:lnTo>
                  <a:pt x="351574" y="547119"/>
                </a:lnTo>
                <a:lnTo>
                  <a:pt x="335776" y="567382"/>
                </a:lnTo>
                <a:lnTo>
                  <a:pt x="304535" y="628173"/>
                </a:lnTo>
                <a:lnTo>
                  <a:pt x="273766" y="688965"/>
                </a:lnTo>
                <a:lnTo>
                  <a:pt x="258559" y="719360"/>
                </a:lnTo>
                <a:lnTo>
                  <a:pt x="243469" y="739624"/>
                </a:lnTo>
                <a:lnTo>
                  <a:pt x="213644" y="800415"/>
                </a:lnTo>
                <a:lnTo>
                  <a:pt x="170647" y="891601"/>
                </a:lnTo>
                <a:lnTo>
                  <a:pt x="144441" y="952392"/>
                </a:lnTo>
                <a:lnTo>
                  <a:pt x="120292" y="1013183"/>
                </a:lnTo>
                <a:lnTo>
                  <a:pt x="98200" y="1063843"/>
                </a:lnTo>
                <a:lnTo>
                  <a:pt x="78167" y="1124634"/>
                </a:lnTo>
                <a:lnTo>
                  <a:pt x="60193" y="1175293"/>
                </a:lnTo>
                <a:lnTo>
                  <a:pt x="44280" y="1225952"/>
                </a:lnTo>
                <a:lnTo>
                  <a:pt x="30429" y="1276611"/>
                </a:lnTo>
                <a:lnTo>
                  <a:pt x="18640" y="1327270"/>
                </a:lnTo>
                <a:lnTo>
                  <a:pt x="8915" y="1377930"/>
                </a:lnTo>
                <a:lnTo>
                  <a:pt x="1255" y="1418457"/>
                </a:lnTo>
                <a:lnTo>
                  <a:pt x="0" y="1428589"/>
                </a:lnTo>
                <a:lnTo>
                  <a:pt x="261042" y="1428589"/>
                </a:lnTo>
                <a:lnTo>
                  <a:pt x="265197" y="1408325"/>
                </a:lnTo>
                <a:lnTo>
                  <a:pt x="269664" y="1388061"/>
                </a:lnTo>
                <a:lnTo>
                  <a:pt x="274445" y="1367798"/>
                </a:lnTo>
                <a:lnTo>
                  <a:pt x="279540" y="1347534"/>
                </a:lnTo>
                <a:lnTo>
                  <a:pt x="284949" y="1327270"/>
                </a:lnTo>
                <a:lnTo>
                  <a:pt x="295356" y="1296875"/>
                </a:lnTo>
                <a:lnTo>
                  <a:pt x="305707" y="1266479"/>
                </a:lnTo>
                <a:lnTo>
                  <a:pt x="316002" y="1236084"/>
                </a:lnTo>
                <a:lnTo>
                  <a:pt x="326239" y="1205688"/>
                </a:lnTo>
                <a:lnTo>
                  <a:pt x="336419" y="1175293"/>
                </a:lnTo>
                <a:lnTo>
                  <a:pt x="346542" y="1144897"/>
                </a:lnTo>
                <a:lnTo>
                  <a:pt x="356608" y="1124634"/>
                </a:lnTo>
                <a:lnTo>
                  <a:pt x="366616" y="1094238"/>
                </a:lnTo>
                <a:lnTo>
                  <a:pt x="376568" y="1073974"/>
                </a:lnTo>
                <a:lnTo>
                  <a:pt x="386462" y="1053711"/>
                </a:lnTo>
                <a:lnTo>
                  <a:pt x="396299" y="1023315"/>
                </a:lnTo>
                <a:lnTo>
                  <a:pt x="406079" y="1003051"/>
                </a:lnTo>
                <a:lnTo>
                  <a:pt x="415801" y="992920"/>
                </a:lnTo>
                <a:lnTo>
                  <a:pt x="425466" y="972656"/>
                </a:lnTo>
                <a:lnTo>
                  <a:pt x="435073" y="952392"/>
                </a:lnTo>
                <a:lnTo>
                  <a:pt x="454115" y="932129"/>
                </a:lnTo>
                <a:lnTo>
                  <a:pt x="463550" y="911865"/>
                </a:lnTo>
                <a:lnTo>
                  <a:pt x="482246" y="891601"/>
                </a:lnTo>
                <a:lnTo>
                  <a:pt x="864843" y="891601"/>
                </a:lnTo>
                <a:lnTo>
                  <a:pt x="879937" y="861206"/>
                </a:lnTo>
                <a:lnTo>
                  <a:pt x="894743" y="840942"/>
                </a:lnTo>
                <a:lnTo>
                  <a:pt x="909262" y="820678"/>
                </a:lnTo>
                <a:lnTo>
                  <a:pt x="923494" y="790283"/>
                </a:lnTo>
                <a:lnTo>
                  <a:pt x="937437" y="770019"/>
                </a:lnTo>
                <a:lnTo>
                  <a:pt x="951093" y="749756"/>
                </a:lnTo>
                <a:lnTo>
                  <a:pt x="964461" y="729492"/>
                </a:lnTo>
                <a:lnTo>
                  <a:pt x="977541" y="709228"/>
                </a:lnTo>
                <a:lnTo>
                  <a:pt x="990334" y="699096"/>
                </a:lnTo>
                <a:lnTo>
                  <a:pt x="1002838" y="678833"/>
                </a:lnTo>
                <a:lnTo>
                  <a:pt x="1015055" y="668701"/>
                </a:lnTo>
                <a:lnTo>
                  <a:pt x="1026983" y="648437"/>
                </a:lnTo>
                <a:lnTo>
                  <a:pt x="1038624" y="638305"/>
                </a:lnTo>
                <a:lnTo>
                  <a:pt x="1049977" y="628173"/>
                </a:lnTo>
                <a:lnTo>
                  <a:pt x="1061041" y="618042"/>
                </a:lnTo>
                <a:lnTo>
                  <a:pt x="1071818" y="607910"/>
                </a:lnTo>
                <a:lnTo>
                  <a:pt x="1504054" y="607910"/>
                </a:lnTo>
                <a:lnTo>
                  <a:pt x="1510851" y="597778"/>
                </a:lnTo>
                <a:lnTo>
                  <a:pt x="1524129" y="577514"/>
                </a:lnTo>
                <a:lnTo>
                  <a:pt x="1537092" y="567382"/>
                </a:lnTo>
                <a:lnTo>
                  <a:pt x="1549740" y="547119"/>
                </a:lnTo>
                <a:lnTo>
                  <a:pt x="1562073" y="536987"/>
                </a:lnTo>
                <a:lnTo>
                  <a:pt x="509213" y="536987"/>
                </a:lnTo>
                <a:lnTo>
                  <a:pt x="498754" y="496460"/>
                </a:lnTo>
                <a:lnTo>
                  <a:pt x="496266" y="466064"/>
                </a:lnTo>
                <a:lnTo>
                  <a:pt x="495721" y="455932"/>
                </a:lnTo>
                <a:lnTo>
                  <a:pt x="495647" y="445800"/>
                </a:lnTo>
                <a:lnTo>
                  <a:pt x="496049" y="425537"/>
                </a:lnTo>
                <a:lnTo>
                  <a:pt x="496930" y="415405"/>
                </a:lnTo>
                <a:lnTo>
                  <a:pt x="498293" y="405273"/>
                </a:lnTo>
                <a:lnTo>
                  <a:pt x="499751" y="385009"/>
                </a:lnTo>
                <a:lnTo>
                  <a:pt x="501338" y="374878"/>
                </a:lnTo>
                <a:lnTo>
                  <a:pt x="503054" y="364746"/>
                </a:lnTo>
                <a:lnTo>
                  <a:pt x="504899" y="344482"/>
                </a:lnTo>
                <a:lnTo>
                  <a:pt x="506873" y="334350"/>
                </a:lnTo>
                <a:lnTo>
                  <a:pt x="508975" y="324218"/>
                </a:lnTo>
                <a:lnTo>
                  <a:pt x="511207" y="314086"/>
                </a:lnTo>
                <a:lnTo>
                  <a:pt x="513567" y="303955"/>
                </a:lnTo>
                <a:lnTo>
                  <a:pt x="516056" y="293823"/>
                </a:lnTo>
              </a:path>
              <a:path w="3257550" h="1428750">
                <a:moveTo>
                  <a:pt x="864843" y="891601"/>
                </a:moveTo>
                <a:lnTo>
                  <a:pt x="482246" y="891601"/>
                </a:lnTo>
                <a:lnTo>
                  <a:pt x="468581" y="921997"/>
                </a:lnTo>
                <a:lnTo>
                  <a:pt x="455481" y="942260"/>
                </a:lnTo>
                <a:lnTo>
                  <a:pt x="442944" y="972656"/>
                </a:lnTo>
                <a:lnTo>
                  <a:pt x="430972" y="1003051"/>
                </a:lnTo>
                <a:lnTo>
                  <a:pt x="419565" y="1023315"/>
                </a:lnTo>
                <a:lnTo>
                  <a:pt x="408722" y="1053711"/>
                </a:lnTo>
                <a:lnTo>
                  <a:pt x="398443" y="1073974"/>
                </a:lnTo>
                <a:lnTo>
                  <a:pt x="388728" y="1104370"/>
                </a:lnTo>
                <a:lnTo>
                  <a:pt x="379578" y="1124634"/>
                </a:lnTo>
                <a:lnTo>
                  <a:pt x="370992" y="1155029"/>
                </a:lnTo>
                <a:lnTo>
                  <a:pt x="362971" y="1185425"/>
                </a:lnTo>
                <a:lnTo>
                  <a:pt x="355513" y="1205688"/>
                </a:lnTo>
                <a:lnTo>
                  <a:pt x="348621" y="1236084"/>
                </a:lnTo>
                <a:lnTo>
                  <a:pt x="342292" y="1256347"/>
                </a:lnTo>
                <a:lnTo>
                  <a:pt x="336528" y="1286743"/>
                </a:lnTo>
                <a:lnTo>
                  <a:pt x="331329" y="1317138"/>
                </a:lnTo>
                <a:lnTo>
                  <a:pt x="326694" y="1337402"/>
                </a:lnTo>
                <a:lnTo>
                  <a:pt x="322623" y="1367798"/>
                </a:lnTo>
                <a:lnTo>
                  <a:pt x="319117" y="1388061"/>
                </a:lnTo>
                <a:lnTo>
                  <a:pt x="316175" y="1418457"/>
                </a:lnTo>
                <a:lnTo>
                  <a:pt x="314671" y="1428589"/>
                </a:lnTo>
                <a:lnTo>
                  <a:pt x="705920" y="1428589"/>
                </a:lnTo>
                <a:lnTo>
                  <a:pt x="708342" y="1398193"/>
                </a:lnTo>
                <a:lnTo>
                  <a:pt x="711104" y="1377930"/>
                </a:lnTo>
                <a:lnTo>
                  <a:pt x="714206" y="1347534"/>
                </a:lnTo>
                <a:lnTo>
                  <a:pt x="717649" y="1317138"/>
                </a:lnTo>
                <a:lnTo>
                  <a:pt x="721432" y="1286743"/>
                </a:lnTo>
                <a:lnTo>
                  <a:pt x="725555" y="1266479"/>
                </a:lnTo>
                <a:lnTo>
                  <a:pt x="730018" y="1236084"/>
                </a:lnTo>
                <a:lnTo>
                  <a:pt x="734823" y="1215820"/>
                </a:lnTo>
                <a:lnTo>
                  <a:pt x="739967" y="1185425"/>
                </a:lnTo>
                <a:lnTo>
                  <a:pt x="745452" y="1165161"/>
                </a:lnTo>
                <a:lnTo>
                  <a:pt x="757443" y="1124634"/>
                </a:lnTo>
                <a:lnTo>
                  <a:pt x="770797" y="1084106"/>
                </a:lnTo>
                <a:lnTo>
                  <a:pt x="785513" y="1043579"/>
                </a:lnTo>
                <a:lnTo>
                  <a:pt x="801591" y="1013183"/>
                </a:lnTo>
                <a:lnTo>
                  <a:pt x="817835" y="982788"/>
                </a:lnTo>
                <a:lnTo>
                  <a:pt x="833792" y="952392"/>
                </a:lnTo>
                <a:lnTo>
                  <a:pt x="849461" y="921997"/>
                </a:lnTo>
                <a:lnTo>
                  <a:pt x="864843" y="891601"/>
                </a:lnTo>
              </a:path>
              <a:path w="3257550" h="1428750">
                <a:moveTo>
                  <a:pt x="1504054" y="607910"/>
                </a:moveTo>
                <a:lnTo>
                  <a:pt x="1071818" y="607910"/>
                </a:lnTo>
                <a:lnTo>
                  <a:pt x="1055475" y="628173"/>
                </a:lnTo>
                <a:lnTo>
                  <a:pt x="1039549" y="648437"/>
                </a:lnTo>
                <a:lnTo>
                  <a:pt x="1024040" y="678833"/>
                </a:lnTo>
                <a:lnTo>
                  <a:pt x="1008946" y="699096"/>
                </a:lnTo>
                <a:lnTo>
                  <a:pt x="994269" y="719360"/>
                </a:lnTo>
                <a:lnTo>
                  <a:pt x="980008" y="739624"/>
                </a:lnTo>
                <a:lnTo>
                  <a:pt x="966163" y="770019"/>
                </a:lnTo>
                <a:lnTo>
                  <a:pt x="952735" y="790283"/>
                </a:lnTo>
                <a:lnTo>
                  <a:pt x="939722" y="820678"/>
                </a:lnTo>
                <a:lnTo>
                  <a:pt x="927126" y="840942"/>
                </a:lnTo>
                <a:lnTo>
                  <a:pt x="914946" y="871338"/>
                </a:lnTo>
                <a:lnTo>
                  <a:pt x="903182" y="901733"/>
                </a:lnTo>
                <a:lnTo>
                  <a:pt x="891835" y="921997"/>
                </a:lnTo>
                <a:lnTo>
                  <a:pt x="880903" y="952392"/>
                </a:lnTo>
                <a:lnTo>
                  <a:pt x="870388" y="982788"/>
                </a:lnTo>
                <a:lnTo>
                  <a:pt x="860289" y="1013183"/>
                </a:lnTo>
                <a:lnTo>
                  <a:pt x="850606" y="1043579"/>
                </a:lnTo>
                <a:lnTo>
                  <a:pt x="841339" y="1063843"/>
                </a:lnTo>
                <a:lnTo>
                  <a:pt x="832488" y="1094238"/>
                </a:lnTo>
                <a:lnTo>
                  <a:pt x="824054" y="1124634"/>
                </a:lnTo>
                <a:lnTo>
                  <a:pt x="820998" y="1144897"/>
                </a:lnTo>
                <a:lnTo>
                  <a:pt x="818115" y="1155029"/>
                </a:lnTo>
                <a:lnTo>
                  <a:pt x="815405" y="1165161"/>
                </a:lnTo>
                <a:lnTo>
                  <a:pt x="812866" y="1175293"/>
                </a:lnTo>
                <a:lnTo>
                  <a:pt x="810500" y="1195556"/>
                </a:lnTo>
                <a:lnTo>
                  <a:pt x="808305" y="1205688"/>
                </a:lnTo>
                <a:lnTo>
                  <a:pt x="806283" y="1225952"/>
                </a:lnTo>
                <a:lnTo>
                  <a:pt x="804432" y="1236084"/>
                </a:lnTo>
                <a:lnTo>
                  <a:pt x="802754" y="1246216"/>
                </a:lnTo>
                <a:lnTo>
                  <a:pt x="801247" y="1266479"/>
                </a:lnTo>
                <a:lnTo>
                  <a:pt x="799912" y="1286743"/>
                </a:lnTo>
                <a:lnTo>
                  <a:pt x="798748" y="1296875"/>
                </a:lnTo>
                <a:lnTo>
                  <a:pt x="797756" y="1317138"/>
                </a:lnTo>
                <a:lnTo>
                  <a:pt x="796936" y="1327270"/>
                </a:lnTo>
                <a:lnTo>
                  <a:pt x="796287" y="1347534"/>
                </a:lnTo>
                <a:lnTo>
                  <a:pt x="795810" y="1367798"/>
                </a:lnTo>
                <a:lnTo>
                  <a:pt x="795504" y="1388061"/>
                </a:lnTo>
                <a:lnTo>
                  <a:pt x="795406" y="1418457"/>
                </a:lnTo>
                <a:lnTo>
                  <a:pt x="795557" y="1428589"/>
                </a:lnTo>
                <a:lnTo>
                  <a:pt x="816816" y="1428589"/>
                </a:lnTo>
                <a:lnTo>
                  <a:pt x="838269" y="1418457"/>
                </a:lnTo>
                <a:lnTo>
                  <a:pt x="859975" y="1398193"/>
                </a:lnTo>
                <a:lnTo>
                  <a:pt x="926604" y="1367798"/>
                </a:lnTo>
                <a:lnTo>
                  <a:pt x="949318" y="1347534"/>
                </a:lnTo>
                <a:lnTo>
                  <a:pt x="1042695" y="1307007"/>
                </a:lnTo>
                <a:lnTo>
                  <a:pt x="1066671" y="1286743"/>
                </a:lnTo>
                <a:lnTo>
                  <a:pt x="1165100" y="1246216"/>
                </a:lnTo>
                <a:lnTo>
                  <a:pt x="1190339" y="1225952"/>
                </a:lnTo>
                <a:lnTo>
                  <a:pt x="1267575" y="1195556"/>
                </a:lnTo>
                <a:lnTo>
                  <a:pt x="1271449" y="1165161"/>
                </a:lnTo>
                <a:lnTo>
                  <a:pt x="1275577" y="1134765"/>
                </a:lnTo>
                <a:lnTo>
                  <a:pt x="1279959" y="1114502"/>
                </a:lnTo>
                <a:lnTo>
                  <a:pt x="1284594" y="1084106"/>
                </a:lnTo>
                <a:lnTo>
                  <a:pt x="1289483" y="1063843"/>
                </a:lnTo>
                <a:lnTo>
                  <a:pt x="1294626" y="1033447"/>
                </a:lnTo>
                <a:lnTo>
                  <a:pt x="1300023" y="1013183"/>
                </a:lnTo>
                <a:lnTo>
                  <a:pt x="1305673" y="992920"/>
                </a:lnTo>
                <a:lnTo>
                  <a:pt x="1311577" y="962524"/>
                </a:lnTo>
                <a:lnTo>
                  <a:pt x="1324147" y="921997"/>
                </a:lnTo>
                <a:lnTo>
                  <a:pt x="1337733" y="881469"/>
                </a:lnTo>
                <a:lnTo>
                  <a:pt x="1344907" y="871338"/>
                </a:lnTo>
                <a:lnTo>
                  <a:pt x="1352336" y="851074"/>
                </a:lnTo>
                <a:lnTo>
                  <a:pt x="1360018" y="830810"/>
                </a:lnTo>
                <a:lnTo>
                  <a:pt x="1367955" y="820678"/>
                </a:lnTo>
                <a:lnTo>
                  <a:pt x="1376146" y="800415"/>
                </a:lnTo>
                <a:lnTo>
                  <a:pt x="1384591" y="790283"/>
                </a:lnTo>
                <a:lnTo>
                  <a:pt x="1393291" y="770019"/>
                </a:lnTo>
                <a:lnTo>
                  <a:pt x="1409088" y="749756"/>
                </a:lnTo>
                <a:lnTo>
                  <a:pt x="1424570" y="719360"/>
                </a:lnTo>
                <a:lnTo>
                  <a:pt x="1439737" y="699096"/>
                </a:lnTo>
                <a:lnTo>
                  <a:pt x="1454590" y="678833"/>
                </a:lnTo>
                <a:lnTo>
                  <a:pt x="1469127" y="658569"/>
                </a:lnTo>
                <a:lnTo>
                  <a:pt x="1483350" y="638305"/>
                </a:lnTo>
                <a:lnTo>
                  <a:pt x="1497258" y="618042"/>
                </a:lnTo>
                <a:lnTo>
                  <a:pt x="1504054" y="607910"/>
                </a:lnTo>
              </a:path>
              <a:path w="3257550" h="1428750">
                <a:moveTo>
                  <a:pt x="2917823" y="1246216"/>
                </a:moveTo>
                <a:lnTo>
                  <a:pt x="1619318" y="1246216"/>
                </a:lnTo>
                <a:lnTo>
                  <a:pt x="1630748" y="1256347"/>
                </a:lnTo>
                <a:lnTo>
                  <a:pt x="1641912" y="1266479"/>
                </a:lnTo>
                <a:lnTo>
                  <a:pt x="1652810" y="1266479"/>
                </a:lnTo>
                <a:lnTo>
                  <a:pt x="1663444" y="1276611"/>
                </a:lnTo>
                <a:lnTo>
                  <a:pt x="1673812" y="1276611"/>
                </a:lnTo>
                <a:lnTo>
                  <a:pt x="1683916" y="1286743"/>
                </a:lnTo>
                <a:lnTo>
                  <a:pt x="1703329" y="1286743"/>
                </a:lnTo>
                <a:lnTo>
                  <a:pt x="1712639" y="1296875"/>
                </a:lnTo>
                <a:lnTo>
                  <a:pt x="1721684" y="1296875"/>
                </a:lnTo>
                <a:lnTo>
                  <a:pt x="1741641" y="1307007"/>
                </a:lnTo>
                <a:lnTo>
                  <a:pt x="1761461" y="1307007"/>
                </a:lnTo>
                <a:lnTo>
                  <a:pt x="1781144" y="1317138"/>
                </a:lnTo>
                <a:lnTo>
                  <a:pt x="1820099" y="1317138"/>
                </a:lnTo>
                <a:lnTo>
                  <a:pt x="1839370" y="1327270"/>
                </a:lnTo>
                <a:lnTo>
                  <a:pt x="2076747" y="1327270"/>
                </a:lnTo>
                <a:lnTo>
                  <a:pt x="2066600" y="1337402"/>
                </a:lnTo>
                <a:lnTo>
                  <a:pt x="2044101" y="1337402"/>
                </a:lnTo>
                <a:lnTo>
                  <a:pt x="2031751" y="1347534"/>
                </a:lnTo>
                <a:lnTo>
                  <a:pt x="1990291" y="1347534"/>
                </a:lnTo>
                <a:lnTo>
                  <a:pt x="1975003" y="1357666"/>
                </a:lnTo>
                <a:lnTo>
                  <a:pt x="1205499" y="1357666"/>
                </a:lnTo>
                <a:lnTo>
                  <a:pt x="1177071" y="1377930"/>
                </a:lnTo>
                <a:lnTo>
                  <a:pt x="1162976" y="1377930"/>
                </a:lnTo>
                <a:lnTo>
                  <a:pt x="1135026" y="1398193"/>
                </a:lnTo>
                <a:lnTo>
                  <a:pt x="1121170" y="1398193"/>
                </a:lnTo>
                <a:lnTo>
                  <a:pt x="1080080" y="1428589"/>
                </a:lnTo>
                <a:lnTo>
                  <a:pt x="2736650" y="1428589"/>
                </a:lnTo>
                <a:lnTo>
                  <a:pt x="2749447" y="1418457"/>
                </a:lnTo>
                <a:lnTo>
                  <a:pt x="2762669" y="1398193"/>
                </a:lnTo>
                <a:lnTo>
                  <a:pt x="2776313" y="1388061"/>
                </a:lnTo>
                <a:lnTo>
                  <a:pt x="2790378" y="1377930"/>
                </a:lnTo>
                <a:lnTo>
                  <a:pt x="2804861" y="1357666"/>
                </a:lnTo>
                <a:lnTo>
                  <a:pt x="2819762" y="1347534"/>
                </a:lnTo>
                <a:lnTo>
                  <a:pt x="2835078" y="1327270"/>
                </a:lnTo>
                <a:lnTo>
                  <a:pt x="2850807" y="1317138"/>
                </a:lnTo>
                <a:lnTo>
                  <a:pt x="2866948" y="1296875"/>
                </a:lnTo>
                <a:lnTo>
                  <a:pt x="2883499" y="1286743"/>
                </a:lnTo>
                <a:lnTo>
                  <a:pt x="2900458" y="1266479"/>
                </a:lnTo>
                <a:lnTo>
                  <a:pt x="2917823" y="1246216"/>
                </a:lnTo>
              </a:path>
              <a:path w="3257550" h="1428750">
                <a:moveTo>
                  <a:pt x="1653715" y="1327270"/>
                </a:moveTo>
                <a:lnTo>
                  <a:pt x="1263314" y="1327270"/>
                </a:lnTo>
                <a:lnTo>
                  <a:pt x="1219833" y="1357666"/>
                </a:lnTo>
                <a:lnTo>
                  <a:pt x="1728636" y="1357666"/>
                </a:lnTo>
                <a:lnTo>
                  <a:pt x="1714441" y="1347534"/>
                </a:lnTo>
                <a:lnTo>
                  <a:pt x="1699859" y="1347534"/>
                </a:lnTo>
                <a:lnTo>
                  <a:pt x="1684883" y="1337402"/>
                </a:lnTo>
                <a:lnTo>
                  <a:pt x="1669505" y="1337402"/>
                </a:lnTo>
                <a:lnTo>
                  <a:pt x="1653715" y="1327270"/>
                </a:lnTo>
              </a:path>
              <a:path w="3257550" h="1428750">
                <a:moveTo>
                  <a:pt x="2059978" y="1327270"/>
                </a:moveTo>
                <a:lnTo>
                  <a:pt x="1877503" y="1327270"/>
                </a:lnTo>
                <a:lnTo>
                  <a:pt x="1896365" y="1337402"/>
                </a:lnTo>
                <a:lnTo>
                  <a:pt x="2042343" y="1337402"/>
                </a:lnTo>
                <a:lnTo>
                  <a:pt x="2059978" y="1327270"/>
                </a:lnTo>
              </a:path>
              <a:path w="3257550" h="1428750">
                <a:moveTo>
                  <a:pt x="1450619" y="1236084"/>
                </a:moveTo>
                <a:lnTo>
                  <a:pt x="1426354" y="1246216"/>
                </a:lnTo>
                <a:lnTo>
                  <a:pt x="1391027" y="1266479"/>
                </a:lnTo>
                <a:lnTo>
                  <a:pt x="1356979" y="1286743"/>
                </a:lnTo>
                <a:lnTo>
                  <a:pt x="1324206" y="1296875"/>
                </a:lnTo>
                <a:lnTo>
                  <a:pt x="1292702" y="1317138"/>
                </a:lnTo>
                <a:lnTo>
                  <a:pt x="1277968" y="1327270"/>
                </a:lnTo>
                <a:lnTo>
                  <a:pt x="1637508" y="1327270"/>
                </a:lnTo>
                <a:lnTo>
                  <a:pt x="1620873" y="1317138"/>
                </a:lnTo>
                <a:lnTo>
                  <a:pt x="1603803" y="1317138"/>
                </a:lnTo>
                <a:lnTo>
                  <a:pt x="1586291" y="1307007"/>
                </a:lnTo>
                <a:lnTo>
                  <a:pt x="1549904" y="1286743"/>
                </a:lnTo>
                <a:lnTo>
                  <a:pt x="1511649" y="1266479"/>
                </a:lnTo>
                <a:lnTo>
                  <a:pt x="1471459" y="1246216"/>
                </a:lnTo>
                <a:lnTo>
                  <a:pt x="1450619" y="1236084"/>
                </a:lnTo>
              </a:path>
              <a:path w="3257550" h="1428750">
                <a:moveTo>
                  <a:pt x="3019689" y="820678"/>
                </a:moveTo>
                <a:lnTo>
                  <a:pt x="2470366" y="820678"/>
                </a:lnTo>
                <a:lnTo>
                  <a:pt x="2422197" y="830810"/>
                </a:lnTo>
                <a:lnTo>
                  <a:pt x="2326356" y="871338"/>
                </a:lnTo>
                <a:lnTo>
                  <a:pt x="2278695" y="881469"/>
                </a:lnTo>
                <a:lnTo>
                  <a:pt x="2136833" y="942260"/>
                </a:lnTo>
                <a:lnTo>
                  <a:pt x="2089939" y="952392"/>
                </a:lnTo>
                <a:lnTo>
                  <a:pt x="1950525" y="1013183"/>
                </a:lnTo>
                <a:lnTo>
                  <a:pt x="1589159" y="1175293"/>
                </a:lnTo>
                <a:lnTo>
                  <a:pt x="1545165" y="1205688"/>
                </a:lnTo>
                <a:lnTo>
                  <a:pt x="1558189" y="1205688"/>
                </a:lnTo>
                <a:lnTo>
                  <a:pt x="1570946" y="1215820"/>
                </a:lnTo>
                <a:lnTo>
                  <a:pt x="1583438" y="1225952"/>
                </a:lnTo>
                <a:lnTo>
                  <a:pt x="1595664" y="1236084"/>
                </a:lnTo>
                <a:lnTo>
                  <a:pt x="1607624" y="1246216"/>
                </a:lnTo>
                <a:lnTo>
                  <a:pt x="2819083" y="1246216"/>
                </a:lnTo>
                <a:lnTo>
                  <a:pt x="2803709" y="1236084"/>
                </a:lnTo>
                <a:lnTo>
                  <a:pt x="2771621" y="1236084"/>
                </a:lnTo>
                <a:lnTo>
                  <a:pt x="2758058" y="1225952"/>
                </a:lnTo>
                <a:lnTo>
                  <a:pt x="2746149" y="1225952"/>
                </a:lnTo>
                <a:lnTo>
                  <a:pt x="2735893" y="1215820"/>
                </a:lnTo>
                <a:lnTo>
                  <a:pt x="2720339" y="1215820"/>
                </a:lnTo>
                <a:lnTo>
                  <a:pt x="2733908" y="1205688"/>
                </a:lnTo>
                <a:lnTo>
                  <a:pt x="2747180" y="1185425"/>
                </a:lnTo>
                <a:lnTo>
                  <a:pt x="2760156" y="1175293"/>
                </a:lnTo>
                <a:lnTo>
                  <a:pt x="2797306" y="1144897"/>
                </a:lnTo>
                <a:lnTo>
                  <a:pt x="2820592" y="1124634"/>
                </a:lnTo>
                <a:lnTo>
                  <a:pt x="2831791" y="1124634"/>
                </a:lnTo>
                <a:lnTo>
                  <a:pt x="2863611" y="1094238"/>
                </a:lnTo>
                <a:lnTo>
                  <a:pt x="2892769" y="1063843"/>
                </a:lnTo>
                <a:lnTo>
                  <a:pt x="2901898" y="1053711"/>
                </a:lnTo>
                <a:lnTo>
                  <a:pt x="2910731" y="1053711"/>
                </a:lnTo>
                <a:lnTo>
                  <a:pt x="2919268" y="1043579"/>
                </a:lnTo>
                <a:lnTo>
                  <a:pt x="2927511" y="1033447"/>
                </a:lnTo>
                <a:lnTo>
                  <a:pt x="2943230" y="1023315"/>
                </a:lnTo>
                <a:lnTo>
                  <a:pt x="2951227" y="1013183"/>
                </a:lnTo>
                <a:lnTo>
                  <a:pt x="2959446" y="1003051"/>
                </a:lnTo>
                <a:lnTo>
                  <a:pt x="2967888" y="992920"/>
                </a:lnTo>
                <a:lnTo>
                  <a:pt x="2976551" y="992920"/>
                </a:lnTo>
                <a:lnTo>
                  <a:pt x="2985433" y="982788"/>
                </a:lnTo>
                <a:lnTo>
                  <a:pt x="3013385" y="952392"/>
                </a:lnTo>
                <a:lnTo>
                  <a:pt x="3043272" y="921997"/>
                </a:lnTo>
                <a:lnTo>
                  <a:pt x="3075061" y="891601"/>
                </a:lnTo>
                <a:lnTo>
                  <a:pt x="3108720" y="861206"/>
                </a:lnTo>
                <a:lnTo>
                  <a:pt x="3120349" y="840942"/>
                </a:lnTo>
                <a:lnTo>
                  <a:pt x="3087293" y="840942"/>
                </a:lnTo>
                <a:lnTo>
                  <a:pt x="3074941" y="830810"/>
                </a:lnTo>
                <a:lnTo>
                  <a:pt x="3034468" y="830810"/>
                </a:lnTo>
                <a:lnTo>
                  <a:pt x="3019689" y="820678"/>
                </a:lnTo>
              </a:path>
              <a:path w="3257550" h="1428750">
                <a:moveTo>
                  <a:pt x="3225318" y="445800"/>
                </a:moveTo>
                <a:lnTo>
                  <a:pt x="1649403" y="445800"/>
                </a:lnTo>
                <a:lnTo>
                  <a:pt x="1634011" y="466064"/>
                </a:lnTo>
                <a:lnTo>
                  <a:pt x="1618939" y="486328"/>
                </a:lnTo>
                <a:lnTo>
                  <a:pt x="1604186" y="506591"/>
                </a:lnTo>
                <a:lnTo>
                  <a:pt x="1589752" y="526855"/>
                </a:lnTo>
                <a:lnTo>
                  <a:pt x="1575638" y="536987"/>
                </a:lnTo>
                <a:lnTo>
                  <a:pt x="1548367" y="577514"/>
                </a:lnTo>
                <a:lnTo>
                  <a:pt x="1522373" y="618042"/>
                </a:lnTo>
                <a:lnTo>
                  <a:pt x="1497656" y="668701"/>
                </a:lnTo>
                <a:lnTo>
                  <a:pt x="1485775" y="688965"/>
                </a:lnTo>
                <a:lnTo>
                  <a:pt x="1474214" y="709228"/>
                </a:lnTo>
                <a:lnTo>
                  <a:pt x="1462971" y="729492"/>
                </a:lnTo>
                <a:lnTo>
                  <a:pt x="1452047" y="749756"/>
                </a:lnTo>
                <a:lnTo>
                  <a:pt x="1441442" y="780151"/>
                </a:lnTo>
                <a:lnTo>
                  <a:pt x="1431155" y="800415"/>
                </a:lnTo>
                <a:lnTo>
                  <a:pt x="1421187" y="830810"/>
                </a:lnTo>
                <a:lnTo>
                  <a:pt x="1411538" y="851074"/>
                </a:lnTo>
                <a:lnTo>
                  <a:pt x="1402207" y="881469"/>
                </a:lnTo>
                <a:lnTo>
                  <a:pt x="1389349" y="921997"/>
                </a:lnTo>
                <a:lnTo>
                  <a:pt x="1377772" y="962524"/>
                </a:lnTo>
                <a:lnTo>
                  <a:pt x="1375079" y="982788"/>
                </a:lnTo>
                <a:lnTo>
                  <a:pt x="1372466" y="992920"/>
                </a:lnTo>
                <a:lnTo>
                  <a:pt x="1369934" y="1013183"/>
                </a:lnTo>
                <a:lnTo>
                  <a:pt x="1367482" y="1023315"/>
                </a:lnTo>
                <a:lnTo>
                  <a:pt x="1365111" y="1043579"/>
                </a:lnTo>
                <a:lnTo>
                  <a:pt x="1362822" y="1053711"/>
                </a:lnTo>
                <a:lnTo>
                  <a:pt x="1360613" y="1073974"/>
                </a:lnTo>
                <a:lnTo>
                  <a:pt x="1358485" y="1084106"/>
                </a:lnTo>
                <a:lnTo>
                  <a:pt x="1356439" y="1104370"/>
                </a:lnTo>
                <a:lnTo>
                  <a:pt x="1354474" y="1124634"/>
                </a:lnTo>
                <a:lnTo>
                  <a:pt x="1352590" y="1144897"/>
                </a:lnTo>
                <a:lnTo>
                  <a:pt x="1350788" y="1165161"/>
                </a:lnTo>
                <a:lnTo>
                  <a:pt x="1847575" y="982788"/>
                </a:lnTo>
                <a:lnTo>
                  <a:pt x="1903483" y="972656"/>
                </a:lnTo>
                <a:lnTo>
                  <a:pt x="2015725" y="932129"/>
                </a:lnTo>
                <a:lnTo>
                  <a:pt x="2072059" y="921997"/>
                </a:lnTo>
                <a:lnTo>
                  <a:pt x="2128534" y="901733"/>
                </a:lnTo>
                <a:lnTo>
                  <a:pt x="2185152" y="891601"/>
                </a:lnTo>
                <a:lnTo>
                  <a:pt x="2241911" y="871338"/>
                </a:lnTo>
                <a:lnTo>
                  <a:pt x="2298812" y="861206"/>
                </a:lnTo>
                <a:lnTo>
                  <a:pt x="2355855" y="840942"/>
                </a:lnTo>
                <a:lnTo>
                  <a:pt x="2470366" y="820678"/>
                </a:lnTo>
                <a:lnTo>
                  <a:pt x="3004814" y="820678"/>
                </a:lnTo>
                <a:lnTo>
                  <a:pt x="2991430" y="810547"/>
                </a:lnTo>
                <a:lnTo>
                  <a:pt x="2979534" y="810547"/>
                </a:lnTo>
                <a:lnTo>
                  <a:pt x="2969127" y="800415"/>
                </a:lnTo>
                <a:lnTo>
                  <a:pt x="2960208" y="790283"/>
                </a:lnTo>
                <a:lnTo>
                  <a:pt x="2952774" y="780151"/>
                </a:lnTo>
                <a:lnTo>
                  <a:pt x="2946826" y="780151"/>
                </a:lnTo>
                <a:lnTo>
                  <a:pt x="2982768" y="749756"/>
                </a:lnTo>
                <a:lnTo>
                  <a:pt x="3015830" y="719360"/>
                </a:lnTo>
                <a:lnTo>
                  <a:pt x="3046052" y="688965"/>
                </a:lnTo>
                <a:lnTo>
                  <a:pt x="3073475" y="658569"/>
                </a:lnTo>
                <a:lnTo>
                  <a:pt x="3098138" y="628173"/>
                </a:lnTo>
                <a:lnTo>
                  <a:pt x="3120081" y="597778"/>
                </a:lnTo>
                <a:lnTo>
                  <a:pt x="3126798" y="597778"/>
                </a:lnTo>
                <a:lnTo>
                  <a:pt x="3153248" y="557251"/>
                </a:lnTo>
                <a:lnTo>
                  <a:pt x="3194053" y="496460"/>
                </a:lnTo>
                <a:lnTo>
                  <a:pt x="3221813" y="455932"/>
                </a:lnTo>
                <a:lnTo>
                  <a:pt x="3225318" y="445800"/>
                </a:lnTo>
              </a:path>
              <a:path w="3257550" h="1428750">
                <a:moveTo>
                  <a:pt x="3132182" y="830810"/>
                </a:moveTo>
                <a:lnTo>
                  <a:pt x="3110552" y="830810"/>
                </a:lnTo>
                <a:lnTo>
                  <a:pt x="3099148" y="840942"/>
                </a:lnTo>
                <a:lnTo>
                  <a:pt x="3120349" y="840942"/>
                </a:lnTo>
                <a:lnTo>
                  <a:pt x="3132182" y="830810"/>
                </a:lnTo>
              </a:path>
              <a:path w="3257550" h="1428750">
                <a:moveTo>
                  <a:pt x="1553404" y="0"/>
                </a:moveTo>
                <a:lnTo>
                  <a:pt x="1535510" y="0"/>
                </a:lnTo>
                <a:lnTo>
                  <a:pt x="1500597" y="20263"/>
                </a:lnTo>
                <a:lnTo>
                  <a:pt x="1483577" y="20263"/>
                </a:lnTo>
                <a:lnTo>
                  <a:pt x="1466849" y="30395"/>
                </a:lnTo>
                <a:lnTo>
                  <a:pt x="1450412" y="30395"/>
                </a:lnTo>
                <a:lnTo>
                  <a:pt x="1434267" y="40527"/>
                </a:lnTo>
                <a:lnTo>
                  <a:pt x="1418413" y="50659"/>
                </a:lnTo>
                <a:lnTo>
                  <a:pt x="1402850" y="50659"/>
                </a:lnTo>
                <a:lnTo>
                  <a:pt x="1387579" y="60791"/>
                </a:lnTo>
                <a:lnTo>
                  <a:pt x="1372599" y="60791"/>
                </a:lnTo>
                <a:lnTo>
                  <a:pt x="1357910" y="70922"/>
                </a:lnTo>
                <a:lnTo>
                  <a:pt x="1343513" y="70922"/>
                </a:lnTo>
                <a:lnTo>
                  <a:pt x="1329407" y="81054"/>
                </a:lnTo>
                <a:lnTo>
                  <a:pt x="1315592" y="91186"/>
                </a:lnTo>
                <a:lnTo>
                  <a:pt x="1302069" y="91186"/>
                </a:lnTo>
                <a:lnTo>
                  <a:pt x="1288837" y="101318"/>
                </a:lnTo>
                <a:lnTo>
                  <a:pt x="1275896" y="101318"/>
                </a:lnTo>
                <a:lnTo>
                  <a:pt x="1263246" y="111450"/>
                </a:lnTo>
                <a:lnTo>
                  <a:pt x="1250888" y="111450"/>
                </a:lnTo>
                <a:lnTo>
                  <a:pt x="1238611" y="121582"/>
                </a:lnTo>
                <a:lnTo>
                  <a:pt x="1226061" y="121582"/>
                </a:lnTo>
                <a:lnTo>
                  <a:pt x="1213240" y="131713"/>
                </a:lnTo>
                <a:lnTo>
                  <a:pt x="1200148" y="141845"/>
                </a:lnTo>
                <a:lnTo>
                  <a:pt x="1186788" y="141845"/>
                </a:lnTo>
                <a:lnTo>
                  <a:pt x="1173161" y="151977"/>
                </a:lnTo>
                <a:lnTo>
                  <a:pt x="1159267" y="162109"/>
                </a:lnTo>
                <a:lnTo>
                  <a:pt x="1145110" y="162109"/>
                </a:lnTo>
                <a:lnTo>
                  <a:pt x="1130689" y="172241"/>
                </a:lnTo>
                <a:lnTo>
                  <a:pt x="1116006" y="182373"/>
                </a:lnTo>
                <a:lnTo>
                  <a:pt x="1101063" y="192504"/>
                </a:lnTo>
                <a:lnTo>
                  <a:pt x="1085861" y="202636"/>
                </a:lnTo>
                <a:lnTo>
                  <a:pt x="1070402" y="212768"/>
                </a:lnTo>
                <a:lnTo>
                  <a:pt x="1054687" y="212768"/>
                </a:lnTo>
                <a:lnTo>
                  <a:pt x="1022494" y="233032"/>
                </a:lnTo>
                <a:lnTo>
                  <a:pt x="989293" y="253295"/>
                </a:lnTo>
                <a:lnTo>
                  <a:pt x="955097" y="273559"/>
                </a:lnTo>
                <a:lnTo>
                  <a:pt x="740364" y="273559"/>
                </a:lnTo>
                <a:lnTo>
                  <a:pt x="731416" y="283691"/>
                </a:lnTo>
                <a:lnTo>
                  <a:pt x="723212" y="293823"/>
                </a:lnTo>
                <a:lnTo>
                  <a:pt x="715753" y="303955"/>
                </a:lnTo>
                <a:lnTo>
                  <a:pt x="709037" y="303955"/>
                </a:lnTo>
                <a:lnTo>
                  <a:pt x="702521" y="314086"/>
                </a:lnTo>
                <a:lnTo>
                  <a:pt x="695643" y="324218"/>
                </a:lnTo>
                <a:lnTo>
                  <a:pt x="688400" y="334350"/>
                </a:lnTo>
                <a:lnTo>
                  <a:pt x="680794" y="344482"/>
                </a:lnTo>
                <a:lnTo>
                  <a:pt x="672824" y="344482"/>
                </a:lnTo>
                <a:lnTo>
                  <a:pt x="664489" y="354614"/>
                </a:lnTo>
                <a:lnTo>
                  <a:pt x="655788" y="364746"/>
                </a:lnTo>
                <a:lnTo>
                  <a:pt x="646722" y="374878"/>
                </a:lnTo>
                <a:lnTo>
                  <a:pt x="637289" y="385009"/>
                </a:lnTo>
                <a:lnTo>
                  <a:pt x="627489" y="405273"/>
                </a:lnTo>
                <a:lnTo>
                  <a:pt x="617322" y="415405"/>
                </a:lnTo>
                <a:lnTo>
                  <a:pt x="606788" y="425537"/>
                </a:lnTo>
                <a:lnTo>
                  <a:pt x="595885" y="435669"/>
                </a:lnTo>
                <a:lnTo>
                  <a:pt x="584613" y="445800"/>
                </a:lnTo>
                <a:lnTo>
                  <a:pt x="560962" y="476196"/>
                </a:lnTo>
                <a:lnTo>
                  <a:pt x="535830" y="506591"/>
                </a:lnTo>
                <a:lnTo>
                  <a:pt x="509213" y="536987"/>
                </a:lnTo>
                <a:lnTo>
                  <a:pt x="1562073" y="536987"/>
                </a:lnTo>
                <a:lnTo>
                  <a:pt x="1574092" y="516723"/>
                </a:lnTo>
                <a:lnTo>
                  <a:pt x="1585795" y="506591"/>
                </a:lnTo>
                <a:lnTo>
                  <a:pt x="1597184" y="496460"/>
                </a:lnTo>
                <a:lnTo>
                  <a:pt x="1629460" y="466064"/>
                </a:lnTo>
                <a:lnTo>
                  <a:pt x="1649403" y="445800"/>
                </a:lnTo>
                <a:lnTo>
                  <a:pt x="3225318" y="445800"/>
                </a:lnTo>
                <a:lnTo>
                  <a:pt x="3228823" y="435669"/>
                </a:lnTo>
                <a:lnTo>
                  <a:pt x="3250021" y="405273"/>
                </a:lnTo>
                <a:lnTo>
                  <a:pt x="3257144" y="395141"/>
                </a:lnTo>
                <a:lnTo>
                  <a:pt x="3235030" y="385009"/>
                </a:lnTo>
                <a:lnTo>
                  <a:pt x="3213384" y="385009"/>
                </a:lnTo>
                <a:lnTo>
                  <a:pt x="3192204" y="374878"/>
                </a:lnTo>
                <a:lnTo>
                  <a:pt x="3171490" y="374878"/>
                </a:lnTo>
                <a:lnTo>
                  <a:pt x="3151243" y="364746"/>
                </a:lnTo>
                <a:lnTo>
                  <a:pt x="2570894" y="364746"/>
                </a:lnTo>
                <a:lnTo>
                  <a:pt x="2573523" y="354614"/>
                </a:lnTo>
                <a:lnTo>
                  <a:pt x="2576476" y="344482"/>
                </a:lnTo>
                <a:lnTo>
                  <a:pt x="2579763" y="334350"/>
                </a:lnTo>
                <a:lnTo>
                  <a:pt x="2583395" y="314086"/>
                </a:lnTo>
                <a:lnTo>
                  <a:pt x="2601591" y="273559"/>
                </a:lnTo>
                <a:lnTo>
                  <a:pt x="2607113" y="263427"/>
                </a:lnTo>
                <a:lnTo>
                  <a:pt x="2610905" y="253295"/>
                </a:lnTo>
                <a:lnTo>
                  <a:pt x="2134062" y="253295"/>
                </a:lnTo>
                <a:lnTo>
                  <a:pt x="2132173" y="243164"/>
                </a:lnTo>
                <a:lnTo>
                  <a:pt x="2131412" y="233032"/>
                </a:lnTo>
                <a:lnTo>
                  <a:pt x="1439914" y="233032"/>
                </a:lnTo>
                <a:lnTo>
                  <a:pt x="1445659" y="222900"/>
                </a:lnTo>
                <a:lnTo>
                  <a:pt x="1451251" y="212768"/>
                </a:lnTo>
                <a:lnTo>
                  <a:pt x="1456693" y="192504"/>
                </a:lnTo>
                <a:lnTo>
                  <a:pt x="1461983" y="182373"/>
                </a:lnTo>
                <a:lnTo>
                  <a:pt x="1481665" y="141845"/>
                </a:lnTo>
                <a:lnTo>
                  <a:pt x="1494897" y="111450"/>
                </a:lnTo>
                <a:lnTo>
                  <a:pt x="1499754" y="101318"/>
                </a:lnTo>
                <a:lnTo>
                  <a:pt x="1521389" y="60791"/>
                </a:lnTo>
                <a:lnTo>
                  <a:pt x="1527350" y="50659"/>
                </a:lnTo>
                <a:lnTo>
                  <a:pt x="1533532" y="30395"/>
                </a:lnTo>
                <a:lnTo>
                  <a:pt x="1539935" y="20263"/>
                </a:lnTo>
                <a:lnTo>
                  <a:pt x="1546559" y="10131"/>
                </a:lnTo>
                <a:lnTo>
                  <a:pt x="1553404" y="0"/>
                </a:lnTo>
              </a:path>
              <a:path w="3257550" h="1428750">
                <a:moveTo>
                  <a:pt x="3093300" y="354614"/>
                </a:moveTo>
                <a:lnTo>
                  <a:pt x="2628945" y="354614"/>
                </a:lnTo>
                <a:lnTo>
                  <a:pt x="2609908" y="364746"/>
                </a:lnTo>
                <a:lnTo>
                  <a:pt x="3112148" y="364746"/>
                </a:lnTo>
                <a:lnTo>
                  <a:pt x="3093300" y="354614"/>
                </a:lnTo>
              </a:path>
              <a:path w="3257550" h="1428750">
                <a:moveTo>
                  <a:pt x="3039550" y="344482"/>
                </a:moveTo>
                <a:lnTo>
                  <a:pt x="2719384" y="344482"/>
                </a:lnTo>
                <a:lnTo>
                  <a:pt x="2701933" y="354614"/>
                </a:lnTo>
                <a:lnTo>
                  <a:pt x="3057001" y="354614"/>
                </a:lnTo>
                <a:lnTo>
                  <a:pt x="3039550" y="344482"/>
                </a:lnTo>
              </a:path>
              <a:path w="3257550" h="1428750">
                <a:moveTo>
                  <a:pt x="2974401" y="334350"/>
                </a:moveTo>
                <a:lnTo>
                  <a:pt x="2817309" y="334350"/>
                </a:lnTo>
                <a:lnTo>
                  <a:pt x="2801801" y="344482"/>
                </a:lnTo>
                <a:lnTo>
                  <a:pt x="2989990" y="344482"/>
                </a:lnTo>
                <a:lnTo>
                  <a:pt x="2974401" y="334350"/>
                </a:lnTo>
              </a:path>
              <a:path w="3257550" h="1428750">
                <a:moveTo>
                  <a:pt x="984674" y="81054"/>
                </a:moveTo>
                <a:lnTo>
                  <a:pt x="963829" y="101318"/>
                </a:lnTo>
                <a:lnTo>
                  <a:pt x="943728" y="111450"/>
                </a:lnTo>
                <a:lnTo>
                  <a:pt x="924369" y="131713"/>
                </a:lnTo>
                <a:lnTo>
                  <a:pt x="905754" y="141845"/>
                </a:lnTo>
                <a:lnTo>
                  <a:pt x="887882" y="162109"/>
                </a:lnTo>
                <a:lnTo>
                  <a:pt x="870754" y="172241"/>
                </a:lnTo>
                <a:lnTo>
                  <a:pt x="854369" y="182373"/>
                </a:lnTo>
                <a:lnTo>
                  <a:pt x="838727" y="192504"/>
                </a:lnTo>
                <a:lnTo>
                  <a:pt x="823829" y="202636"/>
                </a:lnTo>
                <a:lnTo>
                  <a:pt x="809674" y="222900"/>
                </a:lnTo>
                <a:lnTo>
                  <a:pt x="796263" y="233032"/>
                </a:lnTo>
                <a:lnTo>
                  <a:pt x="783596" y="243164"/>
                </a:lnTo>
                <a:lnTo>
                  <a:pt x="771672" y="253295"/>
                </a:lnTo>
                <a:lnTo>
                  <a:pt x="760492" y="263427"/>
                </a:lnTo>
                <a:lnTo>
                  <a:pt x="750056" y="273559"/>
                </a:lnTo>
                <a:lnTo>
                  <a:pt x="955097" y="273559"/>
                </a:lnTo>
                <a:lnTo>
                  <a:pt x="957242" y="263427"/>
                </a:lnTo>
                <a:lnTo>
                  <a:pt x="959348" y="253295"/>
                </a:lnTo>
                <a:lnTo>
                  <a:pt x="961420" y="243164"/>
                </a:lnTo>
                <a:lnTo>
                  <a:pt x="963464" y="222900"/>
                </a:lnTo>
                <a:lnTo>
                  <a:pt x="967499" y="202636"/>
                </a:lnTo>
                <a:lnTo>
                  <a:pt x="969500" y="182373"/>
                </a:lnTo>
                <a:lnTo>
                  <a:pt x="984674" y="81054"/>
                </a:lnTo>
              </a:path>
              <a:path w="3257550" h="1428750">
                <a:moveTo>
                  <a:pt x="2705252" y="111450"/>
                </a:moveTo>
                <a:lnTo>
                  <a:pt x="2608812" y="111450"/>
                </a:lnTo>
                <a:lnTo>
                  <a:pt x="2591151" y="121582"/>
                </a:lnTo>
                <a:lnTo>
                  <a:pt x="2510982" y="121582"/>
                </a:lnTo>
                <a:lnTo>
                  <a:pt x="2496574" y="131713"/>
                </a:lnTo>
                <a:lnTo>
                  <a:pt x="2432666" y="131713"/>
                </a:lnTo>
                <a:lnTo>
                  <a:pt x="2421509" y="141845"/>
                </a:lnTo>
                <a:lnTo>
                  <a:pt x="2391031" y="141845"/>
                </a:lnTo>
                <a:lnTo>
                  <a:pt x="2380867" y="151977"/>
                </a:lnTo>
                <a:lnTo>
                  <a:pt x="2359420" y="151977"/>
                </a:lnTo>
                <a:lnTo>
                  <a:pt x="2348136" y="162109"/>
                </a:lnTo>
                <a:lnTo>
                  <a:pt x="2324448" y="162109"/>
                </a:lnTo>
                <a:lnTo>
                  <a:pt x="2312044" y="172241"/>
                </a:lnTo>
                <a:lnTo>
                  <a:pt x="2299266" y="172241"/>
                </a:lnTo>
                <a:lnTo>
                  <a:pt x="2286115" y="182373"/>
                </a:lnTo>
                <a:lnTo>
                  <a:pt x="2272590" y="182373"/>
                </a:lnTo>
                <a:lnTo>
                  <a:pt x="2258692" y="192504"/>
                </a:lnTo>
                <a:lnTo>
                  <a:pt x="2244421" y="202636"/>
                </a:lnTo>
                <a:lnTo>
                  <a:pt x="2229776" y="202636"/>
                </a:lnTo>
                <a:lnTo>
                  <a:pt x="2214757" y="212768"/>
                </a:lnTo>
                <a:lnTo>
                  <a:pt x="2199365" y="222900"/>
                </a:lnTo>
                <a:lnTo>
                  <a:pt x="2183599" y="233032"/>
                </a:lnTo>
                <a:lnTo>
                  <a:pt x="2167460" y="233032"/>
                </a:lnTo>
                <a:lnTo>
                  <a:pt x="2150948" y="243164"/>
                </a:lnTo>
                <a:lnTo>
                  <a:pt x="2134062" y="253295"/>
                </a:lnTo>
                <a:lnTo>
                  <a:pt x="2610905" y="253295"/>
                </a:lnTo>
                <a:lnTo>
                  <a:pt x="2615194" y="243164"/>
                </a:lnTo>
                <a:lnTo>
                  <a:pt x="2619977" y="233032"/>
                </a:lnTo>
                <a:lnTo>
                  <a:pt x="2644063" y="192504"/>
                </a:lnTo>
                <a:lnTo>
                  <a:pt x="2667322" y="162109"/>
                </a:lnTo>
                <a:lnTo>
                  <a:pt x="2676064" y="151977"/>
                </a:lnTo>
                <a:lnTo>
                  <a:pt x="2685300" y="131713"/>
                </a:lnTo>
                <a:lnTo>
                  <a:pt x="2695029" y="121582"/>
                </a:lnTo>
                <a:lnTo>
                  <a:pt x="2705252" y="111450"/>
                </a:lnTo>
              </a:path>
              <a:path w="3257550" h="1428750">
                <a:moveTo>
                  <a:pt x="2211528" y="60791"/>
                </a:moveTo>
                <a:lnTo>
                  <a:pt x="2159161" y="60791"/>
                </a:lnTo>
                <a:lnTo>
                  <a:pt x="2133909" y="70922"/>
                </a:lnTo>
                <a:lnTo>
                  <a:pt x="2061881" y="70922"/>
                </a:lnTo>
                <a:lnTo>
                  <a:pt x="2039113" y="81054"/>
                </a:lnTo>
                <a:lnTo>
                  <a:pt x="1995442" y="81054"/>
                </a:lnTo>
                <a:lnTo>
                  <a:pt x="1974538" y="91186"/>
                </a:lnTo>
                <a:lnTo>
                  <a:pt x="1915553" y="91186"/>
                </a:lnTo>
                <a:lnTo>
                  <a:pt x="1897134" y="101318"/>
                </a:lnTo>
                <a:lnTo>
                  <a:pt x="1829672" y="101318"/>
                </a:lnTo>
                <a:lnTo>
                  <a:pt x="1814359" y="111450"/>
                </a:lnTo>
                <a:lnTo>
                  <a:pt x="1785104" y="111450"/>
                </a:lnTo>
                <a:lnTo>
                  <a:pt x="1770165" y="121582"/>
                </a:lnTo>
                <a:lnTo>
                  <a:pt x="1739173" y="121582"/>
                </a:lnTo>
                <a:lnTo>
                  <a:pt x="1723126" y="131713"/>
                </a:lnTo>
                <a:lnTo>
                  <a:pt x="1706713" y="131713"/>
                </a:lnTo>
                <a:lnTo>
                  <a:pt x="1689938" y="141845"/>
                </a:lnTo>
                <a:lnTo>
                  <a:pt x="1672803" y="141845"/>
                </a:lnTo>
                <a:lnTo>
                  <a:pt x="1655309" y="151977"/>
                </a:lnTo>
                <a:lnTo>
                  <a:pt x="1637460" y="151977"/>
                </a:lnTo>
                <a:lnTo>
                  <a:pt x="1619258" y="162109"/>
                </a:lnTo>
                <a:lnTo>
                  <a:pt x="1600704" y="172241"/>
                </a:lnTo>
                <a:lnTo>
                  <a:pt x="1581802" y="172241"/>
                </a:lnTo>
                <a:lnTo>
                  <a:pt x="1562553" y="182373"/>
                </a:lnTo>
                <a:lnTo>
                  <a:pt x="1523025" y="202636"/>
                </a:lnTo>
                <a:lnTo>
                  <a:pt x="1482140" y="222900"/>
                </a:lnTo>
                <a:lnTo>
                  <a:pt x="1461193" y="222900"/>
                </a:lnTo>
                <a:lnTo>
                  <a:pt x="1439914" y="233032"/>
                </a:lnTo>
                <a:lnTo>
                  <a:pt x="2131412" y="233032"/>
                </a:lnTo>
                <a:lnTo>
                  <a:pt x="2131817" y="222900"/>
                </a:lnTo>
                <a:lnTo>
                  <a:pt x="2133427" y="212768"/>
                </a:lnTo>
                <a:lnTo>
                  <a:pt x="2136280" y="202636"/>
                </a:lnTo>
                <a:lnTo>
                  <a:pt x="2140414" y="192504"/>
                </a:lnTo>
                <a:lnTo>
                  <a:pt x="2145868" y="172241"/>
                </a:lnTo>
                <a:lnTo>
                  <a:pt x="2152679" y="162109"/>
                </a:lnTo>
                <a:lnTo>
                  <a:pt x="2158180" y="151977"/>
                </a:lnTo>
                <a:lnTo>
                  <a:pt x="2163941" y="141845"/>
                </a:lnTo>
                <a:lnTo>
                  <a:pt x="2182785" y="101318"/>
                </a:lnTo>
                <a:lnTo>
                  <a:pt x="2203956" y="70922"/>
                </a:lnTo>
                <a:lnTo>
                  <a:pt x="2211528" y="60791"/>
                </a:lnTo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02590" y="10838521"/>
            <a:ext cx="3898722" cy="352153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286604" y="10877903"/>
            <a:ext cx="3814709" cy="348215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92620" y="11724495"/>
            <a:ext cx="709295" cy="2602865"/>
          </a:xfrm>
          <a:custGeom>
            <a:avLst/>
            <a:gdLst/>
            <a:ahLst/>
            <a:cxnLst/>
            <a:rect l="l" t="t" r="r" b="b"/>
            <a:pathLst>
              <a:path w="709294" h="2602865">
                <a:moveTo>
                  <a:pt x="1308" y="1458031"/>
                </a:moveTo>
                <a:lnTo>
                  <a:pt x="0" y="1484863"/>
                </a:lnTo>
                <a:lnTo>
                  <a:pt x="118" y="1497447"/>
                </a:lnTo>
                <a:lnTo>
                  <a:pt x="1165" y="1556136"/>
                </a:lnTo>
                <a:lnTo>
                  <a:pt x="2498" y="1616229"/>
                </a:lnTo>
                <a:lnTo>
                  <a:pt x="5563" y="1744849"/>
                </a:lnTo>
                <a:lnTo>
                  <a:pt x="10045" y="1928088"/>
                </a:lnTo>
                <a:lnTo>
                  <a:pt x="438551" y="2426706"/>
                </a:lnTo>
                <a:lnTo>
                  <a:pt x="708691" y="2602814"/>
                </a:lnTo>
                <a:lnTo>
                  <a:pt x="708691" y="1459187"/>
                </a:lnTo>
                <a:lnTo>
                  <a:pt x="2376" y="1459187"/>
                </a:lnTo>
                <a:lnTo>
                  <a:pt x="1809" y="1458388"/>
                </a:lnTo>
                <a:lnTo>
                  <a:pt x="1308" y="1458031"/>
                </a:lnTo>
                <a:close/>
              </a:path>
              <a:path w="709294" h="2602865">
                <a:moveTo>
                  <a:pt x="414792" y="0"/>
                </a:moveTo>
                <a:lnTo>
                  <a:pt x="318550" y="605833"/>
                </a:lnTo>
                <a:lnTo>
                  <a:pt x="182672" y="657505"/>
                </a:lnTo>
                <a:lnTo>
                  <a:pt x="77159" y="957836"/>
                </a:lnTo>
                <a:lnTo>
                  <a:pt x="68487" y="982728"/>
                </a:lnTo>
                <a:lnTo>
                  <a:pt x="66230" y="989292"/>
                </a:lnTo>
                <a:lnTo>
                  <a:pt x="65598" y="991258"/>
                </a:lnTo>
                <a:lnTo>
                  <a:pt x="65385" y="994241"/>
                </a:lnTo>
                <a:lnTo>
                  <a:pt x="64324" y="1003710"/>
                </a:lnTo>
                <a:lnTo>
                  <a:pt x="56955" y="1063809"/>
                </a:lnTo>
                <a:lnTo>
                  <a:pt x="49447" y="1123054"/>
                </a:lnTo>
                <a:lnTo>
                  <a:pt x="40697" y="1190894"/>
                </a:lnTo>
                <a:lnTo>
                  <a:pt x="31422" y="1261545"/>
                </a:lnTo>
                <a:lnTo>
                  <a:pt x="22337" y="1329224"/>
                </a:lnTo>
                <a:lnTo>
                  <a:pt x="14159" y="1388146"/>
                </a:lnTo>
                <a:lnTo>
                  <a:pt x="7603" y="1432528"/>
                </a:lnTo>
                <a:lnTo>
                  <a:pt x="2376" y="1459187"/>
                </a:lnTo>
                <a:lnTo>
                  <a:pt x="708691" y="1459187"/>
                </a:lnTo>
                <a:lnTo>
                  <a:pt x="708691" y="228126"/>
                </a:lnTo>
                <a:lnTo>
                  <a:pt x="414792" y="0"/>
                </a:lnTo>
                <a:close/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575488" y="10965890"/>
            <a:ext cx="2525824" cy="339416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041223" y="13267152"/>
            <a:ext cx="2407285" cy="1093470"/>
          </a:xfrm>
          <a:custGeom>
            <a:avLst/>
            <a:gdLst/>
            <a:ahLst/>
            <a:cxnLst/>
            <a:rect l="l" t="t" r="r" b="b"/>
            <a:pathLst>
              <a:path w="2407284" h="1093469">
                <a:moveTo>
                  <a:pt x="864174" y="0"/>
                </a:moveTo>
                <a:lnTo>
                  <a:pt x="496338" y="300915"/>
                </a:lnTo>
                <a:lnTo>
                  <a:pt x="0" y="431038"/>
                </a:lnTo>
                <a:lnTo>
                  <a:pt x="422132" y="876130"/>
                </a:lnTo>
                <a:lnTo>
                  <a:pt x="380430" y="1015392"/>
                </a:lnTo>
                <a:lnTo>
                  <a:pt x="431006" y="1092904"/>
                </a:lnTo>
                <a:lnTo>
                  <a:pt x="2406699" y="1092904"/>
                </a:lnTo>
                <a:lnTo>
                  <a:pt x="2406301" y="1088159"/>
                </a:lnTo>
                <a:lnTo>
                  <a:pt x="2163816" y="515619"/>
                </a:lnTo>
                <a:lnTo>
                  <a:pt x="1871076" y="374178"/>
                </a:lnTo>
                <a:lnTo>
                  <a:pt x="1564740" y="186871"/>
                </a:lnTo>
                <a:lnTo>
                  <a:pt x="1169903" y="95948"/>
                </a:lnTo>
                <a:lnTo>
                  <a:pt x="864174" y="0"/>
                </a:lnTo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69788" y="12931467"/>
            <a:ext cx="3255645" cy="1428750"/>
          </a:xfrm>
          <a:custGeom>
            <a:avLst/>
            <a:gdLst/>
            <a:ahLst/>
            <a:cxnLst/>
            <a:rect l="l" t="t" r="r" b="b"/>
            <a:pathLst>
              <a:path w="3255644" h="1428750">
                <a:moveTo>
                  <a:pt x="1667125" y="1225952"/>
                </a:moveTo>
                <a:lnTo>
                  <a:pt x="485338" y="1225952"/>
                </a:lnTo>
                <a:lnTo>
                  <a:pt x="470342" y="1236084"/>
                </a:lnTo>
                <a:lnTo>
                  <a:pt x="453201" y="1236084"/>
                </a:lnTo>
                <a:lnTo>
                  <a:pt x="433773" y="1246216"/>
                </a:lnTo>
                <a:lnTo>
                  <a:pt x="334780" y="1246216"/>
                </a:lnTo>
                <a:lnTo>
                  <a:pt x="352490" y="1266479"/>
                </a:lnTo>
                <a:lnTo>
                  <a:pt x="369759" y="1276611"/>
                </a:lnTo>
                <a:lnTo>
                  <a:pt x="386587" y="1296875"/>
                </a:lnTo>
                <a:lnTo>
                  <a:pt x="402975" y="1317138"/>
                </a:lnTo>
                <a:lnTo>
                  <a:pt x="418921" y="1327270"/>
                </a:lnTo>
                <a:lnTo>
                  <a:pt x="434427" y="1347534"/>
                </a:lnTo>
                <a:lnTo>
                  <a:pt x="449493" y="1357666"/>
                </a:lnTo>
                <a:lnTo>
                  <a:pt x="464117" y="1377930"/>
                </a:lnTo>
                <a:lnTo>
                  <a:pt x="478302" y="1388061"/>
                </a:lnTo>
                <a:lnTo>
                  <a:pt x="492045" y="1398193"/>
                </a:lnTo>
                <a:lnTo>
                  <a:pt x="505348" y="1418457"/>
                </a:lnTo>
                <a:lnTo>
                  <a:pt x="518211" y="1428589"/>
                </a:lnTo>
                <a:lnTo>
                  <a:pt x="2188398" y="1428589"/>
                </a:lnTo>
                <a:lnTo>
                  <a:pt x="2174791" y="1418457"/>
                </a:lnTo>
                <a:lnTo>
                  <a:pt x="2161070" y="1418457"/>
                </a:lnTo>
                <a:lnTo>
                  <a:pt x="2133258" y="1398193"/>
                </a:lnTo>
                <a:lnTo>
                  <a:pt x="2119154" y="1398193"/>
                </a:lnTo>
                <a:lnTo>
                  <a:pt x="2090515" y="1377930"/>
                </a:lnTo>
                <a:lnTo>
                  <a:pt x="2075966" y="1367798"/>
                </a:lnTo>
                <a:lnTo>
                  <a:pt x="2061255" y="1367798"/>
                </a:lnTo>
                <a:lnTo>
                  <a:pt x="2046375" y="1357666"/>
                </a:lnTo>
                <a:lnTo>
                  <a:pt x="1280007" y="1357666"/>
                </a:lnTo>
                <a:lnTo>
                  <a:pt x="1264718" y="1347534"/>
                </a:lnTo>
                <a:lnTo>
                  <a:pt x="1223259" y="1347534"/>
                </a:lnTo>
                <a:lnTo>
                  <a:pt x="1210908" y="1337402"/>
                </a:lnTo>
                <a:lnTo>
                  <a:pt x="1188410" y="1337402"/>
                </a:lnTo>
                <a:lnTo>
                  <a:pt x="1178262" y="1327270"/>
                </a:lnTo>
                <a:lnTo>
                  <a:pt x="1417612" y="1327270"/>
                </a:lnTo>
                <a:lnTo>
                  <a:pt x="1437337" y="1317138"/>
                </a:lnTo>
                <a:lnTo>
                  <a:pt x="1477398" y="1317138"/>
                </a:lnTo>
                <a:lnTo>
                  <a:pt x="1518300" y="1296875"/>
                </a:lnTo>
                <a:lnTo>
                  <a:pt x="1548291" y="1296875"/>
                </a:lnTo>
                <a:lnTo>
                  <a:pt x="1557770" y="1286743"/>
                </a:lnTo>
                <a:lnTo>
                  <a:pt x="1567513" y="1286743"/>
                </a:lnTo>
                <a:lnTo>
                  <a:pt x="1577520" y="1276611"/>
                </a:lnTo>
                <a:lnTo>
                  <a:pt x="1587793" y="1276611"/>
                </a:lnTo>
                <a:lnTo>
                  <a:pt x="1598330" y="1266479"/>
                </a:lnTo>
                <a:lnTo>
                  <a:pt x="1609132" y="1266479"/>
                </a:lnTo>
                <a:lnTo>
                  <a:pt x="1620200" y="1256347"/>
                </a:lnTo>
                <a:lnTo>
                  <a:pt x="1631533" y="1256347"/>
                </a:lnTo>
                <a:lnTo>
                  <a:pt x="1643131" y="1246216"/>
                </a:lnTo>
                <a:lnTo>
                  <a:pt x="1654995" y="1236084"/>
                </a:lnTo>
                <a:lnTo>
                  <a:pt x="1667125" y="1225952"/>
                </a:lnTo>
                <a:close/>
              </a:path>
              <a:path w="3255644" h="1428750">
                <a:moveTo>
                  <a:pt x="2664526" y="445800"/>
                </a:moveTo>
                <a:lnTo>
                  <a:pt x="1605606" y="445800"/>
                </a:lnTo>
                <a:lnTo>
                  <a:pt x="1615422" y="455932"/>
                </a:lnTo>
                <a:lnTo>
                  <a:pt x="1646757" y="486328"/>
                </a:lnTo>
                <a:lnTo>
                  <a:pt x="1680925" y="516723"/>
                </a:lnTo>
                <a:lnTo>
                  <a:pt x="1692944" y="536987"/>
                </a:lnTo>
                <a:lnTo>
                  <a:pt x="1705277" y="547119"/>
                </a:lnTo>
                <a:lnTo>
                  <a:pt x="1717925" y="567382"/>
                </a:lnTo>
                <a:lnTo>
                  <a:pt x="1730888" y="577514"/>
                </a:lnTo>
                <a:lnTo>
                  <a:pt x="1757759" y="618042"/>
                </a:lnTo>
                <a:lnTo>
                  <a:pt x="1785888" y="658569"/>
                </a:lnTo>
                <a:lnTo>
                  <a:pt x="1815276" y="699096"/>
                </a:lnTo>
                <a:lnTo>
                  <a:pt x="1830442" y="719360"/>
                </a:lnTo>
                <a:lnTo>
                  <a:pt x="1845923" y="749756"/>
                </a:lnTo>
                <a:lnTo>
                  <a:pt x="1861719" y="770019"/>
                </a:lnTo>
                <a:lnTo>
                  <a:pt x="1870420" y="790283"/>
                </a:lnTo>
                <a:lnTo>
                  <a:pt x="1878867" y="800415"/>
                </a:lnTo>
                <a:lnTo>
                  <a:pt x="1887059" y="820678"/>
                </a:lnTo>
                <a:lnTo>
                  <a:pt x="1894997" y="830810"/>
                </a:lnTo>
                <a:lnTo>
                  <a:pt x="1902680" y="851074"/>
                </a:lnTo>
                <a:lnTo>
                  <a:pt x="1910109" y="871338"/>
                </a:lnTo>
                <a:lnTo>
                  <a:pt x="1917283" y="881469"/>
                </a:lnTo>
                <a:lnTo>
                  <a:pt x="1924204" y="901733"/>
                </a:lnTo>
                <a:lnTo>
                  <a:pt x="1930870" y="921997"/>
                </a:lnTo>
                <a:lnTo>
                  <a:pt x="1937282" y="942260"/>
                </a:lnTo>
                <a:lnTo>
                  <a:pt x="1943440" y="962524"/>
                </a:lnTo>
                <a:lnTo>
                  <a:pt x="1949344" y="992920"/>
                </a:lnTo>
                <a:lnTo>
                  <a:pt x="1954994" y="1013183"/>
                </a:lnTo>
                <a:lnTo>
                  <a:pt x="1960390" y="1033447"/>
                </a:lnTo>
                <a:lnTo>
                  <a:pt x="1965532" y="1063843"/>
                </a:lnTo>
                <a:lnTo>
                  <a:pt x="1970420" y="1084106"/>
                </a:lnTo>
                <a:lnTo>
                  <a:pt x="1975055" y="1114502"/>
                </a:lnTo>
                <a:lnTo>
                  <a:pt x="1979435" y="1134765"/>
                </a:lnTo>
                <a:lnTo>
                  <a:pt x="1983562" y="1165161"/>
                </a:lnTo>
                <a:lnTo>
                  <a:pt x="1987435" y="1195556"/>
                </a:lnTo>
                <a:lnTo>
                  <a:pt x="2064674" y="1225952"/>
                </a:lnTo>
                <a:lnTo>
                  <a:pt x="2089914" y="1246216"/>
                </a:lnTo>
                <a:lnTo>
                  <a:pt x="2188343" y="1286743"/>
                </a:lnTo>
                <a:lnTo>
                  <a:pt x="2212318" y="1307007"/>
                </a:lnTo>
                <a:lnTo>
                  <a:pt x="2305694" y="1347534"/>
                </a:lnTo>
                <a:lnTo>
                  <a:pt x="2328408" y="1367798"/>
                </a:lnTo>
                <a:lnTo>
                  <a:pt x="2395035" y="1398193"/>
                </a:lnTo>
                <a:lnTo>
                  <a:pt x="2416740" y="1418457"/>
                </a:lnTo>
                <a:lnTo>
                  <a:pt x="2438194" y="1428589"/>
                </a:lnTo>
                <a:lnTo>
                  <a:pt x="2459453" y="1428589"/>
                </a:lnTo>
                <a:lnTo>
                  <a:pt x="2459604" y="1418457"/>
                </a:lnTo>
                <a:lnTo>
                  <a:pt x="2459640" y="1398193"/>
                </a:lnTo>
                <a:lnTo>
                  <a:pt x="2459506" y="1388061"/>
                </a:lnTo>
                <a:lnTo>
                  <a:pt x="2459200" y="1367798"/>
                </a:lnTo>
                <a:lnTo>
                  <a:pt x="2458722" y="1347534"/>
                </a:lnTo>
                <a:lnTo>
                  <a:pt x="2458074" y="1327270"/>
                </a:lnTo>
                <a:lnTo>
                  <a:pt x="2457253" y="1317138"/>
                </a:lnTo>
                <a:lnTo>
                  <a:pt x="2456261" y="1296875"/>
                </a:lnTo>
                <a:lnTo>
                  <a:pt x="2455098" y="1286743"/>
                </a:lnTo>
                <a:lnTo>
                  <a:pt x="2453763" y="1266479"/>
                </a:lnTo>
                <a:lnTo>
                  <a:pt x="2452256" y="1246216"/>
                </a:lnTo>
                <a:lnTo>
                  <a:pt x="2450577" y="1236084"/>
                </a:lnTo>
                <a:lnTo>
                  <a:pt x="2448727" y="1225952"/>
                </a:lnTo>
                <a:lnTo>
                  <a:pt x="2446704" y="1205688"/>
                </a:lnTo>
                <a:lnTo>
                  <a:pt x="2444510" y="1195556"/>
                </a:lnTo>
                <a:lnTo>
                  <a:pt x="2442144" y="1175293"/>
                </a:lnTo>
                <a:lnTo>
                  <a:pt x="2439605" y="1165161"/>
                </a:lnTo>
                <a:lnTo>
                  <a:pt x="2436894" y="1155029"/>
                </a:lnTo>
                <a:lnTo>
                  <a:pt x="2434011" y="1144897"/>
                </a:lnTo>
                <a:lnTo>
                  <a:pt x="2430956" y="1124634"/>
                </a:lnTo>
                <a:lnTo>
                  <a:pt x="2422522" y="1094238"/>
                </a:lnTo>
                <a:lnTo>
                  <a:pt x="2413671" y="1063843"/>
                </a:lnTo>
                <a:lnTo>
                  <a:pt x="2404404" y="1043579"/>
                </a:lnTo>
                <a:lnTo>
                  <a:pt x="2394722" y="1013183"/>
                </a:lnTo>
                <a:lnTo>
                  <a:pt x="2384623" y="982788"/>
                </a:lnTo>
                <a:lnTo>
                  <a:pt x="2374108" y="952392"/>
                </a:lnTo>
                <a:lnTo>
                  <a:pt x="2363177" y="921997"/>
                </a:lnTo>
                <a:lnTo>
                  <a:pt x="2351830" y="901733"/>
                </a:lnTo>
                <a:lnTo>
                  <a:pt x="2340067" y="871338"/>
                </a:lnTo>
                <a:lnTo>
                  <a:pt x="2327887" y="840942"/>
                </a:lnTo>
                <a:lnTo>
                  <a:pt x="2315292" y="820678"/>
                </a:lnTo>
                <a:lnTo>
                  <a:pt x="2302279" y="790283"/>
                </a:lnTo>
                <a:lnTo>
                  <a:pt x="2288851" y="770019"/>
                </a:lnTo>
                <a:lnTo>
                  <a:pt x="2275006" y="739624"/>
                </a:lnTo>
                <a:lnTo>
                  <a:pt x="2260745" y="719360"/>
                </a:lnTo>
                <a:lnTo>
                  <a:pt x="2246067" y="699096"/>
                </a:lnTo>
                <a:lnTo>
                  <a:pt x="2230973" y="678833"/>
                </a:lnTo>
                <a:lnTo>
                  <a:pt x="2215463" y="648437"/>
                </a:lnTo>
                <a:lnTo>
                  <a:pt x="2199536" y="628173"/>
                </a:lnTo>
                <a:lnTo>
                  <a:pt x="2183192" y="607910"/>
                </a:lnTo>
                <a:lnTo>
                  <a:pt x="2940125" y="607910"/>
                </a:lnTo>
                <a:lnTo>
                  <a:pt x="2934941" y="597778"/>
                </a:lnTo>
                <a:lnTo>
                  <a:pt x="2919273" y="567382"/>
                </a:lnTo>
                <a:lnTo>
                  <a:pt x="2903489" y="547119"/>
                </a:lnTo>
                <a:lnTo>
                  <a:pt x="2745023" y="547119"/>
                </a:lnTo>
                <a:lnTo>
                  <a:pt x="2731640" y="526855"/>
                </a:lnTo>
                <a:lnTo>
                  <a:pt x="2718618" y="506591"/>
                </a:lnTo>
                <a:lnTo>
                  <a:pt x="2705957" y="496460"/>
                </a:lnTo>
                <a:lnTo>
                  <a:pt x="2693656" y="476196"/>
                </a:lnTo>
                <a:lnTo>
                  <a:pt x="2681715" y="466064"/>
                </a:lnTo>
                <a:lnTo>
                  <a:pt x="2670136" y="455932"/>
                </a:lnTo>
                <a:lnTo>
                  <a:pt x="2664526" y="445800"/>
                </a:lnTo>
                <a:close/>
              </a:path>
              <a:path w="3255644" h="1428750">
                <a:moveTo>
                  <a:pt x="2940125" y="607910"/>
                </a:moveTo>
                <a:lnTo>
                  <a:pt x="2183192" y="607910"/>
                </a:lnTo>
                <a:lnTo>
                  <a:pt x="2193970" y="618042"/>
                </a:lnTo>
                <a:lnTo>
                  <a:pt x="2205036" y="628173"/>
                </a:lnTo>
                <a:lnTo>
                  <a:pt x="2216389" y="638305"/>
                </a:lnTo>
                <a:lnTo>
                  <a:pt x="2228030" y="648437"/>
                </a:lnTo>
                <a:lnTo>
                  <a:pt x="2239959" y="668701"/>
                </a:lnTo>
                <a:lnTo>
                  <a:pt x="2252176" y="678833"/>
                </a:lnTo>
                <a:lnTo>
                  <a:pt x="2264681" y="699096"/>
                </a:lnTo>
                <a:lnTo>
                  <a:pt x="2277473" y="709228"/>
                </a:lnTo>
                <a:lnTo>
                  <a:pt x="2290553" y="729492"/>
                </a:lnTo>
                <a:lnTo>
                  <a:pt x="2303921" y="749756"/>
                </a:lnTo>
                <a:lnTo>
                  <a:pt x="2317576" y="770019"/>
                </a:lnTo>
                <a:lnTo>
                  <a:pt x="2331519" y="790283"/>
                </a:lnTo>
                <a:lnTo>
                  <a:pt x="2345750" y="820678"/>
                </a:lnTo>
                <a:lnTo>
                  <a:pt x="2360268" y="840942"/>
                </a:lnTo>
                <a:lnTo>
                  <a:pt x="2375074" y="861206"/>
                </a:lnTo>
                <a:lnTo>
                  <a:pt x="2390168" y="891601"/>
                </a:lnTo>
                <a:lnTo>
                  <a:pt x="2421218" y="952392"/>
                </a:lnTo>
                <a:lnTo>
                  <a:pt x="2453418" y="1013183"/>
                </a:lnTo>
                <a:lnTo>
                  <a:pt x="2461631" y="1023315"/>
                </a:lnTo>
                <a:lnTo>
                  <a:pt x="2469510" y="1043579"/>
                </a:lnTo>
                <a:lnTo>
                  <a:pt x="2484297" y="1084106"/>
                </a:lnTo>
                <a:lnTo>
                  <a:pt x="2497839" y="1124634"/>
                </a:lnTo>
                <a:lnTo>
                  <a:pt x="2510197" y="1165161"/>
                </a:lnTo>
                <a:lnTo>
                  <a:pt x="2521429" y="1215820"/>
                </a:lnTo>
                <a:lnTo>
                  <a:pt x="2526641" y="1236084"/>
                </a:lnTo>
                <a:lnTo>
                  <a:pt x="2531595" y="1266479"/>
                </a:lnTo>
                <a:lnTo>
                  <a:pt x="2536296" y="1286743"/>
                </a:lnTo>
                <a:lnTo>
                  <a:pt x="2540754" y="1317138"/>
                </a:lnTo>
                <a:lnTo>
                  <a:pt x="2544974" y="1347534"/>
                </a:lnTo>
                <a:lnTo>
                  <a:pt x="2548965" y="1377930"/>
                </a:lnTo>
                <a:lnTo>
                  <a:pt x="2552735" y="1408325"/>
                </a:lnTo>
                <a:lnTo>
                  <a:pt x="2555892" y="1428589"/>
                </a:lnTo>
                <a:lnTo>
                  <a:pt x="2940339" y="1428589"/>
                </a:lnTo>
                <a:lnTo>
                  <a:pt x="2938835" y="1418457"/>
                </a:lnTo>
                <a:lnTo>
                  <a:pt x="2935894" y="1388061"/>
                </a:lnTo>
                <a:lnTo>
                  <a:pt x="2932389" y="1367798"/>
                </a:lnTo>
                <a:lnTo>
                  <a:pt x="2928319" y="1337402"/>
                </a:lnTo>
                <a:lnTo>
                  <a:pt x="2923685" y="1317138"/>
                </a:lnTo>
                <a:lnTo>
                  <a:pt x="2918486" y="1286743"/>
                </a:lnTo>
                <a:lnTo>
                  <a:pt x="2912722" y="1256347"/>
                </a:lnTo>
                <a:lnTo>
                  <a:pt x="2906394" y="1236084"/>
                </a:lnTo>
                <a:lnTo>
                  <a:pt x="2899501" y="1205688"/>
                </a:lnTo>
                <a:lnTo>
                  <a:pt x="2892043" y="1185425"/>
                </a:lnTo>
                <a:lnTo>
                  <a:pt x="2884022" y="1155029"/>
                </a:lnTo>
                <a:lnTo>
                  <a:pt x="2875435" y="1124634"/>
                </a:lnTo>
                <a:lnTo>
                  <a:pt x="2866285" y="1104370"/>
                </a:lnTo>
                <a:lnTo>
                  <a:pt x="2856569" y="1073974"/>
                </a:lnTo>
                <a:lnTo>
                  <a:pt x="2846290" y="1053711"/>
                </a:lnTo>
                <a:lnTo>
                  <a:pt x="2835446" y="1023315"/>
                </a:lnTo>
                <a:lnTo>
                  <a:pt x="2824038" y="1003051"/>
                </a:lnTo>
                <a:lnTo>
                  <a:pt x="2812066" y="972656"/>
                </a:lnTo>
                <a:lnTo>
                  <a:pt x="2799529" y="942260"/>
                </a:lnTo>
                <a:lnTo>
                  <a:pt x="2786429" y="921997"/>
                </a:lnTo>
                <a:lnTo>
                  <a:pt x="2772764" y="891601"/>
                </a:lnTo>
                <a:lnTo>
                  <a:pt x="3084362" y="891601"/>
                </a:lnTo>
                <a:lnTo>
                  <a:pt x="3056101" y="830810"/>
                </a:lnTo>
                <a:lnTo>
                  <a:pt x="3041365" y="800415"/>
                </a:lnTo>
                <a:lnTo>
                  <a:pt x="3026512" y="770019"/>
                </a:lnTo>
                <a:lnTo>
                  <a:pt x="3011542" y="739624"/>
                </a:lnTo>
                <a:lnTo>
                  <a:pt x="2996454" y="719360"/>
                </a:lnTo>
                <a:lnTo>
                  <a:pt x="2981250" y="688965"/>
                </a:lnTo>
                <a:lnTo>
                  <a:pt x="2965930" y="658569"/>
                </a:lnTo>
                <a:lnTo>
                  <a:pt x="2950493" y="628173"/>
                </a:lnTo>
                <a:lnTo>
                  <a:pt x="2940125" y="607910"/>
                </a:lnTo>
                <a:close/>
              </a:path>
              <a:path w="3255644" h="1428750">
                <a:moveTo>
                  <a:pt x="3084362" y="891601"/>
                </a:moveTo>
                <a:lnTo>
                  <a:pt x="2772764" y="891601"/>
                </a:lnTo>
                <a:lnTo>
                  <a:pt x="2791462" y="911865"/>
                </a:lnTo>
                <a:lnTo>
                  <a:pt x="2800898" y="932129"/>
                </a:lnTo>
                <a:lnTo>
                  <a:pt x="2819941" y="952392"/>
                </a:lnTo>
                <a:lnTo>
                  <a:pt x="2829548" y="972656"/>
                </a:lnTo>
                <a:lnTo>
                  <a:pt x="2839213" y="992920"/>
                </a:lnTo>
                <a:lnTo>
                  <a:pt x="2848935" y="1003051"/>
                </a:lnTo>
                <a:lnTo>
                  <a:pt x="2858715" y="1023315"/>
                </a:lnTo>
                <a:lnTo>
                  <a:pt x="2868551" y="1053711"/>
                </a:lnTo>
                <a:lnTo>
                  <a:pt x="2878445" y="1073974"/>
                </a:lnTo>
                <a:lnTo>
                  <a:pt x="2888396" y="1094238"/>
                </a:lnTo>
                <a:lnTo>
                  <a:pt x="2898405" y="1124634"/>
                </a:lnTo>
                <a:lnTo>
                  <a:pt x="2908470" y="1144897"/>
                </a:lnTo>
                <a:lnTo>
                  <a:pt x="2928772" y="1205688"/>
                </a:lnTo>
                <a:lnTo>
                  <a:pt x="2949302" y="1266479"/>
                </a:lnTo>
                <a:lnTo>
                  <a:pt x="2970061" y="1327270"/>
                </a:lnTo>
                <a:lnTo>
                  <a:pt x="2975471" y="1347534"/>
                </a:lnTo>
                <a:lnTo>
                  <a:pt x="2980567" y="1367798"/>
                </a:lnTo>
                <a:lnTo>
                  <a:pt x="2985351" y="1388061"/>
                </a:lnTo>
                <a:lnTo>
                  <a:pt x="2989821" y="1408325"/>
                </a:lnTo>
                <a:lnTo>
                  <a:pt x="2993979" y="1428589"/>
                </a:lnTo>
                <a:lnTo>
                  <a:pt x="3255301" y="1428589"/>
                </a:lnTo>
                <a:lnTo>
                  <a:pt x="3246249" y="1377930"/>
                </a:lnTo>
                <a:lnTo>
                  <a:pt x="3236482" y="1327270"/>
                </a:lnTo>
                <a:lnTo>
                  <a:pt x="3224660" y="1276611"/>
                </a:lnTo>
                <a:lnTo>
                  <a:pt x="3210782" y="1225952"/>
                </a:lnTo>
                <a:lnTo>
                  <a:pt x="3194850" y="1175293"/>
                </a:lnTo>
                <a:lnTo>
                  <a:pt x="3176862" y="1124634"/>
                </a:lnTo>
                <a:lnTo>
                  <a:pt x="3156820" y="1063843"/>
                </a:lnTo>
                <a:lnTo>
                  <a:pt x="3134722" y="1013183"/>
                </a:lnTo>
                <a:lnTo>
                  <a:pt x="3110570" y="952392"/>
                </a:lnTo>
                <a:lnTo>
                  <a:pt x="3084362" y="891601"/>
                </a:lnTo>
                <a:close/>
              </a:path>
              <a:path w="3255644" h="1428750">
                <a:moveTo>
                  <a:pt x="2031319" y="1347534"/>
                </a:moveTo>
                <a:lnTo>
                  <a:pt x="1540399" y="1347534"/>
                </a:lnTo>
                <a:lnTo>
                  <a:pt x="1526287" y="1357666"/>
                </a:lnTo>
                <a:lnTo>
                  <a:pt x="2046375" y="1357666"/>
                </a:lnTo>
                <a:lnTo>
                  <a:pt x="2031319" y="1347534"/>
                </a:lnTo>
                <a:close/>
              </a:path>
              <a:path w="3255644" h="1428750">
                <a:moveTo>
                  <a:pt x="1793481" y="1236084"/>
                </a:moveTo>
                <a:lnTo>
                  <a:pt x="1736661" y="1266479"/>
                </a:lnTo>
                <a:lnTo>
                  <a:pt x="1700503" y="1286743"/>
                </a:lnTo>
                <a:lnTo>
                  <a:pt x="1665723" y="1307007"/>
                </a:lnTo>
                <a:lnTo>
                  <a:pt x="1648850" y="1307007"/>
                </a:lnTo>
                <a:lnTo>
                  <a:pt x="1632322" y="1317138"/>
                </a:lnTo>
                <a:lnTo>
                  <a:pt x="1616138" y="1327270"/>
                </a:lnTo>
                <a:lnTo>
                  <a:pt x="1600300" y="1327270"/>
                </a:lnTo>
                <a:lnTo>
                  <a:pt x="1584807" y="1337402"/>
                </a:lnTo>
                <a:lnTo>
                  <a:pt x="1569659" y="1337402"/>
                </a:lnTo>
                <a:lnTo>
                  <a:pt x="1554856" y="1347534"/>
                </a:lnTo>
                <a:lnTo>
                  <a:pt x="2016080" y="1347534"/>
                </a:lnTo>
                <a:lnTo>
                  <a:pt x="1985027" y="1327270"/>
                </a:lnTo>
                <a:lnTo>
                  <a:pt x="1969199" y="1317138"/>
                </a:lnTo>
                <a:lnTo>
                  <a:pt x="1953161" y="1317138"/>
                </a:lnTo>
                <a:lnTo>
                  <a:pt x="1932050" y="1307007"/>
                </a:lnTo>
                <a:lnTo>
                  <a:pt x="1899324" y="1286743"/>
                </a:lnTo>
                <a:lnTo>
                  <a:pt x="1865323" y="1266479"/>
                </a:lnTo>
                <a:lnTo>
                  <a:pt x="1830043" y="1246216"/>
                </a:lnTo>
                <a:lnTo>
                  <a:pt x="1793481" y="1236084"/>
                </a:lnTo>
                <a:close/>
              </a:path>
              <a:path w="3255644" h="1428750">
                <a:moveTo>
                  <a:pt x="1378749" y="1327270"/>
                </a:moveTo>
                <a:lnTo>
                  <a:pt x="1195038" y="1327270"/>
                </a:lnTo>
                <a:lnTo>
                  <a:pt x="1212686" y="1337402"/>
                </a:lnTo>
                <a:lnTo>
                  <a:pt x="1359602" y="1337402"/>
                </a:lnTo>
                <a:lnTo>
                  <a:pt x="1378749" y="1327270"/>
                </a:lnTo>
                <a:close/>
              </a:path>
              <a:path w="3255644" h="1428750">
                <a:moveTo>
                  <a:pt x="143929" y="830810"/>
                </a:moveTo>
                <a:lnTo>
                  <a:pt x="121282" y="830810"/>
                </a:lnTo>
                <a:lnTo>
                  <a:pt x="133335" y="840942"/>
                </a:lnTo>
                <a:lnTo>
                  <a:pt x="145163" y="851074"/>
                </a:lnTo>
                <a:lnTo>
                  <a:pt x="156766" y="871338"/>
                </a:lnTo>
                <a:lnTo>
                  <a:pt x="168144" y="881469"/>
                </a:lnTo>
                <a:lnTo>
                  <a:pt x="179297" y="891601"/>
                </a:lnTo>
                <a:lnTo>
                  <a:pt x="211405" y="921997"/>
                </a:lnTo>
                <a:lnTo>
                  <a:pt x="241485" y="952392"/>
                </a:lnTo>
                <a:lnTo>
                  <a:pt x="269539" y="982788"/>
                </a:lnTo>
                <a:lnTo>
                  <a:pt x="278439" y="992920"/>
                </a:lnTo>
                <a:lnTo>
                  <a:pt x="287114" y="992920"/>
                </a:lnTo>
                <a:lnTo>
                  <a:pt x="295564" y="1003051"/>
                </a:lnTo>
                <a:lnTo>
                  <a:pt x="303789" y="1013183"/>
                </a:lnTo>
                <a:lnTo>
                  <a:pt x="311788" y="1023315"/>
                </a:lnTo>
                <a:lnTo>
                  <a:pt x="327508" y="1033447"/>
                </a:lnTo>
                <a:lnTo>
                  <a:pt x="335747" y="1043579"/>
                </a:lnTo>
                <a:lnTo>
                  <a:pt x="344280" y="1053711"/>
                </a:lnTo>
                <a:lnTo>
                  <a:pt x="353105" y="1063843"/>
                </a:lnTo>
                <a:lnTo>
                  <a:pt x="362221" y="1063843"/>
                </a:lnTo>
                <a:lnTo>
                  <a:pt x="371626" y="1073974"/>
                </a:lnTo>
                <a:lnTo>
                  <a:pt x="401569" y="1104370"/>
                </a:lnTo>
                <a:lnTo>
                  <a:pt x="422958" y="1124634"/>
                </a:lnTo>
                <a:lnTo>
                  <a:pt x="434077" y="1124634"/>
                </a:lnTo>
                <a:lnTo>
                  <a:pt x="445477" y="1134765"/>
                </a:lnTo>
                <a:lnTo>
                  <a:pt x="457158" y="1144897"/>
                </a:lnTo>
                <a:lnTo>
                  <a:pt x="469118" y="1155029"/>
                </a:lnTo>
                <a:lnTo>
                  <a:pt x="481357" y="1165161"/>
                </a:lnTo>
                <a:lnTo>
                  <a:pt x="506663" y="1195556"/>
                </a:lnTo>
                <a:lnTo>
                  <a:pt x="533068" y="1215820"/>
                </a:lnTo>
                <a:lnTo>
                  <a:pt x="518862" y="1215820"/>
                </a:lnTo>
                <a:lnTo>
                  <a:pt x="509457" y="1225952"/>
                </a:lnTo>
                <a:lnTo>
                  <a:pt x="1679520" y="1225952"/>
                </a:lnTo>
                <a:lnTo>
                  <a:pt x="1692181" y="1215820"/>
                </a:lnTo>
                <a:lnTo>
                  <a:pt x="1705109" y="1205688"/>
                </a:lnTo>
                <a:lnTo>
                  <a:pt x="1718303" y="1195556"/>
                </a:lnTo>
                <a:lnTo>
                  <a:pt x="1165618" y="952392"/>
                </a:lnTo>
                <a:lnTo>
                  <a:pt x="1118545" y="942260"/>
                </a:lnTo>
                <a:lnTo>
                  <a:pt x="976388" y="881469"/>
                </a:lnTo>
                <a:lnTo>
                  <a:pt x="928689" y="871338"/>
                </a:lnTo>
                <a:lnTo>
                  <a:pt x="856828" y="840942"/>
                </a:lnTo>
                <a:lnTo>
                  <a:pt x="155772" y="840942"/>
                </a:lnTo>
                <a:lnTo>
                  <a:pt x="143929" y="830810"/>
                </a:lnTo>
                <a:close/>
              </a:path>
              <a:path w="3255644" h="1428750">
                <a:moveTo>
                  <a:pt x="730196" y="121582"/>
                </a:moveTo>
                <a:lnTo>
                  <a:pt x="558669" y="121582"/>
                </a:lnTo>
                <a:lnTo>
                  <a:pt x="568231" y="131713"/>
                </a:lnTo>
                <a:lnTo>
                  <a:pt x="577330" y="141845"/>
                </a:lnTo>
                <a:lnTo>
                  <a:pt x="585970" y="162109"/>
                </a:lnTo>
                <a:lnTo>
                  <a:pt x="594154" y="172241"/>
                </a:lnTo>
                <a:lnTo>
                  <a:pt x="601885" y="182373"/>
                </a:lnTo>
                <a:lnTo>
                  <a:pt x="628360" y="222900"/>
                </a:lnTo>
                <a:lnTo>
                  <a:pt x="647880" y="263427"/>
                </a:lnTo>
                <a:lnTo>
                  <a:pt x="651699" y="263427"/>
                </a:lnTo>
                <a:lnTo>
                  <a:pt x="656766" y="273559"/>
                </a:lnTo>
                <a:lnTo>
                  <a:pt x="661515" y="293823"/>
                </a:lnTo>
                <a:lnTo>
                  <a:pt x="665944" y="303955"/>
                </a:lnTo>
                <a:lnTo>
                  <a:pt x="670053" y="314086"/>
                </a:lnTo>
                <a:lnTo>
                  <a:pt x="673841" y="324218"/>
                </a:lnTo>
                <a:lnTo>
                  <a:pt x="677308" y="334350"/>
                </a:lnTo>
                <a:lnTo>
                  <a:pt x="680452" y="354614"/>
                </a:lnTo>
                <a:lnTo>
                  <a:pt x="683272" y="364746"/>
                </a:lnTo>
                <a:lnTo>
                  <a:pt x="685767" y="374878"/>
                </a:lnTo>
                <a:lnTo>
                  <a:pt x="64116" y="374878"/>
                </a:lnTo>
                <a:lnTo>
                  <a:pt x="43181" y="385009"/>
                </a:lnTo>
                <a:lnTo>
                  <a:pt x="21809" y="385009"/>
                </a:lnTo>
                <a:lnTo>
                  <a:pt x="0" y="395141"/>
                </a:lnTo>
                <a:lnTo>
                  <a:pt x="14199" y="415405"/>
                </a:lnTo>
                <a:lnTo>
                  <a:pt x="21257" y="435669"/>
                </a:lnTo>
                <a:lnTo>
                  <a:pt x="63016" y="496460"/>
                </a:lnTo>
                <a:lnTo>
                  <a:pt x="103771" y="557251"/>
                </a:lnTo>
                <a:lnTo>
                  <a:pt x="129914" y="597778"/>
                </a:lnTo>
                <a:lnTo>
                  <a:pt x="136377" y="607910"/>
                </a:lnTo>
                <a:lnTo>
                  <a:pt x="143164" y="618042"/>
                </a:lnTo>
                <a:lnTo>
                  <a:pt x="150275" y="618042"/>
                </a:lnTo>
                <a:lnTo>
                  <a:pt x="157708" y="628173"/>
                </a:lnTo>
                <a:lnTo>
                  <a:pt x="181943" y="658569"/>
                </a:lnTo>
                <a:lnTo>
                  <a:pt x="209074" y="688965"/>
                </a:lnTo>
                <a:lnTo>
                  <a:pt x="239092" y="719360"/>
                </a:lnTo>
                <a:lnTo>
                  <a:pt x="271988" y="749756"/>
                </a:lnTo>
                <a:lnTo>
                  <a:pt x="307754" y="780151"/>
                </a:lnTo>
                <a:lnTo>
                  <a:pt x="302276" y="780151"/>
                </a:lnTo>
                <a:lnTo>
                  <a:pt x="295451" y="790283"/>
                </a:lnTo>
                <a:lnTo>
                  <a:pt x="287171" y="800415"/>
                </a:lnTo>
                <a:lnTo>
                  <a:pt x="277329" y="810547"/>
                </a:lnTo>
                <a:lnTo>
                  <a:pt x="265817" y="810547"/>
                </a:lnTo>
                <a:lnTo>
                  <a:pt x="252527" y="820678"/>
                </a:lnTo>
                <a:lnTo>
                  <a:pt x="784654" y="820678"/>
                </a:lnTo>
                <a:lnTo>
                  <a:pt x="899165" y="840942"/>
                </a:lnTo>
                <a:lnTo>
                  <a:pt x="956207" y="861206"/>
                </a:lnTo>
                <a:lnTo>
                  <a:pt x="1013108" y="871338"/>
                </a:lnTo>
                <a:lnTo>
                  <a:pt x="1069867" y="891601"/>
                </a:lnTo>
                <a:lnTo>
                  <a:pt x="1126483" y="901733"/>
                </a:lnTo>
                <a:lnTo>
                  <a:pt x="1182958" y="921997"/>
                </a:lnTo>
                <a:lnTo>
                  <a:pt x="1239291" y="932129"/>
                </a:lnTo>
                <a:lnTo>
                  <a:pt x="1351532" y="972656"/>
                </a:lnTo>
                <a:lnTo>
                  <a:pt x="1407439" y="982788"/>
                </a:lnTo>
                <a:lnTo>
                  <a:pt x="1904222" y="1165161"/>
                </a:lnTo>
                <a:lnTo>
                  <a:pt x="1902420" y="1144897"/>
                </a:lnTo>
                <a:lnTo>
                  <a:pt x="1900536" y="1124634"/>
                </a:lnTo>
                <a:lnTo>
                  <a:pt x="1898571" y="1104370"/>
                </a:lnTo>
                <a:lnTo>
                  <a:pt x="1896525" y="1084106"/>
                </a:lnTo>
                <a:lnTo>
                  <a:pt x="1894397" y="1073974"/>
                </a:lnTo>
                <a:lnTo>
                  <a:pt x="1892188" y="1053711"/>
                </a:lnTo>
                <a:lnTo>
                  <a:pt x="1889898" y="1043579"/>
                </a:lnTo>
                <a:lnTo>
                  <a:pt x="1887528" y="1023315"/>
                </a:lnTo>
                <a:lnTo>
                  <a:pt x="1885076" y="1013183"/>
                </a:lnTo>
                <a:lnTo>
                  <a:pt x="1882544" y="992920"/>
                </a:lnTo>
                <a:lnTo>
                  <a:pt x="1879931" y="982788"/>
                </a:lnTo>
                <a:lnTo>
                  <a:pt x="1877237" y="962524"/>
                </a:lnTo>
                <a:lnTo>
                  <a:pt x="1865660" y="921997"/>
                </a:lnTo>
                <a:lnTo>
                  <a:pt x="1852803" y="881469"/>
                </a:lnTo>
                <a:lnTo>
                  <a:pt x="1843473" y="851074"/>
                </a:lnTo>
                <a:lnTo>
                  <a:pt x="1833825" y="830810"/>
                </a:lnTo>
                <a:lnTo>
                  <a:pt x="1823858" y="800415"/>
                </a:lnTo>
                <a:lnTo>
                  <a:pt x="1813572" y="780151"/>
                </a:lnTo>
                <a:lnTo>
                  <a:pt x="1792043" y="729492"/>
                </a:lnTo>
                <a:lnTo>
                  <a:pt x="1769239" y="688965"/>
                </a:lnTo>
                <a:lnTo>
                  <a:pt x="1757358" y="668701"/>
                </a:lnTo>
                <a:lnTo>
                  <a:pt x="1745159" y="638305"/>
                </a:lnTo>
                <a:lnTo>
                  <a:pt x="1719802" y="597778"/>
                </a:lnTo>
                <a:lnTo>
                  <a:pt x="1693169" y="557251"/>
                </a:lnTo>
                <a:lnTo>
                  <a:pt x="1665259" y="526855"/>
                </a:lnTo>
                <a:lnTo>
                  <a:pt x="1650825" y="506591"/>
                </a:lnTo>
                <a:lnTo>
                  <a:pt x="1636071" y="486328"/>
                </a:lnTo>
                <a:lnTo>
                  <a:pt x="1620999" y="466064"/>
                </a:lnTo>
                <a:lnTo>
                  <a:pt x="1605606" y="445800"/>
                </a:lnTo>
                <a:lnTo>
                  <a:pt x="2664526" y="445800"/>
                </a:lnTo>
                <a:lnTo>
                  <a:pt x="2658917" y="435669"/>
                </a:lnTo>
                <a:lnTo>
                  <a:pt x="2648059" y="425537"/>
                </a:lnTo>
                <a:lnTo>
                  <a:pt x="2637563" y="415405"/>
                </a:lnTo>
                <a:lnTo>
                  <a:pt x="2627428" y="405273"/>
                </a:lnTo>
                <a:lnTo>
                  <a:pt x="2617654" y="385009"/>
                </a:lnTo>
                <a:lnTo>
                  <a:pt x="2608242" y="374878"/>
                </a:lnTo>
                <a:lnTo>
                  <a:pt x="2599191" y="364746"/>
                </a:lnTo>
                <a:lnTo>
                  <a:pt x="2590502" y="354614"/>
                </a:lnTo>
                <a:lnTo>
                  <a:pt x="2582175" y="344482"/>
                </a:lnTo>
                <a:lnTo>
                  <a:pt x="2574210" y="344482"/>
                </a:lnTo>
                <a:lnTo>
                  <a:pt x="2566607" y="334350"/>
                </a:lnTo>
                <a:lnTo>
                  <a:pt x="2559367" y="324218"/>
                </a:lnTo>
                <a:lnTo>
                  <a:pt x="2552488" y="314086"/>
                </a:lnTo>
                <a:lnTo>
                  <a:pt x="2545973" y="303955"/>
                </a:lnTo>
                <a:lnTo>
                  <a:pt x="2539259" y="303955"/>
                </a:lnTo>
                <a:lnTo>
                  <a:pt x="2531802" y="293823"/>
                </a:lnTo>
                <a:lnTo>
                  <a:pt x="2523603" y="283691"/>
                </a:lnTo>
                <a:lnTo>
                  <a:pt x="2301846" y="283691"/>
                </a:lnTo>
                <a:lnTo>
                  <a:pt x="2267126" y="263427"/>
                </a:lnTo>
                <a:lnTo>
                  <a:pt x="2250178" y="253295"/>
                </a:lnTo>
                <a:lnTo>
                  <a:pt x="1120909" y="253295"/>
                </a:lnTo>
                <a:lnTo>
                  <a:pt x="1104030" y="243164"/>
                </a:lnTo>
                <a:lnTo>
                  <a:pt x="1087524" y="233032"/>
                </a:lnTo>
                <a:lnTo>
                  <a:pt x="1071390" y="233032"/>
                </a:lnTo>
                <a:lnTo>
                  <a:pt x="1055630" y="222900"/>
                </a:lnTo>
                <a:lnTo>
                  <a:pt x="1040242" y="212768"/>
                </a:lnTo>
                <a:lnTo>
                  <a:pt x="1025227" y="202636"/>
                </a:lnTo>
                <a:lnTo>
                  <a:pt x="1010585" y="202636"/>
                </a:lnTo>
                <a:lnTo>
                  <a:pt x="996316" y="192504"/>
                </a:lnTo>
                <a:lnTo>
                  <a:pt x="982421" y="182373"/>
                </a:lnTo>
                <a:lnTo>
                  <a:pt x="968898" y="182373"/>
                </a:lnTo>
                <a:lnTo>
                  <a:pt x="955748" y="172241"/>
                </a:lnTo>
                <a:lnTo>
                  <a:pt x="942971" y="172241"/>
                </a:lnTo>
                <a:lnTo>
                  <a:pt x="930567" y="162109"/>
                </a:lnTo>
                <a:lnTo>
                  <a:pt x="906879" y="162109"/>
                </a:lnTo>
                <a:lnTo>
                  <a:pt x="895595" y="151977"/>
                </a:lnTo>
                <a:lnTo>
                  <a:pt x="874145" y="151977"/>
                </a:lnTo>
                <a:lnTo>
                  <a:pt x="863980" y="141845"/>
                </a:lnTo>
                <a:lnTo>
                  <a:pt x="833510" y="141845"/>
                </a:lnTo>
                <a:lnTo>
                  <a:pt x="822375" y="131713"/>
                </a:lnTo>
                <a:lnTo>
                  <a:pt x="744843" y="131713"/>
                </a:lnTo>
                <a:lnTo>
                  <a:pt x="730196" y="121582"/>
                </a:lnTo>
                <a:close/>
              </a:path>
              <a:path w="3255644" h="1428750">
                <a:moveTo>
                  <a:pt x="784654" y="820678"/>
                </a:moveTo>
                <a:lnTo>
                  <a:pt x="237351" y="820678"/>
                </a:lnTo>
                <a:lnTo>
                  <a:pt x="220181" y="830810"/>
                </a:lnTo>
                <a:lnTo>
                  <a:pt x="180497" y="830810"/>
                </a:lnTo>
                <a:lnTo>
                  <a:pt x="167961" y="840942"/>
                </a:lnTo>
                <a:lnTo>
                  <a:pt x="856828" y="840942"/>
                </a:lnTo>
                <a:lnTo>
                  <a:pt x="832822" y="830810"/>
                </a:lnTo>
                <a:lnTo>
                  <a:pt x="784654" y="820678"/>
                </a:lnTo>
                <a:close/>
              </a:path>
              <a:path w="3255644" h="1428750">
                <a:moveTo>
                  <a:pt x="2739385" y="293823"/>
                </a:moveTo>
                <a:lnTo>
                  <a:pt x="2748152" y="334350"/>
                </a:lnTo>
                <a:lnTo>
                  <a:pt x="2751902" y="364746"/>
                </a:lnTo>
                <a:lnTo>
                  <a:pt x="2753631" y="374878"/>
                </a:lnTo>
                <a:lnTo>
                  <a:pt x="2755267" y="385009"/>
                </a:lnTo>
                <a:lnTo>
                  <a:pt x="2756813" y="405273"/>
                </a:lnTo>
                <a:lnTo>
                  <a:pt x="2758272" y="415405"/>
                </a:lnTo>
                <a:lnTo>
                  <a:pt x="2759241" y="425537"/>
                </a:lnTo>
                <a:lnTo>
                  <a:pt x="2759701" y="445800"/>
                </a:lnTo>
                <a:lnTo>
                  <a:pt x="2759652" y="455932"/>
                </a:lnTo>
                <a:lnTo>
                  <a:pt x="2759093" y="466064"/>
                </a:lnTo>
                <a:lnTo>
                  <a:pt x="2758025" y="486328"/>
                </a:lnTo>
                <a:lnTo>
                  <a:pt x="2756446" y="496460"/>
                </a:lnTo>
                <a:lnTo>
                  <a:pt x="2754357" y="506591"/>
                </a:lnTo>
                <a:lnTo>
                  <a:pt x="2751757" y="516723"/>
                </a:lnTo>
                <a:lnTo>
                  <a:pt x="2748646" y="526855"/>
                </a:lnTo>
                <a:lnTo>
                  <a:pt x="2745023" y="547119"/>
                </a:lnTo>
                <a:lnTo>
                  <a:pt x="2903489" y="547119"/>
                </a:lnTo>
                <a:lnTo>
                  <a:pt x="2887591" y="516723"/>
                </a:lnTo>
                <a:lnTo>
                  <a:pt x="2871578" y="486328"/>
                </a:lnTo>
                <a:lnTo>
                  <a:pt x="2855451" y="466064"/>
                </a:lnTo>
                <a:lnTo>
                  <a:pt x="2839210" y="435669"/>
                </a:lnTo>
                <a:lnTo>
                  <a:pt x="2822855" y="415405"/>
                </a:lnTo>
                <a:lnTo>
                  <a:pt x="2806387" y="385009"/>
                </a:lnTo>
                <a:lnTo>
                  <a:pt x="2789805" y="364746"/>
                </a:lnTo>
                <a:lnTo>
                  <a:pt x="2773111" y="334350"/>
                </a:lnTo>
                <a:lnTo>
                  <a:pt x="2739385" y="293823"/>
                </a:lnTo>
                <a:close/>
              </a:path>
              <a:path w="3255644" h="1428750">
                <a:moveTo>
                  <a:pt x="646305" y="364746"/>
                </a:moveTo>
                <a:lnTo>
                  <a:pt x="104666" y="364746"/>
                </a:lnTo>
                <a:lnTo>
                  <a:pt x="84612" y="374878"/>
                </a:lnTo>
                <a:lnTo>
                  <a:pt x="665868" y="374878"/>
                </a:lnTo>
                <a:lnTo>
                  <a:pt x="646305" y="364746"/>
                </a:lnTo>
                <a:close/>
              </a:path>
              <a:path w="3255644" h="1428750">
                <a:moveTo>
                  <a:pt x="589633" y="354614"/>
                </a:moveTo>
                <a:lnTo>
                  <a:pt x="162171" y="354614"/>
                </a:lnTo>
                <a:lnTo>
                  <a:pt x="143448" y="364746"/>
                </a:lnTo>
                <a:lnTo>
                  <a:pt x="608187" y="364746"/>
                </a:lnTo>
                <a:lnTo>
                  <a:pt x="589633" y="354614"/>
                </a:lnTo>
                <a:close/>
              </a:path>
              <a:path w="3255644" h="1428750">
                <a:moveTo>
                  <a:pt x="518771" y="344482"/>
                </a:moveTo>
                <a:lnTo>
                  <a:pt x="215654" y="344482"/>
                </a:lnTo>
                <a:lnTo>
                  <a:pt x="198276" y="354614"/>
                </a:lnTo>
                <a:lnTo>
                  <a:pt x="535983" y="354614"/>
                </a:lnTo>
                <a:lnTo>
                  <a:pt x="518771" y="344482"/>
                </a:lnTo>
                <a:close/>
              </a:path>
              <a:path w="3255644" h="1428750">
                <a:moveTo>
                  <a:pt x="437745" y="334350"/>
                </a:moveTo>
                <a:lnTo>
                  <a:pt x="280642" y="334350"/>
                </a:lnTo>
                <a:lnTo>
                  <a:pt x="265077" y="344482"/>
                </a:lnTo>
                <a:lnTo>
                  <a:pt x="453279" y="344482"/>
                </a:lnTo>
                <a:lnTo>
                  <a:pt x="437745" y="334350"/>
                </a:lnTo>
                <a:close/>
              </a:path>
              <a:path w="3255644" h="1428750">
                <a:moveTo>
                  <a:pt x="2272020" y="91186"/>
                </a:moveTo>
                <a:lnTo>
                  <a:pt x="2287171" y="192504"/>
                </a:lnTo>
                <a:lnTo>
                  <a:pt x="2289102" y="212768"/>
                </a:lnTo>
                <a:lnTo>
                  <a:pt x="2291088" y="222900"/>
                </a:lnTo>
                <a:lnTo>
                  <a:pt x="2293129" y="233032"/>
                </a:lnTo>
                <a:lnTo>
                  <a:pt x="2295225" y="253295"/>
                </a:lnTo>
                <a:lnTo>
                  <a:pt x="2297377" y="263427"/>
                </a:lnTo>
                <a:lnTo>
                  <a:pt x="2299584" y="273559"/>
                </a:lnTo>
                <a:lnTo>
                  <a:pt x="2301846" y="283691"/>
                </a:lnTo>
                <a:lnTo>
                  <a:pt x="2523603" y="283691"/>
                </a:lnTo>
                <a:lnTo>
                  <a:pt x="2514664" y="273559"/>
                </a:lnTo>
                <a:lnTo>
                  <a:pt x="2504985" y="273559"/>
                </a:lnTo>
                <a:lnTo>
                  <a:pt x="2494569" y="263427"/>
                </a:lnTo>
                <a:lnTo>
                  <a:pt x="2458908" y="233032"/>
                </a:lnTo>
                <a:lnTo>
                  <a:pt x="2416654" y="202636"/>
                </a:lnTo>
                <a:lnTo>
                  <a:pt x="2401111" y="182373"/>
                </a:lnTo>
                <a:lnTo>
                  <a:pt x="2384840" y="172241"/>
                </a:lnTo>
                <a:lnTo>
                  <a:pt x="2367844" y="162109"/>
                </a:lnTo>
                <a:lnTo>
                  <a:pt x="2350123" y="151977"/>
                </a:lnTo>
                <a:lnTo>
                  <a:pt x="2331679" y="131713"/>
                </a:lnTo>
                <a:lnTo>
                  <a:pt x="2312513" y="121582"/>
                </a:lnTo>
                <a:lnTo>
                  <a:pt x="2292626" y="111450"/>
                </a:lnTo>
                <a:lnTo>
                  <a:pt x="2272020" y="91186"/>
                </a:lnTo>
                <a:close/>
              </a:path>
              <a:path w="3255644" h="1428750">
                <a:moveTo>
                  <a:pt x="1070869" y="60791"/>
                </a:moveTo>
                <a:lnTo>
                  <a:pt x="1044522" y="60791"/>
                </a:lnTo>
                <a:lnTo>
                  <a:pt x="1051687" y="70922"/>
                </a:lnTo>
                <a:lnTo>
                  <a:pt x="1058638" y="81054"/>
                </a:lnTo>
                <a:lnTo>
                  <a:pt x="1084618" y="121582"/>
                </a:lnTo>
                <a:lnTo>
                  <a:pt x="1096729" y="151977"/>
                </a:lnTo>
                <a:lnTo>
                  <a:pt x="1102619" y="162109"/>
                </a:lnTo>
                <a:lnTo>
                  <a:pt x="1108419" y="172241"/>
                </a:lnTo>
                <a:lnTo>
                  <a:pt x="1114003" y="182373"/>
                </a:lnTo>
                <a:lnTo>
                  <a:pt x="1118321" y="202636"/>
                </a:lnTo>
                <a:lnTo>
                  <a:pt x="1121374" y="212768"/>
                </a:lnTo>
                <a:lnTo>
                  <a:pt x="1123159" y="222900"/>
                </a:lnTo>
                <a:lnTo>
                  <a:pt x="1123677" y="233032"/>
                </a:lnTo>
                <a:lnTo>
                  <a:pt x="1122928" y="243164"/>
                </a:lnTo>
                <a:lnTo>
                  <a:pt x="1120909" y="253295"/>
                </a:lnTo>
                <a:lnTo>
                  <a:pt x="2250178" y="253295"/>
                </a:lnTo>
                <a:lnTo>
                  <a:pt x="2233506" y="243164"/>
                </a:lnTo>
                <a:lnTo>
                  <a:pt x="1818061" y="243164"/>
                </a:lnTo>
                <a:lnTo>
                  <a:pt x="1775032" y="222900"/>
                </a:lnTo>
                <a:lnTo>
                  <a:pt x="1733504" y="202636"/>
                </a:lnTo>
                <a:lnTo>
                  <a:pt x="1693476" y="182373"/>
                </a:lnTo>
                <a:lnTo>
                  <a:pt x="1674025" y="182373"/>
                </a:lnTo>
                <a:lnTo>
                  <a:pt x="1654949" y="172241"/>
                </a:lnTo>
                <a:lnTo>
                  <a:pt x="1636249" y="162109"/>
                </a:lnTo>
                <a:lnTo>
                  <a:pt x="1617924" y="151977"/>
                </a:lnTo>
                <a:lnTo>
                  <a:pt x="1599975" y="151977"/>
                </a:lnTo>
                <a:lnTo>
                  <a:pt x="1582401" y="141845"/>
                </a:lnTo>
                <a:lnTo>
                  <a:pt x="1565203" y="141845"/>
                </a:lnTo>
                <a:lnTo>
                  <a:pt x="1548381" y="131713"/>
                </a:lnTo>
                <a:lnTo>
                  <a:pt x="1531935" y="131713"/>
                </a:lnTo>
                <a:lnTo>
                  <a:pt x="1515864" y="121582"/>
                </a:lnTo>
                <a:lnTo>
                  <a:pt x="1484851" y="121582"/>
                </a:lnTo>
                <a:lnTo>
                  <a:pt x="1469908" y="111450"/>
                </a:lnTo>
                <a:lnTo>
                  <a:pt x="1440650" y="111450"/>
                </a:lnTo>
                <a:lnTo>
                  <a:pt x="1425339" y="101318"/>
                </a:lnTo>
                <a:lnTo>
                  <a:pt x="1357905" y="101318"/>
                </a:lnTo>
                <a:lnTo>
                  <a:pt x="1339503" y="91186"/>
                </a:lnTo>
                <a:lnTo>
                  <a:pt x="1280606" y="91186"/>
                </a:lnTo>
                <a:lnTo>
                  <a:pt x="1259745" y="81054"/>
                </a:lnTo>
                <a:lnTo>
                  <a:pt x="1193491" y="81054"/>
                </a:lnTo>
                <a:lnTo>
                  <a:pt x="1170184" y="70922"/>
                </a:lnTo>
                <a:lnTo>
                  <a:pt x="1096610" y="70922"/>
                </a:lnTo>
                <a:lnTo>
                  <a:pt x="1070869" y="60791"/>
                </a:lnTo>
                <a:close/>
              </a:path>
              <a:path w="3255644" h="1428750">
                <a:moveTo>
                  <a:pt x="1704302" y="0"/>
                </a:moveTo>
                <a:lnTo>
                  <a:pt x="1710834" y="10131"/>
                </a:lnTo>
                <a:lnTo>
                  <a:pt x="1717176" y="30395"/>
                </a:lnTo>
                <a:lnTo>
                  <a:pt x="1723337" y="40527"/>
                </a:lnTo>
                <a:lnTo>
                  <a:pt x="1746384" y="81054"/>
                </a:lnTo>
                <a:lnTo>
                  <a:pt x="1766588" y="121582"/>
                </a:lnTo>
                <a:lnTo>
                  <a:pt x="1771044" y="131713"/>
                </a:lnTo>
                <a:lnTo>
                  <a:pt x="1775654" y="141845"/>
                </a:lnTo>
                <a:lnTo>
                  <a:pt x="1780416" y="151977"/>
                </a:lnTo>
                <a:lnTo>
                  <a:pt x="1785332" y="162109"/>
                </a:lnTo>
                <a:lnTo>
                  <a:pt x="1790402" y="182373"/>
                </a:lnTo>
                <a:lnTo>
                  <a:pt x="1795625" y="192504"/>
                </a:lnTo>
                <a:lnTo>
                  <a:pt x="1801003" y="202636"/>
                </a:lnTo>
                <a:lnTo>
                  <a:pt x="1806534" y="212768"/>
                </a:lnTo>
                <a:lnTo>
                  <a:pt x="1812220" y="233032"/>
                </a:lnTo>
                <a:lnTo>
                  <a:pt x="1818061" y="243164"/>
                </a:lnTo>
                <a:lnTo>
                  <a:pt x="2233506" y="243164"/>
                </a:lnTo>
                <a:lnTo>
                  <a:pt x="2217108" y="233032"/>
                </a:lnTo>
                <a:lnTo>
                  <a:pt x="2200986" y="222900"/>
                </a:lnTo>
                <a:lnTo>
                  <a:pt x="2154269" y="192504"/>
                </a:lnTo>
                <a:lnTo>
                  <a:pt x="2124499" y="172241"/>
                </a:lnTo>
                <a:lnTo>
                  <a:pt x="2110026" y="172241"/>
                </a:lnTo>
                <a:lnTo>
                  <a:pt x="2095828" y="162109"/>
                </a:lnTo>
                <a:lnTo>
                  <a:pt x="2081905" y="151977"/>
                </a:lnTo>
                <a:lnTo>
                  <a:pt x="2068256" y="141845"/>
                </a:lnTo>
                <a:lnTo>
                  <a:pt x="2054882" y="141845"/>
                </a:lnTo>
                <a:lnTo>
                  <a:pt x="2041783" y="131713"/>
                </a:lnTo>
                <a:lnTo>
                  <a:pt x="2028958" y="121582"/>
                </a:lnTo>
                <a:lnTo>
                  <a:pt x="2016408" y="121582"/>
                </a:lnTo>
                <a:lnTo>
                  <a:pt x="2004132" y="111450"/>
                </a:lnTo>
                <a:lnTo>
                  <a:pt x="1991774" y="111450"/>
                </a:lnTo>
                <a:lnTo>
                  <a:pt x="1979127" y="101318"/>
                </a:lnTo>
                <a:lnTo>
                  <a:pt x="1966192" y="101318"/>
                </a:lnTo>
                <a:lnTo>
                  <a:pt x="1952972" y="91186"/>
                </a:lnTo>
                <a:lnTo>
                  <a:pt x="1939469" y="91186"/>
                </a:lnTo>
                <a:lnTo>
                  <a:pt x="1925685" y="81054"/>
                </a:lnTo>
                <a:lnTo>
                  <a:pt x="1911622" y="70922"/>
                </a:lnTo>
                <a:lnTo>
                  <a:pt x="1897281" y="70922"/>
                </a:lnTo>
                <a:lnTo>
                  <a:pt x="1882666" y="60791"/>
                </a:lnTo>
                <a:lnTo>
                  <a:pt x="1867777" y="60791"/>
                </a:lnTo>
                <a:lnTo>
                  <a:pt x="1852617" y="50659"/>
                </a:lnTo>
                <a:lnTo>
                  <a:pt x="1837187" y="50659"/>
                </a:lnTo>
                <a:lnTo>
                  <a:pt x="1821491" y="40527"/>
                </a:lnTo>
                <a:lnTo>
                  <a:pt x="1805529" y="40527"/>
                </a:lnTo>
                <a:lnTo>
                  <a:pt x="1772818" y="20263"/>
                </a:lnTo>
                <a:lnTo>
                  <a:pt x="1756073" y="20263"/>
                </a:lnTo>
                <a:lnTo>
                  <a:pt x="1739070" y="10131"/>
                </a:lnTo>
                <a:lnTo>
                  <a:pt x="1721813" y="10131"/>
                </a:lnTo>
                <a:lnTo>
                  <a:pt x="1704302" y="0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447779" y="1399134"/>
            <a:ext cx="9754235" cy="184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700"/>
              </a:lnSpc>
            </a:pPr>
            <a:r>
              <a:rPr sz="6350" b="1" spc="-5" dirty="0">
                <a:solidFill>
                  <a:srgbClr val="004289"/>
                </a:solidFill>
                <a:latin typeface="Arial"/>
                <a:cs typeface="Arial"/>
              </a:rPr>
              <a:t>N</a:t>
            </a:r>
            <a:r>
              <a:rPr sz="6350" b="1" dirty="0">
                <a:solidFill>
                  <a:srgbClr val="004289"/>
                </a:solidFill>
                <a:latin typeface="Arial"/>
                <a:cs typeface="Arial"/>
              </a:rPr>
              <a:t>o</a:t>
            </a:r>
            <a:r>
              <a:rPr sz="6350" b="1" spc="10" dirty="0">
                <a:solidFill>
                  <a:srgbClr val="004289"/>
                </a:solidFill>
                <a:latin typeface="Arial"/>
                <a:cs typeface="Arial"/>
              </a:rPr>
              <a:t> </a:t>
            </a:r>
            <a:r>
              <a:rPr sz="6350" b="1" dirty="0">
                <a:solidFill>
                  <a:srgbClr val="004289"/>
                </a:solidFill>
                <a:latin typeface="Arial"/>
                <a:cs typeface="Arial"/>
              </a:rPr>
              <a:t>todo</a:t>
            </a:r>
            <a:r>
              <a:rPr sz="6350" b="1" spc="10" dirty="0">
                <a:solidFill>
                  <a:srgbClr val="004289"/>
                </a:solidFill>
                <a:latin typeface="Arial"/>
                <a:cs typeface="Arial"/>
              </a:rPr>
              <a:t> </a:t>
            </a:r>
            <a:r>
              <a:rPr sz="6350" b="1" spc="-5" dirty="0">
                <a:solidFill>
                  <a:srgbClr val="004289"/>
                </a:solidFill>
                <a:latin typeface="Arial"/>
                <a:cs typeface="Arial"/>
              </a:rPr>
              <a:t>e</a:t>
            </a:r>
            <a:r>
              <a:rPr sz="6350" b="1" dirty="0">
                <a:solidFill>
                  <a:srgbClr val="004289"/>
                </a:solidFill>
                <a:latin typeface="Arial"/>
                <a:cs typeface="Arial"/>
              </a:rPr>
              <a:t>s</a:t>
            </a:r>
            <a:r>
              <a:rPr sz="6350" b="1" spc="5" dirty="0">
                <a:solidFill>
                  <a:srgbClr val="004289"/>
                </a:solidFill>
                <a:latin typeface="Arial"/>
                <a:cs typeface="Arial"/>
              </a:rPr>
              <a:t> </a:t>
            </a:r>
            <a:r>
              <a:rPr sz="6350" b="1" spc="-5" dirty="0">
                <a:solidFill>
                  <a:srgbClr val="004289"/>
                </a:solidFill>
                <a:latin typeface="Arial"/>
                <a:cs typeface="Arial"/>
              </a:rPr>
              <a:t>colo</a:t>
            </a:r>
            <a:r>
              <a:rPr sz="6350" b="1" dirty="0">
                <a:solidFill>
                  <a:srgbClr val="004289"/>
                </a:solidFill>
                <a:latin typeface="Arial"/>
                <a:cs typeface="Arial"/>
              </a:rPr>
              <a:t>r</a:t>
            </a:r>
            <a:r>
              <a:rPr sz="6350" b="1" spc="15" dirty="0">
                <a:solidFill>
                  <a:srgbClr val="004289"/>
                </a:solidFill>
                <a:latin typeface="Arial"/>
                <a:cs typeface="Arial"/>
              </a:rPr>
              <a:t> </a:t>
            </a:r>
            <a:r>
              <a:rPr sz="6350" b="1" dirty="0">
                <a:solidFill>
                  <a:srgbClr val="004289"/>
                </a:solidFill>
                <a:latin typeface="Arial"/>
                <a:cs typeface="Arial"/>
              </a:rPr>
              <a:t>de</a:t>
            </a:r>
            <a:r>
              <a:rPr sz="6350" b="1" spc="5" dirty="0">
                <a:solidFill>
                  <a:srgbClr val="004289"/>
                </a:solidFill>
                <a:latin typeface="Arial"/>
                <a:cs typeface="Arial"/>
              </a:rPr>
              <a:t> </a:t>
            </a:r>
            <a:r>
              <a:rPr sz="6350" b="1" spc="-5" dirty="0">
                <a:solidFill>
                  <a:srgbClr val="004289"/>
                </a:solidFill>
                <a:latin typeface="Arial"/>
                <a:cs typeface="Arial"/>
              </a:rPr>
              <a:t>rosa, </a:t>
            </a:r>
            <a:r>
              <a:rPr sz="6350" b="1" dirty="0">
                <a:solidFill>
                  <a:srgbClr val="004289"/>
                </a:solidFill>
                <a:latin typeface="Arial"/>
                <a:cs typeface="Arial"/>
              </a:rPr>
              <a:t>pero </a:t>
            </a:r>
            <a:r>
              <a:rPr sz="6350" b="1" spc="-5" dirty="0">
                <a:solidFill>
                  <a:srgbClr val="004289"/>
                </a:solidFill>
                <a:latin typeface="Arial"/>
                <a:cs typeface="Arial"/>
              </a:rPr>
              <a:t>ah</a:t>
            </a:r>
            <a:r>
              <a:rPr sz="6350" b="1" dirty="0">
                <a:solidFill>
                  <a:srgbClr val="004289"/>
                </a:solidFill>
                <a:latin typeface="Arial"/>
                <a:cs typeface="Arial"/>
              </a:rPr>
              <a:t>í</a:t>
            </a:r>
            <a:r>
              <a:rPr sz="6350" b="1" spc="10" dirty="0">
                <a:solidFill>
                  <a:srgbClr val="004289"/>
                </a:solidFill>
                <a:latin typeface="Arial"/>
                <a:cs typeface="Arial"/>
              </a:rPr>
              <a:t> </a:t>
            </a:r>
            <a:r>
              <a:rPr sz="6350" b="1" spc="-5" dirty="0">
                <a:solidFill>
                  <a:srgbClr val="004289"/>
                </a:solidFill>
                <a:latin typeface="Arial"/>
                <a:cs typeface="Arial"/>
              </a:rPr>
              <a:t>vamos</a:t>
            </a:r>
            <a:endParaRPr sz="63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3808608"/>
            <a:ext cx="10426395" cy="7485310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561159" y="3802873"/>
            <a:ext cx="8542940" cy="74728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3677" y="3802873"/>
            <a:ext cx="6403319" cy="7475634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2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550" y="-34578"/>
            <a:ext cx="20193000" cy="1439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3"/>
          <p:cNvSpPr/>
          <p:nvPr/>
        </p:nvSpPr>
        <p:spPr>
          <a:xfrm>
            <a:off x="0" y="10877903"/>
            <a:ext cx="3828046" cy="348215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724495"/>
            <a:ext cx="579120" cy="2518410"/>
          </a:xfrm>
          <a:custGeom>
            <a:avLst/>
            <a:gdLst/>
            <a:ahLst/>
            <a:cxnLst/>
            <a:rect l="l" t="t" r="r" b="b"/>
            <a:pathLst>
              <a:path w="579120" h="2518409">
                <a:moveTo>
                  <a:pt x="163993" y="0"/>
                </a:moveTo>
                <a:lnTo>
                  <a:pt x="0" y="127293"/>
                </a:lnTo>
                <a:lnTo>
                  <a:pt x="0" y="2518127"/>
                </a:lnTo>
                <a:lnTo>
                  <a:pt x="140234" y="2426706"/>
                </a:lnTo>
                <a:lnTo>
                  <a:pt x="568740" y="1928088"/>
                </a:lnTo>
                <a:lnTo>
                  <a:pt x="573223" y="1744849"/>
                </a:lnTo>
                <a:lnTo>
                  <a:pt x="575414" y="1653619"/>
                </a:lnTo>
                <a:lnTo>
                  <a:pt x="577021" y="1583851"/>
                </a:lnTo>
                <a:lnTo>
                  <a:pt x="578090" y="1532732"/>
                </a:lnTo>
                <a:lnTo>
                  <a:pt x="578711" y="1468056"/>
                </a:lnTo>
                <a:lnTo>
                  <a:pt x="578530" y="1463128"/>
                </a:lnTo>
                <a:lnTo>
                  <a:pt x="578260" y="1460049"/>
                </a:lnTo>
                <a:lnTo>
                  <a:pt x="578068" y="1459187"/>
                </a:lnTo>
                <a:lnTo>
                  <a:pt x="576410" y="1459187"/>
                </a:lnTo>
                <a:lnTo>
                  <a:pt x="575401" y="1456587"/>
                </a:lnTo>
                <a:lnTo>
                  <a:pt x="568152" y="1412516"/>
                </a:lnTo>
                <a:lnTo>
                  <a:pt x="560695" y="1360141"/>
                </a:lnTo>
                <a:lnTo>
                  <a:pt x="551974" y="1296117"/>
                </a:lnTo>
                <a:lnTo>
                  <a:pt x="542705" y="1226229"/>
                </a:lnTo>
                <a:lnTo>
                  <a:pt x="533603" y="1156261"/>
                </a:lnTo>
                <a:lnTo>
                  <a:pt x="525385" y="1091996"/>
                </a:lnTo>
                <a:lnTo>
                  <a:pt x="518765" y="1039217"/>
                </a:lnTo>
                <a:lnTo>
                  <a:pt x="513401" y="994241"/>
                </a:lnTo>
                <a:lnTo>
                  <a:pt x="513187" y="991258"/>
                </a:lnTo>
                <a:lnTo>
                  <a:pt x="512555" y="989292"/>
                </a:lnTo>
                <a:lnTo>
                  <a:pt x="510298" y="982728"/>
                </a:lnTo>
                <a:lnTo>
                  <a:pt x="501626" y="957836"/>
                </a:lnTo>
                <a:lnTo>
                  <a:pt x="396114" y="657505"/>
                </a:lnTo>
                <a:lnTo>
                  <a:pt x="260236" y="605833"/>
                </a:lnTo>
                <a:lnTo>
                  <a:pt x="163993" y="0"/>
                </a:lnTo>
              </a:path>
              <a:path w="579120" h="2518409">
                <a:moveTo>
                  <a:pt x="577477" y="1458031"/>
                </a:moveTo>
                <a:lnTo>
                  <a:pt x="576976" y="1458388"/>
                </a:lnTo>
                <a:lnTo>
                  <a:pt x="576410" y="1459187"/>
                </a:lnTo>
                <a:lnTo>
                  <a:pt x="578068" y="1459187"/>
                </a:lnTo>
                <a:lnTo>
                  <a:pt x="577907" y="1458467"/>
                </a:lnTo>
                <a:lnTo>
                  <a:pt x="577477" y="1458031"/>
                </a:lnTo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158750" y="10965890"/>
            <a:ext cx="2394167" cy="339416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3484" y="13267152"/>
            <a:ext cx="2407285" cy="1093470"/>
          </a:xfrm>
          <a:custGeom>
            <a:avLst/>
            <a:gdLst/>
            <a:ahLst/>
            <a:cxnLst/>
            <a:rect l="l" t="t" r="r" b="b"/>
            <a:pathLst>
              <a:path w="2407285" h="1093469">
                <a:moveTo>
                  <a:pt x="1542524" y="0"/>
                </a:moveTo>
                <a:lnTo>
                  <a:pt x="1236796" y="95948"/>
                </a:lnTo>
                <a:lnTo>
                  <a:pt x="841958" y="186871"/>
                </a:lnTo>
                <a:lnTo>
                  <a:pt x="535622" y="374178"/>
                </a:lnTo>
                <a:lnTo>
                  <a:pt x="242883" y="515619"/>
                </a:lnTo>
                <a:lnTo>
                  <a:pt x="398" y="1088159"/>
                </a:lnTo>
                <a:lnTo>
                  <a:pt x="0" y="1092904"/>
                </a:lnTo>
                <a:lnTo>
                  <a:pt x="1975692" y="1092904"/>
                </a:lnTo>
                <a:lnTo>
                  <a:pt x="2026269" y="1015392"/>
                </a:lnTo>
                <a:lnTo>
                  <a:pt x="1984566" y="876130"/>
                </a:lnTo>
                <a:lnTo>
                  <a:pt x="2406699" y="431038"/>
                </a:lnTo>
                <a:lnTo>
                  <a:pt x="1910361" y="300915"/>
                </a:lnTo>
                <a:lnTo>
                  <a:pt x="1542524" y="0"/>
                </a:lnTo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6604" y="12931467"/>
            <a:ext cx="3257550" cy="1428750"/>
          </a:xfrm>
          <a:custGeom>
            <a:avLst/>
            <a:gdLst/>
            <a:ahLst/>
            <a:cxnLst/>
            <a:rect l="l" t="t" r="r" b="b"/>
            <a:pathLst>
              <a:path w="3257550" h="1428750">
                <a:moveTo>
                  <a:pt x="516056" y="293823"/>
                </a:moveTo>
                <a:lnTo>
                  <a:pt x="482213" y="334350"/>
                </a:lnTo>
                <a:lnTo>
                  <a:pt x="465469" y="364746"/>
                </a:lnTo>
                <a:lnTo>
                  <a:pt x="448844" y="385009"/>
                </a:lnTo>
                <a:lnTo>
                  <a:pt x="432337" y="415405"/>
                </a:lnTo>
                <a:lnTo>
                  <a:pt x="415948" y="435669"/>
                </a:lnTo>
                <a:lnTo>
                  <a:pt x="399677" y="466064"/>
                </a:lnTo>
                <a:lnTo>
                  <a:pt x="383525" y="486328"/>
                </a:lnTo>
                <a:lnTo>
                  <a:pt x="367490" y="516723"/>
                </a:lnTo>
                <a:lnTo>
                  <a:pt x="351574" y="547119"/>
                </a:lnTo>
                <a:lnTo>
                  <a:pt x="335776" y="567382"/>
                </a:lnTo>
                <a:lnTo>
                  <a:pt x="304535" y="628173"/>
                </a:lnTo>
                <a:lnTo>
                  <a:pt x="273766" y="688965"/>
                </a:lnTo>
                <a:lnTo>
                  <a:pt x="258559" y="719360"/>
                </a:lnTo>
                <a:lnTo>
                  <a:pt x="243469" y="739624"/>
                </a:lnTo>
                <a:lnTo>
                  <a:pt x="213644" y="800415"/>
                </a:lnTo>
                <a:lnTo>
                  <a:pt x="170647" y="891601"/>
                </a:lnTo>
                <a:lnTo>
                  <a:pt x="144441" y="952392"/>
                </a:lnTo>
                <a:lnTo>
                  <a:pt x="120292" y="1013183"/>
                </a:lnTo>
                <a:lnTo>
                  <a:pt x="98200" y="1063843"/>
                </a:lnTo>
                <a:lnTo>
                  <a:pt x="78167" y="1124634"/>
                </a:lnTo>
                <a:lnTo>
                  <a:pt x="60193" y="1175293"/>
                </a:lnTo>
                <a:lnTo>
                  <a:pt x="44280" y="1225952"/>
                </a:lnTo>
                <a:lnTo>
                  <a:pt x="30429" y="1276611"/>
                </a:lnTo>
                <a:lnTo>
                  <a:pt x="18640" y="1327270"/>
                </a:lnTo>
                <a:lnTo>
                  <a:pt x="8915" y="1377930"/>
                </a:lnTo>
                <a:lnTo>
                  <a:pt x="1255" y="1418457"/>
                </a:lnTo>
                <a:lnTo>
                  <a:pt x="0" y="1428589"/>
                </a:lnTo>
                <a:lnTo>
                  <a:pt x="261042" y="1428589"/>
                </a:lnTo>
                <a:lnTo>
                  <a:pt x="265197" y="1408325"/>
                </a:lnTo>
                <a:lnTo>
                  <a:pt x="269664" y="1388061"/>
                </a:lnTo>
                <a:lnTo>
                  <a:pt x="274445" y="1367798"/>
                </a:lnTo>
                <a:lnTo>
                  <a:pt x="279540" y="1347534"/>
                </a:lnTo>
                <a:lnTo>
                  <a:pt x="284949" y="1327270"/>
                </a:lnTo>
                <a:lnTo>
                  <a:pt x="295356" y="1296875"/>
                </a:lnTo>
                <a:lnTo>
                  <a:pt x="305707" y="1266479"/>
                </a:lnTo>
                <a:lnTo>
                  <a:pt x="316002" y="1236084"/>
                </a:lnTo>
                <a:lnTo>
                  <a:pt x="326239" y="1205688"/>
                </a:lnTo>
                <a:lnTo>
                  <a:pt x="336419" y="1175293"/>
                </a:lnTo>
                <a:lnTo>
                  <a:pt x="346542" y="1144897"/>
                </a:lnTo>
                <a:lnTo>
                  <a:pt x="356608" y="1124634"/>
                </a:lnTo>
                <a:lnTo>
                  <a:pt x="366616" y="1094238"/>
                </a:lnTo>
                <a:lnTo>
                  <a:pt x="376568" y="1073974"/>
                </a:lnTo>
                <a:lnTo>
                  <a:pt x="386462" y="1053711"/>
                </a:lnTo>
                <a:lnTo>
                  <a:pt x="396299" y="1023315"/>
                </a:lnTo>
                <a:lnTo>
                  <a:pt x="406079" y="1003051"/>
                </a:lnTo>
                <a:lnTo>
                  <a:pt x="415801" y="992920"/>
                </a:lnTo>
                <a:lnTo>
                  <a:pt x="425466" y="972656"/>
                </a:lnTo>
                <a:lnTo>
                  <a:pt x="435073" y="952392"/>
                </a:lnTo>
                <a:lnTo>
                  <a:pt x="454115" y="932129"/>
                </a:lnTo>
                <a:lnTo>
                  <a:pt x="463550" y="911865"/>
                </a:lnTo>
                <a:lnTo>
                  <a:pt x="482246" y="891601"/>
                </a:lnTo>
                <a:lnTo>
                  <a:pt x="864843" y="891601"/>
                </a:lnTo>
                <a:lnTo>
                  <a:pt x="879937" y="861206"/>
                </a:lnTo>
                <a:lnTo>
                  <a:pt x="894743" y="840942"/>
                </a:lnTo>
                <a:lnTo>
                  <a:pt x="909262" y="820678"/>
                </a:lnTo>
                <a:lnTo>
                  <a:pt x="923494" y="790283"/>
                </a:lnTo>
                <a:lnTo>
                  <a:pt x="937437" y="770019"/>
                </a:lnTo>
                <a:lnTo>
                  <a:pt x="951093" y="749756"/>
                </a:lnTo>
                <a:lnTo>
                  <a:pt x="964461" y="729492"/>
                </a:lnTo>
                <a:lnTo>
                  <a:pt x="977541" y="709228"/>
                </a:lnTo>
                <a:lnTo>
                  <a:pt x="990334" y="699096"/>
                </a:lnTo>
                <a:lnTo>
                  <a:pt x="1002838" y="678833"/>
                </a:lnTo>
                <a:lnTo>
                  <a:pt x="1015055" y="668701"/>
                </a:lnTo>
                <a:lnTo>
                  <a:pt x="1026983" y="648437"/>
                </a:lnTo>
                <a:lnTo>
                  <a:pt x="1038624" y="638305"/>
                </a:lnTo>
                <a:lnTo>
                  <a:pt x="1049977" y="628173"/>
                </a:lnTo>
                <a:lnTo>
                  <a:pt x="1061041" y="618042"/>
                </a:lnTo>
                <a:lnTo>
                  <a:pt x="1071818" y="607910"/>
                </a:lnTo>
                <a:lnTo>
                  <a:pt x="1504054" y="607910"/>
                </a:lnTo>
                <a:lnTo>
                  <a:pt x="1510851" y="597778"/>
                </a:lnTo>
                <a:lnTo>
                  <a:pt x="1524129" y="577514"/>
                </a:lnTo>
                <a:lnTo>
                  <a:pt x="1537092" y="567382"/>
                </a:lnTo>
                <a:lnTo>
                  <a:pt x="1549740" y="547119"/>
                </a:lnTo>
                <a:lnTo>
                  <a:pt x="1562073" y="536987"/>
                </a:lnTo>
                <a:lnTo>
                  <a:pt x="509213" y="536987"/>
                </a:lnTo>
                <a:lnTo>
                  <a:pt x="498754" y="496460"/>
                </a:lnTo>
                <a:lnTo>
                  <a:pt x="496266" y="466064"/>
                </a:lnTo>
                <a:lnTo>
                  <a:pt x="495721" y="455932"/>
                </a:lnTo>
                <a:lnTo>
                  <a:pt x="495647" y="445800"/>
                </a:lnTo>
                <a:lnTo>
                  <a:pt x="496049" y="425537"/>
                </a:lnTo>
                <a:lnTo>
                  <a:pt x="496930" y="415405"/>
                </a:lnTo>
                <a:lnTo>
                  <a:pt x="498293" y="405273"/>
                </a:lnTo>
                <a:lnTo>
                  <a:pt x="499751" y="385009"/>
                </a:lnTo>
                <a:lnTo>
                  <a:pt x="501338" y="374878"/>
                </a:lnTo>
                <a:lnTo>
                  <a:pt x="503054" y="364746"/>
                </a:lnTo>
                <a:lnTo>
                  <a:pt x="504899" y="344482"/>
                </a:lnTo>
                <a:lnTo>
                  <a:pt x="506873" y="334350"/>
                </a:lnTo>
                <a:lnTo>
                  <a:pt x="508975" y="324218"/>
                </a:lnTo>
                <a:lnTo>
                  <a:pt x="511207" y="314086"/>
                </a:lnTo>
                <a:lnTo>
                  <a:pt x="513567" y="303955"/>
                </a:lnTo>
                <a:lnTo>
                  <a:pt x="516056" y="293823"/>
                </a:lnTo>
              </a:path>
              <a:path w="3257550" h="1428750">
                <a:moveTo>
                  <a:pt x="864843" y="891601"/>
                </a:moveTo>
                <a:lnTo>
                  <a:pt x="482246" y="891601"/>
                </a:lnTo>
                <a:lnTo>
                  <a:pt x="468581" y="921997"/>
                </a:lnTo>
                <a:lnTo>
                  <a:pt x="455481" y="942260"/>
                </a:lnTo>
                <a:lnTo>
                  <a:pt x="442944" y="972656"/>
                </a:lnTo>
                <a:lnTo>
                  <a:pt x="430972" y="1003051"/>
                </a:lnTo>
                <a:lnTo>
                  <a:pt x="419565" y="1023315"/>
                </a:lnTo>
                <a:lnTo>
                  <a:pt x="408722" y="1053711"/>
                </a:lnTo>
                <a:lnTo>
                  <a:pt x="398443" y="1073974"/>
                </a:lnTo>
                <a:lnTo>
                  <a:pt x="388728" y="1104370"/>
                </a:lnTo>
                <a:lnTo>
                  <a:pt x="379578" y="1124634"/>
                </a:lnTo>
                <a:lnTo>
                  <a:pt x="370992" y="1155029"/>
                </a:lnTo>
                <a:lnTo>
                  <a:pt x="362971" y="1185425"/>
                </a:lnTo>
                <a:lnTo>
                  <a:pt x="355513" y="1205688"/>
                </a:lnTo>
                <a:lnTo>
                  <a:pt x="348621" y="1236084"/>
                </a:lnTo>
                <a:lnTo>
                  <a:pt x="342292" y="1256347"/>
                </a:lnTo>
                <a:lnTo>
                  <a:pt x="336528" y="1286743"/>
                </a:lnTo>
                <a:lnTo>
                  <a:pt x="331329" y="1317138"/>
                </a:lnTo>
                <a:lnTo>
                  <a:pt x="326694" y="1337402"/>
                </a:lnTo>
                <a:lnTo>
                  <a:pt x="322623" y="1367798"/>
                </a:lnTo>
                <a:lnTo>
                  <a:pt x="319117" y="1388061"/>
                </a:lnTo>
                <a:lnTo>
                  <a:pt x="316175" y="1418457"/>
                </a:lnTo>
                <a:lnTo>
                  <a:pt x="314671" y="1428589"/>
                </a:lnTo>
                <a:lnTo>
                  <a:pt x="705920" y="1428589"/>
                </a:lnTo>
                <a:lnTo>
                  <a:pt x="708342" y="1398193"/>
                </a:lnTo>
                <a:lnTo>
                  <a:pt x="711104" y="1377930"/>
                </a:lnTo>
                <a:lnTo>
                  <a:pt x="714206" y="1347534"/>
                </a:lnTo>
                <a:lnTo>
                  <a:pt x="717649" y="1317138"/>
                </a:lnTo>
                <a:lnTo>
                  <a:pt x="721432" y="1286743"/>
                </a:lnTo>
                <a:lnTo>
                  <a:pt x="725555" y="1266479"/>
                </a:lnTo>
                <a:lnTo>
                  <a:pt x="730018" y="1236084"/>
                </a:lnTo>
                <a:lnTo>
                  <a:pt x="734823" y="1215820"/>
                </a:lnTo>
                <a:lnTo>
                  <a:pt x="739967" y="1185425"/>
                </a:lnTo>
                <a:lnTo>
                  <a:pt x="745452" y="1165161"/>
                </a:lnTo>
                <a:lnTo>
                  <a:pt x="757443" y="1124634"/>
                </a:lnTo>
                <a:lnTo>
                  <a:pt x="770797" y="1084106"/>
                </a:lnTo>
                <a:lnTo>
                  <a:pt x="785513" y="1043579"/>
                </a:lnTo>
                <a:lnTo>
                  <a:pt x="801591" y="1013183"/>
                </a:lnTo>
                <a:lnTo>
                  <a:pt x="817835" y="982788"/>
                </a:lnTo>
                <a:lnTo>
                  <a:pt x="833792" y="952392"/>
                </a:lnTo>
                <a:lnTo>
                  <a:pt x="849461" y="921997"/>
                </a:lnTo>
                <a:lnTo>
                  <a:pt x="864843" y="891601"/>
                </a:lnTo>
              </a:path>
              <a:path w="3257550" h="1428750">
                <a:moveTo>
                  <a:pt x="1504054" y="607910"/>
                </a:moveTo>
                <a:lnTo>
                  <a:pt x="1071818" y="607910"/>
                </a:lnTo>
                <a:lnTo>
                  <a:pt x="1055475" y="628173"/>
                </a:lnTo>
                <a:lnTo>
                  <a:pt x="1039549" y="648437"/>
                </a:lnTo>
                <a:lnTo>
                  <a:pt x="1024040" y="678833"/>
                </a:lnTo>
                <a:lnTo>
                  <a:pt x="1008946" y="699096"/>
                </a:lnTo>
                <a:lnTo>
                  <a:pt x="994269" y="719360"/>
                </a:lnTo>
                <a:lnTo>
                  <a:pt x="980008" y="739624"/>
                </a:lnTo>
                <a:lnTo>
                  <a:pt x="966163" y="770019"/>
                </a:lnTo>
                <a:lnTo>
                  <a:pt x="952735" y="790283"/>
                </a:lnTo>
                <a:lnTo>
                  <a:pt x="939722" y="820678"/>
                </a:lnTo>
                <a:lnTo>
                  <a:pt x="927126" y="840942"/>
                </a:lnTo>
                <a:lnTo>
                  <a:pt x="914946" y="871338"/>
                </a:lnTo>
                <a:lnTo>
                  <a:pt x="903182" y="901733"/>
                </a:lnTo>
                <a:lnTo>
                  <a:pt x="891835" y="921997"/>
                </a:lnTo>
                <a:lnTo>
                  <a:pt x="880903" y="952392"/>
                </a:lnTo>
                <a:lnTo>
                  <a:pt x="870388" y="982788"/>
                </a:lnTo>
                <a:lnTo>
                  <a:pt x="860289" y="1013183"/>
                </a:lnTo>
                <a:lnTo>
                  <a:pt x="850606" y="1043579"/>
                </a:lnTo>
                <a:lnTo>
                  <a:pt x="841339" y="1063843"/>
                </a:lnTo>
                <a:lnTo>
                  <a:pt x="832488" y="1094238"/>
                </a:lnTo>
                <a:lnTo>
                  <a:pt x="824054" y="1124634"/>
                </a:lnTo>
                <a:lnTo>
                  <a:pt x="820998" y="1144897"/>
                </a:lnTo>
                <a:lnTo>
                  <a:pt x="818115" y="1155029"/>
                </a:lnTo>
                <a:lnTo>
                  <a:pt x="815405" y="1165161"/>
                </a:lnTo>
                <a:lnTo>
                  <a:pt x="812866" y="1175293"/>
                </a:lnTo>
                <a:lnTo>
                  <a:pt x="810500" y="1195556"/>
                </a:lnTo>
                <a:lnTo>
                  <a:pt x="808305" y="1205688"/>
                </a:lnTo>
                <a:lnTo>
                  <a:pt x="806283" y="1225952"/>
                </a:lnTo>
                <a:lnTo>
                  <a:pt x="804432" y="1236084"/>
                </a:lnTo>
                <a:lnTo>
                  <a:pt x="802754" y="1246216"/>
                </a:lnTo>
                <a:lnTo>
                  <a:pt x="801247" y="1266479"/>
                </a:lnTo>
                <a:lnTo>
                  <a:pt x="799912" y="1286743"/>
                </a:lnTo>
                <a:lnTo>
                  <a:pt x="798748" y="1296875"/>
                </a:lnTo>
                <a:lnTo>
                  <a:pt x="797756" y="1317138"/>
                </a:lnTo>
                <a:lnTo>
                  <a:pt x="796936" y="1327270"/>
                </a:lnTo>
                <a:lnTo>
                  <a:pt x="796287" y="1347534"/>
                </a:lnTo>
                <a:lnTo>
                  <a:pt x="795810" y="1367798"/>
                </a:lnTo>
                <a:lnTo>
                  <a:pt x="795504" y="1388061"/>
                </a:lnTo>
                <a:lnTo>
                  <a:pt x="795406" y="1418457"/>
                </a:lnTo>
                <a:lnTo>
                  <a:pt x="795557" y="1428589"/>
                </a:lnTo>
                <a:lnTo>
                  <a:pt x="816816" y="1428589"/>
                </a:lnTo>
                <a:lnTo>
                  <a:pt x="838269" y="1418457"/>
                </a:lnTo>
                <a:lnTo>
                  <a:pt x="859975" y="1398193"/>
                </a:lnTo>
                <a:lnTo>
                  <a:pt x="926604" y="1367798"/>
                </a:lnTo>
                <a:lnTo>
                  <a:pt x="949318" y="1347534"/>
                </a:lnTo>
                <a:lnTo>
                  <a:pt x="1042695" y="1307007"/>
                </a:lnTo>
                <a:lnTo>
                  <a:pt x="1066671" y="1286743"/>
                </a:lnTo>
                <a:lnTo>
                  <a:pt x="1165100" y="1246216"/>
                </a:lnTo>
                <a:lnTo>
                  <a:pt x="1190339" y="1225952"/>
                </a:lnTo>
                <a:lnTo>
                  <a:pt x="1267575" y="1195556"/>
                </a:lnTo>
                <a:lnTo>
                  <a:pt x="1271449" y="1165161"/>
                </a:lnTo>
                <a:lnTo>
                  <a:pt x="1275577" y="1134765"/>
                </a:lnTo>
                <a:lnTo>
                  <a:pt x="1279959" y="1114502"/>
                </a:lnTo>
                <a:lnTo>
                  <a:pt x="1284594" y="1084106"/>
                </a:lnTo>
                <a:lnTo>
                  <a:pt x="1289483" y="1063843"/>
                </a:lnTo>
                <a:lnTo>
                  <a:pt x="1294626" y="1033447"/>
                </a:lnTo>
                <a:lnTo>
                  <a:pt x="1300023" y="1013183"/>
                </a:lnTo>
                <a:lnTo>
                  <a:pt x="1305673" y="992920"/>
                </a:lnTo>
                <a:lnTo>
                  <a:pt x="1311577" y="962524"/>
                </a:lnTo>
                <a:lnTo>
                  <a:pt x="1324147" y="921997"/>
                </a:lnTo>
                <a:lnTo>
                  <a:pt x="1337733" y="881469"/>
                </a:lnTo>
                <a:lnTo>
                  <a:pt x="1344907" y="871338"/>
                </a:lnTo>
                <a:lnTo>
                  <a:pt x="1352336" y="851074"/>
                </a:lnTo>
                <a:lnTo>
                  <a:pt x="1360018" y="830810"/>
                </a:lnTo>
                <a:lnTo>
                  <a:pt x="1367955" y="820678"/>
                </a:lnTo>
                <a:lnTo>
                  <a:pt x="1376146" y="800415"/>
                </a:lnTo>
                <a:lnTo>
                  <a:pt x="1384591" y="790283"/>
                </a:lnTo>
                <a:lnTo>
                  <a:pt x="1393291" y="770019"/>
                </a:lnTo>
                <a:lnTo>
                  <a:pt x="1409088" y="749756"/>
                </a:lnTo>
                <a:lnTo>
                  <a:pt x="1424570" y="719360"/>
                </a:lnTo>
                <a:lnTo>
                  <a:pt x="1439737" y="699096"/>
                </a:lnTo>
                <a:lnTo>
                  <a:pt x="1454590" y="678833"/>
                </a:lnTo>
                <a:lnTo>
                  <a:pt x="1469127" y="658569"/>
                </a:lnTo>
                <a:lnTo>
                  <a:pt x="1483350" y="638305"/>
                </a:lnTo>
                <a:lnTo>
                  <a:pt x="1497258" y="618042"/>
                </a:lnTo>
                <a:lnTo>
                  <a:pt x="1504054" y="607910"/>
                </a:lnTo>
              </a:path>
              <a:path w="3257550" h="1428750">
                <a:moveTo>
                  <a:pt x="2917823" y="1246216"/>
                </a:moveTo>
                <a:lnTo>
                  <a:pt x="1619318" y="1246216"/>
                </a:lnTo>
                <a:lnTo>
                  <a:pt x="1630748" y="1256347"/>
                </a:lnTo>
                <a:lnTo>
                  <a:pt x="1641912" y="1266479"/>
                </a:lnTo>
                <a:lnTo>
                  <a:pt x="1652810" y="1266479"/>
                </a:lnTo>
                <a:lnTo>
                  <a:pt x="1663444" y="1276611"/>
                </a:lnTo>
                <a:lnTo>
                  <a:pt x="1673812" y="1276611"/>
                </a:lnTo>
                <a:lnTo>
                  <a:pt x="1683916" y="1286743"/>
                </a:lnTo>
                <a:lnTo>
                  <a:pt x="1703329" y="1286743"/>
                </a:lnTo>
                <a:lnTo>
                  <a:pt x="1712639" y="1296875"/>
                </a:lnTo>
                <a:lnTo>
                  <a:pt x="1721684" y="1296875"/>
                </a:lnTo>
                <a:lnTo>
                  <a:pt x="1741641" y="1307007"/>
                </a:lnTo>
                <a:lnTo>
                  <a:pt x="1761461" y="1307007"/>
                </a:lnTo>
                <a:lnTo>
                  <a:pt x="1781144" y="1317138"/>
                </a:lnTo>
                <a:lnTo>
                  <a:pt x="1820099" y="1317138"/>
                </a:lnTo>
                <a:lnTo>
                  <a:pt x="1839370" y="1327270"/>
                </a:lnTo>
                <a:lnTo>
                  <a:pt x="2076747" y="1327270"/>
                </a:lnTo>
                <a:lnTo>
                  <a:pt x="2066600" y="1337402"/>
                </a:lnTo>
                <a:lnTo>
                  <a:pt x="2044101" y="1337402"/>
                </a:lnTo>
                <a:lnTo>
                  <a:pt x="2031751" y="1347534"/>
                </a:lnTo>
                <a:lnTo>
                  <a:pt x="1990291" y="1347534"/>
                </a:lnTo>
                <a:lnTo>
                  <a:pt x="1975003" y="1357666"/>
                </a:lnTo>
                <a:lnTo>
                  <a:pt x="1205499" y="1357666"/>
                </a:lnTo>
                <a:lnTo>
                  <a:pt x="1177071" y="1377930"/>
                </a:lnTo>
                <a:lnTo>
                  <a:pt x="1162976" y="1377930"/>
                </a:lnTo>
                <a:lnTo>
                  <a:pt x="1135026" y="1398193"/>
                </a:lnTo>
                <a:lnTo>
                  <a:pt x="1121170" y="1398193"/>
                </a:lnTo>
                <a:lnTo>
                  <a:pt x="1080080" y="1428589"/>
                </a:lnTo>
                <a:lnTo>
                  <a:pt x="2736650" y="1428589"/>
                </a:lnTo>
                <a:lnTo>
                  <a:pt x="2749447" y="1418457"/>
                </a:lnTo>
                <a:lnTo>
                  <a:pt x="2762669" y="1398193"/>
                </a:lnTo>
                <a:lnTo>
                  <a:pt x="2776313" y="1388061"/>
                </a:lnTo>
                <a:lnTo>
                  <a:pt x="2790378" y="1377930"/>
                </a:lnTo>
                <a:lnTo>
                  <a:pt x="2804861" y="1357666"/>
                </a:lnTo>
                <a:lnTo>
                  <a:pt x="2819762" y="1347534"/>
                </a:lnTo>
                <a:lnTo>
                  <a:pt x="2835078" y="1327270"/>
                </a:lnTo>
                <a:lnTo>
                  <a:pt x="2850807" y="1317138"/>
                </a:lnTo>
                <a:lnTo>
                  <a:pt x="2866948" y="1296875"/>
                </a:lnTo>
                <a:lnTo>
                  <a:pt x="2883499" y="1286743"/>
                </a:lnTo>
                <a:lnTo>
                  <a:pt x="2900458" y="1266479"/>
                </a:lnTo>
                <a:lnTo>
                  <a:pt x="2917823" y="1246216"/>
                </a:lnTo>
              </a:path>
              <a:path w="3257550" h="1428750">
                <a:moveTo>
                  <a:pt x="1653715" y="1327270"/>
                </a:moveTo>
                <a:lnTo>
                  <a:pt x="1263314" y="1327270"/>
                </a:lnTo>
                <a:lnTo>
                  <a:pt x="1219833" y="1357666"/>
                </a:lnTo>
                <a:lnTo>
                  <a:pt x="1728636" y="1357666"/>
                </a:lnTo>
                <a:lnTo>
                  <a:pt x="1714441" y="1347534"/>
                </a:lnTo>
                <a:lnTo>
                  <a:pt x="1699859" y="1347534"/>
                </a:lnTo>
                <a:lnTo>
                  <a:pt x="1684883" y="1337402"/>
                </a:lnTo>
                <a:lnTo>
                  <a:pt x="1669505" y="1337402"/>
                </a:lnTo>
                <a:lnTo>
                  <a:pt x="1653715" y="1327270"/>
                </a:lnTo>
              </a:path>
              <a:path w="3257550" h="1428750">
                <a:moveTo>
                  <a:pt x="2059978" y="1327270"/>
                </a:moveTo>
                <a:lnTo>
                  <a:pt x="1877503" y="1327270"/>
                </a:lnTo>
                <a:lnTo>
                  <a:pt x="1896365" y="1337402"/>
                </a:lnTo>
                <a:lnTo>
                  <a:pt x="2042343" y="1337402"/>
                </a:lnTo>
                <a:lnTo>
                  <a:pt x="2059978" y="1327270"/>
                </a:lnTo>
              </a:path>
              <a:path w="3257550" h="1428750">
                <a:moveTo>
                  <a:pt x="1450619" y="1236084"/>
                </a:moveTo>
                <a:lnTo>
                  <a:pt x="1426354" y="1246216"/>
                </a:lnTo>
                <a:lnTo>
                  <a:pt x="1391027" y="1266479"/>
                </a:lnTo>
                <a:lnTo>
                  <a:pt x="1356979" y="1286743"/>
                </a:lnTo>
                <a:lnTo>
                  <a:pt x="1324206" y="1296875"/>
                </a:lnTo>
                <a:lnTo>
                  <a:pt x="1292702" y="1317138"/>
                </a:lnTo>
                <a:lnTo>
                  <a:pt x="1277968" y="1327270"/>
                </a:lnTo>
                <a:lnTo>
                  <a:pt x="1637508" y="1327270"/>
                </a:lnTo>
                <a:lnTo>
                  <a:pt x="1620873" y="1317138"/>
                </a:lnTo>
                <a:lnTo>
                  <a:pt x="1603803" y="1317138"/>
                </a:lnTo>
                <a:lnTo>
                  <a:pt x="1586291" y="1307007"/>
                </a:lnTo>
                <a:lnTo>
                  <a:pt x="1549904" y="1286743"/>
                </a:lnTo>
                <a:lnTo>
                  <a:pt x="1511649" y="1266479"/>
                </a:lnTo>
                <a:lnTo>
                  <a:pt x="1471459" y="1246216"/>
                </a:lnTo>
                <a:lnTo>
                  <a:pt x="1450619" y="1236084"/>
                </a:lnTo>
              </a:path>
              <a:path w="3257550" h="1428750">
                <a:moveTo>
                  <a:pt x="3019689" y="820678"/>
                </a:moveTo>
                <a:lnTo>
                  <a:pt x="2470366" y="820678"/>
                </a:lnTo>
                <a:lnTo>
                  <a:pt x="2422197" y="830810"/>
                </a:lnTo>
                <a:lnTo>
                  <a:pt x="2326356" y="871338"/>
                </a:lnTo>
                <a:lnTo>
                  <a:pt x="2278695" y="881469"/>
                </a:lnTo>
                <a:lnTo>
                  <a:pt x="2136833" y="942260"/>
                </a:lnTo>
                <a:lnTo>
                  <a:pt x="2089939" y="952392"/>
                </a:lnTo>
                <a:lnTo>
                  <a:pt x="1950525" y="1013183"/>
                </a:lnTo>
                <a:lnTo>
                  <a:pt x="1589159" y="1175293"/>
                </a:lnTo>
                <a:lnTo>
                  <a:pt x="1545165" y="1205688"/>
                </a:lnTo>
                <a:lnTo>
                  <a:pt x="1558189" y="1205688"/>
                </a:lnTo>
                <a:lnTo>
                  <a:pt x="1570946" y="1215820"/>
                </a:lnTo>
                <a:lnTo>
                  <a:pt x="1583438" y="1225952"/>
                </a:lnTo>
                <a:lnTo>
                  <a:pt x="1595664" y="1236084"/>
                </a:lnTo>
                <a:lnTo>
                  <a:pt x="1607624" y="1246216"/>
                </a:lnTo>
                <a:lnTo>
                  <a:pt x="2819083" y="1246216"/>
                </a:lnTo>
                <a:lnTo>
                  <a:pt x="2803709" y="1236084"/>
                </a:lnTo>
                <a:lnTo>
                  <a:pt x="2771621" y="1236084"/>
                </a:lnTo>
                <a:lnTo>
                  <a:pt x="2758058" y="1225952"/>
                </a:lnTo>
                <a:lnTo>
                  <a:pt x="2746149" y="1225952"/>
                </a:lnTo>
                <a:lnTo>
                  <a:pt x="2735893" y="1215820"/>
                </a:lnTo>
                <a:lnTo>
                  <a:pt x="2720339" y="1215820"/>
                </a:lnTo>
                <a:lnTo>
                  <a:pt x="2733908" y="1205688"/>
                </a:lnTo>
                <a:lnTo>
                  <a:pt x="2747180" y="1185425"/>
                </a:lnTo>
                <a:lnTo>
                  <a:pt x="2760156" y="1175293"/>
                </a:lnTo>
                <a:lnTo>
                  <a:pt x="2797306" y="1144897"/>
                </a:lnTo>
                <a:lnTo>
                  <a:pt x="2820592" y="1124634"/>
                </a:lnTo>
                <a:lnTo>
                  <a:pt x="2831791" y="1124634"/>
                </a:lnTo>
                <a:lnTo>
                  <a:pt x="2863611" y="1094238"/>
                </a:lnTo>
                <a:lnTo>
                  <a:pt x="2892769" y="1063843"/>
                </a:lnTo>
                <a:lnTo>
                  <a:pt x="2901898" y="1053711"/>
                </a:lnTo>
                <a:lnTo>
                  <a:pt x="2910731" y="1053711"/>
                </a:lnTo>
                <a:lnTo>
                  <a:pt x="2919268" y="1043579"/>
                </a:lnTo>
                <a:lnTo>
                  <a:pt x="2927511" y="1033447"/>
                </a:lnTo>
                <a:lnTo>
                  <a:pt x="2943230" y="1023315"/>
                </a:lnTo>
                <a:lnTo>
                  <a:pt x="2951227" y="1013183"/>
                </a:lnTo>
                <a:lnTo>
                  <a:pt x="2959446" y="1003051"/>
                </a:lnTo>
                <a:lnTo>
                  <a:pt x="2967888" y="992920"/>
                </a:lnTo>
                <a:lnTo>
                  <a:pt x="2976551" y="992920"/>
                </a:lnTo>
                <a:lnTo>
                  <a:pt x="2985433" y="982788"/>
                </a:lnTo>
                <a:lnTo>
                  <a:pt x="3013385" y="952392"/>
                </a:lnTo>
                <a:lnTo>
                  <a:pt x="3043272" y="921997"/>
                </a:lnTo>
                <a:lnTo>
                  <a:pt x="3075061" y="891601"/>
                </a:lnTo>
                <a:lnTo>
                  <a:pt x="3108720" y="861206"/>
                </a:lnTo>
                <a:lnTo>
                  <a:pt x="3120349" y="840942"/>
                </a:lnTo>
                <a:lnTo>
                  <a:pt x="3087293" y="840942"/>
                </a:lnTo>
                <a:lnTo>
                  <a:pt x="3074941" y="830810"/>
                </a:lnTo>
                <a:lnTo>
                  <a:pt x="3034468" y="830810"/>
                </a:lnTo>
                <a:lnTo>
                  <a:pt x="3019689" y="820678"/>
                </a:lnTo>
              </a:path>
              <a:path w="3257550" h="1428750">
                <a:moveTo>
                  <a:pt x="3225318" y="445800"/>
                </a:moveTo>
                <a:lnTo>
                  <a:pt x="1649403" y="445800"/>
                </a:lnTo>
                <a:lnTo>
                  <a:pt x="1634011" y="466064"/>
                </a:lnTo>
                <a:lnTo>
                  <a:pt x="1618939" y="486328"/>
                </a:lnTo>
                <a:lnTo>
                  <a:pt x="1604186" y="506591"/>
                </a:lnTo>
                <a:lnTo>
                  <a:pt x="1589752" y="526855"/>
                </a:lnTo>
                <a:lnTo>
                  <a:pt x="1575638" y="536987"/>
                </a:lnTo>
                <a:lnTo>
                  <a:pt x="1548367" y="577514"/>
                </a:lnTo>
                <a:lnTo>
                  <a:pt x="1522373" y="618042"/>
                </a:lnTo>
                <a:lnTo>
                  <a:pt x="1497656" y="668701"/>
                </a:lnTo>
                <a:lnTo>
                  <a:pt x="1485775" y="688965"/>
                </a:lnTo>
                <a:lnTo>
                  <a:pt x="1474214" y="709228"/>
                </a:lnTo>
                <a:lnTo>
                  <a:pt x="1462971" y="729492"/>
                </a:lnTo>
                <a:lnTo>
                  <a:pt x="1452047" y="749756"/>
                </a:lnTo>
                <a:lnTo>
                  <a:pt x="1441442" y="780151"/>
                </a:lnTo>
                <a:lnTo>
                  <a:pt x="1431155" y="800415"/>
                </a:lnTo>
                <a:lnTo>
                  <a:pt x="1421187" y="830810"/>
                </a:lnTo>
                <a:lnTo>
                  <a:pt x="1411538" y="851074"/>
                </a:lnTo>
                <a:lnTo>
                  <a:pt x="1402207" y="881469"/>
                </a:lnTo>
                <a:lnTo>
                  <a:pt x="1389349" y="921997"/>
                </a:lnTo>
                <a:lnTo>
                  <a:pt x="1377772" y="962524"/>
                </a:lnTo>
                <a:lnTo>
                  <a:pt x="1375079" y="982788"/>
                </a:lnTo>
                <a:lnTo>
                  <a:pt x="1372466" y="992920"/>
                </a:lnTo>
                <a:lnTo>
                  <a:pt x="1369934" y="1013183"/>
                </a:lnTo>
                <a:lnTo>
                  <a:pt x="1367482" y="1023315"/>
                </a:lnTo>
                <a:lnTo>
                  <a:pt x="1365111" y="1043579"/>
                </a:lnTo>
                <a:lnTo>
                  <a:pt x="1362822" y="1053711"/>
                </a:lnTo>
                <a:lnTo>
                  <a:pt x="1360613" y="1073974"/>
                </a:lnTo>
                <a:lnTo>
                  <a:pt x="1358485" y="1084106"/>
                </a:lnTo>
                <a:lnTo>
                  <a:pt x="1356439" y="1104370"/>
                </a:lnTo>
                <a:lnTo>
                  <a:pt x="1354474" y="1124634"/>
                </a:lnTo>
                <a:lnTo>
                  <a:pt x="1352590" y="1144897"/>
                </a:lnTo>
                <a:lnTo>
                  <a:pt x="1350788" y="1165161"/>
                </a:lnTo>
                <a:lnTo>
                  <a:pt x="1847575" y="982788"/>
                </a:lnTo>
                <a:lnTo>
                  <a:pt x="1903483" y="972656"/>
                </a:lnTo>
                <a:lnTo>
                  <a:pt x="2015725" y="932129"/>
                </a:lnTo>
                <a:lnTo>
                  <a:pt x="2072059" y="921997"/>
                </a:lnTo>
                <a:lnTo>
                  <a:pt x="2128534" y="901733"/>
                </a:lnTo>
                <a:lnTo>
                  <a:pt x="2185152" y="891601"/>
                </a:lnTo>
                <a:lnTo>
                  <a:pt x="2241911" y="871338"/>
                </a:lnTo>
                <a:lnTo>
                  <a:pt x="2298812" y="861206"/>
                </a:lnTo>
                <a:lnTo>
                  <a:pt x="2355855" y="840942"/>
                </a:lnTo>
                <a:lnTo>
                  <a:pt x="2470366" y="820678"/>
                </a:lnTo>
                <a:lnTo>
                  <a:pt x="3004814" y="820678"/>
                </a:lnTo>
                <a:lnTo>
                  <a:pt x="2991430" y="810547"/>
                </a:lnTo>
                <a:lnTo>
                  <a:pt x="2979534" y="810547"/>
                </a:lnTo>
                <a:lnTo>
                  <a:pt x="2969127" y="800415"/>
                </a:lnTo>
                <a:lnTo>
                  <a:pt x="2960208" y="790283"/>
                </a:lnTo>
                <a:lnTo>
                  <a:pt x="2952774" y="780151"/>
                </a:lnTo>
                <a:lnTo>
                  <a:pt x="2946826" y="780151"/>
                </a:lnTo>
                <a:lnTo>
                  <a:pt x="2982768" y="749756"/>
                </a:lnTo>
                <a:lnTo>
                  <a:pt x="3015830" y="719360"/>
                </a:lnTo>
                <a:lnTo>
                  <a:pt x="3046052" y="688965"/>
                </a:lnTo>
                <a:lnTo>
                  <a:pt x="3073475" y="658569"/>
                </a:lnTo>
                <a:lnTo>
                  <a:pt x="3098138" y="628173"/>
                </a:lnTo>
                <a:lnTo>
                  <a:pt x="3120081" y="597778"/>
                </a:lnTo>
                <a:lnTo>
                  <a:pt x="3126798" y="597778"/>
                </a:lnTo>
                <a:lnTo>
                  <a:pt x="3153248" y="557251"/>
                </a:lnTo>
                <a:lnTo>
                  <a:pt x="3194053" y="496460"/>
                </a:lnTo>
                <a:lnTo>
                  <a:pt x="3221813" y="455932"/>
                </a:lnTo>
                <a:lnTo>
                  <a:pt x="3225318" y="445800"/>
                </a:lnTo>
              </a:path>
              <a:path w="3257550" h="1428750">
                <a:moveTo>
                  <a:pt x="3132182" y="830810"/>
                </a:moveTo>
                <a:lnTo>
                  <a:pt x="3110552" y="830810"/>
                </a:lnTo>
                <a:lnTo>
                  <a:pt x="3099148" y="840942"/>
                </a:lnTo>
                <a:lnTo>
                  <a:pt x="3120349" y="840942"/>
                </a:lnTo>
                <a:lnTo>
                  <a:pt x="3132182" y="830810"/>
                </a:lnTo>
              </a:path>
              <a:path w="3257550" h="1428750">
                <a:moveTo>
                  <a:pt x="1553404" y="0"/>
                </a:moveTo>
                <a:lnTo>
                  <a:pt x="1535510" y="0"/>
                </a:lnTo>
                <a:lnTo>
                  <a:pt x="1500597" y="20263"/>
                </a:lnTo>
                <a:lnTo>
                  <a:pt x="1483577" y="20263"/>
                </a:lnTo>
                <a:lnTo>
                  <a:pt x="1466849" y="30395"/>
                </a:lnTo>
                <a:lnTo>
                  <a:pt x="1450412" y="30395"/>
                </a:lnTo>
                <a:lnTo>
                  <a:pt x="1434267" y="40527"/>
                </a:lnTo>
                <a:lnTo>
                  <a:pt x="1418413" y="50659"/>
                </a:lnTo>
                <a:lnTo>
                  <a:pt x="1402850" y="50659"/>
                </a:lnTo>
                <a:lnTo>
                  <a:pt x="1387579" y="60791"/>
                </a:lnTo>
                <a:lnTo>
                  <a:pt x="1372599" y="60791"/>
                </a:lnTo>
                <a:lnTo>
                  <a:pt x="1357910" y="70922"/>
                </a:lnTo>
                <a:lnTo>
                  <a:pt x="1343513" y="70922"/>
                </a:lnTo>
                <a:lnTo>
                  <a:pt x="1329407" y="81054"/>
                </a:lnTo>
                <a:lnTo>
                  <a:pt x="1315592" y="91186"/>
                </a:lnTo>
                <a:lnTo>
                  <a:pt x="1302069" y="91186"/>
                </a:lnTo>
                <a:lnTo>
                  <a:pt x="1288837" y="101318"/>
                </a:lnTo>
                <a:lnTo>
                  <a:pt x="1275896" y="101318"/>
                </a:lnTo>
                <a:lnTo>
                  <a:pt x="1263246" y="111450"/>
                </a:lnTo>
                <a:lnTo>
                  <a:pt x="1250888" y="111450"/>
                </a:lnTo>
                <a:lnTo>
                  <a:pt x="1238611" y="121582"/>
                </a:lnTo>
                <a:lnTo>
                  <a:pt x="1226061" y="121582"/>
                </a:lnTo>
                <a:lnTo>
                  <a:pt x="1213240" y="131713"/>
                </a:lnTo>
                <a:lnTo>
                  <a:pt x="1200148" y="141845"/>
                </a:lnTo>
                <a:lnTo>
                  <a:pt x="1186788" y="141845"/>
                </a:lnTo>
                <a:lnTo>
                  <a:pt x="1173161" y="151977"/>
                </a:lnTo>
                <a:lnTo>
                  <a:pt x="1159267" y="162109"/>
                </a:lnTo>
                <a:lnTo>
                  <a:pt x="1145110" y="162109"/>
                </a:lnTo>
                <a:lnTo>
                  <a:pt x="1130689" y="172241"/>
                </a:lnTo>
                <a:lnTo>
                  <a:pt x="1116006" y="182373"/>
                </a:lnTo>
                <a:lnTo>
                  <a:pt x="1101063" y="192504"/>
                </a:lnTo>
                <a:lnTo>
                  <a:pt x="1085861" y="202636"/>
                </a:lnTo>
                <a:lnTo>
                  <a:pt x="1070402" y="212768"/>
                </a:lnTo>
                <a:lnTo>
                  <a:pt x="1054687" y="212768"/>
                </a:lnTo>
                <a:lnTo>
                  <a:pt x="1022494" y="233032"/>
                </a:lnTo>
                <a:lnTo>
                  <a:pt x="989293" y="253295"/>
                </a:lnTo>
                <a:lnTo>
                  <a:pt x="955097" y="273559"/>
                </a:lnTo>
                <a:lnTo>
                  <a:pt x="740364" y="273559"/>
                </a:lnTo>
                <a:lnTo>
                  <a:pt x="731416" y="283691"/>
                </a:lnTo>
                <a:lnTo>
                  <a:pt x="723212" y="293823"/>
                </a:lnTo>
                <a:lnTo>
                  <a:pt x="715753" y="303955"/>
                </a:lnTo>
                <a:lnTo>
                  <a:pt x="709037" y="303955"/>
                </a:lnTo>
                <a:lnTo>
                  <a:pt x="702521" y="314086"/>
                </a:lnTo>
                <a:lnTo>
                  <a:pt x="695643" y="324218"/>
                </a:lnTo>
                <a:lnTo>
                  <a:pt x="688400" y="334350"/>
                </a:lnTo>
                <a:lnTo>
                  <a:pt x="680794" y="344482"/>
                </a:lnTo>
                <a:lnTo>
                  <a:pt x="672824" y="344482"/>
                </a:lnTo>
                <a:lnTo>
                  <a:pt x="664489" y="354614"/>
                </a:lnTo>
                <a:lnTo>
                  <a:pt x="655788" y="364746"/>
                </a:lnTo>
                <a:lnTo>
                  <a:pt x="646722" y="374878"/>
                </a:lnTo>
                <a:lnTo>
                  <a:pt x="637289" y="385009"/>
                </a:lnTo>
                <a:lnTo>
                  <a:pt x="627489" y="405273"/>
                </a:lnTo>
                <a:lnTo>
                  <a:pt x="617322" y="415405"/>
                </a:lnTo>
                <a:lnTo>
                  <a:pt x="606788" y="425537"/>
                </a:lnTo>
                <a:lnTo>
                  <a:pt x="595885" y="435669"/>
                </a:lnTo>
                <a:lnTo>
                  <a:pt x="584613" y="445800"/>
                </a:lnTo>
                <a:lnTo>
                  <a:pt x="560962" y="476196"/>
                </a:lnTo>
                <a:lnTo>
                  <a:pt x="535830" y="506591"/>
                </a:lnTo>
                <a:lnTo>
                  <a:pt x="509213" y="536987"/>
                </a:lnTo>
                <a:lnTo>
                  <a:pt x="1562073" y="536987"/>
                </a:lnTo>
                <a:lnTo>
                  <a:pt x="1574092" y="516723"/>
                </a:lnTo>
                <a:lnTo>
                  <a:pt x="1585795" y="506591"/>
                </a:lnTo>
                <a:lnTo>
                  <a:pt x="1597184" y="496460"/>
                </a:lnTo>
                <a:lnTo>
                  <a:pt x="1629460" y="466064"/>
                </a:lnTo>
                <a:lnTo>
                  <a:pt x="1649403" y="445800"/>
                </a:lnTo>
                <a:lnTo>
                  <a:pt x="3225318" y="445800"/>
                </a:lnTo>
                <a:lnTo>
                  <a:pt x="3228823" y="435669"/>
                </a:lnTo>
                <a:lnTo>
                  <a:pt x="3250021" y="405273"/>
                </a:lnTo>
                <a:lnTo>
                  <a:pt x="3257144" y="395141"/>
                </a:lnTo>
                <a:lnTo>
                  <a:pt x="3235030" y="385009"/>
                </a:lnTo>
                <a:lnTo>
                  <a:pt x="3213384" y="385009"/>
                </a:lnTo>
                <a:lnTo>
                  <a:pt x="3192204" y="374878"/>
                </a:lnTo>
                <a:lnTo>
                  <a:pt x="3171490" y="374878"/>
                </a:lnTo>
                <a:lnTo>
                  <a:pt x="3151243" y="364746"/>
                </a:lnTo>
                <a:lnTo>
                  <a:pt x="2570894" y="364746"/>
                </a:lnTo>
                <a:lnTo>
                  <a:pt x="2573523" y="354614"/>
                </a:lnTo>
                <a:lnTo>
                  <a:pt x="2576476" y="344482"/>
                </a:lnTo>
                <a:lnTo>
                  <a:pt x="2579763" y="334350"/>
                </a:lnTo>
                <a:lnTo>
                  <a:pt x="2583395" y="314086"/>
                </a:lnTo>
                <a:lnTo>
                  <a:pt x="2601591" y="273559"/>
                </a:lnTo>
                <a:lnTo>
                  <a:pt x="2607113" y="263427"/>
                </a:lnTo>
                <a:lnTo>
                  <a:pt x="2610905" y="253295"/>
                </a:lnTo>
                <a:lnTo>
                  <a:pt x="2134062" y="253295"/>
                </a:lnTo>
                <a:lnTo>
                  <a:pt x="2132173" y="243164"/>
                </a:lnTo>
                <a:lnTo>
                  <a:pt x="2131412" y="233032"/>
                </a:lnTo>
                <a:lnTo>
                  <a:pt x="1439914" y="233032"/>
                </a:lnTo>
                <a:lnTo>
                  <a:pt x="1445659" y="222900"/>
                </a:lnTo>
                <a:lnTo>
                  <a:pt x="1451251" y="212768"/>
                </a:lnTo>
                <a:lnTo>
                  <a:pt x="1456693" y="192504"/>
                </a:lnTo>
                <a:lnTo>
                  <a:pt x="1461983" y="182373"/>
                </a:lnTo>
                <a:lnTo>
                  <a:pt x="1481665" y="141845"/>
                </a:lnTo>
                <a:lnTo>
                  <a:pt x="1494897" y="111450"/>
                </a:lnTo>
                <a:lnTo>
                  <a:pt x="1499754" y="101318"/>
                </a:lnTo>
                <a:lnTo>
                  <a:pt x="1521389" y="60791"/>
                </a:lnTo>
                <a:lnTo>
                  <a:pt x="1527350" y="50659"/>
                </a:lnTo>
                <a:lnTo>
                  <a:pt x="1533532" y="30395"/>
                </a:lnTo>
                <a:lnTo>
                  <a:pt x="1539935" y="20263"/>
                </a:lnTo>
                <a:lnTo>
                  <a:pt x="1546559" y="10131"/>
                </a:lnTo>
                <a:lnTo>
                  <a:pt x="1553404" y="0"/>
                </a:lnTo>
              </a:path>
              <a:path w="3257550" h="1428750">
                <a:moveTo>
                  <a:pt x="3093300" y="354614"/>
                </a:moveTo>
                <a:lnTo>
                  <a:pt x="2628945" y="354614"/>
                </a:lnTo>
                <a:lnTo>
                  <a:pt x="2609908" y="364746"/>
                </a:lnTo>
                <a:lnTo>
                  <a:pt x="3112148" y="364746"/>
                </a:lnTo>
                <a:lnTo>
                  <a:pt x="3093300" y="354614"/>
                </a:lnTo>
              </a:path>
              <a:path w="3257550" h="1428750">
                <a:moveTo>
                  <a:pt x="3039550" y="344482"/>
                </a:moveTo>
                <a:lnTo>
                  <a:pt x="2719384" y="344482"/>
                </a:lnTo>
                <a:lnTo>
                  <a:pt x="2701933" y="354614"/>
                </a:lnTo>
                <a:lnTo>
                  <a:pt x="3057001" y="354614"/>
                </a:lnTo>
                <a:lnTo>
                  <a:pt x="3039550" y="344482"/>
                </a:lnTo>
              </a:path>
              <a:path w="3257550" h="1428750">
                <a:moveTo>
                  <a:pt x="2974401" y="334350"/>
                </a:moveTo>
                <a:lnTo>
                  <a:pt x="2817309" y="334350"/>
                </a:lnTo>
                <a:lnTo>
                  <a:pt x="2801801" y="344482"/>
                </a:lnTo>
                <a:lnTo>
                  <a:pt x="2989990" y="344482"/>
                </a:lnTo>
                <a:lnTo>
                  <a:pt x="2974401" y="334350"/>
                </a:lnTo>
              </a:path>
              <a:path w="3257550" h="1428750">
                <a:moveTo>
                  <a:pt x="984674" y="81054"/>
                </a:moveTo>
                <a:lnTo>
                  <a:pt x="963829" y="101318"/>
                </a:lnTo>
                <a:lnTo>
                  <a:pt x="943728" y="111450"/>
                </a:lnTo>
                <a:lnTo>
                  <a:pt x="924369" y="131713"/>
                </a:lnTo>
                <a:lnTo>
                  <a:pt x="905754" y="141845"/>
                </a:lnTo>
                <a:lnTo>
                  <a:pt x="887882" y="162109"/>
                </a:lnTo>
                <a:lnTo>
                  <a:pt x="870754" y="172241"/>
                </a:lnTo>
                <a:lnTo>
                  <a:pt x="854369" y="182373"/>
                </a:lnTo>
                <a:lnTo>
                  <a:pt x="838727" y="192504"/>
                </a:lnTo>
                <a:lnTo>
                  <a:pt x="823829" y="202636"/>
                </a:lnTo>
                <a:lnTo>
                  <a:pt x="809674" y="222900"/>
                </a:lnTo>
                <a:lnTo>
                  <a:pt x="796263" y="233032"/>
                </a:lnTo>
                <a:lnTo>
                  <a:pt x="783596" y="243164"/>
                </a:lnTo>
                <a:lnTo>
                  <a:pt x="771672" y="253295"/>
                </a:lnTo>
                <a:lnTo>
                  <a:pt x="760492" y="263427"/>
                </a:lnTo>
                <a:lnTo>
                  <a:pt x="750056" y="273559"/>
                </a:lnTo>
                <a:lnTo>
                  <a:pt x="955097" y="273559"/>
                </a:lnTo>
                <a:lnTo>
                  <a:pt x="957242" y="263427"/>
                </a:lnTo>
                <a:lnTo>
                  <a:pt x="959348" y="253295"/>
                </a:lnTo>
                <a:lnTo>
                  <a:pt x="961420" y="243164"/>
                </a:lnTo>
                <a:lnTo>
                  <a:pt x="963464" y="222900"/>
                </a:lnTo>
                <a:lnTo>
                  <a:pt x="967499" y="202636"/>
                </a:lnTo>
                <a:lnTo>
                  <a:pt x="969500" y="182373"/>
                </a:lnTo>
                <a:lnTo>
                  <a:pt x="984674" y="81054"/>
                </a:lnTo>
              </a:path>
              <a:path w="3257550" h="1428750">
                <a:moveTo>
                  <a:pt x="2705252" y="111450"/>
                </a:moveTo>
                <a:lnTo>
                  <a:pt x="2608812" y="111450"/>
                </a:lnTo>
                <a:lnTo>
                  <a:pt x="2591151" y="121582"/>
                </a:lnTo>
                <a:lnTo>
                  <a:pt x="2510982" y="121582"/>
                </a:lnTo>
                <a:lnTo>
                  <a:pt x="2496574" y="131713"/>
                </a:lnTo>
                <a:lnTo>
                  <a:pt x="2432666" y="131713"/>
                </a:lnTo>
                <a:lnTo>
                  <a:pt x="2421509" y="141845"/>
                </a:lnTo>
                <a:lnTo>
                  <a:pt x="2391031" y="141845"/>
                </a:lnTo>
                <a:lnTo>
                  <a:pt x="2380867" y="151977"/>
                </a:lnTo>
                <a:lnTo>
                  <a:pt x="2359420" y="151977"/>
                </a:lnTo>
                <a:lnTo>
                  <a:pt x="2348136" y="162109"/>
                </a:lnTo>
                <a:lnTo>
                  <a:pt x="2324448" y="162109"/>
                </a:lnTo>
                <a:lnTo>
                  <a:pt x="2312044" y="172241"/>
                </a:lnTo>
                <a:lnTo>
                  <a:pt x="2299266" y="172241"/>
                </a:lnTo>
                <a:lnTo>
                  <a:pt x="2286115" y="182373"/>
                </a:lnTo>
                <a:lnTo>
                  <a:pt x="2272590" y="182373"/>
                </a:lnTo>
                <a:lnTo>
                  <a:pt x="2258692" y="192504"/>
                </a:lnTo>
                <a:lnTo>
                  <a:pt x="2244421" y="202636"/>
                </a:lnTo>
                <a:lnTo>
                  <a:pt x="2229776" y="202636"/>
                </a:lnTo>
                <a:lnTo>
                  <a:pt x="2214757" y="212768"/>
                </a:lnTo>
                <a:lnTo>
                  <a:pt x="2199365" y="222900"/>
                </a:lnTo>
                <a:lnTo>
                  <a:pt x="2183599" y="233032"/>
                </a:lnTo>
                <a:lnTo>
                  <a:pt x="2167460" y="233032"/>
                </a:lnTo>
                <a:lnTo>
                  <a:pt x="2150948" y="243164"/>
                </a:lnTo>
                <a:lnTo>
                  <a:pt x="2134062" y="253295"/>
                </a:lnTo>
                <a:lnTo>
                  <a:pt x="2610905" y="253295"/>
                </a:lnTo>
                <a:lnTo>
                  <a:pt x="2615194" y="243164"/>
                </a:lnTo>
                <a:lnTo>
                  <a:pt x="2619977" y="233032"/>
                </a:lnTo>
                <a:lnTo>
                  <a:pt x="2644063" y="192504"/>
                </a:lnTo>
                <a:lnTo>
                  <a:pt x="2667322" y="162109"/>
                </a:lnTo>
                <a:lnTo>
                  <a:pt x="2676064" y="151977"/>
                </a:lnTo>
                <a:lnTo>
                  <a:pt x="2685300" y="131713"/>
                </a:lnTo>
                <a:lnTo>
                  <a:pt x="2695029" y="121582"/>
                </a:lnTo>
                <a:lnTo>
                  <a:pt x="2705252" y="111450"/>
                </a:lnTo>
              </a:path>
              <a:path w="3257550" h="1428750">
                <a:moveTo>
                  <a:pt x="2211528" y="60791"/>
                </a:moveTo>
                <a:lnTo>
                  <a:pt x="2159161" y="60791"/>
                </a:lnTo>
                <a:lnTo>
                  <a:pt x="2133909" y="70922"/>
                </a:lnTo>
                <a:lnTo>
                  <a:pt x="2061881" y="70922"/>
                </a:lnTo>
                <a:lnTo>
                  <a:pt x="2039113" y="81054"/>
                </a:lnTo>
                <a:lnTo>
                  <a:pt x="1995442" y="81054"/>
                </a:lnTo>
                <a:lnTo>
                  <a:pt x="1974538" y="91186"/>
                </a:lnTo>
                <a:lnTo>
                  <a:pt x="1915553" y="91186"/>
                </a:lnTo>
                <a:lnTo>
                  <a:pt x="1897134" y="101318"/>
                </a:lnTo>
                <a:lnTo>
                  <a:pt x="1829672" y="101318"/>
                </a:lnTo>
                <a:lnTo>
                  <a:pt x="1814359" y="111450"/>
                </a:lnTo>
                <a:lnTo>
                  <a:pt x="1785104" y="111450"/>
                </a:lnTo>
                <a:lnTo>
                  <a:pt x="1770165" y="121582"/>
                </a:lnTo>
                <a:lnTo>
                  <a:pt x="1739173" y="121582"/>
                </a:lnTo>
                <a:lnTo>
                  <a:pt x="1723126" y="131713"/>
                </a:lnTo>
                <a:lnTo>
                  <a:pt x="1706713" y="131713"/>
                </a:lnTo>
                <a:lnTo>
                  <a:pt x="1689938" y="141845"/>
                </a:lnTo>
                <a:lnTo>
                  <a:pt x="1672803" y="141845"/>
                </a:lnTo>
                <a:lnTo>
                  <a:pt x="1655309" y="151977"/>
                </a:lnTo>
                <a:lnTo>
                  <a:pt x="1637460" y="151977"/>
                </a:lnTo>
                <a:lnTo>
                  <a:pt x="1619258" y="162109"/>
                </a:lnTo>
                <a:lnTo>
                  <a:pt x="1600704" y="172241"/>
                </a:lnTo>
                <a:lnTo>
                  <a:pt x="1581802" y="172241"/>
                </a:lnTo>
                <a:lnTo>
                  <a:pt x="1562553" y="182373"/>
                </a:lnTo>
                <a:lnTo>
                  <a:pt x="1523025" y="202636"/>
                </a:lnTo>
                <a:lnTo>
                  <a:pt x="1482140" y="222900"/>
                </a:lnTo>
                <a:lnTo>
                  <a:pt x="1461193" y="222900"/>
                </a:lnTo>
                <a:lnTo>
                  <a:pt x="1439914" y="233032"/>
                </a:lnTo>
                <a:lnTo>
                  <a:pt x="2131412" y="233032"/>
                </a:lnTo>
                <a:lnTo>
                  <a:pt x="2131817" y="222900"/>
                </a:lnTo>
                <a:lnTo>
                  <a:pt x="2133427" y="212768"/>
                </a:lnTo>
                <a:lnTo>
                  <a:pt x="2136280" y="202636"/>
                </a:lnTo>
                <a:lnTo>
                  <a:pt x="2140414" y="192504"/>
                </a:lnTo>
                <a:lnTo>
                  <a:pt x="2145868" y="172241"/>
                </a:lnTo>
                <a:lnTo>
                  <a:pt x="2152679" y="162109"/>
                </a:lnTo>
                <a:lnTo>
                  <a:pt x="2158180" y="151977"/>
                </a:lnTo>
                <a:lnTo>
                  <a:pt x="2163941" y="141845"/>
                </a:lnTo>
                <a:lnTo>
                  <a:pt x="2182785" y="101318"/>
                </a:lnTo>
                <a:lnTo>
                  <a:pt x="2203956" y="70922"/>
                </a:lnTo>
                <a:lnTo>
                  <a:pt x="2211528" y="60791"/>
                </a:lnTo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02590" y="10838521"/>
            <a:ext cx="3898722" cy="3521534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286604" y="10877903"/>
            <a:ext cx="3814709" cy="3482153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92620" y="11724495"/>
            <a:ext cx="709295" cy="2602865"/>
          </a:xfrm>
          <a:custGeom>
            <a:avLst/>
            <a:gdLst/>
            <a:ahLst/>
            <a:cxnLst/>
            <a:rect l="l" t="t" r="r" b="b"/>
            <a:pathLst>
              <a:path w="709294" h="2602865">
                <a:moveTo>
                  <a:pt x="1308" y="1458031"/>
                </a:moveTo>
                <a:lnTo>
                  <a:pt x="0" y="1484863"/>
                </a:lnTo>
                <a:lnTo>
                  <a:pt x="118" y="1497447"/>
                </a:lnTo>
                <a:lnTo>
                  <a:pt x="1165" y="1556136"/>
                </a:lnTo>
                <a:lnTo>
                  <a:pt x="2498" y="1616229"/>
                </a:lnTo>
                <a:lnTo>
                  <a:pt x="5563" y="1744849"/>
                </a:lnTo>
                <a:lnTo>
                  <a:pt x="10045" y="1928088"/>
                </a:lnTo>
                <a:lnTo>
                  <a:pt x="438551" y="2426706"/>
                </a:lnTo>
                <a:lnTo>
                  <a:pt x="708691" y="2602814"/>
                </a:lnTo>
                <a:lnTo>
                  <a:pt x="708691" y="1459187"/>
                </a:lnTo>
                <a:lnTo>
                  <a:pt x="2376" y="1459187"/>
                </a:lnTo>
                <a:lnTo>
                  <a:pt x="1809" y="1458388"/>
                </a:lnTo>
                <a:lnTo>
                  <a:pt x="1308" y="1458031"/>
                </a:lnTo>
                <a:close/>
              </a:path>
              <a:path w="709294" h="2602865">
                <a:moveTo>
                  <a:pt x="414792" y="0"/>
                </a:moveTo>
                <a:lnTo>
                  <a:pt x="318550" y="605833"/>
                </a:lnTo>
                <a:lnTo>
                  <a:pt x="182672" y="657505"/>
                </a:lnTo>
                <a:lnTo>
                  <a:pt x="77159" y="957836"/>
                </a:lnTo>
                <a:lnTo>
                  <a:pt x="68487" y="982728"/>
                </a:lnTo>
                <a:lnTo>
                  <a:pt x="66230" y="989292"/>
                </a:lnTo>
                <a:lnTo>
                  <a:pt x="65598" y="991258"/>
                </a:lnTo>
                <a:lnTo>
                  <a:pt x="65385" y="994241"/>
                </a:lnTo>
                <a:lnTo>
                  <a:pt x="64324" y="1003710"/>
                </a:lnTo>
                <a:lnTo>
                  <a:pt x="56955" y="1063809"/>
                </a:lnTo>
                <a:lnTo>
                  <a:pt x="49447" y="1123054"/>
                </a:lnTo>
                <a:lnTo>
                  <a:pt x="40697" y="1190894"/>
                </a:lnTo>
                <a:lnTo>
                  <a:pt x="31422" y="1261545"/>
                </a:lnTo>
                <a:lnTo>
                  <a:pt x="22337" y="1329224"/>
                </a:lnTo>
                <a:lnTo>
                  <a:pt x="14159" y="1388146"/>
                </a:lnTo>
                <a:lnTo>
                  <a:pt x="7603" y="1432528"/>
                </a:lnTo>
                <a:lnTo>
                  <a:pt x="2376" y="1459187"/>
                </a:lnTo>
                <a:lnTo>
                  <a:pt x="708691" y="1459187"/>
                </a:lnTo>
                <a:lnTo>
                  <a:pt x="708691" y="228126"/>
                </a:lnTo>
                <a:lnTo>
                  <a:pt x="414792" y="0"/>
                </a:lnTo>
                <a:close/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575488" y="10965890"/>
            <a:ext cx="2525824" cy="3394165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041223" y="13267152"/>
            <a:ext cx="2407285" cy="1093470"/>
          </a:xfrm>
          <a:custGeom>
            <a:avLst/>
            <a:gdLst/>
            <a:ahLst/>
            <a:cxnLst/>
            <a:rect l="l" t="t" r="r" b="b"/>
            <a:pathLst>
              <a:path w="2407284" h="1093469">
                <a:moveTo>
                  <a:pt x="864174" y="0"/>
                </a:moveTo>
                <a:lnTo>
                  <a:pt x="496338" y="300915"/>
                </a:lnTo>
                <a:lnTo>
                  <a:pt x="0" y="431038"/>
                </a:lnTo>
                <a:lnTo>
                  <a:pt x="422132" y="876130"/>
                </a:lnTo>
                <a:lnTo>
                  <a:pt x="380430" y="1015392"/>
                </a:lnTo>
                <a:lnTo>
                  <a:pt x="431006" y="1092904"/>
                </a:lnTo>
                <a:lnTo>
                  <a:pt x="2406699" y="1092904"/>
                </a:lnTo>
                <a:lnTo>
                  <a:pt x="2406301" y="1088159"/>
                </a:lnTo>
                <a:lnTo>
                  <a:pt x="2163816" y="515619"/>
                </a:lnTo>
                <a:lnTo>
                  <a:pt x="1871076" y="374178"/>
                </a:lnTo>
                <a:lnTo>
                  <a:pt x="1564740" y="186871"/>
                </a:lnTo>
                <a:lnTo>
                  <a:pt x="1169903" y="95948"/>
                </a:lnTo>
                <a:lnTo>
                  <a:pt x="864174" y="0"/>
                </a:lnTo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69788" y="12931467"/>
            <a:ext cx="3255645" cy="1428750"/>
          </a:xfrm>
          <a:custGeom>
            <a:avLst/>
            <a:gdLst/>
            <a:ahLst/>
            <a:cxnLst/>
            <a:rect l="l" t="t" r="r" b="b"/>
            <a:pathLst>
              <a:path w="3255644" h="1428750">
                <a:moveTo>
                  <a:pt x="1667125" y="1225952"/>
                </a:moveTo>
                <a:lnTo>
                  <a:pt x="485338" y="1225952"/>
                </a:lnTo>
                <a:lnTo>
                  <a:pt x="470342" y="1236084"/>
                </a:lnTo>
                <a:lnTo>
                  <a:pt x="453201" y="1236084"/>
                </a:lnTo>
                <a:lnTo>
                  <a:pt x="433773" y="1246216"/>
                </a:lnTo>
                <a:lnTo>
                  <a:pt x="334780" y="1246216"/>
                </a:lnTo>
                <a:lnTo>
                  <a:pt x="352490" y="1266479"/>
                </a:lnTo>
                <a:lnTo>
                  <a:pt x="369759" y="1276611"/>
                </a:lnTo>
                <a:lnTo>
                  <a:pt x="386587" y="1296875"/>
                </a:lnTo>
                <a:lnTo>
                  <a:pt x="402975" y="1317138"/>
                </a:lnTo>
                <a:lnTo>
                  <a:pt x="418921" y="1327270"/>
                </a:lnTo>
                <a:lnTo>
                  <a:pt x="434427" y="1347534"/>
                </a:lnTo>
                <a:lnTo>
                  <a:pt x="449493" y="1357666"/>
                </a:lnTo>
                <a:lnTo>
                  <a:pt x="464117" y="1377930"/>
                </a:lnTo>
                <a:lnTo>
                  <a:pt x="478302" y="1388061"/>
                </a:lnTo>
                <a:lnTo>
                  <a:pt x="492045" y="1398193"/>
                </a:lnTo>
                <a:lnTo>
                  <a:pt x="505348" y="1418457"/>
                </a:lnTo>
                <a:lnTo>
                  <a:pt x="518211" y="1428589"/>
                </a:lnTo>
                <a:lnTo>
                  <a:pt x="2188398" y="1428589"/>
                </a:lnTo>
                <a:lnTo>
                  <a:pt x="2174791" y="1418457"/>
                </a:lnTo>
                <a:lnTo>
                  <a:pt x="2161070" y="1418457"/>
                </a:lnTo>
                <a:lnTo>
                  <a:pt x="2133258" y="1398193"/>
                </a:lnTo>
                <a:lnTo>
                  <a:pt x="2119154" y="1398193"/>
                </a:lnTo>
                <a:lnTo>
                  <a:pt x="2090515" y="1377930"/>
                </a:lnTo>
                <a:lnTo>
                  <a:pt x="2075966" y="1367798"/>
                </a:lnTo>
                <a:lnTo>
                  <a:pt x="2061255" y="1367798"/>
                </a:lnTo>
                <a:lnTo>
                  <a:pt x="2046375" y="1357666"/>
                </a:lnTo>
                <a:lnTo>
                  <a:pt x="1280007" y="1357666"/>
                </a:lnTo>
                <a:lnTo>
                  <a:pt x="1264718" y="1347534"/>
                </a:lnTo>
                <a:lnTo>
                  <a:pt x="1223259" y="1347534"/>
                </a:lnTo>
                <a:lnTo>
                  <a:pt x="1210908" y="1337402"/>
                </a:lnTo>
                <a:lnTo>
                  <a:pt x="1188410" y="1337402"/>
                </a:lnTo>
                <a:lnTo>
                  <a:pt x="1178262" y="1327270"/>
                </a:lnTo>
                <a:lnTo>
                  <a:pt x="1417612" y="1327270"/>
                </a:lnTo>
                <a:lnTo>
                  <a:pt x="1437337" y="1317138"/>
                </a:lnTo>
                <a:lnTo>
                  <a:pt x="1477398" y="1317138"/>
                </a:lnTo>
                <a:lnTo>
                  <a:pt x="1518300" y="1296875"/>
                </a:lnTo>
                <a:lnTo>
                  <a:pt x="1548291" y="1296875"/>
                </a:lnTo>
                <a:lnTo>
                  <a:pt x="1557770" y="1286743"/>
                </a:lnTo>
                <a:lnTo>
                  <a:pt x="1567513" y="1286743"/>
                </a:lnTo>
                <a:lnTo>
                  <a:pt x="1577520" y="1276611"/>
                </a:lnTo>
                <a:lnTo>
                  <a:pt x="1587793" y="1276611"/>
                </a:lnTo>
                <a:lnTo>
                  <a:pt x="1598330" y="1266479"/>
                </a:lnTo>
                <a:lnTo>
                  <a:pt x="1609132" y="1266479"/>
                </a:lnTo>
                <a:lnTo>
                  <a:pt x="1620200" y="1256347"/>
                </a:lnTo>
                <a:lnTo>
                  <a:pt x="1631533" y="1256347"/>
                </a:lnTo>
                <a:lnTo>
                  <a:pt x="1643131" y="1246216"/>
                </a:lnTo>
                <a:lnTo>
                  <a:pt x="1654995" y="1236084"/>
                </a:lnTo>
                <a:lnTo>
                  <a:pt x="1667125" y="1225952"/>
                </a:lnTo>
                <a:close/>
              </a:path>
              <a:path w="3255644" h="1428750">
                <a:moveTo>
                  <a:pt x="2664526" y="445800"/>
                </a:moveTo>
                <a:lnTo>
                  <a:pt x="1605606" y="445800"/>
                </a:lnTo>
                <a:lnTo>
                  <a:pt x="1615422" y="455932"/>
                </a:lnTo>
                <a:lnTo>
                  <a:pt x="1646757" y="486328"/>
                </a:lnTo>
                <a:lnTo>
                  <a:pt x="1680925" y="516723"/>
                </a:lnTo>
                <a:lnTo>
                  <a:pt x="1692944" y="536987"/>
                </a:lnTo>
                <a:lnTo>
                  <a:pt x="1705277" y="547119"/>
                </a:lnTo>
                <a:lnTo>
                  <a:pt x="1717925" y="567382"/>
                </a:lnTo>
                <a:lnTo>
                  <a:pt x="1730888" y="577514"/>
                </a:lnTo>
                <a:lnTo>
                  <a:pt x="1757759" y="618042"/>
                </a:lnTo>
                <a:lnTo>
                  <a:pt x="1785888" y="658569"/>
                </a:lnTo>
                <a:lnTo>
                  <a:pt x="1815276" y="699096"/>
                </a:lnTo>
                <a:lnTo>
                  <a:pt x="1830442" y="719360"/>
                </a:lnTo>
                <a:lnTo>
                  <a:pt x="1845923" y="749756"/>
                </a:lnTo>
                <a:lnTo>
                  <a:pt x="1861719" y="770019"/>
                </a:lnTo>
                <a:lnTo>
                  <a:pt x="1870420" y="790283"/>
                </a:lnTo>
                <a:lnTo>
                  <a:pt x="1878867" y="800415"/>
                </a:lnTo>
                <a:lnTo>
                  <a:pt x="1887059" y="820678"/>
                </a:lnTo>
                <a:lnTo>
                  <a:pt x="1894997" y="830810"/>
                </a:lnTo>
                <a:lnTo>
                  <a:pt x="1902680" y="851074"/>
                </a:lnTo>
                <a:lnTo>
                  <a:pt x="1910109" y="871338"/>
                </a:lnTo>
                <a:lnTo>
                  <a:pt x="1917283" y="881469"/>
                </a:lnTo>
                <a:lnTo>
                  <a:pt x="1924204" y="901733"/>
                </a:lnTo>
                <a:lnTo>
                  <a:pt x="1930870" y="921997"/>
                </a:lnTo>
                <a:lnTo>
                  <a:pt x="1937282" y="942260"/>
                </a:lnTo>
                <a:lnTo>
                  <a:pt x="1943440" y="962524"/>
                </a:lnTo>
                <a:lnTo>
                  <a:pt x="1949344" y="992920"/>
                </a:lnTo>
                <a:lnTo>
                  <a:pt x="1954994" y="1013183"/>
                </a:lnTo>
                <a:lnTo>
                  <a:pt x="1960390" y="1033447"/>
                </a:lnTo>
                <a:lnTo>
                  <a:pt x="1965532" y="1063843"/>
                </a:lnTo>
                <a:lnTo>
                  <a:pt x="1970420" y="1084106"/>
                </a:lnTo>
                <a:lnTo>
                  <a:pt x="1975055" y="1114502"/>
                </a:lnTo>
                <a:lnTo>
                  <a:pt x="1979435" y="1134765"/>
                </a:lnTo>
                <a:lnTo>
                  <a:pt x="1983562" y="1165161"/>
                </a:lnTo>
                <a:lnTo>
                  <a:pt x="1987435" y="1195556"/>
                </a:lnTo>
                <a:lnTo>
                  <a:pt x="2064674" y="1225952"/>
                </a:lnTo>
                <a:lnTo>
                  <a:pt x="2089914" y="1246216"/>
                </a:lnTo>
                <a:lnTo>
                  <a:pt x="2188343" y="1286743"/>
                </a:lnTo>
                <a:lnTo>
                  <a:pt x="2212318" y="1307007"/>
                </a:lnTo>
                <a:lnTo>
                  <a:pt x="2305694" y="1347534"/>
                </a:lnTo>
                <a:lnTo>
                  <a:pt x="2328408" y="1367798"/>
                </a:lnTo>
                <a:lnTo>
                  <a:pt x="2395035" y="1398193"/>
                </a:lnTo>
                <a:lnTo>
                  <a:pt x="2416740" y="1418457"/>
                </a:lnTo>
                <a:lnTo>
                  <a:pt x="2438194" y="1428589"/>
                </a:lnTo>
                <a:lnTo>
                  <a:pt x="2459453" y="1428589"/>
                </a:lnTo>
                <a:lnTo>
                  <a:pt x="2459604" y="1418457"/>
                </a:lnTo>
                <a:lnTo>
                  <a:pt x="2459640" y="1398193"/>
                </a:lnTo>
                <a:lnTo>
                  <a:pt x="2459506" y="1388061"/>
                </a:lnTo>
                <a:lnTo>
                  <a:pt x="2459200" y="1367798"/>
                </a:lnTo>
                <a:lnTo>
                  <a:pt x="2458722" y="1347534"/>
                </a:lnTo>
                <a:lnTo>
                  <a:pt x="2458074" y="1327270"/>
                </a:lnTo>
                <a:lnTo>
                  <a:pt x="2457253" y="1317138"/>
                </a:lnTo>
                <a:lnTo>
                  <a:pt x="2456261" y="1296875"/>
                </a:lnTo>
                <a:lnTo>
                  <a:pt x="2455098" y="1286743"/>
                </a:lnTo>
                <a:lnTo>
                  <a:pt x="2453763" y="1266479"/>
                </a:lnTo>
                <a:lnTo>
                  <a:pt x="2452256" y="1246216"/>
                </a:lnTo>
                <a:lnTo>
                  <a:pt x="2450577" y="1236084"/>
                </a:lnTo>
                <a:lnTo>
                  <a:pt x="2448727" y="1225952"/>
                </a:lnTo>
                <a:lnTo>
                  <a:pt x="2446704" y="1205688"/>
                </a:lnTo>
                <a:lnTo>
                  <a:pt x="2444510" y="1195556"/>
                </a:lnTo>
                <a:lnTo>
                  <a:pt x="2442144" y="1175293"/>
                </a:lnTo>
                <a:lnTo>
                  <a:pt x="2439605" y="1165161"/>
                </a:lnTo>
                <a:lnTo>
                  <a:pt x="2436894" y="1155029"/>
                </a:lnTo>
                <a:lnTo>
                  <a:pt x="2434011" y="1144897"/>
                </a:lnTo>
                <a:lnTo>
                  <a:pt x="2430956" y="1124634"/>
                </a:lnTo>
                <a:lnTo>
                  <a:pt x="2422522" y="1094238"/>
                </a:lnTo>
                <a:lnTo>
                  <a:pt x="2413671" y="1063843"/>
                </a:lnTo>
                <a:lnTo>
                  <a:pt x="2404404" y="1043579"/>
                </a:lnTo>
                <a:lnTo>
                  <a:pt x="2394722" y="1013183"/>
                </a:lnTo>
                <a:lnTo>
                  <a:pt x="2384623" y="982788"/>
                </a:lnTo>
                <a:lnTo>
                  <a:pt x="2374108" y="952392"/>
                </a:lnTo>
                <a:lnTo>
                  <a:pt x="2363177" y="921997"/>
                </a:lnTo>
                <a:lnTo>
                  <a:pt x="2351830" y="901733"/>
                </a:lnTo>
                <a:lnTo>
                  <a:pt x="2340067" y="871338"/>
                </a:lnTo>
                <a:lnTo>
                  <a:pt x="2327887" y="840942"/>
                </a:lnTo>
                <a:lnTo>
                  <a:pt x="2315292" y="820678"/>
                </a:lnTo>
                <a:lnTo>
                  <a:pt x="2302279" y="790283"/>
                </a:lnTo>
                <a:lnTo>
                  <a:pt x="2288851" y="770019"/>
                </a:lnTo>
                <a:lnTo>
                  <a:pt x="2275006" y="739624"/>
                </a:lnTo>
                <a:lnTo>
                  <a:pt x="2260745" y="719360"/>
                </a:lnTo>
                <a:lnTo>
                  <a:pt x="2246067" y="699096"/>
                </a:lnTo>
                <a:lnTo>
                  <a:pt x="2230973" y="678833"/>
                </a:lnTo>
                <a:lnTo>
                  <a:pt x="2215463" y="648437"/>
                </a:lnTo>
                <a:lnTo>
                  <a:pt x="2199536" y="628173"/>
                </a:lnTo>
                <a:lnTo>
                  <a:pt x="2183192" y="607910"/>
                </a:lnTo>
                <a:lnTo>
                  <a:pt x="2940125" y="607910"/>
                </a:lnTo>
                <a:lnTo>
                  <a:pt x="2934941" y="597778"/>
                </a:lnTo>
                <a:lnTo>
                  <a:pt x="2919273" y="567382"/>
                </a:lnTo>
                <a:lnTo>
                  <a:pt x="2903489" y="547119"/>
                </a:lnTo>
                <a:lnTo>
                  <a:pt x="2745023" y="547119"/>
                </a:lnTo>
                <a:lnTo>
                  <a:pt x="2731640" y="526855"/>
                </a:lnTo>
                <a:lnTo>
                  <a:pt x="2718618" y="506591"/>
                </a:lnTo>
                <a:lnTo>
                  <a:pt x="2705957" y="496460"/>
                </a:lnTo>
                <a:lnTo>
                  <a:pt x="2693656" y="476196"/>
                </a:lnTo>
                <a:lnTo>
                  <a:pt x="2681715" y="466064"/>
                </a:lnTo>
                <a:lnTo>
                  <a:pt x="2670136" y="455932"/>
                </a:lnTo>
                <a:lnTo>
                  <a:pt x="2664526" y="445800"/>
                </a:lnTo>
                <a:close/>
              </a:path>
              <a:path w="3255644" h="1428750">
                <a:moveTo>
                  <a:pt x="2940125" y="607910"/>
                </a:moveTo>
                <a:lnTo>
                  <a:pt x="2183192" y="607910"/>
                </a:lnTo>
                <a:lnTo>
                  <a:pt x="2193970" y="618042"/>
                </a:lnTo>
                <a:lnTo>
                  <a:pt x="2205036" y="628173"/>
                </a:lnTo>
                <a:lnTo>
                  <a:pt x="2216389" y="638305"/>
                </a:lnTo>
                <a:lnTo>
                  <a:pt x="2228030" y="648437"/>
                </a:lnTo>
                <a:lnTo>
                  <a:pt x="2239959" y="668701"/>
                </a:lnTo>
                <a:lnTo>
                  <a:pt x="2252176" y="678833"/>
                </a:lnTo>
                <a:lnTo>
                  <a:pt x="2264681" y="699096"/>
                </a:lnTo>
                <a:lnTo>
                  <a:pt x="2277473" y="709228"/>
                </a:lnTo>
                <a:lnTo>
                  <a:pt x="2290553" y="729492"/>
                </a:lnTo>
                <a:lnTo>
                  <a:pt x="2303921" y="749756"/>
                </a:lnTo>
                <a:lnTo>
                  <a:pt x="2317576" y="770019"/>
                </a:lnTo>
                <a:lnTo>
                  <a:pt x="2331519" y="790283"/>
                </a:lnTo>
                <a:lnTo>
                  <a:pt x="2345750" y="820678"/>
                </a:lnTo>
                <a:lnTo>
                  <a:pt x="2360268" y="840942"/>
                </a:lnTo>
                <a:lnTo>
                  <a:pt x="2375074" y="861206"/>
                </a:lnTo>
                <a:lnTo>
                  <a:pt x="2390168" y="891601"/>
                </a:lnTo>
                <a:lnTo>
                  <a:pt x="2421218" y="952392"/>
                </a:lnTo>
                <a:lnTo>
                  <a:pt x="2453418" y="1013183"/>
                </a:lnTo>
                <a:lnTo>
                  <a:pt x="2461631" y="1023315"/>
                </a:lnTo>
                <a:lnTo>
                  <a:pt x="2469510" y="1043579"/>
                </a:lnTo>
                <a:lnTo>
                  <a:pt x="2484297" y="1084106"/>
                </a:lnTo>
                <a:lnTo>
                  <a:pt x="2497839" y="1124634"/>
                </a:lnTo>
                <a:lnTo>
                  <a:pt x="2510197" y="1165161"/>
                </a:lnTo>
                <a:lnTo>
                  <a:pt x="2521429" y="1215820"/>
                </a:lnTo>
                <a:lnTo>
                  <a:pt x="2526641" y="1236084"/>
                </a:lnTo>
                <a:lnTo>
                  <a:pt x="2531595" y="1266479"/>
                </a:lnTo>
                <a:lnTo>
                  <a:pt x="2536296" y="1286743"/>
                </a:lnTo>
                <a:lnTo>
                  <a:pt x="2540754" y="1317138"/>
                </a:lnTo>
                <a:lnTo>
                  <a:pt x="2544974" y="1347534"/>
                </a:lnTo>
                <a:lnTo>
                  <a:pt x="2548965" y="1377930"/>
                </a:lnTo>
                <a:lnTo>
                  <a:pt x="2552735" y="1408325"/>
                </a:lnTo>
                <a:lnTo>
                  <a:pt x="2555892" y="1428589"/>
                </a:lnTo>
                <a:lnTo>
                  <a:pt x="2940339" y="1428589"/>
                </a:lnTo>
                <a:lnTo>
                  <a:pt x="2938835" y="1418457"/>
                </a:lnTo>
                <a:lnTo>
                  <a:pt x="2935894" y="1388061"/>
                </a:lnTo>
                <a:lnTo>
                  <a:pt x="2932389" y="1367798"/>
                </a:lnTo>
                <a:lnTo>
                  <a:pt x="2928319" y="1337402"/>
                </a:lnTo>
                <a:lnTo>
                  <a:pt x="2923685" y="1317138"/>
                </a:lnTo>
                <a:lnTo>
                  <a:pt x="2918486" y="1286743"/>
                </a:lnTo>
                <a:lnTo>
                  <a:pt x="2912722" y="1256347"/>
                </a:lnTo>
                <a:lnTo>
                  <a:pt x="2906394" y="1236084"/>
                </a:lnTo>
                <a:lnTo>
                  <a:pt x="2899501" y="1205688"/>
                </a:lnTo>
                <a:lnTo>
                  <a:pt x="2892043" y="1185425"/>
                </a:lnTo>
                <a:lnTo>
                  <a:pt x="2884022" y="1155029"/>
                </a:lnTo>
                <a:lnTo>
                  <a:pt x="2875435" y="1124634"/>
                </a:lnTo>
                <a:lnTo>
                  <a:pt x="2866285" y="1104370"/>
                </a:lnTo>
                <a:lnTo>
                  <a:pt x="2856569" y="1073974"/>
                </a:lnTo>
                <a:lnTo>
                  <a:pt x="2846290" y="1053711"/>
                </a:lnTo>
                <a:lnTo>
                  <a:pt x="2835446" y="1023315"/>
                </a:lnTo>
                <a:lnTo>
                  <a:pt x="2824038" y="1003051"/>
                </a:lnTo>
                <a:lnTo>
                  <a:pt x="2812066" y="972656"/>
                </a:lnTo>
                <a:lnTo>
                  <a:pt x="2799529" y="942260"/>
                </a:lnTo>
                <a:lnTo>
                  <a:pt x="2786429" y="921997"/>
                </a:lnTo>
                <a:lnTo>
                  <a:pt x="2772764" y="891601"/>
                </a:lnTo>
                <a:lnTo>
                  <a:pt x="3084362" y="891601"/>
                </a:lnTo>
                <a:lnTo>
                  <a:pt x="3056101" y="830810"/>
                </a:lnTo>
                <a:lnTo>
                  <a:pt x="3041365" y="800415"/>
                </a:lnTo>
                <a:lnTo>
                  <a:pt x="3026512" y="770019"/>
                </a:lnTo>
                <a:lnTo>
                  <a:pt x="3011542" y="739624"/>
                </a:lnTo>
                <a:lnTo>
                  <a:pt x="2996454" y="719360"/>
                </a:lnTo>
                <a:lnTo>
                  <a:pt x="2981250" y="688965"/>
                </a:lnTo>
                <a:lnTo>
                  <a:pt x="2965930" y="658569"/>
                </a:lnTo>
                <a:lnTo>
                  <a:pt x="2950493" y="628173"/>
                </a:lnTo>
                <a:lnTo>
                  <a:pt x="2940125" y="607910"/>
                </a:lnTo>
                <a:close/>
              </a:path>
              <a:path w="3255644" h="1428750">
                <a:moveTo>
                  <a:pt x="3084362" y="891601"/>
                </a:moveTo>
                <a:lnTo>
                  <a:pt x="2772764" y="891601"/>
                </a:lnTo>
                <a:lnTo>
                  <a:pt x="2791462" y="911865"/>
                </a:lnTo>
                <a:lnTo>
                  <a:pt x="2800898" y="932129"/>
                </a:lnTo>
                <a:lnTo>
                  <a:pt x="2819941" y="952392"/>
                </a:lnTo>
                <a:lnTo>
                  <a:pt x="2829548" y="972656"/>
                </a:lnTo>
                <a:lnTo>
                  <a:pt x="2839213" y="992920"/>
                </a:lnTo>
                <a:lnTo>
                  <a:pt x="2848935" y="1003051"/>
                </a:lnTo>
                <a:lnTo>
                  <a:pt x="2858715" y="1023315"/>
                </a:lnTo>
                <a:lnTo>
                  <a:pt x="2868551" y="1053711"/>
                </a:lnTo>
                <a:lnTo>
                  <a:pt x="2878445" y="1073974"/>
                </a:lnTo>
                <a:lnTo>
                  <a:pt x="2888396" y="1094238"/>
                </a:lnTo>
                <a:lnTo>
                  <a:pt x="2898405" y="1124634"/>
                </a:lnTo>
                <a:lnTo>
                  <a:pt x="2908470" y="1144897"/>
                </a:lnTo>
                <a:lnTo>
                  <a:pt x="2928772" y="1205688"/>
                </a:lnTo>
                <a:lnTo>
                  <a:pt x="2949302" y="1266479"/>
                </a:lnTo>
                <a:lnTo>
                  <a:pt x="2970061" y="1327270"/>
                </a:lnTo>
                <a:lnTo>
                  <a:pt x="2975471" y="1347534"/>
                </a:lnTo>
                <a:lnTo>
                  <a:pt x="2980567" y="1367798"/>
                </a:lnTo>
                <a:lnTo>
                  <a:pt x="2985351" y="1388061"/>
                </a:lnTo>
                <a:lnTo>
                  <a:pt x="2989821" y="1408325"/>
                </a:lnTo>
                <a:lnTo>
                  <a:pt x="2993979" y="1428589"/>
                </a:lnTo>
                <a:lnTo>
                  <a:pt x="3255301" y="1428589"/>
                </a:lnTo>
                <a:lnTo>
                  <a:pt x="3246249" y="1377930"/>
                </a:lnTo>
                <a:lnTo>
                  <a:pt x="3236482" y="1327270"/>
                </a:lnTo>
                <a:lnTo>
                  <a:pt x="3224660" y="1276611"/>
                </a:lnTo>
                <a:lnTo>
                  <a:pt x="3210782" y="1225952"/>
                </a:lnTo>
                <a:lnTo>
                  <a:pt x="3194850" y="1175293"/>
                </a:lnTo>
                <a:lnTo>
                  <a:pt x="3176862" y="1124634"/>
                </a:lnTo>
                <a:lnTo>
                  <a:pt x="3156820" y="1063843"/>
                </a:lnTo>
                <a:lnTo>
                  <a:pt x="3134722" y="1013183"/>
                </a:lnTo>
                <a:lnTo>
                  <a:pt x="3110570" y="952392"/>
                </a:lnTo>
                <a:lnTo>
                  <a:pt x="3084362" y="891601"/>
                </a:lnTo>
                <a:close/>
              </a:path>
              <a:path w="3255644" h="1428750">
                <a:moveTo>
                  <a:pt x="2031319" y="1347534"/>
                </a:moveTo>
                <a:lnTo>
                  <a:pt x="1540399" y="1347534"/>
                </a:lnTo>
                <a:lnTo>
                  <a:pt x="1526287" y="1357666"/>
                </a:lnTo>
                <a:lnTo>
                  <a:pt x="2046375" y="1357666"/>
                </a:lnTo>
                <a:lnTo>
                  <a:pt x="2031319" y="1347534"/>
                </a:lnTo>
                <a:close/>
              </a:path>
              <a:path w="3255644" h="1428750">
                <a:moveTo>
                  <a:pt x="1793481" y="1236084"/>
                </a:moveTo>
                <a:lnTo>
                  <a:pt x="1736661" y="1266479"/>
                </a:lnTo>
                <a:lnTo>
                  <a:pt x="1700503" y="1286743"/>
                </a:lnTo>
                <a:lnTo>
                  <a:pt x="1665723" y="1307007"/>
                </a:lnTo>
                <a:lnTo>
                  <a:pt x="1648850" y="1307007"/>
                </a:lnTo>
                <a:lnTo>
                  <a:pt x="1632322" y="1317138"/>
                </a:lnTo>
                <a:lnTo>
                  <a:pt x="1616138" y="1327270"/>
                </a:lnTo>
                <a:lnTo>
                  <a:pt x="1600300" y="1327270"/>
                </a:lnTo>
                <a:lnTo>
                  <a:pt x="1584807" y="1337402"/>
                </a:lnTo>
                <a:lnTo>
                  <a:pt x="1569659" y="1337402"/>
                </a:lnTo>
                <a:lnTo>
                  <a:pt x="1554856" y="1347534"/>
                </a:lnTo>
                <a:lnTo>
                  <a:pt x="2016080" y="1347534"/>
                </a:lnTo>
                <a:lnTo>
                  <a:pt x="1985027" y="1327270"/>
                </a:lnTo>
                <a:lnTo>
                  <a:pt x="1969199" y="1317138"/>
                </a:lnTo>
                <a:lnTo>
                  <a:pt x="1953161" y="1317138"/>
                </a:lnTo>
                <a:lnTo>
                  <a:pt x="1932050" y="1307007"/>
                </a:lnTo>
                <a:lnTo>
                  <a:pt x="1899324" y="1286743"/>
                </a:lnTo>
                <a:lnTo>
                  <a:pt x="1865323" y="1266479"/>
                </a:lnTo>
                <a:lnTo>
                  <a:pt x="1830043" y="1246216"/>
                </a:lnTo>
                <a:lnTo>
                  <a:pt x="1793481" y="1236084"/>
                </a:lnTo>
                <a:close/>
              </a:path>
              <a:path w="3255644" h="1428750">
                <a:moveTo>
                  <a:pt x="1378749" y="1327270"/>
                </a:moveTo>
                <a:lnTo>
                  <a:pt x="1195038" y="1327270"/>
                </a:lnTo>
                <a:lnTo>
                  <a:pt x="1212686" y="1337402"/>
                </a:lnTo>
                <a:lnTo>
                  <a:pt x="1359602" y="1337402"/>
                </a:lnTo>
                <a:lnTo>
                  <a:pt x="1378749" y="1327270"/>
                </a:lnTo>
                <a:close/>
              </a:path>
              <a:path w="3255644" h="1428750">
                <a:moveTo>
                  <a:pt x="143929" y="830810"/>
                </a:moveTo>
                <a:lnTo>
                  <a:pt x="121282" y="830810"/>
                </a:lnTo>
                <a:lnTo>
                  <a:pt x="133335" y="840942"/>
                </a:lnTo>
                <a:lnTo>
                  <a:pt x="145163" y="851074"/>
                </a:lnTo>
                <a:lnTo>
                  <a:pt x="156766" y="871338"/>
                </a:lnTo>
                <a:lnTo>
                  <a:pt x="168144" y="881469"/>
                </a:lnTo>
                <a:lnTo>
                  <a:pt x="179297" y="891601"/>
                </a:lnTo>
                <a:lnTo>
                  <a:pt x="211405" y="921997"/>
                </a:lnTo>
                <a:lnTo>
                  <a:pt x="241485" y="952392"/>
                </a:lnTo>
                <a:lnTo>
                  <a:pt x="269539" y="982788"/>
                </a:lnTo>
                <a:lnTo>
                  <a:pt x="278439" y="992920"/>
                </a:lnTo>
                <a:lnTo>
                  <a:pt x="287114" y="992920"/>
                </a:lnTo>
                <a:lnTo>
                  <a:pt x="295564" y="1003051"/>
                </a:lnTo>
                <a:lnTo>
                  <a:pt x="303789" y="1013183"/>
                </a:lnTo>
                <a:lnTo>
                  <a:pt x="311788" y="1023315"/>
                </a:lnTo>
                <a:lnTo>
                  <a:pt x="327508" y="1033447"/>
                </a:lnTo>
                <a:lnTo>
                  <a:pt x="335747" y="1043579"/>
                </a:lnTo>
                <a:lnTo>
                  <a:pt x="344280" y="1053711"/>
                </a:lnTo>
                <a:lnTo>
                  <a:pt x="353105" y="1063843"/>
                </a:lnTo>
                <a:lnTo>
                  <a:pt x="362221" y="1063843"/>
                </a:lnTo>
                <a:lnTo>
                  <a:pt x="371626" y="1073974"/>
                </a:lnTo>
                <a:lnTo>
                  <a:pt x="401569" y="1104370"/>
                </a:lnTo>
                <a:lnTo>
                  <a:pt x="422958" y="1124634"/>
                </a:lnTo>
                <a:lnTo>
                  <a:pt x="434077" y="1124634"/>
                </a:lnTo>
                <a:lnTo>
                  <a:pt x="445477" y="1134765"/>
                </a:lnTo>
                <a:lnTo>
                  <a:pt x="457158" y="1144897"/>
                </a:lnTo>
                <a:lnTo>
                  <a:pt x="469118" y="1155029"/>
                </a:lnTo>
                <a:lnTo>
                  <a:pt x="481357" y="1165161"/>
                </a:lnTo>
                <a:lnTo>
                  <a:pt x="506663" y="1195556"/>
                </a:lnTo>
                <a:lnTo>
                  <a:pt x="533068" y="1215820"/>
                </a:lnTo>
                <a:lnTo>
                  <a:pt x="518862" y="1215820"/>
                </a:lnTo>
                <a:lnTo>
                  <a:pt x="509457" y="1225952"/>
                </a:lnTo>
                <a:lnTo>
                  <a:pt x="1679520" y="1225952"/>
                </a:lnTo>
                <a:lnTo>
                  <a:pt x="1692181" y="1215820"/>
                </a:lnTo>
                <a:lnTo>
                  <a:pt x="1705109" y="1205688"/>
                </a:lnTo>
                <a:lnTo>
                  <a:pt x="1718303" y="1195556"/>
                </a:lnTo>
                <a:lnTo>
                  <a:pt x="1165618" y="952392"/>
                </a:lnTo>
                <a:lnTo>
                  <a:pt x="1118545" y="942260"/>
                </a:lnTo>
                <a:lnTo>
                  <a:pt x="976388" y="881469"/>
                </a:lnTo>
                <a:lnTo>
                  <a:pt x="928689" y="871338"/>
                </a:lnTo>
                <a:lnTo>
                  <a:pt x="856828" y="840942"/>
                </a:lnTo>
                <a:lnTo>
                  <a:pt x="155772" y="840942"/>
                </a:lnTo>
                <a:lnTo>
                  <a:pt x="143929" y="830810"/>
                </a:lnTo>
                <a:close/>
              </a:path>
              <a:path w="3255644" h="1428750">
                <a:moveTo>
                  <a:pt x="730196" y="121582"/>
                </a:moveTo>
                <a:lnTo>
                  <a:pt x="558669" y="121582"/>
                </a:lnTo>
                <a:lnTo>
                  <a:pt x="568231" y="131713"/>
                </a:lnTo>
                <a:lnTo>
                  <a:pt x="577330" y="141845"/>
                </a:lnTo>
                <a:lnTo>
                  <a:pt x="585970" y="162109"/>
                </a:lnTo>
                <a:lnTo>
                  <a:pt x="594154" y="172241"/>
                </a:lnTo>
                <a:lnTo>
                  <a:pt x="601885" y="182373"/>
                </a:lnTo>
                <a:lnTo>
                  <a:pt x="628360" y="222900"/>
                </a:lnTo>
                <a:lnTo>
                  <a:pt x="647880" y="263427"/>
                </a:lnTo>
                <a:lnTo>
                  <a:pt x="651699" y="263427"/>
                </a:lnTo>
                <a:lnTo>
                  <a:pt x="656766" y="273559"/>
                </a:lnTo>
                <a:lnTo>
                  <a:pt x="661515" y="293823"/>
                </a:lnTo>
                <a:lnTo>
                  <a:pt x="665944" y="303955"/>
                </a:lnTo>
                <a:lnTo>
                  <a:pt x="670053" y="314086"/>
                </a:lnTo>
                <a:lnTo>
                  <a:pt x="673841" y="324218"/>
                </a:lnTo>
                <a:lnTo>
                  <a:pt x="677308" y="334350"/>
                </a:lnTo>
                <a:lnTo>
                  <a:pt x="680452" y="354614"/>
                </a:lnTo>
                <a:lnTo>
                  <a:pt x="683272" y="364746"/>
                </a:lnTo>
                <a:lnTo>
                  <a:pt x="685767" y="374878"/>
                </a:lnTo>
                <a:lnTo>
                  <a:pt x="64116" y="374878"/>
                </a:lnTo>
                <a:lnTo>
                  <a:pt x="43181" y="385009"/>
                </a:lnTo>
                <a:lnTo>
                  <a:pt x="21809" y="385009"/>
                </a:lnTo>
                <a:lnTo>
                  <a:pt x="0" y="395141"/>
                </a:lnTo>
                <a:lnTo>
                  <a:pt x="14199" y="415405"/>
                </a:lnTo>
                <a:lnTo>
                  <a:pt x="21257" y="435669"/>
                </a:lnTo>
                <a:lnTo>
                  <a:pt x="63016" y="496460"/>
                </a:lnTo>
                <a:lnTo>
                  <a:pt x="103771" y="557251"/>
                </a:lnTo>
                <a:lnTo>
                  <a:pt x="129914" y="597778"/>
                </a:lnTo>
                <a:lnTo>
                  <a:pt x="136377" y="607910"/>
                </a:lnTo>
                <a:lnTo>
                  <a:pt x="143164" y="618042"/>
                </a:lnTo>
                <a:lnTo>
                  <a:pt x="150275" y="618042"/>
                </a:lnTo>
                <a:lnTo>
                  <a:pt x="157708" y="628173"/>
                </a:lnTo>
                <a:lnTo>
                  <a:pt x="181943" y="658569"/>
                </a:lnTo>
                <a:lnTo>
                  <a:pt x="209074" y="688965"/>
                </a:lnTo>
                <a:lnTo>
                  <a:pt x="239092" y="719360"/>
                </a:lnTo>
                <a:lnTo>
                  <a:pt x="271988" y="749756"/>
                </a:lnTo>
                <a:lnTo>
                  <a:pt x="307754" y="780151"/>
                </a:lnTo>
                <a:lnTo>
                  <a:pt x="302276" y="780151"/>
                </a:lnTo>
                <a:lnTo>
                  <a:pt x="295451" y="790283"/>
                </a:lnTo>
                <a:lnTo>
                  <a:pt x="287171" y="800415"/>
                </a:lnTo>
                <a:lnTo>
                  <a:pt x="277329" y="810547"/>
                </a:lnTo>
                <a:lnTo>
                  <a:pt x="265817" y="810547"/>
                </a:lnTo>
                <a:lnTo>
                  <a:pt x="252527" y="820678"/>
                </a:lnTo>
                <a:lnTo>
                  <a:pt x="784654" y="820678"/>
                </a:lnTo>
                <a:lnTo>
                  <a:pt x="899165" y="840942"/>
                </a:lnTo>
                <a:lnTo>
                  <a:pt x="956207" y="861206"/>
                </a:lnTo>
                <a:lnTo>
                  <a:pt x="1013108" y="871338"/>
                </a:lnTo>
                <a:lnTo>
                  <a:pt x="1069867" y="891601"/>
                </a:lnTo>
                <a:lnTo>
                  <a:pt x="1126483" y="901733"/>
                </a:lnTo>
                <a:lnTo>
                  <a:pt x="1182958" y="921997"/>
                </a:lnTo>
                <a:lnTo>
                  <a:pt x="1239291" y="932129"/>
                </a:lnTo>
                <a:lnTo>
                  <a:pt x="1351532" y="972656"/>
                </a:lnTo>
                <a:lnTo>
                  <a:pt x="1407439" y="982788"/>
                </a:lnTo>
                <a:lnTo>
                  <a:pt x="1904222" y="1165161"/>
                </a:lnTo>
                <a:lnTo>
                  <a:pt x="1902420" y="1144897"/>
                </a:lnTo>
                <a:lnTo>
                  <a:pt x="1900536" y="1124634"/>
                </a:lnTo>
                <a:lnTo>
                  <a:pt x="1898571" y="1104370"/>
                </a:lnTo>
                <a:lnTo>
                  <a:pt x="1896525" y="1084106"/>
                </a:lnTo>
                <a:lnTo>
                  <a:pt x="1894397" y="1073974"/>
                </a:lnTo>
                <a:lnTo>
                  <a:pt x="1892188" y="1053711"/>
                </a:lnTo>
                <a:lnTo>
                  <a:pt x="1889898" y="1043579"/>
                </a:lnTo>
                <a:lnTo>
                  <a:pt x="1887528" y="1023315"/>
                </a:lnTo>
                <a:lnTo>
                  <a:pt x="1885076" y="1013183"/>
                </a:lnTo>
                <a:lnTo>
                  <a:pt x="1882544" y="992920"/>
                </a:lnTo>
                <a:lnTo>
                  <a:pt x="1879931" y="982788"/>
                </a:lnTo>
                <a:lnTo>
                  <a:pt x="1877237" y="962524"/>
                </a:lnTo>
                <a:lnTo>
                  <a:pt x="1865660" y="921997"/>
                </a:lnTo>
                <a:lnTo>
                  <a:pt x="1852803" y="881469"/>
                </a:lnTo>
                <a:lnTo>
                  <a:pt x="1843473" y="851074"/>
                </a:lnTo>
                <a:lnTo>
                  <a:pt x="1833825" y="830810"/>
                </a:lnTo>
                <a:lnTo>
                  <a:pt x="1823858" y="800415"/>
                </a:lnTo>
                <a:lnTo>
                  <a:pt x="1813572" y="780151"/>
                </a:lnTo>
                <a:lnTo>
                  <a:pt x="1792043" y="729492"/>
                </a:lnTo>
                <a:lnTo>
                  <a:pt x="1769239" y="688965"/>
                </a:lnTo>
                <a:lnTo>
                  <a:pt x="1757358" y="668701"/>
                </a:lnTo>
                <a:lnTo>
                  <a:pt x="1745159" y="638305"/>
                </a:lnTo>
                <a:lnTo>
                  <a:pt x="1719802" y="597778"/>
                </a:lnTo>
                <a:lnTo>
                  <a:pt x="1693169" y="557251"/>
                </a:lnTo>
                <a:lnTo>
                  <a:pt x="1665259" y="526855"/>
                </a:lnTo>
                <a:lnTo>
                  <a:pt x="1650825" y="506591"/>
                </a:lnTo>
                <a:lnTo>
                  <a:pt x="1636071" y="486328"/>
                </a:lnTo>
                <a:lnTo>
                  <a:pt x="1620999" y="466064"/>
                </a:lnTo>
                <a:lnTo>
                  <a:pt x="1605606" y="445800"/>
                </a:lnTo>
                <a:lnTo>
                  <a:pt x="2664526" y="445800"/>
                </a:lnTo>
                <a:lnTo>
                  <a:pt x="2658917" y="435669"/>
                </a:lnTo>
                <a:lnTo>
                  <a:pt x="2648059" y="425537"/>
                </a:lnTo>
                <a:lnTo>
                  <a:pt x="2637563" y="415405"/>
                </a:lnTo>
                <a:lnTo>
                  <a:pt x="2627428" y="405273"/>
                </a:lnTo>
                <a:lnTo>
                  <a:pt x="2617654" y="385009"/>
                </a:lnTo>
                <a:lnTo>
                  <a:pt x="2608242" y="374878"/>
                </a:lnTo>
                <a:lnTo>
                  <a:pt x="2599191" y="364746"/>
                </a:lnTo>
                <a:lnTo>
                  <a:pt x="2590502" y="354614"/>
                </a:lnTo>
                <a:lnTo>
                  <a:pt x="2582175" y="344482"/>
                </a:lnTo>
                <a:lnTo>
                  <a:pt x="2574210" y="344482"/>
                </a:lnTo>
                <a:lnTo>
                  <a:pt x="2566607" y="334350"/>
                </a:lnTo>
                <a:lnTo>
                  <a:pt x="2559367" y="324218"/>
                </a:lnTo>
                <a:lnTo>
                  <a:pt x="2552488" y="314086"/>
                </a:lnTo>
                <a:lnTo>
                  <a:pt x="2545973" y="303955"/>
                </a:lnTo>
                <a:lnTo>
                  <a:pt x="2539259" y="303955"/>
                </a:lnTo>
                <a:lnTo>
                  <a:pt x="2531802" y="293823"/>
                </a:lnTo>
                <a:lnTo>
                  <a:pt x="2523603" y="283691"/>
                </a:lnTo>
                <a:lnTo>
                  <a:pt x="2301846" y="283691"/>
                </a:lnTo>
                <a:lnTo>
                  <a:pt x="2267126" y="263427"/>
                </a:lnTo>
                <a:lnTo>
                  <a:pt x="2250178" y="253295"/>
                </a:lnTo>
                <a:lnTo>
                  <a:pt x="1120909" y="253295"/>
                </a:lnTo>
                <a:lnTo>
                  <a:pt x="1104030" y="243164"/>
                </a:lnTo>
                <a:lnTo>
                  <a:pt x="1087524" y="233032"/>
                </a:lnTo>
                <a:lnTo>
                  <a:pt x="1071390" y="233032"/>
                </a:lnTo>
                <a:lnTo>
                  <a:pt x="1055630" y="222900"/>
                </a:lnTo>
                <a:lnTo>
                  <a:pt x="1040242" y="212768"/>
                </a:lnTo>
                <a:lnTo>
                  <a:pt x="1025227" y="202636"/>
                </a:lnTo>
                <a:lnTo>
                  <a:pt x="1010585" y="202636"/>
                </a:lnTo>
                <a:lnTo>
                  <a:pt x="996316" y="192504"/>
                </a:lnTo>
                <a:lnTo>
                  <a:pt x="982421" y="182373"/>
                </a:lnTo>
                <a:lnTo>
                  <a:pt x="968898" y="182373"/>
                </a:lnTo>
                <a:lnTo>
                  <a:pt x="955748" y="172241"/>
                </a:lnTo>
                <a:lnTo>
                  <a:pt x="942971" y="172241"/>
                </a:lnTo>
                <a:lnTo>
                  <a:pt x="930567" y="162109"/>
                </a:lnTo>
                <a:lnTo>
                  <a:pt x="906879" y="162109"/>
                </a:lnTo>
                <a:lnTo>
                  <a:pt x="895595" y="151977"/>
                </a:lnTo>
                <a:lnTo>
                  <a:pt x="874145" y="151977"/>
                </a:lnTo>
                <a:lnTo>
                  <a:pt x="863980" y="141845"/>
                </a:lnTo>
                <a:lnTo>
                  <a:pt x="833510" y="141845"/>
                </a:lnTo>
                <a:lnTo>
                  <a:pt x="822375" y="131713"/>
                </a:lnTo>
                <a:lnTo>
                  <a:pt x="744843" y="131713"/>
                </a:lnTo>
                <a:lnTo>
                  <a:pt x="730196" y="121582"/>
                </a:lnTo>
                <a:close/>
              </a:path>
              <a:path w="3255644" h="1428750">
                <a:moveTo>
                  <a:pt x="784654" y="820678"/>
                </a:moveTo>
                <a:lnTo>
                  <a:pt x="237351" y="820678"/>
                </a:lnTo>
                <a:lnTo>
                  <a:pt x="220181" y="830810"/>
                </a:lnTo>
                <a:lnTo>
                  <a:pt x="180497" y="830810"/>
                </a:lnTo>
                <a:lnTo>
                  <a:pt x="167961" y="840942"/>
                </a:lnTo>
                <a:lnTo>
                  <a:pt x="856828" y="840942"/>
                </a:lnTo>
                <a:lnTo>
                  <a:pt x="832822" y="830810"/>
                </a:lnTo>
                <a:lnTo>
                  <a:pt x="784654" y="820678"/>
                </a:lnTo>
                <a:close/>
              </a:path>
              <a:path w="3255644" h="1428750">
                <a:moveTo>
                  <a:pt x="2739385" y="293823"/>
                </a:moveTo>
                <a:lnTo>
                  <a:pt x="2748152" y="334350"/>
                </a:lnTo>
                <a:lnTo>
                  <a:pt x="2751902" y="364746"/>
                </a:lnTo>
                <a:lnTo>
                  <a:pt x="2753631" y="374878"/>
                </a:lnTo>
                <a:lnTo>
                  <a:pt x="2755267" y="385009"/>
                </a:lnTo>
                <a:lnTo>
                  <a:pt x="2756813" y="405273"/>
                </a:lnTo>
                <a:lnTo>
                  <a:pt x="2758272" y="415405"/>
                </a:lnTo>
                <a:lnTo>
                  <a:pt x="2759241" y="425537"/>
                </a:lnTo>
                <a:lnTo>
                  <a:pt x="2759701" y="445800"/>
                </a:lnTo>
                <a:lnTo>
                  <a:pt x="2759652" y="455932"/>
                </a:lnTo>
                <a:lnTo>
                  <a:pt x="2759093" y="466064"/>
                </a:lnTo>
                <a:lnTo>
                  <a:pt x="2758025" y="486328"/>
                </a:lnTo>
                <a:lnTo>
                  <a:pt x="2756446" y="496460"/>
                </a:lnTo>
                <a:lnTo>
                  <a:pt x="2754357" y="506591"/>
                </a:lnTo>
                <a:lnTo>
                  <a:pt x="2751757" y="516723"/>
                </a:lnTo>
                <a:lnTo>
                  <a:pt x="2748646" y="526855"/>
                </a:lnTo>
                <a:lnTo>
                  <a:pt x="2745023" y="547119"/>
                </a:lnTo>
                <a:lnTo>
                  <a:pt x="2903489" y="547119"/>
                </a:lnTo>
                <a:lnTo>
                  <a:pt x="2887591" y="516723"/>
                </a:lnTo>
                <a:lnTo>
                  <a:pt x="2871578" y="486328"/>
                </a:lnTo>
                <a:lnTo>
                  <a:pt x="2855451" y="466064"/>
                </a:lnTo>
                <a:lnTo>
                  <a:pt x="2839210" y="435669"/>
                </a:lnTo>
                <a:lnTo>
                  <a:pt x="2822855" y="415405"/>
                </a:lnTo>
                <a:lnTo>
                  <a:pt x="2806387" y="385009"/>
                </a:lnTo>
                <a:lnTo>
                  <a:pt x="2789805" y="364746"/>
                </a:lnTo>
                <a:lnTo>
                  <a:pt x="2773111" y="334350"/>
                </a:lnTo>
                <a:lnTo>
                  <a:pt x="2739385" y="293823"/>
                </a:lnTo>
                <a:close/>
              </a:path>
              <a:path w="3255644" h="1428750">
                <a:moveTo>
                  <a:pt x="646305" y="364746"/>
                </a:moveTo>
                <a:lnTo>
                  <a:pt x="104666" y="364746"/>
                </a:lnTo>
                <a:lnTo>
                  <a:pt x="84612" y="374878"/>
                </a:lnTo>
                <a:lnTo>
                  <a:pt x="665868" y="374878"/>
                </a:lnTo>
                <a:lnTo>
                  <a:pt x="646305" y="364746"/>
                </a:lnTo>
                <a:close/>
              </a:path>
              <a:path w="3255644" h="1428750">
                <a:moveTo>
                  <a:pt x="589633" y="354614"/>
                </a:moveTo>
                <a:lnTo>
                  <a:pt x="162171" y="354614"/>
                </a:lnTo>
                <a:lnTo>
                  <a:pt x="143448" y="364746"/>
                </a:lnTo>
                <a:lnTo>
                  <a:pt x="608187" y="364746"/>
                </a:lnTo>
                <a:lnTo>
                  <a:pt x="589633" y="354614"/>
                </a:lnTo>
                <a:close/>
              </a:path>
              <a:path w="3255644" h="1428750">
                <a:moveTo>
                  <a:pt x="518771" y="344482"/>
                </a:moveTo>
                <a:lnTo>
                  <a:pt x="215654" y="344482"/>
                </a:lnTo>
                <a:lnTo>
                  <a:pt x="198276" y="354614"/>
                </a:lnTo>
                <a:lnTo>
                  <a:pt x="535983" y="354614"/>
                </a:lnTo>
                <a:lnTo>
                  <a:pt x="518771" y="344482"/>
                </a:lnTo>
                <a:close/>
              </a:path>
              <a:path w="3255644" h="1428750">
                <a:moveTo>
                  <a:pt x="437745" y="334350"/>
                </a:moveTo>
                <a:lnTo>
                  <a:pt x="280642" y="334350"/>
                </a:lnTo>
                <a:lnTo>
                  <a:pt x="265077" y="344482"/>
                </a:lnTo>
                <a:lnTo>
                  <a:pt x="453279" y="344482"/>
                </a:lnTo>
                <a:lnTo>
                  <a:pt x="437745" y="334350"/>
                </a:lnTo>
                <a:close/>
              </a:path>
              <a:path w="3255644" h="1428750">
                <a:moveTo>
                  <a:pt x="2272020" y="91186"/>
                </a:moveTo>
                <a:lnTo>
                  <a:pt x="2287171" y="192504"/>
                </a:lnTo>
                <a:lnTo>
                  <a:pt x="2289102" y="212768"/>
                </a:lnTo>
                <a:lnTo>
                  <a:pt x="2291088" y="222900"/>
                </a:lnTo>
                <a:lnTo>
                  <a:pt x="2293129" y="233032"/>
                </a:lnTo>
                <a:lnTo>
                  <a:pt x="2295225" y="253295"/>
                </a:lnTo>
                <a:lnTo>
                  <a:pt x="2297377" y="263427"/>
                </a:lnTo>
                <a:lnTo>
                  <a:pt x="2299584" y="273559"/>
                </a:lnTo>
                <a:lnTo>
                  <a:pt x="2301846" y="283691"/>
                </a:lnTo>
                <a:lnTo>
                  <a:pt x="2523603" y="283691"/>
                </a:lnTo>
                <a:lnTo>
                  <a:pt x="2514664" y="273559"/>
                </a:lnTo>
                <a:lnTo>
                  <a:pt x="2504985" y="273559"/>
                </a:lnTo>
                <a:lnTo>
                  <a:pt x="2494569" y="263427"/>
                </a:lnTo>
                <a:lnTo>
                  <a:pt x="2458908" y="233032"/>
                </a:lnTo>
                <a:lnTo>
                  <a:pt x="2416654" y="202636"/>
                </a:lnTo>
                <a:lnTo>
                  <a:pt x="2401111" y="182373"/>
                </a:lnTo>
                <a:lnTo>
                  <a:pt x="2384840" y="172241"/>
                </a:lnTo>
                <a:lnTo>
                  <a:pt x="2367844" y="162109"/>
                </a:lnTo>
                <a:lnTo>
                  <a:pt x="2350123" y="151977"/>
                </a:lnTo>
                <a:lnTo>
                  <a:pt x="2331679" y="131713"/>
                </a:lnTo>
                <a:lnTo>
                  <a:pt x="2312513" y="121582"/>
                </a:lnTo>
                <a:lnTo>
                  <a:pt x="2292626" y="111450"/>
                </a:lnTo>
                <a:lnTo>
                  <a:pt x="2272020" y="91186"/>
                </a:lnTo>
                <a:close/>
              </a:path>
              <a:path w="3255644" h="1428750">
                <a:moveTo>
                  <a:pt x="1070869" y="60791"/>
                </a:moveTo>
                <a:lnTo>
                  <a:pt x="1044522" y="60791"/>
                </a:lnTo>
                <a:lnTo>
                  <a:pt x="1051687" y="70922"/>
                </a:lnTo>
                <a:lnTo>
                  <a:pt x="1058638" y="81054"/>
                </a:lnTo>
                <a:lnTo>
                  <a:pt x="1084618" y="121582"/>
                </a:lnTo>
                <a:lnTo>
                  <a:pt x="1096729" y="151977"/>
                </a:lnTo>
                <a:lnTo>
                  <a:pt x="1102619" y="162109"/>
                </a:lnTo>
                <a:lnTo>
                  <a:pt x="1108419" y="172241"/>
                </a:lnTo>
                <a:lnTo>
                  <a:pt x="1114003" y="182373"/>
                </a:lnTo>
                <a:lnTo>
                  <a:pt x="1118321" y="202636"/>
                </a:lnTo>
                <a:lnTo>
                  <a:pt x="1121374" y="212768"/>
                </a:lnTo>
                <a:lnTo>
                  <a:pt x="1123159" y="222900"/>
                </a:lnTo>
                <a:lnTo>
                  <a:pt x="1123677" y="233032"/>
                </a:lnTo>
                <a:lnTo>
                  <a:pt x="1122928" y="243164"/>
                </a:lnTo>
                <a:lnTo>
                  <a:pt x="1120909" y="253295"/>
                </a:lnTo>
                <a:lnTo>
                  <a:pt x="2250178" y="253295"/>
                </a:lnTo>
                <a:lnTo>
                  <a:pt x="2233506" y="243164"/>
                </a:lnTo>
                <a:lnTo>
                  <a:pt x="1818061" y="243164"/>
                </a:lnTo>
                <a:lnTo>
                  <a:pt x="1775032" y="222900"/>
                </a:lnTo>
                <a:lnTo>
                  <a:pt x="1733504" y="202636"/>
                </a:lnTo>
                <a:lnTo>
                  <a:pt x="1693476" y="182373"/>
                </a:lnTo>
                <a:lnTo>
                  <a:pt x="1674025" y="182373"/>
                </a:lnTo>
                <a:lnTo>
                  <a:pt x="1654949" y="172241"/>
                </a:lnTo>
                <a:lnTo>
                  <a:pt x="1636249" y="162109"/>
                </a:lnTo>
                <a:lnTo>
                  <a:pt x="1617924" y="151977"/>
                </a:lnTo>
                <a:lnTo>
                  <a:pt x="1599975" y="151977"/>
                </a:lnTo>
                <a:lnTo>
                  <a:pt x="1582401" y="141845"/>
                </a:lnTo>
                <a:lnTo>
                  <a:pt x="1565203" y="141845"/>
                </a:lnTo>
                <a:lnTo>
                  <a:pt x="1548381" y="131713"/>
                </a:lnTo>
                <a:lnTo>
                  <a:pt x="1531935" y="131713"/>
                </a:lnTo>
                <a:lnTo>
                  <a:pt x="1515864" y="121582"/>
                </a:lnTo>
                <a:lnTo>
                  <a:pt x="1484851" y="121582"/>
                </a:lnTo>
                <a:lnTo>
                  <a:pt x="1469908" y="111450"/>
                </a:lnTo>
                <a:lnTo>
                  <a:pt x="1440650" y="111450"/>
                </a:lnTo>
                <a:lnTo>
                  <a:pt x="1425339" y="101318"/>
                </a:lnTo>
                <a:lnTo>
                  <a:pt x="1357905" y="101318"/>
                </a:lnTo>
                <a:lnTo>
                  <a:pt x="1339503" y="91186"/>
                </a:lnTo>
                <a:lnTo>
                  <a:pt x="1280606" y="91186"/>
                </a:lnTo>
                <a:lnTo>
                  <a:pt x="1259745" y="81054"/>
                </a:lnTo>
                <a:lnTo>
                  <a:pt x="1193491" y="81054"/>
                </a:lnTo>
                <a:lnTo>
                  <a:pt x="1170184" y="70922"/>
                </a:lnTo>
                <a:lnTo>
                  <a:pt x="1096610" y="70922"/>
                </a:lnTo>
                <a:lnTo>
                  <a:pt x="1070869" y="60791"/>
                </a:lnTo>
                <a:close/>
              </a:path>
              <a:path w="3255644" h="1428750">
                <a:moveTo>
                  <a:pt x="1704302" y="0"/>
                </a:moveTo>
                <a:lnTo>
                  <a:pt x="1710834" y="10131"/>
                </a:lnTo>
                <a:lnTo>
                  <a:pt x="1717176" y="30395"/>
                </a:lnTo>
                <a:lnTo>
                  <a:pt x="1723337" y="40527"/>
                </a:lnTo>
                <a:lnTo>
                  <a:pt x="1746384" y="81054"/>
                </a:lnTo>
                <a:lnTo>
                  <a:pt x="1766588" y="121582"/>
                </a:lnTo>
                <a:lnTo>
                  <a:pt x="1771044" y="131713"/>
                </a:lnTo>
                <a:lnTo>
                  <a:pt x="1775654" y="141845"/>
                </a:lnTo>
                <a:lnTo>
                  <a:pt x="1780416" y="151977"/>
                </a:lnTo>
                <a:lnTo>
                  <a:pt x="1785332" y="162109"/>
                </a:lnTo>
                <a:lnTo>
                  <a:pt x="1790402" y="182373"/>
                </a:lnTo>
                <a:lnTo>
                  <a:pt x="1795625" y="192504"/>
                </a:lnTo>
                <a:lnTo>
                  <a:pt x="1801003" y="202636"/>
                </a:lnTo>
                <a:lnTo>
                  <a:pt x="1806534" y="212768"/>
                </a:lnTo>
                <a:lnTo>
                  <a:pt x="1812220" y="233032"/>
                </a:lnTo>
                <a:lnTo>
                  <a:pt x="1818061" y="243164"/>
                </a:lnTo>
                <a:lnTo>
                  <a:pt x="2233506" y="243164"/>
                </a:lnTo>
                <a:lnTo>
                  <a:pt x="2217108" y="233032"/>
                </a:lnTo>
                <a:lnTo>
                  <a:pt x="2200986" y="222900"/>
                </a:lnTo>
                <a:lnTo>
                  <a:pt x="2154269" y="192504"/>
                </a:lnTo>
                <a:lnTo>
                  <a:pt x="2124499" y="172241"/>
                </a:lnTo>
                <a:lnTo>
                  <a:pt x="2110026" y="172241"/>
                </a:lnTo>
                <a:lnTo>
                  <a:pt x="2095828" y="162109"/>
                </a:lnTo>
                <a:lnTo>
                  <a:pt x="2081905" y="151977"/>
                </a:lnTo>
                <a:lnTo>
                  <a:pt x="2068256" y="141845"/>
                </a:lnTo>
                <a:lnTo>
                  <a:pt x="2054882" y="141845"/>
                </a:lnTo>
                <a:lnTo>
                  <a:pt x="2041783" y="131713"/>
                </a:lnTo>
                <a:lnTo>
                  <a:pt x="2028958" y="121582"/>
                </a:lnTo>
                <a:lnTo>
                  <a:pt x="2016408" y="121582"/>
                </a:lnTo>
                <a:lnTo>
                  <a:pt x="2004132" y="111450"/>
                </a:lnTo>
                <a:lnTo>
                  <a:pt x="1991774" y="111450"/>
                </a:lnTo>
                <a:lnTo>
                  <a:pt x="1979127" y="101318"/>
                </a:lnTo>
                <a:lnTo>
                  <a:pt x="1966192" y="101318"/>
                </a:lnTo>
                <a:lnTo>
                  <a:pt x="1952972" y="91186"/>
                </a:lnTo>
                <a:lnTo>
                  <a:pt x="1939469" y="91186"/>
                </a:lnTo>
                <a:lnTo>
                  <a:pt x="1925685" y="81054"/>
                </a:lnTo>
                <a:lnTo>
                  <a:pt x="1911622" y="70922"/>
                </a:lnTo>
                <a:lnTo>
                  <a:pt x="1897281" y="70922"/>
                </a:lnTo>
                <a:lnTo>
                  <a:pt x="1882666" y="60791"/>
                </a:lnTo>
                <a:lnTo>
                  <a:pt x="1867777" y="60791"/>
                </a:lnTo>
                <a:lnTo>
                  <a:pt x="1852617" y="50659"/>
                </a:lnTo>
                <a:lnTo>
                  <a:pt x="1837187" y="50659"/>
                </a:lnTo>
                <a:lnTo>
                  <a:pt x="1821491" y="40527"/>
                </a:lnTo>
                <a:lnTo>
                  <a:pt x="1805529" y="40527"/>
                </a:lnTo>
                <a:lnTo>
                  <a:pt x="1772818" y="20263"/>
                </a:lnTo>
                <a:lnTo>
                  <a:pt x="1756073" y="20263"/>
                </a:lnTo>
                <a:lnTo>
                  <a:pt x="1739070" y="10131"/>
                </a:lnTo>
                <a:lnTo>
                  <a:pt x="1721813" y="10131"/>
                </a:lnTo>
                <a:lnTo>
                  <a:pt x="1704302" y="0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Rectángulo 20"/>
          <p:cNvSpPr/>
          <p:nvPr/>
        </p:nvSpPr>
        <p:spPr>
          <a:xfrm>
            <a:off x="3524301" y="12638029"/>
            <a:ext cx="131128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 MUCHAS GRACIAS !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82550" y="323850"/>
            <a:ext cx="20193000" cy="32766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object 14"/>
          <p:cNvSpPr txBox="1"/>
          <p:nvPr/>
        </p:nvSpPr>
        <p:spPr>
          <a:xfrm>
            <a:off x="3972219" y="410638"/>
            <a:ext cx="12664967" cy="3199337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5400000" algn="ctr" rotWithShape="0">
              <a:schemeClr val="bg1"/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4700"/>
              </a:lnSpc>
            </a:pPr>
            <a:r>
              <a:rPr lang="es-CO" sz="66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s-CO" sz="6600" b="1" spc="-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"Por </a:t>
            </a:r>
            <a:r>
              <a:rPr lang="es-CO" sz="66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el rescate de nuestra identidad cultural y el manejo ordenado del territorio"</a:t>
            </a:r>
            <a:endParaRPr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574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32" y="2927583"/>
            <a:ext cx="20094667" cy="1143247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1100" rIns="0" bIns="0" rtlCol="0">
            <a:spAutoFit/>
          </a:bodyPr>
          <a:lstStyle/>
          <a:p>
            <a:pPr marL="74930">
              <a:lnSpc>
                <a:spcPct val="100000"/>
              </a:lnSpc>
            </a:pPr>
            <a:r>
              <a:rPr sz="5550" dirty="0"/>
              <a:t>Quién </a:t>
            </a:r>
            <a:r>
              <a:rPr sz="5550" spc="-5" dirty="0"/>
              <a:t>e</a:t>
            </a:r>
            <a:r>
              <a:rPr sz="5550" dirty="0"/>
              <a:t>s</a:t>
            </a:r>
            <a:r>
              <a:rPr sz="5550" spc="5" dirty="0"/>
              <a:t> </a:t>
            </a:r>
            <a:r>
              <a:rPr sz="5550" spc="-5" dirty="0"/>
              <a:t>COCOMASUR?</a:t>
            </a:r>
            <a:endParaRPr sz="55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" t="1612" r="1121" b="1662"/>
          <a:stretch/>
        </p:blipFill>
        <p:spPr>
          <a:xfrm>
            <a:off x="0" y="0"/>
            <a:ext cx="20100925" cy="13963650"/>
          </a:xfrm>
          <a:prstGeom prst="rect">
            <a:avLst/>
          </a:prstGeom>
        </p:spPr>
      </p:pic>
      <p:sp>
        <p:nvSpPr>
          <p:cNvPr id="4" name="object 5"/>
          <p:cNvSpPr/>
          <p:nvPr/>
        </p:nvSpPr>
        <p:spPr>
          <a:xfrm>
            <a:off x="0" y="10910702"/>
            <a:ext cx="2394167" cy="341442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/>
          <p:cNvSpPr/>
          <p:nvPr/>
        </p:nvSpPr>
        <p:spPr>
          <a:xfrm>
            <a:off x="343932" y="12876279"/>
            <a:ext cx="3260090" cy="1449070"/>
          </a:xfrm>
          <a:custGeom>
            <a:avLst/>
            <a:gdLst/>
            <a:ahLst/>
            <a:cxnLst/>
            <a:rect l="l" t="t" r="r" b="b"/>
            <a:pathLst>
              <a:path w="3260090" h="1449069">
                <a:moveTo>
                  <a:pt x="518729" y="283691"/>
                </a:moveTo>
                <a:lnTo>
                  <a:pt x="501748" y="314086"/>
                </a:lnTo>
                <a:lnTo>
                  <a:pt x="484886" y="334350"/>
                </a:lnTo>
                <a:lnTo>
                  <a:pt x="468142" y="364746"/>
                </a:lnTo>
                <a:lnTo>
                  <a:pt x="451517" y="385009"/>
                </a:lnTo>
                <a:lnTo>
                  <a:pt x="435009" y="415405"/>
                </a:lnTo>
                <a:lnTo>
                  <a:pt x="418621" y="435669"/>
                </a:lnTo>
                <a:lnTo>
                  <a:pt x="402350" y="466064"/>
                </a:lnTo>
                <a:lnTo>
                  <a:pt x="386197" y="486328"/>
                </a:lnTo>
                <a:lnTo>
                  <a:pt x="370163" y="516723"/>
                </a:lnTo>
                <a:lnTo>
                  <a:pt x="354247" y="547119"/>
                </a:lnTo>
                <a:lnTo>
                  <a:pt x="338449" y="567382"/>
                </a:lnTo>
                <a:lnTo>
                  <a:pt x="322769" y="597778"/>
                </a:lnTo>
                <a:lnTo>
                  <a:pt x="307208" y="628173"/>
                </a:lnTo>
                <a:lnTo>
                  <a:pt x="291764" y="658569"/>
                </a:lnTo>
                <a:lnTo>
                  <a:pt x="276439" y="688965"/>
                </a:lnTo>
                <a:lnTo>
                  <a:pt x="261231" y="709228"/>
                </a:lnTo>
                <a:lnTo>
                  <a:pt x="231171" y="770019"/>
                </a:lnTo>
                <a:lnTo>
                  <a:pt x="201582" y="830810"/>
                </a:lnTo>
                <a:lnTo>
                  <a:pt x="173320" y="891601"/>
                </a:lnTo>
                <a:lnTo>
                  <a:pt x="147114" y="952392"/>
                </a:lnTo>
                <a:lnTo>
                  <a:pt x="122965" y="1013183"/>
                </a:lnTo>
                <a:lnTo>
                  <a:pt x="100873" y="1063843"/>
                </a:lnTo>
                <a:lnTo>
                  <a:pt x="80840" y="1124634"/>
                </a:lnTo>
                <a:lnTo>
                  <a:pt x="62866" y="1175293"/>
                </a:lnTo>
                <a:lnTo>
                  <a:pt x="46953" y="1225952"/>
                </a:lnTo>
                <a:lnTo>
                  <a:pt x="33102" y="1276611"/>
                </a:lnTo>
                <a:lnTo>
                  <a:pt x="21313" y="1327270"/>
                </a:lnTo>
                <a:lnTo>
                  <a:pt x="11588" y="1377930"/>
                </a:lnTo>
                <a:lnTo>
                  <a:pt x="3928" y="1418457"/>
                </a:lnTo>
                <a:lnTo>
                  <a:pt x="0" y="1448852"/>
                </a:lnTo>
                <a:lnTo>
                  <a:pt x="259874" y="1448852"/>
                </a:lnTo>
                <a:lnTo>
                  <a:pt x="263715" y="1428589"/>
                </a:lnTo>
                <a:lnTo>
                  <a:pt x="267869" y="1408325"/>
                </a:lnTo>
                <a:lnTo>
                  <a:pt x="277118" y="1367798"/>
                </a:lnTo>
                <a:lnTo>
                  <a:pt x="287621" y="1327270"/>
                </a:lnTo>
                <a:lnTo>
                  <a:pt x="298029" y="1296875"/>
                </a:lnTo>
                <a:lnTo>
                  <a:pt x="308380" y="1266479"/>
                </a:lnTo>
                <a:lnTo>
                  <a:pt x="318674" y="1225952"/>
                </a:lnTo>
                <a:lnTo>
                  <a:pt x="328911" y="1195556"/>
                </a:lnTo>
                <a:lnTo>
                  <a:pt x="339091" y="1175293"/>
                </a:lnTo>
                <a:lnTo>
                  <a:pt x="349214" y="1144897"/>
                </a:lnTo>
                <a:lnTo>
                  <a:pt x="359280" y="1114502"/>
                </a:lnTo>
                <a:lnTo>
                  <a:pt x="369289" y="1094238"/>
                </a:lnTo>
                <a:lnTo>
                  <a:pt x="379241" y="1073974"/>
                </a:lnTo>
                <a:lnTo>
                  <a:pt x="389135" y="1043579"/>
                </a:lnTo>
                <a:lnTo>
                  <a:pt x="398972" y="1023315"/>
                </a:lnTo>
                <a:lnTo>
                  <a:pt x="408751" y="1003051"/>
                </a:lnTo>
                <a:lnTo>
                  <a:pt x="418474" y="992920"/>
                </a:lnTo>
                <a:lnTo>
                  <a:pt x="428138" y="972656"/>
                </a:lnTo>
                <a:lnTo>
                  <a:pt x="437746" y="952392"/>
                </a:lnTo>
                <a:lnTo>
                  <a:pt x="447296" y="942260"/>
                </a:lnTo>
                <a:lnTo>
                  <a:pt x="456788" y="921997"/>
                </a:lnTo>
                <a:lnTo>
                  <a:pt x="475599" y="901733"/>
                </a:lnTo>
                <a:lnTo>
                  <a:pt x="484919" y="891601"/>
                </a:lnTo>
                <a:lnTo>
                  <a:pt x="867516" y="891601"/>
                </a:lnTo>
                <a:lnTo>
                  <a:pt x="882610" y="861206"/>
                </a:lnTo>
                <a:lnTo>
                  <a:pt x="897416" y="840942"/>
                </a:lnTo>
                <a:lnTo>
                  <a:pt x="911935" y="810547"/>
                </a:lnTo>
                <a:lnTo>
                  <a:pt x="926166" y="790283"/>
                </a:lnTo>
                <a:lnTo>
                  <a:pt x="940110" y="770019"/>
                </a:lnTo>
                <a:lnTo>
                  <a:pt x="953766" y="749756"/>
                </a:lnTo>
                <a:lnTo>
                  <a:pt x="967134" y="729492"/>
                </a:lnTo>
                <a:lnTo>
                  <a:pt x="980214" y="709228"/>
                </a:lnTo>
                <a:lnTo>
                  <a:pt x="993006" y="699096"/>
                </a:lnTo>
                <a:lnTo>
                  <a:pt x="1005511" y="678833"/>
                </a:lnTo>
                <a:lnTo>
                  <a:pt x="1017728" y="658569"/>
                </a:lnTo>
                <a:lnTo>
                  <a:pt x="1029656" y="648437"/>
                </a:lnTo>
                <a:lnTo>
                  <a:pt x="1041297" y="638305"/>
                </a:lnTo>
                <a:lnTo>
                  <a:pt x="1052649" y="628173"/>
                </a:lnTo>
                <a:lnTo>
                  <a:pt x="1063714" y="618042"/>
                </a:lnTo>
                <a:lnTo>
                  <a:pt x="1074490" y="607910"/>
                </a:lnTo>
                <a:lnTo>
                  <a:pt x="1506727" y="607910"/>
                </a:lnTo>
                <a:lnTo>
                  <a:pt x="1513524" y="597778"/>
                </a:lnTo>
                <a:lnTo>
                  <a:pt x="1526802" y="577514"/>
                </a:lnTo>
                <a:lnTo>
                  <a:pt x="1539765" y="557251"/>
                </a:lnTo>
                <a:lnTo>
                  <a:pt x="1552413" y="547119"/>
                </a:lnTo>
                <a:lnTo>
                  <a:pt x="1558579" y="536987"/>
                </a:lnTo>
                <a:lnTo>
                  <a:pt x="511886" y="536987"/>
                </a:lnTo>
                <a:lnTo>
                  <a:pt x="508596" y="526855"/>
                </a:lnTo>
                <a:lnTo>
                  <a:pt x="505753" y="516723"/>
                </a:lnTo>
                <a:lnTo>
                  <a:pt x="503362" y="506591"/>
                </a:lnTo>
                <a:lnTo>
                  <a:pt x="501427" y="496460"/>
                </a:lnTo>
                <a:lnTo>
                  <a:pt x="499951" y="476196"/>
                </a:lnTo>
                <a:lnTo>
                  <a:pt x="498939" y="466064"/>
                </a:lnTo>
                <a:lnTo>
                  <a:pt x="498394" y="455932"/>
                </a:lnTo>
                <a:lnTo>
                  <a:pt x="498320" y="445800"/>
                </a:lnTo>
                <a:lnTo>
                  <a:pt x="498722" y="425537"/>
                </a:lnTo>
                <a:lnTo>
                  <a:pt x="499602" y="415405"/>
                </a:lnTo>
                <a:lnTo>
                  <a:pt x="500966" y="405273"/>
                </a:lnTo>
                <a:lnTo>
                  <a:pt x="502424" y="385009"/>
                </a:lnTo>
                <a:lnTo>
                  <a:pt x="504011" y="374878"/>
                </a:lnTo>
                <a:lnTo>
                  <a:pt x="505727" y="364746"/>
                </a:lnTo>
                <a:lnTo>
                  <a:pt x="507572" y="344482"/>
                </a:lnTo>
                <a:lnTo>
                  <a:pt x="509545" y="334350"/>
                </a:lnTo>
                <a:lnTo>
                  <a:pt x="511648" y="324218"/>
                </a:lnTo>
                <a:lnTo>
                  <a:pt x="513879" y="314086"/>
                </a:lnTo>
                <a:lnTo>
                  <a:pt x="516240" y="303955"/>
                </a:lnTo>
                <a:lnTo>
                  <a:pt x="518729" y="283691"/>
                </a:lnTo>
                <a:close/>
              </a:path>
              <a:path w="3260090" h="1449069">
                <a:moveTo>
                  <a:pt x="867516" y="891601"/>
                </a:moveTo>
                <a:lnTo>
                  <a:pt x="484919" y="891601"/>
                </a:lnTo>
                <a:lnTo>
                  <a:pt x="471254" y="921997"/>
                </a:lnTo>
                <a:lnTo>
                  <a:pt x="458153" y="942260"/>
                </a:lnTo>
                <a:lnTo>
                  <a:pt x="445617" y="972656"/>
                </a:lnTo>
                <a:lnTo>
                  <a:pt x="433645" y="992920"/>
                </a:lnTo>
                <a:lnTo>
                  <a:pt x="422238" y="1023315"/>
                </a:lnTo>
                <a:lnTo>
                  <a:pt x="411394" y="1053711"/>
                </a:lnTo>
                <a:lnTo>
                  <a:pt x="401115" y="1073974"/>
                </a:lnTo>
                <a:lnTo>
                  <a:pt x="391401" y="1104370"/>
                </a:lnTo>
                <a:lnTo>
                  <a:pt x="382251" y="1124634"/>
                </a:lnTo>
                <a:lnTo>
                  <a:pt x="373665" y="1155029"/>
                </a:lnTo>
                <a:lnTo>
                  <a:pt x="365643" y="1185425"/>
                </a:lnTo>
                <a:lnTo>
                  <a:pt x="358186" y="1205688"/>
                </a:lnTo>
                <a:lnTo>
                  <a:pt x="351293" y="1236084"/>
                </a:lnTo>
                <a:lnTo>
                  <a:pt x="344965" y="1256347"/>
                </a:lnTo>
                <a:lnTo>
                  <a:pt x="339201" y="1286743"/>
                </a:lnTo>
                <a:lnTo>
                  <a:pt x="334002" y="1307007"/>
                </a:lnTo>
                <a:lnTo>
                  <a:pt x="329367" y="1337402"/>
                </a:lnTo>
                <a:lnTo>
                  <a:pt x="325296" y="1367798"/>
                </a:lnTo>
                <a:lnTo>
                  <a:pt x="321790" y="1388061"/>
                </a:lnTo>
                <a:lnTo>
                  <a:pt x="318848" y="1418457"/>
                </a:lnTo>
                <a:lnTo>
                  <a:pt x="315383" y="1448852"/>
                </a:lnTo>
                <a:lnTo>
                  <a:pt x="707070" y="1448852"/>
                </a:lnTo>
                <a:lnTo>
                  <a:pt x="708593" y="1428589"/>
                </a:lnTo>
                <a:lnTo>
                  <a:pt x="711015" y="1398193"/>
                </a:lnTo>
                <a:lnTo>
                  <a:pt x="713777" y="1367798"/>
                </a:lnTo>
                <a:lnTo>
                  <a:pt x="716879" y="1347534"/>
                </a:lnTo>
                <a:lnTo>
                  <a:pt x="720322" y="1317138"/>
                </a:lnTo>
                <a:lnTo>
                  <a:pt x="724104" y="1286743"/>
                </a:lnTo>
                <a:lnTo>
                  <a:pt x="728228" y="1266479"/>
                </a:lnTo>
                <a:lnTo>
                  <a:pt x="732691" y="1236084"/>
                </a:lnTo>
                <a:lnTo>
                  <a:pt x="737495" y="1215820"/>
                </a:lnTo>
                <a:lnTo>
                  <a:pt x="742640" y="1185425"/>
                </a:lnTo>
                <a:lnTo>
                  <a:pt x="748125" y="1165161"/>
                </a:lnTo>
                <a:lnTo>
                  <a:pt x="760116" y="1124634"/>
                </a:lnTo>
                <a:lnTo>
                  <a:pt x="773469" y="1084106"/>
                </a:lnTo>
                <a:lnTo>
                  <a:pt x="788185" y="1043579"/>
                </a:lnTo>
                <a:lnTo>
                  <a:pt x="804264" y="1003051"/>
                </a:lnTo>
                <a:lnTo>
                  <a:pt x="820508" y="972656"/>
                </a:lnTo>
                <a:lnTo>
                  <a:pt x="836465" y="942260"/>
                </a:lnTo>
                <a:lnTo>
                  <a:pt x="852134" y="921997"/>
                </a:lnTo>
                <a:lnTo>
                  <a:pt x="867516" y="891601"/>
                </a:lnTo>
                <a:close/>
              </a:path>
              <a:path w="3260090" h="1449069">
                <a:moveTo>
                  <a:pt x="1731309" y="1347534"/>
                </a:moveTo>
                <a:lnTo>
                  <a:pt x="1222506" y="1347534"/>
                </a:lnTo>
                <a:lnTo>
                  <a:pt x="1193918" y="1367798"/>
                </a:lnTo>
                <a:lnTo>
                  <a:pt x="1179744" y="1367798"/>
                </a:lnTo>
                <a:lnTo>
                  <a:pt x="1137699" y="1398193"/>
                </a:lnTo>
                <a:lnTo>
                  <a:pt x="1123843" y="1398193"/>
                </a:lnTo>
                <a:lnTo>
                  <a:pt x="1096370" y="1418457"/>
                </a:lnTo>
                <a:lnTo>
                  <a:pt x="1082753" y="1418457"/>
                </a:lnTo>
                <a:lnTo>
                  <a:pt x="1055757" y="1438721"/>
                </a:lnTo>
                <a:lnTo>
                  <a:pt x="1042378" y="1438721"/>
                </a:lnTo>
                <a:lnTo>
                  <a:pt x="1029078" y="1448852"/>
                </a:lnTo>
                <a:lnTo>
                  <a:pt x="2715008" y="1448852"/>
                </a:lnTo>
                <a:lnTo>
                  <a:pt x="2726951" y="1438721"/>
                </a:lnTo>
                <a:lnTo>
                  <a:pt x="2739323" y="1428589"/>
                </a:lnTo>
                <a:lnTo>
                  <a:pt x="2752120" y="1408325"/>
                </a:lnTo>
                <a:lnTo>
                  <a:pt x="2765342" y="1398193"/>
                </a:lnTo>
                <a:lnTo>
                  <a:pt x="2778986" y="1388061"/>
                </a:lnTo>
                <a:lnTo>
                  <a:pt x="2793050" y="1367798"/>
                </a:lnTo>
                <a:lnTo>
                  <a:pt x="2807534" y="1357666"/>
                </a:lnTo>
                <a:lnTo>
                  <a:pt x="1745126" y="1357666"/>
                </a:lnTo>
                <a:lnTo>
                  <a:pt x="1731309" y="1347534"/>
                </a:lnTo>
                <a:close/>
              </a:path>
              <a:path w="3260090" h="1449069">
                <a:moveTo>
                  <a:pt x="1506727" y="607910"/>
                </a:moveTo>
                <a:lnTo>
                  <a:pt x="1074490" y="607910"/>
                </a:lnTo>
                <a:lnTo>
                  <a:pt x="1058148" y="628173"/>
                </a:lnTo>
                <a:lnTo>
                  <a:pt x="1042222" y="648437"/>
                </a:lnTo>
                <a:lnTo>
                  <a:pt x="1026712" y="668701"/>
                </a:lnTo>
                <a:lnTo>
                  <a:pt x="1011619" y="699096"/>
                </a:lnTo>
                <a:lnTo>
                  <a:pt x="996942" y="719360"/>
                </a:lnTo>
                <a:lnTo>
                  <a:pt x="982681" y="739624"/>
                </a:lnTo>
                <a:lnTo>
                  <a:pt x="968836" y="770019"/>
                </a:lnTo>
                <a:lnTo>
                  <a:pt x="955407" y="790283"/>
                </a:lnTo>
                <a:lnTo>
                  <a:pt x="942395" y="820678"/>
                </a:lnTo>
                <a:lnTo>
                  <a:pt x="929799" y="840942"/>
                </a:lnTo>
                <a:lnTo>
                  <a:pt x="917619" y="871338"/>
                </a:lnTo>
                <a:lnTo>
                  <a:pt x="894507" y="921997"/>
                </a:lnTo>
                <a:lnTo>
                  <a:pt x="873061" y="982788"/>
                </a:lnTo>
                <a:lnTo>
                  <a:pt x="862962" y="1013183"/>
                </a:lnTo>
                <a:lnTo>
                  <a:pt x="853279" y="1033447"/>
                </a:lnTo>
                <a:lnTo>
                  <a:pt x="844012" y="1063843"/>
                </a:lnTo>
                <a:lnTo>
                  <a:pt x="835161" y="1094238"/>
                </a:lnTo>
                <a:lnTo>
                  <a:pt x="826726" y="1124634"/>
                </a:lnTo>
                <a:lnTo>
                  <a:pt x="823671" y="1144897"/>
                </a:lnTo>
                <a:lnTo>
                  <a:pt x="820788" y="1155029"/>
                </a:lnTo>
                <a:lnTo>
                  <a:pt x="818078" y="1165161"/>
                </a:lnTo>
                <a:lnTo>
                  <a:pt x="815539" y="1175293"/>
                </a:lnTo>
                <a:lnTo>
                  <a:pt x="813173" y="1195556"/>
                </a:lnTo>
                <a:lnTo>
                  <a:pt x="810978" y="1205688"/>
                </a:lnTo>
                <a:lnTo>
                  <a:pt x="808956" y="1215820"/>
                </a:lnTo>
                <a:lnTo>
                  <a:pt x="807105" y="1236084"/>
                </a:lnTo>
                <a:lnTo>
                  <a:pt x="805426" y="1246216"/>
                </a:lnTo>
                <a:lnTo>
                  <a:pt x="803920" y="1266479"/>
                </a:lnTo>
                <a:lnTo>
                  <a:pt x="802584" y="1276611"/>
                </a:lnTo>
                <a:lnTo>
                  <a:pt x="801421" y="1296875"/>
                </a:lnTo>
                <a:lnTo>
                  <a:pt x="800429" y="1317138"/>
                </a:lnTo>
                <a:lnTo>
                  <a:pt x="799609" y="1327270"/>
                </a:lnTo>
                <a:lnTo>
                  <a:pt x="798960" y="1347534"/>
                </a:lnTo>
                <a:lnTo>
                  <a:pt x="798483" y="1367798"/>
                </a:lnTo>
                <a:lnTo>
                  <a:pt x="798177" y="1377930"/>
                </a:lnTo>
                <a:lnTo>
                  <a:pt x="798079" y="1418457"/>
                </a:lnTo>
                <a:lnTo>
                  <a:pt x="798286" y="1438721"/>
                </a:lnTo>
                <a:lnTo>
                  <a:pt x="819488" y="1428589"/>
                </a:lnTo>
                <a:lnTo>
                  <a:pt x="840942" y="1408325"/>
                </a:lnTo>
                <a:lnTo>
                  <a:pt x="906815" y="1377930"/>
                </a:lnTo>
                <a:lnTo>
                  <a:pt x="929277" y="1367798"/>
                </a:lnTo>
                <a:lnTo>
                  <a:pt x="951990" y="1347534"/>
                </a:lnTo>
                <a:lnTo>
                  <a:pt x="1021645" y="1317138"/>
                </a:lnTo>
                <a:lnTo>
                  <a:pt x="1045368" y="1296875"/>
                </a:lnTo>
                <a:lnTo>
                  <a:pt x="1142786" y="1256347"/>
                </a:lnTo>
                <a:lnTo>
                  <a:pt x="1167773" y="1236084"/>
                </a:lnTo>
                <a:lnTo>
                  <a:pt x="1270248" y="1195556"/>
                </a:lnTo>
                <a:lnTo>
                  <a:pt x="1274122" y="1165161"/>
                </a:lnTo>
                <a:lnTo>
                  <a:pt x="1278250" y="1134765"/>
                </a:lnTo>
                <a:lnTo>
                  <a:pt x="1282632" y="1114502"/>
                </a:lnTo>
                <a:lnTo>
                  <a:pt x="1287267" y="1084106"/>
                </a:lnTo>
                <a:lnTo>
                  <a:pt x="1292156" y="1063843"/>
                </a:lnTo>
                <a:lnTo>
                  <a:pt x="1297299" y="1033447"/>
                </a:lnTo>
                <a:lnTo>
                  <a:pt x="1302695" y="1013183"/>
                </a:lnTo>
                <a:lnTo>
                  <a:pt x="1308346" y="992920"/>
                </a:lnTo>
                <a:lnTo>
                  <a:pt x="1314250" y="962524"/>
                </a:lnTo>
                <a:lnTo>
                  <a:pt x="1326820" y="921997"/>
                </a:lnTo>
                <a:lnTo>
                  <a:pt x="1340406" y="881469"/>
                </a:lnTo>
                <a:lnTo>
                  <a:pt x="1355008" y="851074"/>
                </a:lnTo>
                <a:lnTo>
                  <a:pt x="1362691" y="830810"/>
                </a:lnTo>
                <a:lnTo>
                  <a:pt x="1370628" y="810547"/>
                </a:lnTo>
                <a:lnTo>
                  <a:pt x="1378819" y="800415"/>
                </a:lnTo>
                <a:lnTo>
                  <a:pt x="1387264" y="780151"/>
                </a:lnTo>
                <a:lnTo>
                  <a:pt x="1395963" y="770019"/>
                </a:lnTo>
                <a:lnTo>
                  <a:pt x="1411761" y="749756"/>
                </a:lnTo>
                <a:lnTo>
                  <a:pt x="1427243" y="719360"/>
                </a:lnTo>
                <a:lnTo>
                  <a:pt x="1442410" y="699096"/>
                </a:lnTo>
                <a:lnTo>
                  <a:pt x="1457263" y="678833"/>
                </a:lnTo>
                <a:lnTo>
                  <a:pt x="1471800" y="658569"/>
                </a:lnTo>
                <a:lnTo>
                  <a:pt x="1486023" y="638305"/>
                </a:lnTo>
                <a:lnTo>
                  <a:pt x="1499931" y="618042"/>
                </a:lnTo>
                <a:lnTo>
                  <a:pt x="1506727" y="607910"/>
                </a:lnTo>
                <a:close/>
              </a:path>
              <a:path w="3260090" h="1449069">
                <a:moveTo>
                  <a:pt x="2920496" y="1246216"/>
                </a:moveTo>
                <a:lnTo>
                  <a:pt x="1621991" y="1246216"/>
                </a:lnTo>
                <a:lnTo>
                  <a:pt x="1633421" y="1256347"/>
                </a:lnTo>
                <a:lnTo>
                  <a:pt x="1644584" y="1266479"/>
                </a:lnTo>
                <a:lnTo>
                  <a:pt x="1655483" y="1266479"/>
                </a:lnTo>
                <a:lnTo>
                  <a:pt x="1666117" y="1276611"/>
                </a:lnTo>
                <a:lnTo>
                  <a:pt x="1676485" y="1276611"/>
                </a:lnTo>
                <a:lnTo>
                  <a:pt x="1686589" y="1286743"/>
                </a:lnTo>
                <a:lnTo>
                  <a:pt x="1706002" y="1286743"/>
                </a:lnTo>
                <a:lnTo>
                  <a:pt x="1715312" y="1296875"/>
                </a:lnTo>
                <a:lnTo>
                  <a:pt x="1744314" y="1296875"/>
                </a:lnTo>
                <a:lnTo>
                  <a:pt x="1783817" y="1317138"/>
                </a:lnTo>
                <a:lnTo>
                  <a:pt x="1822771" y="1317138"/>
                </a:lnTo>
                <a:lnTo>
                  <a:pt x="1842043" y="1327270"/>
                </a:lnTo>
                <a:lnTo>
                  <a:pt x="2079420" y="1327270"/>
                </a:lnTo>
                <a:lnTo>
                  <a:pt x="2069273" y="1337402"/>
                </a:lnTo>
                <a:lnTo>
                  <a:pt x="2046774" y="1337402"/>
                </a:lnTo>
                <a:lnTo>
                  <a:pt x="2034423" y="1347534"/>
                </a:lnTo>
                <a:lnTo>
                  <a:pt x="1977675" y="1347534"/>
                </a:lnTo>
                <a:lnTo>
                  <a:pt x="1961652" y="1357666"/>
                </a:lnTo>
                <a:lnTo>
                  <a:pt x="2807534" y="1357666"/>
                </a:lnTo>
                <a:lnTo>
                  <a:pt x="2822434" y="1347534"/>
                </a:lnTo>
                <a:lnTo>
                  <a:pt x="2837750" y="1327270"/>
                </a:lnTo>
                <a:lnTo>
                  <a:pt x="2853480" y="1317138"/>
                </a:lnTo>
                <a:lnTo>
                  <a:pt x="2869621" y="1296875"/>
                </a:lnTo>
                <a:lnTo>
                  <a:pt x="2886172" y="1276611"/>
                </a:lnTo>
                <a:lnTo>
                  <a:pt x="2903131" y="1266479"/>
                </a:lnTo>
                <a:lnTo>
                  <a:pt x="2920496" y="1246216"/>
                </a:lnTo>
                <a:close/>
              </a:path>
              <a:path w="3260090" h="1449069">
                <a:moveTo>
                  <a:pt x="1656388" y="1327270"/>
                </a:moveTo>
                <a:lnTo>
                  <a:pt x="1265987" y="1327270"/>
                </a:lnTo>
                <a:lnTo>
                  <a:pt x="1236920" y="1347534"/>
                </a:lnTo>
                <a:lnTo>
                  <a:pt x="1702532" y="1347534"/>
                </a:lnTo>
                <a:lnTo>
                  <a:pt x="1687556" y="1337402"/>
                </a:lnTo>
                <a:lnTo>
                  <a:pt x="1672177" y="1337402"/>
                </a:lnTo>
                <a:lnTo>
                  <a:pt x="1656388" y="1327270"/>
                </a:lnTo>
                <a:close/>
              </a:path>
              <a:path w="3260090" h="1449069">
                <a:moveTo>
                  <a:pt x="2045016" y="1327270"/>
                </a:moveTo>
                <a:lnTo>
                  <a:pt x="1899037" y="1327270"/>
                </a:lnTo>
                <a:lnTo>
                  <a:pt x="1917762" y="1337402"/>
                </a:lnTo>
                <a:lnTo>
                  <a:pt x="2027245" y="1337402"/>
                </a:lnTo>
                <a:lnTo>
                  <a:pt x="2045016" y="1327270"/>
                </a:lnTo>
                <a:close/>
              </a:path>
              <a:path w="3260090" h="1449069">
                <a:moveTo>
                  <a:pt x="1453292" y="1236084"/>
                </a:moveTo>
                <a:lnTo>
                  <a:pt x="1429027" y="1246216"/>
                </a:lnTo>
                <a:lnTo>
                  <a:pt x="1393700" y="1266479"/>
                </a:lnTo>
                <a:lnTo>
                  <a:pt x="1359652" y="1286743"/>
                </a:lnTo>
                <a:lnTo>
                  <a:pt x="1326879" y="1296875"/>
                </a:lnTo>
                <a:lnTo>
                  <a:pt x="1295375" y="1317138"/>
                </a:lnTo>
                <a:lnTo>
                  <a:pt x="1280641" y="1327270"/>
                </a:lnTo>
                <a:lnTo>
                  <a:pt x="1640180" y="1327270"/>
                </a:lnTo>
                <a:lnTo>
                  <a:pt x="1623546" y="1317138"/>
                </a:lnTo>
                <a:lnTo>
                  <a:pt x="1606476" y="1307007"/>
                </a:lnTo>
                <a:lnTo>
                  <a:pt x="1588963" y="1307007"/>
                </a:lnTo>
                <a:lnTo>
                  <a:pt x="1571000" y="1296875"/>
                </a:lnTo>
                <a:lnTo>
                  <a:pt x="1533687" y="1276611"/>
                </a:lnTo>
                <a:lnTo>
                  <a:pt x="1494472" y="1256347"/>
                </a:lnTo>
                <a:lnTo>
                  <a:pt x="1474132" y="1246216"/>
                </a:lnTo>
                <a:lnTo>
                  <a:pt x="1453292" y="1236084"/>
                </a:lnTo>
                <a:close/>
              </a:path>
              <a:path w="3260090" h="1449069">
                <a:moveTo>
                  <a:pt x="2994102" y="810547"/>
                </a:moveTo>
                <a:lnTo>
                  <a:pt x="2473039" y="810547"/>
                </a:lnTo>
                <a:lnTo>
                  <a:pt x="2376864" y="851074"/>
                </a:lnTo>
                <a:lnTo>
                  <a:pt x="2329028" y="861206"/>
                </a:lnTo>
                <a:lnTo>
                  <a:pt x="2186601" y="921997"/>
                </a:lnTo>
                <a:lnTo>
                  <a:pt x="2139505" y="932129"/>
                </a:lnTo>
                <a:lnTo>
                  <a:pt x="1907170" y="1033447"/>
                </a:lnTo>
                <a:lnTo>
                  <a:pt x="1547838" y="1195556"/>
                </a:lnTo>
                <a:lnTo>
                  <a:pt x="1560861" y="1205688"/>
                </a:lnTo>
                <a:lnTo>
                  <a:pt x="1573619" y="1215820"/>
                </a:lnTo>
                <a:lnTo>
                  <a:pt x="1586111" y="1225952"/>
                </a:lnTo>
                <a:lnTo>
                  <a:pt x="1598336" y="1236084"/>
                </a:lnTo>
                <a:lnTo>
                  <a:pt x="1610297" y="1246216"/>
                </a:lnTo>
                <a:lnTo>
                  <a:pt x="2836382" y="1246216"/>
                </a:lnTo>
                <a:lnTo>
                  <a:pt x="2821756" y="1236084"/>
                </a:lnTo>
                <a:lnTo>
                  <a:pt x="2789511" y="1236084"/>
                </a:lnTo>
                <a:lnTo>
                  <a:pt x="2774294" y="1225952"/>
                </a:lnTo>
                <a:lnTo>
                  <a:pt x="2748822" y="1225952"/>
                </a:lnTo>
                <a:lnTo>
                  <a:pt x="2738566" y="1215820"/>
                </a:lnTo>
                <a:lnTo>
                  <a:pt x="2729962" y="1215820"/>
                </a:lnTo>
                <a:lnTo>
                  <a:pt x="2723011" y="1205688"/>
                </a:lnTo>
                <a:lnTo>
                  <a:pt x="2736581" y="1195556"/>
                </a:lnTo>
                <a:lnTo>
                  <a:pt x="2749853" y="1185425"/>
                </a:lnTo>
                <a:lnTo>
                  <a:pt x="2787892" y="1155029"/>
                </a:lnTo>
                <a:lnTo>
                  <a:pt x="2823265" y="1124634"/>
                </a:lnTo>
                <a:lnTo>
                  <a:pt x="2845366" y="1104370"/>
                </a:lnTo>
                <a:lnTo>
                  <a:pt x="2855973" y="1104370"/>
                </a:lnTo>
                <a:lnTo>
                  <a:pt x="2886018" y="1073974"/>
                </a:lnTo>
                <a:lnTo>
                  <a:pt x="2904571" y="1053711"/>
                </a:lnTo>
                <a:lnTo>
                  <a:pt x="2913404" y="1053711"/>
                </a:lnTo>
                <a:lnTo>
                  <a:pt x="2921941" y="1043579"/>
                </a:lnTo>
                <a:lnTo>
                  <a:pt x="2930183" y="1033447"/>
                </a:lnTo>
                <a:lnTo>
                  <a:pt x="2945903" y="1023315"/>
                </a:lnTo>
                <a:lnTo>
                  <a:pt x="2953899" y="1013183"/>
                </a:lnTo>
                <a:lnTo>
                  <a:pt x="2962119" y="1003051"/>
                </a:lnTo>
                <a:lnTo>
                  <a:pt x="2970561" y="992920"/>
                </a:lnTo>
                <a:lnTo>
                  <a:pt x="2979223" y="992920"/>
                </a:lnTo>
                <a:lnTo>
                  <a:pt x="2988106" y="982788"/>
                </a:lnTo>
                <a:lnTo>
                  <a:pt x="3016058" y="952392"/>
                </a:lnTo>
                <a:lnTo>
                  <a:pt x="3045945" y="921997"/>
                </a:lnTo>
                <a:lnTo>
                  <a:pt x="3077733" y="891601"/>
                </a:lnTo>
                <a:lnTo>
                  <a:pt x="3099967" y="871338"/>
                </a:lnTo>
                <a:lnTo>
                  <a:pt x="3111392" y="851074"/>
                </a:lnTo>
                <a:lnTo>
                  <a:pt x="3123022" y="840942"/>
                </a:lnTo>
                <a:lnTo>
                  <a:pt x="3134855" y="830810"/>
                </a:lnTo>
                <a:lnTo>
                  <a:pt x="3037140" y="830810"/>
                </a:lnTo>
                <a:lnTo>
                  <a:pt x="3022362" y="820678"/>
                </a:lnTo>
                <a:lnTo>
                  <a:pt x="3007487" y="820678"/>
                </a:lnTo>
                <a:lnTo>
                  <a:pt x="2994102" y="810547"/>
                </a:lnTo>
                <a:close/>
              </a:path>
              <a:path w="3260090" h="1449069">
                <a:moveTo>
                  <a:pt x="3224486" y="445800"/>
                </a:moveTo>
                <a:lnTo>
                  <a:pt x="1652076" y="445800"/>
                </a:lnTo>
                <a:lnTo>
                  <a:pt x="1636684" y="466064"/>
                </a:lnTo>
                <a:lnTo>
                  <a:pt x="1621611" y="486328"/>
                </a:lnTo>
                <a:lnTo>
                  <a:pt x="1606858" y="506591"/>
                </a:lnTo>
                <a:lnTo>
                  <a:pt x="1592425" y="516723"/>
                </a:lnTo>
                <a:lnTo>
                  <a:pt x="1564516" y="557251"/>
                </a:lnTo>
                <a:lnTo>
                  <a:pt x="1537883" y="597778"/>
                </a:lnTo>
                <a:lnTo>
                  <a:pt x="1512528" y="638305"/>
                </a:lnTo>
                <a:lnTo>
                  <a:pt x="1488448" y="688965"/>
                </a:lnTo>
                <a:lnTo>
                  <a:pt x="1476887" y="709228"/>
                </a:lnTo>
                <a:lnTo>
                  <a:pt x="1465644" y="729492"/>
                </a:lnTo>
                <a:lnTo>
                  <a:pt x="1454720" y="749756"/>
                </a:lnTo>
                <a:lnTo>
                  <a:pt x="1444115" y="780151"/>
                </a:lnTo>
                <a:lnTo>
                  <a:pt x="1433828" y="800415"/>
                </a:lnTo>
                <a:lnTo>
                  <a:pt x="1423860" y="830810"/>
                </a:lnTo>
                <a:lnTo>
                  <a:pt x="1414211" y="851074"/>
                </a:lnTo>
                <a:lnTo>
                  <a:pt x="1404879" y="881469"/>
                </a:lnTo>
                <a:lnTo>
                  <a:pt x="1401545" y="881469"/>
                </a:lnTo>
                <a:lnTo>
                  <a:pt x="1398291" y="891601"/>
                </a:lnTo>
                <a:lnTo>
                  <a:pt x="1395117" y="901733"/>
                </a:lnTo>
                <a:lnTo>
                  <a:pt x="1392022" y="921997"/>
                </a:lnTo>
                <a:lnTo>
                  <a:pt x="1389007" y="932129"/>
                </a:lnTo>
                <a:lnTo>
                  <a:pt x="1386073" y="942260"/>
                </a:lnTo>
                <a:lnTo>
                  <a:pt x="1383219" y="952392"/>
                </a:lnTo>
                <a:lnTo>
                  <a:pt x="1380445" y="962524"/>
                </a:lnTo>
                <a:lnTo>
                  <a:pt x="1377752" y="982788"/>
                </a:lnTo>
                <a:lnTo>
                  <a:pt x="1375139" y="992920"/>
                </a:lnTo>
                <a:lnTo>
                  <a:pt x="1372606" y="1003051"/>
                </a:lnTo>
                <a:lnTo>
                  <a:pt x="1370155" y="1023315"/>
                </a:lnTo>
                <a:lnTo>
                  <a:pt x="1367784" y="1033447"/>
                </a:lnTo>
                <a:lnTo>
                  <a:pt x="1365494" y="1053711"/>
                </a:lnTo>
                <a:lnTo>
                  <a:pt x="1363286" y="1073974"/>
                </a:lnTo>
                <a:lnTo>
                  <a:pt x="1361158" y="1084106"/>
                </a:lnTo>
                <a:lnTo>
                  <a:pt x="1359111" y="1104370"/>
                </a:lnTo>
                <a:lnTo>
                  <a:pt x="1357146" y="1124634"/>
                </a:lnTo>
                <a:lnTo>
                  <a:pt x="1355263" y="1144897"/>
                </a:lnTo>
                <a:lnTo>
                  <a:pt x="1353460" y="1155029"/>
                </a:lnTo>
                <a:lnTo>
                  <a:pt x="1572836" y="1073974"/>
                </a:lnTo>
                <a:lnTo>
                  <a:pt x="1628034" y="1063843"/>
                </a:lnTo>
                <a:lnTo>
                  <a:pt x="1850248" y="982788"/>
                </a:lnTo>
                <a:lnTo>
                  <a:pt x="1906156" y="972656"/>
                </a:lnTo>
                <a:lnTo>
                  <a:pt x="2018398" y="932129"/>
                </a:lnTo>
                <a:lnTo>
                  <a:pt x="2074731" y="921997"/>
                </a:lnTo>
                <a:lnTo>
                  <a:pt x="2131207" y="901733"/>
                </a:lnTo>
                <a:lnTo>
                  <a:pt x="2187824" y="891601"/>
                </a:lnTo>
                <a:lnTo>
                  <a:pt x="2244584" y="871338"/>
                </a:lnTo>
                <a:lnTo>
                  <a:pt x="2301485" y="861206"/>
                </a:lnTo>
                <a:lnTo>
                  <a:pt x="2358528" y="840942"/>
                </a:lnTo>
                <a:lnTo>
                  <a:pt x="2415712" y="830810"/>
                </a:lnTo>
                <a:lnTo>
                  <a:pt x="2473039" y="810547"/>
                </a:lnTo>
                <a:lnTo>
                  <a:pt x="2982207" y="810547"/>
                </a:lnTo>
                <a:lnTo>
                  <a:pt x="2971800" y="800415"/>
                </a:lnTo>
                <a:lnTo>
                  <a:pt x="2962881" y="790283"/>
                </a:lnTo>
                <a:lnTo>
                  <a:pt x="2955447" y="780151"/>
                </a:lnTo>
                <a:lnTo>
                  <a:pt x="2949498" y="770019"/>
                </a:lnTo>
                <a:lnTo>
                  <a:pt x="2961802" y="759887"/>
                </a:lnTo>
                <a:lnTo>
                  <a:pt x="2973782" y="749756"/>
                </a:lnTo>
                <a:lnTo>
                  <a:pt x="3007800" y="719360"/>
                </a:lnTo>
                <a:lnTo>
                  <a:pt x="3028890" y="699096"/>
                </a:lnTo>
                <a:lnTo>
                  <a:pt x="3038964" y="699096"/>
                </a:lnTo>
                <a:lnTo>
                  <a:pt x="3067315" y="668701"/>
                </a:lnTo>
                <a:lnTo>
                  <a:pt x="3092894" y="638305"/>
                </a:lnTo>
                <a:lnTo>
                  <a:pt x="3122754" y="597778"/>
                </a:lnTo>
                <a:lnTo>
                  <a:pt x="3129471" y="587646"/>
                </a:lnTo>
                <a:lnTo>
                  <a:pt x="3135892" y="587646"/>
                </a:lnTo>
                <a:lnTo>
                  <a:pt x="3155920" y="557251"/>
                </a:lnTo>
                <a:lnTo>
                  <a:pt x="3176198" y="526855"/>
                </a:lnTo>
                <a:lnTo>
                  <a:pt x="3196725" y="496460"/>
                </a:lnTo>
                <a:lnTo>
                  <a:pt x="3217504" y="466064"/>
                </a:lnTo>
                <a:lnTo>
                  <a:pt x="3224486" y="445800"/>
                </a:lnTo>
                <a:close/>
              </a:path>
              <a:path w="3260090" h="1449069">
                <a:moveTo>
                  <a:pt x="987346" y="81054"/>
                </a:moveTo>
                <a:lnTo>
                  <a:pt x="966502" y="101318"/>
                </a:lnTo>
                <a:lnTo>
                  <a:pt x="946400" y="111450"/>
                </a:lnTo>
                <a:lnTo>
                  <a:pt x="927042" y="131713"/>
                </a:lnTo>
                <a:lnTo>
                  <a:pt x="908427" y="141845"/>
                </a:lnTo>
                <a:lnTo>
                  <a:pt x="890555" y="151977"/>
                </a:lnTo>
                <a:lnTo>
                  <a:pt x="873427" y="172241"/>
                </a:lnTo>
                <a:lnTo>
                  <a:pt x="857041" y="182373"/>
                </a:lnTo>
                <a:lnTo>
                  <a:pt x="841400" y="192504"/>
                </a:lnTo>
                <a:lnTo>
                  <a:pt x="826501" y="202636"/>
                </a:lnTo>
                <a:lnTo>
                  <a:pt x="812347" y="212768"/>
                </a:lnTo>
                <a:lnTo>
                  <a:pt x="798936" y="233032"/>
                </a:lnTo>
                <a:lnTo>
                  <a:pt x="786268" y="243164"/>
                </a:lnTo>
                <a:lnTo>
                  <a:pt x="774345" y="253295"/>
                </a:lnTo>
                <a:lnTo>
                  <a:pt x="763165" y="263427"/>
                </a:lnTo>
                <a:lnTo>
                  <a:pt x="752729" y="263427"/>
                </a:lnTo>
                <a:lnTo>
                  <a:pt x="743037" y="273559"/>
                </a:lnTo>
                <a:lnTo>
                  <a:pt x="734089" y="283691"/>
                </a:lnTo>
                <a:lnTo>
                  <a:pt x="725885" y="293823"/>
                </a:lnTo>
                <a:lnTo>
                  <a:pt x="718425" y="303955"/>
                </a:lnTo>
                <a:lnTo>
                  <a:pt x="711710" y="303955"/>
                </a:lnTo>
                <a:lnTo>
                  <a:pt x="705194" y="314086"/>
                </a:lnTo>
                <a:lnTo>
                  <a:pt x="698315" y="324218"/>
                </a:lnTo>
                <a:lnTo>
                  <a:pt x="691073" y="334350"/>
                </a:lnTo>
                <a:lnTo>
                  <a:pt x="683467" y="334350"/>
                </a:lnTo>
                <a:lnTo>
                  <a:pt x="675497" y="344482"/>
                </a:lnTo>
                <a:lnTo>
                  <a:pt x="649394" y="374878"/>
                </a:lnTo>
                <a:lnTo>
                  <a:pt x="630162" y="395141"/>
                </a:lnTo>
                <a:lnTo>
                  <a:pt x="619995" y="415405"/>
                </a:lnTo>
                <a:lnTo>
                  <a:pt x="609460" y="425537"/>
                </a:lnTo>
                <a:lnTo>
                  <a:pt x="598558" y="435669"/>
                </a:lnTo>
                <a:lnTo>
                  <a:pt x="587286" y="445800"/>
                </a:lnTo>
                <a:lnTo>
                  <a:pt x="563635" y="476196"/>
                </a:lnTo>
                <a:lnTo>
                  <a:pt x="538503" y="506591"/>
                </a:lnTo>
                <a:lnTo>
                  <a:pt x="511886" y="536987"/>
                </a:lnTo>
                <a:lnTo>
                  <a:pt x="1558579" y="536987"/>
                </a:lnTo>
                <a:lnTo>
                  <a:pt x="1564746" y="526855"/>
                </a:lnTo>
                <a:lnTo>
                  <a:pt x="1576765" y="516723"/>
                </a:lnTo>
                <a:lnTo>
                  <a:pt x="1588468" y="506591"/>
                </a:lnTo>
                <a:lnTo>
                  <a:pt x="1621689" y="476196"/>
                </a:lnTo>
                <a:lnTo>
                  <a:pt x="1652076" y="445800"/>
                </a:lnTo>
                <a:lnTo>
                  <a:pt x="3224486" y="445800"/>
                </a:lnTo>
                <a:lnTo>
                  <a:pt x="3245600" y="415405"/>
                </a:lnTo>
                <a:lnTo>
                  <a:pt x="3259816" y="395141"/>
                </a:lnTo>
                <a:lnTo>
                  <a:pt x="3237703" y="385009"/>
                </a:lnTo>
                <a:lnTo>
                  <a:pt x="3216056" y="385009"/>
                </a:lnTo>
                <a:lnTo>
                  <a:pt x="3194877" y="374878"/>
                </a:lnTo>
                <a:lnTo>
                  <a:pt x="3174163" y="374878"/>
                </a:lnTo>
                <a:lnTo>
                  <a:pt x="3153916" y="364746"/>
                </a:lnTo>
                <a:lnTo>
                  <a:pt x="2573566" y="364746"/>
                </a:lnTo>
                <a:lnTo>
                  <a:pt x="2576196" y="354614"/>
                </a:lnTo>
                <a:lnTo>
                  <a:pt x="2579149" y="344482"/>
                </a:lnTo>
                <a:lnTo>
                  <a:pt x="2582436" y="324218"/>
                </a:lnTo>
                <a:lnTo>
                  <a:pt x="2586067" y="314086"/>
                </a:lnTo>
                <a:lnTo>
                  <a:pt x="2590055" y="303955"/>
                </a:lnTo>
                <a:lnTo>
                  <a:pt x="2594410" y="293823"/>
                </a:lnTo>
                <a:lnTo>
                  <a:pt x="2599143" y="283691"/>
                </a:lnTo>
                <a:lnTo>
                  <a:pt x="2604264" y="273559"/>
                </a:lnTo>
                <a:lnTo>
                  <a:pt x="957769" y="273559"/>
                </a:lnTo>
                <a:lnTo>
                  <a:pt x="959915" y="263427"/>
                </a:lnTo>
                <a:lnTo>
                  <a:pt x="962020" y="253295"/>
                </a:lnTo>
                <a:lnTo>
                  <a:pt x="964092" y="243164"/>
                </a:lnTo>
                <a:lnTo>
                  <a:pt x="966137" y="222900"/>
                </a:lnTo>
                <a:lnTo>
                  <a:pt x="970171" y="202636"/>
                </a:lnTo>
                <a:lnTo>
                  <a:pt x="972173" y="182373"/>
                </a:lnTo>
                <a:lnTo>
                  <a:pt x="987346" y="81054"/>
                </a:lnTo>
                <a:close/>
              </a:path>
              <a:path w="3260090" h="1449069">
                <a:moveTo>
                  <a:pt x="3114821" y="354614"/>
                </a:moveTo>
                <a:lnTo>
                  <a:pt x="2631618" y="354614"/>
                </a:lnTo>
                <a:lnTo>
                  <a:pt x="2612581" y="364746"/>
                </a:lnTo>
                <a:lnTo>
                  <a:pt x="3134135" y="364746"/>
                </a:lnTo>
                <a:lnTo>
                  <a:pt x="3114821" y="354614"/>
                </a:lnTo>
                <a:close/>
              </a:path>
              <a:path w="3260090" h="1449069">
                <a:moveTo>
                  <a:pt x="3059673" y="344482"/>
                </a:moveTo>
                <a:lnTo>
                  <a:pt x="2704606" y="344482"/>
                </a:lnTo>
                <a:lnTo>
                  <a:pt x="2686835" y="354614"/>
                </a:lnTo>
                <a:lnTo>
                  <a:pt x="3077590" y="354614"/>
                </a:lnTo>
                <a:lnTo>
                  <a:pt x="3059673" y="344482"/>
                </a:lnTo>
                <a:close/>
              </a:path>
              <a:path w="3260090" h="1449069">
                <a:moveTo>
                  <a:pt x="2992663" y="334350"/>
                </a:moveTo>
                <a:lnTo>
                  <a:pt x="2788639" y="334350"/>
                </a:lnTo>
                <a:lnTo>
                  <a:pt x="2772479" y="344482"/>
                </a:lnTo>
                <a:lnTo>
                  <a:pt x="3008717" y="344482"/>
                </a:lnTo>
                <a:lnTo>
                  <a:pt x="2992663" y="334350"/>
                </a:lnTo>
                <a:close/>
              </a:path>
              <a:path w="3260090" h="1449069">
                <a:moveTo>
                  <a:pt x="1556077" y="0"/>
                </a:moveTo>
                <a:lnTo>
                  <a:pt x="1538183" y="0"/>
                </a:lnTo>
                <a:lnTo>
                  <a:pt x="1520580" y="10131"/>
                </a:lnTo>
                <a:lnTo>
                  <a:pt x="1503269" y="10131"/>
                </a:lnTo>
                <a:lnTo>
                  <a:pt x="1486250" y="20263"/>
                </a:lnTo>
                <a:lnTo>
                  <a:pt x="1469522" y="30395"/>
                </a:lnTo>
                <a:lnTo>
                  <a:pt x="1453085" y="30395"/>
                </a:lnTo>
                <a:lnTo>
                  <a:pt x="1436939" y="40527"/>
                </a:lnTo>
                <a:lnTo>
                  <a:pt x="1421085" y="40527"/>
                </a:lnTo>
                <a:lnTo>
                  <a:pt x="1405523" y="50659"/>
                </a:lnTo>
                <a:lnTo>
                  <a:pt x="1390252" y="60791"/>
                </a:lnTo>
                <a:lnTo>
                  <a:pt x="1375272" y="60791"/>
                </a:lnTo>
                <a:lnTo>
                  <a:pt x="1360583" y="70922"/>
                </a:lnTo>
                <a:lnTo>
                  <a:pt x="1346186" y="70922"/>
                </a:lnTo>
                <a:lnTo>
                  <a:pt x="1332080" y="81054"/>
                </a:lnTo>
                <a:lnTo>
                  <a:pt x="1318265" y="81054"/>
                </a:lnTo>
                <a:lnTo>
                  <a:pt x="1304742" y="91186"/>
                </a:lnTo>
                <a:lnTo>
                  <a:pt x="1291510" y="91186"/>
                </a:lnTo>
                <a:lnTo>
                  <a:pt x="1278569" y="101318"/>
                </a:lnTo>
                <a:lnTo>
                  <a:pt x="1265919" y="111450"/>
                </a:lnTo>
                <a:lnTo>
                  <a:pt x="1253560" y="111450"/>
                </a:lnTo>
                <a:lnTo>
                  <a:pt x="1241284" y="121582"/>
                </a:lnTo>
                <a:lnTo>
                  <a:pt x="1228734" y="121582"/>
                </a:lnTo>
                <a:lnTo>
                  <a:pt x="1215912" y="131713"/>
                </a:lnTo>
                <a:lnTo>
                  <a:pt x="1202821" y="131713"/>
                </a:lnTo>
                <a:lnTo>
                  <a:pt x="1189461" y="141845"/>
                </a:lnTo>
                <a:lnTo>
                  <a:pt x="1175833" y="151977"/>
                </a:lnTo>
                <a:lnTo>
                  <a:pt x="1161940" y="162109"/>
                </a:lnTo>
                <a:lnTo>
                  <a:pt x="1147782" y="162109"/>
                </a:lnTo>
                <a:lnTo>
                  <a:pt x="1133361" y="172241"/>
                </a:lnTo>
                <a:lnTo>
                  <a:pt x="1118679" y="182373"/>
                </a:lnTo>
                <a:lnTo>
                  <a:pt x="1103736" y="192504"/>
                </a:lnTo>
                <a:lnTo>
                  <a:pt x="1088534" y="202636"/>
                </a:lnTo>
                <a:lnTo>
                  <a:pt x="1073075" y="202636"/>
                </a:lnTo>
                <a:lnTo>
                  <a:pt x="1057360" y="212768"/>
                </a:lnTo>
                <a:lnTo>
                  <a:pt x="1025167" y="233032"/>
                </a:lnTo>
                <a:lnTo>
                  <a:pt x="991966" y="253295"/>
                </a:lnTo>
                <a:lnTo>
                  <a:pt x="957769" y="273559"/>
                </a:lnTo>
                <a:lnTo>
                  <a:pt x="2604264" y="273559"/>
                </a:lnTo>
                <a:lnTo>
                  <a:pt x="2609786" y="253295"/>
                </a:lnTo>
                <a:lnTo>
                  <a:pt x="2136734" y="253295"/>
                </a:lnTo>
                <a:lnTo>
                  <a:pt x="2134846" y="243164"/>
                </a:lnTo>
                <a:lnTo>
                  <a:pt x="2134085" y="233032"/>
                </a:lnTo>
                <a:lnTo>
                  <a:pt x="1442587" y="233032"/>
                </a:lnTo>
                <a:lnTo>
                  <a:pt x="1448332" y="222900"/>
                </a:lnTo>
                <a:lnTo>
                  <a:pt x="1453924" y="212768"/>
                </a:lnTo>
                <a:lnTo>
                  <a:pt x="1459365" y="192504"/>
                </a:lnTo>
                <a:lnTo>
                  <a:pt x="1464656" y="182373"/>
                </a:lnTo>
                <a:lnTo>
                  <a:pt x="1484337" y="141845"/>
                </a:lnTo>
                <a:lnTo>
                  <a:pt x="1497570" y="111450"/>
                </a:lnTo>
                <a:lnTo>
                  <a:pt x="1502427" y="101318"/>
                </a:lnTo>
                <a:lnTo>
                  <a:pt x="1507504" y="91186"/>
                </a:lnTo>
                <a:lnTo>
                  <a:pt x="1512803" y="81054"/>
                </a:lnTo>
                <a:lnTo>
                  <a:pt x="1518322" y="70922"/>
                </a:lnTo>
                <a:lnTo>
                  <a:pt x="1524062" y="60791"/>
                </a:lnTo>
                <a:lnTo>
                  <a:pt x="1530022" y="40527"/>
                </a:lnTo>
                <a:lnTo>
                  <a:pt x="1536204" y="30395"/>
                </a:lnTo>
                <a:lnTo>
                  <a:pt x="1542607" y="20263"/>
                </a:lnTo>
                <a:lnTo>
                  <a:pt x="1549232" y="10131"/>
                </a:lnTo>
                <a:lnTo>
                  <a:pt x="1556077" y="0"/>
                </a:lnTo>
                <a:close/>
              </a:path>
              <a:path w="3260090" h="1449069">
                <a:moveTo>
                  <a:pt x="2707925" y="101318"/>
                </a:moveTo>
                <a:lnTo>
                  <a:pt x="2687552" y="111450"/>
                </a:lnTo>
                <a:lnTo>
                  <a:pt x="2593824" y="111450"/>
                </a:lnTo>
                <a:lnTo>
                  <a:pt x="2576706" y="121582"/>
                </a:lnTo>
                <a:lnTo>
                  <a:pt x="2499247" y="121582"/>
                </a:lnTo>
                <a:lnTo>
                  <a:pt x="2485382" y="131713"/>
                </a:lnTo>
                <a:lnTo>
                  <a:pt x="2435338" y="131713"/>
                </a:lnTo>
                <a:lnTo>
                  <a:pt x="2424182" y="141845"/>
                </a:lnTo>
                <a:lnTo>
                  <a:pt x="2383540" y="141845"/>
                </a:lnTo>
                <a:lnTo>
                  <a:pt x="2373003" y="151977"/>
                </a:lnTo>
                <a:lnTo>
                  <a:pt x="2350809" y="151977"/>
                </a:lnTo>
                <a:lnTo>
                  <a:pt x="2339151" y="162109"/>
                </a:lnTo>
                <a:lnTo>
                  <a:pt x="2327121" y="162109"/>
                </a:lnTo>
                <a:lnTo>
                  <a:pt x="2314716" y="172241"/>
                </a:lnTo>
                <a:lnTo>
                  <a:pt x="2301939" y="172241"/>
                </a:lnTo>
                <a:lnTo>
                  <a:pt x="2288788" y="182373"/>
                </a:lnTo>
                <a:lnTo>
                  <a:pt x="2275263" y="182373"/>
                </a:lnTo>
                <a:lnTo>
                  <a:pt x="2261365" y="192504"/>
                </a:lnTo>
                <a:lnTo>
                  <a:pt x="2247093" y="202636"/>
                </a:lnTo>
                <a:lnTo>
                  <a:pt x="2232448" y="202636"/>
                </a:lnTo>
                <a:lnTo>
                  <a:pt x="2217430" y="212768"/>
                </a:lnTo>
                <a:lnTo>
                  <a:pt x="2202038" y="222900"/>
                </a:lnTo>
                <a:lnTo>
                  <a:pt x="2186272" y="222900"/>
                </a:lnTo>
                <a:lnTo>
                  <a:pt x="2170133" y="233032"/>
                </a:lnTo>
                <a:lnTo>
                  <a:pt x="2153621" y="243164"/>
                </a:lnTo>
                <a:lnTo>
                  <a:pt x="2136734" y="253295"/>
                </a:lnTo>
                <a:lnTo>
                  <a:pt x="2613578" y="253295"/>
                </a:lnTo>
                <a:lnTo>
                  <a:pt x="2617866" y="243164"/>
                </a:lnTo>
                <a:lnTo>
                  <a:pt x="2622650" y="233032"/>
                </a:lnTo>
                <a:lnTo>
                  <a:pt x="2646736" y="192504"/>
                </a:lnTo>
                <a:lnTo>
                  <a:pt x="2669995" y="162109"/>
                </a:lnTo>
                <a:lnTo>
                  <a:pt x="2678737" y="151977"/>
                </a:lnTo>
                <a:lnTo>
                  <a:pt x="2687972" y="131713"/>
                </a:lnTo>
                <a:lnTo>
                  <a:pt x="2697702" y="121582"/>
                </a:lnTo>
                <a:lnTo>
                  <a:pt x="2707925" y="101318"/>
                </a:lnTo>
                <a:close/>
              </a:path>
              <a:path w="3260090" h="1449069">
                <a:moveTo>
                  <a:pt x="2214201" y="60791"/>
                </a:moveTo>
                <a:lnTo>
                  <a:pt x="2161834" y="60791"/>
                </a:lnTo>
                <a:lnTo>
                  <a:pt x="2136582" y="70922"/>
                </a:lnTo>
                <a:lnTo>
                  <a:pt x="2064553" y="70922"/>
                </a:lnTo>
                <a:lnTo>
                  <a:pt x="2041786" y="81054"/>
                </a:lnTo>
                <a:lnTo>
                  <a:pt x="1977211" y="81054"/>
                </a:lnTo>
                <a:lnTo>
                  <a:pt x="1956928" y="91186"/>
                </a:lnTo>
                <a:lnTo>
                  <a:pt x="1899807" y="91186"/>
                </a:lnTo>
                <a:lnTo>
                  <a:pt x="1882009" y="101318"/>
                </a:lnTo>
                <a:lnTo>
                  <a:pt x="1832344" y="101318"/>
                </a:lnTo>
                <a:lnTo>
                  <a:pt x="1817032" y="111450"/>
                </a:lnTo>
                <a:lnTo>
                  <a:pt x="1772837" y="111450"/>
                </a:lnTo>
                <a:lnTo>
                  <a:pt x="1757527" y="121582"/>
                </a:lnTo>
                <a:lnTo>
                  <a:pt x="1741846" y="121582"/>
                </a:lnTo>
                <a:lnTo>
                  <a:pt x="1725798" y="131713"/>
                </a:lnTo>
                <a:lnTo>
                  <a:pt x="1692611" y="131713"/>
                </a:lnTo>
                <a:lnTo>
                  <a:pt x="1675475" y="141845"/>
                </a:lnTo>
                <a:lnTo>
                  <a:pt x="1657982" y="151977"/>
                </a:lnTo>
                <a:lnTo>
                  <a:pt x="1640133" y="151977"/>
                </a:lnTo>
                <a:lnTo>
                  <a:pt x="1621930" y="162109"/>
                </a:lnTo>
                <a:lnTo>
                  <a:pt x="1603377" y="172241"/>
                </a:lnTo>
                <a:lnTo>
                  <a:pt x="1584474" y="172241"/>
                </a:lnTo>
                <a:lnTo>
                  <a:pt x="1545633" y="192504"/>
                </a:lnTo>
                <a:lnTo>
                  <a:pt x="1505424" y="212768"/>
                </a:lnTo>
                <a:lnTo>
                  <a:pt x="1484812" y="212768"/>
                </a:lnTo>
                <a:lnTo>
                  <a:pt x="1442587" y="233032"/>
                </a:lnTo>
                <a:lnTo>
                  <a:pt x="2134085" y="233032"/>
                </a:lnTo>
                <a:lnTo>
                  <a:pt x="2134490" y="222900"/>
                </a:lnTo>
                <a:lnTo>
                  <a:pt x="2136100" y="212768"/>
                </a:lnTo>
                <a:lnTo>
                  <a:pt x="2138953" y="202636"/>
                </a:lnTo>
                <a:lnTo>
                  <a:pt x="2143087" y="182373"/>
                </a:lnTo>
                <a:lnTo>
                  <a:pt x="2148540" y="172241"/>
                </a:lnTo>
                <a:lnTo>
                  <a:pt x="2155352" y="162109"/>
                </a:lnTo>
                <a:lnTo>
                  <a:pt x="2160853" y="141845"/>
                </a:lnTo>
                <a:lnTo>
                  <a:pt x="2166614" y="131713"/>
                </a:lnTo>
                <a:lnTo>
                  <a:pt x="2192257" y="91186"/>
                </a:lnTo>
                <a:lnTo>
                  <a:pt x="2206629" y="70922"/>
                </a:lnTo>
                <a:lnTo>
                  <a:pt x="2214201" y="60791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1"/>
          <p:cNvSpPr/>
          <p:nvPr/>
        </p:nvSpPr>
        <p:spPr>
          <a:xfrm>
            <a:off x="17575479" y="10910702"/>
            <a:ext cx="2525834" cy="3414429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3"/>
          <p:cNvSpPr/>
          <p:nvPr/>
        </p:nvSpPr>
        <p:spPr>
          <a:xfrm>
            <a:off x="16369788" y="12876279"/>
            <a:ext cx="3258185" cy="1449070"/>
          </a:xfrm>
          <a:custGeom>
            <a:avLst/>
            <a:gdLst/>
            <a:ahLst/>
            <a:cxnLst/>
            <a:rect l="l" t="t" r="r" b="b"/>
            <a:pathLst>
              <a:path w="3258184" h="1449069">
                <a:moveTo>
                  <a:pt x="1631533" y="1246216"/>
                </a:moveTo>
                <a:lnTo>
                  <a:pt x="334780" y="1246216"/>
                </a:lnTo>
                <a:lnTo>
                  <a:pt x="352490" y="1266479"/>
                </a:lnTo>
                <a:lnTo>
                  <a:pt x="369759" y="1276611"/>
                </a:lnTo>
                <a:lnTo>
                  <a:pt x="386587" y="1296875"/>
                </a:lnTo>
                <a:lnTo>
                  <a:pt x="402975" y="1317138"/>
                </a:lnTo>
                <a:lnTo>
                  <a:pt x="418921" y="1327270"/>
                </a:lnTo>
                <a:lnTo>
                  <a:pt x="434427" y="1347534"/>
                </a:lnTo>
                <a:lnTo>
                  <a:pt x="449493" y="1357666"/>
                </a:lnTo>
                <a:lnTo>
                  <a:pt x="464117" y="1367798"/>
                </a:lnTo>
                <a:lnTo>
                  <a:pt x="478302" y="1388061"/>
                </a:lnTo>
                <a:lnTo>
                  <a:pt x="492045" y="1398193"/>
                </a:lnTo>
                <a:lnTo>
                  <a:pt x="505348" y="1408325"/>
                </a:lnTo>
                <a:lnTo>
                  <a:pt x="518211" y="1428589"/>
                </a:lnTo>
                <a:lnTo>
                  <a:pt x="530633" y="1438721"/>
                </a:lnTo>
                <a:lnTo>
                  <a:pt x="542615" y="1448852"/>
                </a:lnTo>
                <a:lnTo>
                  <a:pt x="2228605" y="1448852"/>
                </a:lnTo>
                <a:lnTo>
                  <a:pt x="2215298" y="1438721"/>
                </a:lnTo>
                <a:lnTo>
                  <a:pt x="2201898" y="1438721"/>
                </a:lnTo>
                <a:lnTo>
                  <a:pt x="2174791" y="1418457"/>
                </a:lnTo>
                <a:lnTo>
                  <a:pt x="2161070" y="1418457"/>
                </a:lnTo>
                <a:lnTo>
                  <a:pt x="2133258" y="1398193"/>
                </a:lnTo>
                <a:lnTo>
                  <a:pt x="2119154" y="1398193"/>
                </a:lnTo>
                <a:lnTo>
                  <a:pt x="2090515" y="1377930"/>
                </a:lnTo>
                <a:lnTo>
                  <a:pt x="2075966" y="1367798"/>
                </a:lnTo>
                <a:lnTo>
                  <a:pt x="2061255" y="1367798"/>
                </a:lnTo>
                <a:lnTo>
                  <a:pt x="2046375" y="1357666"/>
                </a:lnTo>
                <a:lnTo>
                  <a:pt x="1296030" y="1357666"/>
                </a:lnTo>
                <a:lnTo>
                  <a:pt x="1280007" y="1347534"/>
                </a:lnTo>
                <a:lnTo>
                  <a:pt x="1223259" y="1347534"/>
                </a:lnTo>
                <a:lnTo>
                  <a:pt x="1210908" y="1337402"/>
                </a:lnTo>
                <a:lnTo>
                  <a:pt x="1188410" y="1337402"/>
                </a:lnTo>
                <a:lnTo>
                  <a:pt x="1178262" y="1327270"/>
                </a:lnTo>
                <a:lnTo>
                  <a:pt x="1417612" y="1327270"/>
                </a:lnTo>
                <a:lnTo>
                  <a:pt x="1437337" y="1317138"/>
                </a:lnTo>
                <a:lnTo>
                  <a:pt x="1457264" y="1317138"/>
                </a:lnTo>
                <a:lnTo>
                  <a:pt x="1477398" y="1307007"/>
                </a:lnTo>
                <a:lnTo>
                  <a:pt x="1497741" y="1307007"/>
                </a:lnTo>
                <a:lnTo>
                  <a:pt x="1518300" y="1296875"/>
                </a:lnTo>
                <a:lnTo>
                  <a:pt x="1539077" y="1296875"/>
                </a:lnTo>
                <a:lnTo>
                  <a:pt x="1548291" y="1286743"/>
                </a:lnTo>
                <a:lnTo>
                  <a:pt x="1567513" y="1286743"/>
                </a:lnTo>
                <a:lnTo>
                  <a:pt x="1577520" y="1276611"/>
                </a:lnTo>
                <a:lnTo>
                  <a:pt x="1587793" y="1276611"/>
                </a:lnTo>
                <a:lnTo>
                  <a:pt x="1598330" y="1266479"/>
                </a:lnTo>
                <a:lnTo>
                  <a:pt x="1609132" y="1266479"/>
                </a:lnTo>
                <a:lnTo>
                  <a:pt x="1620200" y="1256347"/>
                </a:lnTo>
                <a:lnTo>
                  <a:pt x="1631533" y="1246216"/>
                </a:lnTo>
                <a:close/>
              </a:path>
              <a:path w="3258184" h="1449069">
                <a:moveTo>
                  <a:pt x="2940125" y="607910"/>
                </a:moveTo>
                <a:lnTo>
                  <a:pt x="2183192" y="607910"/>
                </a:lnTo>
                <a:lnTo>
                  <a:pt x="2193970" y="618042"/>
                </a:lnTo>
                <a:lnTo>
                  <a:pt x="2205036" y="628173"/>
                </a:lnTo>
                <a:lnTo>
                  <a:pt x="2216389" y="638305"/>
                </a:lnTo>
                <a:lnTo>
                  <a:pt x="2228030" y="648437"/>
                </a:lnTo>
                <a:lnTo>
                  <a:pt x="2239959" y="658569"/>
                </a:lnTo>
                <a:lnTo>
                  <a:pt x="2252176" y="678833"/>
                </a:lnTo>
                <a:lnTo>
                  <a:pt x="2264681" y="699096"/>
                </a:lnTo>
                <a:lnTo>
                  <a:pt x="2277473" y="709228"/>
                </a:lnTo>
                <a:lnTo>
                  <a:pt x="2290553" y="729492"/>
                </a:lnTo>
                <a:lnTo>
                  <a:pt x="2303921" y="749756"/>
                </a:lnTo>
                <a:lnTo>
                  <a:pt x="2317576" y="770019"/>
                </a:lnTo>
                <a:lnTo>
                  <a:pt x="2331519" y="790283"/>
                </a:lnTo>
                <a:lnTo>
                  <a:pt x="2345750" y="810547"/>
                </a:lnTo>
                <a:lnTo>
                  <a:pt x="2360268" y="840942"/>
                </a:lnTo>
                <a:lnTo>
                  <a:pt x="2375074" y="861206"/>
                </a:lnTo>
                <a:lnTo>
                  <a:pt x="2390168" y="891601"/>
                </a:lnTo>
                <a:lnTo>
                  <a:pt x="2405549" y="921997"/>
                </a:lnTo>
                <a:lnTo>
                  <a:pt x="2421218" y="942260"/>
                </a:lnTo>
                <a:lnTo>
                  <a:pt x="2437174" y="972656"/>
                </a:lnTo>
                <a:lnTo>
                  <a:pt x="2453418" y="1003051"/>
                </a:lnTo>
                <a:lnTo>
                  <a:pt x="2469510" y="1043579"/>
                </a:lnTo>
                <a:lnTo>
                  <a:pt x="2484297" y="1084106"/>
                </a:lnTo>
                <a:lnTo>
                  <a:pt x="2497839" y="1124634"/>
                </a:lnTo>
                <a:lnTo>
                  <a:pt x="2510197" y="1165161"/>
                </a:lnTo>
                <a:lnTo>
                  <a:pt x="2521429" y="1215820"/>
                </a:lnTo>
                <a:lnTo>
                  <a:pt x="2526641" y="1236084"/>
                </a:lnTo>
                <a:lnTo>
                  <a:pt x="2531595" y="1266479"/>
                </a:lnTo>
                <a:lnTo>
                  <a:pt x="2536296" y="1286743"/>
                </a:lnTo>
                <a:lnTo>
                  <a:pt x="2540754" y="1317138"/>
                </a:lnTo>
                <a:lnTo>
                  <a:pt x="2544974" y="1347534"/>
                </a:lnTo>
                <a:lnTo>
                  <a:pt x="2548965" y="1377930"/>
                </a:lnTo>
                <a:lnTo>
                  <a:pt x="2552735" y="1408325"/>
                </a:lnTo>
                <a:lnTo>
                  <a:pt x="2556289" y="1438721"/>
                </a:lnTo>
                <a:lnTo>
                  <a:pt x="2558226" y="1448852"/>
                </a:lnTo>
                <a:lnTo>
                  <a:pt x="2942300" y="1448852"/>
                </a:lnTo>
                <a:lnTo>
                  <a:pt x="2938835" y="1418457"/>
                </a:lnTo>
                <a:lnTo>
                  <a:pt x="2935894" y="1388061"/>
                </a:lnTo>
                <a:lnTo>
                  <a:pt x="2932389" y="1367798"/>
                </a:lnTo>
                <a:lnTo>
                  <a:pt x="2928319" y="1337402"/>
                </a:lnTo>
                <a:lnTo>
                  <a:pt x="2923685" y="1307007"/>
                </a:lnTo>
                <a:lnTo>
                  <a:pt x="2918486" y="1286743"/>
                </a:lnTo>
                <a:lnTo>
                  <a:pt x="2912722" y="1256347"/>
                </a:lnTo>
                <a:lnTo>
                  <a:pt x="2906394" y="1236084"/>
                </a:lnTo>
                <a:lnTo>
                  <a:pt x="2899501" y="1205688"/>
                </a:lnTo>
                <a:lnTo>
                  <a:pt x="2892043" y="1185425"/>
                </a:lnTo>
                <a:lnTo>
                  <a:pt x="2884022" y="1155029"/>
                </a:lnTo>
                <a:lnTo>
                  <a:pt x="2875435" y="1124634"/>
                </a:lnTo>
                <a:lnTo>
                  <a:pt x="2866285" y="1104370"/>
                </a:lnTo>
                <a:lnTo>
                  <a:pt x="2856569" y="1073974"/>
                </a:lnTo>
                <a:lnTo>
                  <a:pt x="2846290" y="1053711"/>
                </a:lnTo>
                <a:lnTo>
                  <a:pt x="2835446" y="1023315"/>
                </a:lnTo>
                <a:lnTo>
                  <a:pt x="2824038" y="992920"/>
                </a:lnTo>
                <a:lnTo>
                  <a:pt x="2812066" y="972656"/>
                </a:lnTo>
                <a:lnTo>
                  <a:pt x="2799529" y="942260"/>
                </a:lnTo>
                <a:lnTo>
                  <a:pt x="2786429" y="921997"/>
                </a:lnTo>
                <a:lnTo>
                  <a:pt x="2772764" y="891601"/>
                </a:lnTo>
                <a:lnTo>
                  <a:pt x="3084362" y="891601"/>
                </a:lnTo>
                <a:lnTo>
                  <a:pt x="3056101" y="830810"/>
                </a:lnTo>
                <a:lnTo>
                  <a:pt x="3026512" y="770019"/>
                </a:lnTo>
                <a:lnTo>
                  <a:pt x="2996454" y="709228"/>
                </a:lnTo>
                <a:lnTo>
                  <a:pt x="2981250" y="688965"/>
                </a:lnTo>
                <a:lnTo>
                  <a:pt x="2965930" y="658569"/>
                </a:lnTo>
                <a:lnTo>
                  <a:pt x="2950493" y="628173"/>
                </a:lnTo>
                <a:lnTo>
                  <a:pt x="2940125" y="607910"/>
                </a:lnTo>
                <a:close/>
              </a:path>
              <a:path w="3258184" h="1449069">
                <a:moveTo>
                  <a:pt x="3084362" y="891601"/>
                </a:moveTo>
                <a:lnTo>
                  <a:pt x="2772764" y="891601"/>
                </a:lnTo>
                <a:lnTo>
                  <a:pt x="2800898" y="921997"/>
                </a:lnTo>
                <a:lnTo>
                  <a:pt x="2810391" y="942260"/>
                </a:lnTo>
                <a:lnTo>
                  <a:pt x="2819941" y="952392"/>
                </a:lnTo>
                <a:lnTo>
                  <a:pt x="2829548" y="972656"/>
                </a:lnTo>
                <a:lnTo>
                  <a:pt x="2839213" y="992920"/>
                </a:lnTo>
                <a:lnTo>
                  <a:pt x="2848935" y="1003051"/>
                </a:lnTo>
                <a:lnTo>
                  <a:pt x="2858715" y="1023315"/>
                </a:lnTo>
                <a:lnTo>
                  <a:pt x="2868551" y="1043579"/>
                </a:lnTo>
                <a:lnTo>
                  <a:pt x="2878445" y="1073974"/>
                </a:lnTo>
                <a:lnTo>
                  <a:pt x="2888396" y="1094238"/>
                </a:lnTo>
                <a:lnTo>
                  <a:pt x="2898405" y="1114502"/>
                </a:lnTo>
                <a:lnTo>
                  <a:pt x="2908470" y="1144897"/>
                </a:lnTo>
                <a:lnTo>
                  <a:pt x="2918592" y="1175293"/>
                </a:lnTo>
                <a:lnTo>
                  <a:pt x="2928772" y="1195556"/>
                </a:lnTo>
                <a:lnTo>
                  <a:pt x="2939009" y="1225952"/>
                </a:lnTo>
                <a:lnTo>
                  <a:pt x="2949302" y="1266479"/>
                </a:lnTo>
                <a:lnTo>
                  <a:pt x="2959653" y="1296875"/>
                </a:lnTo>
                <a:lnTo>
                  <a:pt x="2970061" y="1327270"/>
                </a:lnTo>
                <a:lnTo>
                  <a:pt x="2975471" y="1347534"/>
                </a:lnTo>
                <a:lnTo>
                  <a:pt x="2985351" y="1388061"/>
                </a:lnTo>
                <a:lnTo>
                  <a:pt x="2993979" y="1428589"/>
                </a:lnTo>
                <a:lnTo>
                  <a:pt x="2997826" y="1448852"/>
                </a:lnTo>
                <a:lnTo>
                  <a:pt x="3258013" y="1448852"/>
                </a:lnTo>
                <a:lnTo>
                  <a:pt x="3246249" y="1377930"/>
                </a:lnTo>
                <a:lnTo>
                  <a:pt x="3236482" y="1327270"/>
                </a:lnTo>
                <a:lnTo>
                  <a:pt x="3224660" y="1276611"/>
                </a:lnTo>
                <a:lnTo>
                  <a:pt x="3210782" y="1225952"/>
                </a:lnTo>
                <a:lnTo>
                  <a:pt x="3194850" y="1175293"/>
                </a:lnTo>
                <a:lnTo>
                  <a:pt x="3176862" y="1124634"/>
                </a:lnTo>
                <a:lnTo>
                  <a:pt x="3156820" y="1063843"/>
                </a:lnTo>
                <a:lnTo>
                  <a:pt x="3134722" y="1013183"/>
                </a:lnTo>
                <a:lnTo>
                  <a:pt x="3110570" y="952392"/>
                </a:lnTo>
                <a:lnTo>
                  <a:pt x="3084362" y="891601"/>
                </a:lnTo>
                <a:close/>
              </a:path>
              <a:path w="3258184" h="1449069">
                <a:moveTo>
                  <a:pt x="2670136" y="445800"/>
                </a:moveTo>
                <a:lnTo>
                  <a:pt x="1605606" y="445800"/>
                </a:lnTo>
                <a:lnTo>
                  <a:pt x="1615422" y="455932"/>
                </a:lnTo>
                <a:lnTo>
                  <a:pt x="1646757" y="486328"/>
                </a:lnTo>
                <a:lnTo>
                  <a:pt x="1680925" y="516723"/>
                </a:lnTo>
                <a:lnTo>
                  <a:pt x="1692944" y="526855"/>
                </a:lnTo>
                <a:lnTo>
                  <a:pt x="1705277" y="547119"/>
                </a:lnTo>
                <a:lnTo>
                  <a:pt x="1717925" y="557251"/>
                </a:lnTo>
                <a:lnTo>
                  <a:pt x="1730888" y="577514"/>
                </a:lnTo>
                <a:lnTo>
                  <a:pt x="1744166" y="597778"/>
                </a:lnTo>
                <a:lnTo>
                  <a:pt x="1771666" y="638305"/>
                </a:lnTo>
                <a:lnTo>
                  <a:pt x="1800425" y="678833"/>
                </a:lnTo>
                <a:lnTo>
                  <a:pt x="1830442" y="719360"/>
                </a:lnTo>
                <a:lnTo>
                  <a:pt x="1845923" y="749756"/>
                </a:lnTo>
                <a:lnTo>
                  <a:pt x="1861719" y="770019"/>
                </a:lnTo>
                <a:lnTo>
                  <a:pt x="1870420" y="780151"/>
                </a:lnTo>
                <a:lnTo>
                  <a:pt x="1878867" y="800415"/>
                </a:lnTo>
                <a:lnTo>
                  <a:pt x="1887059" y="810547"/>
                </a:lnTo>
                <a:lnTo>
                  <a:pt x="1894997" y="830810"/>
                </a:lnTo>
                <a:lnTo>
                  <a:pt x="1902680" y="851074"/>
                </a:lnTo>
                <a:lnTo>
                  <a:pt x="1910109" y="871338"/>
                </a:lnTo>
                <a:lnTo>
                  <a:pt x="1917283" y="881469"/>
                </a:lnTo>
                <a:lnTo>
                  <a:pt x="1930870" y="921997"/>
                </a:lnTo>
                <a:lnTo>
                  <a:pt x="1943440" y="962524"/>
                </a:lnTo>
                <a:lnTo>
                  <a:pt x="1949344" y="992920"/>
                </a:lnTo>
                <a:lnTo>
                  <a:pt x="1954994" y="1013183"/>
                </a:lnTo>
                <a:lnTo>
                  <a:pt x="1960390" y="1033447"/>
                </a:lnTo>
                <a:lnTo>
                  <a:pt x="1965532" y="1063843"/>
                </a:lnTo>
                <a:lnTo>
                  <a:pt x="1970420" y="1084106"/>
                </a:lnTo>
                <a:lnTo>
                  <a:pt x="1975055" y="1114502"/>
                </a:lnTo>
                <a:lnTo>
                  <a:pt x="1979435" y="1134765"/>
                </a:lnTo>
                <a:lnTo>
                  <a:pt x="1983562" y="1165161"/>
                </a:lnTo>
                <a:lnTo>
                  <a:pt x="1987435" y="1195556"/>
                </a:lnTo>
                <a:lnTo>
                  <a:pt x="2089914" y="1236084"/>
                </a:lnTo>
                <a:lnTo>
                  <a:pt x="2114901" y="1256347"/>
                </a:lnTo>
                <a:lnTo>
                  <a:pt x="2212318" y="1296875"/>
                </a:lnTo>
                <a:lnTo>
                  <a:pt x="2236041" y="1317138"/>
                </a:lnTo>
                <a:lnTo>
                  <a:pt x="2305694" y="1347534"/>
                </a:lnTo>
                <a:lnTo>
                  <a:pt x="2328408" y="1367798"/>
                </a:lnTo>
                <a:lnTo>
                  <a:pt x="2350869" y="1377930"/>
                </a:lnTo>
                <a:lnTo>
                  <a:pt x="2416740" y="1408325"/>
                </a:lnTo>
                <a:lnTo>
                  <a:pt x="2438194" y="1428589"/>
                </a:lnTo>
                <a:lnTo>
                  <a:pt x="2459396" y="1438721"/>
                </a:lnTo>
                <a:lnTo>
                  <a:pt x="2459604" y="1418457"/>
                </a:lnTo>
                <a:lnTo>
                  <a:pt x="2459506" y="1377930"/>
                </a:lnTo>
                <a:lnTo>
                  <a:pt x="2459200" y="1367798"/>
                </a:lnTo>
                <a:lnTo>
                  <a:pt x="2458722" y="1347534"/>
                </a:lnTo>
                <a:lnTo>
                  <a:pt x="2458074" y="1327270"/>
                </a:lnTo>
                <a:lnTo>
                  <a:pt x="2457253" y="1317138"/>
                </a:lnTo>
                <a:lnTo>
                  <a:pt x="2456261" y="1296875"/>
                </a:lnTo>
                <a:lnTo>
                  <a:pt x="2455098" y="1276611"/>
                </a:lnTo>
                <a:lnTo>
                  <a:pt x="2453763" y="1266479"/>
                </a:lnTo>
                <a:lnTo>
                  <a:pt x="2452256" y="1246216"/>
                </a:lnTo>
                <a:lnTo>
                  <a:pt x="2450577" y="1236084"/>
                </a:lnTo>
                <a:lnTo>
                  <a:pt x="2448727" y="1215820"/>
                </a:lnTo>
                <a:lnTo>
                  <a:pt x="2446704" y="1205688"/>
                </a:lnTo>
                <a:lnTo>
                  <a:pt x="2444510" y="1195556"/>
                </a:lnTo>
                <a:lnTo>
                  <a:pt x="2442144" y="1175293"/>
                </a:lnTo>
                <a:lnTo>
                  <a:pt x="2439605" y="1165161"/>
                </a:lnTo>
                <a:lnTo>
                  <a:pt x="2436894" y="1155029"/>
                </a:lnTo>
                <a:lnTo>
                  <a:pt x="2434011" y="1144897"/>
                </a:lnTo>
                <a:lnTo>
                  <a:pt x="2430956" y="1124634"/>
                </a:lnTo>
                <a:lnTo>
                  <a:pt x="2422522" y="1094238"/>
                </a:lnTo>
                <a:lnTo>
                  <a:pt x="2413671" y="1063843"/>
                </a:lnTo>
                <a:lnTo>
                  <a:pt x="2404404" y="1033447"/>
                </a:lnTo>
                <a:lnTo>
                  <a:pt x="2394722" y="1013183"/>
                </a:lnTo>
                <a:lnTo>
                  <a:pt x="2384623" y="982788"/>
                </a:lnTo>
                <a:lnTo>
                  <a:pt x="2374108" y="952392"/>
                </a:lnTo>
                <a:lnTo>
                  <a:pt x="2363177" y="921997"/>
                </a:lnTo>
                <a:lnTo>
                  <a:pt x="2351830" y="891601"/>
                </a:lnTo>
                <a:lnTo>
                  <a:pt x="2340067" y="871338"/>
                </a:lnTo>
                <a:lnTo>
                  <a:pt x="2327887" y="840942"/>
                </a:lnTo>
                <a:lnTo>
                  <a:pt x="2315292" y="820678"/>
                </a:lnTo>
                <a:lnTo>
                  <a:pt x="2302279" y="790283"/>
                </a:lnTo>
                <a:lnTo>
                  <a:pt x="2288851" y="770019"/>
                </a:lnTo>
                <a:lnTo>
                  <a:pt x="2275006" y="739624"/>
                </a:lnTo>
                <a:lnTo>
                  <a:pt x="2260745" y="719360"/>
                </a:lnTo>
                <a:lnTo>
                  <a:pt x="2246067" y="699096"/>
                </a:lnTo>
                <a:lnTo>
                  <a:pt x="2230973" y="668701"/>
                </a:lnTo>
                <a:lnTo>
                  <a:pt x="2215463" y="648437"/>
                </a:lnTo>
                <a:lnTo>
                  <a:pt x="2199536" y="628173"/>
                </a:lnTo>
                <a:lnTo>
                  <a:pt x="2183192" y="607910"/>
                </a:lnTo>
                <a:lnTo>
                  <a:pt x="2940125" y="607910"/>
                </a:lnTo>
                <a:lnTo>
                  <a:pt x="2934941" y="597778"/>
                </a:lnTo>
                <a:lnTo>
                  <a:pt x="2919273" y="567382"/>
                </a:lnTo>
                <a:lnTo>
                  <a:pt x="2903489" y="547119"/>
                </a:lnTo>
                <a:lnTo>
                  <a:pt x="2898190" y="536987"/>
                </a:lnTo>
                <a:lnTo>
                  <a:pt x="2745023" y="536987"/>
                </a:lnTo>
                <a:lnTo>
                  <a:pt x="2731640" y="526855"/>
                </a:lnTo>
                <a:lnTo>
                  <a:pt x="2718618" y="506591"/>
                </a:lnTo>
                <a:lnTo>
                  <a:pt x="2705957" y="496460"/>
                </a:lnTo>
                <a:lnTo>
                  <a:pt x="2693656" y="476196"/>
                </a:lnTo>
                <a:lnTo>
                  <a:pt x="2681715" y="466064"/>
                </a:lnTo>
                <a:lnTo>
                  <a:pt x="2670136" y="445800"/>
                </a:lnTo>
                <a:close/>
              </a:path>
              <a:path w="3258184" h="1449069">
                <a:moveTo>
                  <a:pt x="2016080" y="1337402"/>
                </a:moveTo>
                <a:lnTo>
                  <a:pt x="1569659" y="1337402"/>
                </a:lnTo>
                <a:lnTo>
                  <a:pt x="1554856" y="1347534"/>
                </a:lnTo>
                <a:lnTo>
                  <a:pt x="1526287" y="1347534"/>
                </a:lnTo>
                <a:lnTo>
                  <a:pt x="1512520" y="1357666"/>
                </a:lnTo>
                <a:lnTo>
                  <a:pt x="2046375" y="1357666"/>
                </a:lnTo>
                <a:lnTo>
                  <a:pt x="2016080" y="1337402"/>
                </a:lnTo>
                <a:close/>
              </a:path>
              <a:path w="3258184" h="1449069">
                <a:moveTo>
                  <a:pt x="1359602" y="1327270"/>
                </a:moveTo>
                <a:lnTo>
                  <a:pt x="1212686" y="1327270"/>
                </a:lnTo>
                <a:lnTo>
                  <a:pt x="1230483" y="1337402"/>
                </a:lnTo>
                <a:lnTo>
                  <a:pt x="1340639" y="1337402"/>
                </a:lnTo>
                <a:lnTo>
                  <a:pt x="1359602" y="1327270"/>
                </a:lnTo>
                <a:close/>
              </a:path>
              <a:path w="3258184" h="1449069">
                <a:moveTo>
                  <a:pt x="1793481" y="1225952"/>
                </a:moveTo>
                <a:lnTo>
                  <a:pt x="1774197" y="1246216"/>
                </a:lnTo>
                <a:lnTo>
                  <a:pt x="1736661" y="1266479"/>
                </a:lnTo>
                <a:lnTo>
                  <a:pt x="1718410" y="1276611"/>
                </a:lnTo>
                <a:lnTo>
                  <a:pt x="1700503" y="1286743"/>
                </a:lnTo>
                <a:lnTo>
                  <a:pt x="1682941" y="1296875"/>
                </a:lnTo>
                <a:lnTo>
                  <a:pt x="1665723" y="1307007"/>
                </a:lnTo>
                <a:lnTo>
                  <a:pt x="1648850" y="1307007"/>
                </a:lnTo>
                <a:lnTo>
                  <a:pt x="1632322" y="1317138"/>
                </a:lnTo>
                <a:lnTo>
                  <a:pt x="1616138" y="1327270"/>
                </a:lnTo>
                <a:lnTo>
                  <a:pt x="1600300" y="1327270"/>
                </a:lnTo>
                <a:lnTo>
                  <a:pt x="1584807" y="1337402"/>
                </a:lnTo>
                <a:lnTo>
                  <a:pt x="2000652" y="1337402"/>
                </a:lnTo>
                <a:lnTo>
                  <a:pt x="1969199" y="1317138"/>
                </a:lnTo>
                <a:lnTo>
                  <a:pt x="1953161" y="1307007"/>
                </a:lnTo>
                <a:lnTo>
                  <a:pt x="1932050" y="1296875"/>
                </a:lnTo>
                <a:lnTo>
                  <a:pt x="1899324" y="1286743"/>
                </a:lnTo>
                <a:lnTo>
                  <a:pt x="1865323" y="1266479"/>
                </a:lnTo>
                <a:lnTo>
                  <a:pt x="1830043" y="1246216"/>
                </a:lnTo>
                <a:lnTo>
                  <a:pt x="1793481" y="1225952"/>
                </a:lnTo>
                <a:close/>
              </a:path>
              <a:path w="3258184" h="1449069">
                <a:moveTo>
                  <a:pt x="1667125" y="1225952"/>
                </a:moveTo>
                <a:lnTo>
                  <a:pt x="485338" y="1225952"/>
                </a:lnTo>
                <a:lnTo>
                  <a:pt x="470342" y="1236084"/>
                </a:lnTo>
                <a:lnTo>
                  <a:pt x="433773" y="1236084"/>
                </a:lnTo>
                <a:lnTo>
                  <a:pt x="419562" y="1246216"/>
                </a:lnTo>
                <a:lnTo>
                  <a:pt x="1643131" y="1246216"/>
                </a:lnTo>
                <a:lnTo>
                  <a:pt x="1654995" y="1236084"/>
                </a:lnTo>
                <a:lnTo>
                  <a:pt x="1667125" y="1225952"/>
                </a:lnTo>
                <a:close/>
              </a:path>
              <a:path w="3258184" h="1449069">
                <a:moveTo>
                  <a:pt x="1096610" y="60791"/>
                </a:moveTo>
                <a:lnTo>
                  <a:pt x="1044522" y="60791"/>
                </a:lnTo>
                <a:lnTo>
                  <a:pt x="1051687" y="70922"/>
                </a:lnTo>
                <a:lnTo>
                  <a:pt x="1058638" y="81054"/>
                </a:lnTo>
                <a:lnTo>
                  <a:pt x="1084618" y="121582"/>
                </a:lnTo>
                <a:lnTo>
                  <a:pt x="1102619" y="162109"/>
                </a:lnTo>
                <a:lnTo>
                  <a:pt x="1108419" y="172241"/>
                </a:lnTo>
                <a:lnTo>
                  <a:pt x="1114003" y="182373"/>
                </a:lnTo>
                <a:lnTo>
                  <a:pt x="1118321" y="192504"/>
                </a:lnTo>
                <a:lnTo>
                  <a:pt x="1121374" y="212768"/>
                </a:lnTo>
                <a:lnTo>
                  <a:pt x="1123159" y="222900"/>
                </a:lnTo>
                <a:lnTo>
                  <a:pt x="1123677" y="233032"/>
                </a:lnTo>
                <a:lnTo>
                  <a:pt x="1122928" y="243164"/>
                </a:lnTo>
                <a:lnTo>
                  <a:pt x="1120909" y="253295"/>
                </a:lnTo>
                <a:lnTo>
                  <a:pt x="647880" y="253295"/>
                </a:lnTo>
                <a:lnTo>
                  <a:pt x="651699" y="263427"/>
                </a:lnTo>
                <a:lnTo>
                  <a:pt x="656766" y="273559"/>
                </a:lnTo>
                <a:lnTo>
                  <a:pt x="661515" y="283691"/>
                </a:lnTo>
                <a:lnTo>
                  <a:pt x="665944" y="303955"/>
                </a:lnTo>
                <a:lnTo>
                  <a:pt x="670053" y="314086"/>
                </a:lnTo>
                <a:lnTo>
                  <a:pt x="673841" y="324218"/>
                </a:lnTo>
                <a:lnTo>
                  <a:pt x="677308" y="334350"/>
                </a:lnTo>
                <a:lnTo>
                  <a:pt x="680452" y="344482"/>
                </a:lnTo>
                <a:lnTo>
                  <a:pt x="683272" y="364746"/>
                </a:lnTo>
                <a:lnTo>
                  <a:pt x="685767" y="374878"/>
                </a:lnTo>
                <a:lnTo>
                  <a:pt x="64116" y="374878"/>
                </a:lnTo>
                <a:lnTo>
                  <a:pt x="43181" y="385009"/>
                </a:lnTo>
                <a:lnTo>
                  <a:pt x="21809" y="385009"/>
                </a:lnTo>
                <a:lnTo>
                  <a:pt x="0" y="395141"/>
                </a:lnTo>
                <a:lnTo>
                  <a:pt x="14199" y="415405"/>
                </a:lnTo>
                <a:lnTo>
                  <a:pt x="21257" y="435669"/>
                </a:lnTo>
                <a:lnTo>
                  <a:pt x="63016" y="496460"/>
                </a:lnTo>
                <a:lnTo>
                  <a:pt x="103771" y="557251"/>
                </a:lnTo>
                <a:lnTo>
                  <a:pt x="129914" y="597778"/>
                </a:lnTo>
                <a:lnTo>
                  <a:pt x="136377" y="607910"/>
                </a:lnTo>
                <a:lnTo>
                  <a:pt x="143164" y="607910"/>
                </a:lnTo>
                <a:lnTo>
                  <a:pt x="150275" y="618042"/>
                </a:lnTo>
                <a:lnTo>
                  <a:pt x="157708" y="628173"/>
                </a:lnTo>
                <a:lnTo>
                  <a:pt x="181943" y="658569"/>
                </a:lnTo>
                <a:lnTo>
                  <a:pt x="209074" y="688965"/>
                </a:lnTo>
                <a:lnTo>
                  <a:pt x="218760" y="699096"/>
                </a:lnTo>
                <a:lnTo>
                  <a:pt x="228766" y="699096"/>
                </a:lnTo>
                <a:lnTo>
                  <a:pt x="239092" y="709228"/>
                </a:lnTo>
                <a:lnTo>
                  <a:pt x="249738" y="719360"/>
                </a:lnTo>
                <a:lnTo>
                  <a:pt x="260704" y="729492"/>
                </a:lnTo>
                <a:lnTo>
                  <a:pt x="271988" y="739624"/>
                </a:lnTo>
                <a:lnTo>
                  <a:pt x="283592" y="749756"/>
                </a:lnTo>
                <a:lnTo>
                  <a:pt x="295514" y="770019"/>
                </a:lnTo>
                <a:lnTo>
                  <a:pt x="307754" y="780151"/>
                </a:lnTo>
                <a:lnTo>
                  <a:pt x="302276" y="780151"/>
                </a:lnTo>
                <a:lnTo>
                  <a:pt x="295451" y="790283"/>
                </a:lnTo>
                <a:lnTo>
                  <a:pt x="287171" y="800415"/>
                </a:lnTo>
                <a:lnTo>
                  <a:pt x="277329" y="800415"/>
                </a:lnTo>
                <a:lnTo>
                  <a:pt x="265817" y="810547"/>
                </a:lnTo>
                <a:lnTo>
                  <a:pt x="252527" y="820678"/>
                </a:lnTo>
                <a:lnTo>
                  <a:pt x="237351" y="820678"/>
                </a:lnTo>
                <a:lnTo>
                  <a:pt x="220181" y="830810"/>
                </a:lnTo>
                <a:lnTo>
                  <a:pt x="121282" y="830810"/>
                </a:lnTo>
                <a:lnTo>
                  <a:pt x="133335" y="840942"/>
                </a:lnTo>
                <a:lnTo>
                  <a:pt x="145163" y="851074"/>
                </a:lnTo>
                <a:lnTo>
                  <a:pt x="156766" y="871338"/>
                </a:lnTo>
                <a:lnTo>
                  <a:pt x="168144" y="881469"/>
                </a:lnTo>
                <a:lnTo>
                  <a:pt x="179297" y="891601"/>
                </a:lnTo>
                <a:lnTo>
                  <a:pt x="211405" y="921997"/>
                </a:lnTo>
                <a:lnTo>
                  <a:pt x="241485" y="952392"/>
                </a:lnTo>
                <a:lnTo>
                  <a:pt x="269539" y="982788"/>
                </a:lnTo>
                <a:lnTo>
                  <a:pt x="278439" y="992920"/>
                </a:lnTo>
                <a:lnTo>
                  <a:pt x="287114" y="992920"/>
                </a:lnTo>
                <a:lnTo>
                  <a:pt x="295564" y="1003051"/>
                </a:lnTo>
                <a:lnTo>
                  <a:pt x="303789" y="1013183"/>
                </a:lnTo>
                <a:lnTo>
                  <a:pt x="311788" y="1023315"/>
                </a:lnTo>
                <a:lnTo>
                  <a:pt x="327508" y="1033447"/>
                </a:lnTo>
                <a:lnTo>
                  <a:pt x="335747" y="1043579"/>
                </a:lnTo>
                <a:lnTo>
                  <a:pt x="344280" y="1053711"/>
                </a:lnTo>
                <a:lnTo>
                  <a:pt x="353105" y="1053711"/>
                </a:lnTo>
                <a:lnTo>
                  <a:pt x="362221" y="1063843"/>
                </a:lnTo>
                <a:lnTo>
                  <a:pt x="371626" y="1073974"/>
                </a:lnTo>
                <a:lnTo>
                  <a:pt x="381320" y="1084106"/>
                </a:lnTo>
                <a:lnTo>
                  <a:pt x="391301" y="1094238"/>
                </a:lnTo>
                <a:lnTo>
                  <a:pt x="401569" y="1104370"/>
                </a:lnTo>
                <a:lnTo>
                  <a:pt x="412121" y="1104370"/>
                </a:lnTo>
                <a:lnTo>
                  <a:pt x="422958" y="1114502"/>
                </a:lnTo>
                <a:lnTo>
                  <a:pt x="457158" y="1144897"/>
                </a:lnTo>
                <a:lnTo>
                  <a:pt x="506663" y="1185425"/>
                </a:lnTo>
                <a:lnTo>
                  <a:pt x="533068" y="1215820"/>
                </a:lnTo>
                <a:lnTo>
                  <a:pt x="518862" y="1215820"/>
                </a:lnTo>
                <a:lnTo>
                  <a:pt x="509457" y="1225952"/>
                </a:lnTo>
                <a:lnTo>
                  <a:pt x="1679520" y="1225952"/>
                </a:lnTo>
                <a:lnTo>
                  <a:pt x="1692181" y="1215820"/>
                </a:lnTo>
                <a:lnTo>
                  <a:pt x="1705109" y="1205688"/>
                </a:lnTo>
                <a:lnTo>
                  <a:pt x="1718303" y="1195556"/>
                </a:lnTo>
                <a:lnTo>
                  <a:pt x="1118545" y="932129"/>
                </a:lnTo>
                <a:lnTo>
                  <a:pt x="1071316" y="921997"/>
                </a:lnTo>
                <a:lnTo>
                  <a:pt x="928689" y="861206"/>
                </a:lnTo>
                <a:lnTo>
                  <a:pt x="880834" y="851074"/>
                </a:lnTo>
                <a:lnTo>
                  <a:pt x="784654" y="810547"/>
                </a:lnTo>
                <a:lnTo>
                  <a:pt x="1827180" y="810547"/>
                </a:lnTo>
                <a:lnTo>
                  <a:pt x="1823858" y="800415"/>
                </a:lnTo>
                <a:lnTo>
                  <a:pt x="1813572" y="780151"/>
                </a:lnTo>
                <a:lnTo>
                  <a:pt x="1802967" y="749756"/>
                </a:lnTo>
                <a:lnTo>
                  <a:pt x="1792043" y="729492"/>
                </a:lnTo>
                <a:lnTo>
                  <a:pt x="1780800" y="709228"/>
                </a:lnTo>
                <a:lnTo>
                  <a:pt x="1769239" y="688965"/>
                </a:lnTo>
                <a:lnTo>
                  <a:pt x="1757358" y="658569"/>
                </a:lnTo>
                <a:lnTo>
                  <a:pt x="1732640" y="618042"/>
                </a:lnTo>
                <a:lnTo>
                  <a:pt x="1706645" y="577514"/>
                </a:lnTo>
                <a:lnTo>
                  <a:pt x="1679373" y="536987"/>
                </a:lnTo>
                <a:lnTo>
                  <a:pt x="1650825" y="506591"/>
                </a:lnTo>
                <a:lnTo>
                  <a:pt x="1636071" y="486328"/>
                </a:lnTo>
                <a:lnTo>
                  <a:pt x="1620999" y="466064"/>
                </a:lnTo>
                <a:lnTo>
                  <a:pt x="1605606" y="445800"/>
                </a:lnTo>
                <a:lnTo>
                  <a:pt x="2670136" y="445800"/>
                </a:lnTo>
                <a:lnTo>
                  <a:pt x="2658917" y="435669"/>
                </a:lnTo>
                <a:lnTo>
                  <a:pt x="2648059" y="425537"/>
                </a:lnTo>
                <a:lnTo>
                  <a:pt x="2637563" y="415405"/>
                </a:lnTo>
                <a:lnTo>
                  <a:pt x="2627428" y="395141"/>
                </a:lnTo>
                <a:lnTo>
                  <a:pt x="2617654" y="385009"/>
                </a:lnTo>
                <a:lnTo>
                  <a:pt x="2590502" y="354614"/>
                </a:lnTo>
                <a:lnTo>
                  <a:pt x="2574210" y="334350"/>
                </a:lnTo>
                <a:lnTo>
                  <a:pt x="2566607" y="334350"/>
                </a:lnTo>
                <a:lnTo>
                  <a:pt x="2559367" y="324218"/>
                </a:lnTo>
                <a:lnTo>
                  <a:pt x="2552488" y="314086"/>
                </a:lnTo>
                <a:lnTo>
                  <a:pt x="2545973" y="303955"/>
                </a:lnTo>
                <a:lnTo>
                  <a:pt x="2539259" y="303955"/>
                </a:lnTo>
                <a:lnTo>
                  <a:pt x="2531802" y="293823"/>
                </a:lnTo>
                <a:lnTo>
                  <a:pt x="2523603" y="283691"/>
                </a:lnTo>
                <a:lnTo>
                  <a:pt x="2301846" y="283691"/>
                </a:lnTo>
                <a:lnTo>
                  <a:pt x="2267126" y="263427"/>
                </a:lnTo>
                <a:lnTo>
                  <a:pt x="2233506" y="243164"/>
                </a:lnTo>
                <a:lnTo>
                  <a:pt x="1818061" y="243164"/>
                </a:lnTo>
                <a:lnTo>
                  <a:pt x="1775032" y="222900"/>
                </a:lnTo>
                <a:lnTo>
                  <a:pt x="1733504" y="202636"/>
                </a:lnTo>
                <a:lnTo>
                  <a:pt x="1693476" y="182373"/>
                </a:lnTo>
                <a:lnTo>
                  <a:pt x="1674025" y="172241"/>
                </a:lnTo>
                <a:lnTo>
                  <a:pt x="1654949" y="172241"/>
                </a:lnTo>
                <a:lnTo>
                  <a:pt x="1636249" y="162109"/>
                </a:lnTo>
                <a:lnTo>
                  <a:pt x="1617924" y="151977"/>
                </a:lnTo>
                <a:lnTo>
                  <a:pt x="1599975" y="151977"/>
                </a:lnTo>
                <a:lnTo>
                  <a:pt x="1582401" y="141845"/>
                </a:lnTo>
                <a:lnTo>
                  <a:pt x="1565203" y="141845"/>
                </a:lnTo>
                <a:lnTo>
                  <a:pt x="1548381" y="131713"/>
                </a:lnTo>
                <a:lnTo>
                  <a:pt x="1531935" y="131713"/>
                </a:lnTo>
                <a:lnTo>
                  <a:pt x="1515864" y="121582"/>
                </a:lnTo>
                <a:lnTo>
                  <a:pt x="1500169" y="121582"/>
                </a:lnTo>
                <a:lnTo>
                  <a:pt x="1484851" y="111450"/>
                </a:lnTo>
                <a:lnTo>
                  <a:pt x="1440650" y="111450"/>
                </a:lnTo>
                <a:lnTo>
                  <a:pt x="1425339" y="101318"/>
                </a:lnTo>
                <a:lnTo>
                  <a:pt x="1375691" y="101318"/>
                </a:lnTo>
                <a:lnTo>
                  <a:pt x="1357905" y="91186"/>
                </a:lnTo>
                <a:lnTo>
                  <a:pt x="1300853" y="91186"/>
                </a:lnTo>
                <a:lnTo>
                  <a:pt x="1280606" y="81054"/>
                </a:lnTo>
                <a:lnTo>
                  <a:pt x="1216187" y="81054"/>
                </a:lnTo>
                <a:lnTo>
                  <a:pt x="1193491" y="70922"/>
                </a:lnTo>
                <a:lnTo>
                  <a:pt x="1121743" y="70922"/>
                </a:lnTo>
                <a:lnTo>
                  <a:pt x="1096610" y="60791"/>
                </a:lnTo>
                <a:close/>
              </a:path>
              <a:path w="3258184" h="1449069">
                <a:moveTo>
                  <a:pt x="1827180" y="810547"/>
                </a:moveTo>
                <a:lnTo>
                  <a:pt x="784654" y="810547"/>
                </a:lnTo>
                <a:lnTo>
                  <a:pt x="841980" y="830810"/>
                </a:lnTo>
                <a:lnTo>
                  <a:pt x="899165" y="840942"/>
                </a:lnTo>
                <a:lnTo>
                  <a:pt x="956207" y="861206"/>
                </a:lnTo>
                <a:lnTo>
                  <a:pt x="1013108" y="871338"/>
                </a:lnTo>
                <a:lnTo>
                  <a:pt x="1069867" y="891601"/>
                </a:lnTo>
                <a:lnTo>
                  <a:pt x="1126483" y="901733"/>
                </a:lnTo>
                <a:lnTo>
                  <a:pt x="1182958" y="921997"/>
                </a:lnTo>
                <a:lnTo>
                  <a:pt x="1239291" y="932129"/>
                </a:lnTo>
                <a:lnTo>
                  <a:pt x="1351532" y="972656"/>
                </a:lnTo>
                <a:lnTo>
                  <a:pt x="1407439" y="982788"/>
                </a:lnTo>
                <a:lnTo>
                  <a:pt x="1629650" y="1063843"/>
                </a:lnTo>
                <a:lnTo>
                  <a:pt x="1684848" y="1073974"/>
                </a:lnTo>
                <a:lnTo>
                  <a:pt x="1904222" y="1155029"/>
                </a:lnTo>
                <a:lnTo>
                  <a:pt x="1902420" y="1144897"/>
                </a:lnTo>
                <a:lnTo>
                  <a:pt x="1900536" y="1124634"/>
                </a:lnTo>
                <a:lnTo>
                  <a:pt x="1898571" y="1104370"/>
                </a:lnTo>
                <a:lnTo>
                  <a:pt x="1896525" y="1084106"/>
                </a:lnTo>
                <a:lnTo>
                  <a:pt x="1894397" y="1073974"/>
                </a:lnTo>
                <a:lnTo>
                  <a:pt x="1892188" y="1053711"/>
                </a:lnTo>
                <a:lnTo>
                  <a:pt x="1889898" y="1033447"/>
                </a:lnTo>
                <a:lnTo>
                  <a:pt x="1887528" y="1023315"/>
                </a:lnTo>
                <a:lnTo>
                  <a:pt x="1885076" y="1003051"/>
                </a:lnTo>
                <a:lnTo>
                  <a:pt x="1882544" y="992920"/>
                </a:lnTo>
                <a:lnTo>
                  <a:pt x="1879931" y="982788"/>
                </a:lnTo>
                <a:lnTo>
                  <a:pt x="1877237" y="962524"/>
                </a:lnTo>
                <a:lnTo>
                  <a:pt x="1874464" y="952392"/>
                </a:lnTo>
                <a:lnTo>
                  <a:pt x="1871609" y="942260"/>
                </a:lnTo>
                <a:lnTo>
                  <a:pt x="1868675" y="932129"/>
                </a:lnTo>
                <a:lnTo>
                  <a:pt x="1865660" y="921997"/>
                </a:lnTo>
                <a:lnTo>
                  <a:pt x="1862566" y="901733"/>
                </a:lnTo>
                <a:lnTo>
                  <a:pt x="1859391" y="891601"/>
                </a:lnTo>
                <a:lnTo>
                  <a:pt x="1856137" y="881469"/>
                </a:lnTo>
                <a:lnTo>
                  <a:pt x="1852803" y="881469"/>
                </a:lnTo>
                <a:lnTo>
                  <a:pt x="1843473" y="851074"/>
                </a:lnTo>
                <a:lnTo>
                  <a:pt x="1833825" y="830810"/>
                </a:lnTo>
                <a:lnTo>
                  <a:pt x="1827180" y="810547"/>
                </a:lnTo>
                <a:close/>
              </a:path>
              <a:path w="3258184" h="1449069">
                <a:moveTo>
                  <a:pt x="2739385" y="293823"/>
                </a:moveTo>
                <a:lnTo>
                  <a:pt x="2748152" y="334350"/>
                </a:lnTo>
                <a:lnTo>
                  <a:pt x="2751902" y="364746"/>
                </a:lnTo>
                <a:lnTo>
                  <a:pt x="2753631" y="374878"/>
                </a:lnTo>
                <a:lnTo>
                  <a:pt x="2755267" y="385009"/>
                </a:lnTo>
                <a:lnTo>
                  <a:pt x="2756813" y="405273"/>
                </a:lnTo>
                <a:lnTo>
                  <a:pt x="2758272" y="415405"/>
                </a:lnTo>
                <a:lnTo>
                  <a:pt x="2759241" y="425537"/>
                </a:lnTo>
                <a:lnTo>
                  <a:pt x="2759701" y="445800"/>
                </a:lnTo>
                <a:lnTo>
                  <a:pt x="2759652" y="455932"/>
                </a:lnTo>
                <a:lnTo>
                  <a:pt x="2759093" y="466064"/>
                </a:lnTo>
                <a:lnTo>
                  <a:pt x="2758025" y="476196"/>
                </a:lnTo>
                <a:lnTo>
                  <a:pt x="2756446" y="496460"/>
                </a:lnTo>
                <a:lnTo>
                  <a:pt x="2754357" y="506591"/>
                </a:lnTo>
                <a:lnTo>
                  <a:pt x="2751757" y="516723"/>
                </a:lnTo>
                <a:lnTo>
                  <a:pt x="2748646" y="526855"/>
                </a:lnTo>
                <a:lnTo>
                  <a:pt x="2745023" y="536987"/>
                </a:lnTo>
                <a:lnTo>
                  <a:pt x="2898190" y="536987"/>
                </a:lnTo>
                <a:lnTo>
                  <a:pt x="2887591" y="516723"/>
                </a:lnTo>
                <a:lnTo>
                  <a:pt x="2871578" y="486328"/>
                </a:lnTo>
                <a:lnTo>
                  <a:pt x="2855451" y="466064"/>
                </a:lnTo>
                <a:lnTo>
                  <a:pt x="2839210" y="435669"/>
                </a:lnTo>
                <a:lnTo>
                  <a:pt x="2822855" y="415405"/>
                </a:lnTo>
                <a:lnTo>
                  <a:pt x="2806387" y="385009"/>
                </a:lnTo>
                <a:lnTo>
                  <a:pt x="2789805" y="364746"/>
                </a:lnTo>
                <a:lnTo>
                  <a:pt x="2773111" y="334350"/>
                </a:lnTo>
                <a:lnTo>
                  <a:pt x="2739385" y="293823"/>
                </a:lnTo>
                <a:close/>
              </a:path>
              <a:path w="3258184" h="1449069">
                <a:moveTo>
                  <a:pt x="646305" y="364746"/>
                </a:moveTo>
                <a:lnTo>
                  <a:pt x="104666" y="364746"/>
                </a:lnTo>
                <a:lnTo>
                  <a:pt x="84612" y="374878"/>
                </a:lnTo>
                <a:lnTo>
                  <a:pt x="665868" y="374878"/>
                </a:lnTo>
                <a:lnTo>
                  <a:pt x="646305" y="364746"/>
                </a:lnTo>
                <a:close/>
              </a:path>
              <a:path w="3258184" h="1449069">
                <a:moveTo>
                  <a:pt x="589633" y="354614"/>
                </a:moveTo>
                <a:lnTo>
                  <a:pt x="143448" y="354614"/>
                </a:lnTo>
                <a:lnTo>
                  <a:pt x="124279" y="364746"/>
                </a:lnTo>
                <a:lnTo>
                  <a:pt x="608187" y="364746"/>
                </a:lnTo>
                <a:lnTo>
                  <a:pt x="589633" y="354614"/>
                </a:lnTo>
                <a:close/>
              </a:path>
              <a:path w="3258184" h="1449069">
                <a:moveTo>
                  <a:pt x="535983" y="344482"/>
                </a:moveTo>
                <a:lnTo>
                  <a:pt x="198276" y="344482"/>
                </a:lnTo>
                <a:lnTo>
                  <a:pt x="180447" y="354614"/>
                </a:lnTo>
                <a:lnTo>
                  <a:pt x="553530" y="354614"/>
                </a:lnTo>
                <a:lnTo>
                  <a:pt x="535983" y="344482"/>
                </a:lnTo>
                <a:close/>
              </a:path>
              <a:path w="3258184" h="1449069">
                <a:moveTo>
                  <a:pt x="453279" y="334350"/>
                </a:moveTo>
                <a:lnTo>
                  <a:pt x="280642" y="334350"/>
                </a:lnTo>
                <a:lnTo>
                  <a:pt x="265077" y="344482"/>
                </a:lnTo>
                <a:lnTo>
                  <a:pt x="469149" y="344482"/>
                </a:lnTo>
                <a:lnTo>
                  <a:pt x="453279" y="334350"/>
                </a:lnTo>
                <a:close/>
              </a:path>
              <a:path w="3258184" h="1449069">
                <a:moveTo>
                  <a:pt x="2272020" y="91186"/>
                </a:moveTo>
                <a:lnTo>
                  <a:pt x="2287171" y="192504"/>
                </a:lnTo>
                <a:lnTo>
                  <a:pt x="2289102" y="212768"/>
                </a:lnTo>
                <a:lnTo>
                  <a:pt x="2291088" y="222900"/>
                </a:lnTo>
                <a:lnTo>
                  <a:pt x="2293129" y="233032"/>
                </a:lnTo>
                <a:lnTo>
                  <a:pt x="2295225" y="243164"/>
                </a:lnTo>
                <a:lnTo>
                  <a:pt x="2297377" y="263427"/>
                </a:lnTo>
                <a:lnTo>
                  <a:pt x="2299584" y="273559"/>
                </a:lnTo>
                <a:lnTo>
                  <a:pt x="2301846" y="283691"/>
                </a:lnTo>
                <a:lnTo>
                  <a:pt x="2523603" y="283691"/>
                </a:lnTo>
                <a:lnTo>
                  <a:pt x="2514664" y="273559"/>
                </a:lnTo>
                <a:lnTo>
                  <a:pt x="2504985" y="263427"/>
                </a:lnTo>
                <a:lnTo>
                  <a:pt x="2494569" y="263427"/>
                </a:lnTo>
                <a:lnTo>
                  <a:pt x="2483417" y="253295"/>
                </a:lnTo>
                <a:lnTo>
                  <a:pt x="2471529" y="243164"/>
                </a:lnTo>
                <a:lnTo>
                  <a:pt x="2458908" y="233032"/>
                </a:lnTo>
                <a:lnTo>
                  <a:pt x="2445554" y="222900"/>
                </a:lnTo>
                <a:lnTo>
                  <a:pt x="2431469" y="212768"/>
                </a:lnTo>
                <a:lnTo>
                  <a:pt x="2416654" y="192504"/>
                </a:lnTo>
                <a:lnTo>
                  <a:pt x="2401111" y="182373"/>
                </a:lnTo>
                <a:lnTo>
                  <a:pt x="2384840" y="172241"/>
                </a:lnTo>
                <a:lnTo>
                  <a:pt x="2367844" y="162109"/>
                </a:lnTo>
                <a:lnTo>
                  <a:pt x="2350123" y="151977"/>
                </a:lnTo>
                <a:lnTo>
                  <a:pt x="2331679" y="131713"/>
                </a:lnTo>
                <a:lnTo>
                  <a:pt x="2312513" y="121582"/>
                </a:lnTo>
                <a:lnTo>
                  <a:pt x="2292626" y="111450"/>
                </a:lnTo>
                <a:lnTo>
                  <a:pt x="2272020" y="91186"/>
                </a:lnTo>
                <a:close/>
              </a:path>
              <a:path w="3258184" h="1449069">
                <a:moveTo>
                  <a:pt x="744843" y="121582"/>
                </a:moveTo>
                <a:lnTo>
                  <a:pt x="558669" y="121582"/>
                </a:lnTo>
                <a:lnTo>
                  <a:pt x="568231" y="131713"/>
                </a:lnTo>
                <a:lnTo>
                  <a:pt x="577330" y="141845"/>
                </a:lnTo>
                <a:lnTo>
                  <a:pt x="585970" y="162109"/>
                </a:lnTo>
                <a:lnTo>
                  <a:pt x="594154" y="172241"/>
                </a:lnTo>
                <a:lnTo>
                  <a:pt x="601885" y="182373"/>
                </a:lnTo>
                <a:lnTo>
                  <a:pt x="628360" y="222900"/>
                </a:lnTo>
                <a:lnTo>
                  <a:pt x="643640" y="253295"/>
                </a:lnTo>
                <a:lnTo>
                  <a:pt x="1120909" y="253295"/>
                </a:lnTo>
                <a:lnTo>
                  <a:pt x="1104030" y="243164"/>
                </a:lnTo>
                <a:lnTo>
                  <a:pt x="1087524" y="233032"/>
                </a:lnTo>
                <a:lnTo>
                  <a:pt x="1071390" y="222900"/>
                </a:lnTo>
                <a:lnTo>
                  <a:pt x="1055630" y="222900"/>
                </a:lnTo>
                <a:lnTo>
                  <a:pt x="1040242" y="212768"/>
                </a:lnTo>
                <a:lnTo>
                  <a:pt x="1025227" y="202636"/>
                </a:lnTo>
                <a:lnTo>
                  <a:pt x="1010585" y="202636"/>
                </a:lnTo>
                <a:lnTo>
                  <a:pt x="996316" y="192504"/>
                </a:lnTo>
                <a:lnTo>
                  <a:pt x="982421" y="182373"/>
                </a:lnTo>
                <a:lnTo>
                  <a:pt x="968898" y="182373"/>
                </a:lnTo>
                <a:lnTo>
                  <a:pt x="955748" y="172241"/>
                </a:lnTo>
                <a:lnTo>
                  <a:pt x="942971" y="172241"/>
                </a:lnTo>
                <a:lnTo>
                  <a:pt x="930567" y="162109"/>
                </a:lnTo>
                <a:lnTo>
                  <a:pt x="918536" y="162109"/>
                </a:lnTo>
                <a:lnTo>
                  <a:pt x="906879" y="151977"/>
                </a:lnTo>
                <a:lnTo>
                  <a:pt x="884683" y="151977"/>
                </a:lnTo>
                <a:lnTo>
                  <a:pt x="874145" y="141845"/>
                </a:lnTo>
                <a:lnTo>
                  <a:pt x="833510" y="141845"/>
                </a:lnTo>
                <a:lnTo>
                  <a:pt x="822375" y="131713"/>
                </a:lnTo>
                <a:lnTo>
                  <a:pt x="759009" y="131713"/>
                </a:lnTo>
                <a:lnTo>
                  <a:pt x="744843" y="121582"/>
                </a:lnTo>
                <a:close/>
              </a:path>
              <a:path w="3258184" h="1449069">
                <a:moveTo>
                  <a:pt x="1704302" y="0"/>
                </a:moveTo>
                <a:lnTo>
                  <a:pt x="1710834" y="10131"/>
                </a:lnTo>
                <a:lnTo>
                  <a:pt x="1717176" y="20263"/>
                </a:lnTo>
                <a:lnTo>
                  <a:pt x="1723337" y="40527"/>
                </a:lnTo>
                <a:lnTo>
                  <a:pt x="1729328" y="50659"/>
                </a:lnTo>
                <a:lnTo>
                  <a:pt x="1751799" y="91186"/>
                </a:lnTo>
                <a:lnTo>
                  <a:pt x="1766588" y="121582"/>
                </a:lnTo>
                <a:lnTo>
                  <a:pt x="1771044" y="131713"/>
                </a:lnTo>
                <a:lnTo>
                  <a:pt x="1775654" y="141845"/>
                </a:lnTo>
                <a:lnTo>
                  <a:pt x="1780416" y="151977"/>
                </a:lnTo>
                <a:lnTo>
                  <a:pt x="1785332" y="162109"/>
                </a:lnTo>
                <a:lnTo>
                  <a:pt x="1790402" y="172241"/>
                </a:lnTo>
                <a:lnTo>
                  <a:pt x="1795625" y="192504"/>
                </a:lnTo>
                <a:lnTo>
                  <a:pt x="1801003" y="202636"/>
                </a:lnTo>
                <a:lnTo>
                  <a:pt x="1806534" y="212768"/>
                </a:lnTo>
                <a:lnTo>
                  <a:pt x="1812220" y="233032"/>
                </a:lnTo>
                <a:lnTo>
                  <a:pt x="1818061" y="243164"/>
                </a:lnTo>
                <a:lnTo>
                  <a:pt x="2233506" y="243164"/>
                </a:lnTo>
                <a:lnTo>
                  <a:pt x="2217108" y="233032"/>
                </a:lnTo>
                <a:lnTo>
                  <a:pt x="2200986" y="222900"/>
                </a:lnTo>
                <a:lnTo>
                  <a:pt x="2154269" y="192504"/>
                </a:lnTo>
                <a:lnTo>
                  <a:pt x="2110026" y="162109"/>
                </a:lnTo>
                <a:lnTo>
                  <a:pt x="2095828" y="162109"/>
                </a:lnTo>
                <a:lnTo>
                  <a:pt x="2081905" y="151977"/>
                </a:lnTo>
                <a:lnTo>
                  <a:pt x="2068256" y="141845"/>
                </a:lnTo>
                <a:lnTo>
                  <a:pt x="2054882" y="131713"/>
                </a:lnTo>
                <a:lnTo>
                  <a:pt x="2041783" y="131713"/>
                </a:lnTo>
                <a:lnTo>
                  <a:pt x="2028958" y="121582"/>
                </a:lnTo>
                <a:lnTo>
                  <a:pt x="2016408" y="121582"/>
                </a:lnTo>
                <a:lnTo>
                  <a:pt x="2004132" y="111450"/>
                </a:lnTo>
                <a:lnTo>
                  <a:pt x="1991774" y="111450"/>
                </a:lnTo>
                <a:lnTo>
                  <a:pt x="1979127" y="101318"/>
                </a:lnTo>
                <a:lnTo>
                  <a:pt x="1966192" y="91186"/>
                </a:lnTo>
                <a:lnTo>
                  <a:pt x="1952972" y="91186"/>
                </a:lnTo>
                <a:lnTo>
                  <a:pt x="1939469" y="81054"/>
                </a:lnTo>
                <a:lnTo>
                  <a:pt x="1925685" y="81054"/>
                </a:lnTo>
                <a:lnTo>
                  <a:pt x="1911622" y="70922"/>
                </a:lnTo>
                <a:lnTo>
                  <a:pt x="1897281" y="70922"/>
                </a:lnTo>
                <a:lnTo>
                  <a:pt x="1882666" y="60791"/>
                </a:lnTo>
                <a:lnTo>
                  <a:pt x="1867777" y="60791"/>
                </a:lnTo>
                <a:lnTo>
                  <a:pt x="1852617" y="50659"/>
                </a:lnTo>
                <a:lnTo>
                  <a:pt x="1837187" y="50659"/>
                </a:lnTo>
                <a:lnTo>
                  <a:pt x="1821491" y="40527"/>
                </a:lnTo>
                <a:lnTo>
                  <a:pt x="1805529" y="30395"/>
                </a:lnTo>
                <a:lnTo>
                  <a:pt x="1789304" y="30395"/>
                </a:lnTo>
                <a:lnTo>
                  <a:pt x="1772818" y="20263"/>
                </a:lnTo>
                <a:lnTo>
                  <a:pt x="1756073" y="20263"/>
                </a:lnTo>
                <a:lnTo>
                  <a:pt x="1739070" y="10131"/>
                </a:lnTo>
                <a:lnTo>
                  <a:pt x="1721813" y="10131"/>
                </a:lnTo>
                <a:lnTo>
                  <a:pt x="1704302" y="0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889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73780" y="39239"/>
            <a:ext cx="10627995" cy="14286230"/>
          </a:xfrm>
          <a:custGeom>
            <a:avLst/>
            <a:gdLst/>
            <a:ahLst/>
            <a:cxnLst/>
            <a:rect l="l" t="t" r="r" b="b"/>
            <a:pathLst>
              <a:path w="10627994" h="14286230">
                <a:moveTo>
                  <a:pt x="10627532" y="14083255"/>
                </a:moveTo>
                <a:lnTo>
                  <a:pt x="10324319" y="14083255"/>
                </a:lnTo>
                <a:lnTo>
                  <a:pt x="10182730" y="14184573"/>
                </a:lnTo>
                <a:lnTo>
                  <a:pt x="3068728" y="14184573"/>
                </a:lnTo>
                <a:lnTo>
                  <a:pt x="3137303" y="14285891"/>
                </a:lnTo>
                <a:lnTo>
                  <a:pt x="10627532" y="14285891"/>
                </a:lnTo>
                <a:lnTo>
                  <a:pt x="10627532" y="14083255"/>
                </a:lnTo>
                <a:close/>
              </a:path>
              <a:path w="10627994" h="14286230">
                <a:moveTo>
                  <a:pt x="9099595" y="14083255"/>
                </a:moveTo>
                <a:lnTo>
                  <a:pt x="2924685" y="14083255"/>
                </a:lnTo>
                <a:lnTo>
                  <a:pt x="2997855" y="14184573"/>
                </a:lnTo>
                <a:lnTo>
                  <a:pt x="9230162" y="14184573"/>
                </a:lnTo>
                <a:lnTo>
                  <a:pt x="9099595" y="14083255"/>
                </a:lnTo>
                <a:close/>
              </a:path>
              <a:path w="10627994" h="14286230">
                <a:moveTo>
                  <a:pt x="8527271" y="13981936"/>
                </a:moveTo>
                <a:lnTo>
                  <a:pt x="2771453" y="13981936"/>
                </a:lnTo>
                <a:lnTo>
                  <a:pt x="2849218" y="14083255"/>
                </a:lnTo>
                <a:lnTo>
                  <a:pt x="8716177" y="14083255"/>
                </a:lnTo>
                <a:lnTo>
                  <a:pt x="8527271" y="13981936"/>
                </a:lnTo>
                <a:close/>
              </a:path>
              <a:path w="10627994" h="14286230">
                <a:moveTo>
                  <a:pt x="7682280" y="13779300"/>
                </a:moveTo>
                <a:lnTo>
                  <a:pt x="2524375" y="13779300"/>
                </a:lnTo>
                <a:lnTo>
                  <a:pt x="2609032" y="13880618"/>
                </a:lnTo>
                <a:lnTo>
                  <a:pt x="2691391" y="13981936"/>
                </a:lnTo>
                <a:lnTo>
                  <a:pt x="8169366" y="13981936"/>
                </a:lnTo>
                <a:lnTo>
                  <a:pt x="8000368" y="13880618"/>
                </a:lnTo>
                <a:lnTo>
                  <a:pt x="7838006" y="13880618"/>
                </a:lnTo>
                <a:lnTo>
                  <a:pt x="7682280" y="13779300"/>
                </a:lnTo>
                <a:close/>
              </a:path>
              <a:path w="10627994" h="14286230">
                <a:moveTo>
                  <a:pt x="7390736" y="13677981"/>
                </a:moveTo>
                <a:lnTo>
                  <a:pt x="2348169" y="13677981"/>
                </a:lnTo>
                <a:lnTo>
                  <a:pt x="2437421" y="13779300"/>
                </a:lnTo>
                <a:lnTo>
                  <a:pt x="7533190" y="13779300"/>
                </a:lnTo>
                <a:lnTo>
                  <a:pt x="7390736" y="13677981"/>
                </a:lnTo>
                <a:close/>
              </a:path>
              <a:path w="10627994" h="14286230">
                <a:moveTo>
                  <a:pt x="6579361" y="13374026"/>
                </a:moveTo>
                <a:lnTo>
                  <a:pt x="1968190" y="13374026"/>
                </a:lnTo>
                <a:lnTo>
                  <a:pt x="2066631" y="13475344"/>
                </a:lnTo>
                <a:lnTo>
                  <a:pt x="2162774" y="13576663"/>
                </a:lnTo>
                <a:lnTo>
                  <a:pt x="2256620" y="13677981"/>
                </a:lnTo>
                <a:lnTo>
                  <a:pt x="7125735" y="13677981"/>
                </a:lnTo>
                <a:lnTo>
                  <a:pt x="7003189" y="13576663"/>
                </a:lnTo>
                <a:lnTo>
                  <a:pt x="6887278" y="13576663"/>
                </a:lnTo>
                <a:lnTo>
                  <a:pt x="6778003" y="13475344"/>
                </a:lnTo>
                <a:lnTo>
                  <a:pt x="6675364" y="13475344"/>
                </a:lnTo>
                <a:lnTo>
                  <a:pt x="6579361" y="13374026"/>
                </a:lnTo>
                <a:close/>
              </a:path>
              <a:path w="10627994" h="14286230">
                <a:moveTo>
                  <a:pt x="9693174" y="13576663"/>
                </a:moveTo>
                <a:lnTo>
                  <a:pt x="8964484" y="13576663"/>
                </a:lnTo>
                <a:lnTo>
                  <a:pt x="9155217" y="13677981"/>
                </a:lnTo>
                <a:lnTo>
                  <a:pt x="9605575" y="13677981"/>
                </a:lnTo>
                <a:lnTo>
                  <a:pt x="9693174" y="13576663"/>
                </a:lnTo>
                <a:close/>
              </a:path>
              <a:path w="10627994" h="14286230">
                <a:moveTo>
                  <a:pt x="10534563" y="13475344"/>
                </a:moveTo>
                <a:lnTo>
                  <a:pt x="7579163" y="13475344"/>
                </a:lnTo>
                <a:lnTo>
                  <a:pt x="7738664" y="13576663"/>
                </a:lnTo>
                <a:lnTo>
                  <a:pt x="10436368" y="13576663"/>
                </a:lnTo>
                <a:lnTo>
                  <a:pt x="10534563" y="13475344"/>
                </a:lnTo>
                <a:close/>
              </a:path>
              <a:path w="10627994" h="14286230">
                <a:moveTo>
                  <a:pt x="10627532" y="12158205"/>
                </a:moveTo>
                <a:lnTo>
                  <a:pt x="1858818" y="12158205"/>
                </a:lnTo>
                <a:lnTo>
                  <a:pt x="1910786" y="12259524"/>
                </a:lnTo>
                <a:lnTo>
                  <a:pt x="1964233" y="12259524"/>
                </a:lnTo>
                <a:lnTo>
                  <a:pt x="2019157" y="12360842"/>
                </a:lnTo>
                <a:lnTo>
                  <a:pt x="2075560" y="12360842"/>
                </a:lnTo>
                <a:lnTo>
                  <a:pt x="2133440" y="12462161"/>
                </a:lnTo>
                <a:lnTo>
                  <a:pt x="2192799" y="12462161"/>
                </a:lnTo>
                <a:lnTo>
                  <a:pt x="2253636" y="12563479"/>
                </a:lnTo>
                <a:lnTo>
                  <a:pt x="2315950" y="12563479"/>
                </a:lnTo>
                <a:lnTo>
                  <a:pt x="2379743" y="12664797"/>
                </a:lnTo>
                <a:lnTo>
                  <a:pt x="2445013" y="12664797"/>
                </a:lnTo>
                <a:lnTo>
                  <a:pt x="2511761" y="12766116"/>
                </a:lnTo>
                <a:lnTo>
                  <a:pt x="2579986" y="12766116"/>
                </a:lnTo>
                <a:lnTo>
                  <a:pt x="2649690" y="12867434"/>
                </a:lnTo>
                <a:lnTo>
                  <a:pt x="2720871" y="12867434"/>
                </a:lnTo>
                <a:lnTo>
                  <a:pt x="2793529" y="12968752"/>
                </a:lnTo>
                <a:lnTo>
                  <a:pt x="2943278" y="12968752"/>
                </a:lnTo>
                <a:lnTo>
                  <a:pt x="2936655" y="13070071"/>
                </a:lnTo>
                <a:lnTo>
                  <a:pt x="2903188" y="13070071"/>
                </a:lnTo>
                <a:lnTo>
                  <a:pt x="2893079" y="13171389"/>
                </a:lnTo>
                <a:lnTo>
                  <a:pt x="6198881" y="13171389"/>
                </a:lnTo>
                <a:lnTo>
                  <a:pt x="6319339" y="13272708"/>
                </a:lnTo>
                <a:lnTo>
                  <a:pt x="6571970" y="13272708"/>
                </a:lnTo>
                <a:lnTo>
                  <a:pt x="6704141" y="13374026"/>
                </a:lnTo>
                <a:lnTo>
                  <a:pt x="6980198" y="13374026"/>
                </a:lnTo>
                <a:lnTo>
                  <a:pt x="7124083" y="13475344"/>
                </a:lnTo>
                <a:lnTo>
                  <a:pt x="10627532" y="13475344"/>
                </a:lnTo>
                <a:lnTo>
                  <a:pt x="10627532" y="12158205"/>
                </a:lnTo>
                <a:close/>
              </a:path>
              <a:path w="10627994" h="14286230">
                <a:moveTo>
                  <a:pt x="6331166" y="13272708"/>
                </a:moveTo>
                <a:lnTo>
                  <a:pt x="2658627" y="13272708"/>
                </a:lnTo>
                <a:lnTo>
                  <a:pt x="2637245" y="13374026"/>
                </a:lnTo>
                <a:lnTo>
                  <a:pt x="6407262" y="13374026"/>
                </a:lnTo>
                <a:lnTo>
                  <a:pt x="6331166" y="13272708"/>
                </a:lnTo>
                <a:close/>
              </a:path>
              <a:path w="10627994" h="14286230">
                <a:moveTo>
                  <a:pt x="6198881" y="13171389"/>
                </a:moveTo>
                <a:lnTo>
                  <a:pt x="2817784" y="13171389"/>
                </a:lnTo>
                <a:lnTo>
                  <a:pt x="2802795" y="13272708"/>
                </a:lnTo>
                <a:lnTo>
                  <a:pt x="6261706" y="13272708"/>
                </a:lnTo>
                <a:lnTo>
                  <a:pt x="6198881" y="13171389"/>
                </a:lnTo>
                <a:close/>
              </a:path>
              <a:path w="10627994" h="14286230">
                <a:moveTo>
                  <a:pt x="10577477" y="12056887"/>
                </a:moveTo>
                <a:lnTo>
                  <a:pt x="1759317" y="12056887"/>
                </a:lnTo>
                <a:lnTo>
                  <a:pt x="1808328" y="12158205"/>
                </a:lnTo>
                <a:lnTo>
                  <a:pt x="10619283" y="12158205"/>
                </a:lnTo>
                <a:lnTo>
                  <a:pt x="10577477" y="12056887"/>
                </a:lnTo>
                <a:close/>
              </a:path>
              <a:path w="10627994" h="14286230">
                <a:moveTo>
                  <a:pt x="10405854" y="11752932"/>
                </a:moveTo>
                <a:lnTo>
                  <a:pt x="1525450" y="11752932"/>
                </a:lnTo>
                <a:lnTo>
                  <a:pt x="1570762" y="11854250"/>
                </a:lnTo>
                <a:lnTo>
                  <a:pt x="1616921" y="11854250"/>
                </a:lnTo>
                <a:lnTo>
                  <a:pt x="1663928" y="11955569"/>
                </a:lnTo>
                <a:lnTo>
                  <a:pt x="1711784" y="12056887"/>
                </a:lnTo>
                <a:lnTo>
                  <a:pt x="10535231" y="12056887"/>
                </a:lnTo>
                <a:lnTo>
                  <a:pt x="10492545" y="11955569"/>
                </a:lnTo>
                <a:lnTo>
                  <a:pt x="10449419" y="11854250"/>
                </a:lnTo>
                <a:lnTo>
                  <a:pt x="10405854" y="11752932"/>
                </a:lnTo>
                <a:close/>
              </a:path>
              <a:path w="10627994" h="14286230">
                <a:moveTo>
                  <a:pt x="10272516" y="11550295"/>
                </a:moveTo>
                <a:lnTo>
                  <a:pt x="1394595" y="11550295"/>
                </a:lnTo>
                <a:lnTo>
                  <a:pt x="1437367" y="11651614"/>
                </a:lnTo>
                <a:lnTo>
                  <a:pt x="1480985" y="11752932"/>
                </a:lnTo>
                <a:lnTo>
                  <a:pt x="10361848" y="11752932"/>
                </a:lnTo>
                <a:lnTo>
                  <a:pt x="10317402" y="11651614"/>
                </a:lnTo>
                <a:lnTo>
                  <a:pt x="10272516" y="11550295"/>
                </a:lnTo>
                <a:close/>
              </a:path>
              <a:path w="10627994" h="14286230">
                <a:moveTo>
                  <a:pt x="9945982" y="11043703"/>
                </a:moveTo>
                <a:lnTo>
                  <a:pt x="1118836" y="11043703"/>
                </a:lnTo>
                <a:lnTo>
                  <a:pt x="1155700" y="11145022"/>
                </a:lnTo>
                <a:lnTo>
                  <a:pt x="1193407" y="11246340"/>
                </a:lnTo>
                <a:lnTo>
                  <a:pt x="1231957" y="11347658"/>
                </a:lnTo>
                <a:lnTo>
                  <a:pt x="1271350" y="11347658"/>
                </a:lnTo>
                <a:lnTo>
                  <a:pt x="1311587" y="11448977"/>
                </a:lnTo>
                <a:lnTo>
                  <a:pt x="1352669" y="11550295"/>
                </a:lnTo>
                <a:lnTo>
                  <a:pt x="10227190" y="11550295"/>
                </a:lnTo>
                <a:lnTo>
                  <a:pt x="10181423" y="11448977"/>
                </a:lnTo>
                <a:lnTo>
                  <a:pt x="10135216" y="11347658"/>
                </a:lnTo>
                <a:lnTo>
                  <a:pt x="10088568" y="11246340"/>
                </a:lnTo>
                <a:lnTo>
                  <a:pt x="10041480" y="11246340"/>
                </a:lnTo>
                <a:lnTo>
                  <a:pt x="9993951" y="11145022"/>
                </a:lnTo>
                <a:lnTo>
                  <a:pt x="9945982" y="11043703"/>
                </a:lnTo>
                <a:close/>
              </a:path>
              <a:path w="10627994" h="14286230">
                <a:moveTo>
                  <a:pt x="5853510" y="10638430"/>
                </a:moveTo>
                <a:lnTo>
                  <a:pt x="947131" y="10638430"/>
                </a:lnTo>
                <a:lnTo>
                  <a:pt x="979791" y="10739748"/>
                </a:lnTo>
                <a:lnTo>
                  <a:pt x="1013291" y="10841066"/>
                </a:lnTo>
                <a:lnTo>
                  <a:pt x="1047632" y="10942385"/>
                </a:lnTo>
                <a:lnTo>
                  <a:pt x="1082813" y="11043703"/>
                </a:lnTo>
                <a:lnTo>
                  <a:pt x="7060033" y="11043703"/>
                </a:lnTo>
                <a:lnTo>
                  <a:pt x="6959377" y="10942385"/>
                </a:lnTo>
                <a:lnTo>
                  <a:pt x="6612436" y="10942385"/>
                </a:lnTo>
                <a:lnTo>
                  <a:pt x="6448259" y="10841066"/>
                </a:lnTo>
                <a:lnTo>
                  <a:pt x="6290277" y="10841066"/>
                </a:lnTo>
                <a:lnTo>
                  <a:pt x="6138492" y="10739748"/>
                </a:lnTo>
                <a:lnTo>
                  <a:pt x="5992903" y="10739748"/>
                </a:lnTo>
                <a:lnTo>
                  <a:pt x="5853510" y="10638430"/>
                </a:lnTo>
                <a:close/>
              </a:path>
              <a:path w="10627994" h="14286230">
                <a:moveTo>
                  <a:pt x="9749695" y="10739748"/>
                </a:moveTo>
                <a:lnTo>
                  <a:pt x="9571304" y="10841066"/>
                </a:lnTo>
                <a:lnTo>
                  <a:pt x="9397006" y="10841066"/>
                </a:lnTo>
                <a:lnTo>
                  <a:pt x="9226802" y="10942385"/>
                </a:lnTo>
                <a:lnTo>
                  <a:pt x="8740749" y="10942385"/>
                </a:lnTo>
                <a:lnTo>
                  <a:pt x="8586916" y="11043703"/>
                </a:lnTo>
                <a:lnTo>
                  <a:pt x="9897571" y="11043703"/>
                </a:lnTo>
                <a:lnTo>
                  <a:pt x="9848720" y="10942385"/>
                </a:lnTo>
                <a:lnTo>
                  <a:pt x="9799428" y="10841066"/>
                </a:lnTo>
                <a:lnTo>
                  <a:pt x="9749695" y="10739748"/>
                </a:lnTo>
                <a:close/>
              </a:path>
              <a:path w="10627994" h="14286230">
                <a:moveTo>
                  <a:pt x="10627532" y="3343506"/>
                </a:moveTo>
                <a:lnTo>
                  <a:pt x="8774698" y="3343506"/>
                </a:lnTo>
                <a:lnTo>
                  <a:pt x="8809271" y="3444825"/>
                </a:lnTo>
                <a:lnTo>
                  <a:pt x="8838834" y="3444825"/>
                </a:lnTo>
                <a:lnTo>
                  <a:pt x="8869579" y="3546143"/>
                </a:lnTo>
                <a:lnTo>
                  <a:pt x="8899441" y="3647461"/>
                </a:lnTo>
                <a:lnTo>
                  <a:pt x="8928422" y="3748780"/>
                </a:lnTo>
                <a:lnTo>
                  <a:pt x="8956520" y="3850098"/>
                </a:lnTo>
                <a:lnTo>
                  <a:pt x="8983735" y="3850098"/>
                </a:lnTo>
                <a:lnTo>
                  <a:pt x="9010069" y="4052735"/>
                </a:lnTo>
                <a:lnTo>
                  <a:pt x="9035520" y="4154053"/>
                </a:lnTo>
                <a:lnTo>
                  <a:pt x="9060089" y="4255372"/>
                </a:lnTo>
                <a:lnTo>
                  <a:pt x="9083776" y="4356690"/>
                </a:lnTo>
                <a:lnTo>
                  <a:pt x="9106581" y="4458008"/>
                </a:lnTo>
                <a:lnTo>
                  <a:pt x="9128503" y="4559327"/>
                </a:lnTo>
                <a:lnTo>
                  <a:pt x="9149543" y="4761963"/>
                </a:lnTo>
                <a:lnTo>
                  <a:pt x="9169701" y="4863282"/>
                </a:lnTo>
                <a:lnTo>
                  <a:pt x="9188977" y="5065919"/>
                </a:lnTo>
                <a:lnTo>
                  <a:pt x="9207370" y="5167237"/>
                </a:lnTo>
                <a:lnTo>
                  <a:pt x="9224882" y="5369874"/>
                </a:lnTo>
                <a:lnTo>
                  <a:pt x="9241511" y="5572511"/>
                </a:lnTo>
                <a:lnTo>
                  <a:pt x="9257257" y="5673829"/>
                </a:lnTo>
                <a:lnTo>
                  <a:pt x="9265367" y="5775147"/>
                </a:lnTo>
                <a:lnTo>
                  <a:pt x="9270196" y="5876466"/>
                </a:lnTo>
                <a:lnTo>
                  <a:pt x="9271745" y="5977784"/>
                </a:lnTo>
                <a:lnTo>
                  <a:pt x="9270015" y="6079102"/>
                </a:lnTo>
                <a:lnTo>
                  <a:pt x="9265005" y="6180421"/>
                </a:lnTo>
                <a:lnTo>
                  <a:pt x="9256716" y="6281739"/>
                </a:lnTo>
                <a:lnTo>
                  <a:pt x="9245149" y="6484376"/>
                </a:lnTo>
                <a:lnTo>
                  <a:pt x="9230303" y="6585694"/>
                </a:lnTo>
                <a:lnTo>
                  <a:pt x="9212179" y="6687013"/>
                </a:lnTo>
                <a:lnTo>
                  <a:pt x="9190777" y="6788331"/>
                </a:lnTo>
                <a:lnTo>
                  <a:pt x="9166098" y="6889650"/>
                </a:lnTo>
                <a:lnTo>
                  <a:pt x="9138142" y="7092286"/>
                </a:lnTo>
                <a:lnTo>
                  <a:pt x="9106908" y="7193605"/>
                </a:lnTo>
                <a:lnTo>
                  <a:pt x="9072398" y="7294923"/>
                </a:lnTo>
                <a:lnTo>
                  <a:pt x="9034611" y="7497560"/>
                </a:lnTo>
                <a:lnTo>
                  <a:pt x="8993549" y="7598878"/>
                </a:lnTo>
                <a:lnTo>
                  <a:pt x="8949210" y="7801515"/>
                </a:lnTo>
                <a:lnTo>
                  <a:pt x="8901596" y="7902833"/>
                </a:lnTo>
                <a:lnTo>
                  <a:pt x="8850707" y="8105470"/>
                </a:lnTo>
                <a:lnTo>
                  <a:pt x="8796543" y="8206788"/>
                </a:lnTo>
                <a:lnTo>
                  <a:pt x="8899956" y="8409425"/>
                </a:lnTo>
                <a:lnTo>
                  <a:pt x="9002030" y="8510744"/>
                </a:lnTo>
                <a:lnTo>
                  <a:pt x="9102765" y="8612062"/>
                </a:lnTo>
                <a:lnTo>
                  <a:pt x="9202161" y="8814699"/>
                </a:lnTo>
                <a:lnTo>
                  <a:pt x="9300220" y="8916017"/>
                </a:lnTo>
                <a:lnTo>
                  <a:pt x="9396941" y="9017336"/>
                </a:lnTo>
                <a:lnTo>
                  <a:pt x="9492325" y="9118654"/>
                </a:lnTo>
                <a:lnTo>
                  <a:pt x="9586373" y="9321291"/>
                </a:lnTo>
                <a:lnTo>
                  <a:pt x="9679084" y="9422609"/>
                </a:lnTo>
                <a:lnTo>
                  <a:pt x="9770460" y="9523927"/>
                </a:lnTo>
                <a:lnTo>
                  <a:pt x="9860502" y="9625246"/>
                </a:lnTo>
                <a:lnTo>
                  <a:pt x="9949208" y="9827883"/>
                </a:lnTo>
                <a:lnTo>
                  <a:pt x="10036581" y="9929201"/>
                </a:lnTo>
                <a:lnTo>
                  <a:pt x="10122620" y="10030519"/>
                </a:lnTo>
                <a:lnTo>
                  <a:pt x="10207327" y="10131838"/>
                </a:lnTo>
                <a:lnTo>
                  <a:pt x="10290700" y="10334475"/>
                </a:lnTo>
                <a:lnTo>
                  <a:pt x="10372742" y="10435793"/>
                </a:lnTo>
                <a:lnTo>
                  <a:pt x="10453453" y="10537111"/>
                </a:lnTo>
                <a:lnTo>
                  <a:pt x="10532832" y="10638430"/>
                </a:lnTo>
                <a:lnTo>
                  <a:pt x="10610881" y="10739748"/>
                </a:lnTo>
                <a:lnTo>
                  <a:pt x="10627532" y="10739748"/>
                </a:lnTo>
                <a:lnTo>
                  <a:pt x="10627532" y="3343506"/>
                </a:lnTo>
                <a:close/>
              </a:path>
              <a:path w="10627994" h="14286230">
                <a:moveTo>
                  <a:pt x="915310" y="10537111"/>
                </a:moveTo>
                <a:lnTo>
                  <a:pt x="936122" y="10638430"/>
                </a:lnTo>
                <a:lnTo>
                  <a:pt x="947131" y="10638430"/>
                </a:lnTo>
                <a:lnTo>
                  <a:pt x="915310" y="10537111"/>
                </a:lnTo>
                <a:close/>
              </a:path>
              <a:path w="10627994" h="14286230">
                <a:moveTo>
                  <a:pt x="5593312" y="10537111"/>
                </a:moveTo>
                <a:lnTo>
                  <a:pt x="1506570" y="10537111"/>
                </a:lnTo>
                <a:lnTo>
                  <a:pt x="1480999" y="10638430"/>
                </a:lnTo>
                <a:lnTo>
                  <a:pt x="5720313" y="10638430"/>
                </a:lnTo>
                <a:lnTo>
                  <a:pt x="5593312" y="10537111"/>
                </a:lnTo>
                <a:close/>
              </a:path>
              <a:path w="10627994" h="14286230">
                <a:moveTo>
                  <a:pt x="8322963" y="10537111"/>
                </a:moveTo>
                <a:lnTo>
                  <a:pt x="6283262" y="10537111"/>
                </a:lnTo>
                <a:lnTo>
                  <a:pt x="6436137" y="10638430"/>
                </a:lnTo>
                <a:lnTo>
                  <a:pt x="8231837" y="10638430"/>
                </a:lnTo>
                <a:lnTo>
                  <a:pt x="8322963" y="10537111"/>
                </a:lnTo>
                <a:close/>
              </a:path>
              <a:path w="10627994" h="14286230">
                <a:moveTo>
                  <a:pt x="5249488" y="10435793"/>
                </a:moveTo>
                <a:lnTo>
                  <a:pt x="1685249" y="10435793"/>
                </a:lnTo>
                <a:lnTo>
                  <a:pt x="1673680" y="10537111"/>
                </a:lnTo>
                <a:lnTo>
                  <a:pt x="5357900" y="10537111"/>
                </a:lnTo>
                <a:lnTo>
                  <a:pt x="5249488" y="10435793"/>
                </a:lnTo>
                <a:close/>
              </a:path>
              <a:path w="10627994" h="14286230">
                <a:moveTo>
                  <a:pt x="8828874" y="10435793"/>
                </a:moveTo>
                <a:lnTo>
                  <a:pt x="5691834" y="10435793"/>
                </a:lnTo>
                <a:lnTo>
                  <a:pt x="5836681" y="10537111"/>
                </a:lnTo>
                <a:lnTo>
                  <a:pt x="8720986" y="10537111"/>
                </a:lnTo>
                <a:lnTo>
                  <a:pt x="8828874" y="10435793"/>
                </a:lnTo>
                <a:close/>
              </a:path>
              <a:path w="10627994" h="14286230">
                <a:moveTo>
                  <a:pt x="5051255" y="10334475"/>
                </a:moveTo>
                <a:lnTo>
                  <a:pt x="1727083" y="10334475"/>
                </a:lnTo>
                <a:lnTo>
                  <a:pt x="1725299" y="10435793"/>
                </a:lnTo>
                <a:lnTo>
                  <a:pt x="5147273" y="10435793"/>
                </a:lnTo>
                <a:lnTo>
                  <a:pt x="5051255" y="10334475"/>
                </a:lnTo>
                <a:close/>
              </a:path>
              <a:path w="10627994" h="14286230">
                <a:moveTo>
                  <a:pt x="9172657" y="10334475"/>
                </a:moveTo>
                <a:lnTo>
                  <a:pt x="5408160" y="10334475"/>
                </a:lnTo>
                <a:lnTo>
                  <a:pt x="5548994" y="10435793"/>
                </a:lnTo>
                <a:lnTo>
                  <a:pt x="9054709" y="10435793"/>
                </a:lnTo>
                <a:lnTo>
                  <a:pt x="9172657" y="10334475"/>
                </a:lnTo>
                <a:close/>
              </a:path>
              <a:path w="10627994" h="14286230">
                <a:moveTo>
                  <a:pt x="4729147" y="10131838"/>
                </a:moveTo>
                <a:lnTo>
                  <a:pt x="1535948" y="10131838"/>
                </a:lnTo>
                <a:lnTo>
                  <a:pt x="1598115" y="10233156"/>
                </a:lnTo>
                <a:lnTo>
                  <a:pt x="1661827" y="10334475"/>
                </a:lnTo>
                <a:lnTo>
                  <a:pt x="4961433" y="10334475"/>
                </a:lnTo>
                <a:lnTo>
                  <a:pt x="4877807" y="10233156"/>
                </a:lnTo>
                <a:lnTo>
                  <a:pt x="4800379" y="10233156"/>
                </a:lnTo>
                <a:lnTo>
                  <a:pt x="4729147" y="10131838"/>
                </a:lnTo>
                <a:close/>
              </a:path>
              <a:path w="10627994" h="14286230">
                <a:moveTo>
                  <a:pt x="9318034" y="10131838"/>
                </a:moveTo>
                <a:lnTo>
                  <a:pt x="4864883" y="10131838"/>
                </a:lnTo>
                <a:lnTo>
                  <a:pt x="4997694" y="10233156"/>
                </a:lnTo>
                <a:lnTo>
                  <a:pt x="5132511" y="10334475"/>
                </a:lnTo>
                <a:lnTo>
                  <a:pt x="9418617" y="10334475"/>
                </a:lnTo>
                <a:lnTo>
                  <a:pt x="9368543" y="10233156"/>
                </a:lnTo>
                <a:lnTo>
                  <a:pt x="9318034" y="10131838"/>
                </a:lnTo>
                <a:close/>
              </a:path>
              <a:path w="10627994" h="14286230">
                <a:moveTo>
                  <a:pt x="4605275" y="10030519"/>
                </a:moveTo>
                <a:lnTo>
                  <a:pt x="1416241" y="10030519"/>
                </a:lnTo>
                <a:lnTo>
                  <a:pt x="1475323" y="10131838"/>
                </a:lnTo>
                <a:lnTo>
                  <a:pt x="4664112" y="10131838"/>
                </a:lnTo>
                <a:lnTo>
                  <a:pt x="4605275" y="10030519"/>
                </a:lnTo>
                <a:close/>
              </a:path>
              <a:path w="10627994" h="14286230">
                <a:moveTo>
                  <a:pt x="9111638" y="9827883"/>
                </a:moveTo>
                <a:lnTo>
                  <a:pt x="1248245" y="9827883"/>
                </a:lnTo>
                <a:lnTo>
                  <a:pt x="1302702" y="9929201"/>
                </a:lnTo>
                <a:lnTo>
                  <a:pt x="1358701" y="10030519"/>
                </a:lnTo>
                <a:lnTo>
                  <a:pt x="4605275" y="10030519"/>
                </a:lnTo>
                <a:lnTo>
                  <a:pt x="4734076" y="10131838"/>
                </a:lnTo>
                <a:lnTo>
                  <a:pt x="9267089" y="10131838"/>
                </a:lnTo>
                <a:lnTo>
                  <a:pt x="9215708" y="10030519"/>
                </a:lnTo>
                <a:lnTo>
                  <a:pt x="9163891" y="9929201"/>
                </a:lnTo>
                <a:lnTo>
                  <a:pt x="9111638" y="9827883"/>
                </a:lnTo>
                <a:close/>
              </a:path>
              <a:path w="10627994" h="14286230">
                <a:moveTo>
                  <a:pt x="8898254" y="9523927"/>
                </a:moveTo>
                <a:lnTo>
                  <a:pt x="999051" y="9523927"/>
                </a:lnTo>
                <a:lnTo>
                  <a:pt x="1045812" y="9625246"/>
                </a:lnTo>
                <a:lnTo>
                  <a:pt x="1094112" y="9726564"/>
                </a:lnTo>
                <a:lnTo>
                  <a:pt x="1143950" y="9726564"/>
                </a:lnTo>
                <a:lnTo>
                  <a:pt x="1195327" y="9827883"/>
                </a:lnTo>
                <a:lnTo>
                  <a:pt x="9058948" y="9827883"/>
                </a:lnTo>
                <a:lnTo>
                  <a:pt x="9005820" y="9726564"/>
                </a:lnTo>
                <a:lnTo>
                  <a:pt x="8952256" y="9625246"/>
                </a:lnTo>
                <a:lnTo>
                  <a:pt x="8898254" y="9523927"/>
                </a:lnTo>
                <a:close/>
              </a:path>
              <a:path w="10627994" h="14286230">
                <a:moveTo>
                  <a:pt x="8733619" y="9321291"/>
                </a:moveTo>
                <a:lnTo>
                  <a:pt x="827374" y="9321291"/>
                </a:lnTo>
                <a:lnTo>
                  <a:pt x="867989" y="9422609"/>
                </a:lnTo>
                <a:lnTo>
                  <a:pt x="910140" y="9422609"/>
                </a:lnTo>
                <a:lnTo>
                  <a:pt x="953827" y="9523927"/>
                </a:lnTo>
                <a:lnTo>
                  <a:pt x="8843814" y="9523927"/>
                </a:lnTo>
                <a:lnTo>
                  <a:pt x="8788935" y="9422609"/>
                </a:lnTo>
                <a:lnTo>
                  <a:pt x="8733619" y="9321291"/>
                </a:lnTo>
                <a:close/>
              </a:path>
              <a:path w="10627994" h="14286230">
                <a:moveTo>
                  <a:pt x="8507963" y="9017336"/>
                </a:moveTo>
                <a:lnTo>
                  <a:pt x="646872" y="9017336"/>
                </a:lnTo>
                <a:lnTo>
                  <a:pt x="714740" y="9219972"/>
                </a:lnTo>
                <a:lnTo>
                  <a:pt x="750750" y="9219972"/>
                </a:lnTo>
                <a:lnTo>
                  <a:pt x="788295" y="9321291"/>
                </a:lnTo>
                <a:lnTo>
                  <a:pt x="8677864" y="9321291"/>
                </a:lnTo>
                <a:lnTo>
                  <a:pt x="8621670" y="9219972"/>
                </a:lnTo>
                <a:lnTo>
                  <a:pt x="8565036" y="9118654"/>
                </a:lnTo>
                <a:lnTo>
                  <a:pt x="8507963" y="9017336"/>
                </a:lnTo>
                <a:close/>
              </a:path>
              <a:path w="10627994" h="14286230">
                <a:moveTo>
                  <a:pt x="8212900" y="8612062"/>
                </a:moveTo>
                <a:lnTo>
                  <a:pt x="441470" y="8612062"/>
                </a:lnTo>
                <a:lnTo>
                  <a:pt x="544508" y="8916017"/>
                </a:lnTo>
                <a:lnTo>
                  <a:pt x="578704" y="8916017"/>
                </a:lnTo>
                <a:lnTo>
                  <a:pt x="612825" y="9017336"/>
                </a:lnTo>
                <a:lnTo>
                  <a:pt x="8450451" y="9017336"/>
                </a:lnTo>
                <a:lnTo>
                  <a:pt x="8392498" y="8916017"/>
                </a:lnTo>
                <a:lnTo>
                  <a:pt x="8334105" y="8814699"/>
                </a:lnTo>
                <a:lnTo>
                  <a:pt x="8304275" y="8814699"/>
                </a:lnTo>
                <a:lnTo>
                  <a:pt x="8274131" y="8713380"/>
                </a:lnTo>
                <a:lnTo>
                  <a:pt x="8243673" y="8713380"/>
                </a:lnTo>
                <a:lnTo>
                  <a:pt x="8212900" y="8612062"/>
                </a:lnTo>
                <a:close/>
              </a:path>
              <a:path w="10627994" h="14286230">
                <a:moveTo>
                  <a:pt x="84043" y="7497560"/>
                </a:moveTo>
                <a:lnTo>
                  <a:pt x="22573" y="7497560"/>
                </a:lnTo>
                <a:lnTo>
                  <a:pt x="93139" y="7700197"/>
                </a:lnTo>
                <a:lnTo>
                  <a:pt x="198425" y="8004152"/>
                </a:lnTo>
                <a:lnTo>
                  <a:pt x="303036" y="8308107"/>
                </a:lnTo>
                <a:lnTo>
                  <a:pt x="406974" y="8612062"/>
                </a:lnTo>
                <a:lnTo>
                  <a:pt x="8150409" y="8612062"/>
                </a:lnTo>
                <a:lnTo>
                  <a:pt x="8118689" y="8510744"/>
                </a:lnTo>
                <a:lnTo>
                  <a:pt x="8086652" y="8510744"/>
                </a:lnTo>
                <a:lnTo>
                  <a:pt x="8054298" y="8409425"/>
                </a:lnTo>
                <a:lnTo>
                  <a:pt x="8021625" y="8409425"/>
                </a:lnTo>
                <a:lnTo>
                  <a:pt x="7988635" y="8308107"/>
                </a:lnTo>
                <a:lnTo>
                  <a:pt x="7955325" y="8308107"/>
                </a:lnTo>
                <a:lnTo>
                  <a:pt x="7921696" y="8206788"/>
                </a:lnTo>
                <a:lnTo>
                  <a:pt x="7853477" y="8206788"/>
                </a:lnTo>
                <a:lnTo>
                  <a:pt x="7818885" y="8105470"/>
                </a:lnTo>
                <a:lnTo>
                  <a:pt x="7783973" y="8105470"/>
                </a:lnTo>
                <a:lnTo>
                  <a:pt x="7748738" y="8004152"/>
                </a:lnTo>
                <a:lnTo>
                  <a:pt x="6710669" y="8004152"/>
                </a:lnTo>
                <a:lnTo>
                  <a:pt x="6605042" y="7902833"/>
                </a:lnTo>
                <a:lnTo>
                  <a:pt x="6042277" y="7902833"/>
                </a:lnTo>
                <a:lnTo>
                  <a:pt x="5960321" y="7801515"/>
                </a:lnTo>
                <a:lnTo>
                  <a:pt x="5734759" y="7801515"/>
                </a:lnTo>
                <a:lnTo>
                  <a:pt x="5666341" y="7700197"/>
                </a:lnTo>
                <a:lnTo>
                  <a:pt x="597097" y="7700197"/>
                </a:lnTo>
                <a:lnTo>
                  <a:pt x="554106" y="7598878"/>
                </a:lnTo>
                <a:lnTo>
                  <a:pt x="143665" y="7598878"/>
                </a:lnTo>
                <a:lnTo>
                  <a:pt x="84043" y="7497560"/>
                </a:lnTo>
                <a:close/>
              </a:path>
              <a:path w="10627994" h="14286230">
                <a:moveTo>
                  <a:pt x="7677299" y="7902833"/>
                </a:moveTo>
                <a:lnTo>
                  <a:pt x="7415380" y="7902833"/>
                </a:lnTo>
                <a:lnTo>
                  <a:pt x="7289485" y="8004152"/>
                </a:lnTo>
                <a:lnTo>
                  <a:pt x="7713180" y="8004152"/>
                </a:lnTo>
                <a:lnTo>
                  <a:pt x="7677299" y="7902833"/>
                </a:lnTo>
                <a:close/>
              </a:path>
              <a:path w="10627994" h="14286230">
                <a:moveTo>
                  <a:pt x="10479198" y="1215820"/>
                </a:moveTo>
                <a:lnTo>
                  <a:pt x="10480635" y="1317138"/>
                </a:lnTo>
                <a:lnTo>
                  <a:pt x="10483150" y="1317138"/>
                </a:lnTo>
                <a:lnTo>
                  <a:pt x="10484229" y="1418457"/>
                </a:lnTo>
                <a:lnTo>
                  <a:pt x="10485188" y="1418457"/>
                </a:lnTo>
                <a:lnTo>
                  <a:pt x="10486027" y="1519775"/>
                </a:lnTo>
                <a:lnTo>
                  <a:pt x="10487346" y="1519775"/>
                </a:lnTo>
                <a:lnTo>
                  <a:pt x="10487826" y="1621094"/>
                </a:lnTo>
                <a:lnTo>
                  <a:pt x="10488428" y="1621094"/>
                </a:lnTo>
                <a:lnTo>
                  <a:pt x="10488552" y="1722412"/>
                </a:lnTo>
                <a:lnTo>
                  <a:pt x="10488197" y="1823730"/>
                </a:lnTo>
                <a:lnTo>
                  <a:pt x="10487840" y="1823730"/>
                </a:lnTo>
                <a:lnTo>
                  <a:pt x="10487363" y="1925049"/>
                </a:lnTo>
                <a:lnTo>
                  <a:pt x="10485216" y="1925049"/>
                </a:lnTo>
                <a:lnTo>
                  <a:pt x="10484237" y="2026367"/>
                </a:lnTo>
                <a:lnTo>
                  <a:pt x="10481737" y="2026367"/>
                </a:lnTo>
                <a:lnTo>
                  <a:pt x="10480217" y="2127686"/>
                </a:lnTo>
                <a:lnTo>
                  <a:pt x="10478517" y="2127686"/>
                </a:lnTo>
                <a:lnTo>
                  <a:pt x="10476639" y="2229004"/>
                </a:lnTo>
                <a:lnTo>
                  <a:pt x="10472344" y="2229004"/>
                </a:lnTo>
                <a:lnTo>
                  <a:pt x="10469928" y="2330322"/>
                </a:lnTo>
                <a:lnTo>
                  <a:pt x="10467335" y="2330322"/>
                </a:lnTo>
                <a:lnTo>
                  <a:pt x="10464563" y="2431641"/>
                </a:lnTo>
                <a:lnTo>
                  <a:pt x="10461613" y="2431641"/>
                </a:lnTo>
                <a:lnTo>
                  <a:pt x="10458486" y="2532959"/>
                </a:lnTo>
                <a:lnTo>
                  <a:pt x="10451701" y="2532959"/>
                </a:lnTo>
                <a:lnTo>
                  <a:pt x="10448043" y="2634277"/>
                </a:lnTo>
                <a:lnTo>
                  <a:pt x="10444208" y="2634277"/>
                </a:lnTo>
                <a:lnTo>
                  <a:pt x="10440198" y="2735596"/>
                </a:lnTo>
                <a:lnTo>
                  <a:pt x="10436011" y="2735596"/>
                </a:lnTo>
                <a:lnTo>
                  <a:pt x="10431649" y="2836914"/>
                </a:lnTo>
                <a:lnTo>
                  <a:pt x="491253" y="2836914"/>
                </a:lnTo>
                <a:lnTo>
                  <a:pt x="512853" y="2938233"/>
                </a:lnTo>
                <a:lnTo>
                  <a:pt x="534908" y="3039551"/>
                </a:lnTo>
                <a:lnTo>
                  <a:pt x="3506882" y="3039551"/>
                </a:lnTo>
                <a:lnTo>
                  <a:pt x="3714579" y="3242188"/>
                </a:lnTo>
                <a:lnTo>
                  <a:pt x="3797609" y="3364562"/>
                </a:lnTo>
                <a:lnTo>
                  <a:pt x="4550521" y="3951416"/>
                </a:lnTo>
                <a:lnTo>
                  <a:pt x="4807072" y="4255372"/>
                </a:lnTo>
                <a:lnTo>
                  <a:pt x="5566263" y="4863282"/>
                </a:lnTo>
                <a:lnTo>
                  <a:pt x="5815840" y="5167237"/>
                </a:lnTo>
                <a:lnTo>
                  <a:pt x="6309765" y="5572511"/>
                </a:lnTo>
                <a:lnTo>
                  <a:pt x="6554112" y="5876466"/>
                </a:lnTo>
                <a:lnTo>
                  <a:pt x="6796715" y="6079102"/>
                </a:lnTo>
                <a:lnTo>
                  <a:pt x="7037576" y="6383058"/>
                </a:lnTo>
                <a:lnTo>
                  <a:pt x="7276693" y="6585694"/>
                </a:lnTo>
                <a:lnTo>
                  <a:pt x="7514067" y="6889650"/>
                </a:lnTo>
                <a:lnTo>
                  <a:pt x="7983586" y="7294923"/>
                </a:lnTo>
                <a:lnTo>
                  <a:pt x="8215731" y="7598878"/>
                </a:lnTo>
                <a:lnTo>
                  <a:pt x="8446133" y="7801515"/>
                </a:lnTo>
                <a:lnTo>
                  <a:pt x="8486814" y="7700197"/>
                </a:lnTo>
                <a:lnTo>
                  <a:pt x="8525757" y="7598878"/>
                </a:lnTo>
                <a:lnTo>
                  <a:pt x="8562963" y="7497560"/>
                </a:lnTo>
                <a:lnTo>
                  <a:pt x="8598431" y="7497560"/>
                </a:lnTo>
                <a:lnTo>
                  <a:pt x="8632162" y="7396241"/>
                </a:lnTo>
                <a:lnTo>
                  <a:pt x="8664158" y="7294923"/>
                </a:lnTo>
                <a:lnTo>
                  <a:pt x="8694417" y="7193605"/>
                </a:lnTo>
                <a:lnTo>
                  <a:pt x="8722942" y="7092286"/>
                </a:lnTo>
                <a:lnTo>
                  <a:pt x="8749731" y="6990968"/>
                </a:lnTo>
                <a:lnTo>
                  <a:pt x="8774787" y="6889650"/>
                </a:lnTo>
                <a:lnTo>
                  <a:pt x="8798109" y="6889650"/>
                </a:lnTo>
                <a:lnTo>
                  <a:pt x="8819698" y="6788331"/>
                </a:lnTo>
                <a:lnTo>
                  <a:pt x="8839554" y="6687013"/>
                </a:lnTo>
                <a:lnTo>
                  <a:pt x="8857679" y="6585694"/>
                </a:lnTo>
                <a:lnTo>
                  <a:pt x="8874071" y="6585694"/>
                </a:lnTo>
                <a:lnTo>
                  <a:pt x="8888733" y="6484376"/>
                </a:lnTo>
                <a:lnTo>
                  <a:pt x="8901664" y="6383058"/>
                </a:lnTo>
                <a:lnTo>
                  <a:pt x="8912866" y="6383058"/>
                </a:lnTo>
                <a:lnTo>
                  <a:pt x="8922337" y="6281739"/>
                </a:lnTo>
                <a:lnTo>
                  <a:pt x="8930080" y="6180421"/>
                </a:lnTo>
                <a:lnTo>
                  <a:pt x="8949114" y="6079102"/>
                </a:lnTo>
                <a:lnTo>
                  <a:pt x="8965326" y="5876466"/>
                </a:lnTo>
                <a:lnTo>
                  <a:pt x="8978717" y="5775147"/>
                </a:lnTo>
                <a:lnTo>
                  <a:pt x="8989287" y="5572511"/>
                </a:lnTo>
                <a:lnTo>
                  <a:pt x="8997035" y="5471192"/>
                </a:lnTo>
                <a:lnTo>
                  <a:pt x="9001963" y="5268555"/>
                </a:lnTo>
                <a:lnTo>
                  <a:pt x="9004069" y="5167237"/>
                </a:lnTo>
                <a:lnTo>
                  <a:pt x="9003353" y="4964600"/>
                </a:lnTo>
                <a:lnTo>
                  <a:pt x="8999817" y="4863282"/>
                </a:lnTo>
                <a:lnTo>
                  <a:pt x="8993459" y="4761963"/>
                </a:lnTo>
                <a:lnTo>
                  <a:pt x="8984279" y="4559327"/>
                </a:lnTo>
                <a:lnTo>
                  <a:pt x="8972278" y="4458008"/>
                </a:lnTo>
                <a:lnTo>
                  <a:pt x="8957456" y="4255372"/>
                </a:lnTo>
                <a:lnTo>
                  <a:pt x="8939812" y="4154053"/>
                </a:lnTo>
                <a:lnTo>
                  <a:pt x="8919347" y="4052735"/>
                </a:lnTo>
                <a:lnTo>
                  <a:pt x="8896061" y="3850098"/>
                </a:lnTo>
                <a:lnTo>
                  <a:pt x="8869952" y="3748780"/>
                </a:lnTo>
                <a:lnTo>
                  <a:pt x="8841023" y="3647461"/>
                </a:lnTo>
                <a:lnTo>
                  <a:pt x="8809271" y="3444825"/>
                </a:lnTo>
                <a:lnTo>
                  <a:pt x="8807207" y="3444825"/>
                </a:lnTo>
                <a:lnTo>
                  <a:pt x="8774698" y="3343506"/>
                </a:lnTo>
                <a:lnTo>
                  <a:pt x="10627532" y="3343506"/>
                </a:lnTo>
                <a:lnTo>
                  <a:pt x="10627532" y="1418457"/>
                </a:lnTo>
                <a:lnTo>
                  <a:pt x="10556016" y="1317138"/>
                </a:lnTo>
                <a:lnTo>
                  <a:pt x="10479198" y="1215820"/>
                </a:lnTo>
                <a:close/>
              </a:path>
              <a:path w="10627994" h="14286230">
                <a:moveTo>
                  <a:pt x="4834497" y="7294923"/>
                </a:moveTo>
                <a:lnTo>
                  <a:pt x="1353474" y="7294923"/>
                </a:lnTo>
                <a:lnTo>
                  <a:pt x="1400867" y="7396241"/>
                </a:lnTo>
                <a:lnTo>
                  <a:pt x="1449372" y="7497560"/>
                </a:lnTo>
                <a:lnTo>
                  <a:pt x="1498991" y="7598878"/>
                </a:lnTo>
                <a:lnTo>
                  <a:pt x="1549725" y="7700197"/>
                </a:lnTo>
                <a:lnTo>
                  <a:pt x="5546763" y="7700197"/>
                </a:lnTo>
                <a:lnTo>
                  <a:pt x="5431642" y="7598878"/>
                </a:lnTo>
                <a:lnTo>
                  <a:pt x="5320977" y="7598878"/>
                </a:lnTo>
                <a:lnTo>
                  <a:pt x="5214769" y="7497560"/>
                </a:lnTo>
                <a:lnTo>
                  <a:pt x="5113017" y="7497560"/>
                </a:lnTo>
                <a:lnTo>
                  <a:pt x="5015721" y="7396241"/>
                </a:lnTo>
                <a:lnTo>
                  <a:pt x="4922881" y="7396241"/>
                </a:lnTo>
                <a:lnTo>
                  <a:pt x="4834497" y="7294923"/>
                </a:lnTo>
                <a:close/>
              </a:path>
              <a:path w="10627994" h="14286230">
                <a:moveTo>
                  <a:pt x="7304290" y="7497560"/>
                </a:moveTo>
                <a:lnTo>
                  <a:pt x="5906040" y="7497560"/>
                </a:lnTo>
                <a:lnTo>
                  <a:pt x="6023953" y="7598878"/>
                </a:lnTo>
                <a:lnTo>
                  <a:pt x="7227622" y="7598878"/>
                </a:lnTo>
                <a:lnTo>
                  <a:pt x="7304290" y="7497560"/>
                </a:lnTo>
                <a:close/>
              </a:path>
              <a:path w="10627994" h="14286230">
                <a:moveTo>
                  <a:pt x="135408" y="4154053"/>
                </a:moveTo>
                <a:lnTo>
                  <a:pt x="12401" y="4154053"/>
                </a:lnTo>
                <a:lnTo>
                  <a:pt x="57605" y="4255372"/>
                </a:lnTo>
                <a:lnTo>
                  <a:pt x="101912" y="4356690"/>
                </a:lnTo>
                <a:lnTo>
                  <a:pt x="145323" y="4559327"/>
                </a:lnTo>
                <a:lnTo>
                  <a:pt x="187837" y="4660645"/>
                </a:lnTo>
                <a:lnTo>
                  <a:pt x="229454" y="4761963"/>
                </a:lnTo>
                <a:lnTo>
                  <a:pt x="270174" y="4863282"/>
                </a:lnTo>
                <a:lnTo>
                  <a:pt x="309998" y="5065919"/>
                </a:lnTo>
                <a:lnTo>
                  <a:pt x="348925" y="5167237"/>
                </a:lnTo>
                <a:lnTo>
                  <a:pt x="386955" y="5268555"/>
                </a:lnTo>
                <a:lnTo>
                  <a:pt x="424089" y="5369874"/>
                </a:lnTo>
                <a:lnTo>
                  <a:pt x="460326" y="5471192"/>
                </a:lnTo>
                <a:lnTo>
                  <a:pt x="495667" y="5572511"/>
                </a:lnTo>
                <a:lnTo>
                  <a:pt x="530111" y="5673829"/>
                </a:lnTo>
                <a:lnTo>
                  <a:pt x="563659" y="5775147"/>
                </a:lnTo>
                <a:lnTo>
                  <a:pt x="596310" y="5775147"/>
                </a:lnTo>
                <a:lnTo>
                  <a:pt x="628064" y="5876466"/>
                </a:lnTo>
                <a:lnTo>
                  <a:pt x="658922" y="5977784"/>
                </a:lnTo>
                <a:lnTo>
                  <a:pt x="688884" y="6079102"/>
                </a:lnTo>
                <a:lnTo>
                  <a:pt x="717949" y="6079102"/>
                </a:lnTo>
                <a:lnTo>
                  <a:pt x="746118" y="6180421"/>
                </a:lnTo>
                <a:lnTo>
                  <a:pt x="775778" y="6281739"/>
                </a:lnTo>
                <a:lnTo>
                  <a:pt x="806542" y="6281739"/>
                </a:lnTo>
                <a:lnTo>
                  <a:pt x="838411" y="6383058"/>
                </a:lnTo>
                <a:lnTo>
                  <a:pt x="871384" y="6484376"/>
                </a:lnTo>
                <a:lnTo>
                  <a:pt x="905464" y="6484376"/>
                </a:lnTo>
                <a:lnTo>
                  <a:pt x="940649" y="6585694"/>
                </a:lnTo>
                <a:lnTo>
                  <a:pt x="976941" y="6687013"/>
                </a:lnTo>
                <a:lnTo>
                  <a:pt x="4121337" y="6687013"/>
                </a:lnTo>
                <a:lnTo>
                  <a:pt x="4203727" y="6788331"/>
                </a:lnTo>
                <a:lnTo>
                  <a:pt x="4288086" y="6889650"/>
                </a:lnTo>
                <a:lnTo>
                  <a:pt x="4374414" y="6889650"/>
                </a:lnTo>
                <a:lnTo>
                  <a:pt x="4462712" y="6990968"/>
                </a:lnTo>
                <a:lnTo>
                  <a:pt x="4552980" y="6990968"/>
                </a:lnTo>
                <a:lnTo>
                  <a:pt x="4645220" y="7092286"/>
                </a:lnTo>
                <a:lnTo>
                  <a:pt x="4739431" y="7092286"/>
                </a:lnTo>
                <a:lnTo>
                  <a:pt x="4835615" y="7193605"/>
                </a:lnTo>
                <a:lnTo>
                  <a:pt x="4933771" y="7193605"/>
                </a:lnTo>
                <a:lnTo>
                  <a:pt x="5033901" y="7294923"/>
                </a:lnTo>
                <a:lnTo>
                  <a:pt x="5240082" y="7294923"/>
                </a:lnTo>
                <a:lnTo>
                  <a:pt x="5346134" y="7396241"/>
                </a:lnTo>
                <a:lnTo>
                  <a:pt x="5564167" y="7396241"/>
                </a:lnTo>
                <a:lnTo>
                  <a:pt x="5676147" y="7497560"/>
                </a:lnTo>
                <a:lnTo>
                  <a:pt x="7382695" y="7497560"/>
                </a:lnTo>
                <a:lnTo>
                  <a:pt x="7021433" y="7092286"/>
                </a:lnTo>
                <a:lnTo>
                  <a:pt x="6838611" y="6889650"/>
                </a:lnTo>
                <a:lnTo>
                  <a:pt x="6654328" y="6585694"/>
                </a:lnTo>
                <a:lnTo>
                  <a:pt x="6281378" y="6180421"/>
                </a:lnTo>
                <a:lnTo>
                  <a:pt x="6092711" y="5977784"/>
                </a:lnTo>
                <a:lnTo>
                  <a:pt x="5902582" y="5673829"/>
                </a:lnTo>
                <a:lnTo>
                  <a:pt x="5517935" y="5268555"/>
                </a:lnTo>
                <a:lnTo>
                  <a:pt x="5127437" y="4863282"/>
                </a:lnTo>
                <a:lnTo>
                  <a:pt x="4929993" y="4559327"/>
                </a:lnTo>
                <a:lnTo>
                  <a:pt x="4830539" y="4458008"/>
                </a:lnTo>
                <a:lnTo>
                  <a:pt x="726798" y="4458008"/>
                </a:lnTo>
                <a:lnTo>
                  <a:pt x="691809" y="4356690"/>
                </a:lnTo>
                <a:lnTo>
                  <a:pt x="404647" y="4356690"/>
                </a:lnTo>
                <a:lnTo>
                  <a:pt x="371685" y="4255372"/>
                </a:lnTo>
                <a:lnTo>
                  <a:pt x="162282" y="4255372"/>
                </a:lnTo>
                <a:lnTo>
                  <a:pt x="135408" y="4154053"/>
                </a:lnTo>
                <a:close/>
              </a:path>
              <a:path w="10627994" h="14286230">
                <a:moveTo>
                  <a:pt x="4397745" y="6990968"/>
                </a:moveTo>
                <a:lnTo>
                  <a:pt x="1175025" y="6990968"/>
                </a:lnTo>
                <a:lnTo>
                  <a:pt x="1217971" y="7092286"/>
                </a:lnTo>
                <a:lnTo>
                  <a:pt x="1262027" y="7193605"/>
                </a:lnTo>
                <a:lnTo>
                  <a:pt x="1307195" y="7294923"/>
                </a:lnTo>
                <a:lnTo>
                  <a:pt x="4750567" y="7294923"/>
                </a:lnTo>
                <a:lnTo>
                  <a:pt x="4671094" y="7193605"/>
                </a:lnTo>
                <a:lnTo>
                  <a:pt x="4596075" y="7193605"/>
                </a:lnTo>
                <a:lnTo>
                  <a:pt x="4525510" y="7092286"/>
                </a:lnTo>
                <a:lnTo>
                  <a:pt x="4459400" y="7092286"/>
                </a:lnTo>
                <a:lnTo>
                  <a:pt x="4397745" y="6990968"/>
                </a:lnTo>
                <a:close/>
              </a:path>
              <a:path w="10627994" h="14286230">
                <a:moveTo>
                  <a:pt x="4121337" y="6687013"/>
                </a:moveTo>
                <a:lnTo>
                  <a:pt x="1014341" y="6687013"/>
                </a:lnTo>
                <a:lnTo>
                  <a:pt x="1052849" y="6788331"/>
                </a:lnTo>
                <a:lnTo>
                  <a:pt x="1092465" y="6889650"/>
                </a:lnTo>
                <a:lnTo>
                  <a:pt x="1133190" y="6990968"/>
                </a:lnTo>
                <a:lnTo>
                  <a:pt x="4340543" y="6990968"/>
                </a:lnTo>
                <a:lnTo>
                  <a:pt x="4287795" y="6889650"/>
                </a:lnTo>
                <a:lnTo>
                  <a:pt x="4239501" y="6889650"/>
                </a:lnTo>
                <a:lnTo>
                  <a:pt x="4195660" y="6788331"/>
                </a:lnTo>
                <a:lnTo>
                  <a:pt x="4156272" y="6788331"/>
                </a:lnTo>
                <a:lnTo>
                  <a:pt x="4121337" y="6687013"/>
                </a:lnTo>
                <a:close/>
              </a:path>
              <a:path w="10627994" h="14286230">
                <a:moveTo>
                  <a:pt x="3506882" y="3039551"/>
                </a:moveTo>
                <a:lnTo>
                  <a:pt x="557993" y="3039551"/>
                </a:lnTo>
                <a:lnTo>
                  <a:pt x="582110" y="3140869"/>
                </a:lnTo>
                <a:lnTo>
                  <a:pt x="607257" y="3140869"/>
                </a:lnTo>
                <a:lnTo>
                  <a:pt x="633436" y="3242188"/>
                </a:lnTo>
                <a:lnTo>
                  <a:pt x="660647" y="3343506"/>
                </a:lnTo>
                <a:lnTo>
                  <a:pt x="688889" y="3444825"/>
                </a:lnTo>
                <a:lnTo>
                  <a:pt x="718164" y="3444825"/>
                </a:lnTo>
                <a:lnTo>
                  <a:pt x="748471" y="3546143"/>
                </a:lnTo>
                <a:lnTo>
                  <a:pt x="779812" y="3647461"/>
                </a:lnTo>
                <a:lnTo>
                  <a:pt x="812185" y="3647461"/>
                </a:lnTo>
                <a:lnTo>
                  <a:pt x="845592" y="3748780"/>
                </a:lnTo>
                <a:lnTo>
                  <a:pt x="880032" y="3850098"/>
                </a:lnTo>
                <a:lnTo>
                  <a:pt x="915507" y="3951416"/>
                </a:lnTo>
                <a:lnTo>
                  <a:pt x="952016" y="4052735"/>
                </a:lnTo>
                <a:lnTo>
                  <a:pt x="989559" y="4154053"/>
                </a:lnTo>
                <a:lnTo>
                  <a:pt x="1028138" y="4154053"/>
                </a:lnTo>
                <a:lnTo>
                  <a:pt x="1067751" y="4255372"/>
                </a:lnTo>
                <a:lnTo>
                  <a:pt x="1108400" y="4356690"/>
                </a:lnTo>
                <a:lnTo>
                  <a:pt x="1150085" y="4458008"/>
                </a:lnTo>
                <a:lnTo>
                  <a:pt x="4830539" y="4458008"/>
                </a:lnTo>
                <a:lnTo>
                  <a:pt x="4328877" y="3951416"/>
                </a:lnTo>
                <a:lnTo>
                  <a:pt x="3920810" y="3546143"/>
                </a:lnTo>
                <a:lnTo>
                  <a:pt x="3797609" y="3364562"/>
                </a:lnTo>
                <a:lnTo>
                  <a:pt x="3770407" y="3343506"/>
                </a:lnTo>
                <a:lnTo>
                  <a:pt x="3506882" y="3039551"/>
                </a:lnTo>
                <a:close/>
              </a:path>
              <a:path w="10627994" h="14286230">
                <a:moveTo>
                  <a:pt x="8774698" y="3343506"/>
                </a:moveTo>
                <a:lnTo>
                  <a:pt x="8807207" y="3444825"/>
                </a:lnTo>
                <a:lnTo>
                  <a:pt x="8809271" y="3444825"/>
                </a:lnTo>
                <a:lnTo>
                  <a:pt x="8774698" y="3343506"/>
                </a:lnTo>
                <a:close/>
              </a:path>
              <a:path w="10627994" h="14286230">
                <a:moveTo>
                  <a:pt x="3506882" y="3039551"/>
                </a:moveTo>
                <a:lnTo>
                  <a:pt x="3770407" y="3343506"/>
                </a:lnTo>
                <a:lnTo>
                  <a:pt x="3797609" y="3364562"/>
                </a:lnTo>
                <a:lnTo>
                  <a:pt x="3714579" y="3242188"/>
                </a:lnTo>
                <a:lnTo>
                  <a:pt x="3506882" y="3039551"/>
                </a:lnTo>
                <a:close/>
              </a:path>
              <a:path w="10627994" h="14286230">
                <a:moveTo>
                  <a:pt x="6630789" y="810547"/>
                </a:moveTo>
                <a:lnTo>
                  <a:pt x="845108" y="810547"/>
                </a:lnTo>
                <a:lnTo>
                  <a:pt x="870346" y="911865"/>
                </a:lnTo>
                <a:lnTo>
                  <a:pt x="897004" y="1013183"/>
                </a:lnTo>
                <a:lnTo>
                  <a:pt x="925080" y="1114502"/>
                </a:lnTo>
                <a:lnTo>
                  <a:pt x="954575" y="1215820"/>
                </a:lnTo>
                <a:lnTo>
                  <a:pt x="985489" y="1215820"/>
                </a:lnTo>
                <a:lnTo>
                  <a:pt x="1017823" y="1317138"/>
                </a:lnTo>
                <a:lnTo>
                  <a:pt x="1051575" y="1418457"/>
                </a:lnTo>
                <a:lnTo>
                  <a:pt x="1086746" y="1519775"/>
                </a:lnTo>
                <a:lnTo>
                  <a:pt x="1123337" y="1621094"/>
                </a:lnTo>
                <a:lnTo>
                  <a:pt x="87751" y="1621094"/>
                </a:lnTo>
                <a:lnTo>
                  <a:pt x="116154" y="1722412"/>
                </a:lnTo>
                <a:lnTo>
                  <a:pt x="144134" y="1823730"/>
                </a:lnTo>
                <a:lnTo>
                  <a:pt x="171691" y="1925049"/>
                </a:lnTo>
                <a:lnTo>
                  <a:pt x="198823" y="2026367"/>
                </a:lnTo>
                <a:lnTo>
                  <a:pt x="225531" y="2127686"/>
                </a:lnTo>
                <a:lnTo>
                  <a:pt x="251814" y="2229004"/>
                </a:lnTo>
                <a:lnTo>
                  <a:pt x="277673" y="2229004"/>
                </a:lnTo>
                <a:lnTo>
                  <a:pt x="303106" y="2330322"/>
                </a:lnTo>
                <a:lnTo>
                  <a:pt x="328115" y="2431641"/>
                </a:lnTo>
                <a:lnTo>
                  <a:pt x="352698" y="2532959"/>
                </a:lnTo>
                <a:lnTo>
                  <a:pt x="376856" y="2532959"/>
                </a:lnTo>
                <a:lnTo>
                  <a:pt x="400588" y="2634277"/>
                </a:lnTo>
                <a:lnTo>
                  <a:pt x="423894" y="2735596"/>
                </a:lnTo>
                <a:lnTo>
                  <a:pt x="446773" y="2735596"/>
                </a:lnTo>
                <a:lnTo>
                  <a:pt x="469226" y="2836914"/>
                </a:lnTo>
                <a:lnTo>
                  <a:pt x="10431649" y="2836914"/>
                </a:lnTo>
                <a:lnTo>
                  <a:pt x="10346736" y="2735596"/>
                </a:lnTo>
                <a:lnTo>
                  <a:pt x="10262648" y="2634277"/>
                </a:lnTo>
                <a:lnTo>
                  <a:pt x="10179386" y="2532959"/>
                </a:lnTo>
                <a:lnTo>
                  <a:pt x="10096949" y="2431641"/>
                </a:lnTo>
                <a:lnTo>
                  <a:pt x="10015338" y="2330322"/>
                </a:lnTo>
                <a:lnTo>
                  <a:pt x="9934554" y="2229004"/>
                </a:lnTo>
                <a:lnTo>
                  <a:pt x="9854597" y="2127686"/>
                </a:lnTo>
                <a:lnTo>
                  <a:pt x="9775469" y="2026367"/>
                </a:lnTo>
                <a:lnTo>
                  <a:pt x="9697168" y="1925049"/>
                </a:lnTo>
                <a:lnTo>
                  <a:pt x="9619696" y="1823730"/>
                </a:lnTo>
                <a:lnTo>
                  <a:pt x="9543054" y="1722412"/>
                </a:lnTo>
                <a:lnTo>
                  <a:pt x="9467241" y="1722412"/>
                </a:lnTo>
                <a:lnTo>
                  <a:pt x="9392259" y="1621094"/>
                </a:lnTo>
                <a:lnTo>
                  <a:pt x="9318108" y="1519775"/>
                </a:lnTo>
                <a:lnTo>
                  <a:pt x="9244788" y="1418457"/>
                </a:lnTo>
                <a:lnTo>
                  <a:pt x="9172300" y="1418457"/>
                </a:lnTo>
                <a:lnTo>
                  <a:pt x="9100644" y="1317138"/>
                </a:lnTo>
                <a:lnTo>
                  <a:pt x="9029822" y="1317138"/>
                </a:lnTo>
                <a:lnTo>
                  <a:pt x="8959833" y="1215820"/>
                </a:lnTo>
                <a:lnTo>
                  <a:pt x="8890677" y="1114502"/>
                </a:lnTo>
                <a:lnTo>
                  <a:pt x="8820286" y="1114502"/>
                </a:lnTo>
                <a:lnTo>
                  <a:pt x="8746681" y="1013183"/>
                </a:lnTo>
                <a:lnTo>
                  <a:pt x="6758209" y="1013183"/>
                </a:lnTo>
                <a:lnTo>
                  <a:pt x="6693999" y="911865"/>
                </a:lnTo>
                <a:lnTo>
                  <a:pt x="6630789" y="810547"/>
                </a:lnTo>
                <a:close/>
              </a:path>
              <a:path w="10627994" h="14286230">
                <a:moveTo>
                  <a:pt x="92598" y="1418457"/>
                </a:moveTo>
                <a:lnTo>
                  <a:pt x="0" y="1418457"/>
                </a:lnTo>
                <a:lnTo>
                  <a:pt x="29673" y="1519775"/>
                </a:lnTo>
                <a:lnTo>
                  <a:pt x="58923" y="1621094"/>
                </a:lnTo>
                <a:lnTo>
                  <a:pt x="343021" y="1621094"/>
                </a:lnTo>
                <a:lnTo>
                  <a:pt x="312316" y="1519775"/>
                </a:lnTo>
                <a:lnTo>
                  <a:pt x="117544" y="1519775"/>
                </a:lnTo>
                <a:lnTo>
                  <a:pt x="92598" y="1418457"/>
                </a:lnTo>
                <a:close/>
              </a:path>
              <a:path w="10627994" h="14286230">
                <a:moveTo>
                  <a:pt x="8589833" y="911865"/>
                </a:moveTo>
                <a:lnTo>
                  <a:pt x="6813106" y="911865"/>
                </a:lnTo>
                <a:lnTo>
                  <a:pt x="6800464" y="1013183"/>
                </a:lnTo>
                <a:lnTo>
                  <a:pt x="8669864" y="1013183"/>
                </a:lnTo>
                <a:lnTo>
                  <a:pt x="8589833" y="911865"/>
                </a:lnTo>
                <a:close/>
              </a:path>
              <a:path w="10627994" h="14286230">
                <a:moveTo>
                  <a:pt x="8420133" y="810547"/>
                </a:moveTo>
                <a:lnTo>
                  <a:pt x="6865502" y="810547"/>
                </a:lnTo>
                <a:lnTo>
                  <a:pt x="6856463" y="911865"/>
                </a:lnTo>
                <a:lnTo>
                  <a:pt x="8506590" y="911865"/>
                </a:lnTo>
                <a:lnTo>
                  <a:pt x="8420133" y="810547"/>
                </a:lnTo>
                <a:close/>
              </a:path>
              <a:path w="10627994" h="14286230">
                <a:moveTo>
                  <a:pt x="4068256" y="405273"/>
                </a:moveTo>
                <a:lnTo>
                  <a:pt x="723478" y="405273"/>
                </a:lnTo>
                <a:lnTo>
                  <a:pt x="740202" y="506591"/>
                </a:lnTo>
                <a:lnTo>
                  <a:pt x="758345" y="607910"/>
                </a:lnTo>
                <a:lnTo>
                  <a:pt x="777907" y="607910"/>
                </a:lnTo>
                <a:lnTo>
                  <a:pt x="798889" y="709228"/>
                </a:lnTo>
                <a:lnTo>
                  <a:pt x="821289" y="810547"/>
                </a:lnTo>
                <a:lnTo>
                  <a:pt x="6568579" y="810547"/>
                </a:lnTo>
                <a:lnTo>
                  <a:pt x="6507370" y="709228"/>
                </a:lnTo>
                <a:lnTo>
                  <a:pt x="6447161" y="607910"/>
                </a:lnTo>
                <a:lnTo>
                  <a:pt x="6387952" y="506591"/>
                </a:lnTo>
                <a:lnTo>
                  <a:pt x="4161530" y="506591"/>
                </a:lnTo>
                <a:lnTo>
                  <a:pt x="4068256" y="405273"/>
                </a:lnTo>
                <a:close/>
              </a:path>
              <a:path w="10627994" h="14286230">
                <a:moveTo>
                  <a:pt x="8141484" y="607910"/>
                </a:moveTo>
                <a:lnTo>
                  <a:pt x="6908668" y="607910"/>
                </a:lnTo>
                <a:lnTo>
                  <a:pt x="6904653" y="709228"/>
                </a:lnTo>
                <a:lnTo>
                  <a:pt x="6894473" y="709228"/>
                </a:lnTo>
                <a:lnTo>
                  <a:pt x="6888308" y="810547"/>
                </a:lnTo>
                <a:lnTo>
                  <a:pt x="8330463" y="810547"/>
                </a:lnTo>
                <a:lnTo>
                  <a:pt x="8237580" y="709228"/>
                </a:lnTo>
                <a:lnTo>
                  <a:pt x="8141484" y="607910"/>
                </a:lnTo>
                <a:close/>
              </a:path>
              <a:path w="10627994" h="14286230">
                <a:moveTo>
                  <a:pt x="7833917" y="405273"/>
                </a:moveTo>
                <a:lnTo>
                  <a:pt x="6918466" y="405273"/>
                </a:lnTo>
                <a:lnTo>
                  <a:pt x="6918171" y="506591"/>
                </a:lnTo>
                <a:lnTo>
                  <a:pt x="6916419" y="506591"/>
                </a:lnTo>
                <a:lnTo>
                  <a:pt x="6914551" y="607910"/>
                </a:lnTo>
                <a:lnTo>
                  <a:pt x="8042175" y="607910"/>
                </a:lnTo>
                <a:lnTo>
                  <a:pt x="7939653" y="506591"/>
                </a:lnTo>
                <a:lnTo>
                  <a:pt x="7833917" y="405273"/>
                </a:lnTo>
                <a:close/>
              </a:path>
              <a:path w="10627994" h="14286230">
                <a:moveTo>
                  <a:pt x="6329744" y="405273"/>
                </a:moveTo>
                <a:lnTo>
                  <a:pt x="4181657" y="405273"/>
                </a:lnTo>
                <a:lnTo>
                  <a:pt x="4171840" y="506591"/>
                </a:lnTo>
                <a:lnTo>
                  <a:pt x="6387952" y="506591"/>
                </a:lnTo>
                <a:lnTo>
                  <a:pt x="6329744" y="405273"/>
                </a:lnTo>
                <a:close/>
              </a:path>
              <a:path w="10627994" h="14286230">
                <a:moveTo>
                  <a:pt x="3795607" y="202636"/>
                </a:moveTo>
                <a:lnTo>
                  <a:pt x="681820" y="202636"/>
                </a:lnTo>
                <a:lnTo>
                  <a:pt x="694287" y="303955"/>
                </a:lnTo>
                <a:lnTo>
                  <a:pt x="708173" y="405273"/>
                </a:lnTo>
                <a:lnTo>
                  <a:pt x="3976178" y="405273"/>
                </a:lnTo>
                <a:lnTo>
                  <a:pt x="3885294" y="303955"/>
                </a:lnTo>
                <a:lnTo>
                  <a:pt x="3795607" y="202636"/>
                </a:lnTo>
                <a:close/>
              </a:path>
              <a:path w="10627994" h="14286230">
                <a:moveTo>
                  <a:pt x="6161121" y="202636"/>
                </a:moveTo>
                <a:lnTo>
                  <a:pt x="4230236" y="202636"/>
                </a:lnTo>
                <a:lnTo>
                  <a:pt x="4223366" y="303955"/>
                </a:lnTo>
                <a:lnTo>
                  <a:pt x="4208155" y="303955"/>
                </a:lnTo>
                <a:lnTo>
                  <a:pt x="4199814" y="405273"/>
                </a:lnTo>
                <a:lnTo>
                  <a:pt x="6272536" y="405273"/>
                </a:lnTo>
                <a:lnTo>
                  <a:pt x="6216328" y="303955"/>
                </a:lnTo>
                <a:lnTo>
                  <a:pt x="6161121" y="202636"/>
                </a:lnTo>
                <a:close/>
              </a:path>
              <a:path w="10627994" h="14286230">
                <a:moveTo>
                  <a:pt x="7257041" y="0"/>
                </a:moveTo>
                <a:lnTo>
                  <a:pt x="6898512" y="0"/>
                </a:lnTo>
                <a:lnTo>
                  <a:pt x="6901826" y="101318"/>
                </a:lnTo>
                <a:lnTo>
                  <a:pt x="6907556" y="101318"/>
                </a:lnTo>
                <a:lnTo>
                  <a:pt x="6909971" y="202636"/>
                </a:lnTo>
                <a:lnTo>
                  <a:pt x="6913901" y="202636"/>
                </a:lnTo>
                <a:lnTo>
                  <a:pt x="6915415" y="303955"/>
                </a:lnTo>
                <a:lnTo>
                  <a:pt x="6917540" y="303955"/>
                </a:lnTo>
                <a:lnTo>
                  <a:pt x="6918151" y="405273"/>
                </a:lnTo>
                <a:lnTo>
                  <a:pt x="7724969" y="405273"/>
                </a:lnTo>
                <a:lnTo>
                  <a:pt x="7612806" y="303955"/>
                </a:lnTo>
                <a:lnTo>
                  <a:pt x="7497431" y="202636"/>
                </a:lnTo>
                <a:lnTo>
                  <a:pt x="7378842" y="101318"/>
                </a:lnTo>
                <a:lnTo>
                  <a:pt x="7257041" y="0"/>
                </a:lnTo>
                <a:close/>
              </a:path>
              <a:path w="10627994" h="14286230">
                <a:moveTo>
                  <a:pt x="3533715" y="0"/>
                </a:moveTo>
                <a:lnTo>
                  <a:pt x="643779" y="0"/>
                </a:lnTo>
                <a:lnTo>
                  <a:pt x="651049" y="101318"/>
                </a:lnTo>
                <a:lnTo>
                  <a:pt x="661142" y="101318"/>
                </a:lnTo>
                <a:lnTo>
                  <a:pt x="670772" y="202636"/>
                </a:lnTo>
                <a:lnTo>
                  <a:pt x="3707114" y="202636"/>
                </a:lnTo>
                <a:lnTo>
                  <a:pt x="3619817" y="101318"/>
                </a:lnTo>
                <a:lnTo>
                  <a:pt x="3533715" y="0"/>
                </a:lnTo>
                <a:close/>
              </a:path>
              <a:path w="10627994" h="14286230">
                <a:moveTo>
                  <a:pt x="6053708" y="101318"/>
                </a:moveTo>
                <a:lnTo>
                  <a:pt x="4247915" y="101318"/>
                </a:lnTo>
                <a:lnTo>
                  <a:pt x="4242510" y="202636"/>
                </a:lnTo>
                <a:lnTo>
                  <a:pt x="6106914" y="202636"/>
                </a:lnTo>
                <a:lnTo>
                  <a:pt x="6053708" y="101318"/>
                </a:lnTo>
                <a:close/>
              </a:path>
              <a:path w="10627994" h="14286230">
                <a:moveTo>
                  <a:pt x="5962252" y="0"/>
                </a:moveTo>
                <a:lnTo>
                  <a:pt x="4261206" y="0"/>
                </a:lnTo>
                <a:lnTo>
                  <a:pt x="4257262" y="101318"/>
                </a:lnTo>
                <a:lnTo>
                  <a:pt x="6001502" y="101318"/>
                </a:lnTo>
                <a:lnTo>
                  <a:pt x="5962252" y="0"/>
                </a:lnTo>
                <a:close/>
              </a:path>
            </a:pathLst>
          </a:custGeom>
          <a:solidFill>
            <a:srgbClr val="95C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821236"/>
            <a:ext cx="3828047" cy="3503895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667829"/>
            <a:ext cx="579120" cy="2518410"/>
          </a:xfrm>
          <a:custGeom>
            <a:avLst/>
            <a:gdLst/>
            <a:ahLst/>
            <a:cxnLst/>
            <a:rect l="l" t="t" r="r" b="b"/>
            <a:pathLst>
              <a:path w="579120" h="2518409">
                <a:moveTo>
                  <a:pt x="163993" y="0"/>
                </a:moveTo>
                <a:lnTo>
                  <a:pt x="0" y="127293"/>
                </a:lnTo>
                <a:lnTo>
                  <a:pt x="0" y="2518127"/>
                </a:lnTo>
                <a:lnTo>
                  <a:pt x="140234" y="2426706"/>
                </a:lnTo>
                <a:lnTo>
                  <a:pt x="568740" y="1928088"/>
                </a:lnTo>
                <a:lnTo>
                  <a:pt x="573223" y="1744849"/>
                </a:lnTo>
                <a:lnTo>
                  <a:pt x="575414" y="1653619"/>
                </a:lnTo>
                <a:lnTo>
                  <a:pt x="577021" y="1583851"/>
                </a:lnTo>
                <a:lnTo>
                  <a:pt x="578090" y="1532732"/>
                </a:lnTo>
                <a:lnTo>
                  <a:pt x="578711" y="1468056"/>
                </a:lnTo>
                <a:lnTo>
                  <a:pt x="578530" y="1463128"/>
                </a:lnTo>
                <a:lnTo>
                  <a:pt x="578260" y="1460049"/>
                </a:lnTo>
                <a:lnTo>
                  <a:pt x="578068" y="1459187"/>
                </a:lnTo>
                <a:lnTo>
                  <a:pt x="576410" y="1459187"/>
                </a:lnTo>
                <a:lnTo>
                  <a:pt x="575401" y="1456587"/>
                </a:lnTo>
                <a:lnTo>
                  <a:pt x="568152" y="1412516"/>
                </a:lnTo>
                <a:lnTo>
                  <a:pt x="560695" y="1360141"/>
                </a:lnTo>
                <a:lnTo>
                  <a:pt x="551974" y="1296117"/>
                </a:lnTo>
                <a:lnTo>
                  <a:pt x="542705" y="1226229"/>
                </a:lnTo>
                <a:lnTo>
                  <a:pt x="533603" y="1156261"/>
                </a:lnTo>
                <a:lnTo>
                  <a:pt x="525385" y="1091996"/>
                </a:lnTo>
                <a:lnTo>
                  <a:pt x="518765" y="1039217"/>
                </a:lnTo>
                <a:lnTo>
                  <a:pt x="513401" y="994241"/>
                </a:lnTo>
                <a:lnTo>
                  <a:pt x="513187" y="991258"/>
                </a:lnTo>
                <a:lnTo>
                  <a:pt x="512555" y="989292"/>
                </a:lnTo>
                <a:lnTo>
                  <a:pt x="510298" y="982728"/>
                </a:lnTo>
                <a:lnTo>
                  <a:pt x="501626" y="957836"/>
                </a:lnTo>
                <a:lnTo>
                  <a:pt x="396114" y="657505"/>
                </a:lnTo>
                <a:lnTo>
                  <a:pt x="260236" y="605833"/>
                </a:lnTo>
                <a:lnTo>
                  <a:pt x="163993" y="0"/>
                </a:lnTo>
              </a:path>
              <a:path w="579120" h="2518409">
                <a:moveTo>
                  <a:pt x="577477" y="1458031"/>
                </a:moveTo>
                <a:lnTo>
                  <a:pt x="576976" y="1458388"/>
                </a:lnTo>
                <a:lnTo>
                  <a:pt x="576410" y="1459187"/>
                </a:lnTo>
                <a:lnTo>
                  <a:pt x="578068" y="1459187"/>
                </a:lnTo>
                <a:lnTo>
                  <a:pt x="577907" y="1458467"/>
                </a:lnTo>
                <a:lnTo>
                  <a:pt x="577477" y="1458031"/>
                </a:lnTo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910702"/>
            <a:ext cx="2394167" cy="341442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1659" y="13210486"/>
            <a:ext cx="2408555" cy="1115060"/>
          </a:xfrm>
          <a:custGeom>
            <a:avLst/>
            <a:gdLst/>
            <a:ahLst/>
            <a:cxnLst/>
            <a:rect l="l" t="t" r="r" b="b"/>
            <a:pathLst>
              <a:path w="2408555" h="1115059">
                <a:moveTo>
                  <a:pt x="1544349" y="0"/>
                </a:moveTo>
                <a:lnTo>
                  <a:pt x="1238621" y="95948"/>
                </a:lnTo>
                <a:lnTo>
                  <a:pt x="843783" y="186871"/>
                </a:lnTo>
                <a:lnTo>
                  <a:pt x="537447" y="374178"/>
                </a:lnTo>
                <a:lnTo>
                  <a:pt x="244708" y="515619"/>
                </a:lnTo>
                <a:lnTo>
                  <a:pt x="2223" y="1088159"/>
                </a:lnTo>
                <a:lnTo>
                  <a:pt x="0" y="1114645"/>
                </a:lnTo>
                <a:lnTo>
                  <a:pt x="1963326" y="1114645"/>
                </a:lnTo>
                <a:lnTo>
                  <a:pt x="2028094" y="1015392"/>
                </a:lnTo>
                <a:lnTo>
                  <a:pt x="1986391" y="876130"/>
                </a:lnTo>
                <a:lnTo>
                  <a:pt x="2408524" y="431038"/>
                </a:lnTo>
                <a:lnTo>
                  <a:pt x="1912186" y="300915"/>
                </a:lnTo>
                <a:lnTo>
                  <a:pt x="1544349" y="0"/>
                </a:lnTo>
                <a:close/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3932" y="12876279"/>
            <a:ext cx="3260090" cy="1449070"/>
          </a:xfrm>
          <a:custGeom>
            <a:avLst/>
            <a:gdLst/>
            <a:ahLst/>
            <a:cxnLst/>
            <a:rect l="l" t="t" r="r" b="b"/>
            <a:pathLst>
              <a:path w="3260090" h="1449069">
                <a:moveTo>
                  <a:pt x="518729" y="283691"/>
                </a:moveTo>
                <a:lnTo>
                  <a:pt x="501748" y="314086"/>
                </a:lnTo>
                <a:lnTo>
                  <a:pt x="484886" y="334350"/>
                </a:lnTo>
                <a:lnTo>
                  <a:pt x="468142" y="364746"/>
                </a:lnTo>
                <a:lnTo>
                  <a:pt x="451517" y="385009"/>
                </a:lnTo>
                <a:lnTo>
                  <a:pt x="435009" y="415405"/>
                </a:lnTo>
                <a:lnTo>
                  <a:pt x="418621" y="435669"/>
                </a:lnTo>
                <a:lnTo>
                  <a:pt x="402350" y="466064"/>
                </a:lnTo>
                <a:lnTo>
                  <a:pt x="386197" y="486328"/>
                </a:lnTo>
                <a:lnTo>
                  <a:pt x="370163" y="516723"/>
                </a:lnTo>
                <a:lnTo>
                  <a:pt x="354247" y="547119"/>
                </a:lnTo>
                <a:lnTo>
                  <a:pt x="338449" y="567382"/>
                </a:lnTo>
                <a:lnTo>
                  <a:pt x="322769" y="597778"/>
                </a:lnTo>
                <a:lnTo>
                  <a:pt x="307208" y="628173"/>
                </a:lnTo>
                <a:lnTo>
                  <a:pt x="291764" y="658569"/>
                </a:lnTo>
                <a:lnTo>
                  <a:pt x="276439" y="688965"/>
                </a:lnTo>
                <a:lnTo>
                  <a:pt x="261231" y="709228"/>
                </a:lnTo>
                <a:lnTo>
                  <a:pt x="231171" y="770019"/>
                </a:lnTo>
                <a:lnTo>
                  <a:pt x="201582" y="830810"/>
                </a:lnTo>
                <a:lnTo>
                  <a:pt x="173320" y="891601"/>
                </a:lnTo>
                <a:lnTo>
                  <a:pt x="147114" y="952392"/>
                </a:lnTo>
                <a:lnTo>
                  <a:pt x="122965" y="1013183"/>
                </a:lnTo>
                <a:lnTo>
                  <a:pt x="100873" y="1063843"/>
                </a:lnTo>
                <a:lnTo>
                  <a:pt x="80840" y="1124634"/>
                </a:lnTo>
                <a:lnTo>
                  <a:pt x="62866" y="1175293"/>
                </a:lnTo>
                <a:lnTo>
                  <a:pt x="46953" y="1225952"/>
                </a:lnTo>
                <a:lnTo>
                  <a:pt x="33102" y="1276611"/>
                </a:lnTo>
                <a:lnTo>
                  <a:pt x="21313" y="1327270"/>
                </a:lnTo>
                <a:lnTo>
                  <a:pt x="11588" y="1377930"/>
                </a:lnTo>
                <a:lnTo>
                  <a:pt x="3928" y="1418457"/>
                </a:lnTo>
                <a:lnTo>
                  <a:pt x="0" y="1448852"/>
                </a:lnTo>
                <a:lnTo>
                  <a:pt x="259874" y="1448852"/>
                </a:lnTo>
                <a:lnTo>
                  <a:pt x="263715" y="1428589"/>
                </a:lnTo>
                <a:lnTo>
                  <a:pt x="267869" y="1408325"/>
                </a:lnTo>
                <a:lnTo>
                  <a:pt x="277118" y="1367798"/>
                </a:lnTo>
                <a:lnTo>
                  <a:pt x="287621" y="1327270"/>
                </a:lnTo>
                <a:lnTo>
                  <a:pt x="298029" y="1296875"/>
                </a:lnTo>
                <a:lnTo>
                  <a:pt x="308380" y="1266479"/>
                </a:lnTo>
                <a:lnTo>
                  <a:pt x="318674" y="1225952"/>
                </a:lnTo>
                <a:lnTo>
                  <a:pt x="328911" y="1195556"/>
                </a:lnTo>
                <a:lnTo>
                  <a:pt x="339091" y="1175293"/>
                </a:lnTo>
                <a:lnTo>
                  <a:pt x="349214" y="1144897"/>
                </a:lnTo>
                <a:lnTo>
                  <a:pt x="359280" y="1114502"/>
                </a:lnTo>
                <a:lnTo>
                  <a:pt x="369289" y="1094238"/>
                </a:lnTo>
                <a:lnTo>
                  <a:pt x="379241" y="1073974"/>
                </a:lnTo>
                <a:lnTo>
                  <a:pt x="389135" y="1043579"/>
                </a:lnTo>
                <a:lnTo>
                  <a:pt x="398972" y="1023315"/>
                </a:lnTo>
                <a:lnTo>
                  <a:pt x="408751" y="1003051"/>
                </a:lnTo>
                <a:lnTo>
                  <a:pt x="418474" y="992920"/>
                </a:lnTo>
                <a:lnTo>
                  <a:pt x="428138" y="972656"/>
                </a:lnTo>
                <a:lnTo>
                  <a:pt x="437746" y="952392"/>
                </a:lnTo>
                <a:lnTo>
                  <a:pt x="447296" y="942260"/>
                </a:lnTo>
                <a:lnTo>
                  <a:pt x="456788" y="921997"/>
                </a:lnTo>
                <a:lnTo>
                  <a:pt x="475599" y="901733"/>
                </a:lnTo>
                <a:lnTo>
                  <a:pt x="484919" y="891601"/>
                </a:lnTo>
                <a:lnTo>
                  <a:pt x="867516" y="891601"/>
                </a:lnTo>
                <a:lnTo>
                  <a:pt x="882610" y="861206"/>
                </a:lnTo>
                <a:lnTo>
                  <a:pt x="897416" y="840942"/>
                </a:lnTo>
                <a:lnTo>
                  <a:pt x="911935" y="810547"/>
                </a:lnTo>
                <a:lnTo>
                  <a:pt x="926166" y="790283"/>
                </a:lnTo>
                <a:lnTo>
                  <a:pt x="940110" y="770019"/>
                </a:lnTo>
                <a:lnTo>
                  <a:pt x="953766" y="749756"/>
                </a:lnTo>
                <a:lnTo>
                  <a:pt x="967134" y="729492"/>
                </a:lnTo>
                <a:lnTo>
                  <a:pt x="980214" y="709228"/>
                </a:lnTo>
                <a:lnTo>
                  <a:pt x="993006" y="699096"/>
                </a:lnTo>
                <a:lnTo>
                  <a:pt x="1005511" y="678833"/>
                </a:lnTo>
                <a:lnTo>
                  <a:pt x="1017728" y="658569"/>
                </a:lnTo>
                <a:lnTo>
                  <a:pt x="1029656" y="648437"/>
                </a:lnTo>
                <a:lnTo>
                  <a:pt x="1041297" y="638305"/>
                </a:lnTo>
                <a:lnTo>
                  <a:pt x="1052649" y="628173"/>
                </a:lnTo>
                <a:lnTo>
                  <a:pt x="1063714" y="618042"/>
                </a:lnTo>
                <a:lnTo>
                  <a:pt x="1074490" y="607910"/>
                </a:lnTo>
                <a:lnTo>
                  <a:pt x="1506727" y="607910"/>
                </a:lnTo>
                <a:lnTo>
                  <a:pt x="1513524" y="597778"/>
                </a:lnTo>
                <a:lnTo>
                  <a:pt x="1526802" y="577514"/>
                </a:lnTo>
                <a:lnTo>
                  <a:pt x="1539765" y="557251"/>
                </a:lnTo>
                <a:lnTo>
                  <a:pt x="1552413" y="547119"/>
                </a:lnTo>
                <a:lnTo>
                  <a:pt x="1558579" y="536987"/>
                </a:lnTo>
                <a:lnTo>
                  <a:pt x="511886" y="536987"/>
                </a:lnTo>
                <a:lnTo>
                  <a:pt x="508596" y="526855"/>
                </a:lnTo>
                <a:lnTo>
                  <a:pt x="505753" y="516723"/>
                </a:lnTo>
                <a:lnTo>
                  <a:pt x="503362" y="506591"/>
                </a:lnTo>
                <a:lnTo>
                  <a:pt x="501427" y="496460"/>
                </a:lnTo>
                <a:lnTo>
                  <a:pt x="499951" y="476196"/>
                </a:lnTo>
                <a:lnTo>
                  <a:pt x="498939" y="466064"/>
                </a:lnTo>
                <a:lnTo>
                  <a:pt x="498394" y="455932"/>
                </a:lnTo>
                <a:lnTo>
                  <a:pt x="498320" y="445800"/>
                </a:lnTo>
                <a:lnTo>
                  <a:pt x="498722" y="425537"/>
                </a:lnTo>
                <a:lnTo>
                  <a:pt x="499602" y="415405"/>
                </a:lnTo>
                <a:lnTo>
                  <a:pt x="500966" y="405273"/>
                </a:lnTo>
                <a:lnTo>
                  <a:pt x="502424" y="385009"/>
                </a:lnTo>
                <a:lnTo>
                  <a:pt x="504011" y="374878"/>
                </a:lnTo>
                <a:lnTo>
                  <a:pt x="505727" y="364746"/>
                </a:lnTo>
                <a:lnTo>
                  <a:pt x="507572" y="344482"/>
                </a:lnTo>
                <a:lnTo>
                  <a:pt x="509545" y="334350"/>
                </a:lnTo>
                <a:lnTo>
                  <a:pt x="511648" y="324218"/>
                </a:lnTo>
                <a:lnTo>
                  <a:pt x="513879" y="314086"/>
                </a:lnTo>
                <a:lnTo>
                  <a:pt x="516240" y="303955"/>
                </a:lnTo>
                <a:lnTo>
                  <a:pt x="518729" y="283691"/>
                </a:lnTo>
                <a:close/>
              </a:path>
              <a:path w="3260090" h="1449069">
                <a:moveTo>
                  <a:pt x="867516" y="891601"/>
                </a:moveTo>
                <a:lnTo>
                  <a:pt x="484919" y="891601"/>
                </a:lnTo>
                <a:lnTo>
                  <a:pt x="471254" y="921997"/>
                </a:lnTo>
                <a:lnTo>
                  <a:pt x="458153" y="942260"/>
                </a:lnTo>
                <a:lnTo>
                  <a:pt x="445617" y="972656"/>
                </a:lnTo>
                <a:lnTo>
                  <a:pt x="433645" y="992920"/>
                </a:lnTo>
                <a:lnTo>
                  <a:pt x="422238" y="1023315"/>
                </a:lnTo>
                <a:lnTo>
                  <a:pt x="411394" y="1053711"/>
                </a:lnTo>
                <a:lnTo>
                  <a:pt x="401115" y="1073974"/>
                </a:lnTo>
                <a:lnTo>
                  <a:pt x="391401" y="1104370"/>
                </a:lnTo>
                <a:lnTo>
                  <a:pt x="382251" y="1124634"/>
                </a:lnTo>
                <a:lnTo>
                  <a:pt x="373665" y="1155029"/>
                </a:lnTo>
                <a:lnTo>
                  <a:pt x="365643" y="1185425"/>
                </a:lnTo>
                <a:lnTo>
                  <a:pt x="358186" y="1205688"/>
                </a:lnTo>
                <a:lnTo>
                  <a:pt x="351293" y="1236084"/>
                </a:lnTo>
                <a:lnTo>
                  <a:pt x="344965" y="1256347"/>
                </a:lnTo>
                <a:lnTo>
                  <a:pt x="339201" y="1286743"/>
                </a:lnTo>
                <a:lnTo>
                  <a:pt x="334002" y="1307007"/>
                </a:lnTo>
                <a:lnTo>
                  <a:pt x="329367" y="1337402"/>
                </a:lnTo>
                <a:lnTo>
                  <a:pt x="325296" y="1367798"/>
                </a:lnTo>
                <a:lnTo>
                  <a:pt x="321790" y="1388061"/>
                </a:lnTo>
                <a:lnTo>
                  <a:pt x="318848" y="1418457"/>
                </a:lnTo>
                <a:lnTo>
                  <a:pt x="315383" y="1448852"/>
                </a:lnTo>
                <a:lnTo>
                  <a:pt x="707070" y="1448852"/>
                </a:lnTo>
                <a:lnTo>
                  <a:pt x="708593" y="1428589"/>
                </a:lnTo>
                <a:lnTo>
                  <a:pt x="711015" y="1398193"/>
                </a:lnTo>
                <a:lnTo>
                  <a:pt x="713777" y="1367798"/>
                </a:lnTo>
                <a:lnTo>
                  <a:pt x="716879" y="1347534"/>
                </a:lnTo>
                <a:lnTo>
                  <a:pt x="720322" y="1317138"/>
                </a:lnTo>
                <a:lnTo>
                  <a:pt x="724104" y="1286743"/>
                </a:lnTo>
                <a:lnTo>
                  <a:pt x="728228" y="1266479"/>
                </a:lnTo>
                <a:lnTo>
                  <a:pt x="732691" y="1236084"/>
                </a:lnTo>
                <a:lnTo>
                  <a:pt x="737495" y="1215820"/>
                </a:lnTo>
                <a:lnTo>
                  <a:pt x="742640" y="1185425"/>
                </a:lnTo>
                <a:lnTo>
                  <a:pt x="748125" y="1165161"/>
                </a:lnTo>
                <a:lnTo>
                  <a:pt x="760116" y="1124634"/>
                </a:lnTo>
                <a:lnTo>
                  <a:pt x="773469" y="1084106"/>
                </a:lnTo>
                <a:lnTo>
                  <a:pt x="788185" y="1043579"/>
                </a:lnTo>
                <a:lnTo>
                  <a:pt x="804264" y="1003051"/>
                </a:lnTo>
                <a:lnTo>
                  <a:pt x="820508" y="972656"/>
                </a:lnTo>
                <a:lnTo>
                  <a:pt x="836465" y="942260"/>
                </a:lnTo>
                <a:lnTo>
                  <a:pt x="852134" y="921997"/>
                </a:lnTo>
                <a:lnTo>
                  <a:pt x="867516" y="891601"/>
                </a:lnTo>
                <a:close/>
              </a:path>
              <a:path w="3260090" h="1449069">
                <a:moveTo>
                  <a:pt x="1731309" y="1347534"/>
                </a:moveTo>
                <a:lnTo>
                  <a:pt x="1222506" y="1347534"/>
                </a:lnTo>
                <a:lnTo>
                  <a:pt x="1193918" y="1367798"/>
                </a:lnTo>
                <a:lnTo>
                  <a:pt x="1179744" y="1367798"/>
                </a:lnTo>
                <a:lnTo>
                  <a:pt x="1137699" y="1398193"/>
                </a:lnTo>
                <a:lnTo>
                  <a:pt x="1123843" y="1398193"/>
                </a:lnTo>
                <a:lnTo>
                  <a:pt x="1096370" y="1418457"/>
                </a:lnTo>
                <a:lnTo>
                  <a:pt x="1082753" y="1418457"/>
                </a:lnTo>
                <a:lnTo>
                  <a:pt x="1055757" y="1438721"/>
                </a:lnTo>
                <a:lnTo>
                  <a:pt x="1042378" y="1438721"/>
                </a:lnTo>
                <a:lnTo>
                  <a:pt x="1029078" y="1448852"/>
                </a:lnTo>
                <a:lnTo>
                  <a:pt x="2715008" y="1448852"/>
                </a:lnTo>
                <a:lnTo>
                  <a:pt x="2726951" y="1438721"/>
                </a:lnTo>
                <a:lnTo>
                  <a:pt x="2739323" y="1428589"/>
                </a:lnTo>
                <a:lnTo>
                  <a:pt x="2752120" y="1408325"/>
                </a:lnTo>
                <a:lnTo>
                  <a:pt x="2765342" y="1398193"/>
                </a:lnTo>
                <a:lnTo>
                  <a:pt x="2778986" y="1388061"/>
                </a:lnTo>
                <a:lnTo>
                  <a:pt x="2793050" y="1367798"/>
                </a:lnTo>
                <a:lnTo>
                  <a:pt x="2807534" y="1357666"/>
                </a:lnTo>
                <a:lnTo>
                  <a:pt x="1745126" y="1357666"/>
                </a:lnTo>
                <a:lnTo>
                  <a:pt x="1731309" y="1347534"/>
                </a:lnTo>
                <a:close/>
              </a:path>
              <a:path w="3260090" h="1449069">
                <a:moveTo>
                  <a:pt x="1506727" y="607910"/>
                </a:moveTo>
                <a:lnTo>
                  <a:pt x="1074490" y="607910"/>
                </a:lnTo>
                <a:lnTo>
                  <a:pt x="1058148" y="628173"/>
                </a:lnTo>
                <a:lnTo>
                  <a:pt x="1042222" y="648437"/>
                </a:lnTo>
                <a:lnTo>
                  <a:pt x="1026712" y="668701"/>
                </a:lnTo>
                <a:lnTo>
                  <a:pt x="1011619" y="699096"/>
                </a:lnTo>
                <a:lnTo>
                  <a:pt x="996942" y="719360"/>
                </a:lnTo>
                <a:lnTo>
                  <a:pt x="982681" y="739624"/>
                </a:lnTo>
                <a:lnTo>
                  <a:pt x="968836" y="770019"/>
                </a:lnTo>
                <a:lnTo>
                  <a:pt x="955407" y="790283"/>
                </a:lnTo>
                <a:lnTo>
                  <a:pt x="942395" y="820678"/>
                </a:lnTo>
                <a:lnTo>
                  <a:pt x="929799" y="840942"/>
                </a:lnTo>
                <a:lnTo>
                  <a:pt x="917619" y="871338"/>
                </a:lnTo>
                <a:lnTo>
                  <a:pt x="894507" y="921997"/>
                </a:lnTo>
                <a:lnTo>
                  <a:pt x="873061" y="982788"/>
                </a:lnTo>
                <a:lnTo>
                  <a:pt x="862962" y="1013183"/>
                </a:lnTo>
                <a:lnTo>
                  <a:pt x="853279" y="1033447"/>
                </a:lnTo>
                <a:lnTo>
                  <a:pt x="844012" y="1063843"/>
                </a:lnTo>
                <a:lnTo>
                  <a:pt x="835161" y="1094238"/>
                </a:lnTo>
                <a:lnTo>
                  <a:pt x="826726" y="1124634"/>
                </a:lnTo>
                <a:lnTo>
                  <a:pt x="823671" y="1144897"/>
                </a:lnTo>
                <a:lnTo>
                  <a:pt x="820788" y="1155029"/>
                </a:lnTo>
                <a:lnTo>
                  <a:pt x="818078" y="1165161"/>
                </a:lnTo>
                <a:lnTo>
                  <a:pt x="815539" y="1175293"/>
                </a:lnTo>
                <a:lnTo>
                  <a:pt x="813173" y="1195556"/>
                </a:lnTo>
                <a:lnTo>
                  <a:pt x="810978" y="1205688"/>
                </a:lnTo>
                <a:lnTo>
                  <a:pt x="808956" y="1215820"/>
                </a:lnTo>
                <a:lnTo>
                  <a:pt x="807105" y="1236084"/>
                </a:lnTo>
                <a:lnTo>
                  <a:pt x="805426" y="1246216"/>
                </a:lnTo>
                <a:lnTo>
                  <a:pt x="803920" y="1266479"/>
                </a:lnTo>
                <a:lnTo>
                  <a:pt x="802584" y="1276611"/>
                </a:lnTo>
                <a:lnTo>
                  <a:pt x="801421" y="1296875"/>
                </a:lnTo>
                <a:lnTo>
                  <a:pt x="800429" y="1317138"/>
                </a:lnTo>
                <a:lnTo>
                  <a:pt x="799609" y="1327270"/>
                </a:lnTo>
                <a:lnTo>
                  <a:pt x="798960" y="1347534"/>
                </a:lnTo>
                <a:lnTo>
                  <a:pt x="798483" y="1367798"/>
                </a:lnTo>
                <a:lnTo>
                  <a:pt x="798177" y="1377930"/>
                </a:lnTo>
                <a:lnTo>
                  <a:pt x="798079" y="1418457"/>
                </a:lnTo>
                <a:lnTo>
                  <a:pt x="798286" y="1438721"/>
                </a:lnTo>
                <a:lnTo>
                  <a:pt x="819488" y="1428589"/>
                </a:lnTo>
                <a:lnTo>
                  <a:pt x="840942" y="1408325"/>
                </a:lnTo>
                <a:lnTo>
                  <a:pt x="906815" y="1377930"/>
                </a:lnTo>
                <a:lnTo>
                  <a:pt x="929277" y="1367798"/>
                </a:lnTo>
                <a:lnTo>
                  <a:pt x="951990" y="1347534"/>
                </a:lnTo>
                <a:lnTo>
                  <a:pt x="1021645" y="1317138"/>
                </a:lnTo>
                <a:lnTo>
                  <a:pt x="1045368" y="1296875"/>
                </a:lnTo>
                <a:lnTo>
                  <a:pt x="1142786" y="1256347"/>
                </a:lnTo>
                <a:lnTo>
                  <a:pt x="1167773" y="1236084"/>
                </a:lnTo>
                <a:lnTo>
                  <a:pt x="1270248" y="1195556"/>
                </a:lnTo>
                <a:lnTo>
                  <a:pt x="1274122" y="1165161"/>
                </a:lnTo>
                <a:lnTo>
                  <a:pt x="1278250" y="1134765"/>
                </a:lnTo>
                <a:lnTo>
                  <a:pt x="1282632" y="1114502"/>
                </a:lnTo>
                <a:lnTo>
                  <a:pt x="1287267" y="1084106"/>
                </a:lnTo>
                <a:lnTo>
                  <a:pt x="1292156" y="1063843"/>
                </a:lnTo>
                <a:lnTo>
                  <a:pt x="1297299" y="1033447"/>
                </a:lnTo>
                <a:lnTo>
                  <a:pt x="1302695" y="1013183"/>
                </a:lnTo>
                <a:lnTo>
                  <a:pt x="1308346" y="992920"/>
                </a:lnTo>
                <a:lnTo>
                  <a:pt x="1314250" y="962524"/>
                </a:lnTo>
                <a:lnTo>
                  <a:pt x="1326820" y="921997"/>
                </a:lnTo>
                <a:lnTo>
                  <a:pt x="1340406" y="881469"/>
                </a:lnTo>
                <a:lnTo>
                  <a:pt x="1355008" y="851074"/>
                </a:lnTo>
                <a:lnTo>
                  <a:pt x="1362691" y="830810"/>
                </a:lnTo>
                <a:lnTo>
                  <a:pt x="1370628" y="810547"/>
                </a:lnTo>
                <a:lnTo>
                  <a:pt x="1378819" y="800415"/>
                </a:lnTo>
                <a:lnTo>
                  <a:pt x="1387264" y="780151"/>
                </a:lnTo>
                <a:lnTo>
                  <a:pt x="1395963" y="770019"/>
                </a:lnTo>
                <a:lnTo>
                  <a:pt x="1411761" y="749756"/>
                </a:lnTo>
                <a:lnTo>
                  <a:pt x="1427243" y="719360"/>
                </a:lnTo>
                <a:lnTo>
                  <a:pt x="1442410" y="699096"/>
                </a:lnTo>
                <a:lnTo>
                  <a:pt x="1457263" y="678833"/>
                </a:lnTo>
                <a:lnTo>
                  <a:pt x="1471800" y="658569"/>
                </a:lnTo>
                <a:lnTo>
                  <a:pt x="1486023" y="638305"/>
                </a:lnTo>
                <a:lnTo>
                  <a:pt x="1499931" y="618042"/>
                </a:lnTo>
                <a:lnTo>
                  <a:pt x="1506727" y="607910"/>
                </a:lnTo>
                <a:close/>
              </a:path>
              <a:path w="3260090" h="1449069">
                <a:moveTo>
                  <a:pt x="2920496" y="1246216"/>
                </a:moveTo>
                <a:lnTo>
                  <a:pt x="1621991" y="1246216"/>
                </a:lnTo>
                <a:lnTo>
                  <a:pt x="1633421" y="1256347"/>
                </a:lnTo>
                <a:lnTo>
                  <a:pt x="1644584" y="1266479"/>
                </a:lnTo>
                <a:lnTo>
                  <a:pt x="1655483" y="1266479"/>
                </a:lnTo>
                <a:lnTo>
                  <a:pt x="1666117" y="1276611"/>
                </a:lnTo>
                <a:lnTo>
                  <a:pt x="1676485" y="1276611"/>
                </a:lnTo>
                <a:lnTo>
                  <a:pt x="1686589" y="1286743"/>
                </a:lnTo>
                <a:lnTo>
                  <a:pt x="1706002" y="1286743"/>
                </a:lnTo>
                <a:lnTo>
                  <a:pt x="1715312" y="1296875"/>
                </a:lnTo>
                <a:lnTo>
                  <a:pt x="1744314" y="1296875"/>
                </a:lnTo>
                <a:lnTo>
                  <a:pt x="1783817" y="1317138"/>
                </a:lnTo>
                <a:lnTo>
                  <a:pt x="1822771" y="1317138"/>
                </a:lnTo>
                <a:lnTo>
                  <a:pt x="1842043" y="1327270"/>
                </a:lnTo>
                <a:lnTo>
                  <a:pt x="2079420" y="1327270"/>
                </a:lnTo>
                <a:lnTo>
                  <a:pt x="2069273" y="1337402"/>
                </a:lnTo>
                <a:lnTo>
                  <a:pt x="2046774" y="1337402"/>
                </a:lnTo>
                <a:lnTo>
                  <a:pt x="2034423" y="1347534"/>
                </a:lnTo>
                <a:lnTo>
                  <a:pt x="1977675" y="1347534"/>
                </a:lnTo>
                <a:lnTo>
                  <a:pt x="1961652" y="1357666"/>
                </a:lnTo>
                <a:lnTo>
                  <a:pt x="2807534" y="1357666"/>
                </a:lnTo>
                <a:lnTo>
                  <a:pt x="2822434" y="1347534"/>
                </a:lnTo>
                <a:lnTo>
                  <a:pt x="2837750" y="1327270"/>
                </a:lnTo>
                <a:lnTo>
                  <a:pt x="2853480" y="1317138"/>
                </a:lnTo>
                <a:lnTo>
                  <a:pt x="2869621" y="1296875"/>
                </a:lnTo>
                <a:lnTo>
                  <a:pt x="2886172" y="1276611"/>
                </a:lnTo>
                <a:lnTo>
                  <a:pt x="2903131" y="1266479"/>
                </a:lnTo>
                <a:lnTo>
                  <a:pt x="2920496" y="1246216"/>
                </a:lnTo>
                <a:close/>
              </a:path>
              <a:path w="3260090" h="1449069">
                <a:moveTo>
                  <a:pt x="1656388" y="1327270"/>
                </a:moveTo>
                <a:lnTo>
                  <a:pt x="1265987" y="1327270"/>
                </a:lnTo>
                <a:lnTo>
                  <a:pt x="1236920" y="1347534"/>
                </a:lnTo>
                <a:lnTo>
                  <a:pt x="1702532" y="1347534"/>
                </a:lnTo>
                <a:lnTo>
                  <a:pt x="1687556" y="1337402"/>
                </a:lnTo>
                <a:lnTo>
                  <a:pt x="1672177" y="1337402"/>
                </a:lnTo>
                <a:lnTo>
                  <a:pt x="1656388" y="1327270"/>
                </a:lnTo>
                <a:close/>
              </a:path>
              <a:path w="3260090" h="1449069">
                <a:moveTo>
                  <a:pt x="2045016" y="1327270"/>
                </a:moveTo>
                <a:lnTo>
                  <a:pt x="1899037" y="1327270"/>
                </a:lnTo>
                <a:lnTo>
                  <a:pt x="1917762" y="1337402"/>
                </a:lnTo>
                <a:lnTo>
                  <a:pt x="2027245" y="1337402"/>
                </a:lnTo>
                <a:lnTo>
                  <a:pt x="2045016" y="1327270"/>
                </a:lnTo>
                <a:close/>
              </a:path>
              <a:path w="3260090" h="1449069">
                <a:moveTo>
                  <a:pt x="1453292" y="1236084"/>
                </a:moveTo>
                <a:lnTo>
                  <a:pt x="1429027" y="1246216"/>
                </a:lnTo>
                <a:lnTo>
                  <a:pt x="1393700" y="1266479"/>
                </a:lnTo>
                <a:lnTo>
                  <a:pt x="1359652" y="1286743"/>
                </a:lnTo>
                <a:lnTo>
                  <a:pt x="1326879" y="1296875"/>
                </a:lnTo>
                <a:lnTo>
                  <a:pt x="1295375" y="1317138"/>
                </a:lnTo>
                <a:lnTo>
                  <a:pt x="1280641" y="1327270"/>
                </a:lnTo>
                <a:lnTo>
                  <a:pt x="1640180" y="1327270"/>
                </a:lnTo>
                <a:lnTo>
                  <a:pt x="1623546" y="1317138"/>
                </a:lnTo>
                <a:lnTo>
                  <a:pt x="1606476" y="1307007"/>
                </a:lnTo>
                <a:lnTo>
                  <a:pt x="1588963" y="1307007"/>
                </a:lnTo>
                <a:lnTo>
                  <a:pt x="1571000" y="1296875"/>
                </a:lnTo>
                <a:lnTo>
                  <a:pt x="1533687" y="1276611"/>
                </a:lnTo>
                <a:lnTo>
                  <a:pt x="1494472" y="1256347"/>
                </a:lnTo>
                <a:lnTo>
                  <a:pt x="1474132" y="1246216"/>
                </a:lnTo>
                <a:lnTo>
                  <a:pt x="1453292" y="1236084"/>
                </a:lnTo>
                <a:close/>
              </a:path>
              <a:path w="3260090" h="1449069">
                <a:moveTo>
                  <a:pt x="2994102" y="810547"/>
                </a:moveTo>
                <a:lnTo>
                  <a:pt x="2473039" y="810547"/>
                </a:lnTo>
                <a:lnTo>
                  <a:pt x="2376864" y="851074"/>
                </a:lnTo>
                <a:lnTo>
                  <a:pt x="2329028" y="861206"/>
                </a:lnTo>
                <a:lnTo>
                  <a:pt x="2186601" y="921997"/>
                </a:lnTo>
                <a:lnTo>
                  <a:pt x="2139505" y="932129"/>
                </a:lnTo>
                <a:lnTo>
                  <a:pt x="1907170" y="1033447"/>
                </a:lnTo>
                <a:lnTo>
                  <a:pt x="1547838" y="1195556"/>
                </a:lnTo>
                <a:lnTo>
                  <a:pt x="1560861" y="1205688"/>
                </a:lnTo>
                <a:lnTo>
                  <a:pt x="1573619" y="1215820"/>
                </a:lnTo>
                <a:lnTo>
                  <a:pt x="1586111" y="1225952"/>
                </a:lnTo>
                <a:lnTo>
                  <a:pt x="1598336" y="1236084"/>
                </a:lnTo>
                <a:lnTo>
                  <a:pt x="1610297" y="1246216"/>
                </a:lnTo>
                <a:lnTo>
                  <a:pt x="2836382" y="1246216"/>
                </a:lnTo>
                <a:lnTo>
                  <a:pt x="2821756" y="1236084"/>
                </a:lnTo>
                <a:lnTo>
                  <a:pt x="2789511" y="1236084"/>
                </a:lnTo>
                <a:lnTo>
                  <a:pt x="2774294" y="1225952"/>
                </a:lnTo>
                <a:lnTo>
                  <a:pt x="2748822" y="1225952"/>
                </a:lnTo>
                <a:lnTo>
                  <a:pt x="2738566" y="1215820"/>
                </a:lnTo>
                <a:lnTo>
                  <a:pt x="2729962" y="1215820"/>
                </a:lnTo>
                <a:lnTo>
                  <a:pt x="2723011" y="1205688"/>
                </a:lnTo>
                <a:lnTo>
                  <a:pt x="2736581" y="1195556"/>
                </a:lnTo>
                <a:lnTo>
                  <a:pt x="2749853" y="1185425"/>
                </a:lnTo>
                <a:lnTo>
                  <a:pt x="2787892" y="1155029"/>
                </a:lnTo>
                <a:lnTo>
                  <a:pt x="2823265" y="1124634"/>
                </a:lnTo>
                <a:lnTo>
                  <a:pt x="2845366" y="1104370"/>
                </a:lnTo>
                <a:lnTo>
                  <a:pt x="2855973" y="1104370"/>
                </a:lnTo>
                <a:lnTo>
                  <a:pt x="2886018" y="1073974"/>
                </a:lnTo>
                <a:lnTo>
                  <a:pt x="2904571" y="1053711"/>
                </a:lnTo>
                <a:lnTo>
                  <a:pt x="2913404" y="1053711"/>
                </a:lnTo>
                <a:lnTo>
                  <a:pt x="2921941" y="1043579"/>
                </a:lnTo>
                <a:lnTo>
                  <a:pt x="2930183" y="1033447"/>
                </a:lnTo>
                <a:lnTo>
                  <a:pt x="2945903" y="1023315"/>
                </a:lnTo>
                <a:lnTo>
                  <a:pt x="2953899" y="1013183"/>
                </a:lnTo>
                <a:lnTo>
                  <a:pt x="2962119" y="1003051"/>
                </a:lnTo>
                <a:lnTo>
                  <a:pt x="2970561" y="992920"/>
                </a:lnTo>
                <a:lnTo>
                  <a:pt x="2979223" y="992920"/>
                </a:lnTo>
                <a:lnTo>
                  <a:pt x="2988106" y="982788"/>
                </a:lnTo>
                <a:lnTo>
                  <a:pt x="3016058" y="952392"/>
                </a:lnTo>
                <a:lnTo>
                  <a:pt x="3045945" y="921997"/>
                </a:lnTo>
                <a:lnTo>
                  <a:pt x="3077733" y="891601"/>
                </a:lnTo>
                <a:lnTo>
                  <a:pt x="3099967" y="871338"/>
                </a:lnTo>
                <a:lnTo>
                  <a:pt x="3111392" y="851074"/>
                </a:lnTo>
                <a:lnTo>
                  <a:pt x="3123022" y="840942"/>
                </a:lnTo>
                <a:lnTo>
                  <a:pt x="3134855" y="830810"/>
                </a:lnTo>
                <a:lnTo>
                  <a:pt x="3037140" y="830810"/>
                </a:lnTo>
                <a:lnTo>
                  <a:pt x="3022362" y="820678"/>
                </a:lnTo>
                <a:lnTo>
                  <a:pt x="3007487" y="820678"/>
                </a:lnTo>
                <a:lnTo>
                  <a:pt x="2994102" y="810547"/>
                </a:lnTo>
                <a:close/>
              </a:path>
              <a:path w="3260090" h="1449069">
                <a:moveTo>
                  <a:pt x="3224486" y="445800"/>
                </a:moveTo>
                <a:lnTo>
                  <a:pt x="1652076" y="445800"/>
                </a:lnTo>
                <a:lnTo>
                  <a:pt x="1636684" y="466064"/>
                </a:lnTo>
                <a:lnTo>
                  <a:pt x="1621611" y="486328"/>
                </a:lnTo>
                <a:lnTo>
                  <a:pt x="1606858" y="506591"/>
                </a:lnTo>
                <a:lnTo>
                  <a:pt x="1592425" y="516723"/>
                </a:lnTo>
                <a:lnTo>
                  <a:pt x="1564516" y="557251"/>
                </a:lnTo>
                <a:lnTo>
                  <a:pt x="1537883" y="597778"/>
                </a:lnTo>
                <a:lnTo>
                  <a:pt x="1512528" y="638305"/>
                </a:lnTo>
                <a:lnTo>
                  <a:pt x="1488448" y="688965"/>
                </a:lnTo>
                <a:lnTo>
                  <a:pt x="1476887" y="709228"/>
                </a:lnTo>
                <a:lnTo>
                  <a:pt x="1465644" y="729492"/>
                </a:lnTo>
                <a:lnTo>
                  <a:pt x="1454720" y="749756"/>
                </a:lnTo>
                <a:lnTo>
                  <a:pt x="1444115" y="780151"/>
                </a:lnTo>
                <a:lnTo>
                  <a:pt x="1433828" y="800415"/>
                </a:lnTo>
                <a:lnTo>
                  <a:pt x="1423860" y="830810"/>
                </a:lnTo>
                <a:lnTo>
                  <a:pt x="1414211" y="851074"/>
                </a:lnTo>
                <a:lnTo>
                  <a:pt x="1404879" y="881469"/>
                </a:lnTo>
                <a:lnTo>
                  <a:pt x="1401545" y="881469"/>
                </a:lnTo>
                <a:lnTo>
                  <a:pt x="1398291" y="891601"/>
                </a:lnTo>
                <a:lnTo>
                  <a:pt x="1395117" y="901733"/>
                </a:lnTo>
                <a:lnTo>
                  <a:pt x="1392022" y="921997"/>
                </a:lnTo>
                <a:lnTo>
                  <a:pt x="1389007" y="932129"/>
                </a:lnTo>
                <a:lnTo>
                  <a:pt x="1386073" y="942260"/>
                </a:lnTo>
                <a:lnTo>
                  <a:pt x="1383219" y="952392"/>
                </a:lnTo>
                <a:lnTo>
                  <a:pt x="1380445" y="962524"/>
                </a:lnTo>
                <a:lnTo>
                  <a:pt x="1377752" y="982788"/>
                </a:lnTo>
                <a:lnTo>
                  <a:pt x="1375139" y="992920"/>
                </a:lnTo>
                <a:lnTo>
                  <a:pt x="1372606" y="1003051"/>
                </a:lnTo>
                <a:lnTo>
                  <a:pt x="1370155" y="1023315"/>
                </a:lnTo>
                <a:lnTo>
                  <a:pt x="1367784" y="1033447"/>
                </a:lnTo>
                <a:lnTo>
                  <a:pt x="1365494" y="1053711"/>
                </a:lnTo>
                <a:lnTo>
                  <a:pt x="1363286" y="1073974"/>
                </a:lnTo>
                <a:lnTo>
                  <a:pt x="1361158" y="1084106"/>
                </a:lnTo>
                <a:lnTo>
                  <a:pt x="1359111" y="1104370"/>
                </a:lnTo>
                <a:lnTo>
                  <a:pt x="1357146" y="1124634"/>
                </a:lnTo>
                <a:lnTo>
                  <a:pt x="1355263" y="1144897"/>
                </a:lnTo>
                <a:lnTo>
                  <a:pt x="1353460" y="1155029"/>
                </a:lnTo>
                <a:lnTo>
                  <a:pt x="1572836" y="1073974"/>
                </a:lnTo>
                <a:lnTo>
                  <a:pt x="1628034" y="1063843"/>
                </a:lnTo>
                <a:lnTo>
                  <a:pt x="1850248" y="982788"/>
                </a:lnTo>
                <a:lnTo>
                  <a:pt x="1906156" y="972656"/>
                </a:lnTo>
                <a:lnTo>
                  <a:pt x="2018398" y="932129"/>
                </a:lnTo>
                <a:lnTo>
                  <a:pt x="2074731" y="921997"/>
                </a:lnTo>
                <a:lnTo>
                  <a:pt x="2131207" y="901733"/>
                </a:lnTo>
                <a:lnTo>
                  <a:pt x="2187824" y="891601"/>
                </a:lnTo>
                <a:lnTo>
                  <a:pt x="2244584" y="871338"/>
                </a:lnTo>
                <a:lnTo>
                  <a:pt x="2301485" y="861206"/>
                </a:lnTo>
                <a:lnTo>
                  <a:pt x="2358528" y="840942"/>
                </a:lnTo>
                <a:lnTo>
                  <a:pt x="2415712" y="830810"/>
                </a:lnTo>
                <a:lnTo>
                  <a:pt x="2473039" y="810547"/>
                </a:lnTo>
                <a:lnTo>
                  <a:pt x="2982207" y="810547"/>
                </a:lnTo>
                <a:lnTo>
                  <a:pt x="2971800" y="800415"/>
                </a:lnTo>
                <a:lnTo>
                  <a:pt x="2962881" y="790283"/>
                </a:lnTo>
                <a:lnTo>
                  <a:pt x="2955447" y="780151"/>
                </a:lnTo>
                <a:lnTo>
                  <a:pt x="2949498" y="770019"/>
                </a:lnTo>
                <a:lnTo>
                  <a:pt x="2961802" y="759887"/>
                </a:lnTo>
                <a:lnTo>
                  <a:pt x="2973782" y="749756"/>
                </a:lnTo>
                <a:lnTo>
                  <a:pt x="3007800" y="719360"/>
                </a:lnTo>
                <a:lnTo>
                  <a:pt x="3028890" y="699096"/>
                </a:lnTo>
                <a:lnTo>
                  <a:pt x="3038964" y="699096"/>
                </a:lnTo>
                <a:lnTo>
                  <a:pt x="3067315" y="668701"/>
                </a:lnTo>
                <a:lnTo>
                  <a:pt x="3092894" y="638305"/>
                </a:lnTo>
                <a:lnTo>
                  <a:pt x="3122754" y="597778"/>
                </a:lnTo>
                <a:lnTo>
                  <a:pt x="3129471" y="587646"/>
                </a:lnTo>
                <a:lnTo>
                  <a:pt x="3135892" y="587646"/>
                </a:lnTo>
                <a:lnTo>
                  <a:pt x="3155920" y="557251"/>
                </a:lnTo>
                <a:lnTo>
                  <a:pt x="3176198" y="526855"/>
                </a:lnTo>
                <a:lnTo>
                  <a:pt x="3196725" y="496460"/>
                </a:lnTo>
                <a:lnTo>
                  <a:pt x="3217504" y="466064"/>
                </a:lnTo>
                <a:lnTo>
                  <a:pt x="3224486" y="445800"/>
                </a:lnTo>
                <a:close/>
              </a:path>
              <a:path w="3260090" h="1449069">
                <a:moveTo>
                  <a:pt x="987346" y="81054"/>
                </a:moveTo>
                <a:lnTo>
                  <a:pt x="966502" y="101318"/>
                </a:lnTo>
                <a:lnTo>
                  <a:pt x="946400" y="111450"/>
                </a:lnTo>
                <a:lnTo>
                  <a:pt x="927042" y="131713"/>
                </a:lnTo>
                <a:lnTo>
                  <a:pt x="908427" y="141845"/>
                </a:lnTo>
                <a:lnTo>
                  <a:pt x="890555" y="151977"/>
                </a:lnTo>
                <a:lnTo>
                  <a:pt x="873427" y="172241"/>
                </a:lnTo>
                <a:lnTo>
                  <a:pt x="857041" y="182373"/>
                </a:lnTo>
                <a:lnTo>
                  <a:pt x="841400" y="192504"/>
                </a:lnTo>
                <a:lnTo>
                  <a:pt x="826501" y="202636"/>
                </a:lnTo>
                <a:lnTo>
                  <a:pt x="812347" y="212768"/>
                </a:lnTo>
                <a:lnTo>
                  <a:pt x="798936" y="233032"/>
                </a:lnTo>
                <a:lnTo>
                  <a:pt x="786268" y="243164"/>
                </a:lnTo>
                <a:lnTo>
                  <a:pt x="774345" y="253295"/>
                </a:lnTo>
                <a:lnTo>
                  <a:pt x="763165" y="263427"/>
                </a:lnTo>
                <a:lnTo>
                  <a:pt x="752729" y="263427"/>
                </a:lnTo>
                <a:lnTo>
                  <a:pt x="743037" y="273559"/>
                </a:lnTo>
                <a:lnTo>
                  <a:pt x="734089" y="283691"/>
                </a:lnTo>
                <a:lnTo>
                  <a:pt x="725885" y="293823"/>
                </a:lnTo>
                <a:lnTo>
                  <a:pt x="718425" y="303955"/>
                </a:lnTo>
                <a:lnTo>
                  <a:pt x="711710" y="303955"/>
                </a:lnTo>
                <a:lnTo>
                  <a:pt x="705194" y="314086"/>
                </a:lnTo>
                <a:lnTo>
                  <a:pt x="698315" y="324218"/>
                </a:lnTo>
                <a:lnTo>
                  <a:pt x="691073" y="334350"/>
                </a:lnTo>
                <a:lnTo>
                  <a:pt x="683467" y="334350"/>
                </a:lnTo>
                <a:lnTo>
                  <a:pt x="675497" y="344482"/>
                </a:lnTo>
                <a:lnTo>
                  <a:pt x="649394" y="374878"/>
                </a:lnTo>
                <a:lnTo>
                  <a:pt x="630162" y="395141"/>
                </a:lnTo>
                <a:lnTo>
                  <a:pt x="619995" y="415405"/>
                </a:lnTo>
                <a:lnTo>
                  <a:pt x="609460" y="425537"/>
                </a:lnTo>
                <a:lnTo>
                  <a:pt x="598558" y="435669"/>
                </a:lnTo>
                <a:lnTo>
                  <a:pt x="587286" y="445800"/>
                </a:lnTo>
                <a:lnTo>
                  <a:pt x="563635" y="476196"/>
                </a:lnTo>
                <a:lnTo>
                  <a:pt x="538503" y="506591"/>
                </a:lnTo>
                <a:lnTo>
                  <a:pt x="511886" y="536987"/>
                </a:lnTo>
                <a:lnTo>
                  <a:pt x="1558579" y="536987"/>
                </a:lnTo>
                <a:lnTo>
                  <a:pt x="1564746" y="526855"/>
                </a:lnTo>
                <a:lnTo>
                  <a:pt x="1576765" y="516723"/>
                </a:lnTo>
                <a:lnTo>
                  <a:pt x="1588468" y="506591"/>
                </a:lnTo>
                <a:lnTo>
                  <a:pt x="1621689" y="476196"/>
                </a:lnTo>
                <a:lnTo>
                  <a:pt x="1652076" y="445800"/>
                </a:lnTo>
                <a:lnTo>
                  <a:pt x="3224486" y="445800"/>
                </a:lnTo>
                <a:lnTo>
                  <a:pt x="3245600" y="415405"/>
                </a:lnTo>
                <a:lnTo>
                  <a:pt x="3259816" y="395141"/>
                </a:lnTo>
                <a:lnTo>
                  <a:pt x="3237703" y="385009"/>
                </a:lnTo>
                <a:lnTo>
                  <a:pt x="3216056" y="385009"/>
                </a:lnTo>
                <a:lnTo>
                  <a:pt x="3194877" y="374878"/>
                </a:lnTo>
                <a:lnTo>
                  <a:pt x="3174163" y="374878"/>
                </a:lnTo>
                <a:lnTo>
                  <a:pt x="3153916" y="364746"/>
                </a:lnTo>
                <a:lnTo>
                  <a:pt x="2573566" y="364746"/>
                </a:lnTo>
                <a:lnTo>
                  <a:pt x="2576196" y="354614"/>
                </a:lnTo>
                <a:lnTo>
                  <a:pt x="2579149" y="344482"/>
                </a:lnTo>
                <a:lnTo>
                  <a:pt x="2582436" y="324218"/>
                </a:lnTo>
                <a:lnTo>
                  <a:pt x="2586067" y="314086"/>
                </a:lnTo>
                <a:lnTo>
                  <a:pt x="2590055" y="303955"/>
                </a:lnTo>
                <a:lnTo>
                  <a:pt x="2594410" y="293823"/>
                </a:lnTo>
                <a:lnTo>
                  <a:pt x="2599143" y="283691"/>
                </a:lnTo>
                <a:lnTo>
                  <a:pt x="2604264" y="273559"/>
                </a:lnTo>
                <a:lnTo>
                  <a:pt x="957769" y="273559"/>
                </a:lnTo>
                <a:lnTo>
                  <a:pt x="959915" y="263427"/>
                </a:lnTo>
                <a:lnTo>
                  <a:pt x="962020" y="253295"/>
                </a:lnTo>
                <a:lnTo>
                  <a:pt x="964092" y="243164"/>
                </a:lnTo>
                <a:lnTo>
                  <a:pt x="966137" y="222900"/>
                </a:lnTo>
                <a:lnTo>
                  <a:pt x="970171" y="202636"/>
                </a:lnTo>
                <a:lnTo>
                  <a:pt x="972173" y="182373"/>
                </a:lnTo>
                <a:lnTo>
                  <a:pt x="987346" y="81054"/>
                </a:lnTo>
                <a:close/>
              </a:path>
              <a:path w="3260090" h="1449069">
                <a:moveTo>
                  <a:pt x="3114821" y="354614"/>
                </a:moveTo>
                <a:lnTo>
                  <a:pt x="2631618" y="354614"/>
                </a:lnTo>
                <a:lnTo>
                  <a:pt x="2612581" y="364746"/>
                </a:lnTo>
                <a:lnTo>
                  <a:pt x="3134135" y="364746"/>
                </a:lnTo>
                <a:lnTo>
                  <a:pt x="3114821" y="354614"/>
                </a:lnTo>
                <a:close/>
              </a:path>
              <a:path w="3260090" h="1449069">
                <a:moveTo>
                  <a:pt x="3059673" y="344482"/>
                </a:moveTo>
                <a:lnTo>
                  <a:pt x="2704606" y="344482"/>
                </a:lnTo>
                <a:lnTo>
                  <a:pt x="2686835" y="354614"/>
                </a:lnTo>
                <a:lnTo>
                  <a:pt x="3077590" y="354614"/>
                </a:lnTo>
                <a:lnTo>
                  <a:pt x="3059673" y="344482"/>
                </a:lnTo>
                <a:close/>
              </a:path>
              <a:path w="3260090" h="1449069">
                <a:moveTo>
                  <a:pt x="2992663" y="334350"/>
                </a:moveTo>
                <a:lnTo>
                  <a:pt x="2788639" y="334350"/>
                </a:lnTo>
                <a:lnTo>
                  <a:pt x="2772479" y="344482"/>
                </a:lnTo>
                <a:lnTo>
                  <a:pt x="3008717" y="344482"/>
                </a:lnTo>
                <a:lnTo>
                  <a:pt x="2992663" y="334350"/>
                </a:lnTo>
                <a:close/>
              </a:path>
              <a:path w="3260090" h="1449069">
                <a:moveTo>
                  <a:pt x="1556077" y="0"/>
                </a:moveTo>
                <a:lnTo>
                  <a:pt x="1538183" y="0"/>
                </a:lnTo>
                <a:lnTo>
                  <a:pt x="1520580" y="10131"/>
                </a:lnTo>
                <a:lnTo>
                  <a:pt x="1503269" y="10131"/>
                </a:lnTo>
                <a:lnTo>
                  <a:pt x="1486250" y="20263"/>
                </a:lnTo>
                <a:lnTo>
                  <a:pt x="1469522" y="30395"/>
                </a:lnTo>
                <a:lnTo>
                  <a:pt x="1453085" y="30395"/>
                </a:lnTo>
                <a:lnTo>
                  <a:pt x="1436939" y="40527"/>
                </a:lnTo>
                <a:lnTo>
                  <a:pt x="1421085" y="40527"/>
                </a:lnTo>
                <a:lnTo>
                  <a:pt x="1405523" y="50659"/>
                </a:lnTo>
                <a:lnTo>
                  <a:pt x="1390252" y="60791"/>
                </a:lnTo>
                <a:lnTo>
                  <a:pt x="1375272" y="60791"/>
                </a:lnTo>
                <a:lnTo>
                  <a:pt x="1360583" y="70922"/>
                </a:lnTo>
                <a:lnTo>
                  <a:pt x="1346186" y="70922"/>
                </a:lnTo>
                <a:lnTo>
                  <a:pt x="1332080" y="81054"/>
                </a:lnTo>
                <a:lnTo>
                  <a:pt x="1318265" y="81054"/>
                </a:lnTo>
                <a:lnTo>
                  <a:pt x="1304742" y="91186"/>
                </a:lnTo>
                <a:lnTo>
                  <a:pt x="1291510" y="91186"/>
                </a:lnTo>
                <a:lnTo>
                  <a:pt x="1278569" y="101318"/>
                </a:lnTo>
                <a:lnTo>
                  <a:pt x="1265919" y="111450"/>
                </a:lnTo>
                <a:lnTo>
                  <a:pt x="1253560" y="111450"/>
                </a:lnTo>
                <a:lnTo>
                  <a:pt x="1241284" y="121582"/>
                </a:lnTo>
                <a:lnTo>
                  <a:pt x="1228734" y="121582"/>
                </a:lnTo>
                <a:lnTo>
                  <a:pt x="1215912" y="131713"/>
                </a:lnTo>
                <a:lnTo>
                  <a:pt x="1202821" y="131713"/>
                </a:lnTo>
                <a:lnTo>
                  <a:pt x="1189461" y="141845"/>
                </a:lnTo>
                <a:lnTo>
                  <a:pt x="1175833" y="151977"/>
                </a:lnTo>
                <a:lnTo>
                  <a:pt x="1161940" y="162109"/>
                </a:lnTo>
                <a:lnTo>
                  <a:pt x="1147782" y="162109"/>
                </a:lnTo>
                <a:lnTo>
                  <a:pt x="1133361" y="172241"/>
                </a:lnTo>
                <a:lnTo>
                  <a:pt x="1118679" y="182373"/>
                </a:lnTo>
                <a:lnTo>
                  <a:pt x="1103736" y="192504"/>
                </a:lnTo>
                <a:lnTo>
                  <a:pt x="1088534" y="202636"/>
                </a:lnTo>
                <a:lnTo>
                  <a:pt x="1073075" y="202636"/>
                </a:lnTo>
                <a:lnTo>
                  <a:pt x="1057360" y="212768"/>
                </a:lnTo>
                <a:lnTo>
                  <a:pt x="1025167" y="233032"/>
                </a:lnTo>
                <a:lnTo>
                  <a:pt x="991966" y="253295"/>
                </a:lnTo>
                <a:lnTo>
                  <a:pt x="957769" y="273559"/>
                </a:lnTo>
                <a:lnTo>
                  <a:pt x="2604264" y="273559"/>
                </a:lnTo>
                <a:lnTo>
                  <a:pt x="2609786" y="253295"/>
                </a:lnTo>
                <a:lnTo>
                  <a:pt x="2136734" y="253295"/>
                </a:lnTo>
                <a:lnTo>
                  <a:pt x="2134846" y="243164"/>
                </a:lnTo>
                <a:lnTo>
                  <a:pt x="2134085" y="233032"/>
                </a:lnTo>
                <a:lnTo>
                  <a:pt x="1442587" y="233032"/>
                </a:lnTo>
                <a:lnTo>
                  <a:pt x="1448332" y="222900"/>
                </a:lnTo>
                <a:lnTo>
                  <a:pt x="1453924" y="212768"/>
                </a:lnTo>
                <a:lnTo>
                  <a:pt x="1459365" y="192504"/>
                </a:lnTo>
                <a:lnTo>
                  <a:pt x="1464656" y="182373"/>
                </a:lnTo>
                <a:lnTo>
                  <a:pt x="1484337" y="141845"/>
                </a:lnTo>
                <a:lnTo>
                  <a:pt x="1497570" y="111450"/>
                </a:lnTo>
                <a:lnTo>
                  <a:pt x="1502427" y="101318"/>
                </a:lnTo>
                <a:lnTo>
                  <a:pt x="1507504" y="91186"/>
                </a:lnTo>
                <a:lnTo>
                  <a:pt x="1512803" y="81054"/>
                </a:lnTo>
                <a:lnTo>
                  <a:pt x="1518322" y="70922"/>
                </a:lnTo>
                <a:lnTo>
                  <a:pt x="1524062" y="60791"/>
                </a:lnTo>
                <a:lnTo>
                  <a:pt x="1530022" y="40527"/>
                </a:lnTo>
                <a:lnTo>
                  <a:pt x="1536204" y="30395"/>
                </a:lnTo>
                <a:lnTo>
                  <a:pt x="1542607" y="20263"/>
                </a:lnTo>
                <a:lnTo>
                  <a:pt x="1549232" y="10131"/>
                </a:lnTo>
                <a:lnTo>
                  <a:pt x="1556077" y="0"/>
                </a:lnTo>
                <a:close/>
              </a:path>
              <a:path w="3260090" h="1449069">
                <a:moveTo>
                  <a:pt x="2707925" y="101318"/>
                </a:moveTo>
                <a:lnTo>
                  <a:pt x="2687552" y="111450"/>
                </a:lnTo>
                <a:lnTo>
                  <a:pt x="2593824" y="111450"/>
                </a:lnTo>
                <a:lnTo>
                  <a:pt x="2576706" y="121582"/>
                </a:lnTo>
                <a:lnTo>
                  <a:pt x="2499247" y="121582"/>
                </a:lnTo>
                <a:lnTo>
                  <a:pt x="2485382" y="131713"/>
                </a:lnTo>
                <a:lnTo>
                  <a:pt x="2435338" y="131713"/>
                </a:lnTo>
                <a:lnTo>
                  <a:pt x="2424182" y="141845"/>
                </a:lnTo>
                <a:lnTo>
                  <a:pt x="2383540" y="141845"/>
                </a:lnTo>
                <a:lnTo>
                  <a:pt x="2373003" y="151977"/>
                </a:lnTo>
                <a:lnTo>
                  <a:pt x="2350809" y="151977"/>
                </a:lnTo>
                <a:lnTo>
                  <a:pt x="2339151" y="162109"/>
                </a:lnTo>
                <a:lnTo>
                  <a:pt x="2327121" y="162109"/>
                </a:lnTo>
                <a:lnTo>
                  <a:pt x="2314716" y="172241"/>
                </a:lnTo>
                <a:lnTo>
                  <a:pt x="2301939" y="172241"/>
                </a:lnTo>
                <a:lnTo>
                  <a:pt x="2288788" y="182373"/>
                </a:lnTo>
                <a:lnTo>
                  <a:pt x="2275263" y="182373"/>
                </a:lnTo>
                <a:lnTo>
                  <a:pt x="2261365" y="192504"/>
                </a:lnTo>
                <a:lnTo>
                  <a:pt x="2247093" y="202636"/>
                </a:lnTo>
                <a:lnTo>
                  <a:pt x="2232448" y="202636"/>
                </a:lnTo>
                <a:lnTo>
                  <a:pt x="2217430" y="212768"/>
                </a:lnTo>
                <a:lnTo>
                  <a:pt x="2202038" y="222900"/>
                </a:lnTo>
                <a:lnTo>
                  <a:pt x="2186272" y="222900"/>
                </a:lnTo>
                <a:lnTo>
                  <a:pt x="2170133" y="233032"/>
                </a:lnTo>
                <a:lnTo>
                  <a:pt x="2153621" y="243164"/>
                </a:lnTo>
                <a:lnTo>
                  <a:pt x="2136734" y="253295"/>
                </a:lnTo>
                <a:lnTo>
                  <a:pt x="2613578" y="253295"/>
                </a:lnTo>
                <a:lnTo>
                  <a:pt x="2617866" y="243164"/>
                </a:lnTo>
                <a:lnTo>
                  <a:pt x="2622650" y="233032"/>
                </a:lnTo>
                <a:lnTo>
                  <a:pt x="2646736" y="192504"/>
                </a:lnTo>
                <a:lnTo>
                  <a:pt x="2669995" y="162109"/>
                </a:lnTo>
                <a:lnTo>
                  <a:pt x="2678737" y="151977"/>
                </a:lnTo>
                <a:lnTo>
                  <a:pt x="2687972" y="131713"/>
                </a:lnTo>
                <a:lnTo>
                  <a:pt x="2697702" y="121582"/>
                </a:lnTo>
                <a:lnTo>
                  <a:pt x="2707925" y="101318"/>
                </a:lnTo>
                <a:close/>
              </a:path>
              <a:path w="3260090" h="1449069">
                <a:moveTo>
                  <a:pt x="2214201" y="60791"/>
                </a:moveTo>
                <a:lnTo>
                  <a:pt x="2161834" y="60791"/>
                </a:lnTo>
                <a:lnTo>
                  <a:pt x="2136582" y="70922"/>
                </a:lnTo>
                <a:lnTo>
                  <a:pt x="2064553" y="70922"/>
                </a:lnTo>
                <a:lnTo>
                  <a:pt x="2041786" y="81054"/>
                </a:lnTo>
                <a:lnTo>
                  <a:pt x="1977211" y="81054"/>
                </a:lnTo>
                <a:lnTo>
                  <a:pt x="1956928" y="91186"/>
                </a:lnTo>
                <a:lnTo>
                  <a:pt x="1899807" y="91186"/>
                </a:lnTo>
                <a:lnTo>
                  <a:pt x="1882009" y="101318"/>
                </a:lnTo>
                <a:lnTo>
                  <a:pt x="1832344" y="101318"/>
                </a:lnTo>
                <a:lnTo>
                  <a:pt x="1817032" y="111450"/>
                </a:lnTo>
                <a:lnTo>
                  <a:pt x="1772837" y="111450"/>
                </a:lnTo>
                <a:lnTo>
                  <a:pt x="1757527" y="121582"/>
                </a:lnTo>
                <a:lnTo>
                  <a:pt x="1741846" y="121582"/>
                </a:lnTo>
                <a:lnTo>
                  <a:pt x="1725798" y="131713"/>
                </a:lnTo>
                <a:lnTo>
                  <a:pt x="1692611" y="131713"/>
                </a:lnTo>
                <a:lnTo>
                  <a:pt x="1675475" y="141845"/>
                </a:lnTo>
                <a:lnTo>
                  <a:pt x="1657982" y="151977"/>
                </a:lnTo>
                <a:lnTo>
                  <a:pt x="1640133" y="151977"/>
                </a:lnTo>
                <a:lnTo>
                  <a:pt x="1621930" y="162109"/>
                </a:lnTo>
                <a:lnTo>
                  <a:pt x="1603377" y="172241"/>
                </a:lnTo>
                <a:lnTo>
                  <a:pt x="1584474" y="172241"/>
                </a:lnTo>
                <a:lnTo>
                  <a:pt x="1545633" y="192504"/>
                </a:lnTo>
                <a:lnTo>
                  <a:pt x="1505424" y="212768"/>
                </a:lnTo>
                <a:lnTo>
                  <a:pt x="1484812" y="212768"/>
                </a:lnTo>
                <a:lnTo>
                  <a:pt x="1442587" y="233032"/>
                </a:lnTo>
                <a:lnTo>
                  <a:pt x="2134085" y="233032"/>
                </a:lnTo>
                <a:lnTo>
                  <a:pt x="2134490" y="222900"/>
                </a:lnTo>
                <a:lnTo>
                  <a:pt x="2136100" y="212768"/>
                </a:lnTo>
                <a:lnTo>
                  <a:pt x="2138953" y="202636"/>
                </a:lnTo>
                <a:lnTo>
                  <a:pt x="2143087" y="182373"/>
                </a:lnTo>
                <a:lnTo>
                  <a:pt x="2148540" y="172241"/>
                </a:lnTo>
                <a:lnTo>
                  <a:pt x="2155352" y="162109"/>
                </a:lnTo>
                <a:lnTo>
                  <a:pt x="2160853" y="141845"/>
                </a:lnTo>
                <a:lnTo>
                  <a:pt x="2166614" y="131713"/>
                </a:lnTo>
                <a:lnTo>
                  <a:pt x="2192257" y="91186"/>
                </a:lnTo>
                <a:lnTo>
                  <a:pt x="2206629" y="70922"/>
                </a:lnTo>
                <a:lnTo>
                  <a:pt x="2214201" y="60791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02590" y="10781855"/>
            <a:ext cx="3898722" cy="354327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286604" y="10821236"/>
            <a:ext cx="3814709" cy="350389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92620" y="11667829"/>
            <a:ext cx="709295" cy="2602865"/>
          </a:xfrm>
          <a:custGeom>
            <a:avLst/>
            <a:gdLst/>
            <a:ahLst/>
            <a:cxnLst/>
            <a:rect l="l" t="t" r="r" b="b"/>
            <a:pathLst>
              <a:path w="709294" h="2602865">
                <a:moveTo>
                  <a:pt x="1308" y="1458031"/>
                </a:moveTo>
                <a:lnTo>
                  <a:pt x="0" y="1484863"/>
                </a:lnTo>
                <a:lnTo>
                  <a:pt x="118" y="1497447"/>
                </a:lnTo>
                <a:lnTo>
                  <a:pt x="1165" y="1556136"/>
                </a:lnTo>
                <a:lnTo>
                  <a:pt x="2498" y="1616229"/>
                </a:lnTo>
                <a:lnTo>
                  <a:pt x="5563" y="1744849"/>
                </a:lnTo>
                <a:lnTo>
                  <a:pt x="10045" y="1928088"/>
                </a:lnTo>
                <a:lnTo>
                  <a:pt x="438551" y="2426706"/>
                </a:lnTo>
                <a:lnTo>
                  <a:pt x="708691" y="2602814"/>
                </a:lnTo>
                <a:lnTo>
                  <a:pt x="708691" y="1459187"/>
                </a:lnTo>
                <a:lnTo>
                  <a:pt x="2376" y="1459187"/>
                </a:lnTo>
                <a:lnTo>
                  <a:pt x="1809" y="1458388"/>
                </a:lnTo>
                <a:lnTo>
                  <a:pt x="1308" y="1458031"/>
                </a:lnTo>
                <a:close/>
              </a:path>
              <a:path w="709294" h="2602865">
                <a:moveTo>
                  <a:pt x="414792" y="0"/>
                </a:moveTo>
                <a:lnTo>
                  <a:pt x="318550" y="605833"/>
                </a:lnTo>
                <a:lnTo>
                  <a:pt x="182672" y="657505"/>
                </a:lnTo>
                <a:lnTo>
                  <a:pt x="77159" y="957836"/>
                </a:lnTo>
                <a:lnTo>
                  <a:pt x="68487" y="982728"/>
                </a:lnTo>
                <a:lnTo>
                  <a:pt x="66230" y="989292"/>
                </a:lnTo>
                <a:lnTo>
                  <a:pt x="65598" y="991258"/>
                </a:lnTo>
                <a:lnTo>
                  <a:pt x="65385" y="994241"/>
                </a:lnTo>
                <a:lnTo>
                  <a:pt x="64324" y="1003710"/>
                </a:lnTo>
                <a:lnTo>
                  <a:pt x="56955" y="1063809"/>
                </a:lnTo>
                <a:lnTo>
                  <a:pt x="49447" y="1123054"/>
                </a:lnTo>
                <a:lnTo>
                  <a:pt x="40697" y="1190894"/>
                </a:lnTo>
                <a:lnTo>
                  <a:pt x="31422" y="1261545"/>
                </a:lnTo>
                <a:lnTo>
                  <a:pt x="22337" y="1329224"/>
                </a:lnTo>
                <a:lnTo>
                  <a:pt x="14159" y="1388146"/>
                </a:lnTo>
                <a:lnTo>
                  <a:pt x="7603" y="1432528"/>
                </a:lnTo>
                <a:lnTo>
                  <a:pt x="2376" y="1459187"/>
                </a:lnTo>
                <a:lnTo>
                  <a:pt x="708691" y="1459187"/>
                </a:lnTo>
                <a:lnTo>
                  <a:pt x="708691" y="228126"/>
                </a:lnTo>
                <a:lnTo>
                  <a:pt x="414792" y="0"/>
                </a:lnTo>
                <a:close/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575479" y="10910702"/>
            <a:ext cx="2525834" cy="3414429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041223" y="13210486"/>
            <a:ext cx="2408555" cy="1115060"/>
          </a:xfrm>
          <a:custGeom>
            <a:avLst/>
            <a:gdLst/>
            <a:ahLst/>
            <a:cxnLst/>
            <a:rect l="l" t="t" r="r" b="b"/>
            <a:pathLst>
              <a:path w="2408555" h="1115059">
                <a:moveTo>
                  <a:pt x="864174" y="0"/>
                </a:moveTo>
                <a:lnTo>
                  <a:pt x="496338" y="300915"/>
                </a:lnTo>
                <a:lnTo>
                  <a:pt x="0" y="431038"/>
                </a:lnTo>
                <a:lnTo>
                  <a:pt x="422132" y="876130"/>
                </a:lnTo>
                <a:lnTo>
                  <a:pt x="380430" y="1015392"/>
                </a:lnTo>
                <a:lnTo>
                  <a:pt x="445197" y="1114645"/>
                </a:lnTo>
                <a:lnTo>
                  <a:pt x="2408524" y="1114645"/>
                </a:lnTo>
                <a:lnTo>
                  <a:pt x="2406301" y="1088159"/>
                </a:lnTo>
                <a:lnTo>
                  <a:pt x="2163816" y="515619"/>
                </a:lnTo>
                <a:lnTo>
                  <a:pt x="1871076" y="374178"/>
                </a:lnTo>
                <a:lnTo>
                  <a:pt x="1564740" y="186871"/>
                </a:lnTo>
                <a:lnTo>
                  <a:pt x="1169903" y="95948"/>
                </a:lnTo>
                <a:lnTo>
                  <a:pt x="864174" y="0"/>
                </a:lnTo>
                <a:close/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69788" y="12876279"/>
            <a:ext cx="3258185" cy="1449070"/>
          </a:xfrm>
          <a:custGeom>
            <a:avLst/>
            <a:gdLst/>
            <a:ahLst/>
            <a:cxnLst/>
            <a:rect l="l" t="t" r="r" b="b"/>
            <a:pathLst>
              <a:path w="3258184" h="1449069">
                <a:moveTo>
                  <a:pt x="1631533" y="1246216"/>
                </a:moveTo>
                <a:lnTo>
                  <a:pt x="334780" y="1246216"/>
                </a:lnTo>
                <a:lnTo>
                  <a:pt x="352490" y="1266479"/>
                </a:lnTo>
                <a:lnTo>
                  <a:pt x="369759" y="1276611"/>
                </a:lnTo>
                <a:lnTo>
                  <a:pt x="386587" y="1296875"/>
                </a:lnTo>
                <a:lnTo>
                  <a:pt x="402975" y="1317138"/>
                </a:lnTo>
                <a:lnTo>
                  <a:pt x="418921" y="1327270"/>
                </a:lnTo>
                <a:lnTo>
                  <a:pt x="434427" y="1347534"/>
                </a:lnTo>
                <a:lnTo>
                  <a:pt x="449493" y="1357666"/>
                </a:lnTo>
                <a:lnTo>
                  <a:pt x="464117" y="1367798"/>
                </a:lnTo>
                <a:lnTo>
                  <a:pt x="478302" y="1388061"/>
                </a:lnTo>
                <a:lnTo>
                  <a:pt x="492045" y="1398193"/>
                </a:lnTo>
                <a:lnTo>
                  <a:pt x="505348" y="1408325"/>
                </a:lnTo>
                <a:lnTo>
                  <a:pt x="518211" y="1428589"/>
                </a:lnTo>
                <a:lnTo>
                  <a:pt x="530633" y="1438721"/>
                </a:lnTo>
                <a:lnTo>
                  <a:pt x="542615" y="1448852"/>
                </a:lnTo>
                <a:lnTo>
                  <a:pt x="2228605" y="1448852"/>
                </a:lnTo>
                <a:lnTo>
                  <a:pt x="2215298" y="1438721"/>
                </a:lnTo>
                <a:lnTo>
                  <a:pt x="2201898" y="1438721"/>
                </a:lnTo>
                <a:lnTo>
                  <a:pt x="2174791" y="1418457"/>
                </a:lnTo>
                <a:lnTo>
                  <a:pt x="2161070" y="1418457"/>
                </a:lnTo>
                <a:lnTo>
                  <a:pt x="2133258" y="1398193"/>
                </a:lnTo>
                <a:lnTo>
                  <a:pt x="2119154" y="1398193"/>
                </a:lnTo>
                <a:lnTo>
                  <a:pt x="2090515" y="1377930"/>
                </a:lnTo>
                <a:lnTo>
                  <a:pt x="2075966" y="1367798"/>
                </a:lnTo>
                <a:lnTo>
                  <a:pt x="2061255" y="1367798"/>
                </a:lnTo>
                <a:lnTo>
                  <a:pt x="2046375" y="1357666"/>
                </a:lnTo>
                <a:lnTo>
                  <a:pt x="1296030" y="1357666"/>
                </a:lnTo>
                <a:lnTo>
                  <a:pt x="1280007" y="1347534"/>
                </a:lnTo>
                <a:lnTo>
                  <a:pt x="1223259" y="1347534"/>
                </a:lnTo>
                <a:lnTo>
                  <a:pt x="1210908" y="1337402"/>
                </a:lnTo>
                <a:lnTo>
                  <a:pt x="1188410" y="1337402"/>
                </a:lnTo>
                <a:lnTo>
                  <a:pt x="1178262" y="1327270"/>
                </a:lnTo>
                <a:lnTo>
                  <a:pt x="1417612" y="1327270"/>
                </a:lnTo>
                <a:lnTo>
                  <a:pt x="1437337" y="1317138"/>
                </a:lnTo>
                <a:lnTo>
                  <a:pt x="1457264" y="1317138"/>
                </a:lnTo>
                <a:lnTo>
                  <a:pt x="1477398" y="1307007"/>
                </a:lnTo>
                <a:lnTo>
                  <a:pt x="1497741" y="1307007"/>
                </a:lnTo>
                <a:lnTo>
                  <a:pt x="1518300" y="1296875"/>
                </a:lnTo>
                <a:lnTo>
                  <a:pt x="1539077" y="1296875"/>
                </a:lnTo>
                <a:lnTo>
                  <a:pt x="1548291" y="1286743"/>
                </a:lnTo>
                <a:lnTo>
                  <a:pt x="1567513" y="1286743"/>
                </a:lnTo>
                <a:lnTo>
                  <a:pt x="1577520" y="1276611"/>
                </a:lnTo>
                <a:lnTo>
                  <a:pt x="1587793" y="1276611"/>
                </a:lnTo>
                <a:lnTo>
                  <a:pt x="1598330" y="1266479"/>
                </a:lnTo>
                <a:lnTo>
                  <a:pt x="1609132" y="1266479"/>
                </a:lnTo>
                <a:lnTo>
                  <a:pt x="1620200" y="1256347"/>
                </a:lnTo>
                <a:lnTo>
                  <a:pt x="1631533" y="1246216"/>
                </a:lnTo>
                <a:close/>
              </a:path>
              <a:path w="3258184" h="1449069">
                <a:moveTo>
                  <a:pt x="2940125" y="607910"/>
                </a:moveTo>
                <a:lnTo>
                  <a:pt x="2183192" y="607910"/>
                </a:lnTo>
                <a:lnTo>
                  <a:pt x="2193970" y="618042"/>
                </a:lnTo>
                <a:lnTo>
                  <a:pt x="2205036" y="628173"/>
                </a:lnTo>
                <a:lnTo>
                  <a:pt x="2216389" y="638305"/>
                </a:lnTo>
                <a:lnTo>
                  <a:pt x="2228030" y="648437"/>
                </a:lnTo>
                <a:lnTo>
                  <a:pt x="2239959" y="658569"/>
                </a:lnTo>
                <a:lnTo>
                  <a:pt x="2252176" y="678833"/>
                </a:lnTo>
                <a:lnTo>
                  <a:pt x="2264681" y="699096"/>
                </a:lnTo>
                <a:lnTo>
                  <a:pt x="2277473" y="709228"/>
                </a:lnTo>
                <a:lnTo>
                  <a:pt x="2290553" y="729492"/>
                </a:lnTo>
                <a:lnTo>
                  <a:pt x="2303921" y="749756"/>
                </a:lnTo>
                <a:lnTo>
                  <a:pt x="2317576" y="770019"/>
                </a:lnTo>
                <a:lnTo>
                  <a:pt x="2331519" y="790283"/>
                </a:lnTo>
                <a:lnTo>
                  <a:pt x="2345750" y="810547"/>
                </a:lnTo>
                <a:lnTo>
                  <a:pt x="2360268" y="840942"/>
                </a:lnTo>
                <a:lnTo>
                  <a:pt x="2375074" y="861206"/>
                </a:lnTo>
                <a:lnTo>
                  <a:pt x="2390168" y="891601"/>
                </a:lnTo>
                <a:lnTo>
                  <a:pt x="2405549" y="921997"/>
                </a:lnTo>
                <a:lnTo>
                  <a:pt x="2421218" y="942260"/>
                </a:lnTo>
                <a:lnTo>
                  <a:pt x="2437174" y="972656"/>
                </a:lnTo>
                <a:lnTo>
                  <a:pt x="2453418" y="1003051"/>
                </a:lnTo>
                <a:lnTo>
                  <a:pt x="2469510" y="1043579"/>
                </a:lnTo>
                <a:lnTo>
                  <a:pt x="2484297" y="1084106"/>
                </a:lnTo>
                <a:lnTo>
                  <a:pt x="2497839" y="1124634"/>
                </a:lnTo>
                <a:lnTo>
                  <a:pt x="2510197" y="1165161"/>
                </a:lnTo>
                <a:lnTo>
                  <a:pt x="2521429" y="1215820"/>
                </a:lnTo>
                <a:lnTo>
                  <a:pt x="2526641" y="1236084"/>
                </a:lnTo>
                <a:lnTo>
                  <a:pt x="2531595" y="1266479"/>
                </a:lnTo>
                <a:lnTo>
                  <a:pt x="2536296" y="1286743"/>
                </a:lnTo>
                <a:lnTo>
                  <a:pt x="2540754" y="1317138"/>
                </a:lnTo>
                <a:lnTo>
                  <a:pt x="2544974" y="1347534"/>
                </a:lnTo>
                <a:lnTo>
                  <a:pt x="2548965" y="1377930"/>
                </a:lnTo>
                <a:lnTo>
                  <a:pt x="2552735" y="1408325"/>
                </a:lnTo>
                <a:lnTo>
                  <a:pt x="2556289" y="1438721"/>
                </a:lnTo>
                <a:lnTo>
                  <a:pt x="2558226" y="1448852"/>
                </a:lnTo>
                <a:lnTo>
                  <a:pt x="2942300" y="1448852"/>
                </a:lnTo>
                <a:lnTo>
                  <a:pt x="2938835" y="1418457"/>
                </a:lnTo>
                <a:lnTo>
                  <a:pt x="2935894" y="1388061"/>
                </a:lnTo>
                <a:lnTo>
                  <a:pt x="2932389" y="1367798"/>
                </a:lnTo>
                <a:lnTo>
                  <a:pt x="2928319" y="1337402"/>
                </a:lnTo>
                <a:lnTo>
                  <a:pt x="2923685" y="1307007"/>
                </a:lnTo>
                <a:lnTo>
                  <a:pt x="2918486" y="1286743"/>
                </a:lnTo>
                <a:lnTo>
                  <a:pt x="2912722" y="1256347"/>
                </a:lnTo>
                <a:lnTo>
                  <a:pt x="2906394" y="1236084"/>
                </a:lnTo>
                <a:lnTo>
                  <a:pt x="2899501" y="1205688"/>
                </a:lnTo>
                <a:lnTo>
                  <a:pt x="2892043" y="1185425"/>
                </a:lnTo>
                <a:lnTo>
                  <a:pt x="2884022" y="1155029"/>
                </a:lnTo>
                <a:lnTo>
                  <a:pt x="2875435" y="1124634"/>
                </a:lnTo>
                <a:lnTo>
                  <a:pt x="2866285" y="1104370"/>
                </a:lnTo>
                <a:lnTo>
                  <a:pt x="2856569" y="1073974"/>
                </a:lnTo>
                <a:lnTo>
                  <a:pt x="2846290" y="1053711"/>
                </a:lnTo>
                <a:lnTo>
                  <a:pt x="2835446" y="1023315"/>
                </a:lnTo>
                <a:lnTo>
                  <a:pt x="2824038" y="992920"/>
                </a:lnTo>
                <a:lnTo>
                  <a:pt x="2812066" y="972656"/>
                </a:lnTo>
                <a:lnTo>
                  <a:pt x="2799529" y="942260"/>
                </a:lnTo>
                <a:lnTo>
                  <a:pt x="2786429" y="921997"/>
                </a:lnTo>
                <a:lnTo>
                  <a:pt x="2772764" y="891601"/>
                </a:lnTo>
                <a:lnTo>
                  <a:pt x="3084362" y="891601"/>
                </a:lnTo>
                <a:lnTo>
                  <a:pt x="3056101" y="830810"/>
                </a:lnTo>
                <a:lnTo>
                  <a:pt x="3026512" y="770019"/>
                </a:lnTo>
                <a:lnTo>
                  <a:pt x="2996454" y="709228"/>
                </a:lnTo>
                <a:lnTo>
                  <a:pt x="2981250" y="688965"/>
                </a:lnTo>
                <a:lnTo>
                  <a:pt x="2965930" y="658569"/>
                </a:lnTo>
                <a:lnTo>
                  <a:pt x="2950493" y="628173"/>
                </a:lnTo>
                <a:lnTo>
                  <a:pt x="2940125" y="607910"/>
                </a:lnTo>
                <a:close/>
              </a:path>
              <a:path w="3258184" h="1449069">
                <a:moveTo>
                  <a:pt x="3084362" y="891601"/>
                </a:moveTo>
                <a:lnTo>
                  <a:pt x="2772764" y="891601"/>
                </a:lnTo>
                <a:lnTo>
                  <a:pt x="2800898" y="921997"/>
                </a:lnTo>
                <a:lnTo>
                  <a:pt x="2810391" y="942260"/>
                </a:lnTo>
                <a:lnTo>
                  <a:pt x="2819941" y="952392"/>
                </a:lnTo>
                <a:lnTo>
                  <a:pt x="2829548" y="972656"/>
                </a:lnTo>
                <a:lnTo>
                  <a:pt x="2839213" y="992920"/>
                </a:lnTo>
                <a:lnTo>
                  <a:pt x="2848935" y="1003051"/>
                </a:lnTo>
                <a:lnTo>
                  <a:pt x="2858715" y="1023315"/>
                </a:lnTo>
                <a:lnTo>
                  <a:pt x="2868551" y="1043579"/>
                </a:lnTo>
                <a:lnTo>
                  <a:pt x="2878445" y="1073974"/>
                </a:lnTo>
                <a:lnTo>
                  <a:pt x="2888396" y="1094238"/>
                </a:lnTo>
                <a:lnTo>
                  <a:pt x="2898405" y="1114502"/>
                </a:lnTo>
                <a:lnTo>
                  <a:pt x="2908470" y="1144897"/>
                </a:lnTo>
                <a:lnTo>
                  <a:pt x="2918592" y="1175293"/>
                </a:lnTo>
                <a:lnTo>
                  <a:pt x="2928772" y="1195556"/>
                </a:lnTo>
                <a:lnTo>
                  <a:pt x="2939009" y="1225952"/>
                </a:lnTo>
                <a:lnTo>
                  <a:pt x="2949302" y="1266479"/>
                </a:lnTo>
                <a:lnTo>
                  <a:pt x="2959653" y="1296875"/>
                </a:lnTo>
                <a:lnTo>
                  <a:pt x="2970061" y="1327270"/>
                </a:lnTo>
                <a:lnTo>
                  <a:pt x="2975471" y="1347534"/>
                </a:lnTo>
                <a:lnTo>
                  <a:pt x="2985351" y="1388061"/>
                </a:lnTo>
                <a:lnTo>
                  <a:pt x="2993979" y="1428589"/>
                </a:lnTo>
                <a:lnTo>
                  <a:pt x="2997826" y="1448852"/>
                </a:lnTo>
                <a:lnTo>
                  <a:pt x="3258013" y="1448852"/>
                </a:lnTo>
                <a:lnTo>
                  <a:pt x="3246249" y="1377930"/>
                </a:lnTo>
                <a:lnTo>
                  <a:pt x="3236482" y="1327270"/>
                </a:lnTo>
                <a:lnTo>
                  <a:pt x="3224660" y="1276611"/>
                </a:lnTo>
                <a:lnTo>
                  <a:pt x="3210782" y="1225952"/>
                </a:lnTo>
                <a:lnTo>
                  <a:pt x="3194850" y="1175293"/>
                </a:lnTo>
                <a:lnTo>
                  <a:pt x="3176862" y="1124634"/>
                </a:lnTo>
                <a:lnTo>
                  <a:pt x="3156820" y="1063843"/>
                </a:lnTo>
                <a:lnTo>
                  <a:pt x="3134722" y="1013183"/>
                </a:lnTo>
                <a:lnTo>
                  <a:pt x="3110570" y="952392"/>
                </a:lnTo>
                <a:lnTo>
                  <a:pt x="3084362" y="891601"/>
                </a:lnTo>
                <a:close/>
              </a:path>
              <a:path w="3258184" h="1449069">
                <a:moveTo>
                  <a:pt x="2670136" y="445800"/>
                </a:moveTo>
                <a:lnTo>
                  <a:pt x="1605606" y="445800"/>
                </a:lnTo>
                <a:lnTo>
                  <a:pt x="1615422" y="455932"/>
                </a:lnTo>
                <a:lnTo>
                  <a:pt x="1646757" y="486328"/>
                </a:lnTo>
                <a:lnTo>
                  <a:pt x="1680925" y="516723"/>
                </a:lnTo>
                <a:lnTo>
                  <a:pt x="1692944" y="526855"/>
                </a:lnTo>
                <a:lnTo>
                  <a:pt x="1705277" y="547119"/>
                </a:lnTo>
                <a:lnTo>
                  <a:pt x="1717925" y="557251"/>
                </a:lnTo>
                <a:lnTo>
                  <a:pt x="1730888" y="577514"/>
                </a:lnTo>
                <a:lnTo>
                  <a:pt x="1744166" y="597778"/>
                </a:lnTo>
                <a:lnTo>
                  <a:pt x="1771666" y="638305"/>
                </a:lnTo>
                <a:lnTo>
                  <a:pt x="1800425" y="678833"/>
                </a:lnTo>
                <a:lnTo>
                  <a:pt x="1830442" y="719360"/>
                </a:lnTo>
                <a:lnTo>
                  <a:pt x="1845923" y="749756"/>
                </a:lnTo>
                <a:lnTo>
                  <a:pt x="1861719" y="770019"/>
                </a:lnTo>
                <a:lnTo>
                  <a:pt x="1870420" y="780151"/>
                </a:lnTo>
                <a:lnTo>
                  <a:pt x="1878867" y="800415"/>
                </a:lnTo>
                <a:lnTo>
                  <a:pt x="1887059" y="810547"/>
                </a:lnTo>
                <a:lnTo>
                  <a:pt x="1894997" y="830810"/>
                </a:lnTo>
                <a:lnTo>
                  <a:pt x="1902680" y="851074"/>
                </a:lnTo>
                <a:lnTo>
                  <a:pt x="1910109" y="871338"/>
                </a:lnTo>
                <a:lnTo>
                  <a:pt x="1917283" y="881469"/>
                </a:lnTo>
                <a:lnTo>
                  <a:pt x="1930870" y="921997"/>
                </a:lnTo>
                <a:lnTo>
                  <a:pt x="1943440" y="962524"/>
                </a:lnTo>
                <a:lnTo>
                  <a:pt x="1949344" y="992920"/>
                </a:lnTo>
                <a:lnTo>
                  <a:pt x="1954994" y="1013183"/>
                </a:lnTo>
                <a:lnTo>
                  <a:pt x="1960390" y="1033447"/>
                </a:lnTo>
                <a:lnTo>
                  <a:pt x="1965532" y="1063843"/>
                </a:lnTo>
                <a:lnTo>
                  <a:pt x="1970420" y="1084106"/>
                </a:lnTo>
                <a:lnTo>
                  <a:pt x="1975055" y="1114502"/>
                </a:lnTo>
                <a:lnTo>
                  <a:pt x="1979435" y="1134765"/>
                </a:lnTo>
                <a:lnTo>
                  <a:pt x="1983562" y="1165161"/>
                </a:lnTo>
                <a:lnTo>
                  <a:pt x="1987435" y="1195556"/>
                </a:lnTo>
                <a:lnTo>
                  <a:pt x="2089914" y="1236084"/>
                </a:lnTo>
                <a:lnTo>
                  <a:pt x="2114901" y="1256347"/>
                </a:lnTo>
                <a:lnTo>
                  <a:pt x="2212318" y="1296875"/>
                </a:lnTo>
                <a:lnTo>
                  <a:pt x="2236041" y="1317138"/>
                </a:lnTo>
                <a:lnTo>
                  <a:pt x="2305694" y="1347534"/>
                </a:lnTo>
                <a:lnTo>
                  <a:pt x="2328408" y="1367798"/>
                </a:lnTo>
                <a:lnTo>
                  <a:pt x="2350869" y="1377930"/>
                </a:lnTo>
                <a:lnTo>
                  <a:pt x="2416740" y="1408325"/>
                </a:lnTo>
                <a:lnTo>
                  <a:pt x="2438194" y="1428589"/>
                </a:lnTo>
                <a:lnTo>
                  <a:pt x="2459396" y="1438721"/>
                </a:lnTo>
                <a:lnTo>
                  <a:pt x="2459604" y="1418457"/>
                </a:lnTo>
                <a:lnTo>
                  <a:pt x="2459506" y="1377930"/>
                </a:lnTo>
                <a:lnTo>
                  <a:pt x="2459200" y="1367798"/>
                </a:lnTo>
                <a:lnTo>
                  <a:pt x="2458722" y="1347534"/>
                </a:lnTo>
                <a:lnTo>
                  <a:pt x="2458074" y="1327270"/>
                </a:lnTo>
                <a:lnTo>
                  <a:pt x="2457253" y="1317138"/>
                </a:lnTo>
                <a:lnTo>
                  <a:pt x="2456261" y="1296875"/>
                </a:lnTo>
                <a:lnTo>
                  <a:pt x="2455098" y="1276611"/>
                </a:lnTo>
                <a:lnTo>
                  <a:pt x="2453763" y="1266479"/>
                </a:lnTo>
                <a:lnTo>
                  <a:pt x="2452256" y="1246216"/>
                </a:lnTo>
                <a:lnTo>
                  <a:pt x="2450577" y="1236084"/>
                </a:lnTo>
                <a:lnTo>
                  <a:pt x="2448727" y="1215820"/>
                </a:lnTo>
                <a:lnTo>
                  <a:pt x="2446704" y="1205688"/>
                </a:lnTo>
                <a:lnTo>
                  <a:pt x="2444510" y="1195556"/>
                </a:lnTo>
                <a:lnTo>
                  <a:pt x="2442144" y="1175293"/>
                </a:lnTo>
                <a:lnTo>
                  <a:pt x="2439605" y="1165161"/>
                </a:lnTo>
                <a:lnTo>
                  <a:pt x="2436894" y="1155029"/>
                </a:lnTo>
                <a:lnTo>
                  <a:pt x="2434011" y="1144897"/>
                </a:lnTo>
                <a:lnTo>
                  <a:pt x="2430956" y="1124634"/>
                </a:lnTo>
                <a:lnTo>
                  <a:pt x="2422522" y="1094238"/>
                </a:lnTo>
                <a:lnTo>
                  <a:pt x="2413671" y="1063843"/>
                </a:lnTo>
                <a:lnTo>
                  <a:pt x="2404404" y="1033447"/>
                </a:lnTo>
                <a:lnTo>
                  <a:pt x="2394722" y="1013183"/>
                </a:lnTo>
                <a:lnTo>
                  <a:pt x="2384623" y="982788"/>
                </a:lnTo>
                <a:lnTo>
                  <a:pt x="2374108" y="952392"/>
                </a:lnTo>
                <a:lnTo>
                  <a:pt x="2363177" y="921997"/>
                </a:lnTo>
                <a:lnTo>
                  <a:pt x="2351830" y="891601"/>
                </a:lnTo>
                <a:lnTo>
                  <a:pt x="2340067" y="871338"/>
                </a:lnTo>
                <a:lnTo>
                  <a:pt x="2327887" y="840942"/>
                </a:lnTo>
                <a:lnTo>
                  <a:pt x="2315292" y="820678"/>
                </a:lnTo>
                <a:lnTo>
                  <a:pt x="2302279" y="790283"/>
                </a:lnTo>
                <a:lnTo>
                  <a:pt x="2288851" y="770019"/>
                </a:lnTo>
                <a:lnTo>
                  <a:pt x="2275006" y="739624"/>
                </a:lnTo>
                <a:lnTo>
                  <a:pt x="2260745" y="719360"/>
                </a:lnTo>
                <a:lnTo>
                  <a:pt x="2246067" y="699096"/>
                </a:lnTo>
                <a:lnTo>
                  <a:pt x="2230973" y="668701"/>
                </a:lnTo>
                <a:lnTo>
                  <a:pt x="2215463" y="648437"/>
                </a:lnTo>
                <a:lnTo>
                  <a:pt x="2199536" y="628173"/>
                </a:lnTo>
                <a:lnTo>
                  <a:pt x="2183192" y="607910"/>
                </a:lnTo>
                <a:lnTo>
                  <a:pt x="2940125" y="607910"/>
                </a:lnTo>
                <a:lnTo>
                  <a:pt x="2934941" y="597778"/>
                </a:lnTo>
                <a:lnTo>
                  <a:pt x="2919273" y="567382"/>
                </a:lnTo>
                <a:lnTo>
                  <a:pt x="2903489" y="547119"/>
                </a:lnTo>
                <a:lnTo>
                  <a:pt x="2898190" y="536987"/>
                </a:lnTo>
                <a:lnTo>
                  <a:pt x="2745023" y="536987"/>
                </a:lnTo>
                <a:lnTo>
                  <a:pt x="2731640" y="526855"/>
                </a:lnTo>
                <a:lnTo>
                  <a:pt x="2718618" y="506591"/>
                </a:lnTo>
                <a:lnTo>
                  <a:pt x="2705957" y="496460"/>
                </a:lnTo>
                <a:lnTo>
                  <a:pt x="2693656" y="476196"/>
                </a:lnTo>
                <a:lnTo>
                  <a:pt x="2681715" y="466064"/>
                </a:lnTo>
                <a:lnTo>
                  <a:pt x="2670136" y="445800"/>
                </a:lnTo>
                <a:close/>
              </a:path>
              <a:path w="3258184" h="1449069">
                <a:moveTo>
                  <a:pt x="2016080" y="1337402"/>
                </a:moveTo>
                <a:lnTo>
                  <a:pt x="1569659" y="1337402"/>
                </a:lnTo>
                <a:lnTo>
                  <a:pt x="1554856" y="1347534"/>
                </a:lnTo>
                <a:lnTo>
                  <a:pt x="1526287" y="1347534"/>
                </a:lnTo>
                <a:lnTo>
                  <a:pt x="1512520" y="1357666"/>
                </a:lnTo>
                <a:lnTo>
                  <a:pt x="2046375" y="1357666"/>
                </a:lnTo>
                <a:lnTo>
                  <a:pt x="2016080" y="1337402"/>
                </a:lnTo>
                <a:close/>
              </a:path>
              <a:path w="3258184" h="1449069">
                <a:moveTo>
                  <a:pt x="1359602" y="1327270"/>
                </a:moveTo>
                <a:lnTo>
                  <a:pt x="1212686" y="1327270"/>
                </a:lnTo>
                <a:lnTo>
                  <a:pt x="1230483" y="1337402"/>
                </a:lnTo>
                <a:lnTo>
                  <a:pt x="1340639" y="1337402"/>
                </a:lnTo>
                <a:lnTo>
                  <a:pt x="1359602" y="1327270"/>
                </a:lnTo>
                <a:close/>
              </a:path>
              <a:path w="3258184" h="1449069">
                <a:moveTo>
                  <a:pt x="1793481" y="1225952"/>
                </a:moveTo>
                <a:lnTo>
                  <a:pt x="1774197" y="1246216"/>
                </a:lnTo>
                <a:lnTo>
                  <a:pt x="1736661" y="1266479"/>
                </a:lnTo>
                <a:lnTo>
                  <a:pt x="1718410" y="1276611"/>
                </a:lnTo>
                <a:lnTo>
                  <a:pt x="1700503" y="1286743"/>
                </a:lnTo>
                <a:lnTo>
                  <a:pt x="1682941" y="1296875"/>
                </a:lnTo>
                <a:lnTo>
                  <a:pt x="1665723" y="1307007"/>
                </a:lnTo>
                <a:lnTo>
                  <a:pt x="1648850" y="1307007"/>
                </a:lnTo>
                <a:lnTo>
                  <a:pt x="1632322" y="1317138"/>
                </a:lnTo>
                <a:lnTo>
                  <a:pt x="1616138" y="1327270"/>
                </a:lnTo>
                <a:lnTo>
                  <a:pt x="1600300" y="1327270"/>
                </a:lnTo>
                <a:lnTo>
                  <a:pt x="1584807" y="1337402"/>
                </a:lnTo>
                <a:lnTo>
                  <a:pt x="2000652" y="1337402"/>
                </a:lnTo>
                <a:lnTo>
                  <a:pt x="1969199" y="1317138"/>
                </a:lnTo>
                <a:lnTo>
                  <a:pt x="1953161" y="1307007"/>
                </a:lnTo>
                <a:lnTo>
                  <a:pt x="1932050" y="1296875"/>
                </a:lnTo>
                <a:lnTo>
                  <a:pt x="1899324" y="1286743"/>
                </a:lnTo>
                <a:lnTo>
                  <a:pt x="1865323" y="1266479"/>
                </a:lnTo>
                <a:lnTo>
                  <a:pt x="1830043" y="1246216"/>
                </a:lnTo>
                <a:lnTo>
                  <a:pt x="1793481" y="1225952"/>
                </a:lnTo>
                <a:close/>
              </a:path>
              <a:path w="3258184" h="1449069">
                <a:moveTo>
                  <a:pt x="1667125" y="1225952"/>
                </a:moveTo>
                <a:lnTo>
                  <a:pt x="485338" y="1225952"/>
                </a:lnTo>
                <a:lnTo>
                  <a:pt x="470342" y="1236084"/>
                </a:lnTo>
                <a:lnTo>
                  <a:pt x="433773" y="1236084"/>
                </a:lnTo>
                <a:lnTo>
                  <a:pt x="419562" y="1246216"/>
                </a:lnTo>
                <a:lnTo>
                  <a:pt x="1643131" y="1246216"/>
                </a:lnTo>
                <a:lnTo>
                  <a:pt x="1654995" y="1236084"/>
                </a:lnTo>
                <a:lnTo>
                  <a:pt x="1667125" y="1225952"/>
                </a:lnTo>
                <a:close/>
              </a:path>
              <a:path w="3258184" h="1449069">
                <a:moveTo>
                  <a:pt x="1096610" y="60791"/>
                </a:moveTo>
                <a:lnTo>
                  <a:pt x="1044522" y="60791"/>
                </a:lnTo>
                <a:lnTo>
                  <a:pt x="1051687" y="70922"/>
                </a:lnTo>
                <a:lnTo>
                  <a:pt x="1058638" y="81054"/>
                </a:lnTo>
                <a:lnTo>
                  <a:pt x="1084618" y="121582"/>
                </a:lnTo>
                <a:lnTo>
                  <a:pt x="1102619" y="162109"/>
                </a:lnTo>
                <a:lnTo>
                  <a:pt x="1108419" y="172241"/>
                </a:lnTo>
                <a:lnTo>
                  <a:pt x="1114003" y="182373"/>
                </a:lnTo>
                <a:lnTo>
                  <a:pt x="1118321" y="192504"/>
                </a:lnTo>
                <a:lnTo>
                  <a:pt x="1121374" y="212768"/>
                </a:lnTo>
                <a:lnTo>
                  <a:pt x="1123159" y="222900"/>
                </a:lnTo>
                <a:lnTo>
                  <a:pt x="1123677" y="233032"/>
                </a:lnTo>
                <a:lnTo>
                  <a:pt x="1122928" y="243164"/>
                </a:lnTo>
                <a:lnTo>
                  <a:pt x="1120909" y="253295"/>
                </a:lnTo>
                <a:lnTo>
                  <a:pt x="647880" y="253295"/>
                </a:lnTo>
                <a:lnTo>
                  <a:pt x="651699" y="263427"/>
                </a:lnTo>
                <a:lnTo>
                  <a:pt x="656766" y="273559"/>
                </a:lnTo>
                <a:lnTo>
                  <a:pt x="661515" y="283691"/>
                </a:lnTo>
                <a:lnTo>
                  <a:pt x="665944" y="303955"/>
                </a:lnTo>
                <a:lnTo>
                  <a:pt x="670053" y="314086"/>
                </a:lnTo>
                <a:lnTo>
                  <a:pt x="673841" y="324218"/>
                </a:lnTo>
                <a:lnTo>
                  <a:pt x="677308" y="334350"/>
                </a:lnTo>
                <a:lnTo>
                  <a:pt x="680452" y="344482"/>
                </a:lnTo>
                <a:lnTo>
                  <a:pt x="683272" y="364746"/>
                </a:lnTo>
                <a:lnTo>
                  <a:pt x="685767" y="374878"/>
                </a:lnTo>
                <a:lnTo>
                  <a:pt x="64116" y="374878"/>
                </a:lnTo>
                <a:lnTo>
                  <a:pt x="43181" y="385009"/>
                </a:lnTo>
                <a:lnTo>
                  <a:pt x="21809" y="385009"/>
                </a:lnTo>
                <a:lnTo>
                  <a:pt x="0" y="395141"/>
                </a:lnTo>
                <a:lnTo>
                  <a:pt x="14199" y="415405"/>
                </a:lnTo>
                <a:lnTo>
                  <a:pt x="21257" y="435669"/>
                </a:lnTo>
                <a:lnTo>
                  <a:pt x="63016" y="496460"/>
                </a:lnTo>
                <a:lnTo>
                  <a:pt x="103771" y="557251"/>
                </a:lnTo>
                <a:lnTo>
                  <a:pt x="129914" y="597778"/>
                </a:lnTo>
                <a:lnTo>
                  <a:pt x="136377" y="607910"/>
                </a:lnTo>
                <a:lnTo>
                  <a:pt x="143164" y="607910"/>
                </a:lnTo>
                <a:lnTo>
                  <a:pt x="150275" y="618042"/>
                </a:lnTo>
                <a:lnTo>
                  <a:pt x="157708" y="628173"/>
                </a:lnTo>
                <a:lnTo>
                  <a:pt x="181943" y="658569"/>
                </a:lnTo>
                <a:lnTo>
                  <a:pt x="209074" y="688965"/>
                </a:lnTo>
                <a:lnTo>
                  <a:pt x="218760" y="699096"/>
                </a:lnTo>
                <a:lnTo>
                  <a:pt x="228766" y="699096"/>
                </a:lnTo>
                <a:lnTo>
                  <a:pt x="239092" y="709228"/>
                </a:lnTo>
                <a:lnTo>
                  <a:pt x="249738" y="719360"/>
                </a:lnTo>
                <a:lnTo>
                  <a:pt x="260704" y="729492"/>
                </a:lnTo>
                <a:lnTo>
                  <a:pt x="271988" y="739624"/>
                </a:lnTo>
                <a:lnTo>
                  <a:pt x="283592" y="749756"/>
                </a:lnTo>
                <a:lnTo>
                  <a:pt x="295514" y="770019"/>
                </a:lnTo>
                <a:lnTo>
                  <a:pt x="307754" y="780151"/>
                </a:lnTo>
                <a:lnTo>
                  <a:pt x="302276" y="780151"/>
                </a:lnTo>
                <a:lnTo>
                  <a:pt x="295451" y="790283"/>
                </a:lnTo>
                <a:lnTo>
                  <a:pt x="287171" y="800415"/>
                </a:lnTo>
                <a:lnTo>
                  <a:pt x="277329" y="800415"/>
                </a:lnTo>
                <a:lnTo>
                  <a:pt x="265817" y="810547"/>
                </a:lnTo>
                <a:lnTo>
                  <a:pt x="252527" y="820678"/>
                </a:lnTo>
                <a:lnTo>
                  <a:pt x="237351" y="820678"/>
                </a:lnTo>
                <a:lnTo>
                  <a:pt x="220181" y="830810"/>
                </a:lnTo>
                <a:lnTo>
                  <a:pt x="121282" y="830810"/>
                </a:lnTo>
                <a:lnTo>
                  <a:pt x="133335" y="840942"/>
                </a:lnTo>
                <a:lnTo>
                  <a:pt x="145163" y="851074"/>
                </a:lnTo>
                <a:lnTo>
                  <a:pt x="156766" y="871338"/>
                </a:lnTo>
                <a:lnTo>
                  <a:pt x="168144" y="881469"/>
                </a:lnTo>
                <a:lnTo>
                  <a:pt x="179297" y="891601"/>
                </a:lnTo>
                <a:lnTo>
                  <a:pt x="211405" y="921997"/>
                </a:lnTo>
                <a:lnTo>
                  <a:pt x="241485" y="952392"/>
                </a:lnTo>
                <a:lnTo>
                  <a:pt x="269539" y="982788"/>
                </a:lnTo>
                <a:lnTo>
                  <a:pt x="278439" y="992920"/>
                </a:lnTo>
                <a:lnTo>
                  <a:pt x="287114" y="992920"/>
                </a:lnTo>
                <a:lnTo>
                  <a:pt x="295564" y="1003051"/>
                </a:lnTo>
                <a:lnTo>
                  <a:pt x="303789" y="1013183"/>
                </a:lnTo>
                <a:lnTo>
                  <a:pt x="311788" y="1023315"/>
                </a:lnTo>
                <a:lnTo>
                  <a:pt x="327508" y="1033447"/>
                </a:lnTo>
                <a:lnTo>
                  <a:pt x="335747" y="1043579"/>
                </a:lnTo>
                <a:lnTo>
                  <a:pt x="344280" y="1053711"/>
                </a:lnTo>
                <a:lnTo>
                  <a:pt x="353105" y="1053711"/>
                </a:lnTo>
                <a:lnTo>
                  <a:pt x="362221" y="1063843"/>
                </a:lnTo>
                <a:lnTo>
                  <a:pt x="371626" y="1073974"/>
                </a:lnTo>
                <a:lnTo>
                  <a:pt x="381320" y="1084106"/>
                </a:lnTo>
                <a:lnTo>
                  <a:pt x="391301" y="1094238"/>
                </a:lnTo>
                <a:lnTo>
                  <a:pt x="401569" y="1104370"/>
                </a:lnTo>
                <a:lnTo>
                  <a:pt x="412121" y="1104370"/>
                </a:lnTo>
                <a:lnTo>
                  <a:pt x="422958" y="1114502"/>
                </a:lnTo>
                <a:lnTo>
                  <a:pt x="457158" y="1144897"/>
                </a:lnTo>
                <a:lnTo>
                  <a:pt x="506663" y="1185425"/>
                </a:lnTo>
                <a:lnTo>
                  <a:pt x="533068" y="1215820"/>
                </a:lnTo>
                <a:lnTo>
                  <a:pt x="518862" y="1215820"/>
                </a:lnTo>
                <a:lnTo>
                  <a:pt x="509457" y="1225952"/>
                </a:lnTo>
                <a:lnTo>
                  <a:pt x="1679520" y="1225952"/>
                </a:lnTo>
                <a:lnTo>
                  <a:pt x="1692181" y="1215820"/>
                </a:lnTo>
                <a:lnTo>
                  <a:pt x="1705109" y="1205688"/>
                </a:lnTo>
                <a:lnTo>
                  <a:pt x="1718303" y="1195556"/>
                </a:lnTo>
                <a:lnTo>
                  <a:pt x="1118545" y="932129"/>
                </a:lnTo>
                <a:lnTo>
                  <a:pt x="1071316" y="921997"/>
                </a:lnTo>
                <a:lnTo>
                  <a:pt x="928689" y="861206"/>
                </a:lnTo>
                <a:lnTo>
                  <a:pt x="880834" y="851074"/>
                </a:lnTo>
                <a:lnTo>
                  <a:pt x="784654" y="810547"/>
                </a:lnTo>
                <a:lnTo>
                  <a:pt x="1827180" y="810547"/>
                </a:lnTo>
                <a:lnTo>
                  <a:pt x="1823858" y="800415"/>
                </a:lnTo>
                <a:lnTo>
                  <a:pt x="1813572" y="780151"/>
                </a:lnTo>
                <a:lnTo>
                  <a:pt x="1802967" y="749756"/>
                </a:lnTo>
                <a:lnTo>
                  <a:pt x="1792043" y="729492"/>
                </a:lnTo>
                <a:lnTo>
                  <a:pt x="1780800" y="709228"/>
                </a:lnTo>
                <a:lnTo>
                  <a:pt x="1769239" y="688965"/>
                </a:lnTo>
                <a:lnTo>
                  <a:pt x="1757358" y="658569"/>
                </a:lnTo>
                <a:lnTo>
                  <a:pt x="1732640" y="618042"/>
                </a:lnTo>
                <a:lnTo>
                  <a:pt x="1706645" y="577514"/>
                </a:lnTo>
                <a:lnTo>
                  <a:pt x="1679373" y="536987"/>
                </a:lnTo>
                <a:lnTo>
                  <a:pt x="1650825" y="506591"/>
                </a:lnTo>
                <a:lnTo>
                  <a:pt x="1636071" y="486328"/>
                </a:lnTo>
                <a:lnTo>
                  <a:pt x="1620999" y="466064"/>
                </a:lnTo>
                <a:lnTo>
                  <a:pt x="1605606" y="445800"/>
                </a:lnTo>
                <a:lnTo>
                  <a:pt x="2670136" y="445800"/>
                </a:lnTo>
                <a:lnTo>
                  <a:pt x="2658917" y="435669"/>
                </a:lnTo>
                <a:lnTo>
                  <a:pt x="2648059" y="425537"/>
                </a:lnTo>
                <a:lnTo>
                  <a:pt x="2637563" y="415405"/>
                </a:lnTo>
                <a:lnTo>
                  <a:pt x="2627428" y="395141"/>
                </a:lnTo>
                <a:lnTo>
                  <a:pt x="2617654" y="385009"/>
                </a:lnTo>
                <a:lnTo>
                  <a:pt x="2590502" y="354614"/>
                </a:lnTo>
                <a:lnTo>
                  <a:pt x="2574210" y="334350"/>
                </a:lnTo>
                <a:lnTo>
                  <a:pt x="2566607" y="334350"/>
                </a:lnTo>
                <a:lnTo>
                  <a:pt x="2559367" y="324218"/>
                </a:lnTo>
                <a:lnTo>
                  <a:pt x="2552488" y="314086"/>
                </a:lnTo>
                <a:lnTo>
                  <a:pt x="2545973" y="303955"/>
                </a:lnTo>
                <a:lnTo>
                  <a:pt x="2539259" y="303955"/>
                </a:lnTo>
                <a:lnTo>
                  <a:pt x="2531802" y="293823"/>
                </a:lnTo>
                <a:lnTo>
                  <a:pt x="2523603" y="283691"/>
                </a:lnTo>
                <a:lnTo>
                  <a:pt x="2301846" y="283691"/>
                </a:lnTo>
                <a:lnTo>
                  <a:pt x="2267126" y="263427"/>
                </a:lnTo>
                <a:lnTo>
                  <a:pt x="2233506" y="243164"/>
                </a:lnTo>
                <a:lnTo>
                  <a:pt x="1818061" y="243164"/>
                </a:lnTo>
                <a:lnTo>
                  <a:pt x="1775032" y="222900"/>
                </a:lnTo>
                <a:lnTo>
                  <a:pt x="1733504" y="202636"/>
                </a:lnTo>
                <a:lnTo>
                  <a:pt x="1693476" y="182373"/>
                </a:lnTo>
                <a:lnTo>
                  <a:pt x="1674025" y="172241"/>
                </a:lnTo>
                <a:lnTo>
                  <a:pt x="1654949" y="172241"/>
                </a:lnTo>
                <a:lnTo>
                  <a:pt x="1636249" y="162109"/>
                </a:lnTo>
                <a:lnTo>
                  <a:pt x="1617924" y="151977"/>
                </a:lnTo>
                <a:lnTo>
                  <a:pt x="1599975" y="151977"/>
                </a:lnTo>
                <a:lnTo>
                  <a:pt x="1582401" y="141845"/>
                </a:lnTo>
                <a:lnTo>
                  <a:pt x="1565203" y="141845"/>
                </a:lnTo>
                <a:lnTo>
                  <a:pt x="1548381" y="131713"/>
                </a:lnTo>
                <a:lnTo>
                  <a:pt x="1531935" y="131713"/>
                </a:lnTo>
                <a:lnTo>
                  <a:pt x="1515864" y="121582"/>
                </a:lnTo>
                <a:lnTo>
                  <a:pt x="1500169" y="121582"/>
                </a:lnTo>
                <a:lnTo>
                  <a:pt x="1484851" y="111450"/>
                </a:lnTo>
                <a:lnTo>
                  <a:pt x="1440650" y="111450"/>
                </a:lnTo>
                <a:lnTo>
                  <a:pt x="1425339" y="101318"/>
                </a:lnTo>
                <a:lnTo>
                  <a:pt x="1375691" y="101318"/>
                </a:lnTo>
                <a:lnTo>
                  <a:pt x="1357905" y="91186"/>
                </a:lnTo>
                <a:lnTo>
                  <a:pt x="1300853" y="91186"/>
                </a:lnTo>
                <a:lnTo>
                  <a:pt x="1280606" y="81054"/>
                </a:lnTo>
                <a:lnTo>
                  <a:pt x="1216187" y="81054"/>
                </a:lnTo>
                <a:lnTo>
                  <a:pt x="1193491" y="70922"/>
                </a:lnTo>
                <a:lnTo>
                  <a:pt x="1121743" y="70922"/>
                </a:lnTo>
                <a:lnTo>
                  <a:pt x="1096610" y="60791"/>
                </a:lnTo>
                <a:close/>
              </a:path>
              <a:path w="3258184" h="1449069">
                <a:moveTo>
                  <a:pt x="1827180" y="810547"/>
                </a:moveTo>
                <a:lnTo>
                  <a:pt x="784654" y="810547"/>
                </a:lnTo>
                <a:lnTo>
                  <a:pt x="841980" y="830810"/>
                </a:lnTo>
                <a:lnTo>
                  <a:pt x="899165" y="840942"/>
                </a:lnTo>
                <a:lnTo>
                  <a:pt x="956207" y="861206"/>
                </a:lnTo>
                <a:lnTo>
                  <a:pt x="1013108" y="871338"/>
                </a:lnTo>
                <a:lnTo>
                  <a:pt x="1069867" y="891601"/>
                </a:lnTo>
                <a:lnTo>
                  <a:pt x="1126483" y="901733"/>
                </a:lnTo>
                <a:lnTo>
                  <a:pt x="1182958" y="921997"/>
                </a:lnTo>
                <a:lnTo>
                  <a:pt x="1239291" y="932129"/>
                </a:lnTo>
                <a:lnTo>
                  <a:pt x="1351532" y="972656"/>
                </a:lnTo>
                <a:lnTo>
                  <a:pt x="1407439" y="982788"/>
                </a:lnTo>
                <a:lnTo>
                  <a:pt x="1629650" y="1063843"/>
                </a:lnTo>
                <a:lnTo>
                  <a:pt x="1684848" y="1073974"/>
                </a:lnTo>
                <a:lnTo>
                  <a:pt x="1904222" y="1155029"/>
                </a:lnTo>
                <a:lnTo>
                  <a:pt x="1902420" y="1144897"/>
                </a:lnTo>
                <a:lnTo>
                  <a:pt x="1900536" y="1124634"/>
                </a:lnTo>
                <a:lnTo>
                  <a:pt x="1898571" y="1104370"/>
                </a:lnTo>
                <a:lnTo>
                  <a:pt x="1896525" y="1084106"/>
                </a:lnTo>
                <a:lnTo>
                  <a:pt x="1894397" y="1073974"/>
                </a:lnTo>
                <a:lnTo>
                  <a:pt x="1892188" y="1053711"/>
                </a:lnTo>
                <a:lnTo>
                  <a:pt x="1889898" y="1033447"/>
                </a:lnTo>
                <a:lnTo>
                  <a:pt x="1887528" y="1023315"/>
                </a:lnTo>
                <a:lnTo>
                  <a:pt x="1885076" y="1003051"/>
                </a:lnTo>
                <a:lnTo>
                  <a:pt x="1882544" y="992920"/>
                </a:lnTo>
                <a:lnTo>
                  <a:pt x="1879931" y="982788"/>
                </a:lnTo>
                <a:lnTo>
                  <a:pt x="1877237" y="962524"/>
                </a:lnTo>
                <a:lnTo>
                  <a:pt x="1874464" y="952392"/>
                </a:lnTo>
                <a:lnTo>
                  <a:pt x="1871609" y="942260"/>
                </a:lnTo>
                <a:lnTo>
                  <a:pt x="1868675" y="932129"/>
                </a:lnTo>
                <a:lnTo>
                  <a:pt x="1865660" y="921997"/>
                </a:lnTo>
                <a:lnTo>
                  <a:pt x="1862566" y="901733"/>
                </a:lnTo>
                <a:lnTo>
                  <a:pt x="1859391" y="891601"/>
                </a:lnTo>
                <a:lnTo>
                  <a:pt x="1856137" y="881469"/>
                </a:lnTo>
                <a:lnTo>
                  <a:pt x="1852803" y="881469"/>
                </a:lnTo>
                <a:lnTo>
                  <a:pt x="1843473" y="851074"/>
                </a:lnTo>
                <a:lnTo>
                  <a:pt x="1833825" y="830810"/>
                </a:lnTo>
                <a:lnTo>
                  <a:pt x="1827180" y="810547"/>
                </a:lnTo>
                <a:close/>
              </a:path>
              <a:path w="3258184" h="1449069">
                <a:moveTo>
                  <a:pt x="2739385" y="293823"/>
                </a:moveTo>
                <a:lnTo>
                  <a:pt x="2748152" y="334350"/>
                </a:lnTo>
                <a:lnTo>
                  <a:pt x="2751902" y="364746"/>
                </a:lnTo>
                <a:lnTo>
                  <a:pt x="2753631" y="374878"/>
                </a:lnTo>
                <a:lnTo>
                  <a:pt x="2755267" y="385009"/>
                </a:lnTo>
                <a:lnTo>
                  <a:pt x="2756813" y="405273"/>
                </a:lnTo>
                <a:lnTo>
                  <a:pt x="2758272" y="415405"/>
                </a:lnTo>
                <a:lnTo>
                  <a:pt x="2759241" y="425537"/>
                </a:lnTo>
                <a:lnTo>
                  <a:pt x="2759701" y="445800"/>
                </a:lnTo>
                <a:lnTo>
                  <a:pt x="2759652" y="455932"/>
                </a:lnTo>
                <a:lnTo>
                  <a:pt x="2759093" y="466064"/>
                </a:lnTo>
                <a:lnTo>
                  <a:pt x="2758025" y="476196"/>
                </a:lnTo>
                <a:lnTo>
                  <a:pt x="2756446" y="496460"/>
                </a:lnTo>
                <a:lnTo>
                  <a:pt x="2754357" y="506591"/>
                </a:lnTo>
                <a:lnTo>
                  <a:pt x="2751757" y="516723"/>
                </a:lnTo>
                <a:lnTo>
                  <a:pt x="2748646" y="526855"/>
                </a:lnTo>
                <a:lnTo>
                  <a:pt x="2745023" y="536987"/>
                </a:lnTo>
                <a:lnTo>
                  <a:pt x="2898190" y="536987"/>
                </a:lnTo>
                <a:lnTo>
                  <a:pt x="2887591" y="516723"/>
                </a:lnTo>
                <a:lnTo>
                  <a:pt x="2871578" y="486328"/>
                </a:lnTo>
                <a:lnTo>
                  <a:pt x="2855451" y="466064"/>
                </a:lnTo>
                <a:lnTo>
                  <a:pt x="2839210" y="435669"/>
                </a:lnTo>
                <a:lnTo>
                  <a:pt x="2822855" y="415405"/>
                </a:lnTo>
                <a:lnTo>
                  <a:pt x="2806387" y="385009"/>
                </a:lnTo>
                <a:lnTo>
                  <a:pt x="2789805" y="364746"/>
                </a:lnTo>
                <a:lnTo>
                  <a:pt x="2773111" y="334350"/>
                </a:lnTo>
                <a:lnTo>
                  <a:pt x="2739385" y="293823"/>
                </a:lnTo>
                <a:close/>
              </a:path>
              <a:path w="3258184" h="1449069">
                <a:moveTo>
                  <a:pt x="646305" y="364746"/>
                </a:moveTo>
                <a:lnTo>
                  <a:pt x="104666" y="364746"/>
                </a:lnTo>
                <a:lnTo>
                  <a:pt x="84612" y="374878"/>
                </a:lnTo>
                <a:lnTo>
                  <a:pt x="665868" y="374878"/>
                </a:lnTo>
                <a:lnTo>
                  <a:pt x="646305" y="364746"/>
                </a:lnTo>
                <a:close/>
              </a:path>
              <a:path w="3258184" h="1449069">
                <a:moveTo>
                  <a:pt x="589633" y="354614"/>
                </a:moveTo>
                <a:lnTo>
                  <a:pt x="143448" y="354614"/>
                </a:lnTo>
                <a:lnTo>
                  <a:pt x="124279" y="364746"/>
                </a:lnTo>
                <a:lnTo>
                  <a:pt x="608187" y="364746"/>
                </a:lnTo>
                <a:lnTo>
                  <a:pt x="589633" y="354614"/>
                </a:lnTo>
                <a:close/>
              </a:path>
              <a:path w="3258184" h="1449069">
                <a:moveTo>
                  <a:pt x="535983" y="344482"/>
                </a:moveTo>
                <a:lnTo>
                  <a:pt x="198276" y="344482"/>
                </a:lnTo>
                <a:lnTo>
                  <a:pt x="180447" y="354614"/>
                </a:lnTo>
                <a:lnTo>
                  <a:pt x="553530" y="354614"/>
                </a:lnTo>
                <a:lnTo>
                  <a:pt x="535983" y="344482"/>
                </a:lnTo>
                <a:close/>
              </a:path>
              <a:path w="3258184" h="1449069">
                <a:moveTo>
                  <a:pt x="453279" y="334350"/>
                </a:moveTo>
                <a:lnTo>
                  <a:pt x="280642" y="334350"/>
                </a:lnTo>
                <a:lnTo>
                  <a:pt x="265077" y="344482"/>
                </a:lnTo>
                <a:lnTo>
                  <a:pt x="469149" y="344482"/>
                </a:lnTo>
                <a:lnTo>
                  <a:pt x="453279" y="334350"/>
                </a:lnTo>
                <a:close/>
              </a:path>
              <a:path w="3258184" h="1449069">
                <a:moveTo>
                  <a:pt x="2272020" y="91186"/>
                </a:moveTo>
                <a:lnTo>
                  <a:pt x="2287171" y="192504"/>
                </a:lnTo>
                <a:lnTo>
                  <a:pt x="2289102" y="212768"/>
                </a:lnTo>
                <a:lnTo>
                  <a:pt x="2291088" y="222900"/>
                </a:lnTo>
                <a:lnTo>
                  <a:pt x="2293129" y="233032"/>
                </a:lnTo>
                <a:lnTo>
                  <a:pt x="2295225" y="243164"/>
                </a:lnTo>
                <a:lnTo>
                  <a:pt x="2297377" y="263427"/>
                </a:lnTo>
                <a:lnTo>
                  <a:pt x="2299584" y="273559"/>
                </a:lnTo>
                <a:lnTo>
                  <a:pt x="2301846" y="283691"/>
                </a:lnTo>
                <a:lnTo>
                  <a:pt x="2523603" y="283691"/>
                </a:lnTo>
                <a:lnTo>
                  <a:pt x="2514664" y="273559"/>
                </a:lnTo>
                <a:lnTo>
                  <a:pt x="2504985" y="263427"/>
                </a:lnTo>
                <a:lnTo>
                  <a:pt x="2494569" y="263427"/>
                </a:lnTo>
                <a:lnTo>
                  <a:pt x="2483417" y="253295"/>
                </a:lnTo>
                <a:lnTo>
                  <a:pt x="2471529" y="243164"/>
                </a:lnTo>
                <a:lnTo>
                  <a:pt x="2458908" y="233032"/>
                </a:lnTo>
                <a:lnTo>
                  <a:pt x="2445554" y="222900"/>
                </a:lnTo>
                <a:lnTo>
                  <a:pt x="2431469" y="212768"/>
                </a:lnTo>
                <a:lnTo>
                  <a:pt x="2416654" y="192504"/>
                </a:lnTo>
                <a:lnTo>
                  <a:pt x="2401111" y="182373"/>
                </a:lnTo>
                <a:lnTo>
                  <a:pt x="2384840" y="172241"/>
                </a:lnTo>
                <a:lnTo>
                  <a:pt x="2367844" y="162109"/>
                </a:lnTo>
                <a:lnTo>
                  <a:pt x="2350123" y="151977"/>
                </a:lnTo>
                <a:lnTo>
                  <a:pt x="2331679" y="131713"/>
                </a:lnTo>
                <a:lnTo>
                  <a:pt x="2312513" y="121582"/>
                </a:lnTo>
                <a:lnTo>
                  <a:pt x="2292626" y="111450"/>
                </a:lnTo>
                <a:lnTo>
                  <a:pt x="2272020" y="91186"/>
                </a:lnTo>
                <a:close/>
              </a:path>
              <a:path w="3258184" h="1449069">
                <a:moveTo>
                  <a:pt x="744843" y="121582"/>
                </a:moveTo>
                <a:lnTo>
                  <a:pt x="558669" y="121582"/>
                </a:lnTo>
                <a:lnTo>
                  <a:pt x="568231" y="131713"/>
                </a:lnTo>
                <a:lnTo>
                  <a:pt x="577330" y="141845"/>
                </a:lnTo>
                <a:lnTo>
                  <a:pt x="585970" y="162109"/>
                </a:lnTo>
                <a:lnTo>
                  <a:pt x="594154" y="172241"/>
                </a:lnTo>
                <a:lnTo>
                  <a:pt x="601885" y="182373"/>
                </a:lnTo>
                <a:lnTo>
                  <a:pt x="628360" y="222900"/>
                </a:lnTo>
                <a:lnTo>
                  <a:pt x="643640" y="253295"/>
                </a:lnTo>
                <a:lnTo>
                  <a:pt x="1120909" y="253295"/>
                </a:lnTo>
                <a:lnTo>
                  <a:pt x="1104030" y="243164"/>
                </a:lnTo>
                <a:lnTo>
                  <a:pt x="1087524" y="233032"/>
                </a:lnTo>
                <a:lnTo>
                  <a:pt x="1071390" y="222900"/>
                </a:lnTo>
                <a:lnTo>
                  <a:pt x="1055630" y="222900"/>
                </a:lnTo>
                <a:lnTo>
                  <a:pt x="1040242" y="212768"/>
                </a:lnTo>
                <a:lnTo>
                  <a:pt x="1025227" y="202636"/>
                </a:lnTo>
                <a:lnTo>
                  <a:pt x="1010585" y="202636"/>
                </a:lnTo>
                <a:lnTo>
                  <a:pt x="996316" y="192504"/>
                </a:lnTo>
                <a:lnTo>
                  <a:pt x="982421" y="182373"/>
                </a:lnTo>
                <a:lnTo>
                  <a:pt x="968898" y="182373"/>
                </a:lnTo>
                <a:lnTo>
                  <a:pt x="955748" y="172241"/>
                </a:lnTo>
                <a:lnTo>
                  <a:pt x="942971" y="172241"/>
                </a:lnTo>
                <a:lnTo>
                  <a:pt x="930567" y="162109"/>
                </a:lnTo>
                <a:lnTo>
                  <a:pt x="918536" y="162109"/>
                </a:lnTo>
                <a:lnTo>
                  <a:pt x="906879" y="151977"/>
                </a:lnTo>
                <a:lnTo>
                  <a:pt x="884683" y="151977"/>
                </a:lnTo>
                <a:lnTo>
                  <a:pt x="874145" y="141845"/>
                </a:lnTo>
                <a:lnTo>
                  <a:pt x="833510" y="141845"/>
                </a:lnTo>
                <a:lnTo>
                  <a:pt x="822375" y="131713"/>
                </a:lnTo>
                <a:lnTo>
                  <a:pt x="759009" y="131713"/>
                </a:lnTo>
                <a:lnTo>
                  <a:pt x="744843" y="121582"/>
                </a:lnTo>
                <a:close/>
              </a:path>
              <a:path w="3258184" h="1449069">
                <a:moveTo>
                  <a:pt x="1704302" y="0"/>
                </a:moveTo>
                <a:lnTo>
                  <a:pt x="1710834" y="10131"/>
                </a:lnTo>
                <a:lnTo>
                  <a:pt x="1717176" y="20263"/>
                </a:lnTo>
                <a:lnTo>
                  <a:pt x="1723337" y="40527"/>
                </a:lnTo>
                <a:lnTo>
                  <a:pt x="1729328" y="50659"/>
                </a:lnTo>
                <a:lnTo>
                  <a:pt x="1751799" y="91186"/>
                </a:lnTo>
                <a:lnTo>
                  <a:pt x="1766588" y="121582"/>
                </a:lnTo>
                <a:lnTo>
                  <a:pt x="1771044" y="131713"/>
                </a:lnTo>
                <a:lnTo>
                  <a:pt x="1775654" y="141845"/>
                </a:lnTo>
                <a:lnTo>
                  <a:pt x="1780416" y="151977"/>
                </a:lnTo>
                <a:lnTo>
                  <a:pt x="1785332" y="162109"/>
                </a:lnTo>
                <a:lnTo>
                  <a:pt x="1790402" y="172241"/>
                </a:lnTo>
                <a:lnTo>
                  <a:pt x="1795625" y="192504"/>
                </a:lnTo>
                <a:lnTo>
                  <a:pt x="1801003" y="202636"/>
                </a:lnTo>
                <a:lnTo>
                  <a:pt x="1806534" y="212768"/>
                </a:lnTo>
                <a:lnTo>
                  <a:pt x="1812220" y="233032"/>
                </a:lnTo>
                <a:lnTo>
                  <a:pt x="1818061" y="243164"/>
                </a:lnTo>
                <a:lnTo>
                  <a:pt x="2233506" y="243164"/>
                </a:lnTo>
                <a:lnTo>
                  <a:pt x="2217108" y="233032"/>
                </a:lnTo>
                <a:lnTo>
                  <a:pt x="2200986" y="222900"/>
                </a:lnTo>
                <a:lnTo>
                  <a:pt x="2154269" y="192504"/>
                </a:lnTo>
                <a:lnTo>
                  <a:pt x="2110026" y="162109"/>
                </a:lnTo>
                <a:lnTo>
                  <a:pt x="2095828" y="162109"/>
                </a:lnTo>
                <a:lnTo>
                  <a:pt x="2081905" y="151977"/>
                </a:lnTo>
                <a:lnTo>
                  <a:pt x="2068256" y="141845"/>
                </a:lnTo>
                <a:lnTo>
                  <a:pt x="2054882" y="131713"/>
                </a:lnTo>
                <a:lnTo>
                  <a:pt x="2041783" y="131713"/>
                </a:lnTo>
                <a:lnTo>
                  <a:pt x="2028958" y="121582"/>
                </a:lnTo>
                <a:lnTo>
                  <a:pt x="2016408" y="121582"/>
                </a:lnTo>
                <a:lnTo>
                  <a:pt x="2004132" y="111450"/>
                </a:lnTo>
                <a:lnTo>
                  <a:pt x="1991774" y="111450"/>
                </a:lnTo>
                <a:lnTo>
                  <a:pt x="1979127" y="101318"/>
                </a:lnTo>
                <a:lnTo>
                  <a:pt x="1966192" y="91186"/>
                </a:lnTo>
                <a:lnTo>
                  <a:pt x="1952972" y="91186"/>
                </a:lnTo>
                <a:lnTo>
                  <a:pt x="1939469" y="81054"/>
                </a:lnTo>
                <a:lnTo>
                  <a:pt x="1925685" y="81054"/>
                </a:lnTo>
                <a:lnTo>
                  <a:pt x="1911622" y="70922"/>
                </a:lnTo>
                <a:lnTo>
                  <a:pt x="1897281" y="70922"/>
                </a:lnTo>
                <a:lnTo>
                  <a:pt x="1882666" y="60791"/>
                </a:lnTo>
                <a:lnTo>
                  <a:pt x="1867777" y="60791"/>
                </a:lnTo>
                <a:lnTo>
                  <a:pt x="1852617" y="50659"/>
                </a:lnTo>
                <a:lnTo>
                  <a:pt x="1837187" y="50659"/>
                </a:lnTo>
                <a:lnTo>
                  <a:pt x="1821491" y="40527"/>
                </a:lnTo>
                <a:lnTo>
                  <a:pt x="1805529" y="30395"/>
                </a:lnTo>
                <a:lnTo>
                  <a:pt x="1789304" y="30395"/>
                </a:lnTo>
                <a:lnTo>
                  <a:pt x="1772818" y="20263"/>
                </a:lnTo>
                <a:lnTo>
                  <a:pt x="1756073" y="20263"/>
                </a:lnTo>
                <a:lnTo>
                  <a:pt x="1739070" y="10131"/>
                </a:lnTo>
                <a:lnTo>
                  <a:pt x="1721813" y="10131"/>
                </a:lnTo>
                <a:lnTo>
                  <a:pt x="1704302" y="0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53670" y="1463340"/>
            <a:ext cx="11611610" cy="191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7980"/>
              </a:lnSpc>
            </a:pPr>
            <a:r>
              <a:rPr sz="6850" b="1" spc="-5" dirty="0">
                <a:solidFill>
                  <a:srgbClr val="004289"/>
                </a:solidFill>
                <a:latin typeface="Arial"/>
                <a:cs typeface="Arial"/>
              </a:rPr>
              <a:t>Decidiend</a:t>
            </a:r>
            <a:r>
              <a:rPr sz="6850" b="1" dirty="0">
                <a:solidFill>
                  <a:srgbClr val="004289"/>
                </a:solidFill>
                <a:latin typeface="Arial"/>
                <a:cs typeface="Arial"/>
              </a:rPr>
              <a:t>o</a:t>
            </a:r>
            <a:r>
              <a:rPr sz="6850" b="1" spc="25" dirty="0">
                <a:solidFill>
                  <a:srgbClr val="004289"/>
                </a:solidFill>
                <a:latin typeface="Arial"/>
                <a:cs typeface="Arial"/>
              </a:rPr>
              <a:t> </a:t>
            </a:r>
            <a:r>
              <a:rPr sz="6850" b="1" spc="-5" dirty="0">
                <a:solidFill>
                  <a:srgbClr val="004289"/>
                </a:solidFill>
                <a:latin typeface="Arial"/>
                <a:cs typeface="Arial"/>
              </a:rPr>
              <a:t>sobr</a:t>
            </a:r>
            <a:r>
              <a:rPr sz="6850" b="1" dirty="0">
                <a:solidFill>
                  <a:srgbClr val="004289"/>
                </a:solidFill>
                <a:latin typeface="Arial"/>
                <a:cs typeface="Arial"/>
              </a:rPr>
              <a:t>e</a:t>
            </a:r>
            <a:r>
              <a:rPr sz="6850" b="1" spc="10" dirty="0">
                <a:solidFill>
                  <a:srgbClr val="004289"/>
                </a:solidFill>
                <a:latin typeface="Arial"/>
                <a:cs typeface="Arial"/>
              </a:rPr>
              <a:t> </a:t>
            </a:r>
            <a:r>
              <a:rPr sz="6850" b="1" spc="-5" dirty="0">
                <a:solidFill>
                  <a:srgbClr val="004289"/>
                </a:solidFill>
                <a:latin typeface="Arial"/>
                <a:cs typeface="Arial"/>
              </a:rPr>
              <a:t>e</a:t>
            </a:r>
            <a:r>
              <a:rPr sz="6850" b="1" dirty="0">
                <a:solidFill>
                  <a:srgbClr val="004289"/>
                </a:solidFill>
                <a:latin typeface="Arial"/>
                <a:cs typeface="Arial"/>
              </a:rPr>
              <a:t>l</a:t>
            </a:r>
            <a:r>
              <a:rPr sz="6850" b="1" spc="5" dirty="0">
                <a:solidFill>
                  <a:srgbClr val="004289"/>
                </a:solidFill>
                <a:latin typeface="Arial"/>
                <a:cs typeface="Arial"/>
              </a:rPr>
              <a:t> </a:t>
            </a:r>
            <a:r>
              <a:rPr sz="6850" b="1" dirty="0">
                <a:solidFill>
                  <a:srgbClr val="004289"/>
                </a:solidFill>
                <a:latin typeface="Arial"/>
                <a:cs typeface="Arial"/>
              </a:rPr>
              <a:t>uso del </a:t>
            </a:r>
            <a:r>
              <a:rPr sz="6850" b="1" spc="-5" dirty="0">
                <a:solidFill>
                  <a:srgbClr val="004289"/>
                </a:solidFill>
                <a:latin typeface="Arial"/>
                <a:cs typeface="Arial"/>
              </a:rPr>
              <a:t>territori</a:t>
            </a:r>
            <a:r>
              <a:rPr sz="6850" b="1" dirty="0">
                <a:solidFill>
                  <a:srgbClr val="004289"/>
                </a:solidFill>
                <a:latin typeface="Arial"/>
                <a:cs typeface="Arial"/>
              </a:rPr>
              <a:t>o</a:t>
            </a:r>
            <a:r>
              <a:rPr sz="6850" b="1" spc="5" dirty="0">
                <a:solidFill>
                  <a:srgbClr val="004289"/>
                </a:solidFill>
                <a:latin typeface="Arial"/>
                <a:cs typeface="Arial"/>
              </a:rPr>
              <a:t> </a:t>
            </a:r>
            <a:r>
              <a:rPr sz="6850" b="1" dirty="0">
                <a:solidFill>
                  <a:srgbClr val="004289"/>
                </a:solidFill>
                <a:latin typeface="Arial"/>
                <a:cs typeface="Arial"/>
              </a:rPr>
              <a:t>y </a:t>
            </a:r>
            <a:r>
              <a:rPr sz="6850" b="1" spc="-5" dirty="0">
                <a:solidFill>
                  <a:srgbClr val="004289"/>
                </a:solidFill>
                <a:latin typeface="Arial"/>
                <a:cs typeface="Arial"/>
              </a:rPr>
              <a:t>REDD+</a:t>
            </a:r>
            <a:endParaRPr sz="68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068235" y="3854193"/>
            <a:ext cx="10027505" cy="7315634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3833927"/>
            <a:ext cx="10047973" cy="7355714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73780" y="39239"/>
            <a:ext cx="10627995" cy="14286230"/>
          </a:xfrm>
          <a:custGeom>
            <a:avLst/>
            <a:gdLst/>
            <a:ahLst/>
            <a:cxnLst/>
            <a:rect l="l" t="t" r="r" b="b"/>
            <a:pathLst>
              <a:path w="10627994" h="14286230">
                <a:moveTo>
                  <a:pt x="10627532" y="14083255"/>
                </a:moveTo>
                <a:lnTo>
                  <a:pt x="10324319" y="14083255"/>
                </a:lnTo>
                <a:lnTo>
                  <a:pt x="10182730" y="14184573"/>
                </a:lnTo>
                <a:lnTo>
                  <a:pt x="3068728" y="14184573"/>
                </a:lnTo>
                <a:lnTo>
                  <a:pt x="3137303" y="14285891"/>
                </a:lnTo>
                <a:lnTo>
                  <a:pt x="10627532" y="14285891"/>
                </a:lnTo>
                <a:lnTo>
                  <a:pt x="10627532" y="14083255"/>
                </a:lnTo>
                <a:close/>
              </a:path>
              <a:path w="10627994" h="14286230">
                <a:moveTo>
                  <a:pt x="9099595" y="14083255"/>
                </a:moveTo>
                <a:lnTo>
                  <a:pt x="2924685" y="14083255"/>
                </a:lnTo>
                <a:lnTo>
                  <a:pt x="2997855" y="14184573"/>
                </a:lnTo>
                <a:lnTo>
                  <a:pt x="9230162" y="14184573"/>
                </a:lnTo>
                <a:lnTo>
                  <a:pt x="9099595" y="14083255"/>
                </a:lnTo>
                <a:close/>
              </a:path>
              <a:path w="10627994" h="14286230">
                <a:moveTo>
                  <a:pt x="8527271" y="13981936"/>
                </a:moveTo>
                <a:lnTo>
                  <a:pt x="2771453" y="13981936"/>
                </a:lnTo>
                <a:lnTo>
                  <a:pt x="2849218" y="14083255"/>
                </a:lnTo>
                <a:lnTo>
                  <a:pt x="8716177" y="14083255"/>
                </a:lnTo>
                <a:lnTo>
                  <a:pt x="8527271" y="13981936"/>
                </a:lnTo>
                <a:close/>
              </a:path>
              <a:path w="10627994" h="14286230">
                <a:moveTo>
                  <a:pt x="7682280" y="13779300"/>
                </a:moveTo>
                <a:lnTo>
                  <a:pt x="2524375" y="13779300"/>
                </a:lnTo>
                <a:lnTo>
                  <a:pt x="2609032" y="13880618"/>
                </a:lnTo>
                <a:lnTo>
                  <a:pt x="2691391" y="13981936"/>
                </a:lnTo>
                <a:lnTo>
                  <a:pt x="8169366" y="13981936"/>
                </a:lnTo>
                <a:lnTo>
                  <a:pt x="8000368" y="13880618"/>
                </a:lnTo>
                <a:lnTo>
                  <a:pt x="7838006" y="13880618"/>
                </a:lnTo>
                <a:lnTo>
                  <a:pt x="7682280" y="13779300"/>
                </a:lnTo>
                <a:close/>
              </a:path>
              <a:path w="10627994" h="14286230">
                <a:moveTo>
                  <a:pt x="7390736" y="13677981"/>
                </a:moveTo>
                <a:lnTo>
                  <a:pt x="2348169" y="13677981"/>
                </a:lnTo>
                <a:lnTo>
                  <a:pt x="2437421" y="13779300"/>
                </a:lnTo>
                <a:lnTo>
                  <a:pt x="7533190" y="13779300"/>
                </a:lnTo>
                <a:lnTo>
                  <a:pt x="7390736" y="13677981"/>
                </a:lnTo>
                <a:close/>
              </a:path>
              <a:path w="10627994" h="14286230">
                <a:moveTo>
                  <a:pt x="6579361" y="13374026"/>
                </a:moveTo>
                <a:lnTo>
                  <a:pt x="1968190" y="13374026"/>
                </a:lnTo>
                <a:lnTo>
                  <a:pt x="2066631" y="13475344"/>
                </a:lnTo>
                <a:lnTo>
                  <a:pt x="2162774" y="13576663"/>
                </a:lnTo>
                <a:lnTo>
                  <a:pt x="2256620" y="13677981"/>
                </a:lnTo>
                <a:lnTo>
                  <a:pt x="7125735" y="13677981"/>
                </a:lnTo>
                <a:lnTo>
                  <a:pt x="7003189" y="13576663"/>
                </a:lnTo>
                <a:lnTo>
                  <a:pt x="6887278" y="13576663"/>
                </a:lnTo>
                <a:lnTo>
                  <a:pt x="6778003" y="13475344"/>
                </a:lnTo>
                <a:lnTo>
                  <a:pt x="6675364" y="13475344"/>
                </a:lnTo>
                <a:lnTo>
                  <a:pt x="6579361" y="13374026"/>
                </a:lnTo>
                <a:close/>
              </a:path>
              <a:path w="10627994" h="14286230">
                <a:moveTo>
                  <a:pt x="9693174" y="13576663"/>
                </a:moveTo>
                <a:lnTo>
                  <a:pt x="8964484" y="13576663"/>
                </a:lnTo>
                <a:lnTo>
                  <a:pt x="9155217" y="13677981"/>
                </a:lnTo>
                <a:lnTo>
                  <a:pt x="9605575" y="13677981"/>
                </a:lnTo>
                <a:lnTo>
                  <a:pt x="9693174" y="13576663"/>
                </a:lnTo>
                <a:close/>
              </a:path>
              <a:path w="10627994" h="14286230">
                <a:moveTo>
                  <a:pt x="10534563" y="13475344"/>
                </a:moveTo>
                <a:lnTo>
                  <a:pt x="7579163" y="13475344"/>
                </a:lnTo>
                <a:lnTo>
                  <a:pt x="7738664" y="13576663"/>
                </a:lnTo>
                <a:lnTo>
                  <a:pt x="10436368" y="13576663"/>
                </a:lnTo>
                <a:lnTo>
                  <a:pt x="10534563" y="13475344"/>
                </a:lnTo>
                <a:close/>
              </a:path>
              <a:path w="10627994" h="14286230">
                <a:moveTo>
                  <a:pt x="10627532" y="12158205"/>
                </a:moveTo>
                <a:lnTo>
                  <a:pt x="1858818" y="12158205"/>
                </a:lnTo>
                <a:lnTo>
                  <a:pt x="1910786" y="12259524"/>
                </a:lnTo>
                <a:lnTo>
                  <a:pt x="1964233" y="12259524"/>
                </a:lnTo>
                <a:lnTo>
                  <a:pt x="2019157" y="12360842"/>
                </a:lnTo>
                <a:lnTo>
                  <a:pt x="2075560" y="12360842"/>
                </a:lnTo>
                <a:lnTo>
                  <a:pt x="2133440" y="12462161"/>
                </a:lnTo>
                <a:lnTo>
                  <a:pt x="2192799" y="12462161"/>
                </a:lnTo>
                <a:lnTo>
                  <a:pt x="2253636" y="12563479"/>
                </a:lnTo>
                <a:lnTo>
                  <a:pt x="2315950" y="12563479"/>
                </a:lnTo>
                <a:lnTo>
                  <a:pt x="2379743" y="12664797"/>
                </a:lnTo>
                <a:lnTo>
                  <a:pt x="2445013" y="12664797"/>
                </a:lnTo>
                <a:lnTo>
                  <a:pt x="2511761" y="12766116"/>
                </a:lnTo>
                <a:lnTo>
                  <a:pt x="2579986" y="12766116"/>
                </a:lnTo>
                <a:lnTo>
                  <a:pt x="2649690" y="12867434"/>
                </a:lnTo>
                <a:lnTo>
                  <a:pt x="2720871" y="12867434"/>
                </a:lnTo>
                <a:lnTo>
                  <a:pt x="2793529" y="12968752"/>
                </a:lnTo>
                <a:lnTo>
                  <a:pt x="2943278" y="12968752"/>
                </a:lnTo>
                <a:lnTo>
                  <a:pt x="2936655" y="13070071"/>
                </a:lnTo>
                <a:lnTo>
                  <a:pt x="2903188" y="13070071"/>
                </a:lnTo>
                <a:lnTo>
                  <a:pt x="2893079" y="13171389"/>
                </a:lnTo>
                <a:lnTo>
                  <a:pt x="6198881" y="13171389"/>
                </a:lnTo>
                <a:lnTo>
                  <a:pt x="6319339" y="13272708"/>
                </a:lnTo>
                <a:lnTo>
                  <a:pt x="6571970" y="13272708"/>
                </a:lnTo>
                <a:lnTo>
                  <a:pt x="6704141" y="13374026"/>
                </a:lnTo>
                <a:lnTo>
                  <a:pt x="6980198" y="13374026"/>
                </a:lnTo>
                <a:lnTo>
                  <a:pt x="7124083" y="13475344"/>
                </a:lnTo>
                <a:lnTo>
                  <a:pt x="10627532" y="13475344"/>
                </a:lnTo>
                <a:lnTo>
                  <a:pt x="10627532" y="12158205"/>
                </a:lnTo>
                <a:close/>
              </a:path>
              <a:path w="10627994" h="14286230">
                <a:moveTo>
                  <a:pt x="6331166" y="13272708"/>
                </a:moveTo>
                <a:lnTo>
                  <a:pt x="2658627" y="13272708"/>
                </a:lnTo>
                <a:lnTo>
                  <a:pt x="2637245" y="13374026"/>
                </a:lnTo>
                <a:lnTo>
                  <a:pt x="6407262" y="13374026"/>
                </a:lnTo>
                <a:lnTo>
                  <a:pt x="6331166" y="13272708"/>
                </a:lnTo>
                <a:close/>
              </a:path>
              <a:path w="10627994" h="14286230">
                <a:moveTo>
                  <a:pt x="6198881" y="13171389"/>
                </a:moveTo>
                <a:lnTo>
                  <a:pt x="2817784" y="13171389"/>
                </a:lnTo>
                <a:lnTo>
                  <a:pt x="2802795" y="13272708"/>
                </a:lnTo>
                <a:lnTo>
                  <a:pt x="6261706" y="13272708"/>
                </a:lnTo>
                <a:lnTo>
                  <a:pt x="6198881" y="13171389"/>
                </a:lnTo>
                <a:close/>
              </a:path>
              <a:path w="10627994" h="14286230">
                <a:moveTo>
                  <a:pt x="10577477" y="12056887"/>
                </a:moveTo>
                <a:lnTo>
                  <a:pt x="1759317" y="12056887"/>
                </a:lnTo>
                <a:lnTo>
                  <a:pt x="1808328" y="12158205"/>
                </a:lnTo>
                <a:lnTo>
                  <a:pt x="10619283" y="12158205"/>
                </a:lnTo>
                <a:lnTo>
                  <a:pt x="10577477" y="12056887"/>
                </a:lnTo>
                <a:close/>
              </a:path>
              <a:path w="10627994" h="14286230">
                <a:moveTo>
                  <a:pt x="10405854" y="11752932"/>
                </a:moveTo>
                <a:lnTo>
                  <a:pt x="1525450" y="11752932"/>
                </a:lnTo>
                <a:lnTo>
                  <a:pt x="1570762" y="11854250"/>
                </a:lnTo>
                <a:lnTo>
                  <a:pt x="1616921" y="11854250"/>
                </a:lnTo>
                <a:lnTo>
                  <a:pt x="1663928" y="11955569"/>
                </a:lnTo>
                <a:lnTo>
                  <a:pt x="1711784" y="12056887"/>
                </a:lnTo>
                <a:lnTo>
                  <a:pt x="10535231" y="12056887"/>
                </a:lnTo>
                <a:lnTo>
                  <a:pt x="10492545" y="11955569"/>
                </a:lnTo>
                <a:lnTo>
                  <a:pt x="10449419" y="11854250"/>
                </a:lnTo>
                <a:lnTo>
                  <a:pt x="10405854" y="11752932"/>
                </a:lnTo>
                <a:close/>
              </a:path>
              <a:path w="10627994" h="14286230">
                <a:moveTo>
                  <a:pt x="10272516" y="11550295"/>
                </a:moveTo>
                <a:lnTo>
                  <a:pt x="1394595" y="11550295"/>
                </a:lnTo>
                <a:lnTo>
                  <a:pt x="1437367" y="11651614"/>
                </a:lnTo>
                <a:lnTo>
                  <a:pt x="1480985" y="11752932"/>
                </a:lnTo>
                <a:lnTo>
                  <a:pt x="10361848" y="11752932"/>
                </a:lnTo>
                <a:lnTo>
                  <a:pt x="10317402" y="11651614"/>
                </a:lnTo>
                <a:lnTo>
                  <a:pt x="10272516" y="11550295"/>
                </a:lnTo>
                <a:close/>
              </a:path>
              <a:path w="10627994" h="14286230">
                <a:moveTo>
                  <a:pt x="9945982" y="11043703"/>
                </a:moveTo>
                <a:lnTo>
                  <a:pt x="1118836" y="11043703"/>
                </a:lnTo>
                <a:lnTo>
                  <a:pt x="1155700" y="11145022"/>
                </a:lnTo>
                <a:lnTo>
                  <a:pt x="1193407" y="11246340"/>
                </a:lnTo>
                <a:lnTo>
                  <a:pt x="1231957" y="11347658"/>
                </a:lnTo>
                <a:lnTo>
                  <a:pt x="1271350" y="11347658"/>
                </a:lnTo>
                <a:lnTo>
                  <a:pt x="1311587" y="11448977"/>
                </a:lnTo>
                <a:lnTo>
                  <a:pt x="1352669" y="11550295"/>
                </a:lnTo>
                <a:lnTo>
                  <a:pt x="10227190" y="11550295"/>
                </a:lnTo>
                <a:lnTo>
                  <a:pt x="10181423" y="11448977"/>
                </a:lnTo>
                <a:lnTo>
                  <a:pt x="10135216" y="11347658"/>
                </a:lnTo>
                <a:lnTo>
                  <a:pt x="10088568" y="11246340"/>
                </a:lnTo>
                <a:lnTo>
                  <a:pt x="10041480" y="11246340"/>
                </a:lnTo>
                <a:lnTo>
                  <a:pt x="9993951" y="11145022"/>
                </a:lnTo>
                <a:lnTo>
                  <a:pt x="9945982" y="11043703"/>
                </a:lnTo>
                <a:close/>
              </a:path>
              <a:path w="10627994" h="14286230">
                <a:moveTo>
                  <a:pt x="5853510" y="10638430"/>
                </a:moveTo>
                <a:lnTo>
                  <a:pt x="947131" y="10638430"/>
                </a:lnTo>
                <a:lnTo>
                  <a:pt x="979791" y="10739748"/>
                </a:lnTo>
                <a:lnTo>
                  <a:pt x="1013291" y="10841066"/>
                </a:lnTo>
                <a:lnTo>
                  <a:pt x="1047632" y="10942385"/>
                </a:lnTo>
                <a:lnTo>
                  <a:pt x="1082813" y="11043703"/>
                </a:lnTo>
                <a:lnTo>
                  <a:pt x="7060033" y="11043703"/>
                </a:lnTo>
                <a:lnTo>
                  <a:pt x="6959377" y="10942385"/>
                </a:lnTo>
                <a:lnTo>
                  <a:pt x="6612436" y="10942385"/>
                </a:lnTo>
                <a:lnTo>
                  <a:pt x="6448259" y="10841066"/>
                </a:lnTo>
                <a:lnTo>
                  <a:pt x="6290277" y="10841066"/>
                </a:lnTo>
                <a:lnTo>
                  <a:pt x="6138492" y="10739748"/>
                </a:lnTo>
                <a:lnTo>
                  <a:pt x="5992903" y="10739748"/>
                </a:lnTo>
                <a:lnTo>
                  <a:pt x="5853510" y="10638430"/>
                </a:lnTo>
                <a:close/>
              </a:path>
              <a:path w="10627994" h="14286230">
                <a:moveTo>
                  <a:pt x="9749695" y="10739748"/>
                </a:moveTo>
                <a:lnTo>
                  <a:pt x="9571304" y="10841066"/>
                </a:lnTo>
                <a:lnTo>
                  <a:pt x="9397006" y="10841066"/>
                </a:lnTo>
                <a:lnTo>
                  <a:pt x="9226802" y="10942385"/>
                </a:lnTo>
                <a:lnTo>
                  <a:pt x="8740749" y="10942385"/>
                </a:lnTo>
                <a:lnTo>
                  <a:pt x="8586916" y="11043703"/>
                </a:lnTo>
                <a:lnTo>
                  <a:pt x="9897571" y="11043703"/>
                </a:lnTo>
                <a:lnTo>
                  <a:pt x="9848720" y="10942385"/>
                </a:lnTo>
                <a:lnTo>
                  <a:pt x="9799428" y="10841066"/>
                </a:lnTo>
                <a:lnTo>
                  <a:pt x="9749695" y="10739748"/>
                </a:lnTo>
                <a:close/>
              </a:path>
              <a:path w="10627994" h="14286230">
                <a:moveTo>
                  <a:pt x="10627532" y="3343506"/>
                </a:moveTo>
                <a:lnTo>
                  <a:pt x="8774698" y="3343506"/>
                </a:lnTo>
                <a:lnTo>
                  <a:pt x="8809271" y="3444825"/>
                </a:lnTo>
                <a:lnTo>
                  <a:pt x="8838834" y="3444825"/>
                </a:lnTo>
                <a:lnTo>
                  <a:pt x="8869579" y="3546143"/>
                </a:lnTo>
                <a:lnTo>
                  <a:pt x="8899441" y="3647461"/>
                </a:lnTo>
                <a:lnTo>
                  <a:pt x="8928422" y="3748780"/>
                </a:lnTo>
                <a:lnTo>
                  <a:pt x="8956520" y="3850098"/>
                </a:lnTo>
                <a:lnTo>
                  <a:pt x="8983735" y="3850098"/>
                </a:lnTo>
                <a:lnTo>
                  <a:pt x="9010069" y="4052735"/>
                </a:lnTo>
                <a:lnTo>
                  <a:pt x="9035520" y="4154053"/>
                </a:lnTo>
                <a:lnTo>
                  <a:pt x="9060089" y="4255372"/>
                </a:lnTo>
                <a:lnTo>
                  <a:pt x="9083776" y="4356690"/>
                </a:lnTo>
                <a:lnTo>
                  <a:pt x="9106581" y="4458008"/>
                </a:lnTo>
                <a:lnTo>
                  <a:pt x="9128503" y="4559327"/>
                </a:lnTo>
                <a:lnTo>
                  <a:pt x="9149543" y="4761963"/>
                </a:lnTo>
                <a:lnTo>
                  <a:pt x="9169701" y="4863282"/>
                </a:lnTo>
                <a:lnTo>
                  <a:pt x="9188977" y="5065919"/>
                </a:lnTo>
                <a:lnTo>
                  <a:pt x="9207370" y="5167237"/>
                </a:lnTo>
                <a:lnTo>
                  <a:pt x="9224882" y="5369874"/>
                </a:lnTo>
                <a:lnTo>
                  <a:pt x="9241511" y="5572511"/>
                </a:lnTo>
                <a:lnTo>
                  <a:pt x="9257257" y="5673829"/>
                </a:lnTo>
                <a:lnTo>
                  <a:pt x="9265367" y="5775147"/>
                </a:lnTo>
                <a:lnTo>
                  <a:pt x="9270196" y="5876466"/>
                </a:lnTo>
                <a:lnTo>
                  <a:pt x="9271745" y="5977784"/>
                </a:lnTo>
                <a:lnTo>
                  <a:pt x="9270015" y="6079102"/>
                </a:lnTo>
                <a:lnTo>
                  <a:pt x="9265005" y="6180421"/>
                </a:lnTo>
                <a:lnTo>
                  <a:pt x="9256716" y="6281739"/>
                </a:lnTo>
                <a:lnTo>
                  <a:pt x="9245149" y="6484376"/>
                </a:lnTo>
                <a:lnTo>
                  <a:pt x="9230303" y="6585694"/>
                </a:lnTo>
                <a:lnTo>
                  <a:pt x="9212179" y="6687013"/>
                </a:lnTo>
                <a:lnTo>
                  <a:pt x="9190777" y="6788331"/>
                </a:lnTo>
                <a:lnTo>
                  <a:pt x="9166098" y="6889650"/>
                </a:lnTo>
                <a:lnTo>
                  <a:pt x="9138142" y="7092286"/>
                </a:lnTo>
                <a:lnTo>
                  <a:pt x="9106908" y="7193605"/>
                </a:lnTo>
                <a:lnTo>
                  <a:pt x="9072398" y="7294923"/>
                </a:lnTo>
                <a:lnTo>
                  <a:pt x="9034611" y="7497560"/>
                </a:lnTo>
                <a:lnTo>
                  <a:pt x="8993549" y="7598878"/>
                </a:lnTo>
                <a:lnTo>
                  <a:pt x="8949210" y="7801515"/>
                </a:lnTo>
                <a:lnTo>
                  <a:pt x="8901596" y="7902833"/>
                </a:lnTo>
                <a:lnTo>
                  <a:pt x="8850707" y="8105470"/>
                </a:lnTo>
                <a:lnTo>
                  <a:pt x="8796543" y="8206788"/>
                </a:lnTo>
                <a:lnTo>
                  <a:pt x="8899956" y="8409425"/>
                </a:lnTo>
                <a:lnTo>
                  <a:pt x="9002030" y="8510744"/>
                </a:lnTo>
                <a:lnTo>
                  <a:pt x="9102765" y="8612062"/>
                </a:lnTo>
                <a:lnTo>
                  <a:pt x="9202161" y="8814699"/>
                </a:lnTo>
                <a:lnTo>
                  <a:pt x="9300220" y="8916017"/>
                </a:lnTo>
                <a:lnTo>
                  <a:pt x="9396941" y="9017336"/>
                </a:lnTo>
                <a:lnTo>
                  <a:pt x="9492325" y="9118654"/>
                </a:lnTo>
                <a:lnTo>
                  <a:pt x="9586373" y="9321291"/>
                </a:lnTo>
                <a:lnTo>
                  <a:pt x="9679084" y="9422609"/>
                </a:lnTo>
                <a:lnTo>
                  <a:pt x="9770460" y="9523927"/>
                </a:lnTo>
                <a:lnTo>
                  <a:pt x="9860502" y="9625246"/>
                </a:lnTo>
                <a:lnTo>
                  <a:pt x="9949208" y="9827883"/>
                </a:lnTo>
                <a:lnTo>
                  <a:pt x="10036581" y="9929201"/>
                </a:lnTo>
                <a:lnTo>
                  <a:pt x="10122620" y="10030519"/>
                </a:lnTo>
                <a:lnTo>
                  <a:pt x="10207327" y="10131838"/>
                </a:lnTo>
                <a:lnTo>
                  <a:pt x="10290700" y="10334475"/>
                </a:lnTo>
                <a:lnTo>
                  <a:pt x="10372742" y="10435793"/>
                </a:lnTo>
                <a:lnTo>
                  <a:pt x="10453453" y="10537111"/>
                </a:lnTo>
                <a:lnTo>
                  <a:pt x="10532832" y="10638430"/>
                </a:lnTo>
                <a:lnTo>
                  <a:pt x="10610881" y="10739748"/>
                </a:lnTo>
                <a:lnTo>
                  <a:pt x="10627532" y="10739748"/>
                </a:lnTo>
                <a:lnTo>
                  <a:pt x="10627532" y="3343506"/>
                </a:lnTo>
                <a:close/>
              </a:path>
              <a:path w="10627994" h="14286230">
                <a:moveTo>
                  <a:pt x="915310" y="10537111"/>
                </a:moveTo>
                <a:lnTo>
                  <a:pt x="936122" y="10638430"/>
                </a:lnTo>
                <a:lnTo>
                  <a:pt x="947131" y="10638430"/>
                </a:lnTo>
                <a:lnTo>
                  <a:pt x="915310" y="10537111"/>
                </a:lnTo>
                <a:close/>
              </a:path>
              <a:path w="10627994" h="14286230">
                <a:moveTo>
                  <a:pt x="5593312" y="10537111"/>
                </a:moveTo>
                <a:lnTo>
                  <a:pt x="1506570" y="10537111"/>
                </a:lnTo>
                <a:lnTo>
                  <a:pt x="1480999" y="10638430"/>
                </a:lnTo>
                <a:lnTo>
                  <a:pt x="5720313" y="10638430"/>
                </a:lnTo>
                <a:lnTo>
                  <a:pt x="5593312" y="10537111"/>
                </a:lnTo>
                <a:close/>
              </a:path>
              <a:path w="10627994" h="14286230">
                <a:moveTo>
                  <a:pt x="8322963" y="10537111"/>
                </a:moveTo>
                <a:lnTo>
                  <a:pt x="6283262" y="10537111"/>
                </a:lnTo>
                <a:lnTo>
                  <a:pt x="6436137" y="10638430"/>
                </a:lnTo>
                <a:lnTo>
                  <a:pt x="8231837" y="10638430"/>
                </a:lnTo>
                <a:lnTo>
                  <a:pt x="8322963" y="10537111"/>
                </a:lnTo>
                <a:close/>
              </a:path>
              <a:path w="10627994" h="14286230">
                <a:moveTo>
                  <a:pt x="5249488" y="10435793"/>
                </a:moveTo>
                <a:lnTo>
                  <a:pt x="1685249" y="10435793"/>
                </a:lnTo>
                <a:lnTo>
                  <a:pt x="1673680" y="10537111"/>
                </a:lnTo>
                <a:lnTo>
                  <a:pt x="5357900" y="10537111"/>
                </a:lnTo>
                <a:lnTo>
                  <a:pt x="5249488" y="10435793"/>
                </a:lnTo>
                <a:close/>
              </a:path>
              <a:path w="10627994" h="14286230">
                <a:moveTo>
                  <a:pt x="8828874" y="10435793"/>
                </a:moveTo>
                <a:lnTo>
                  <a:pt x="5691834" y="10435793"/>
                </a:lnTo>
                <a:lnTo>
                  <a:pt x="5836681" y="10537111"/>
                </a:lnTo>
                <a:lnTo>
                  <a:pt x="8720986" y="10537111"/>
                </a:lnTo>
                <a:lnTo>
                  <a:pt x="8828874" y="10435793"/>
                </a:lnTo>
                <a:close/>
              </a:path>
              <a:path w="10627994" h="14286230">
                <a:moveTo>
                  <a:pt x="5051255" y="10334475"/>
                </a:moveTo>
                <a:lnTo>
                  <a:pt x="1727083" y="10334475"/>
                </a:lnTo>
                <a:lnTo>
                  <a:pt x="1725299" y="10435793"/>
                </a:lnTo>
                <a:lnTo>
                  <a:pt x="5147273" y="10435793"/>
                </a:lnTo>
                <a:lnTo>
                  <a:pt x="5051255" y="10334475"/>
                </a:lnTo>
                <a:close/>
              </a:path>
              <a:path w="10627994" h="14286230">
                <a:moveTo>
                  <a:pt x="9172657" y="10334475"/>
                </a:moveTo>
                <a:lnTo>
                  <a:pt x="5408160" y="10334475"/>
                </a:lnTo>
                <a:lnTo>
                  <a:pt x="5548994" y="10435793"/>
                </a:lnTo>
                <a:lnTo>
                  <a:pt x="9054709" y="10435793"/>
                </a:lnTo>
                <a:lnTo>
                  <a:pt x="9172657" y="10334475"/>
                </a:lnTo>
                <a:close/>
              </a:path>
              <a:path w="10627994" h="14286230">
                <a:moveTo>
                  <a:pt x="4729147" y="10131838"/>
                </a:moveTo>
                <a:lnTo>
                  <a:pt x="1535948" y="10131838"/>
                </a:lnTo>
                <a:lnTo>
                  <a:pt x="1598115" y="10233156"/>
                </a:lnTo>
                <a:lnTo>
                  <a:pt x="1661827" y="10334475"/>
                </a:lnTo>
                <a:lnTo>
                  <a:pt x="4961433" y="10334475"/>
                </a:lnTo>
                <a:lnTo>
                  <a:pt x="4877807" y="10233156"/>
                </a:lnTo>
                <a:lnTo>
                  <a:pt x="4800379" y="10233156"/>
                </a:lnTo>
                <a:lnTo>
                  <a:pt x="4729147" y="10131838"/>
                </a:lnTo>
                <a:close/>
              </a:path>
              <a:path w="10627994" h="14286230">
                <a:moveTo>
                  <a:pt x="9318034" y="10131838"/>
                </a:moveTo>
                <a:lnTo>
                  <a:pt x="4864883" y="10131838"/>
                </a:lnTo>
                <a:lnTo>
                  <a:pt x="4997694" y="10233156"/>
                </a:lnTo>
                <a:lnTo>
                  <a:pt x="5132511" y="10334475"/>
                </a:lnTo>
                <a:lnTo>
                  <a:pt x="9418617" y="10334475"/>
                </a:lnTo>
                <a:lnTo>
                  <a:pt x="9368543" y="10233156"/>
                </a:lnTo>
                <a:lnTo>
                  <a:pt x="9318034" y="10131838"/>
                </a:lnTo>
                <a:close/>
              </a:path>
              <a:path w="10627994" h="14286230">
                <a:moveTo>
                  <a:pt x="4605275" y="10030519"/>
                </a:moveTo>
                <a:lnTo>
                  <a:pt x="1416241" y="10030519"/>
                </a:lnTo>
                <a:lnTo>
                  <a:pt x="1475323" y="10131838"/>
                </a:lnTo>
                <a:lnTo>
                  <a:pt x="4664112" y="10131838"/>
                </a:lnTo>
                <a:lnTo>
                  <a:pt x="4605275" y="10030519"/>
                </a:lnTo>
                <a:close/>
              </a:path>
              <a:path w="10627994" h="14286230">
                <a:moveTo>
                  <a:pt x="9111638" y="9827883"/>
                </a:moveTo>
                <a:lnTo>
                  <a:pt x="1248245" y="9827883"/>
                </a:lnTo>
                <a:lnTo>
                  <a:pt x="1302702" y="9929201"/>
                </a:lnTo>
                <a:lnTo>
                  <a:pt x="1358701" y="10030519"/>
                </a:lnTo>
                <a:lnTo>
                  <a:pt x="4605275" y="10030519"/>
                </a:lnTo>
                <a:lnTo>
                  <a:pt x="4734076" y="10131838"/>
                </a:lnTo>
                <a:lnTo>
                  <a:pt x="9267089" y="10131838"/>
                </a:lnTo>
                <a:lnTo>
                  <a:pt x="9215708" y="10030519"/>
                </a:lnTo>
                <a:lnTo>
                  <a:pt x="9163891" y="9929201"/>
                </a:lnTo>
                <a:lnTo>
                  <a:pt x="9111638" y="9827883"/>
                </a:lnTo>
                <a:close/>
              </a:path>
              <a:path w="10627994" h="14286230">
                <a:moveTo>
                  <a:pt x="8898254" y="9523927"/>
                </a:moveTo>
                <a:lnTo>
                  <a:pt x="999051" y="9523927"/>
                </a:lnTo>
                <a:lnTo>
                  <a:pt x="1045812" y="9625246"/>
                </a:lnTo>
                <a:lnTo>
                  <a:pt x="1094112" y="9726564"/>
                </a:lnTo>
                <a:lnTo>
                  <a:pt x="1143950" y="9726564"/>
                </a:lnTo>
                <a:lnTo>
                  <a:pt x="1195327" y="9827883"/>
                </a:lnTo>
                <a:lnTo>
                  <a:pt x="9058948" y="9827883"/>
                </a:lnTo>
                <a:lnTo>
                  <a:pt x="9005820" y="9726564"/>
                </a:lnTo>
                <a:lnTo>
                  <a:pt x="8952256" y="9625246"/>
                </a:lnTo>
                <a:lnTo>
                  <a:pt x="8898254" y="9523927"/>
                </a:lnTo>
                <a:close/>
              </a:path>
              <a:path w="10627994" h="14286230">
                <a:moveTo>
                  <a:pt x="8733619" y="9321291"/>
                </a:moveTo>
                <a:lnTo>
                  <a:pt x="827374" y="9321291"/>
                </a:lnTo>
                <a:lnTo>
                  <a:pt x="867989" y="9422609"/>
                </a:lnTo>
                <a:lnTo>
                  <a:pt x="910140" y="9422609"/>
                </a:lnTo>
                <a:lnTo>
                  <a:pt x="953827" y="9523927"/>
                </a:lnTo>
                <a:lnTo>
                  <a:pt x="8843814" y="9523927"/>
                </a:lnTo>
                <a:lnTo>
                  <a:pt x="8788935" y="9422609"/>
                </a:lnTo>
                <a:lnTo>
                  <a:pt x="8733619" y="9321291"/>
                </a:lnTo>
                <a:close/>
              </a:path>
              <a:path w="10627994" h="14286230">
                <a:moveTo>
                  <a:pt x="8507963" y="9017336"/>
                </a:moveTo>
                <a:lnTo>
                  <a:pt x="646872" y="9017336"/>
                </a:lnTo>
                <a:lnTo>
                  <a:pt x="714740" y="9219972"/>
                </a:lnTo>
                <a:lnTo>
                  <a:pt x="750750" y="9219972"/>
                </a:lnTo>
                <a:lnTo>
                  <a:pt x="788295" y="9321291"/>
                </a:lnTo>
                <a:lnTo>
                  <a:pt x="8677864" y="9321291"/>
                </a:lnTo>
                <a:lnTo>
                  <a:pt x="8621670" y="9219972"/>
                </a:lnTo>
                <a:lnTo>
                  <a:pt x="8565036" y="9118654"/>
                </a:lnTo>
                <a:lnTo>
                  <a:pt x="8507963" y="9017336"/>
                </a:lnTo>
                <a:close/>
              </a:path>
              <a:path w="10627994" h="14286230">
                <a:moveTo>
                  <a:pt x="8212900" y="8612062"/>
                </a:moveTo>
                <a:lnTo>
                  <a:pt x="441470" y="8612062"/>
                </a:lnTo>
                <a:lnTo>
                  <a:pt x="544508" y="8916017"/>
                </a:lnTo>
                <a:lnTo>
                  <a:pt x="578704" y="8916017"/>
                </a:lnTo>
                <a:lnTo>
                  <a:pt x="612825" y="9017336"/>
                </a:lnTo>
                <a:lnTo>
                  <a:pt x="8450451" y="9017336"/>
                </a:lnTo>
                <a:lnTo>
                  <a:pt x="8392498" y="8916017"/>
                </a:lnTo>
                <a:lnTo>
                  <a:pt x="8334105" y="8814699"/>
                </a:lnTo>
                <a:lnTo>
                  <a:pt x="8304275" y="8814699"/>
                </a:lnTo>
                <a:lnTo>
                  <a:pt x="8274131" y="8713380"/>
                </a:lnTo>
                <a:lnTo>
                  <a:pt x="8243673" y="8713380"/>
                </a:lnTo>
                <a:lnTo>
                  <a:pt x="8212900" y="8612062"/>
                </a:lnTo>
                <a:close/>
              </a:path>
              <a:path w="10627994" h="14286230">
                <a:moveTo>
                  <a:pt x="84043" y="7497560"/>
                </a:moveTo>
                <a:lnTo>
                  <a:pt x="22573" y="7497560"/>
                </a:lnTo>
                <a:lnTo>
                  <a:pt x="93139" y="7700197"/>
                </a:lnTo>
                <a:lnTo>
                  <a:pt x="198425" y="8004152"/>
                </a:lnTo>
                <a:lnTo>
                  <a:pt x="303036" y="8308107"/>
                </a:lnTo>
                <a:lnTo>
                  <a:pt x="406974" y="8612062"/>
                </a:lnTo>
                <a:lnTo>
                  <a:pt x="8150409" y="8612062"/>
                </a:lnTo>
                <a:lnTo>
                  <a:pt x="8118689" y="8510744"/>
                </a:lnTo>
                <a:lnTo>
                  <a:pt x="8086652" y="8510744"/>
                </a:lnTo>
                <a:lnTo>
                  <a:pt x="8054298" y="8409425"/>
                </a:lnTo>
                <a:lnTo>
                  <a:pt x="8021625" y="8409425"/>
                </a:lnTo>
                <a:lnTo>
                  <a:pt x="7988635" y="8308107"/>
                </a:lnTo>
                <a:lnTo>
                  <a:pt x="7955325" y="8308107"/>
                </a:lnTo>
                <a:lnTo>
                  <a:pt x="7921696" y="8206788"/>
                </a:lnTo>
                <a:lnTo>
                  <a:pt x="7853477" y="8206788"/>
                </a:lnTo>
                <a:lnTo>
                  <a:pt x="7818885" y="8105470"/>
                </a:lnTo>
                <a:lnTo>
                  <a:pt x="7783973" y="8105470"/>
                </a:lnTo>
                <a:lnTo>
                  <a:pt x="7748738" y="8004152"/>
                </a:lnTo>
                <a:lnTo>
                  <a:pt x="6710669" y="8004152"/>
                </a:lnTo>
                <a:lnTo>
                  <a:pt x="6605042" y="7902833"/>
                </a:lnTo>
                <a:lnTo>
                  <a:pt x="6042277" y="7902833"/>
                </a:lnTo>
                <a:lnTo>
                  <a:pt x="5960321" y="7801515"/>
                </a:lnTo>
                <a:lnTo>
                  <a:pt x="5734759" y="7801515"/>
                </a:lnTo>
                <a:lnTo>
                  <a:pt x="5666341" y="7700197"/>
                </a:lnTo>
                <a:lnTo>
                  <a:pt x="597097" y="7700197"/>
                </a:lnTo>
                <a:lnTo>
                  <a:pt x="554106" y="7598878"/>
                </a:lnTo>
                <a:lnTo>
                  <a:pt x="143665" y="7598878"/>
                </a:lnTo>
                <a:lnTo>
                  <a:pt x="84043" y="7497560"/>
                </a:lnTo>
                <a:close/>
              </a:path>
              <a:path w="10627994" h="14286230">
                <a:moveTo>
                  <a:pt x="7677299" y="7902833"/>
                </a:moveTo>
                <a:lnTo>
                  <a:pt x="7415380" y="7902833"/>
                </a:lnTo>
                <a:lnTo>
                  <a:pt x="7289485" y="8004152"/>
                </a:lnTo>
                <a:lnTo>
                  <a:pt x="7713180" y="8004152"/>
                </a:lnTo>
                <a:lnTo>
                  <a:pt x="7677299" y="7902833"/>
                </a:lnTo>
                <a:close/>
              </a:path>
              <a:path w="10627994" h="14286230">
                <a:moveTo>
                  <a:pt x="10479198" y="1215820"/>
                </a:moveTo>
                <a:lnTo>
                  <a:pt x="10480635" y="1317138"/>
                </a:lnTo>
                <a:lnTo>
                  <a:pt x="10483150" y="1317138"/>
                </a:lnTo>
                <a:lnTo>
                  <a:pt x="10484229" y="1418457"/>
                </a:lnTo>
                <a:lnTo>
                  <a:pt x="10485188" y="1418457"/>
                </a:lnTo>
                <a:lnTo>
                  <a:pt x="10486027" y="1519775"/>
                </a:lnTo>
                <a:lnTo>
                  <a:pt x="10487346" y="1519775"/>
                </a:lnTo>
                <a:lnTo>
                  <a:pt x="10487826" y="1621094"/>
                </a:lnTo>
                <a:lnTo>
                  <a:pt x="10488428" y="1621094"/>
                </a:lnTo>
                <a:lnTo>
                  <a:pt x="10488552" y="1722412"/>
                </a:lnTo>
                <a:lnTo>
                  <a:pt x="10488197" y="1823730"/>
                </a:lnTo>
                <a:lnTo>
                  <a:pt x="10487840" y="1823730"/>
                </a:lnTo>
                <a:lnTo>
                  <a:pt x="10487363" y="1925049"/>
                </a:lnTo>
                <a:lnTo>
                  <a:pt x="10485216" y="1925049"/>
                </a:lnTo>
                <a:lnTo>
                  <a:pt x="10484237" y="2026367"/>
                </a:lnTo>
                <a:lnTo>
                  <a:pt x="10481737" y="2026367"/>
                </a:lnTo>
                <a:lnTo>
                  <a:pt x="10480217" y="2127686"/>
                </a:lnTo>
                <a:lnTo>
                  <a:pt x="10478517" y="2127686"/>
                </a:lnTo>
                <a:lnTo>
                  <a:pt x="10476639" y="2229004"/>
                </a:lnTo>
                <a:lnTo>
                  <a:pt x="10472344" y="2229004"/>
                </a:lnTo>
                <a:lnTo>
                  <a:pt x="10469928" y="2330322"/>
                </a:lnTo>
                <a:lnTo>
                  <a:pt x="10467335" y="2330322"/>
                </a:lnTo>
                <a:lnTo>
                  <a:pt x="10464563" y="2431641"/>
                </a:lnTo>
                <a:lnTo>
                  <a:pt x="10461613" y="2431641"/>
                </a:lnTo>
                <a:lnTo>
                  <a:pt x="10458486" y="2532959"/>
                </a:lnTo>
                <a:lnTo>
                  <a:pt x="10451701" y="2532959"/>
                </a:lnTo>
                <a:lnTo>
                  <a:pt x="10448043" y="2634277"/>
                </a:lnTo>
                <a:lnTo>
                  <a:pt x="10444208" y="2634277"/>
                </a:lnTo>
                <a:lnTo>
                  <a:pt x="10440198" y="2735596"/>
                </a:lnTo>
                <a:lnTo>
                  <a:pt x="10436011" y="2735596"/>
                </a:lnTo>
                <a:lnTo>
                  <a:pt x="10431649" y="2836914"/>
                </a:lnTo>
                <a:lnTo>
                  <a:pt x="491253" y="2836914"/>
                </a:lnTo>
                <a:lnTo>
                  <a:pt x="512853" y="2938233"/>
                </a:lnTo>
                <a:lnTo>
                  <a:pt x="534908" y="3039551"/>
                </a:lnTo>
                <a:lnTo>
                  <a:pt x="3506882" y="3039551"/>
                </a:lnTo>
                <a:lnTo>
                  <a:pt x="3714579" y="3242188"/>
                </a:lnTo>
                <a:lnTo>
                  <a:pt x="3797609" y="3364562"/>
                </a:lnTo>
                <a:lnTo>
                  <a:pt x="4550521" y="3951416"/>
                </a:lnTo>
                <a:lnTo>
                  <a:pt x="4807072" y="4255372"/>
                </a:lnTo>
                <a:lnTo>
                  <a:pt x="5566263" y="4863282"/>
                </a:lnTo>
                <a:lnTo>
                  <a:pt x="5815840" y="5167237"/>
                </a:lnTo>
                <a:lnTo>
                  <a:pt x="6309765" y="5572511"/>
                </a:lnTo>
                <a:lnTo>
                  <a:pt x="6554112" y="5876466"/>
                </a:lnTo>
                <a:lnTo>
                  <a:pt x="6796715" y="6079102"/>
                </a:lnTo>
                <a:lnTo>
                  <a:pt x="7037576" y="6383058"/>
                </a:lnTo>
                <a:lnTo>
                  <a:pt x="7276693" y="6585694"/>
                </a:lnTo>
                <a:lnTo>
                  <a:pt x="7514067" y="6889650"/>
                </a:lnTo>
                <a:lnTo>
                  <a:pt x="7983586" y="7294923"/>
                </a:lnTo>
                <a:lnTo>
                  <a:pt x="8215731" y="7598878"/>
                </a:lnTo>
                <a:lnTo>
                  <a:pt x="8446133" y="7801515"/>
                </a:lnTo>
                <a:lnTo>
                  <a:pt x="8486814" y="7700197"/>
                </a:lnTo>
                <a:lnTo>
                  <a:pt x="8525757" y="7598878"/>
                </a:lnTo>
                <a:lnTo>
                  <a:pt x="8562963" y="7497560"/>
                </a:lnTo>
                <a:lnTo>
                  <a:pt x="8598431" y="7497560"/>
                </a:lnTo>
                <a:lnTo>
                  <a:pt x="8632162" y="7396241"/>
                </a:lnTo>
                <a:lnTo>
                  <a:pt x="8664158" y="7294923"/>
                </a:lnTo>
                <a:lnTo>
                  <a:pt x="8694417" y="7193605"/>
                </a:lnTo>
                <a:lnTo>
                  <a:pt x="8722942" y="7092286"/>
                </a:lnTo>
                <a:lnTo>
                  <a:pt x="8749731" y="6990968"/>
                </a:lnTo>
                <a:lnTo>
                  <a:pt x="8774787" y="6889650"/>
                </a:lnTo>
                <a:lnTo>
                  <a:pt x="8798109" y="6889650"/>
                </a:lnTo>
                <a:lnTo>
                  <a:pt x="8819698" y="6788331"/>
                </a:lnTo>
                <a:lnTo>
                  <a:pt x="8839554" y="6687013"/>
                </a:lnTo>
                <a:lnTo>
                  <a:pt x="8857679" y="6585694"/>
                </a:lnTo>
                <a:lnTo>
                  <a:pt x="8874071" y="6585694"/>
                </a:lnTo>
                <a:lnTo>
                  <a:pt x="8888733" y="6484376"/>
                </a:lnTo>
                <a:lnTo>
                  <a:pt x="8901664" y="6383058"/>
                </a:lnTo>
                <a:lnTo>
                  <a:pt x="8912866" y="6383058"/>
                </a:lnTo>
                <a:lnTo>
                  <a:pt x="8922337" y="6281739"/>
                </a:lnTo>
                <a:lnTo>
                  <a:pt x="8930080" y="6180421"/>
                </a:lnTo>
                <a:lnTo>
                  <a:pt x="8949114" y="6079102"/>
                </a:lnTo>
                <a:lnTo>
                  <a:pt x="8965326" y="5876466"/>
                </a:lnTo>
                <a:lnTo>
                  <a:pt x="8978717" y="5775147"/>
                </a:lnTo>
                <a:lnTo>
                  <a:pt x="8989287" y="5572511"/>
                </a:lnTo>
                <a:lnTo>
                  <a:pt x="8997035" y="5471192"/>
                </a:lnTo>
                <a:lnTo>
                  <a:pt x="9001963" y="5268555"/>
                </a:lnTo>
                <a:lnTo>
                  <a:pt x="9004069" y="5167237"/>
                </a:lnTo>
                <a:lnTo>
                  <a:pt x="9003353" y="4964600"/>
                </a:lnTo>
                <a:lnTo>
                  <a:pt x="8999817" y="4863282"/>
                </a:lnTo>
                <a:lnTo>
                  <a:pt x="8993459" y="4761963"/>
                </a:lnTo>
                <a:lnTo>
                  <a:pt x="8984279" y="4559327"/>
                </a:lnTo>
                <a:lnTo>
                  <a:pt x="8972278" y="4458008"/>
                </a:lnTo>
                <a:lnTo>
                  <a:pt x="8957456" y="4255372"/>
                </a:lnTo>
                <a:lnTo>
                  <a:pt x="8939812" y="4154053"/>
                </a:lnTo>
                <a:lnTo>
                  <a:pt x="8919347" y="4052735"/>
                </a:lnTo>
                <a:lnTo>
                  <a:pt x="8896061" y="3850098"/>
                </a:lnTo>
                <a:lnTo>
                  <a:pt x="8869952" y="3748780"/>
                </a:lnTo>
                <a:lnTo>
                  <a:pt x="8841023" y="3647461"/>
                </a:lnTo>
                <a:lnTo>
                  <a:pt x="8809271" y="3444825"/>
                </a:lnTo>
                <a:lnTo>
                  <a:pt x="8807207" y="3444825"/>
                </a:lnTo>
                <a:lnTo>
                  <a:pt x="8774698" y="3343506"/>
                </a:lnTo>
                <a:lnTo>
                  <a:pt x="10627532" y="3343506"/>
                </a:lnTo>
                <a:lnTo>
                  <a:pt x="10627532" y="1418457"/>
                </a:lnTo>
                <a:lnTo>
                  <a:pt x="10556016" y="1317138"/>
                </a:lnTo>
                <a:lnTo>
                  <a:pt x="10479198" y="1215820"/>
                </a:lnTo>
                <a:close/>
              </a:path>
              <a:path w="10627994" h="14286230">
                <a:moveTo>
                  <a:pt x="4834497" y="7294923"/>
                </a:moveTo>
                <a:lnTo>
                  <a:pt x="1353474" y="7294923"/>
                </a:lnTo>
                <a:lnTo>
                  <a:pt x="1400867" y="7396241"/>
                </a:lnTo>
                <a:lnTo>
                  <a:pt x="1449372" y="7497560"/>
                </a:lnTo>
                <a:lnTo>
                  <a:pt x="1498991" y="7598878"/>
                </a:lnTo>
                <a:lnTo>
                  <a:pt x="1549725" y="7700197"/>
                </a:lnTo>
                <a:lnTo>
                  <a:pt x="5546763" y="7700197"/>
                </a:lnTo>
                <a:lnTo>
                  <a:pt x="5431642" y="7598878"/>
                </a:lnTo>
                <a:lnTo>
                  <a:pt x="5320977" y="7598878"/>
                </a:lnTo>
                <a:lnTo>
                  <a:pt x="5214769" y="7497560"/>
                </a:lnTo>
                <a:lnTo>
                  <a:pt x="5113017" y="7497560"/>
                </a:lnTo>
                <a:lnTo>
                  <a:pt x="5015721" y="7396241"/>
                </a:lnTo>
                <a:lnTo>
                  <a:pt x="4922881" y="7396241"/>
                </a:lnTo>
                <a:lnTo>
                  <a:pt x="4834497" y="7294923"/>
                </a:lnTo>
                <a:close/>
              </a:path>
              <a:path w="10627994" h="14286230">
                <a:moveTo>
                  <a:pt x="7304290" y="7497560"/>
                </a:moveTo>
                <a:lnTo>
                  <a:pt x="5906040" y="7497560"/>
                </a:lnTo>
                <a:lnTo>
                  <a:pt x="6023953" y="7598878"/>
                </a:lnTo>
                <a:lnTo>
                  <a:pt x="7227622" y="7598878"/>
                </a:lnTo>
                <a:lnTo>
                  <a:pt x="7304290" y="7497560"/>
                </a:lnTo>
                <a:close/>
              </a:path>
              <a:path w="10627994" h="14286230">
                <a:moveTo>
                  <a:pt x="135408" y="4154053"/>
                </a:moveTo>
                <a:lnTo>
                  <a:pt x="12401" y="4154053"/>
                </a:lnTo>
                <a:lnTo>
                  <a:pt x="57605" y="4255372"/>
                </a:lnTo>
                <a:lnTo>
                  <a:pt x="101912" y="4356690"/>
                </a:lnTo>
                <a:lnTo>
                  <a:pt x="145323" y="4559327"/>
                </a:lnTo>
                <a:lnTo>
                  <a:pt x="187837" y="4660645"/>
                </a:lnTo>
                <a:lnTo>
                  <a:pt x="229454" y="4761963"/>
                </a:lnTo>
                <a:lnTo>
                  <a:pt x="270174" y="4863282"/>
                </a:lnTo>
                <a:lnTo>
                  <a:pt x="309998" y="5065919"/>
                </a:lnTo>
                <a:lnTo>
                  <a:pt x="348925" y="5167237"/>
                </a:lnTo>
                <a:lnTo>
                  <a:pt x="386955" y="5268555"/>
                </a:lnTo>
                <a:lnTo>
                  <a:pt x="424089" y="5369874"/>
                </a:lnTo>
                <a:lnTo>
                  <a:pt x="460326" y="5471192"/>
                </a:lnTo>
                <a:lnTo>
                  <a:pt x="495667" y="5572511"/>
                </a:lnTo>
                <a:lnTo>
                  <a:pt x="530111" y="5673829"/>
                </a:lnTo>
                <a:lnTo>
                  <a:pt x="563659" y="5775147"/>
                </a:lnTo>
                <a:lnTo>
                  <a:pt x="596310" y="5775147"/>
                </a:lnTo>
                <a:lnTo>
                  <a:pt x="628064" y="5876466"/>
                </a:lnTo>
                <a:lnTo>
                  <a:pt x="658922" y="5977784"/>
                </a:lnTo>
                <a:lnTo>
                  <a:pt x="688884" y="6079102"/>
                </a:lnTo>
                <a:lnTo>
                  <a:pt x="717949" y="6079102"/>
                </a:lnTo>
                <a:lnTo>
                  <a:pt x="746118" y="6180421"/>
                </a:lnTo>
                <a:lnTo>
                  <a:pt x="775778" y="6281739"/>
                </a:lnTo>
                <a:lnTo>
                  <a:pt x="806542" y="6281739"/>
                </a:lnTo>
                <a:lnTo>
                  <a:pt x="838411" y="6383058"/>
                </a:lnTo>
                <a:lnTo>
                  <a:pt x="871384" y="6484376"/>
                </a:lnTo>
                <a:lnTo>
                  <a:pt x="905464" y="6484376"/>
                </a:lnTo>
                <a:lnTo>
                  <a:pt x="940649" y="6585694"/>
                </a:lnTo>
                <a:lnTo>
                  <a:pt x="976941" y="6687013"/>
                </a:lnTo>
                <a:lnTo>
                  <a:pt x="4121337" y="6687013"/>
                </a:lnTo>
                <a:lnTo>
                  <a:pt x="4203727" y="6788331"/>
                </a:lnTo>
                <a:lnTo>
                  <a:pt x="4288086" y="6889650"/>
                </a:lnTo>
                <a:lnTo>
                  <a:pt x="4374414" y="6889650"/>
                </a:lnTo>
                <a:lnTo>
                  <a:pt x="4462712" y="6990968"/>
                </a:lnTo>
                <a:lnTo>
                  <a:pt x="4552980" y="6990968"/>
                </a:lnTo>
                <a:lnTo>
                  <a:pt x="4645220" y="7092286"/>
                </a:lnTo>
                <a:lnTo>
                  <a:pt x="4739431" y="7092286"/>
                </a:lnTo>
                <a:lnTo>
                  <a:pt x="4835615" y="7193605"/>
                </a:lnTo>
                <a:lnTo>
                  <a:pt x="4933771" y="7193605"/>
                </a:lnTo>
                <a:lnTo>
                  <a:pt x="5033901" y="7294923"/>
                </a:lnTo>
                <a:lnTo>
                  <a:pt x="5240082" y="7294923"/>
                </a:lnTo>
                <a:lnTo>
                  <a:pt x="5346134" y="7396241"/>
                </a:lnTo>
                <a:lnTo>
                  <a:pt x="5564167" y="7396241"/>
                </a:lnTo>
                <a:lnTo>
                  <a:pt x="5676147" y="7497560"/>
                </a:lnTo>
                <a:lnTo>
                  <a:pt x="7382695" y="7497560"/>
                </a:lnTo>
                <a:lnTo>
                  <a:pt x="7021433" y="7092286"/>
                </a:lnTo>
                <a:lnTo>
                  <a:pt x="6838611" y="6889650"/>
                </a:lnTo>
                <a:lnTo>
                  <a:pt x="6654328" y="6585694"/>
                </a:lnTo>
                <a:lnTo>
                  <a:pt x="6281378" y="6180421"/>
                </a:lnTo>
                <a:lnTo>
                  <a:pt x="6092711" y="5977784"/>
                </a:lnTo>
                <a:lnTo>
                  <a:pt x="5902582" y="5673829"/>
                </a:lnTo>
                <a:lnTo>
                  <a:pt x="5517935" y="5268555"/>
                </a:lnTo>
                <a:lnTo>
                  <a:pt x="5127437" y="4863282"/>
                </a:lnTo>
                <a:lnTo>
                  <a:pt x="4929993" y="4559327"/>
                </a:lnTo>
                <a:lnTo>
                  <a:pt x="4830539" y="4458008"/>
                </a:lnTo>
                <a:lnTo>
                  <a:pt x="726798" y="4458008"/>
                </a:lnTo>
                <a:lnTo>
                  <a:pt x="691809" y="4356690"/>
                </a:lnTo>
                <a:lnTo>
                  <a:pt x="404647" y="4356690"/>
                </a:lnTo>
                <a:lnTo>
                  <a:pt x="371685" y="4255372"/>
                </a:lnTo>
                <a:lnTo>
                  <a:pt x="162282" y="4255372"/>
                </a:lnTo>
                <a:lnTo>
                  <a:pt x="135408" y="4154053"/>
                </a:lnTo>
                <a:close/>
              </a:path>
              <a:path w="10627994" h="14286230">
                <a:moveTo>
                  <a:pt x="4397745" y="6990968"/>
                </a:moveTo>
                <a:lnTo>
                  <a:pt x="1175025" y="6990968"/>
                </a:lnTo>
                <a:lnTo>
                  <a:pt x="1217971" y="7092286"/>
                </a:lnTo>
                <a:lnTo>
                  <a:pt x="1262027" y="7193605"/>
                </a:lnTo>
                <a:lnTo>
                  <a:pt x="1307195" y="7294923"/>
                </a:lnTo>
                <a:lnTo>
                  <a:pt x="4750567" y="7294923"/>
                </a:lnTo>
                <a:lnTo>
                  <a:pt x="4671094" y="7193605"/>
                </a:lnTo>
                <a:lnTo>
                  <a:pt x="4596075" y="7193605"/>
                </a:lnTo>
                <a:lnTo>
                  <a:pt x="4525510" y="7092286"/>
                </a:lnTo>
                <a:lnTo>
                  <a:pt x="4459400" y="7092286"/>
                </a:lnTo>
                <a:lnTo>
                  <a:pt x="4397745" y="6990968"/>
                </a:lnTo>
                <a:close/>
              </a:path>
              <a:path w="10627994" h="14286230">
                <a:moveTo>
                  <a:pt x="4121337" y="6687013"/>
                </a:moveTo>
                <a:lnTo>
                  <a:pt x="1014341" y="6687013"/>
                </a:lnTo>
                <a:lnTo>
                  <a:pt x="1052849" y="6788331"/>
                </a:lnTo>
                <a:lnTo>
                  <a:pt x="1092465" y="6889650"/>
                </a:lnTo>
                <a:lnTo>
                  <a:pt x="1133190" y="6990968"/>
                </a:lnTo>
                <a:lnTo>
                  <a:pt x="4340543" y="6990968"/>
                </a:lnTo>
                <a:lnTo>
                  <a:pt x="4287795" y="6889650"/>
                </a:lnTo>
                <a:lnTo>
                  <a:pt x="4239501" y="6889650"/>
                </a:lnTo>
                <a:lnTo>
                  <a:pt x="4195660" y="6788331"/>
                </a:lnTo>
                <a:lnTo>
                  <a:pt x="4156272" y="6788331"/>
                </a:lnTo>
                <a:lnTo>
                  <a:pt x="4121337" y="6687013"/>
                </a:lnTo>
                <a:close/>
              </a:path>
              <a:path w="10627994" h="14286230">
                <a:moveTo>
                  <a:pt x="3506882" y="3039551"/>
                </a:moveTo>
                <a:lnTo>
                  <a:pt x="557993" y="3039551"/>
                </a:lnTo>
                <a:lnTo>
                  <a:pt x="582110" y="3140869"/>
                </a:lnTo>
                <a:lnTo>
                  <a:pt x="607257" y="3140869"/>
                </a:lnTo>
                <a:lnTo>
                  <a:pt x="633436" y="3242188"/>
                </a:lnTo>
                <a:lnTo>
                  <a:pt x="660647" y="3343506"/>
                </a:lnTo>
                <a:lnTo>
                  <a:pt x="688889" y="3444825"/>
                </a:lnTo>
                <a:lnTo>
                  <a:pt x="718164" y="3444825"/>
                </a:lnTo>
                <a:lnTo>
                  <a:pt x="748471" y="3546143"/>
                </a:lnTo>
                <a:lnTo>
                  <a:pt x="779812" y="3647461"/>
                </a:lnTo>
                <a:lnTo>
                  <a:pt x="812185" y="3647461"/>
                </a:lnTo>
                <a:lnTo>
                  <a:pt x="845592" y="3748780"/>
                </a:lnTo>
                <a:lnTo>
                  <a:pt x="880032" y="3850098"/>
                </a:lnTo>
                <a:lnTo>
                  <a:pt x="915507" y="3951416"/>
                </a:lnTo>
                <a:lnTo>
                  <a:pt x="952016" y="4052735"/>
                </a:lnTo>
                <a:lnTo>
                  <a:pt x="989559" y="4154053"/>
                </a:lnTo>
                <a:lnTo>
                  <a:pt x="1028138" y="4154053"/>
                </a:lnTo>
                <a:lnTo>
                  <a:pt x="1067751" y="4255372"/>
                </a:lnTo>
                <a:lnTo>
                  <a:pt x="1108400" y="4356690"/>
                </a:lnTo>
                <a:lnTo>
                  <a:pt x="1150085" y="4458008"/>
                </a:lnTo>
                <a:lnTo>
                  <a:pt x="4830539" y="4458008"/>
                </a:lnTo>
                <a:lnTo>
                  <a:pt x="4328877" y="3951416"/>
                </a:lnTo>
                <a:lnTo>
                  <a:pt x="3920810" y="3546143"/>
                </a:lnTo>
                <a:lnTo>
                  <a:pt x="3797609" y="3364562"/>
                </a:lnTo>
                <a:lnTo>
                  <a:pt x="3770407" y="3343506"/>
                </a:lnTo>
                <a:lnTo>
                  <a:pt x="3506882" y="3039551"/>
                </a:lnTo>
                <a:close/>
              </a:path>
              <a:path w="10627994" h="14286230">
                <a:moveTo>
                  <a:pt x="8774698" y="3343506"/>
                </a:moveTo>
                <a:lnTo>
                  <a:pt x="8807207" y="3444825"/>
                </a:lnTo>
                <a:lnTo>
                  <a:pt x="8809271" y="3444825"/>
                </a:lnTo>
                <a:lnTo>
                  <a:pt x="8774698" y="3343506"/>
                </a:lnTo>
                <a:close/>
              </a:path>
              <a:path w="10627994" h="14286230">
                <a:moveTo>
                  <a:pt x="3506882" y="3039551"/>
                </a:moveTo>
                <a:lnTo>
                  <a:pt x="3770407" y="3343506"/>
                </a:lnTo>
                <a:lnTo>
                  <a:pt x="3797609" y="3364562"/>
                </a:lnTo>
                <a:lnTo>
                  <a:pt x="3714579" y="3242188"/>
                </a:lnTo>
                <a:lnTo>
                  <a:pt x="3506882" y="3039551"/>
                </a:lnTo>
                <a:close/>
              </a:path>
              <a:path w="10627994" h="14286230">
                <a:moveTo>
                  <a:pt x="6630789" y="810547"/>
                </a:moveTo>
                <a:lnTo>
                  <a:pt x="845108" y="810547"/>
                </a:lnTo>
                <a:lnTo>
                  <a:pt x="870346" y="911865"/>
                </a:lnTo>
                <a:lnTo>
                  <a:pt x="897004" y="1013183"/>
                </a:lnTo>
                <a:lnTo>
                  <a:pt x="925080" y="1114502"/>
                </a:lnTo>
                <a:lnTo>
                  <a:pt x="954575" y="1215820"/>
                </a:lnTo>
                <a:lnTo>
                  <a:pt x="985489" y="1215820"/>
                </a:lnTo>
                <a:lnTo>
                  <a:pt x="1017823" y="1317138"/>
                </a:lnTo>
                <a:lnTo>
                  <a:pt x="1051575" y="1418457"/>
                </a:lnTo>
                <a:lnTo>
                  <a:pt x="1086746" y="1519775"/>
                </a:lnTo>
                <a:lnTo>
                  <a:pt x="1123337" y="1621094"/>
                </a:lnTo>
                <a:lnTo>
                  <a:pt x="87751" y="1621094"/>
                </a:lnTo>
                <a:lnTo>
                  <a:pt x="116154" y="1722412"/>
                </a:lnTo>
                <a:lnTo>
                  <a:pt x="144134" y="1823730"/>
                </a:lnTo>
                <a:lnTo>
                  <a:pt x="171691" y="1925049"/>
                </a:lnTo>
                <a:lnTo>
                  <a:pt x="198823" y="2026367"/>
                </a:lnTo>
                <a:lnTo>
                  <a:pt x="225531" y="2127686"/>
                </a:lnTo>
                <a:lnTo>
                  <a:pt x="251814" y="2229004"/>
                </a:lnTo>
                <a:lnTo>
                  <a:pt x="277673" y="2229004"/>
                </a:lnTo>
                <a:lnTo>
                  <a:pt x="303106" y="2330322"/>
                </a:lnTo>
                <a:lnTo>
                  <a:pt x="328115" y="2431641"/>
                </a:lnTo>
                <a:lnTo>
                  <a:pt x="352698" y="2532959"/>
                </a:lnTo>
                <a:lnTo>
                  <a:pt x="376856" y="2532959"/>
                </a:lnTo>
                <a:lnTo>
                  <a:pt x="400588" y="2634277"/>
                </a:lnTo>
                <a:lnTo>
                  <a:pt x="423894" y="2735596"/>
                </a:lnTo>
                <a:lnTo>
                  <a:pt x="446773" y="2735596"/>
                </a:lnTo>
                <a:lnTo>
                  <a:pt x="469226" y="2836914"/>
                </a:lnTo>
                <a:lnTo>
                  <a:pt x="10431649" y="2836914"/>
                </a:lnTo>
                <a:lnTo>
                  <a:pt x="10346736" y="2735596"/>
                </a:lnTo>
                <a:lnTo>
                  <a:pt x="10262648" y="2634277"/>
                </a:lnTo>
                <a:lnTo>
                  <a:pt x="10179386" y="2532959"/>
                </a:lnTo>
                <a:lnTo>
                  <a:pt x="10096949" y="2431641"/>
                </a:lnTo>
                <a:lnTo>
                  <a:pt x="10015338" y="2330322"/>
                </a:lnTo>
                <a:lnTo>
                  <a:pt x="9934554" y="2229004"/>
                </a:lnTo>
                <a:lnTo>
                  <a:pt x="9854597" y="2127686"/>
                </a:lnTo>
                <a:lnTo>
                  <a:pt x="9775469" y="2026367"/>
                </a:lnTo>
                <a:lnTo>
                  <a:pt x="9697168" y="1925049"/>
                </a:lnTo>
                <a:lnTo>
                  <a:pt x="9619696" y="1823730"/>
                </a:lnTo>
                <a:lnTo>
                  <a:pt x="9543054" y="1722412"/>
                </a:lnTo>
                <a:lnTo>
                  <a:pt x="9467241" y="1722412"/>
                </a:lnTo>
                <a:lnTo>
                  <a:pt x="9392259" y="1621094"/>
                </a:lnTo>
                <a:lnTo>
                  <a:pt x="9318108" y="1519775"/>
                </a:lnTo>
                <a:lnTo>
                  <a:pt x="9244788" y="1418457"/>
                </a:lnTo>
                <a:lnTo>
                  <a:pt x="9172300" y="1418457"/>
                </a:lnTo>
                <a:lnTo>
                  <a:pt x="9100644" y="1317138"/>
                </a:lnTo>
                <a:lnTo>
                  <a:pt x="9029822" y="1317138"/>
                </a:lnTo>
                <a:lnTo>
                  <a:pt x="8959833" y="1215820"/>
                </a:lnTo>
                <a:lnTo>
                  <a:pt x="8890677" y="1114502"/>
                </a:lnTo>
                <a:lnTo>
                  <a:pt x="8820286" y="1114502"/>
                </a:lnTo>
                <a:lnTo>
                  <a:pt x="8746681" y="1013183"/>
                </a:lnTo>
                <a:lnTo>
                  <a:pt x="6758209" y="1013183"/>
                </a:lnTo>
                <a:lnTo>
                  <a:pt x="6693999" y="911865"/>
                </a:lnTo>
                <a:lnTo>
                  <a:pt x="6630789" y="810547"/>
                </a:lnTo>
                <a:close/>
              </a:path>
              <a:path w="10627994" h="14286230">
                <a:moveTo>
                  <a:pt x="92598" y="1418457"/>
                </a:moveTo>
                <a:lnTo>
                  <a:pt x="0" y="1418457"/>
                </a:lnTo>
                <a:lnTo>
                  <a:pt x="29673" y="1519775"/>
                </a:lnTo>
                <a:lnTo>
                  <a:pt x="58923" y="1621094"/>
                </a:lnTo>
                <a:lnTo>
                  <a:pt x="343021" y="1621094"/>
                </a:lnTo>
                <a:lnTo>
                  <a:pt x="312316" y="1519775"/>
                </a:lnTo>
                <a:lnTo>
                  <a:pt x="117544" y="1519775"/>
                </a:lnTo>
                <a:lnTo>
                  <a:pt x="92598" y="1418457"/>
                </a:lnTo>
                <a:close/>
              </a:path>
              <a:path w="10627994" h="14286230">
                <a:moveTo>
                  <a:pt x="8589833" y="911865"/>
                </a:moveTo>
                <a:lnTo>
                  <a:pt x="6813106" y="911865"/>
                </a:lnTo>
                <a:lnTo>
                  <a:pt x="6800464" y="1013183"/>
                </a:lnTo>
                <a:lnTo>
                  <a:pt x="8669864" y="1013183"/>
                </a:lnTo>
                <a:lnTo>
                  <a:pt x="8589833" y="911865"/>
                </a:lnTo>
                <a:close/>
              </a:path>
              <a:path w="10627994" h="14286230">
                <a:moveTo>
                  <a:pt x="8420133" y="810547"/>
                </a:moveTo>
                <a:lnTo>
                  <a:pt x="6865502" y="810547"/>
                </a:lnTo>
                <a:lnTo>
                  <a:pt x="6856463" y="911865"/>
                </a:lnTo>
                <a:lnTo>
                  <a:pt x="8506590" y="911865"/>
                </a:lnTo>
                <a:lnTo>
                  <a:pt x="8420133" y="810547"/>
                </a:lnTo>
                <a:close/>
              </a:path>
              <a:path w="10627994" h="14286230">
                <a:moveTo>
                  <a:pt x="4068256" y="405273"/>
                </a:moveTo>
                <a:lnTo>
                  <a:pt x="723478" y="405273"/>
                </a:lnTo>
                <a:lnTo>
                  <a:pt x="740202" y="506591"/>
                </a:lnTo>
                <a:lnTo>
                  <a:pt x="758345" y="607910"/>
                </a:lnTo>
                <a:lnTo>
                  <a:pt x="777907" y="607910"/>
                </a:lnTo>
                <a:lnTo>
                  <a:pt x="798889" y="709228"/>
                </a:lnTo>
                <a:lnTo>
                  <a:pt x="821289" y="810547"/>
                </a:lnTo>
                <a:lnTo>
                  <a:pt x="6568579" y="810547"/>
                </a:lnTo>
                <a:lnTo>
                  <a:pt x="6507370" y="709228"/>
                </a:lnTo>
                <a:lnTo>
                  <a:pt x="6447161" y="607910"/>
                </a:lnTo>
                <a:lnTo>
                  <a:pt x="6387952" y="506591"/>
                </a:lnTo>
                <a:lnTo>
                  <a:pt x="4161530" y="506591"/>
                </a:lnTo>
                <a:lnTo>
                  <a:pt x="4068256" y="405273"/>
                </a:lnTo>
                <a:close/>
              </a:path>
              <a:path w="10627994" h="14286230">
                <a:moveTo>
                  <a:pt x="8141484" y="607910"/>
                </a:moveTo>
                <a:lnTo>
                  <a:pt x="6908668" y="607910"/>
                </a:lnTo>
                <a:lnTo>
                  <a:pt x="6904653" y="709228"/>
                </a:lnTo>
                <a:lnTo>
                  <a:pt x="6894473" y="709228"/>
                </a:lnTo>
                <a:lnTo>
                  <a:pt x="6888308" y="810547"/>
                </a:lnTo>
                <a:lnTo>
                  <a:pt x="8330463" y="810547"/>
                </a:lnTo>
                <a:lnTo>
                  <a:pt x="8237580" y="709228"/>
                </a:lnTo>
                <a:lnTo>
                  <a:pt x="8141484" y="607910"/>
                </a:lnTo>
                <a:close/>
              </a:path>
              <a:path w="10627994" h="14286230">
                <a:moveTo>
                  <a:pt x="7833917" y="405273"/>
                </a:moveTo>
                <a:lnTo>
                  <a:pt x="6918466" y="405273"/>
                </a:lnTo>
                <a:lnTo>
                  <a:pt x="6918171" y="506591"/>
                </a:lnTo>
                <a:lnTo>
                  <a:pt x="6916419" y="506591"/>
                </a:lnTo>
                <a:lnTo>
                  <a:pt x="6914551" y="607910"/>
                </a:lnTo>
                <a:lnTo>
                  <a:pt x="8042175" y="607910"/>
                </a:lnTo>
                <a:lnTo>
                  <a:pt x="7939653" y="506591"/>
                </a:lnTo>
                <a:lnTo>
                  <a:pt x="7833917" y="405273"/>
                </a:lnTo>
                <a:close/>
              </a:path>
              <a:path w="10627994" h="14286230">
                <a:moveTo>
                  <a:pt x="6329744" y="405273"/>
                </a:moveTo>
                <a:lnTo>
                  <a:pt x="4181657" y="405273"/>
                </a:lnTo>
                <a:lnTo>
                  <a:pt x="4171840" y="506591"/>
                </a:lnTo>
                <a:lnTo>
                  <a:pt x="6387952" y="506591"/>
                </a:lnTo>
                <a:lnTo>
                  <a:pt x="6329744" y="405273"/>
                </a:lnTo>
                <a:close/>
              </a:path>
              <a:path w="10627994" h="14286230">
                <a:moveTo>
                  <a:pt x="3795607" y="202636"/>
                </a:moveTo>
                <a:lnTo>
                  <a:pt x="681820" y="202636"/>
                </a:lnTo>
                <a:lnTo>
                  <a:pt x="694287" y="303955"/>
                </a:lnTo>
                <a:lnTo>
                  <a:pt x="708173" y="405273"/>
                </a:lnTo>
                <a:lnTo>
                  <a:pt x="3976178" y="405273"/>
                </a:lnTo>
                <a:lnTo>
                  <a:pt x="3885294" y="303955"/>
                </a:lnTo>
                <a:lnTo>
                  <a:pt x="3795607" y="202636"/>
                </a:lnTo>
                <a:close/>
              </a:path>
              <a:path w="10627994" h="14286230">
                <a:moveTo>
                  <a:pt x="6161121" y="202636"/>
                </a:moveTo>
                <a:lnTo>
                  <a:pt x="4230236" y="202636"/>
                </a:lnTo>
                <a:lnTo>
                  <a:pt x="4223366" y="303955"/>
                </a:lnTo>
                <a:lnTo>
                  <a:pt x="4208155" y="303955"/>
                </a:lnTo>
                <a:lnTo>
                  <a:pt x="4199814" y="405273"/>
                </a:lnTo>
                <a:lnTo>
                  <a:pt x="6272536" y="405273"/>
                </a:lnTo>
                <a:lnTo>
                  <a:pt x="6216328" y="303955"/>
                </a:lnTo>
                <a:lnTo>
                  <a:pt x="6161121" y="202636"/>
                </a:lnTo>
                <a:close/>
              </a:path>
              <a:path w="10627994" h="14286230">
                <a:moveTo>
                  <a:pt x="7257041" y="0"/>
                </a:moveTo>
                <a:lnTo>
                  <a:pt x="6898512" y="0"/>
                </a:lnTo>
                <a:lnTo>
                  <a:pt x="6901826" y="101318"/>
                </a:lnTo>
                <a:lnTo>
                  <a:pt x="6907556" y="101318"/>
                </a:lnTo>
                <a:lnTo>
                  <a:pt x="6909971" y="202636"/>
                </a:lnTo>
                <a:lnTo>
                  <a:pt x="6913901" y="202636"/>
                </a:lnTo>
                <a:lnTo>
                  <a:pt x="6915415" y="303955"/>
                </a:lnTo>
                <a:lnTo>
                  <a:pt x="6917540" y="303955"/>
                </a:lnTo>
                <a:lnTo>
                  <a:pt x="6918151" y="405273"/>
                </a:lnTo>
                <a:lnTo>
                  <a:pt x="7724969" y="405273"/>
                </a:lnTo>
                <a:lnTo>
                  <a:pt x="7612806" y="303955"/>
                </a:lnTo>
                <a:lnTo>
                  <a:pt x="7497431" y="202636"/>
                </a:lnTo>
                <a:lnTo>
                  <a:pt x="7378842" y="101318"/>
                </a:lnTo>
                <a:lnTo>
                  <a:pt x="7257041" y="0"/>
                </a:lnTo>
                <a:close/>
              </a:path>
              <a:path w="10627994" h="14286230">
                <a:moveTo>
                  <a:pt x="3533715" y="0"/>
                </a:moveTo>
                <a:lnTo>
                  <a:pt x="643779" y="0"/>
                </a:lnTo>
                <a:lnTo>
                  <a:pt x="651049" y="101318"/>
                </a:lnTo>
                <a:lnTo>
                  <a:pt x="661142" y="101318"/>
                </a:lnTo>
                <a:lnTo>
                  <a:pt x="670772" y="202636"/>
                </a:lnTo>
                <a:lnTo>
                  <a:pt x="3707114" y="202636"/>
                </a:lnTo>
                <a:lnTo>
                  <a:pt x="3619817" y="101318"/>
                </a:lnTo>
                <a:lnTo>
                  <a:pt x="3533715" y="0"/>
                </a:lnTo>
                <a:close/>
              </a:path>
              <a:path w="10627994" h="14286230">
                <a:moveTo>
                  <a:pt x="6053708" y="101318"/>
                </a:moveTo>
                <a:lnTo>
                  <a:pt x="4247915" y="101318"/>
                </a:lnTo>
                <a:lnTo>
                  <a:pt x="4242510" y="202636"/>
                </a:lnTo>
                <a:lnTo>
                  <a:pt x="6106914" y="202636"/>
                </a:lnTo>
                <a:lnTo>
                  <a:pt x="6053708" y="101318"/>
                </a:lnTo>
                <a:close/>
              </a:path>
              <a:path w="10627994" h="14286230">
                <a:moveTo>
                  <a:pt x="5962252" y="0"/>
                </a:moveTo>
                <a:lnTo>
                  <a:pt x="4261206" y="0"/>
                </a:lnTo>
                <a:lnTo>
                  <a:pt x="4257262" y="101318"/>
                </a:lnTo>
                <a:lnTo>
                  <a:pt x="6001502" y="101318"/>
                </a:lnTo>
                <a:lnTo>
                  <a:pt x="5962252" y="0"/>
                </a:lnTo>
                <a:close/>
              </a:path>
            </a:pathLst>
          </a:custGeom>
          <a:solidFill>
            <a:srgbClr val="95C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821236"/>
            <a:ext cx="3828047" cy="3503895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667829"/>
            <a:ext cx="579120" cy="2518410"/>
          </a:xfrm>
          <a:custGeom>
            <a:avLst/>
            <a:gdLst/>
            <a:ahLst/>
            <a:cxnLst/>
            <a:rect l="l" t="t" r="r" b="b"/>
            <a:pathLst>
              <a:path w="579120" h="2518409">
                <a:moveTo>
                  <a:pt x="163993" y="0"/>
                </a:moveTo>
                <a:lnTo>
                  <a:pt x="0" y="127293"/>
                </a:lnTo>
                <a:lnTo>
                  <a:pt x="0" y="2518127"/>
                </a:lnTo>
                <a:lnTo>
                  <a:pt x="140234" y="2426706"/>
                </a:lnTo>
                <a:lnTo>
                  <a:pt x="568740" y="1928088"/>
                </a:lnTo>
                <a:lnTo>
                  <a:pt x="573223" y="1744849"/>
                </a:lnTo>
                <a:lnTo>
                  <a:pt x="575414" y="1653619"/>
                </a:lnTo>
                <a:lnTo>
                  <a:pt x="577021" y="1583851"/>
                </a:lnTo>
                <a:lnTo>
                  <a:pt x="578090" y="1532732"/>
                </a:lnTo>
                <a:lnTo>
                  <a:pt x="578711" y="1468056"/>
                </a:lnTo>
                <a:lnTo>
                  <a:pt x="578530" y="1463128"/>
                </a:lnTo>
                <a:lnTo>
                  <a:pt x="578260" y="1460049"/>
                </a:lnTo>
                <a:lnTo>
                  <a:pt x="578068" y="1459187"/>
                </a:lnTo>
                <a:lnTo>
                  <a:pt x="576410" y="1459187"/>
                </a:lnTo>
                <a:lnTo>
                  <a:pt x="575401" y="1456587"/>
                </a:lnTo>
                <a:lnTo>
                  <a:pt x="568152" y="1412516"/>
                </a:lnTo>
                <a:lnTo>
                  <a:pt x="560695" y="1360141"/>
                </a:lnTo>
                <a:lnTo>
                  <a:pt x="551974" y="1296117"/>
                </a:lnTo>
                <a:lnTo>
                  <a:pt x="542705" y="1226229"/>
                </a:lnTo>
                <a:lnTo>
                  <a:pt x="533603" y="1156261"/>
                </a:lnTo>
                <a:lnTo>
                  <a:pt x="525385" y="1091996"/>
                </a:lnTo>
                <a:lnTo>
                  <a:pt x="518765" y="1039217"/>
                </a:lnTo>
                <a:lnTo>
                  <a:pt x="513401" y="994241"/>
                </a:lnTo>
                <a:lnTo>
                  <a:pt x="513187" y="991258"/>
                </a:lnTo>
                <a:lnTo>
                  <a:pt x="512555" y="989292"/>
                </a:lnTo>
                <a:lnTo>
                  <a:pt x="510298" y="982728"/>
                </a:lnTo>
                <a:lnTo>
                  <a:pt x="501626" y="957836"/>
                </a:lnTo>
                <a:lnTo>
                  <a:pt x="396114" y="657505"/>
                </a:lnTo>
                <a:lnTo>
                  <a:pt x="260236" y="605833"/>
                </a:lnTo>
                <a:lnTo>
                  <a:pt x="163993" y="0"/>
                </a:lnTo>
              </a:path>
              <a:path w="579120" h="2518409">
                <a:moveTo>
                  <a:pt x="577477" y="1458031"/>
                </a:moveTo>
                <a:lnTo>
                  <a:pt x="576976" y="1458388"/>
                </a:lnTo>
                <a:lnTo>
                  <a:pt x="576410" y="1459187"/>
                </a:lnTo>
                <a:lnTo>
                  <a:pt x="578068" y="1459187"/>
                </a:lnTo>
                <a:lnTo>
                  <a:pt x="577907" y="1458467"/>
                </a:lnTo>
                <a:lnTo>
                  <a:pt x="577477" y="1458031"/>
                </a:lnTo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910702"/>
            <a:ext cx="2394167" cy="341442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1659" y="13210486"/>
            <a:ext cx="2408555" cy="1115060"/>
          </a:xfrm>
          <a:custGeom>
            <a:avLst/>
            <a:gdLst/>
            <a:ahLst/>
            <a:cxnLst/>
            <a:rect l="l" t="t" r="r" b="b"/>
            <a:pathLst>
              <a:path w="2408555" h="1115059">
                <a:moveTo>
                  <a:pt x="1544349" y="0"/>
                </a:moveTo>
                <a:lnTo>
                  <a:pt x="1238621" y="95948"/>
                </a:lnTo>
                <a:lnTo>
                  <a:pt x="843783" y="186871"/>
                </a:lnTo>
                <a:lnTo>
                  <a:pt x="537447" y="374178"/>
                </a:lnTo>
                <a:lnTo>
                  <a:pt x="244708" y="515619"/>
                </a:lnTo>
                <a:lnTo>
                  <a:pt x="2223" y="1088159"/>
                </a:lnTo>
                <a:lnTo>
                  <a:pt x="0" y="1114645"/>
                </a:lnTo>
                <a:lnTo>
                  <a:pt x="1963326" y="1114645"/>
                </a:lnTo>
                <a:lnTo>
                  <a:pt x="2028094" y="1015392"/>
                </a:lnTo>
                <a:lnTo>
                  <a:pt x="1986391" y="876130"/>
                </a:lnTo>
                <a:lnTo>
                  <a:pt x="2408524" y="431038"/>
                </a:lnTo>
                <a:lnTo>
                  <a:pt x="1912186" y="300915"/>
                </a:lnTo>
                <a:lnTo>
                  <a:pt x="1544349" y="0"/>
                </a:lnTo>
                <a:close/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3931" y="12876279"/>
            <a:ext cx="3260090" cy="1449070"/>
          </a:xfrm>
          <a:custGeom>
            <a:avLst/>
            <a:gdLst/>
            <a:ahLst/>
            <a:cxnLst/>
            <a:rect l="l" t="t" r="r" b="b"/>
            <a:pathLst>
              <a:path w="3260090" h="1449069">
                <a:moveTo>
                  <a:pt x="518729" y="283691"/>
                </a:moveTo>
                <a:lnTo>
                  <a:pt x="501748" y="314086"/>
                </a:lnTo>
                <a:lnTo>
                  <a:pt x="484886" y="334350"/>
                </a:lnTo>
                <a:lnTo>
                  <a:pt x="468142" y="364746"/>
                </a:lnTo>
                <a:lnTo>
                  <a:pt x="451517" y="385009"/>
                </a:lnTo>
                <a:lnTo>
                  <a:pt x="435010" y="415405"/>
                </a:lnTo>
                <a:lnTo>
                  <a:pt x="418621" y="435669"/>
                </a:lnTo>
                <a:lnTo>
                  <a:pt x="402350" y="466064"/>
                </a:lnTo>
                <a:lnTo>
                  <a:pt x="386198" y="486328"/>
                </a:lnTo>
                <a:lnTo>
                  <a:pt x="370163" y="516723"/>
                </a:lnTo>
                <a:lnTo>
                  <a:pt x="354247" y="547119"/>
                </a:lnTo>
                <a:lnTo>
                  <a:pt x="338449" y="567382"/>
                </a:lnTo>
                <a:lnTo>
                  <a:pt x="322770" y="597778"/>
                </a:lnTo>
                <a:lnTo>
                  <a:pt x="307208" y="628173"/>
                </a:lnTo>
                <a:lnTo>
                  <a:pt x="291764" y="658569"/>
                </a:lnTo>
                <a:lnTo>
                  <a:pt x="276439" y="688965"/>
                </a:lnTo>
                <a:lnTo>
                  <a:pt x="261232" y="709228"/>
                </a:lnTo>
                <a:lnTo>
                  <a:pt x="231171" y="770019"/>
                </a:lnTo>
                <a:lnTo>
                  <a:pt x="201582" y="830810"/>
                </a:lnTo>
                <a:lnTo>
                  <a:pt x="173320" y="891601"/>
                </a:lnTo>
                <a:lnTo>
                  <a:pt x="147114" y="952392"/>
                </a:lnTo>
                <a:lnTo>
                  <a:pt x="122965" y="1013183"/>
                </a:lnTo>
                <a:lnTo>
                  <a:pt x="100873" y="1063843"/>
                </a:lnTo>
                <a:lnTo>
                  <a:pt x="80840" y="1124634"/>
                </a:lnTo>
                <a:lnTo>
                  <a:pt x="62866" y="1175293"/>
                </a:lnTo>
                <a:lnTo>
                  <a:pt x="46953" y="1225952"/>
                </a:lnTo>
                <a:lnTo>
                  <a:pt x="33102" y="1276611"/>
                </a:lnTo>
                <a:lnTo>
                  <a:pt x="21313" y="1327270"/>
                </a:lnTo>
                <a:lnTo>
                  <a:pt x="11588" y="1377930"/>
                </a:lnTo>
                <a:lnTo>
                  <a:pt x="3928" y="1418457"/>
                </a:lnTo>
                <a:lnTo>
                  <a:pt x="0" y="1448852"/>
                </a:lnTo>
                <a:lnTo>
                  <a:pt x="259874" y="1448852"/>
                </a:lnTo>
                <a:lnTo>
                  <a:pt x="263715" y="1428589"/>
                </a:lnTo>
                <a:lnTo>
                  <a:pt x="267869" y="1408325"/>
                </a:lnTo>
                <a:lnTo>
                  <a:pt x="277118" y="1367798"/>
                </a:lnTo>
                <a:lnTo>
                  <a:pt x="287622" y="1327270"/>
                </a:lnTo>
                <a:lnTo>
                  <a:pt x="298029" y="1296875"/>
                </a:lnTo>
                <a:lnTo>
                  <a:pt x="308380" y="1266479"/>
                </a:lnTo>
                <a:lnTo>
                  <a:pt x="318674" y="1225952"/>
                </a:lnTo>
                <a:lnTo>
                  <a:pt x="328912" y="1195556"/>
                </a:lnTo>
                <a:lnTo>
                  <a:pt x="339092" y="1175293"/>
                </a:lnTo>
                <a:lnTo>
                  <a:pt x="349215" y="1144897"/>
                </a:lnTo>
                <a:lnTo>
                  <a:pt x="359280" y="1114502"/>
                </a:lnTo>
                <a:lnTo>
                  <a:pt x="369289" y="1094238"/>
                </a:lnTo>
                <a:lnTo>
                  <a:pt x="379241" y="1073974"/>
                </a:lnTo>
                <a:lnTo>
                  <a:pt x="389135" y="1043579"/>
                </a:lnTo>
                <a:lnTo>
                  <a:pt x="398972" y="1023315"/>
                </a:lnTo>
                <a:lnTo>
                  <a:pt x="408752" y="1003051"/>
                </a:lnTo>
                <a:lnTo>
                  <a:pt x="418474" y="992920"/>
                </a:lnTo>
                <a:lnTo>
                  <a:pt x="428139" y="972656"/>
                </a:lnTo>
                <a:lnTo>
                  <a:pt x="437746" y="952392"/>
                </a:lnTo>
                <a:lnTo>
                  <a:pt x="447296" y="942260"/>
                </a:lnTo>
                <a:lnTo>
                  <a:pt x="456788" y="921997"/>
                </a:lnTo>
                <a:lnTo>
                  <a:pt x="475600" y="901733"/>
                </a:lnTo>
                <a:lnTo>
                  <a:pt x="484919" y="891601"/>
                </a:lnTo>
                <a:lnTo>
                  <a:pt x="867516" y="891601"/>
                </a:lnTo>
                <a:lnTo>
                  <a:pt x="882610" y="861206"/>
                </a:lnTo>
                <a:lnTo>
                  <a:pt x="897416" y="840942"/>
                </a:lnTo>
                <a:lnTo>
                  <a:pt x="911935" y="810547"/>
                </a:lnTo>
                <a:lnTo>
                  <a:pt x="926166" y="790283"/>
                </a:lnTo>
                <a:lnTo>
                  <a:pt x="940110" y="770019"/>
                </a:lnTo>
                <a:lnTo>
                  <a:pt x="953766" y="749756"/>
                </a:lnTo>
                <a:lnTo>
                  <a:pt x="967134" y="729492"/>
                </a:lnTo>
                <a:lnTo>
                  <a:pt x="980214" y="709228"/>
                </a:lnTo>
                <a:lnTo>
                  <a:pt x="993007" y="699096"/>
                </a:lnTo>
                <a:lnTo>
                  <a:pt x="1005511" y="678833"/>
                </a:lnTo>
                <a:lnTo>
                  <a:pt x="1017728" y="658569"/>
                </a:lnTo>
                <a:lnTo>
                  <a:pt x="1029656" y="648437"/>
                </a:lnTo>
                <a:lnTo>
                  <a:pt x="1041297" y="638305"/>
                </a:lnTo>
                <a:lnTo>
                  <a:pt x="1052650" y="628173"/>
                </a:lnTo>
                <a:lnTo>
                  <a:pt x="1063714" y="618042"/>
                </a:lnTo>
                <a:lnTo>
                  <a:pt x="1074490" y="607910"/>
                </a:lnTo>
                <a:lnTo>
                  <a:pt x="1506727" y="607910"/>
                </a:lnTo>
                <a:lnTo>
                  <a:pt x="1513524" y="597778"/>
                </a:lnTo>
                <a:lnTo>
                  <a:pt x="1526802" y="577514"/>
                </a:lnTo>
                <a:lnTo>
                  <a:pt x="1539765" y="557251"/>
                </a:lnTo>
                <a:lnTo>
                  <a:pt x="1552413" y="547119"/>
                </a:lnTo>
                <a:lnTo>
                  <a:pt x="1558580" y="536987"/>
                </a:lnTo>
                <a:lnTo>
                  <a:pt x="511886" y="536987"/>
                </a:lnTo>
                <a:lnTo>
                  <a:pt x="508596" y="526855"/>
                </a:lnTo>
                <a:lnTo>
                  <a:pt x="505753" y="516723"/>
                </a:lnTo>
                <a:lnTo>
                  <a:pt x="503362" y="506591"/>
                </a:lnTo>
                <a:lnTo>
                  <a:pt x="501427" y="496460"/>
                </a:lnTo>
                <a:lnTo>
                  <a:pt x="499951" y="476196"/>
                </a:lnTo>
                <a:lnTo>
                  <a:pt x="498939" y="466064"/>
                </a:lnTo>
                <a:lnTo>
                  <a:pt x="498394" y="455932"/>
                </a:lnTo>
                <a:lnTo>
                  <a:pt x="498320" y="445800"/>
                </a:lnTo>
                <a:lnTo>
                  <a:pt x="498722" y="425537"/>
                </a:lnTo>
                <a:lnTo>
                  <a:pt x="499603" y="415405"/>
                </a:lnTo>
                <a:lnTo>
                  <a:pt x="500966" y="405273"/>
                </a:lnTo>
                <a:lnTo>
                  <a:pt x="502424" y="385009"/>
                </a:lnTo>
                <a:lnTo>
                  <a:pt x="504011" y="374878"/>
                </a:lnTo>
                <a:lnTo>
                  <a:pt x="505727" y="364746"/>
                </a:lnTo>
                <a:lnTo>
                  <a:pt x="507572" y="344482"/>
                </a:lnTo>
                <a:lnTo>
                  <a:pt x="509546" y="334350"/>
                </a:lnTo>
                <a:lnTo>
                  <a:pt x="511648" y="324218"/>
                </a:lnTo>
                <a:lnTo>
                  <a:pt x="513879" y="314086"/>
                </a:lnTo>
                <a:lnTo>
                  <a:pt x="516240" y="303955"/>
                </a:lnTo>
                <a:lnTo>
                  <a:pt x="518729" y="283691"/>
                </a:lnTo>
                <a:close/>
              </a:path>
              <a:path w="3260090" h="1449069">
                <a:moveTo>
                  <a:pt x="867516" y="891601"/>
                </a:moveTo>
                <a:lnTo>
                  <a:pt x="484919" y="891601"/>
                </a:lnTo>
                <a:lnTo>
                  <a:pt x="471254" y="921997"/>
                </a:lnTo>
                <a:lnTo>
                  <a:pt x="458153" y="942260"/>
                </a:lnTo>
                <a:lnTo>
                  <a:pt x="445617" y="972656"/>
                </a:lnTo>
                <a:lnTo>
                  <a:pt x="433645" y="992920"/>
                </a:lnTo>
                <a:lnTo>
                  <a:pt x="422238" y="1023315"/>
                </a:lnTo>
                <a:lnTo>
                  <a:pt x="411394" y="1053711"/>
                </a:lnTo>
                <a:lnTo>
                  <a:pt x="401116" y="1073974"/>
                </a:lnTo>
                <a:lnTo>
                  <a:pt x="391401" y="1104370"/>
                </a:lnTo>
                <a:lnTo>
                  <a:pt x="382251" y="1124634"/>
                </a:lnTo>
                <a:lnTo>
                  <a:pt x="373665" y="1155029"/>
                </a:lnTo>
                <a:lnTo>
                  <a:pt x="365643" y="1185425"/>
                </a:lnTo>
                <a:lnTo>
                  <a:pt x="358186" y="1205688"/>
                </a:lnTo>
                <a:lnTo>
                  <a:pt x="351294" y="1236084"/>
                </a:lnTo>
                <a:lnTo>
                  <a:pt x="344965" y="1256347"/>
                </a:lnTo>
                <a:lnTo>
                  <a:pt x="339201" y="1286743"/>
                </a:lnTo>
                <a:lnTo>
                  <a:pt x="334002" y="1307007"/>
                </a:lnTo>
                <a:lnTo>
                  <a:pt x="329367" y="1337402"/>
                </a:lnTo>
                <a:lnTo>
                  <a:pt x="325296" y="1367798"/>
                </a:lnTo>
                <a:lnTo>
                  <a:pt x="321790" y="1388061"/>
                </a:lnTo>
                <a:lnTo>
                  <a:pt x="318848" y="1418457"/>
                </a:lnTo>
                <a:lnTo>
                  <a:pt x="315383" y="1448852"/>
                </a:lnTo>
                <a:lnTo>
                  <a:pt x="707070" y="1448852"/>
                </a:lnTo>
                <a:lnTo>
                  <a:pt x="708593" y="1428589"/>
                </a:lnTo>
                <a:lnTo>
                  <a:pt x="711015" y="1398193"/>
                </a:lnTo>
                <a:lnTo>
                  <a:pt x="713777" y="1367798"/>
                </a:lnTo>
                <a:lnTo>
                  <a:pt x="716879" y="1347534"/>
                </a:lnTo>
                <a:lnTo>
                  <a:pt x="720322" y="1317138"/>
                </a:lnTo>
                <a:lnTo>
                  <a:pt x="724105" y="1286743"/>
                </a:lnTo>
                <a:lnTo>
                  <a:pt x="728228" y="1266479"/>
                </a:lnTo>
                <a:lnTo>
                  <a:pt x="732691" y="1236084"/>
                </a:lnTo>
                <a:lnTo>
                  <a:pt x="737495" y="1215820"/>
                </a:lnTo>
                <a:lnTo>
                  <a:pt x="742640" y="1185425"/>
                </a:lnTo>
                <a:lnTo>
                  <a:pt x="748125" y="1165161"/>
                </a:lnTo>
                <a:lnTo>
                  <a:pt x="760116" y="1124634"/>
                </a:lnTo>
                <a:lnTo>
                  <a:pt x="773470" y="1084106"/>
                </a:lnTo>
                <a:lnTo>
                  <a:pt x="788186" y="1043579"/>
                </a:lnTo>
                <a:lnTo>
                  <a:pt x="804264" y="1003051"/>
                </a:lnTo>
                <a:lnTo>
                  <a:pt x="820508" y="972656"/>
                </a:lnTo>
                <a:lnTo>
                  <a:pt x="836465" y="942260"/>
                </a:lnTo>
                <a:lnTo>
                  <a:pt x="852134" y="921997"/>
                </a:lnTo>
                <a:lnTo>
                  <a:pt x="867516" y="891601"/>
                </a:lnTo>
                <a:close/>
              </a:path>
              <a:path w="3260090" h="1449069">
                <a:moveTo>
                  <a:pt x="1731309" y="1347534"/>
                </a:moveTo>
                <a:lnTo>
                  <a:pt x="1222506" y="1347534"/>
                </a:lnTo>
                <a:lnTo>
                  <a:pt x="1193918" y="1367798"/>
                </a:lnTo>
                <a:lnTo>
                  <a:pt x="1179744" y="1367798"/>
                </a:lnTo>
                <a:lnTo>
                  <a:pt x="1137699" y="1398193"/>
                </a:lnTo>
                <a:lnTo>
                  <a:pt x="1123843" y="1398193"/>
                </a:lnTo>
                <a:lnTo>
                  <a:pt x="1096371" y="1418457"/>
                </a:lnTo>
                <a:lnTo>
                  <a:pt x="1082753" y="1418457"/>
                </a:lnTo>
                <a:lnTo>
                  <a:pt x="1055757" y="1438721"/>
                </a:lnTo>
                <a:lnTo>
                  <a:pt x="1042378" y="1438721"/>
                </a:lnTo>
                <a:lnTo>
                  <a:pt x="1029078" y="1448852"/>
                </a:lnTo>
                <a:lnTo>
                  <a:pt x="2715008" y="1448852"/>
                </a:lnTo>
                <a:lnTo>
                  <a:pt x="2726952" y="1438721"/>
                </a:lnTo>
                <a:lnTo>
                  <a:pt x="2739323" y="1428589"/>
                </a:lnTo>
                <a:lnTo>
                  <a:pt x="2752120" y="1408325"/>
                </a:lnTo>
                <a:lnTo>
                  <a:pt x="2765342" y="1398193"/>
                </a:lnTo>
                <a:lnTo>
                  <a:pt x="2778986" y="1388061"/>
                </a:lnTo>
                <a:lnTo>
                  <a:pt x="2793050" y="1367798"/>
                </a:lnTo>
                <a:lnTo>
                  <a:pt x="2807534" y="1357666"/>
                </a:lnTo>
                <a:lnTo>
                  <a:pt x="1745126" y="1357666"/>
                </a:lnTo>
                <a:lnTo>
                  <a:pt x="1731309" y="1347534"/>
                </a:lnTo>
                <a:close/>
              </a:path>
              <a:path w="3260090" h="1449069">
                <a:moveTo>
                  <a:pt x="1506727" y="607910"/>
                </a:moveTo>
                <a:lnTo>
                  <a:pt x="1074490" y="607910"/>
                </a:lnTo>
                <a:lnTo>
                  <a:pt x="1058148" y="628173"/>
                </a:lnTo>
                <a:lnTo>
                  <a:pt x="1042222" y="648437"/>
                </a:lnTo>
                <a:lnTo>
                  <a:pt x="1026713" y="668701"/>
                </a:lnTo>
                <a:lnTo>
                  <a:pt x="1011619" y="699096"/>
                </a:lnTo>
                <a:lnTo>
                  <a:pt x="996942" y="719360"/>
                </a:lnTo>
                <a:lnTo>
                  <a:pt x="982681" y="739624"/>
                </a:lnTo>
                <a:lnTo>
                  <a:pt x="968836" y="770019"/>
                </a:lnTo>
                <a:lnTo>
                  <a:pt x="955408" y="790283"/>
                </a:lnTo>
                <a:lnTo>
                  <a:pt x="942395" y="820678"/>
                </a:lnTo>
                <a:lnTo>
                  <a:pt x="929799" y="840942"/>
                </a:lnTo>
                <a:lnTo>
                  <a:pt x="917619" y="871338"/>
                </a:lnTo>
                <a:lnTo>
                  <a:pt x="894508" y="921997"/>
                </a:lnTo>
                <a:lnTo>
                  <a:pt x="873061" y="982788"/>
                </a:lnTo>
                <a:lnTo>
                  <a:pt x="862962" y="1013183"/>
                </a:lnTo>
                <a:lnTo>
                  <a:pt x="853279" y="1033447"/>
                </a:lnTo>
                <a:lnTo>
                  <a:pt x="844012" y="1063843"/>
                </a:lnTo>
                <a:lnTo>
                  <a:pt x="835161" y="1094238"/>
                </a:lnTo>
                <a:lnTo>
                  <a:pt x="826727" y="1124634"/>
                </a:lnTo>
                <a:lnTo>
                  <a:pt x="823671" y="1144897"/>
                </a:lnTo>
                <a:lnTo>
                  <a:pt x="820788" y="1155029"/>
                </a:lnTo>
                <a:lnTo>
                  <a:pt x="818078" y="1165161"/>
                </a:lnTo>
                <a:lnTo>
                  <a:pt x="815539" y="1175293"/>
                </a:lnTo>
                <a:lnTo>
                  <a:pt x="813173" y="1195556"/>
                </a:lnTo>
                <a:lnTo>
                  <a:pt x="810978" y="1205688"/>
                </a:lnTo>
                <a:lnTo>
                  <a:pt x="808956" y="1215820"/>
                </a:lnTo>
                <a:lnTo>
                  <a:pt x="807105" y="1236084"/>
                </a:lnTo>
                <a:lnTo>
                  <a:pt x="805427" y="1246216"/>
                </a:lnTo>
                <a:lnTo>
                  <a:pt x="803920" y="1266479"/>
                </a:lnTo>
                <a:lnTo>
                  <a:pt x="802585" y="1276611"/>
                </a:lnTo>
                <a:lnTo>
                  <a:pt x="801421" y="1296875"/>
                </a:lnTo>
                <a:lnTo>
                  <a:pt x="800429" y="1317138"/>
                </a:lnTo>
                <a:lnTo>
                  <a:pt x="799609" y="1327270"/>
                </a:lnTo>
                <a:lnTo>
                  <a:pt x="798960" y="1347534"/>
                </a:lnTo>
                <a:lnTo>
                  <a:pt x="798483" y="1367798"/>
                </a:lnTo>
                <a:lnTo>
                  <a:pt x="798177" y="1377930"/>
                </a:lnTo>
                <a:lnTo>
                  <a:pt x="798079" y="1418457"/>
                </a:lnTo>
                <a:lnTo>
                  <a:pt x="798286" y="1438721"/>
                </a:lnTo>
                <a:lnTo>
                  <a:pt x="819489" y="1428589"/>
                </a:lnTo>
                <a:lnTo>
                  <a:pt x="840942" y="1408325"/>
                </a:lnTo>
                <a:lnTo>
                  <a:pt x="906815" y="1377930"/>
                </a:lnTo>
                <a:lnTo>
                  <a:pt x="929277" y="1367798"/>
                </a:lnTo>
                <a:lnTo>
                  <a:pt x="951991" y="1347534"/>
                </a:lnTo>
                <a:lnTo>
                  <a:pt x="1021645" y="1317138"/>
                </a:lnTo>
                <a:lnTo>
                  <a:pt x="1045368" y="1296875"/>
                </a:lnTo>
                <a:lnTo>
                  <a:pt x="1142786" y="1256347"/>
                </a:lnTo>
                <a:lnTo>
                  <a:pt x="1167773" y="1236084"/>
                </a:lnTo>
                <a:lnTo>
                  <a:pt x="1270248" y="1195556"/>
                </a:lnTo>
                <a:lnTo>
                  <a:pt x="1274122" y="1165161"/>
                </a:lnTo>
                <a:lnTo>
                  <a:pt x="1278250" y="1134765"/>
                </a:lnTo>
                <a:lnTo>
                  <a:pt x="1282632" y="1114502"/>
                </a:lnTo>
                <a:lnTo>
                  <a:pt x="1287267" y="1084106"/>
                </a:lnTo>
                <a:lnTo>
                  <a:pt x="1292156" y="1063843"/>
                </a:lnTo>
                <a:lnTo>
                  <a:pt x="1297299" y="1033447"/>
                </a:lnTo>
                <a:lnTo>
                  <a:pt x="1302695" y="1013183"/>
                </a:lnTo>
                <a:lnTo>
                  <a:pt x="1308346" y="992920"/>
                </a:lnTo>
                <a:lnTo>
                  <a:pt x="1314250" y="962524"/>
                </a:lnTo>
                <a:lnTo>
                  <a:pt x="1326820" y="921997"/>
                </a:lnTo>
                <a:lnTo>
                  <a:pt x="1340406" y="881469"/>
                </a:lnTo>
                <a:lnTo>
                  <a:pt x="1355008" y="851074"/>
                </a:lnTo>
                <a:lnTo>
                  <a:pt x="1362691" y="830810"/>
                </a:lnTo>
                <a:lnTo>
                  <a:pt x="1370628" y="810547"/>
                </a:lnTo>
                <a:lnTo>
                  <a:pt x="1378819" y="800415"/>
                </a:lnTo>
                <a:lnTo>
                  <a:pt x="1387264" y="780151"/>
                </a:lnTo>
                <a:lnTo>
                  <a:pt x="1395964" y="770019"/>
                </a:lnTo>
                <a:lnTo>
                  <a:pt x="1411761" y="749756"/>
                </a:lnTo>
                <a:lnTo>
                  <a:pt x="1427243" y="719360"/>
                </a:lnTo>
                <a:lnTo>
                  <a:pt x="1442410" y="699096"/>
                </a:lnTo>
                <a:lnTo>
                  <a:pt x="1457263" y="678833"/>
                </a:lnTo>
                <a:lnTo>
                  <a:pt x="1471800" y="658569"/>
                </a:lnTo>
                <a:lnTo>
                  <a:pt x="1486023" y="638305"/>
                </a:lnTo>
                <a:lnTo>
                  <a:pt x="1499931" y="618042"/>
                </a:lnTo>
                <a:lnTo>
                  <a:pt x="1506727" y="607910"/>
                </a:lnTo>
                <a:close/>
              </a:path>
              <a:path w="3260090" h="1449069">
                <a:moveTo>
                  <a:pt x="2920496" y="1246216"/>
                </a:moveTo>
                <a:lnTo>
                  <a:pt x="1621991" y="1246216"/>
                </a:lnTo>
                <a:lnTo>
                  <a:pt x="1633421" y="1256347"/>
                </a:lnTo>
                <a:lnTo>
                  <a:pt x="1644585" y="1266479"/>
                </a:lnTo>
                <a:lnTo>
                  <a:pt x="1655483" y="1266479"/>
                </a:lnTo>
                <a:lnTo>
                  <a:pt x="1666117" y="1276611"/>
                </a:lnTo>
                <a:lnTo>
                  <a:pt x="1676485" y="1276611"/>
                </a:lnTo>
                <a:lnTo>
                  <a:pt x="1686589" y="1286743"/>
                </a:lnTo>
                <a:lnTo>
                  <a:pt x="1706002" y="1286743"/>
                </a:lnTo>
                <a:lnTo>
                  <a:pt x="1715312" y="1296875"/>
                </a:lnTo>
                <a:lnTo>
                  <a:pt x="1744314" y="1296875"/>
                </a:lnTo>
                <a:lnTo>
                  <a:pt x="1783817" y="1317138"/>
                </a:lnTo>
                <a:lnTo>
                  <a:pt x="1822772" y="1317138"/>
                </a:lnTo>
                <a:lnTo>
                  <a:pt x="1842043" y="1327270"/>
                </a:lnTo>
                <a:lnTo>
                  <a:pt x="2079420" y="1327270"/>
                </a:lnTo>
                <a:lnTo>
                  <a:pt x="2069273" y="1337402"/>
                </a:lnTo>
                <a:lnTo>
                  <a:pt x="2046774" y="1337402"/>
                </a:lnTo>
                <a:lnTo>
                  <a:pt x="2034423" y="1347534"/>
                </a:lnTo>
                <a:lnTo>
                  <a:pt x="1977675" y="1347534"/>
                </a:lnTo>
                <a:lnTo>
                  <a:pt x="1961652" y="1357666"/>
                </a:lnTo>
                <a:lnTo>
                  <a:pt x="2807534" y="1357666"/>
                </a:lnTo>
                <a:lnTo>
                  <a:pt x="2822435" y="1347534"/>
                </a:lnTo>
                <a:lnTo>
                  <a:pt x="2837751" y="1327270"/>
                </a:lnTo>
                <a:lnTo>
                  <a:pt x="2853480" y="1317138"/>
                </a:lnTo>
                <a:lnTo>
                  <a:pt x="2869621" y="1296875"/>
                </a:lnTo>
                <a:lnTo>
                  <a:pt x="2886172" y="1276611"/>
                </a:lnTo>
                <a:lnTo>
                  <a:pt x="2903131" y="1266479"/>
                </a:lnTo>
                <a:lnTo>
                  <a:pt x="2920496" y="1246216"/>
                </a:lnTo>
                <a:close/>
              </a:path>
              <a:path w="3260090" h="1449069">
                <a:moveTo>
                  <a:pt x="1656388" y="1327270"/>
                </a:moveTo>
                <a:lnTo>
                  <a:pt x="1265987" y="1327270"/>
                </a:lnTo>
                <a:lnTo>
                  <a:pt x="1236920" y="1347534"/>
                </a:lnTo>
                <a:lnTo>
                  <a:pt x="1702532" y="1347534"/>
                </a:lnTo>
                <a:lnTo>
                  <a:pt x="1687556" y="1337402"/>
                </a:lnTo>
                <a:lnTo>
                  <a:pt x="1672178" y="1337402"/>
                </a:lnTo>
                <a:lnTo>
                  <a:pt x="1656388" y="1327270"/>
                </a:lnTo>
                <a:close/>
              </a:path>
              <a:path w="3260090" h="1449069">
                <a:moveTo>
                  <a:pt x="2045016" y="1327270"/>
                </a:moveTo>
                <a:lnTo>
                  <a:pt x="1899037" y="1327270"/>
                </a:lnTo>
                <a:lnTo>
                  <a:pt x="1917762" y="1337402"/>
                </a:lnTo>
                <a:lnTo>
                  <a:pt x="2027246" y="1337402"/>
                </a:lnTo>
                <a:lnTo>
                  <a:pt x="2045016" y="1327270"/>
                </a:lnTo>
                <a:close/>
              </a:path>
              <a:path w="3260090" h="1449069">
                <a:moveTo>
                  <a:pt x="1453292" y="1236084"/>
                </a:moveTo>
                <a:lnTo>
                  <a:pt x="1429027" y="1246216"/>
                </a:lnTo>
                <a:lnTo>
                  <a:pt x="1393700" y="1266479"/>
                </a:lnTo>
                <a:lnTo>
                  <a:pt x="1359652" y="1286743"/>
                </a:lnTo>
                <a:lnTo>
                  <a:pt x="1326879" y="1296875"/>
                </a:lnTo>
                <a:lnTo>
                  <a:pt x="1295375" y="1317138"/>
                </a:lnTo>
                <a:lnTo>
                  <a:pt x="1280641" y="1327270"/>
                </a:lnTo>
                <a:lnTo>
                  <a:pt x="1640180" y="1327270"/>
                </a:lnTo>
                <a:lnTo>
                  <a:pt x="1623546" y="1317138"/>
                </a:lnTo>
                <a:lnTo>
                  <a:pt x="1606476" y="1307007"/>
                </a:lnTo>
                <a:lnTo>
                  <a:pt x="1588964" y="1307007"/>
                </a:lnTo>
                <a:lnTo>
                  <a:pt x="1571000" y="1296875"/>
                </a:lnTo>
                <a:lnTo>
                  <a:pt x="1533687" y="1276611"/>
                </a:lnTo>
                <a:lnTo>
                  <a:pt x="1494473" y="1256347"/>
                </a:lnTo>
                <a:lnTo>
                  <a:pt x="1474132" y="1246216"/>
                </a:lnTo>
                <a:lnTo>
                  <a:pt x="1453292" y="1236084"/>
                </a:lnTo>
                <a:close/>
              </a:path>
              <a:path w="3260090" h="1449069">
                <a:moveTo>
                  <a:pt x="2994103" y="810547"/>
                </a:moveTo>
                <a:lnTo>
                  <a:pt x="2473039" y="810547"/>
                </a:lnTo>
                <a:lnTo>
                  <a:pt x="2376865" y="851074"/>
                </a:lnTo>
                <a:lnTo>
                  <a:pt x="2329029" y="861206"/>
                </a:lnTo>
                <a:lnTo>
                  <a:pt x="2186601" y="921997"/>
                </a:lnTo>
                <a:lnTo>
                  <a:pt x="2139506" y="932129"/>
                </a:lnTo>
                <a:lnTo>
                  <a:pt x="1907170" y="1033447"/>
                </a:lnTo>
                <a:lnTo>
                  <a:pt x="1547838" y="1195556"/>
                </a:lnTo>
                <a:lnTo>
                  <a:pt x="1560862" y="1205688"/>
                </a:lnTo>
                <a:lnTo>
                  <a:pt x="1573619" y="1215820"/>
                </a:lnTo>
                <a:lnTo>
                  <a:pt x="1586111" y="1225952"/>
                </a:lnTo>
                <a:lnTo>
                  <a:pt x="1598337" y="1236084"/>
                </a:lnTo>
                <a:lnTo>
                  <a:pt x="1610297" y="1246216"/>
                </a:lnTo>
                <a:lnTo>
                  <a:pt x="2836382" y="1246216"/>
                </a:lnTo>
                <a:lnTo>
                  <a:pt x="2821756" y="1236084"/>
                </a:lnTo>
                <a:lnTo>
                  <a:pt x="2789511" y="1236084"/>
                </a:lnTo>
                <a:lnTo>
                  <a:pt x="2774294" y="1225952"/>
                </a:lnTo>
                <a:lnTo>
                  <a:pt x="2748822" y="1225952"/>
                </a:lnTo>
                <a:lnTo>
                  <a:pt x="2738566" y="1215820"/>
                </a:lnTo>
                <a:lnTo>
                  <a:pt x="2729962" y="1215820"/>
                </a:lnTo>
                <a:lnTo>
                  <a:pt x="2723012" y="1205688"/>
                </a:lnTo>
                <a:lnTo>
                  <a:pt x="2736581" y="1195556"/>
                </a:lnTo>
                <a:lnTo>
                  <a:pt x="2749853" y="1185425"/>
                </a:lnTo>
                <a:lnTo>
                  <a:pt x="2787892" y="1155029"/>
                </a:lnTo>
                <a:lnTo>
                  <a:pt x="2823265" y="1124634"/>
                </a:lnTo>
                <a:lnTo>
                  <a:pt x="2845366" y="1104370"/>
                </a:lnTo>
                <a:lnTo>
                  <a:pt x="2855973" y="1104370"/>
                </a:lnTo>
                <a:lnTo>
                  <a:pt x="2886018" y="1073974"/>
                </a:lnTo>
                <a:lnTo>
                  <a:pt x="2904571" y="1053711"/>
                </a:lnTo>
                <a:lnTo>
                  <a:pt x="2913404" y="1053711"/>
                </a:lnTo>
                <a:lnTo>
                  <a:pt x="2921941" y="1043579"/>
                </a:lnTo>
                <a:lnTo>
                  <a:pt x="2930184" y="1033447"/>
                </a:lnTo>
                <a:lnTo>
                  <a:pt x="2945903" y="1023315"/>
                </a:lnTo>
                <a:lnTo>
                  <a:pt x="2953900" y="1013183"/>
                </a:lnTo>
                <a:lnTo>
                  <a:pt x="2962119" y="1003051"/>
                </a:lnTo>
                <a:lnTo>
                  <a:pt x="2970561" y="992920"/>
                </a:lnTo>
                <a:lnTo>
                  <a:pt x="2979224" y="992920"/>
                </a:lnTo>
                <a:lnTo>
                  <a:pt x="2988106" y="982788"/>
                </a:lnTo>
                <a:lnTo>
                  <a:pt x="3016058" y="952392"/>
                </a:lnTo>
                <a:lnTo>
                  <a:pt x="3045945" y="921997"/>
                </a:lnTo>
                <a:lnTo>
                  <a:pt x="3077734" y="891601"/>
                </a:lnTo>
                <a:lnTo>
                  <a:pt x="3099967" y="871338"/>
                </a:lnTo>
                <a:lnTo>
                  <a:pt x="3111393" y="851074"/>
                </a:lnTo>
                <a:lnTo>
                  <a:pt x="3123022" y="840942"/>
                </a:lnTo>
                <a:lnTo>
                  <a:pt x="3134855" y="830810"/>
                </a:lnTo>
                <a:lnTo>
                  <a:pt x="3037140" y="830810"/>
                </a:lnTo>
                <a:lnTo>
                  <a:pt x="3022362" y="820678"/>
                </a:lnTo>
                <a:lnTo>
                  <a:pt x="3007487" y="820678"/>
                </a:lnTo>
                <a:lnTo>
                  <a:pt x="2994103" y="810547"/>
                </a:lnTo>
                <a:close/>
              </a:path>
              <a:path w="3260090" h="1449069">
                <a:moveTo>
                  <a:pt x="3224486" y="445800"/>
                </a:moveTo>
                <a:lnTo>
                  <a:pt x="1652076" y="445800"/>
                </a:lnTo>
                <a:lnTo>
                  <a:pt x="1636684" y="466064"/>
                </a:lnTo>
                <a:lnTo>
                  <a:pt x="1621612" y="486328"/>
                </a:lnTo>
                <a:lnTo>
                  <a:pt x="1606859" y="506591"/>
                </a:lnTo>
                <a:lnTo>
                  <a:pt x="1592425" y="516723"/>
                </a:lnTo>
                <a:lnTo>
                  <a:pt x="1564516" y="557251"/>
                </a:lnTo>
                <a:lnTo>
                  <a:pt x="1537884" y="597778"/>
                </a:lnTo>
                <a:lnTo>
                  <a:pt x="1512528" y="638305"/>
                </a:lnTo>
                <a:lnTo>
                  <a:pt x="1488448" y="688965"/>
                </a:lnTo>
                <a:lnTo>
                  <a:pt x="1476887" y="709228"/>
                </a:lnTo>
                <a:lnTo>
                  <a:pt x="1465644" y="729492"/>
                </a:lnTo>
                <a:lnTo>
                  <a:pt x="1454720" y="749756"/>
                </a:lnTo>
                <a:lnTo>
                  <a:pt x="1444115" y="780151"/>
                </a:lnTo>
                <a:lnTo>
                  <a:pt x="1433828" y="800415"/>
                </a:lnTo>
                <a:lnTo>
                  <a:pt x="1423860" y="830810"/>
                </a:lnTo>
                <a:lnTo>
                  <a:pt x="1414211" y="851074"/>
                </a:lnTo>
                <a:lnTo>
                  <a:pt x="1404880" y="881469"/>
                </a:lnTo>
                <a:lnTo>
                  <a:pt x="1401546" y="881469"/>
                </a:lnTo>
                <a:lnTo>
                  <a:pt x="1398291" y="891601"/>
                </a:lnTo>
                <a:lnTo>
                  <a:pt x="1395117" y="901733"/>
                </a:lnTo>
                <a:lnTo>
                  <a:pt x="1392022" y="921997"/>
                </a:lnTo>
                <a:lnTo>
                  <a:pt x="1389008" y="932129"/>
                </a:lnTo>
                <a:lnTo>
                  <a:pt x="1386073" y="942260"/>
                </a:lnTo>
                <a:lnTo>
                  <a:pt x="1383219" y="952392"/>
                </a:lnTo>
                <a:lnTo>
                  <a:pt x="1380445" y="962524"/>
                </a:lnTo>
                <a:lnTo>
                  <a:pt x="1377752" y="982788"/>
                </a:lnTo>
                <a:lnTo>
                  <a:pt x="1375139" y="992920"/>
                </a:lnTo>
                <a:lnTo>
                  <a:pt x="1372607" y="1003051"/>
                </a:lnTo>
                <a:lnTo>
                  <a:pt x="1370155" y="1023315"/>
                </a:lnTo>
                <a:lnTo>
                  <a:pt x="1367784" y="1033447"/>
                </a:lnTo>
                <a:lnTo>
                  <a:pt x="1365495" y="1053711"/>
                </a:lnTo>
                <a:lnTo>
                  <a:pt x="1363286" y="1073974"/>
                </a:lnTo>
                <a:lnTo>
                  <a:pt x="1361158" y="1084106"/>
                </a:lnTo>
                <a:lnTo>
                  <a:pt x="1359112" y="1104370"/>
                </a:lnTo>
                <a:lnTo>
                  <a:pt x="1357146" y="1124634"/>
                </a:lnTo>
                <a:lnTo>
                  <a:pt x="1355263" y="1144897"/>
                </a:lnTo>
                <a:lnTo>
                  <a:pt x="1353461" y="1155029"/>
                </a:lnTo>
                <a:lnTo>
                  <a:pt x="1572836" y="1073974"/>
                </a:lnTo>
                <a:lnTo>
                  <a:pt x="1628034" y="1063843"/>
                </a:lnTo>
                <a:lnTo>
                  <a:pt x="1850248" y="982788"/>
                </a:lnTo>
                <a:lnTo>
                  <a:pt x="1906156" y="972656"/>
                </a:lnTo>
                <a:lnTo>
                  <a:pt x="2018398" y="932129"/>
                </a:lnTo>
                <a:lnTo>
                  <a:pt x="2074732" y="921997"/>
                </a:lnTo>
                <a:lnTo>
                  <a:pt x="2131207" y="901733"/>
                </a:lnTo>
                <a:lnTo>
                  <a:pt x="2187825" y="891601"/>
                </a:lnTo>
                <a:lnTo>
                  <a:pt x="2244584" y="871338"/>
                </a:lnTo>
                <a:lnTo>
                  <a:pt x="2301485" y="861206"/>
                </a:lnTo>
                <a:lnTo>
                  <a:pt x="2358528" y="840942"/>
                </a:lnTo>
                <a:lnTo>
                  <a:pt x="2415712" y="830810"/>
                </a:lnTo>
                <a:lnTo>
                  <a:pt x="2473039" y="810547"/>
                </a:lnTo>
                <a:lnTo>
                  <a:pt x="2982207" y="810547"/>
                </a:lnTo>
                <a:lnTo>
                  <a:pt x="2971800" y="800415"/>
                </a:lnTo>
                <a:lnTo>
                  <a:pt x="2962881" y="790283"/>
                </a:lnTo>
                <a:lnTo>
                  <a:pt x="2955447" y="780151"/>
                </a:lnTo>
                <a:lnTo>
                  <a:pt x="2949499" y="770019"/>
                </a:lnTo>
                <a:lnTo>
                  <a:pt x="2961802" y="759887"/>
                </a:lnTo>
                <a:lnTo>
                  <a:pt x="2973782" y="749756"/>
                </a:lnTo>
                <a:lnTo>
                  <a:pt x="3007800" y="719360"/>
                </a:lnTo>
                <a:lnTo>
                  <a:pt x="3028891" y="699096"/>
                </a:lnTo>
                <a:lnTo>
                  <a:pt x="3038964" y="699096"/>
                </a:lnTo>
                <a:lnTo>
                  <a:pt x="3067315" y="668701"/>
                </a:lnTo>
                <a:lnTo>
                  <a:pt x="3092894" y="638305"/>
                </a:lnTo>
                <a:lnTo>
                  <a:pt x="3122754" y="597778"/>
                </a:lnTo>
                <a:lnTo>
                  <a:pt x="3129471" y="587646"/>
                </a:lnTo>
                <a:lnTo>
                  <a:pt x="3135892" y="587646"/>
                </a:lnTo>
                <a:lnTo>
                  <a:pt x="3155920" y="557251"/>
                </a:lnTo>
                <a:lnTo>
                  <a:pt x="3176198" y="526855"/>
                </a:lnTo>
                <a:lnTo>
                  <a:pt x="3196725" y="496460"/>
                </a:lnTo>
                <a:lnTo>
                  <a:pt x="3217504" y="466064"/>
                </a:lnTo>
                <a:lnTo>
                  <a:pt x="3224486" y="445800"/>
                </a:lnTo>
                <a:close/>
              </a:path>
              <a:path w="3260090" h="1449069">
                <a:moveTo>
                  <a:pt x="987347" y="81054"/>
                </a:moveTo>
                <a:lnTo>
                  <a:pt x="966502" y="101318"/>
                </a:lnTo>
                <a:lnTo>
                  <a:pt x="946401" y="111450"/>
                </a:lnTo>
                <a:lnTo>
                  <a:pt x="927042" y="131713"/>
                </a:lnTo>
                <a:lnTo>
                  <a:pt x="908427" y="141845"/>
                </a:lnTo>
                <a:lnTo>
                  <a:pt x="890555" y="151977"/>
                </a:lnTo>
                <a:lnTo>
                  <a:pt x="873427" y="172241"/>
                </a:lnTo>
                <a:lnTo>
                  <a:pt x="857041" y="182373"/>
                </a:lnTo>
                <a:lnTo>
                  <a:pt x="841400" y="192504"/>
                </a:lnTo>
                <a:lnTo>
                  <a:pt x="826502" y="202636"/>
                </a:lnTo>
                <a:lnTo>
                  <a:pt x="812347" y="212768"/>
                </a:lnTo>
                <a:lnTo>
                  <a:pt x="798936" y="233032"/>
                </a:lnTo>
                <a:lnTo>
                  <a:pt x="786269" y="243164"/>
                </a:lnTo>
                <a:lnTo>
                  <a:pt x="774345" y="253295"/>
                </a:lnTo>
                <a:lnTo>
                  <a:pt x="763165" y="263427"/>
                </a:lnTo>
                <a:lnTo>
                  <a:pt x="752729" y="263427"/>
                </a:lnTo>
                <a:lnTo>
                  <a:pt x="743037" y="273559"/>
                </a:lnTo>
                <a:lnTo>
                  <a:pt x="734089" y="283691"/>
                </a:lnTo>
                <a:lnTo>
                  <a:pt x="725885" y="293823"/>
                </a:lnTo>
                <a:lnTo>
                  <a:pt x="718426" y="303955"/>
                </a:lnTo>
                <a:lnTo>
                  <a:pt x="711710" y="303955"/>
                </a:lnTo>
                <a:lnTo>
                  <a:pt x="705194" y="314086"/>
                </a:lnTo>
                <a:lnTo>
                  <a:pt x="698315" y="324218"/>
                </a:lnTo>
                <a:lnTo>
                  <a:pt x="691073" y="334350"/>
                </a:lnTo>
                <a:lnTo>
                  <a:pt x="683467" y="334350"/>
                </a:lnTo>
                <a:lnTo>
                  <a:pt x="675497" y="344482"/>
                </a:lnTo>
                <a:lnTo>
                  <a:pt x="649394" y="374878"/>
                </a:lnTo>
                <a:lnTo>
                  <a:pt x="630162" y="395141"/>
                </a:lnTo>
                <a:lnTo>
                  <a:pt x="619995" y="415405"/>
                </a:lnTo>
                <a:lnTo>
                  <a:pt x="609461" y="425537"/>
                </a:lnTo>
                <a:lnTo>
                  <a:pt x="598558" y="435669"/>
                </a:lnTo>
                <a:lnTo>
                  <a:pt x="587286" y="445800"/>
                </a:lnTo>
                <a:lnTo>
                  <a:pt x="563635" y="476196"/>
                </a:lnTo>
                <a:lnTo>
                  <a:pt x="538503" y="506591"/>
                </a:lnTo>
                <a:lnTo>
                  <a:pt x="511886" y="536987"/>
                </a:lnTo>
                <a:lnTo>
                  <a:pt x="1558580" y="536987"/>
                </a:lnTo>
                <a:lnTo>
                  <a:pt x="1564746" y="526855"/>
                </a:lnTo>
                <a:lnTo>
                  <a:pt x="1576765" y="516723"/>
                </a:lnTo>
                <a:lnTo>
                  <a:pt x="1588468" y="506591"/>
                </a:lnTo>
                <a:lnTo>
                  <a:pt x="1621689" y="476196"/>
                </a:lnTo>
                <a:lnTo>
                  <a:pt x="1652076" y="445800"/>
                </a:lnTo>
                <a:lnTo>
                  <a:pt x="3224486" y="445800"/>
                </a:lnTo>
                <a:lnTo>
                  <a:pt x="3245600" y="415405"/>
                </a:lnTo>
                <a:lnTo>
                  <a:pt x="3259817" y="395141"/>
                </a:lnTo>
                <a:lnTo>
                  <a:pt x="3237703" y="385009"/>
                </a:lnTo>
                <a:lnTo>
                  <a:pt x="3216057" y="385009"/>
                </a:lnTo>
                <a:lnTo>
                  <a:pt x="3194877" y="374878"/>
                </a:lnTo>
                <a:lnTo>
                  <a:pt x="3174163" y="374878"/>
                </a:lnTo>
                <a:lnTo>
                  <a:pt x="3153916" y="364746"/>
                </a:lnTo>
                <a:lnTo>
                  <a:pt x="2573567" y="364746"/>
                </a:lnTo>
                <a:lnTo>
                  <a:pt x="2576196" y="354614"/>
                </a:lnTo>
                <a:lnTo>
                  <a:pt x="2579149" y="344482"/>
                </a:lnTo>
                <a:lnTo>
                  <a:pt x="2582436" y="324218"/>
                </a:lnTo>
                <a:lnTo>
                  <a:pt x="2586067" y="314086"/>
                </a:lnTo>
                <a:lnTo>
                  <a:pt x="2590055" y="303955"/>
                </a:lnTo>
                <a:lnTo>
                  <a:pt x="2594410" y="293823"/>
                </a:lnTo>
                <a:lnTo>
                  <a:pt x="2599143" y="283691"/>
                </a:lnTo>
                <a:lnTo>
                  <a:pt x="2604264" y="273559"/>
                </a:lnTo>
                <a:lnTo>
                  <a:pt x="957770" y="273559"/>
                </a:lnTo>
                <a:lnTo>
                  <a:pt x="959915" y="263427"/>
                </a:lnTo>
                <a:lnTo>
                  <a:pt x="962020" y="253295"/>
                </a:lnTo>
                <a:lnTo>
                  <a:pt x="964092" y="243164"/>
                </a:lnTo>
                <a:lnTo>
                  <a:pt x="966137" y="222900"/>
                </a:lnTo>
                <a:lnTo>
                  <a:pt x="970171" y="202636"/>
                </a:lnTo>
                <a:lnTo>
                  <a:pt x="972173" y="182373"/>
                </a:lnTo>
                <a:lnTo>
                  <a:pt x="987347" y="81054"/>
                </a:lnTo>
                <a:close/>
              </a:path>
              <a:path w="3260090" h="1449069">
                <a:moveTo>
                  <a:pt x="3114821" y="354614"/>
                </a:moveTo>
                <a:lnTo>
                  <a:pt x="2631618" y="354614"/>
                </a:lnTo>
                <a:lnTo>
                  <a:pt x="2612581" y="364746"/>
                </a:lnTo>
                <a:lnTo>
                  <a:pt x="3134136" y="364746"/>
                </a:lnTo>
                <a:lnTo>
                  <a:pt x="3114821" y="354614"/>
                </a:lnTo>
                <a:close/>
              </a:path>
              <a:path w="3260090" h="1449069">
                <a:moveTo>
                  <a:pt x="3059673" y="344482"/>
                </a:moveTo>
                <a:lnTo>
                  <a:pt x="2704606" y="344482"/>
                </a:lnTo>
                <a:lnTo>
                  <a:pt x="2686836" y="354614"/>
                </a:lnTo>
                <a:lnTo>
                  <a:pt x="3077590" y="354614"/>
                </a:lnTo>
                <a:lnTo>
                  <a:pt x="3059673" y="344482"/>
                </a:lnTo>
                <a:close/>
              </a:path>
              <a:path w="3260090" h="1449069">
                <a:moveTo>
                  <a:pt x="2992663" y="334350"/>
                </a:moveTo>
                <a:lnTo>
                  <a:pt x="2788639" y="334350"/>
                </a:lnTo>
                <a:lnTo>
                  <a:pt x="2772479" y="344482"/>
                </a:lnTo>
                <a:lnTo>
                  <a:pt x="3008718" y="344482"/>
                </a:lnTo>
                <a:lnTo>
                  <a:pt x="2992663" y="334350"/>
                </a:lnTo>
                <a:close/>
              </a:path>
              <a:path w="3260090" h="1449069">
                <a:moveTo>
                  <a:pt x="1556077" y="0"/>
                </a:moveTo>
                <a:lnTo>
                  <a:pt x="1538183" y="0"/>
                </a:lnTo>
                <a:lnTo>
                  <a:pt x="1520581" y="10131"/>
                </a:lnTo>
                <a:lnTo>
                  <a:pt x="1503269" y="10131"/>
                </a:lnTo>
                <a:lnTo>
                  <a:pt x="1486250" y="20263"/>
                </a:lnTo>
                <a:lnTo>
                  <a:pt x="1469522" y="30395"/>
                </a:lnTo>
                <a:lnTo>
                  <a:pt x="1453085" y="30395"/>
                </a:lnTo>
                <a:lnTo>
                  <a:pt x="1436940" y="40527"/>
                </a:lnTo>
                <a:lnTo>
                  <a:pt x="1421086" y="40527"/>
                </a:lnTo>
                <a:lnTo>
                  <a:pt x="1405523" y="50659"/>
                </a:lnTo>
                <a:lnTo>
                  <a:pt x="1390252" y="60791"/>
                </a:lnTo>
                <a:lnTo>
                  <a:pt x="1375272" y="60791"/>
                </a:lnTo>
                <a:lnTo>
                  <a:pt x="1360583" y="70922"/>
                </a:lnTo>
                <a:lnTo>
                  <a:pt x="1346186" y="70922"/>
                </a:lnTo>
                <a:lnTo>
                  <a:pt x="1332080" y="81054"/>
                </a:lnTo>
                <a:lnTo>
                  <a:pt x="1318265" y="81054"/>
                </a:lnTo>
                <a:lnTo>
                  <a:pt x="1304742" y="91186"/>
                </a:lnTo>
                <a:lnTo>
                  <a:pt x="1291510" y="91186"/>
                </a:lnTo>
                <a:lnTo>
                  <a:pt x="1278569" y="101318"/>
                </a:lnTo>
                <a:lnTo>
                  <a:pt x="1265919" y="111450"/>
                </a:lnTo>
                <a:lnTo>
                  <a:pt x="1253561" y="111450"/>
                </a:lnTo>
                <a:lnTo>
                  <a:pt x="1241284" y="121582"/>
                </a:lnTo>
                <a:lnTo>
                  <a:pt x="1228734" y="121582"/>
                </a:lnTo>
                <a:lnTo>
                  <a:pt x="1215913" y="131713"/>
                </a:lnTo>
                <a:lnTo>
                  <a:pt x="1202821" y="131713"/>
                </a:lnTo>
                <a:lnTo>
                  <a:pt x="1189461" y="141845"/>
                </a:lnTo>
                <a:lnTo>
                  <a:pt x="1175834" y="151977"/>
                </a:lnTo>
                <a:lnTo>
                  <a:pt x="1161940" y="162109"/>
                </a:lnTo>
                <a:lnTo>
                  <a:pt x="1147782" y="162109"/>
                </a:lnTo>
                <a:lnTo>
                  <a:pt x="1133362" y="172241"/>
                </a:lnTo>
                <a:lnTo>
                  <a:pt x="1118679" y="182373"/>
                </a:lnTo>
                <a:lnTo>
                  <a:pt x="1103736" y="192504"/>
                </a:lnTo>
                <a:lnTo>
                  <a:pt x="1088534" y="202636"/>
                </a:lnTo>
                <a:lnTo>
                  <a:pt x="1073075" y="202636"/>
                </a:lnTo>
                <a:lnTo>
                  <a:pt x="1057360" y="212768"/>
                </a:lnTo>
                <a:lnTo>
                  <a:pt x="1025167" y="233032"/>
                </a:lnTo>
                <a:lnTo>
                  <a:pt x="991966" y="253295"/>
                </a:lnTo>
                <a:lnTo>
                  <a:pt x="957770" y="273559"/>
                </a:lnTo>
                <a:lnTo>
                  <a:pt x="2604264" y="273559"/>
                </a:lnTo>
                <a:lnTo>
                  <a:pt x="2609786" y="253295"/>
                </a:lnTo>
                <a:lnTo>
                  <a:pt x="2136735" y="253295"/>
                </a:lnTo>
                <a:lnTo>
                  <a:pt x="2134846" y="243164"/>
                </a:lnTo>
                <a:lnTo>
                  <a:pt x="2134085" y="233032"/>
                </a:lnTo>
                <a:lnTo>
                  <a:pt x="1442587" y="233032"/>
                </a:lnTo>
                <a:lnTo>
                  <a:pt x="1448332" y="222900"/>
                </a:lnTo>
                <a:lnTo>
                  <a:pt x="1453924" y="212768"/>
                </a:lnTo>
                <a:lnTo>
                  <a:pt x="1459365" y="192504"/>
                </a:lnTo>
                <a:lnTo>
                  <a:pt x="1464656" y="182373"/>
                </a:lnTo>
                <a:lnTo>
                  <a:pt x="1484337" y="141845"/>
                </a:lnTo>
                <a:lnTo>
                  <a:pt x="1497570" y="111450"/>
                </a:lnTo>
                <a:lnTo>
                  <a:pt x="1502427" y="101318"/>
                </a:lnTo>
                <a:lnTo>
                  <a:pt x="1507504" y="91186"/>
                </a:lnTo>
                <a:lnTo>
                  <a:pt x="1512803" y="81054"/>
                </a:lnTo>
                <a:lnTo>
                  <a:pt x="1518322" y="70922"/>
                </a:lnTo>
                <a:lnTo>
                  <a:pt x="1524062" y="60791"/>
                </a:lnTo>
                <a:lnTo>
                  <a:pt x="1530023" y="40527"/>
                </a:lnTo>
                <a:lnTo>
                  <a:pt x="1536205" y="30395"/>
                </a:lnTo>
                <a:lnTo>
                  <a:pt x="1542608" y="20263"/>
                </a:lnTo>
                <a:lnTo>
                  <a:pt x="1549232" y="10131"/>
                </a:lnTo>
                <a:lnTo>
                  <a:pt x="1556077" y="0"/>
                </a:lnTo>
                <a:close/>
              </a:path>
              <a:path w="3260090" h="1449069">
                <a:moveTo>
                  <a:pt x="2707925" y="101318"/>
                </a:moveTo>
                <a:lnTo>
                  <a:pt x="2687552" y="111450"/>
                </a:lnTo>
                <a:lnTo>
                  <a:pt x="2593824" y="111450"/>
                </a:lnTo>
                <a:lnTo>
                  <a:pt x="2576706" y="121582"/>
                </a:lnTo>
                <a:lnTo>
                  <a:pt x="2499247" y="121582"/>
                </a:lnTo>
                <a:lnTo>
                  <a:pt x="2485382" y="131713"/>
                </a:lnTo>
                <a:lnTo>
                  <a:pt x="2435339" y="131713"/>
                </a:lnTo>
                <a:lnTo>
                  <a:pt x="2424182" y="141845"/>
                </a:lnTo>
                <a:lnTo>
                  <a:pt x="2383540" y="141845"/>
                </a:lnTo>
                <a:lnTo>
                  <a:pt x="2373003" y="151977"/>
                </a:lnTo>
                <a:lnTo>
                  <a:pt x="2350809" y="151977"/>
                </a:lnTo>
                <a:lnTo>
                  <a:pt x="2339151" y="162109"/>
                </a:lnTo>
                <a:lnTo>
                  <a:pt x="2327121" y="162109"/>
                </a:lnTo>
                <a:lnTo>
                  <a:pt x="2314717" y="172241"/>
                </a:lnTo>
                <a:lnTo>
                  <a:pt x="2301939" y="172241"/>
                </a:lnTo>
                <a:lnTo>
                  <a:pt x="2288788" y="182373"/>
                </a:lnTo>
                <a:lnTo>
                  <a:pt x="2275263" y="182373"/>
                </a:lnTo>
                <a:lnTo>
                  <a:pt x="2261365" y="192504"/>
                </a:lnTo>
                <a:lnTo>
                  <a:pt x="2247094" y="202636"/>
                </a:lnTo>
                <a:lnTo>
                  <a:pt x="2232448" y="202636"/>
                </a:lnTo>
                <a:lnTo>
                  <a:pt x="2217430" y="212768"/>
                </a:lnTo>
                <a:lnTo>
                  <a:pt x="2202038" y="222900"/>
                </a:lnTo>
                <a:lnTo>
                  <a:pt x="2186272" y="222900"/>
                </a:lnTo>
                <a:lnTo>
                  <a:pt x="2170133" y="233032"/>
                </a:lnTo>
                <a:lnTo>
                  <a:pt x="2153621" y="243164"/>
                </a:lnTo>
                <a:lnTo>
                  <a:pt x="2136735" y="253295"/>
                </a:lnTo>
                <a:lnTo>
                  <a:pt x="2613578" y="253295"/>
                </a:lnTo>
                <a:lnTo>
                  <a:pt x="2617867" y="243164"/>
                </a:lnTo>
                <a:lnTo>
                  <a:pt x="2622650" y="233032"/>
                </a:lnTo>
                <a:lnTo>
                  <a:pt x="2646736" y="192504"/>
                </a:lnTo>
                <a:lnTo>
                  <a:pt x="2669995" y="162109"/>
                </a:lnTo>
                <a:lnTo>
                  <a:pt x="2678737" y="151977"/>
                </a:lnTo>
                <a:lnTo>
                  <a:pt x="2687973" y="131713"/>
                </a:lnTo>
                <a:lnTo>
                  <a:pt x="2697702" y="121582"/>
                </a:lnTo>
                <a:lnTo>
                  <a:pt x="2707925" y="101318"/>
                </a:lnTo>
                <a:close/>
              </a:path>
              <a:path w="3260090" h="1449069">
                <a:moveTo>
                  <a:pt x="2214201" y="60791"/>
                </a:moveTo>
                <a:lnTo>
                  <a:pt x="2161834" y="60791"/>
                </a:lnTo>
                <a:lnTo>
                  <a:pt x="2136582" y="70922"/>
                </a:lnTo>
                <a:lnTo>
                  <a:pt x="2064553" y="70922"/>
                </a:lnTo>
                <a:lnTo>
                  <a:pt x="2041786" y="81054"/>
                </a:lnTo>
                <a:lnTo>
                  <a:pt x="1977211" y="81054"/>
                </a:lnTo>
                <a:lnTo>
                  <a:pt x="1956928" y="91186"/>
                </a:lnTo>
                <a:lnTo>
                  <a:pt x="1899807" y="91186"/>
                </a:lnTo>
                <a:lnTo>
                  <a:pt x="1882010" y="101318"/>
                </a:lnTo>
                <a:lnTo>
                  <a:pt x="1832345" y="101318"/>
                </a:lnTo>
                <a:lnTo>
                  <a:pt x="1817032" y="111450"/>
                </a:lnTo>
                <a:lnTo>
                  <a:pt x="1772838" y="111450"/>
                </a:lnTo>
                <a:lnTo>
                  <a:pt x="1757527" y="121582"/>
                </a:lnTo>
                <a:lnTo>
                  <a:pt x="1741846" y="121582"/>
                </a:lnTo>
                <a:lnTo>
                  <a:pt x="1725799" y="131713"/>
                </a:lnTo>
                <a:lnTo>
                  <a:pt x="1692611" y="131713"/>
                </a:lnTo>
                <a:lnTo>
                  <a:pt x="1675475" y="141845"/>
                </a:lnTo>
                <a:lnTo>
                  <a:pt x="1657982" y="151977"/>
                </a:lnTo>
                <a:lnTo>
                  <a:pt x="1640133" y="151977"/>
                </a:lnTo>
                <a:lnTo>
                  <a:pt x="1621930" y="162109"/>
                </a:lnTo>
                <a:lnTo>
                  <a:pt x="1603377" y="172241"/>
                </a:lnTo>
                <a:lnTo>
                  <a:pt x="1584475" y="172241"/>
                </a:lnTo>
                <a:lnTo>
                  <a:pt x="1545633" y="192504"/>
                </a:lnTo>
                <a:lnTo>
                  <a:pt x="1505424" y="212768"/>
                </a:lnTo>
                <a:lnTo>
                  <a:pt x="1484813" y="212768"/>
                </a:lnTo>
                <a:lnTo>
                  <a:pt x="1442587" y="233032"/>
                </a:lnTo>
                <a:lnTo>
                  <a:pt x="2134085" y="233032"/>
                </a:lnTo>
                <a:lnTo>
                  <a:pt x="2134490" y="222900"/>
                </a:lnTo>
                <a:lnTo>
                  <a:pt x="2136100" y="212768"/>
                </a:lnTo>
                <a:lnTo>
                  <a:pt x="2138953" y="202636"/>
                </a:lnTo>
                <a:lnTo>
                  <a:pt x="2143087" y="182373"/>
                </a:lnTo>
                <a:lnTo>
                  <a:pt x="2148541" y="172241"/>
                </a:lnTo>
                <a:lnTo>
                  <a:pt x="2155352" y="162109"/>
                </a:lnTo>
                <a:lnTo>
                  <a:pt x="2160853" y="141845"/>
                </a:lnTo>
                <a:lnTo>
                  <a:pt x="2166614" y="131713"/>
                </a:lnTo>
                <a:lnTo>
                  <a:pt x="2192257" y="91186"/>
                </a:lnTo>
                <a:lnTo>
                  <a:pt x="2206629" y="70922"/>
                </a:lnTo>
                <a:lnTo>
                  <a:pt x="2214201" y="60791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02590" y="10781852"/>
            <a:ext cx="3898722" cy="3543279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286604" y="10821236"/>
            <a:ext cx="3814709" cy="350389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92620" y="11667829"/>
            <a:ext cx="709295" cy="2602865"/>
          </a:xfrm>
          <a:custGeom>
            <a:avLst/>
            <a:gdLst/>
            <a:ahLst/>
            <a:cxnLst/>
            <a:rect l="l" t="t" r="r" b="b"/>
            <a:pathLst>
              <a:path w="709294" h="2602865">
                <a:moveTo>
                  <a:pt x="1308" y="1458031"/>
                </a:moveTo>
                <a:lnTo>
                  <a:pt x="0" y="1484863"/>
                </a:lnTo>
                <a:lnTo>
                  <a:pt x="118" y="1497447"/>
                </a:lnTo>
                <a:lnTo>
                  <a:pt x="1165" y="1556136"/>
                </a:lnTo>
                <a:lnTo>
                  <a:pt x="2498" y="1616229"/>
                </a:lnTo>
                <a:lnTo>
                  <a:pt x="5563" y="1744849"/>
                </a:lnTo>
                <a:lnTo>
                  <a:pt x="10045" y="1928088"/>
                </a:lnTo>
                <a:lnTo>
                  <a:pt x="438551" y="2426706"/>
                </a:lnTo>
                <a:lnTo>
                  <a:pt x="708691" y="2602814"/>
                </a:lnTo>
                <a:lnTo>
                  <a:pt x="708691" y="1459187"/>
                </a:lnTo>
                <a:lnTo>
                  <a:pt x="2376" y="1459187"/>
                </a:lnTo>
                <a:lnTo>
                  <a:pt x="1809" y="1458388"/>
                </a:lnTo>
                <a:lnTo>
                  <a:pt x="1308" y="1458031"/>
                </a:lnTo>
                <a:close/>
              </a:path>
              <a:path w="709294" h="2602865">
                <a:moveTo>
                  <a:pt x="414792" y="0"/>
                </a:moveTo>
                <a:lnTo>
                  <a:pt x="318550" y="605833"/>
                </a:lnTo>
                <a:lnTo>
                  <a:pt x="182672" y="657505"/>
                </a:lnTo>
                <a:lnTo>
                  <a:pt x="77159" y="957836"/>
                </a:lnTo>
                <a:lnTo>
                  <a:pt x="68487" y="982728"/>
                </a:lnTo>
                <a:lnTo>
                  <a:pt x="66230" y="989292"/>
                </a:lnTo>
                <a:lnTo>
                  <a:pt x="65598" y="991258"/>
                </a:lnTo>
                <a:lnTo>
                  <a:pt x="65385" y="994241"/>
                </a:lnTo>
                <a:lnTo>
                  <a:pt x="64324" y="1003710"/>
                </a:lnTo>
                <a:lnTo>
                  <a:pt x="56955" y="1063809"/>
                </a:lnTo>
                <a:lnTo>
                  <a:pt x="49447" y="1123054"/>
                </a:lnTo>
                <a:lnTo>
                  <a:pt x="40697" y="1190894"/>
                </a:lnTo>
                <a:lnTo>
                  <a:pt x="31422" y="1261545"/>
                </a:lnTo>
                <a:lnTo>
                  <a:pt x="22337" y="1329224"/>
                </a:lnTo>
                <a:lnTo>
                  <a:pt x="14159" y="1388146"/>
                </a:lnTo>
                <a:lnTo>
                  <a:pt x="7603" y="1432528"/>
                </a:lnTo>
                <a:lnTo>
                  <a:pt x="2376" y="1459187"/>
                </a:lnTo>
                <a:lnTo>
                  <a:pt x="708691" y="1459187"/>
                </a:lnTo>
                <a:lnTo>
                  <a:pt x="708691" y="228126"/>
                </a:lnTo>
                <a:lnTo>
                  <a:pt x="414792" y="0"/>
                </a:lnTo>
                <a:close/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575479" y="10910702"/>
            <a:ext cx="2525834" cy="3414429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041223" y="13210486"/>
            <a:ext cx="2408555" cy="1115060"/>
          </a:xfrm>
          <a:custGeom>
            <a:avLst/>
            <a:gdLst/>
            <a:ahLst/>
            <a:cxnLst/>
            <a:rect l="l" t="t" r="r" b="b"/>
            <a:pathLst>
              <a:path w="2408555" h="1115059">
                <a:moveTo>
                  <a:pt x="864174" y="0"/>
                </a:moveTo>
                <a:lnTo>
                  <a:pt x="496338" y="300915"/>
                </a:lnTo>
                <a:lnTo>
                  <a:pt x="0" y="431038"/>
                </a:lnTo>
                <a:lnTo>
                  <a:pt x="422132" y="876130"/>
                </a:lnTo>
                <a:lnTo>
                  <a:pt x="380430" y="1015392"/>
                </a:lnTo>
                <a:lnTo>
                  <a:pt x="445197" y="1114645"/>
                </a:lnTo>
                <a:lnTo>
                  <a:pt x="2408524" y="1114645"/>
                </a:lnTo>
                <a:lnTo>
                  <a:pt x="2406301" y="1088159"/>
                </a:lnTo>
                <a:lnTo>
                  <a:pt x="2163816" y="515619"/>
                </a:lnTo>
                <a:lnTo>
                  <a:pt x="1871076" y="374178"/>
                </a:lnTo>
                <a:lnTo>
                  <a:pt x="1564740" y="186871"/>
                </a:lnTo>
                <a:lnTo>
                  <a:pt x="1169903" y="95948"/>
                </a:lnTo>
                <a:lnTo>
                  <a:pt x="864174" y="0"/>
                </a:lnTo>
                <a:close/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69788" y="12876279"/>
            <a:ext cx="3258185" cy="1449070"/>
          </a:xfrm>
          <a:custGeom>
            <a:avLst/>
            <a:gdLst/>
            <a:ahLst/>
            <a:cxnLst/>
            <a:rect l="l" t="t" r="r" b="b"/>
            <a:pathLst>
              <a:path w="3258184" h="1449069">
                <a:moveTo>
                  <a:pt x="1631533" y="1246216"/>
                </a:moveTo>
                <a:lnTo>
                  <a:pt x="334780" y="1246216"/>
                </a:lnTo>
                <a:lnTo>
                  <a:pt x="352490" y="1266479"/>
                </a:lnTo>
                <a:lnTo>
                  <a:pt x="369759" y="1276611"/>
                </a:lnTo>
                <a:lnTo>
                  <a:pt x="386587" y="1296875"/>
                </a:lnTo>
                <a:lnTo>
                  <a:pt x="402975" y="1317138"/>
                </a:lnTo>
                <a:lnTo>
                  <a:pt x="418921" y="1327270"/>
                </a:lnTo>
                <a:lnTo>
                  <a:pt x="434427" y="1347534"/>
                </a:lnTo>
                <a:lnTo>
                  <a:pt x="449493" y="1357666"/>
                </a:lnTo>
                <a:lnTo>
                  <a:pt x="464117" y="1367798"/>
                </a:lnTo>
                <a:lnTo>
                  <a:pt x="478302" y="1388061"/>
                </a:lnTo>
                <a:lnTo>
                  <a:pt x="492045" y="1398193"/>
                </a:lnTo>
                <a:lnTo>
                  <a:pt x="505348" y="1408325"/>
                </a:lnTo>
                <a:lnTo>
                  <a:pt x="518211" y="1428589"/>
                </a:lnTo>
                <a:lnTo>
                  <a:pt x="530633" y="1438721"/>
                </a:lnTo>
                <a:lnTo>
                  <a:pt x="542615" y="1448852"/>
                </a:lnTo>
                <a:lnTo>
                  <a:pt x="2228605" y="1448852"/>
                </a:lnTo>
                <a:lnTo>
                  <a:pt x="2215298" y="1438721"/>
                </a:lnTo>
                <a:lnTo>
                  <a:pt x="2201898" y="1438721"/>
                </a:lnTo>
                <a:lnTo>
                  <a:pt x="2174791" y="1418457"/>
                </a:lnTo>
                <a:lnTo>
                  <a:pt x="2161070" y="1418457"/>
                </a:lnTo>
                <a:lnTo>
                  <a:pt x="2133258" y="1398193"/>
                </a:lnTo>
                <a:lnTo>
                  <a:pt x="2119154" y="1398193"/>
                </a:lnTo>
                <a:lnTo>
                  <a:pt x="2090515" y="1377930"/>
                </a:lnTo>
                <a:lnTo>
                  <a:pt x="2075966" y="1367798"/>
                </a:lnTo>
                <a:lnTo>
                  <a:pt x="2061255" y="1367798"/>
                </a:lnTo>
                <a:lnTo>
                  <a:pt x="2046375" y="1357666"/>
                </a:lnTo>
                <a:lnTo>
                  <a:pt x="1296030" y="1357666"/>
                </a:lnTo>
                <a:lnTo>
                  <a:pt x="1280007" y="1347534"/>
                </a:lnTo>
                <a:lnTo>
                  <a:pt x="1223259" y="1347534"/>
                </a:lnTo>
                <a:lnTo>
                  <a:pt x="1210908" y="1337402"/>
                </a:lnTo>
                <a:lnTo>
                  <a:pt x="1188410" y="1337402"/>
                </a:lnTo>
                <a:lnTo>
                  <a:pt x="1178262" y="1327270"/>
                </a:lnTo>
                <a:lnTo>
                  <a:pt x="1417612" y="1327270"/>
                </a:lnTo>
                <a:lnTo>
                  <a:pt x="1437337" y="1317138"/>
                </a:lnTo>
                <a:lnTo>
                  <a:pt x="1457264" y="1317138"/>
                </a:lnTo>
                <a:lnTo>
                  <a:pt x="1477398" y="1307007"/>
                </a:lnTo>
                <a:lnTo>
                  <a:pt x="1497741" y="1307007"/>
                </a:lnTo>
                <a:lnTo>
                  <a:pt x="1518300" y="1296875"/>
                </a:lnTo>
                <a:lnTo>
                  <a:pt x="1539077" y="1296875"/>
                </a:lnTo>
                <a:lnTo>
                  <a:pt x="1548291" y="1286743"/>
                </a:lnTo>
                <a:lnTo>
                  <a:pt x="1567513" y="1286743"/>
                </a:lnTo>
                <a:lnTo>
                  <a:pt x="1577520" y="1276611"/>
                </a:lnTo>
                <a:lnTo>
                  <a:pt x="1587793" y="1276611"/>
                </a:lnTo>
                <a:lnTo>
                  <a:pt x="1598330" y="1266479"/>
                </a:lnTo>
                <a:lnTo>
                  <a:pt x="1609132" y="1266479"/>
                </a:lnTo>
                <a:lnTo>
                  <a:pt x="1620200" y="1256347"/>
                </a:lnTo>
                <a:lnTo>
                  <a:pt x="1631533" y="1246216"/>
                </a:lnTo>
                <a:close/>
              </a:path>
              <a:path w="3258184" h="1449069">
                <a:moveTo>
                  <a:pt x="2940125" y="607910"/>
                </a:moveTo>
                <a:lnTo>
                  <a:pt x="2183192" y="607910"/>
                </a:lnTo>
                <a:lnTo>
                  <a:pt x="2193970" y="618042"/>
                </a:lnTo>
                <a:lnTo>
                  <a:pt x="2205036" y="628173"/>
                </a:lnTo>
                <a:lnTo>
                  <a:pt x="2216389" y="638305"/>
                </a:lnTo>
                <a:lnTo>
                  <a:pt x="2228030" y="648437"/>
                </a:lnTo>
                <a:lnTo>
                  <a:pt x="2239959" y="658569"/>
                </a:lnTo>
                <a:lnTo>
                  <a:pt x="2252176" y="678833"/>
                </a:lnTo>
                <a:lnTo>
                  <a:pt x="2264681" y="699096"/>
                </a:lnTo>
                <a:lnTo>
                  <a:pt x="2277473" y="709228"/>
                </a:lnTo>
                <a:lnTo>
                  <a:pt x="2290553" y="729492"/>
                </a:lnTo>
                <a:lnTo>
                  <a:pt x="2303921" y="749756"/>
                </a:lnTo>
                <a:lnTo>
                  <a:pt x="2317576" y="770019"/>
                </a:lnTo>
                <a:lnTo>
                  <a:pt x="2331519" y="790283"/>
                </a:lnTo>
                <a:lnTo>
                  <a:pt x="2345750" y="810547"/>
                </a:lnTo>
                <a:lnTo>
                  <a:pt x="2360268" y="840942"/>
                </a:lnTo>
                <a:lnTo>
                  <a:pt x="2375074" y="861206"/>
                </a:lnTo>
                <a:lnTo>
                  <a:pt x="2390168" y="891601"/>
                </a:lnTo>
                <a:lnTo>
                  <a:pt x="2405549" y="921997"/>
                </a:lnTo>
                <a:lnTo>
                  <a:pt x="2421218" y="942260"/>
                </a:lnTo>
                <a:lnTo>
                  <a:pt x="2437174" y="972656"/>
                </a:lnTo>
                <a:lnTo>
                  <a:pt x="2453418" y="1003051"/>
                </a:lnTo>
                <a:lnTo>
                  <a:pt x="2469510" y="1043579"/>
                </a:lnTo>
                <a:lnTo>
                  <a:pt x="2484297" y="1084106"/>
                </a:lnTo>
                <a:lnTo>
                  <a:pt x="2497839" y="1124634"/>
                </a:lnTo>
                <a:lnTo>
                  <a:pt x="2510197" y="1165161"/>
                </a:lnTo>
                <a:lnTo>
                  <a:pt x="2521429" y="1215820"/>
                </a:lnTo>
                <a:lnTo>
                  <a:pt x="2526641" y="1236084"/>
                </a:lnTo>
                <a:lnTo>
                  <a:pt x="2531595" y="1266479"/>
                </a:lnTo>
                <a:lnTo>
                  <a:pt x="2536296" y="1286743"/>
                </a:lnTo>
                <a:lnTo>
                  <a:pt x="2540754" y="1317138"/>
                </a:lnTo>
                <a:lnTo>
                  <a:pt x="2544974" y="1347534"/>
                </a:lnTo>
                <a:lnTo>
                  <a:pt x="2548965" y="1377930"/>
                </a:lnTo>
                <a:lnTo>
                  <a:pt x="2552735" y="1408325"/>
                </a:lnTo>
                <a:lnTo>
                  <a:pt x="2556289" y="1438721"/>
                </a:lnTo>
                <a:lnTo>
                  <a:pt x="2558226" y="1448852"/>
                </a:lnTo>
                <a:lnTo>
                  <a:pt x="2942300" y="1448852"/>
                </a:lnTo>
                <a:lnTo>
                  <a:pt x="2938835" y="1418457"/>
                </a:lnTo>
                <a:lnTo>
                  <a:pt x="2935894" y="1388061"/>
                </a:lnTo>
                <a:lnTo>
                  <a:pt x="2932389" y="1367798"/>
                </a:lnTo>
                <a:lnTo>
                  <a:pt x="2928319" y="1337402"/>
                </a:lnTo>
                <a:lnTo>
                  <a:pt x="2923685" y="1307007"/>
                </a:lnTo>
                <a:lnTo>
                  <a:pt x="2918486" y="1286743"/>
                </a:lnTo>
                <a:lnTo>
                  <a:pt x="2912722" y="1256347"/>
                </a:lnTo>
                <a:lnTo>
                  <a:pt x="2906394" y="1236084"/>
                </a:lnTo>
                <a:lnTo>
                  <a:pt x="2899501" y="1205688"/>
                </a:lnTo>
                <a:lnTo>
                  <a:pt x="2892043" y="1185425"/>
                </a:lnTo>
                <a:lnTo>
                  <a:pt x="2884022" y="1155029"/>
                </a:lnTo>
                <a:lnTo>
                  <a:pt x="2875435" y="1124634"/>
                </a:lnTo>
                <a:lnTo>
                  <a:pt x="2866285" y="1104370"/>
                </a:lnTo>
                <a:lnTo>
                  <a:pt x="2856569" y="1073974"/>
                </a:lnTo>
                <a:lnTo>
                  <a:pt x="2846290" y="1053711"/>
                </a:lnTo>
                <a:lnTo>
                  <a:pt x="2835446" y="1023315"/>
                </a:lnTo>
                <a:lnTo>
                  <a:pt x="2824038" y="992920"/>
                </a:lnTo>
                <a:lnTo>
                  <a:pt x="2812066" y="972656"/>
                </a:lnTo>
                <a:lnTo>
                  <a:pt x="2799529" y="942260"/>
                </a:lnTo>
                <a:lnTo>
                  <a:pt x="2786429" y="921997"/>
                </a:lnTo>
                <a:lnTo>
                  <a:pt x="2772764" y="891601"/>
                </a:lnTo>
                <a:lnTo>
                  <a:pt x="3084362" y="891601"/>
                </a:lnTo>
                <a:lnTo>
                  <a:pt x="3056101" y="830810"/>
                </a:lnTo>
                <a:lnTo>
                  <a:pt x="3026512" y="770019"/>
                </a:lnTo>
                <a:lnTo>
                  <a:pt x="2996454" y="709228"/>
                </a:lnTo>
                <a:lnTo>
                  <a:pt x="2981250" y="688965"/>
                </a:lnTo>
                <a:lnTo>
                  <a:pt x="2965930" y="658569"/>
                </a:lnTo>
                <a:lnTo>
                  <a:pt x="2950493" y="628173"/>
                </a:lnTo>
                <a:lnTo>
                  <a:pt x="2940125" y="607910"/>
                </a:lnTo>
                <a:close/>
              </a:path>
              <a:path w="3258184" h="1449069">
                <a:moveTo>
                  <a:pt x="3084362" y="891601"/>
                </a:moveTo>
                <a:lnTo>
                  <a:pt x="2772764" y="891601"/>
                </a:lnTo>
                <a:lnTo>
                  <a:pt x="2800898" y="921997"/>
                </a:lnTo>
                <a:lnTo>
                  <a:pt x="2810391" y="942260"/>
                </a:lnTo>
                <a:lnTo>
                  <a:pt x="2819941" y="952392"/>
                </a:lnTo>
                <a:lnTo>
                  <a:pt x="2829548" y="972656"/>
                </a:lnTo>
                <a:lnTo>
                  <a:pt x="2839213" y="992920"/>
                </a:lnTo>
                <a:lnTo>
                  <a:pt x="2848935" y="1003051"/>
                </a:lnTo>
                <a:lnTo>
                  <a:pt x="2858715" y="1023315"/>
                </a:lnTo>
                <a:lnTo>
                  <a:pt x="2868551" y="1043579"/>
                </a:lnTo>
                <a:lnTo>
                  <a:pt x="2878445" y="1073974"/>
                </a:lnTo>
                <a:lnTo>
                  <a:pt x="2888396" y="1094238"/>
                </a:lnTo>
                <a:lnTo>
                  <a:pt x="2898405" y="1114502"/>
                </a:lnTo>
                <a:lnTo>
                  <a:pt x="2908470" y="1144897"/>
                </a:lnTo>
                <a:lnTo>
                  <a:pt x="2918592" y="1175293"/>
                </a:lnTo>
                <a:lnTo>
                  <a:pt x="2928772" y="1195556"/>
                </a:lnTo>
                <a:lnTo>
                  <a:pt x="2939009" y="1225952"/>
                </a:lnTo>
                <a:lnTo>
                  <a:pt x="2949302" y="1266479"/>
                </a:lnTo>
                <a:lnTo>
                  <a:pt x="2959653" y="1296875"/>
                </a:lnTo>
                <a:lnTo>
                  <a:pt x="2970061" y="1327270"/>
                </a:lnTo>
                <a:lnTo>
                  <a:pt x="2975471" y="1347534"/>
                </a:lnTo>
                <a:lnTo>
                  <a:pt x="2985351" y="1388061"/>
                </a:lnTo>
                <a:lnTo>
                  <a:pt x="2993979" y="1428589"/>
                </a:lnTo>
                <a:lnTo>
                  <a:pt x="2997826" y="1448852"/>
                </a:lnTo>
                <a:lnTo>
                  <a:pt x="3258013" y="1448852"/>
                </a:lnTo>
                <a:lnTo>
                  <a:pt x="3246249" y="1377930"/>
                </a:lnTo>
                <a:lnTo>
                  <a:pt x="3236482" y="1327270"/>
                </a:lnTo>
                <a:lnTo>
                  <a:pt x="3224660" y="1276611"/>
                </a:lnTo>
                <a:lnTo>
                  <a:pt x="3210782" y="1225952"/>
                </a:lnTo>
                <a:lnTo>
                  <a:pt x="3194850" y="1175293"/>
                </a:lnTo>
                <a:lnTo>
                  <a:pt x="3176862" y="1124634"/>
                </a:lnTo>
                <a:lnTo>
                  <a:pt x="3156820" y="1063843"/>
                </a:lnTo>
                <a:lnTo>
                  <a:pt x="3134722" y="1013183"/>
                </a:lnTo>
                <a:lnTo>
                  <a:pt x="3110570" y="952392"/>
                </a:lnTo>
                <a:lnTo>
                  <a:pt x="3084362" y="891601"/>
                </a:lnTo>
                <a:close/>
              </a:path>
              <a:path w="3258184" h="1449069">
                <a:moveTo>
                  <a:pt x="2670136" y="445800"/>
                </a:moveTo>
                <a:lnTo>
                  <a:pt x="1605606" y="445800"/>
                </a:lnTo>
                <a:lnTo>
                  <a:pt x="1615422" y="455932"/>
                </a:lnTo>
                <a:lnTo>
                  <a:pt x="1646757" y="486328"/>
                </a:lnTo>
                <a:lnTo>
                  <a:pt x="1680925" y="516723"/>
                </a:lnTo>
                <a:lnTo>
                  <a:pt x="1692944" y="526855"/>
                </a:lnTo>
                <a:lnTo>
                  <a:pt x="1705277" y="547119"/>
                </a:lnTo>
                <a:lnTo>
                  <a:pt x="1717925" y="557251"/>
                </a:lnTo>
                <a:lnTo>
                  <a:pt x="1730888" y="577514"/>
                </a:lnTo>
                <a:lnTo>
                  <a:pt x="1744166" y="597778"/>
                </a:lnTo>
                <a:lnTo>
                  <a:pt x="1771666" y="638305"/>
                </a:lnTo>
                <a:lnTo>
                  <a:pt x="1800425" y="678833"/>
                </a:lnTo>
                <a:lnTo>
                  <a:pt x="1830442" y="719360"/>
                </a:lnTo>
                <a:lnTo>
                  <a:pt x="1845923" y="749756"/>
                </a:lnTo>
                <a:lnTo>
                  <a:pt x="1861719" y="770019"/>
                </a:lnTo>
                <a:lnTo>
                  <a:pt x="1870420" y="780151"/>
                </a:lnTo>
                <a:lnTo>
                  <a:pt x="1878867" y="800415"/>
                </a:lnTo>
                <a:lnTo>
                  <a:pt x="1887059" y="810547"/>
                </a:lnTo>
                <a:lnTo>
                  <a:pt x="1894997" y="830810"/>
                </a:lnTo>
                <a:lnTo>
                  <a:pt x="1902680" y="851074"/>
                </a:lnTo>
                <a:lnTo>
                  <a:pt x="1910109" y="871338"/>
                </a:lnTo>
                <a:lnTo>
                  <a:pt x="1917283" y="881469"/>
                </a:lnTo>
                <a:lnTo>
                  <a:pt x="1930870" y="921997"/>
                </a:lnTo>
                <a:lnTo>
                  <a:pt x="1943440" y="962524"/>
                </a:lnTo>
                <a:lnTo>
                  <a:pt x="1949344" y="992920"/>
                </a:lnTo>
                <a:lnTo>
                  <a:pt x="1954994" y="1013183"/>
                </a:lnTo>
                <a:lnTo>
                  <a:pt x="1960390" y="1033447"/>
                </a:lnTo>
                <a:lnTo>
                  <a:pt x="1965532" y="1063843"/>
                </a:lnTo>
                <a:lnTo>
                  <a:pt x="1970420" y="1084106"/>
                </a:lnTo>
                <a:lnTo>
                  <a:pt x="1975055" y="1114502"/>
                </a:lnTo>
                <a:lnTo>
                  <a:pt x="1979435" y="1134765"/>
                </a:lnTo>
                <a:lnTo>
                  <a:pt x="1983562" y="1165161"/>
                </a:lnTo>
                <a:lnTo>
                  <a:pt x="1987435" y="1195556"/>
                </a:lnTo>
                <a:lnTo>
                  <a:pt x="2089914" y="1236084"/>
                </a:lnTo>
                <a:lnTo>
                  <a:pt x="2114901" y="1256347"/>
                </a:lnTo>
                <a:lnTo>
                  <a:pt x="2212318" y="1296875"/>
                </a:lnTo>
                <a:lnTo>
                  <a:pt x="2236041" y="1317138"/>
                </a:lnTo>
                <a:lnTo>
                  <a:pt x="2305694" y="1347534"/>
                </a:lnTo>
                <a:lnTo>
                  <a:pt x="2328408" y="1367798"/>
                </a:lnTo>
                <a:lnTo>
                  <a:pt x="2350869" y="1377930"/>
                </a:lnTo>
                <a:lnTo>
                  <a:pt x="2416740" y="1408325"/>
                </a:lnTo>
                <a:lnTo>
                  <a:pt x="2438194" y="1428589"/>
                </a:lnTo>
                <a:lnTo>
                  <a:pt x="2459396" y="1438721"/>
                </a:lnTo>
                <a:lnTo>
                  <a:pt x="2459604" y="1418457"/>
                </a:lnTo>
                <a:lnTo>
                  <a:pt x="2459506" y="1377930"/>
                </a:lnTo>
                <a:lnTo>
                  <a:pt x="2459200" y="1367798"/>
                </a:lnTo>
                <a:lnTo>
                  <a:pt x="2458722" y="1347534"/>
                </a:lnTo>
                <a:lnTo>
                  <a:pt x="2458074" y="1327270"/>
                </a:lnTo>
                <a:lnTo>
                  <a:pt x="2457253" y="1317138"/>
                </a:lnTo>
                <a:lnTo>
                  <a:pt x="2456261" y="1296875"/>
                </a:lnTo>
                <a:lnTo>
                  <a:pt x="2455098" y="1276611"/>
                </a:lnTo>
                <a:lnTo>
                  <a:pt x="2453763" y="1266479"/>
                </a:lnTo>
                <a:lnTo>
                  <a:pt x="2452256" y="1246216"/>
                </a:lnTo>
                <a:lnTo>
                  <a:pt x="2450577" y="1236084"/>
                </a:lnTo>
                <a:lnTo>
                  <a:pt x="2448727" y="1215820"/>
                </a:lnTo>
                <a:lnTo>
                  <a:pt x="2446704" y="1205688"/>
                </a:lnTo>
                <a:lnTo>
                  <a:pt x="2444510" y="1195556"/>
                </a:lnTo>
                <a:lnTo>
                  <a:pt x="2442144" y="1175293"/>
                </a:lnTo>
                <a:lnTo>
                  <a:pt x="2439605" y="1165161"/>
                </a:lnTo>
                <a:lnTo>
                  <a:pt x="2436894" y="1155029"/>
                </a:lnTo>
                <a:lnTo>
                  <a:pt x="2434011" y="1144897"/>
                </a:lnTo>
                <a:lnTo>
                  <a:pt x="2430956" y="1124634"/>
                </a:lnTo>
                <a:lnTo>
                  <a:pt x="2422522" y="1094238"/>
                </a:lnTo>
                <a:lnTo>
                  <a:pt x="2413671" y="1063843"/>
                </a:lnTo>
                <a:lnTo>
                  <a:pt x="2404404" y="1033447"/>
                </a:lnTo>
                <a:lnTo>
                  <a:pt x="2394722" y="1013183"/>
                </a:lnTo>
                <a:lnTo>
                  <a:pt x="2384623" y="982788"/>
                </a:lnTo>
                <a:lnTo>
                  <a:pt x="2374108" y="952392"/>
                </a:lnTo>
                <a:lnTo>
                  <a:pt x="2363177" y="921997"/>
                </a:lnTo>
                <a:lnTo>
                  <a:pt x="2351830" y="891601"/>
                </a:lnTo>
                <a:lnTo>
                  <a:pt x="2340067" y="871338"/>
                </a:lnTo>
                <a:lnTo>
                  <a:pt x="2327887" y="840942"/>
                </a:lnTo>
                <a:lnTo>
                  <a:pt x="2315292" y="820678"/>
                </a:lnTo>
                <a:lnTo>
                  <a:pt x="2302279" y="790283"/>
                </a:lnTo>
                <a:lnTo>
                  <a:pt x="2288851" y="770019"/>
                </a:lnTo>
                <a:lnTo>
                  <a:pt x="2275006" y="739624"/>
                </a:lnTo>
                <a:lnTo>
                  <a:pt x="2260745" y="719360"/>
                </a:lnTo>
                <a:lnTo>
                  <a:pt x="2246067" y="699096"/>
                </a:lnTo>
                <a:lnTo>
                  <a:pt x="2230973" y="668701"/>
                </a:lnTo>
                <a:lnTo>
                  <a:pt x="2215463" y="648437"/>
                </a:lnTo>
                <a:lnTo>
                  <a:pt x="2199536" y="628173"/>
                </a:lnTo>
                <a:lnTo>
                  <a:pt x="2183192" y="607910"/>
                </a:lnTo>
                <a:lnTo>
                  <a:pt x="2940125" y="607910"/>
                </a:lnTo>
                <a:lnTo>
                  <a:pt x="2934941" y="597778"/>
                </a:lnTo>
                <a:lnTo>
                  <a:pt x="2919273" y="567382"/>
                </a:lnTo>
                <a:lnTo>
                  <a:pt x="2903489" y="547119"/>
                </a:lnTo>
                <a:lnTo>
                  <a:pt x="2898190" y="536987"/>
                </a:lnTo>
                <a:lnTo>
                  <a:pt x="2745023" y="536987"/>
                </a:lnTo>
                <a:lnTo>
                  <a:pt x="2731640" y="526855"/>
                </a:lnTo>
                <a:lnTo>
                  <a:pt x="2718618" y="506591"/>
                </a:lnTo>
                <a:lnTo>
                  <a:pt x="2705957" y="496460"/>
                </a:lnTo>
                <a:lnTo>
                  <a:pt x="2693656" y="476196"/>
                </a:lnTo>
                <a:lnTo>
                  <a:pt x="2681715" y="466064"/>
                </a:lnTo>
                <a:lnTo>
                  <a:pt x="2670136" y="445800"/>
                </a:lnTo>
                <a:close/>
              </a:path>
              <a:path w="3258184" h="1449069">
                <a:moveTo>
                  <a:pt x="2016080" y="1337402"/>
                </a:moveTo>
                <a:lnTo>
                  <a:pt x="1569659" y="1337402"/>
                </a:lnTo>
                <a:lnTo>
                  <a:pt x="1554856" y="1347534"/>
                </a:lnTo>
                <a:lnTo>
                  <a:pt x="1526287" y="1347534"/>
                </a:lnTo>
                <a:lnTo>
                  <a:pt x="1512520" y="1357666"/>
                </a:lnTo>
                <a:lnTo>
                  <a:pt x="2046375" y="1357666"/>
                </a:lnTo>
                <a:lnTo>
                  <a:pt x="2016080" y="1337402"/>
                </a:lnTo>
                <a:close/>
              </a:path>
              <a:path w="3258184" h="1449069">
                <a:moveTo>
                  <a:pt x="1359602" y="1327270"/>
                </a:moveTo>
                <a:lnTo>
                  <a:pt x="1212686" y="1327270"/>
                </a:lnTo>
                <a:lnTo>
                  <a:pt x="1230483" y="1337402"/>
                </a:lnTo>
                <a:lnTo>
                  <a:pt x="1340639" y="1337402"/>
                </a:lnTo>
                <a:lnTo>
                  <a:pt x="1359602" y="1327270"/>
                </a:lnTo>
                <a:close/>
              </a:path>
              <a:path w="3258184" h="1449069">
                <a:moveTo>
                  <a:pt x="1793481" y="1225952"/>
                </a:moveTo>
                <a:lnTo>
                  <a:pt x="1774197" y="1246216"/>
                </a:lnTo>
                <a:lnTo>
                  <a:pt x="1736661" y="1266479"/>
                </a:lnTo>
                <a:lnTo>
                  <a:pt x="1718410" y="1276611"/>
                </a:lnTo>
                <a:lnTo>
                  <a:pt x="1700503" y="1286743"/>
                </a:lnTo>
                <a:lnTo>
                  <a:pt x="1682941" y="1296875"/>
                </a:lnTo>
                <a:lnTo>
                  <a:pt x="1665723" y="1307007"/>
                </a:lnTo>
                <a:lnTo>
                  <a:pt x="1648850" y="1307007"/>
                </a:lnTo>
                <a:lnTo>
                  <a:pt x="1632322" y="1317138"/>
                </a:lnTo>
                <a:lnTo>
                  <a:pt x="1616138" y="1327270"/>
                </a:lnTo>
                <a:lnTo>
                  <a:pt x="1600300" y="1327270"/>
                </a:lnTo>
                <a:lnTo>
                  <a:pt x="1584807" y="1337402"/>
                </a:lnTo>
                <a:lnTo>
                  <a:pt x="2000652" y="1337402"/>
                </a:lnTo>
                <a:lnTo>
                  <a:pt x="1969199" y="1317138"/>
                </a:lnTo>
                <a:lnTo>
                  <a:pt x="1953161" y="1307007"/>
                </a:lnTo>
                <a:lnTo>
                  <a:pt x="1932050" y="1296875"/>
                </a:lnTo>
                <a:lnTo>
                  <a:pt x="1899324" y="1286743"/>
                </a:lnTo>
                <a:lnTo>
                  <a:pt x="1865323" y="1266479"/>
                </a:lnTo>
                <a:lnTo>
                  <a:pt x="1830043" y="1246216"/>
                </a:lnTo>
                <a:lnTo>
                  <a:pt x="1793481" y="1225952"/>
                </a:lnTo>
                <a:close/>
              </a:path>
              <a:path w="3258184" h="1449069">
                <a:moveTo>
                  <a:pt x="1667125" y="1225952"/>
                </a:moveTo>
                <a:lnTo>
                  <a:pt x="485338" y="1225952"/>
                </a:lnTo>
                <a:lnTo>
                  <a:pt x="470342" y="1236084"/>
                </a:lnTo>
                <a:lnTo>
                  <a:pt x="433773" y="1236084"/>
                </a:lnTo>
                <a:lnTo>
                  <a:pt x="419562" y="1246216"/>
                </a:lnTo>
                <a:lnTo>
                  <a:pt x="1643131" y="1246216"/>
                </a:lnTo>
                <a:lnTo>
                  <a:pt x="1654995" y="1236084"/>
                </a:lnTo>
                <a:lnTo>
                  <a:pt x="1667125" y="1225952"/>
                </a:lnTo>
                <a:close/>
              </a:path>
              <a:path w="3258184" h="1449069">
                <a:moveTo>
                  <a:pt x="1096610" y="60791"/>
                </a:moveTo>
                <a:lnTo>
                  <a:pt x="1044522" y="60791"/>
                </a:lnTo>
                <a:lnTo>
                  <a:pt x="1051687" y="70922"/>
                </a:lnTo>
                <a:lnTo>
                  <a:pt x="1058638" y="81054"/>
                </a:lnTo>
                <a:lnTo>
                  <a:pt x="1084618" y="121582"/>
                </a:lnTo>
                <a:lnTo>
                  <a:pt x="1102619" y="162109"/>
                </a:lnTo>
                <a:lnTo>
                  <a:pt x="1108419" y="172241"/>
                </a:lnTo>
                <a:lnTo>
                  <a:pt x="1114003" y="182373"/>
                </a:lnTo>
                <a:lnTo>
                  <a:pt x="1118321" y="192504"/>
                </a:lnTo>
                <a:lnTo>
                  <a:pt x="1121374" y="212768"/>
                </a:lnTo>
                <a:lnTo>
                  <a:pt x="1123159" y="222900"/>
                </a:lnTo>
                <a:lnTo>
                  <a:pt x="1123677" y="233032"/>
                </a:lnTo>
                <a:lnTo>
                  <a:pt x="1122928" y="243164"/>
                </a:lnTo>
                <a:lnTo>
                  <a:pt x="1120909" y="253295"/>
                </a:lnTo>
                <a:lnTo>
                  <a:pt x="647880" y="253295"/>
                </a:lnTo>
                <a:lnTo>
                  <a:pt x="651699" y="263427"/>
                </a:lnTo>
                <a:lnTo>
                  <a:pt x="656766" y="273559"/>
                </a:lnTo>
                <a:lnTo>
                  <a:pt x="661515" y="283691"/>
                </a:lnTo>
                <a:lnTo>
                  <a:pt x="665944" y="303955"/>
                </a:lnTo>
                <a:lnTo>
                  <a:pt x="670053" y="314086"/>
                </a:lnTo>
                <a:lnTo>
                  <a:pt x="673841" y="324218"/>
                </a:lnTo>
                <a:lnTo>
                  <a:pt x="677308" y="334350"/>
                </a:lnTo>
                <a:lnTo>
                  <a:pt x="680452" y="344482"/>
                </a:lnTo>
                <a:lnTo>
                  <a:pt x="683272" y="364746"/>
                </a:lnTo>
                <a:lnTo>
                  <a:pt x="685767" y="374878"/>
                </a:lnTo>
                <a:lnTo>
                  <a:pt x="64116" y="374878"/>
                </a:lnTo>
                <a:lnTo>
                  <a:pt x="43181" y="385009"/>
                </a:lnTo>
                <a:lnTo>
                  <a:pt x="21809" y="385009"/>
                </a:lnTo>
                <a:lnTo>
                  <a:pt x="0" y="395141"/>
                </a:lnTo>
                <a:lnTo>
                  <a:pt x="14199" y="415405"/>
                </a:lnTo>
                <a:lnTo>
                  <a:pt x="21257" y="435669"/>
                </a:lnTo>
                <a:lnTo>
                  <a:pt x="63016" y="496460"/>
                </a:lnTo>
                <a:lnTo>
                  <a:pt x="103771" y="557251"/>
                </a:lnTo>
                <a:lnTo>
                  <a:pt x="129914" y="597778"/>
                </a:lnTo>
                <a:lnTo>
                  <a:pt x="136377" y="607910"/>
                </a:lnTo>
                <a:lnTo>
                  <a:pt x="143164" y="607910"/>
                </a:lnTo>
                <a:lnTo>
                  <a:pt x="150275" y="618042"/>
                </a:lnTo>
                <a:lnTo>
                  <a:pt x="157708" y="628173"/>
                </a:lnTo>
                <a:lnTo>
                  <a:pt x="181943" y="658569"/>
                </a:lnTo>
                <a:lnTo>
                  <a:pt x="209074" y="688965"/>
                </a:lnTo>
                <a:lnTo>
                  <a:pt x="218760" y="699096"/>
                </a:lnTo>
                <a:lnTo>
                  <a:pt x="228766" y="699096"/>
                </a:lnTo>
                <a:lnTo>
                  <a:pt x="239092" y="709228"/>
                </a:lnTo>
                <a:lnTo>
                  <a:pt x="249738" y="719360"/>
                </a:lnTo>
                <a:lnTo>
                  <a:pt x="260704" y="729492"/>
                </a:lnTo>
                <a:lnTo>
                  <a:pt x="271988" y="739624"/>
                </a:lnTo>
                <a:lnTo>
                  <a:pt x="283592" y="749756"/>
                </a:lnTo>
                <a:lnTo>
                  <a:pt x="295514" y="770019"/>
                </a:lnTo>
                <a:lnTo>
                  <a:pt x="307754" y="780151"/>
                </a:lnTo>
                <a:lnTo>
                  <a:pt x="302276" y="780151"/>
                </a:lnTo>
                <a:lnTo>
                  <a:pt x="295451" y="790283"/>
                </a:lnTo>
                <a:lnTo>
                  <a:pt x="287171" y="800415"/>
                </a:lnTo>
                <a:lnTo>
                  <a:pt x="277329" y="800415"/>
                </a:lnTo>
                <a:lnTo>
                  <a:pt x="265817" y="810547"/>
                </a:lnTo>
                <a:lnTo>
                  <a:pt x="252527" y="820678"/>
                </a:lnTo>
                <a:lnTo>
                  <a:pt x="237351" y="820678"/>
                </a:lnTo>
                <a:lnTo>
                  <a:pt x="220181" y="830810"/>
                </a:lnTo>
                <a:lnTo>
                  <a:pt x="121282" y="830810"/>
                </a:lnTo>
                <a:lnTo>
                  <a:pt x="133335" y="840942"/>
                </a:lnTo>
                <a:lnTo>
                  <a:pt x="145163" y="851074"/>
                </a:lnTo>
                <a:lnTo>
                  <a:pt x="156766" y="871338"/>
                </a:lnTo>
                <a:lnTo>
                  <a:pt x="168144" y="881469"/>
                </a:lnTo>
                <a:lnTo>
                  <a:pt x="179297" y="891601"/>
                </a:lnTo>
                <a:lnTo>
                  <a:pt x="211405" y="921997"/>
                </a:lnTo>
                <a:lnTo>
                  <a:pt x="241485" y="952392"/>
                </a:lnTo>
                <a:lnTo>
                  <a:pt x="269539" y="982788"/>
                </a:lnTo>
                <a:lnTo>
                  <a:pt x="278439" y="992920"/>
                </a:lnTo>
                <a:lnTo>
                  <a:pt x="287114" y="992920"/>
                </a:lnTo>
                <a:lnTo>
                  <a:pt x="295564" y="1003051"/>
                </a:lnTo>
                <a:lnTo>
                  <a:pt x="303789" y="1013183"/>
                </a:lnTo>
                <a:lnTo>
                  <a:pt x="311788" y="1023315"/>
                </a:lnTo>
                <a:lnTo>
                  <a:pt x="327508" y="1033447"/>
                </a:lnTo>
                <a:lnTo>
                  <a:pt x="335747" y="1043579"/>
                </a:lnTo>
                <a:lnTo>
                  <a:pt x="344280" y="1053711"/>
                </a:lnTo>
                <a:lnTo>
                  <a:pt x="353105" y="1053711"/>
                </a:lnTo>
                <a:lnTo>
                  <a:pt x="362221" y="1063843"/>
                </a:lnTo>
                <a:lnTo>
                  <a:pt x="371626" y="1073974"/>
                </a:lnTo>
                <a:lnTo>
                  <a:pt x="381320" y="1084106"/>
                </a:lnTo>
                <a:lnTo>
                  <a:pt x="391301" y="1094238"/>
                </a:lnTo>
                <a:lnTo>
                  <a:pt x="401569" y="1104370"/>
                </a:lnTo>
                <a:lnTo>
                  <a:pt x="412121" y="1104370"/>
                </a:lnTo>
                <a:lnTo>
                  <a:pt x="422958" y="1114502"/>
                </a:lnTo>
                <a:lnTo>
                  <a:pt x="457158" y="1144897"/>
                </a:lnTo>
                <a:lnTo>
                  <a:pt x="506663" y="1185425"/>
                </a:lnTo>
                <a:lnTo>
                  <a:pt x="533068" y="1215820"/>
                </a:lnTo>
                <a:lnTo>
                  <a:pt x="518862" y="1215820"/>
                </a:lnTo>
                <a:lnTo>
                  <a:pt x="509457" y="1225952"/>
                </a:lnTo>
                <a:lnTo>
                  <a:pt x="1679520" y="1225952"/>
                </a:lnTo>
                <a:lnTo>
                  <a:pt x="1692181" y="1215820"/>
                </a:lnTo>
                <a:lnTo>
                  <a:pt x="1705109" y="1205688"/>
                </a:lnTo>
                <a:lnTo>
                  <a:pt x="1718303" y="1195556"/>
                </a:lnTo>
                <a:lnTo>
                  <a:pt x="1118545" y="932129"/>
                </a:lnTo>
                <a:lnTo>
                  <a:pt x="1071316" y="921997"/>
                </a:lnTo>
                <a:lnTo>
                  <a:pt x="928689" y="861206"/>
                </a:lnTo>
                <a:lnTo>
                  <a:pt x="880834" y="851074"/>
                </a:lnTo>
                <a:lnTo>
                  <a:pt x="784654" y="810547"/>
                </a:lnTo>
                <a:lnTo>
                  <a:pt x="1827180" y="810547"/>
                </a:lnTo>
                <a:lnTo>
                  <a:pt x="1823858" y="800415"/>
                </a:lnTo>
                <a:lnTo>
                  <a:pt x="1813572" y="780151"/>
                </a:lnTo>
                <a:lnTo>
                  <a:pt x="1802967" y="749756"/>
                </a:lnTo>
                <a:lnTo>
                  <a:pt x="1792043" y="729492"/>
                </a:lnTo>
                <a:lnTo>
                  <a:pt x="1780800" y="709228"/>
                </a:lnTo>
                <a:lnTo>
                  <a:pt x="1769239" y="688965"/>
                </a:lnTo>
                <a:lnTo>
                  <a:pt x="1757358" y="658569"/>
                </a:lnTo>
                <a:lnTo>
                  <a:pt x="1732640" y="618042"/>
                </a:lnTo>
                <a:lnTo>
                  <a:pt x="1706645" y="577514"/>
                </a:lnTo>
                <a:lnTo>
                  <a:pt x="1679373" y="536987"/>
                </a:lnTo>
                <a:lnTo>
                  <a:pt x="1650825" y="506591"/>
                </a:lnTo>
                <a:lnTo>
                  <a:pt x="1636071" y="486328"/>
                </a:lnTo>
                <a:lnTo>
                  <a:pt x="1620999" y="466064"/>
                </a:lnTo>
                <a:lnTo>
                  <a:pt x="1605606" y="445800"/>
                </a:lnTo>
                <a:lnTo>
                  <a:pt x="2670136" y="445800"/>
                </a:lnTo>
                <a:lnTo>
                  <a:pt x="2658917" y="435669"/>
                </a:lnTo>
                <a:lnTo>
                  <a:pt x="2648059" y="425537"/>
                </a:lnTo>
                <a:lnTo>
                  <a:pt x="2637563" y="415405"/>
                </a:lnTo>
                <a:lnTo>
                  <a:pt x="2627428" y="395141"/>
                </a:lnTo>
                <a:lnTo>
                  <a:pt x="2617654" y="385009"/>
                </a:lnTo>
                <a:lnTo>
                  <a:pt x="2590502" y="354614"/>
                </a:lnTo>
                <a:lnTo>
                  <a:pt x="2574210" y="334350"/>
                </a:lnTo>
                <a:lnTo>
                  <a:pt x="2566607" y="334350"/>
                </a:lnTo>
                <a:lnTo>
                  <a:pt x="2559367" y="324218"/>
                </a:lnTo>
                <a:lnTo>
                  <a:pt x="2552488" y="314086"/>
                </a:lnTo>
                <a:lnTo>
                  <a:pt x="2545973" y="303955"/>
                </a:lnTo>
                <a:lnTo>
                  <a:pt x="2539259" y="303955"/>
                </a:lnTo>
                <a:lnTo>
                  <a:pt x="2531802" y="293823"/>
                </a:lnTo>
                <a:lnTo>
                  <a:pt x="2523603" y="283691"/>
                </a:lnTo>
                <a:lnTo>
                  <a:pt x="2301846" y="283691"/>
                </a:lnTo>
                <a:lnTo>
                  <a:pt x="2267126" y="263427"/>
                </a:lnTo>
                <a:lnTo>
                  <a:pt x="2233506" y="243164"/>
                </a:lnTo>
                <a:lnTo>
                  <a:pt x="1818061" y="243164"/>
                </a:lnTo>
                <a:lnTo>
                  <a:pt x="1775032" y="222900"/>
                </a:lnTo>
                <a:lnTo>
                  <a:pt x="1733504" y="202636"/>
                </a:lnTo>
                <a:lnTo>
                  <a:pt x="1693476" y="182373"/>
                </a:lnTo>
                <a:lnTo>
                  <a:pt x="1674025" y="172241"/>
                </a:lnTo>
                <a:lnTo>
                  <a:pt x="1654949" y="172241"/>
                </a:lnTo>
                <a:lnTo>
                  <a:pt x="1636249" y="162109"/>
                </a:lnTo>
                <a:lnTo>
                  <a:pt x="1617924" y="151977"/>
                </a:lnTo>
                <a:lnTo>
                  <a:pt x="1599975" y="151977"/>
                </a:lnTo>
                <a:lnTo>
                  <a:pt x="1582401" y="141845"/>
                </a:lnTo>
                <a:lnTo>
                  <a:pt x="1565203" y="141845"/>
                </a:lnTo>
                <a:lnTo>
                  <a:pt x="1548381" y="131713"/>
                </a:lnTo>
                <a:lnTo>
                  <a:pt x="1531935" y="131713"/>
                </a:lnTo>
                <a:lnTo>
                  <a:pt x="1515864" y="121582"/>
                </a:lnTo>
                <a:lnTo>
                  <a:pt x="1500169" y="121582"/>
                </a:lnTo>
                <a:lnTo>
                  <a:pt x="1484851" y="111450"/>
                </a:lnTo>
                <a:lnTo>
                  <a:pt x="1440650" y="111450"/>
                </a:lnTo>
                <a:lnTo>
                  <a:pt x="1425339" y="101318"/>
                </a:lnTo>
                <a:lnTo>
                  <a:pt x="1375691" y="101318"/>
                </a:lnTo>
                <a:lnTo>
                  <a:pt x="1357905" y="91186"/>
                </a:lnTo>
                <a:lnTo>
                  <a:pt x="1300853" y="91186"/>
                </a:lnTo>
                <a:lnTo>
                  <a:pt x="1280606" y="81054"/>
                </a:lnTo>
                <a:lnTo>
                  <a:pt x="1216187" y="81054"/>
                </a:lnTo>
                <a:lnTo>
                  <a:pt x="1193491" y="70922"/>
                </a:lnTo>
                <a:lnTo>
                  <a:pt x="1121743" y="70922"/>
                </a:lnTo>
                <a:lnTo>
                  <a:pt x="1096610" y="60791"/>
                </a:lnTo>
                <a:close/>
              </a:path>
              <a:path w="3258184" h="1449069">
                <a:moveTo>
                  <a:pt x="1827180" y="810547"/>
                </a:moveTo>
                <a:lnTo>
                  <a:pt x="784654" y="810547"/>
                </a:lnTo>
                <a:lnTo>
                  <a:pt x="841980" y="830810"/>
                </a:lnTo>
                <a:lnTo>
                  <a:pt x="899165" y="840942"/>
                </a:lnTo>
                <a:lnTo>
                  <a:pt x="956207" y="861206"/>
                </a:lnTo>
                <a:lnTo>
                  <a:pt x="1013108" y="871338"/>
                </a:lnTo>
                <a:lnTo>
                  <a:pt x="1069867" y="891601"/>
                </a:lnTo>
                <a:lnTo>
                  <a:pt x="1126483" y="901733"/>
                </a:lnTo>
                <a:lnTo>
                  <a:pt x="1182958" y="921997"/>
                </a:lnTo>
                <a:lnTo>
                  <a:pt x="1239291" y="932129"/>
                </a:lnTo>
                <a:lnTo>
                  <a:pt x="1351532" y="972656"/>
                </a:lnTo>
                <a:lnTo>
                  <a:pt x="1407439" y="982788"/>
                </a:lnTo>
                <a:lnTo>
                  <a:pt x="1629650" y="1063843"/>
                </a:lnTo>
                <a:lnTo>
                  <a:pt x="1684848" y="1073974"/>
                </a:lnTo>
                <a:lnTo>
                  <a:pt x="1904222" y="1155029"/>
                </a:lnTo>
                <a:lnTo>
                  <a:pt x="1902420" y="1144897"/>
                </a:lnTo>
                <a:lnTo>
                  <a:pt x="1900536" y="1124634"/>
                </a:lnTo>
                <a:lnTo>
                  <a:pt x="1898571" y="1104370"/>
                </a:lnTo>
                <a:lnTo>
                  <a:pt x="1896525" y="1084106"/>
                </a:lnTo>
                <a:lnTo>
                  <a:pt x="1894397" y="1073974"/>
                </a:lnTo>
                <a:lnTo>
                  <a:pt x="1892188" y="1053711"/>
                </a:lnTo>
                <a:lnTo>
                  <a:pt x="1889898" y="1033447"/>
                </a:lnTo>
                <a:lnTo>
                  <a:pt x="1887528" y="1023315"/>
                </a:lnTo>
                <a:lnTo>
                  <a:pt x="1885076" y="1003051"/>
                </a:lnTo>
                <a:lnTo>
                  <a:pt x="1882544" y="992920"/>
                </a:lnTo>
                <a:lnTo>
                  <a:pt x="1879931" y="982788"/>
                </a:lnTo>
                <a:lnTo>
                  <a:pt x="1877237" y="962524"/>
                </a:lnTo>
                <a:lnTo>
                  <a:pt x="1874464" y="952392"/>
                </a:lnTo>
                <a:lnTo>
                  <a:pt x="1871609" y="942260"/>
                </a:lnTo>
                <a:lnTo>
                  <a:pt x="1868675" y="932129"/>
                </a:lnTo>
                <a:lnTo>
                  <a:pt x="1865660" y="921997"/>
                </a:lnTo>
                <a:lnTo>
                  <a:pt x="1862566" y="901733"/>
                </a:lnTo>
                <a:lnTo>
                  <a:pt x="1859391" y="891601"/>
                </a:lnTo>
                <a:lnTo>
                  <a:pt x="1856137" y="881469"/>
                </a:lnTo>
                <a:lnTo>
                  <a:pt x="1852803" y="881469"/>
                </a:lnTo>
                <a:lnTo>
                  <a:pt x="1843473" y="851074"/>
                </a:lnTo>
                <a:lnTo>
                  <a:pt x="1833825" y="830810"/>
                </a:lnTo>
                <a:lnTo>
                  <a:pt x="1827180" y="810547"/>
                </a:lnTo>
                <a:close/>
              </a:path>
              <a:path w="3258184" h="1449069">
                <a:moveTo>
                  <a:pt x="2739385" y="293823"/>
                </a:moveTo>
                <a:lnTo>
                  <a:pt x="2748152" y="334350"/>
                </a:lnTo>
                <a:lnTo>
                  <a:pt x="2751902" y="364746"/>
                </a:lnTo>
                <a:lnTo>
                  <a:pt x="2753631" y="374878"/>
                </a:lnTo>
                <a:lnTo>
                  <a:pt x="2755267" y="385009"/>
                </a:lnTo>
                <a:lnTo>
                  <a:pt x="2756813" y="405273"/>
                </a:lnTo>
                <a:lnTo>
                  <a:pt x="2758272" y="415405"/>
                </a:lnTo>
                <a:lnTo>
                  <a:pt x="2759241" y="425537"/>
                </a:lnTo>
                <a:lnTo>
                  <a:pt x="2759701" y="445800"/>
                </a:lnTo>
                <a:lnTo>
                  <a:pt x="2759652" y="455932"/>
                </a:lnTo>
                <a:lnTo>
                  <a:pt x="2759093" y="466064"/>
                </a:lnTo>
                <a:lnTo>
                  <a:pt x="2758025" y="476196"/>
                </a:lnTo>
                <a:lnTo>
                  <a:pt x="2756446" y="496460"/>
                </a:lnTo>
                <a:lnTo>
                  <a:pt x="2754357" y="506591"/>
                </a:lnTo>
                <a:lnTo>
                  <a:pt x="2751757" y="516723"/>
                </a:lnTo>
                <a:lnTo>
                  <a:pt x="2748646" y="526855"/>
                </a:lnTo>
                <a:lnTo>
                  <a:pt x="2745023" y="536987"/>
                </a:lnTo>
                <a:lnTo>
                  <a:pt x="2898190" y="536987"/>
                </a:lnTo>
                <a:lnTo>
                  <a:pt x="2887591" y="516723"/>
                </a:lnTo>
                <a:lnTo>
                  <a:pt x="2871578" y="486328"/>
                </a:lnTo>
                <a:lnTo>
                  <a:pt x="2855451" y="466064"/>
                </a:lnTo>
                <a:lnTo>
                  <a:pt x="2839210" y="435669"/>
                </a:lnTo>
                <a:lnTo>
                  <a:pt x="2822855" y="415405"/>
                </a:lnTo>
                <a:lnTo>
                  <a:pt x="2806387" y="385009"/>
                </a:lnTo>
                <a:lnTo>
                  <a:pt x="2789805" y="364746"/>
                </a:lnTo>
                <a:lnTo>
                  <a:pt x="2773111" y="334350"/>
                </a:lnTo>
                <a:lnTo>
                  <a:pt x="2739385" y="293823"/>
                </a:lnTo>
                <a:close/>
              </a:path>
              <a:path w="3258184" h="1449069">
                <a:moveTo>
                  <a:pt x="646305" y="364746"/>
                </a:moveTo>
                <a:lnTo>
                  <a:pt x="104666" y="364746"/>
                </a:lnTo>
                <a:lnTo>
                  <a:pt x="84612" y="374878"/>
                </a:lnTo>
                <a:lnTo>
                  <a:pt x="665868" y="374878"/>
                </a:lnTo>
                <a:lnTo>
                  <a:pt x="646305" y="364746"/>
                </a:lnTo>
                <a:close/>
              </a:path>
              <a:path w="3258184" h="1449069">
                <a:moveTo>
                  <a:pt x="589633" y="354614"/>
                </a:moveTo>
                <a:lnTo>
                  <a:pt x="143448" y="354614"/>
                </a:lnTo>
                <a:lnTo>
                  <a:pt x="124279" y="364746"/>
                </a:lnTo>
                <a:lnTo>
                  <a:pt x="608187" y="364746"/>
                </a:lnTo>
                <a:lnTo>
                  <a:pt x="589633" y="354614"/>
                </a:lnTo>
                <a:close/>
              </a:path>
              <a:path w="3258184" h="1449069">
                <a:moveTo>
                  <a:pt x="535983" y="344482"/>
                </a:moveTo>
                <a:lnTo>
                  <a:pt x="198276" y="344482"/>
                </a:lnTo>
                <a:lnTo>
                  <a:pt x="180447" y="354614"/>
                </a:lnTo>
                <a:lnTo>
                  <a:pt x="553530" y="354614"/>
                </a:lnTo>
                <a:lnTo>
                  <a:pt x="535983" y="344482"/>
                </a:lnTo>
                <a:close/>
              </a:path>
              <a:path w="3258184" h="1449069">
                <a:moveTo>
                  <a:pt x="453279" y="334350"/>
                </a:moveTo>
                <a:lnTo>
                  <a:pt x="280642" y="334350"/>
                </a:lnTo>
                <a:lnTo>
                  <a:pt x="265077" y="344482"/>
                </a:lnTo>
                <a:lnTo>
                  <a:pt x="469149" y="344482"/>
                </a:lnTo>
                <a:lnTo>
                  <a:pt x="453279" y="334350"/>
                </a:lnTo>
                <a:close/>
              </a:path>
              <a:path w="3258184" h="1449069">
                <a:moveTo>
                  <a:pt x="2272020" y="91186"/>
                </a:moveTo>
                <a:lnTo>
                  <a:pt x="2287171" y="192504"/>
                </a:lnTo>
                <a:lnTo>
                  <a:pt x="2289102" y="212768"/>
                </a:lnTo>
                <a:lnTo>
                  <a:pt x="2291088" y="222900"/>
                </a:lnTo>
                <a:lnTo>
                  <a:pt x="2293129" y="233032"/>
                </a:lnTo>
                <a:lnTo>
                  <a:pt x="2295225" y="243164"/>
                </a:lnTo>
                <a:lnTo>
                  <a:pt x="2297377" y="263427"/>
                </a:lnTo>
                <a:lnTo>
                  <a:pt x="2299584" y="273559"/>
                </a:lnTo>
                <a:lnTo>
                  <a:pt x="2301846" y="283691"/>
                </a:lnTo>
                <a:lnTo>
                  <a:pt x="2523603" y="283691"/>
                </a:lnTo>
                <a:lnTo>
                  <a:pt x="2514664" y="273559"/>
                </a:lnTo>
                <a:lnTo>
                  <a:pt x="2504985" y="263427"/>
                </a:lnTo>
                <a:lnTo>
                  <a:pt x="2494569" y="263427"/>
                </a:lnTo>
                <a:lnTo>
                  <a:pt x="2483417" y="253295"/>
                </a:lnTo>
                <a:lnTo>
                  <a:pt x="2471529" y="243164"/>
                </a:lnTo>
                <a:lnTo>
                  <a:pt x="2458908" y="233032"/>
                </a:lnTo>
                <a:lnTo>
                  <a:pt x="2445554" y="222900"/>
                </a:lnTo>
                <a:lnTo>
                  <a:pt x="2431469" y="212768"/>
                </a:lnTo>
                <a:lnTo>
                  <a:pt x="2416654" y="192504"/>
                </a:lnTo>
                <a:lnTo>
                  <a:pt x="2401111" y="182373"/>
                </a:lnTo>
                <a:lnTo>
                  <a:pt x="2384840" y="172241"/>
                </a:lnTo>
                <a:lnTo>
                  <a:pt x="2367844" y="162109"/>
                </a:lnTo>
                <a:lnTo>
                  <a:pt x="2350123" y="151977"/>
                </a:lnTo>
                <a:lnTo>
                  <a:pt x="2331679" y="131713"/>
                </a:lnTo>
                <a:lnTo>
                  <a:pt x="2312513" y="121582"/>
                </a:lnTo>
                <a:lnTo>
                  <a:pt x="2292626" y="111450"/>
                </a:lnTo>
                <a:lnTo>
                  <a:pt x="2272020" y="91186"/>
                </a:lnTo>
                <a:close/>
              </a:path>
              <a:path w="3258184" h="1449069">
                <a:moveTo>
                  <a:pt x="744843" y="121582"/>
                </a:moveTo>
                <a:lnTo>
                  <a:pt x="558669" y="121582"/>
                </a:lnTo>
                <a:lnTo>
                  <a:pt x="568231" y="131713"/>
                </a:lnTo>
                <a:lnTo>
                  <a:pt x="577330" y="141845"/>
                </a:lnTo>
                <a:lnTo>
                  <a:pt x="585970" y="162109"/>
                </a:lnTo>
                <a:lnTo>
                  <a:pt x="594154" y="172241"/>
                </a:lnTo>
                <a:lnTo>
                  <a:pt x="601885" y="182373"/>
                </a:lnTo>
                <a:lnTo>
                  <a:pt x="628360" y="222900"/>
                </a:lnTo>
                <a:lnTo>
                  <a:pt x="643640" y="253295"/>
                </a:lnTo>
                <a:lnTo>
                  <a:pt x="1120909" y="253295"/>
                </a:lnTo>
                <a:lnTo>
                  <a:pt x="1104030" y="243164"/>
                </a:lnTo>
                <a:lnTo>
                  <a:pt x="1087524" y="233032"/>
                </a:lnTo>
                <a:lnTo>
                  <a:pt x="1071390" y="222900"/>
                </a:lnTo>
                <a:lnTo>
                  <a:pt x="1055630" y="222900"/>
                </a:lnTo>
                <a:lnTo>
                  <a:pt x="1040242" y="212768"/>
                </a:lnTo>
                <a:lnTo>
                  <a:pt x="1025227" y="202636"/>
                </a:lnTo>
                <a:lnTo>
                  <a:pt x="1010585" y="202636"/>
                </a:lnTo>
                <a:lnTo>
                  <a:pt x="996316" y="192504"/>
                </a:lnTo>
                <a:lnTo>
                  <a:pt x="982421" y="182373"/>
                </a:lnTo>
                <a:lnTo>
                  <a:pt x="968898" y="182373"/>
                </a:lnTo>
                <a:lnTo>
                  <a:pt x="955748" y="172241"/>
                </a:lnTo>
                <a:lnTo>
                  <a:pt x="942971" y="172241"/>
                </a:lnTo>
                <a:lnTo>
                  <a:pt x="930567" y="162109"/>
                </a:lnTo>
                <a:lnTo>
                  <a:pt x="918536" y="162109"/>
                </a:lnTo>
                <a:lnTo>
                  <a:pt x="906879" y="151977"/>
                </a:lnTo>
                <a:lnTo>
                  <a:pt x="884683" y="151977"/>
                </a:lnTo>
                <a:lnTo>
                  <a:pt x="874145" y="141845"/>
                </a:lnTo>
                <a:lnTo>
                  <a:pt x="833510" y="141845"/>
                </a:lnTo>
                <a:lnTo>
                  <a:pt x="822375" y="131713"/>
                </a:lnTo>
                <a:lnTo>
                  <a:pt x="759009" y="131713"/>
                </a:lnTo>
                <a:lnTo>
                  <a:pt x="744843" y="121582"/>
                </a:lnTo>
                <a:close/>
              </a:path>
              <a:path w="3258184" h="1449069">
                <a:moveTo>
                  <a:pt x="1704302" y="0"/>
                </a:moveTo>
                <a:lnTo>
                  <a:pt x="1710834" y="10131"/>
                </a:lnTo>
                <a:lnTo>
                  <a:pt x="1717176" y="20263"/>
                </a:lnTo>
                <a:lnTo>
                  <a:pt x="1723337" y="40527"/>
                </a:lnTo>
                <a:lnTo>
                  <a:pt x="1729328" y="50659"/>
                </a:lnTo>
                <a:lnTo>
                  <a:pt x="1751799" y="91186"/>
                </a:lnTo>
                <a:lnTo>
                  <a:pt x="1766588" y="121582"/>
                </a:lnTo>
                <a:lnTo>
                  <a:pt x="1771044" y="131713"/>
                </a:lnTo>
                <a:lnTo>
                  <a:pt x="1775654" y="141845"/>
                </a:lnTo>
                <a:lnTo>
                  <a:pt x="1780416" y="151977"/>
                </a:lnTo>
                <a:lnTo>
                  <a:pt x="1785332" y="162109"/>
                </a:lnTo>
                <a:lnTo>
                  <a:pt x="1790402" y="172241"/>
                </a:lnTo>
                <a:lnTo>
                  <a:pt x="1795625" y="192504"/>
                </a:lnTo>
                <a:lnTo>
                  <a:pt x="1801003" y="202636"/>
                </a:lnTo>
                <a:lnTo>
                  <a:pt x="1806534" y="212768"/>
                </a:lnTo>
                <a:lnTo>
                  <a:pt x="1812220" y="233032"/>
                </a:lnTo>
                <a:lnTo>
                  <a:pt x="1818061" y="243164"/>
                </a:lnTo>
                <a:lnTo>
                  <a:pt x="2233506" y="243164"/>
                </a:lnTo>
                <a:lnTo>
                  <a:pt x="2217108" y="233032"/>
                </a:lnTo>
                <a:lnTo>
                  <a:pt x="2200986" y="222900"/>
                </a:lnTo>
                <a:lnTo>
                  <a:pt x="2154269" y="192504"/>
                </a:lnTo>
                <a:lnTo>
                  <a:pt x="2110026" y="162109"/>
                </a:lnTo>
                <a:lnTo>
                  <a:pt x="2095828" y="162109"/>
                </a:lnTo>
                <a:lnTo>
                  <a:pt x="2081905" y="151977"/>
                </a:lnTo>
                <a:lnTo>
                  <a:pt x="2068256" y="141845"/>
                </a:lnTo>
                <a:lnTo>
                  <a:pt x="2054882" y="131713"/>
                </a:lnTo>
                <a:lnTo>
                  <a:pt x="2041783" y="131713"/>
                </a:lnTo>
                <a:lnTo>
                  <a:pt x="2028958" y="121582"/>
                </a:lnTo>
                <a:lnTo>
                  <a:pt x="2016408" y="121582"/>
                </a:lnTo>
                <a:lnTo>
                  <a:pt x="2004132" y="111450"/>
                </a:lnTo>
                <a:lnTo>
                  <a:pt x="1991774" y="111450"/>
                </a:lnTo>
                <a:lnTo>
                  <a:pt x="1979127" y="101318"/>
                </a:lnTo>
                <a:lnTo>
                  <a:pt x="1966192" y="91186"/>
                </a:lnTo>
                <a:lnTo>
                  <a:pt x="1952972" y="91186"/>
                </a:lnTo>
                <a:lnTo>
                  <a:pt x="1939469" y="81054"/>
                </a:lnTo>
                <a:lnTo>
                  <a:pt x="1925685" y="81054"/>
                </a:lnTo>
                <a:lnTo>
                  <a:pt x="1911622" y="70922"/>
                </a:lnTo>
                <a:lnTo>
                  <a:pt x="1897281" y="70922"/>
                </a:lnTo>
                <a:lnTo>
                  <a:pt x="1882666" y="60791"/>
                </a:lnTo>
                <a:lnTo>
                  <a:pt x="1867777" y="60791"/>
                </a:lnTo>
                <a:lnTo>
                  <a:pt x="1852617" y="50659"/>
                </a:lnTo>
                <a:lnTo>
                  <a:pt x="1837187" y="50659"/>
                </a:lnTo>
                <a:lnTo>
                  <a:pt x="1821491" y="40527"/>
                </a:lnTo>
                <a:lnTo>
                  <a:pt x="1805529" y="30395"/>
                </a:lnTo>
                <a:lnTo>
                  <a:pt x="1789304" y="30395"/>
                </a:lnTo>
                <a:lnTo>
                  <a:pt x="1772818" y="20263"/>
                </a:lnTo>
                <a:lnTo>
                  <a:pt x="1756073" y="20263"/>
                </a:lnTo>
                <a:lnTo>
                  <a:pt x="1739070" y="10131"/>
                </a:lnTo>
                <a:lnTo>
                  <a:pt x="1721813" y="10131"/>
                </a:lnTo>
                <a:lnTo>
                  <a:pt x="1704302" y="0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971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850" dirty="0"/>
              <a:t>Planeación</a:t>
            </a:r>
            <a:r>
              <a:rPr sz="6850" spc="5" dirty="0"/>
              <a:t> </a:t>
            </a:r>
            <a:r>
              <a:rPr sz="6850" dirty="0"/>
              <a:t>participativa</a:t>
            </a:r>
            <a:endParaRPr sz="6850"/>
          </a:p>
        </p:txBody>
      </p:sp>
      <p:sp>
        <p:nvSpPr>
          <p:cNvPr id="15" name="object 15"/>
          <p:cNvSpPr/>
          <p:nvPr/>
        </p:nvSpPr>
        <p:spPr>
          <a:xfrm>
            <a:off x="0" y="3281106"/>
            <a:ext cx="9024600" cy="7532938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386746" y="3281155"/>
            <a:ext cx="9704283" cy="7526879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80594" y="3301315"/>
            <a:ext cx="5640566" cy="7518632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73780" y="74164"/>
            <a:ext cx="10627995" cy="14286230"/>
          </a:xfrm>
          <a:custGeom>
            <a:avLst/>
            <a:gdLst/>
            <a:ahLst/>
            <a:cxnLst/>
            <a:rect l="l" t="t" r="r" b="b"/>
            <a:pathLst>
              <a:path w="10627994" h="14286230">
                <a:moveTo>
                  <a:pt x="10627532" y="14083255"/>
                </a:moveTo>
                <a:lnTo>
                  <a:pt x="10467283" y="14083255"/>
                </a:lnTo>
                <a:lnTo>
                  <a:pt x="10324319" y="14184573"/>
                </a:lnTo>
                <a:lnTo>
                  <a:pt x="3068728" y="14184573"/>
                </a:lnTo>
                <a:lnTo>
                  <a:pt x="3137303" y="14285891"/>
                </a:lnTo>
                <a:lnTo>
                  <a:pt x="10627532" y="14285891"/>
                </a:lnTo>
                <a:lnTo>
                  <a:pt x="10627532" y="14083255"/>
                </a:lnTo>
              </a:path>
              <a:path w="10627994" h="14286230">
                <a:moveTo>
                  <a:pt x="8842602" y="14083255"/>
                </a:moveTo>
                <a:lnTo>
                  <a:pt x="2924685" y="14083255"/>
                </a:lnTo>
                <a:lnTo>
                  <a:pt x="2997855" y="14184573"/>
                </a:lnTo>
                <a:lnTo>
                  <a:pt x="8970408" y="14184573"/>
                </a:lnTo>
                <a:lnTo>
                  <a:pt x="8842602" y="14083255"/>
                </a:lnTo>
              </a:path>
              <a:path w="10627994" h="14286230">
                <a:moveTo>
                  <a:pt x="8345000" y="13981936"/>
                </a:moveTo>
                <a:lnTo>
                  <a:pt x="2771453" y="13981936"/>
                </a:lnTo>
                <a:lnTo>
                  <a:pt x="2849218" y="14083255"/>
                </a:lnTo>
                <a:lnTo>
                  <a:pt x="8527271" y="14083255"/>
                </a:lnTo>
                <a:lnTo>
                  <a:pt x="8345000" y="13981936"/>
                </a:lnTo>
              </a:path>
              <a:path w="10627994" h="14286230">
                <a:moveTo>
                  <a:pt x="8000368" y="13880618"/>
                </a:moveTo>
                <a:lnTo>
                  <a:pt x="2609032" y="13880618"/>
                </a:lnTo>
                <a:lnTo>
                  <a:pt x="2691391" y="13981936"/>
                </a:lnTo>
                <a:lnTo>
                  <a:pt x="8169366" y="13981936"/>
                </a:lnTo>
                <a:lnTo>
                  <a:pt x="8000368" y="13880618"/>
                </a:lnTo>
              </a:path>
              <a:path w="10627994" h="14286230">
                <a:moveTo>
                  <a:pt x="7254918" y="13677981"/>
                </a:moveTo>
                <a:lnTo>
                  <a:pt x="2348169" y="13677981"/>
                </a:lnTo>
                <a:lnTo>
                  <a:pt x="2437421" y="13779300"/>
                </a:lnTo>
                <a:lnTo>
                  <a:pt x="2524375" y="13880618"/>
                </a:lnTo>
                <a:lnTo>
                  <a:pt x="7682280" y="13880618"/>
                </a:lnTo>
                <a:lnTo>
                  <a:pt x="7533190" y="13779300"/>
                </a:lnTo>
                <a:lnTo>
                  <a:pt x="7390736" y="13779300"/>
                </a:lnTo>
                <a:lnTo>
                  <a:pt x="7254918" y="13677981"/>
                </a:lnTo>
              </a:path>
              <a:path w="10627994" h="14286230">
                <a:moveTo>
                  <a:pt x="6675364" y="13475344"/>
                </a:moveTo>
                <a:lnTo>
                  <a:pt x="2066631" y="13475344"/>
                </a:lnTo>
                <a:lnTo>
                  <a:pt x="2162774" y="13576663"/>
                </a:lnTo>
                <a:lnTo>
                  <a:pt x="2256620" y="13677981"/>
                </a:lnTo>
                <a:lnTo>
                  <a:pt x="7125735" y="13677981"/>
                </a:lnTo>
                <a:lnTo>
                  <a:pt x="7003189" y="13576663"/>
                </a:lnTo>
                <a:lnTo>
                  <a:pt x="6778003" y="13576663"/>
                </a:lnTo>
                <a:lnTo>
                  <a:pt x="6675364" y="13475344"/>
                </a:lnTo>
              </a:path>
              <a:path w="10627994" h="14286230">
                <a:moveTo>
                  <a:pt x="9963040" y="13576663"/>
                </a:moveTo>
                <a:lnTo>
                  <a:pt x="8415710" y="13576663"/>
                </a:lnTo>
                <a:lnTo>
                  <a:pt x="8594731" y="13677981"/>
                </a:lnTo>
                <a:lnTo>
                  <a:pt x="9871907" y="13677981"/>
                </a:lnTo>
                <a:lnTo>
                  <a:pt x="9963040" y="13576663"/>
                </a:lnTo>
              </a:path>
              <a:path w="10627994" h="14286230">
                <a:moveTo>
                  <a:pt x="10627532" y="12158205"/>
                </a:moveTo>
                <a:lnTo>
                  <a:pt x="1858818" y="12158205"/>
                </a:lnTo>
                <a:lnTo>
                  <a:pt x="1910786" y="12259524"/>
                </a:lnTo>
                <a:lnTo>
                  <a:pt x="1964233" y="12360842"/>
                </a:lnTo>
                <a:lnTo>
                  <a:pt x="2019157" y="12360842"/>
                </a:lnTo>
                <a:lnTo>
                  <a:pt x="2075560" y="12462161"/>
                </a:lnTo>
                <a:lnTo>
                  <a:pt x="2133440" y="12462161"/>
                </a:lnTo>
                <a:lnTo>
                  <a:pt x="2192799" y="12563479"/>
                </a:lnTo>
                <a:lnTo>
                  <a:pt x="2253636" y="12563479"/>
                </a:lnTo>
                <a:lnTo>
                  <a:pt x="2315950" y="12664797"/>
                </a:lnTo>
                <a:lnTo>
                  <a:pt x="2445013" y="12664797"/>
                </a:lnTo>
                <a:lnTo>
                  <a:pt x="2511761" y="12766116"/>
                </a:lnTo>
                <a:lnTo>
                  <a:pt x="2579986" y="12766116"/>
                </a:lnTo>
                <a:lnTo>
                  <a:pt x="2649690" y="12867434"/>
                </a:lnTo>
                <a:lnTo>
                  <a:pt x="2720871" y="12867434"/>
                </a:lnTo>
                <a:lnTo>
                  <a:pt x="2793529" y="12968752"/>
                </a:lnTo>
                <a:lnTo>
                  <a:pt x="2867665" y="12968752"/>
                </a:lnTo>
                <a:lnTo>
                  <a:pt x="2943278" y="13070071"/>
                </a:lnTo>
                <a:lnTo>
                  <a:pt x="2912601" y="13070071"/>
                </a:lnTo>
                <a:lnTo>
                  <a:pt x="2903188" y="13171389"/>
                </a:lnTo>
                <a:lnTo>
                  <a:pt x="2845671" y="13171389"/>
                </a:lnTo>
                <a:lnTo>
                  <a:pt x="2832076" y="13272708"/>
                </a:lnTo>
                <a:lnTo>
                  <a:pt x="6443702" y="13272708"/>
                </a:lnTo>
                <a:lnTo>
                  <a:pt x="6571970" y="13374026"/>
                </a:lnTo>
                <a:lnTo>
                  <a:pt x="6840218" y="13374026"/>
                </a:lnTo>
                <a:lnTo>
                  <a:pt x="6980198" y="13475344"/>
                </a:lnTo>
                <a:lnTo>
                  <a:pt x="7423566" y="13475344"/>
                </a:lnTo>
                <a:lnTo>
                  <a:pt x="7579163" y="13576663"/>
                </a:lnTo>
                <a:lnTo>
                  <a:pt x="10534563" y="13576663"/>
                </a:lnTo>
                <a:lnTo>
                  <a:pt x="10627532" y="13475344"/>
                </a:lnTo>
                <a:lnTo>
                  <a:pt x="10627532" y="12158205"/>
                </a:lnTo>
              </a:path>
              <a:path w="10627994" h="14286230">
                <a:moveTo>
                  <a:pt x="6489994" y="13374026"/>
                </a:moveTo>
                <a:lnTo>
                  <a:pt x="2251132" y="13374026"/>
                </a:lnTo>
                <a:lnTo>
                  <a:pt x="2208143" y="13475344"/>
                </a:lnTo>
                <a:lnTo>
                  <a:pt x="6579361" y="13475344"/>
                </a:lnTo>
                <a:lnTo>
                  <a:pt x="6489994" y="13374026"/>
                </a:lnTo>
              </a:path>
              <a:path w="10627994" h="14286230">
                <a:moveTo>
                  <a:pt x="6331166" y="13272708"/>
                </a:moveTo>
                <a:lnTo>
                  <a:pt x="2717392" y="13272708"/>
                </a:lnTo>
                <a:lnTo>
                  <a:pt x="2698220" y="13374026"/>
                </a:lnTo>
                <a:lnTo>
                  <a:pt x="6407262" y="13374026"/>
                </a:lnTo>
                <a:lnTo>
                  <a:pt x="6331166" y="13272708"/>
                </a:lnTo>
              </a:path>
              <a:path w="10627994" h="14286230">
                <a:moveTo>
                  <a:pt x="10577477" y="12056887"/>
                </a:moveTo>
                <a:lnTo>
                  <a:pt x="1759317" y="12056887"/>
                </a:lnTo>
                <a:lnTo>
                  <a:pt x="1808328" y="12158205"/>
                </a:lnTo>
                <a:lnTo>
                  <a:pt x="10619283" y="12158205"/>
                </a:lnTo>
                <a:lnTo>
                  <a:pt x="10577477" y="12056887"/>
                </a:lnTo>
              </a:path>
              <a:path w="10627994" h="14286230">
                <a:moveTo>
                  <a:pt x="10135216" y="11347658"/>
                </a:moveTo>
                <a:lnTo>
                  <a:pt x="1271350" y="11347658"/>
                </a:lnTo>
                <a:lnTo>
                  <a:pt x="1311587" y="11448977"/>
                </a:lnTo>
                <a:lnTo>
                  <a:pt x="1352669" y="11550295"/>
                </a:lnTo>
                <a:lnTo>
                  <a:pt x="1394595" y="11550295"/>
                </a:lnTo>
                <a:lnTo>
                  <a:pt x="1437367" y="11651614"/>
                </a:lnTo>
                <a:lnTo>
                  <a:pt x="1480985" y="11752932"/>
                </a:lnTo>
                <a:lnTo>
                  <a:pt x="1525450" y="11752932"/>
                </a:lnTo>
                <a:lnTo>
                  <a:pt x="1570762" y="11854250"/>
                </a:lnTo>
                <a:lnTo>
                  <a:pt x="1616921" y="11955569"/>
                </a:lnTo>
                <a:lnTo>
                  <a:pt x="1663928" y="11955569"/>
                </a:lnTo>
                <a:lnTo>
                  <a:pt x="1711784" y="12056887"/>
                </a:lnTo>
                <a:lnTo>
                  <a:pt x="10535231" y="12056887"/>
                </a:lnTo>
                <a:lnTo>
                  <a:pt x="10492545" y="11955569"/>
                </a:lnTo>
                <a:lnTo>
                  <a:pt x="10449419" y="11854250"/>
                </a:lnTo>
                <a:lnTo>
                  <a:pt x="10405854" y="11854250"/>
                </a:lnTo>
                <a:lnTo>
                  <a:pt x="10361848" y="11752932"/>
                </a:lnTo>
                <a:lnTo>
                  <a:pt x="10317402" y="11651614"/>
                </a:lnTo>
                <a:lnTo>
                  <a:pt x="10272516" y="11651614"/>
                </a:lnTo>
                <a:lnTo>
                  <a:pt x="10227190" y="11550295"/>
                </a:lnTo>
                <a:lnTo>
                  <a:pt x="10181423" y="11448977"/>
                </a:lnTo>
                <a:lnTo>
                  <a:pt x="10135216" y="11347658"/>
                </a:lnTo>
              </a:path>
              <a:path w="10627994" h="14286230">
                <a:moveTo>
                  <a:pt x="9799428" y="10841066"/>
                </a:moveTo>
                <a:lnTo>
                  <a:pt x="9397006" y="10841066"/>
                </a:lnTo>
                <a:lnTo>
                  <a:pt x="9226802" y="10942385"/>
                </a:lnTo>
                <a:lnTo>
                  <a:pt x="8898674" y="10942385"/>
                </a:lnTo>
                <a:lnTo>
                  <a:pt x="8740749" y="11043703"/>
                </a:lnTo>
                <a:lnTo>
                  <a:pt x="1118836" y="11043703"/>
                </a:lnTo>
                <a:lnTo>
                  <a:pt x="1155700" y="11145022"/>
                </a:lnTo>
                <a:lnTo>
                  <a:pt x="1193407" y="11246340"/>
                </a:lnTo>
                <a:lnTo>
                  <a:pt x="1231957" y="11347658"/>
                </a:lnTo>
                <a:lnTo>
                  <a:pt x="10088568" y="11347658"/>
                </a:lnTo>
                <a:lnTo>
                  <a:pt x="10041480" y="11246340"/>
                </a:lnTo>
                <a:lnTo>
                  <a:pt x="9993951" y="11145022"/>
                </a:lnTo>
                <a:lnTo>
                  <a:pt x="9945982" y="11145022"/>
                </a:lnTo>
                <a:lnTo>
                  <a:pt x="9897571" y="11043703"/>
                </a:lnTo>
                <a:lnTo>
                  <a:pt x="9848720" y="10942385"/>
                </a:lnTo>
                <a:lnTo>
                  <a:pt x="9799428" y="10841066"/>
                </a:lnTo>
              </a:path>
              <a:path w="10627994" h="14286230">
                <a:moveTo>
                  <a:pt x="6138492" y="10739748"/>
                </a:moveTo>
                <a:lnTo>
                  <a:pt x="979791" y="10739748"/>
                </a:lnTo>
                <a:lnTo>
                  <a:pt x="1013291" y="10841066"/>
                </a:lnTo>
                <a:lnTo>
                  <a:pt x="1047632" y="10942385"/>
                </a:lnTo>
                <a:lnTo>
                  <a:pt x="1082813" y="11043703"/>
                </a:lnTo>
                <a:lnTo>
                  <a:pt x="6959377" y="11043703"/>
                </a:lnTo>
                <a:lnTo>
                  <a:pt x="6782808" y="10942385"/>
                </a:lnTo>
                <a:lnTo>
                  <a:pt x="6612436" y="10942385"/>
                </a:lnTo>
                <a:lnTo>
                  <a:pt x="6448259" y="10841066"/>
                </a:lnTo>
                <a:lnTo>
                  <a:pt x="6290277" y="10841066"/>
                </a:lnTo>
                <a:lnTo>
                  <a:pt x="6138492" y="10739748"/>
                </a:lnTo>
              </a:path>
              <a:path w="10627994" h="14286230">
                <a:moveTo>
                  <a:pt x="10627532" y="3343506"/>
                </a:moveTo>
                <a:lnTo>
                  <a:pt x="8774698" y="3343506"/>
                </a:lnTo>
                <a:lnTo>
                  <a:pt x="8809271" y="3444825"/>
                </a:lnTo>
                <a:lnTo>
                  <a:pt x="8838834" y="3444825"/>
                </a:lnTo>
                <a:lnTo>
                  <a:pt x="8869579" y="3546143"/>
                </a:lnTo>
                <a:lnTo>
                  <a:pt x="8899441" y="3647461"/>
                </a:lnTo>
                <a:lnTo>
                  <a:pt x="8928422" y="3748780"/>
                </a:lnTo>
                <a:lnTo>
                  <a:pt x="8956520" y="3850098"/>
                </a:lnTo>
                <a:lnTo>
                  <a:pt x="8983735" y="3951416"/>
                </a:lnTo>
                <a:lnTo>
                  <a:pt x="9010069" y="4052735"/>
                </a:lnTo>
                <a:lnTo>
                  <a:pt x="9035520" y="4154053"/>
                </a:lnTo>
                <a:lnTo>
                  <a:pt x="9060089" y="4255372"/>
                </a:lnTo>
                <a:lnTo>
                  <a:pt x="9083776" y="4356690"/>
                </a:lnTo>
                <a:lnTo>
                  <a:pt x="9106581" y="4458008"/>
                </a:lnTo>
                <a:lnTo>
                  <a:pt x="9128503" y="4660645"/>
                </a:lnTo>
                <a:lnTo>
                  <a:pt x="9149543" y="4761963"/>
                </a:lnTo>
                <a:lnTo>
                  <a:pt x="9169701" y="4964600"/>
                </a:lnTo>
                <a:lnTo>
                  <a:pt x="9188977" y="5065919"/>
                </a:lnTo>
                <a:lnTo>
                  <a:pt x="9207370" y="5268555"/>
                </a:lnTo>
                <a:lnTo>
                  <a:pt x="9224882" y="5369874"/>
                </a:lnTo>
                <a:lnTo>
                  <a:pt x="9241511" y="5572511"/>
                </a:lnTo>
                <a:lnTo>
                  <a:pt x="9257257" y="5673829"/>
                </a:lnTo>
                <a:lnTo>
                  <a:pt x="9265367" y="5775147"/>
                </a:lnTo>
                <a:lnTo>
                  <a:pt x="9270196" y="5876466"/>
                </a:lnTo>
                <a:lnTo>
                  <a:pt x="9271745" y="5977784"/>
                </a:lnTo>
                <a:lnTo>
                  <a:pt x="9270015" y="6079102"/>
                </a:lnTo>
                <a:lnTo>
                  <a:pt x="9265005" y="6281739"/>
                </a:lnTo>
                <a:lnTo>
                  <a:pt x="9256716" y="6383058"/>
                </a:lnTo>
                <a:lnTo>
                  <a:pt x="9245149" y="6484376"/>
                </a:lnTo>
                <a:lnTo>
                  <a:pt x="9230303" y="6585694"/>
                </a:lnTo>
                <a:lnTo>
                  <a:pt x="9212179" y="6687013"/>
                </a:lnTo>
                <a:lnTo>
                  <a:pt x="9190777" y="6788331"/>
                </a:lnTo>
                <a:lnTo>
                  <a:pt x="9166098" y="6990968"/>
                </a:lnTo>
                <a:lnTo>
                  <a:pt x="9138142" y="7092286"/>
                </a:lnTo>
                <a:lnTo>
                  <a:pt x="9106908" y="7193605"/>
                </a:lnTo>
                <a:lnTo>
                  <a:pt x="9072398" y="7396241"/>
                </a:lnTo>
                <a:lnTo>
                  <a:pt x="9034611" y="7497560"/>
                </a:lnTo>
                <a:lnTo>
                  <a:pt x="8993549" y="7700197"/>
                </a:lnTo>
                <a:lnTo>
                  <a:pt x="8949210" y="7801515"/>
                </a:lnTo>
                <a:lnTo>
                  <a:pt x="8901596" y="7902833"/>
                </a:lnTo>
                <a:lnTo>
                  <a:pt x="8850707" y="8105470"/>
                </a:lnTo>
                <a:lnTo>
                  <a:pt x="8796543" y="8206788"/>
                </a:lnTo>
                <a:lnTo>
                  <a:pt x="8899956" y="8409425"/>
                </a:lnTo>
                <a:lnTo>
                  <a:pt x="9002030" y="8510744"/>
                </a:lnTo>
                <a:lnTo>
                  <a:pt x="9102765" y="8612062"/>
                </a:lnTo>
                <a:lnTo>
                  <a:pt x="9202161" y="8814699"/>
                </a:lnTo>
                <a:lnTo>
                  <a:pt x="9300220" y="8916017"/>
                </a:lnTo>
                <a:lnTo>
                  <a:pt x="9396941" y="9017336"/>
                </a:lnTo>
                <a:lnTo>
                  <a:pt x="9492325" y="9219972"/>
                </a:lnTo>
                <a:lnTo>
                  <a:pt x="9586373" y="9321291"/>
                </a:lnTo>
                <a:lnTo>
                  <a:pt x="9679084" y="9422609"/>
                </a:lnTo>
                <a:lnTo>
                  <a:pt x="9770460" y="9523927"/>
                </a:lnTo>
                <a:lnTo>
                  <a:pt x="9860502" y="9726564"/>
                </a:lnTo>
                <a:lnTo>
                  <a:pt x="9949208" y="9827883"/>
                </a:lnTo>
                <a:lnTo>
                  <a:pt x="10036581" y="9929201"/>
                </a:lnTo>
                <a:lnTo>
                  <a:pt x="10122620" y="10030519"/>
                </a:lnTo>
                <a:lnTo>
                  <a:pt x="10207327" y="10233156"/>
                </a:lnTo>
                <a:lnTo>
                  <a:pt x="10290700" y="10334475"/>
                </a:lnTo>
                <a:lnTo>
                  <a:pt x="10372742" y="10435793"/>
                </a:lnTo>
                <a:lnTo>
                  <a:pt x="10453453" y="10537111"/>
                </a:lnTo>
                <a:lnTo>
                  <a:pt x="10532832" y="10638430"/>
                </a:lnTo>
                <a:lnTo>
                  <a:pt x="10610881" y="10841066"/>
                </a:lnTo>
                <a:lnTo>
                  <a:pt x="10627532" y="10739748"/>
                </a:lnTo>
                <a:lnTo>
                  <a:pt x="10627532" y="3343506"/>
                </a:lnTo>
              </a:path>
              <a:path w="10627994" h="14286230">
                <a:moveTo>
                  <a:pt x="5720313" y="10638430"/>
                </a:moveTo>
                <a:lnTo>
                  <a:pt x="915310" y="10638430"/>
                </a:lnTo>
                <a:lnTo>
                  <a:pt x="947131" y="10739748"/>
                </a:lnTo>
                <a:lnTo>
                  <a:pt x="5853510" y="10739748"/>
                </a:lnTo>
                <a:lnTo>
                  <a:pt x="5720313" y="10638430"/>
                </a:lnTo>
              </a:path>
              <a:path w="10627994" h="14286230">
                <a:moveTo>
                  <a:pt x="5472508" y="10537111"/>
                </a:moveTo>
                <a:lnTo>
                  <a:pt x="1553509" y="10537111"/>
                </a:lnTo>
                <a:lnTo>
                  <a:pt x="1530740" y="10638430"/>
                </a:lnTo>
                <a:lnTo>
                  <a:pt x="5593312" y="10638430"/>
                </a:lnTo>
                <a:lnTo>
                  <a:pt x="5472508" y="10537111"/>
                </a:lnTo>
              </a:path>
              <a:path w="10627994" h="14286230">
                <a:moveTo>
                  <a:pt x="8417440" y="10537111"/>
                </a:moveTo>
                <a:lnTo>
                  <a:pt x="6132394" y="10537111"/>
                </a:lnTo>
                <a:lnTo>
                  <a:pt x="6283262" y="10638430"/>
                </a:lnTo>
                <a:lnTo>
                  <a:pt x="8322963" y="10638430"/>
                </a:lnTo>
                <a:lnTo>
                  <a:pt x="8417440" y="10537111"/>
                </a:lnTo>
              </a:path>
              <a:path w="10627994" h="14286230">
                <a:moveTo>
                  <a:pt x="5249488" y="10435793"/>
                </a:moveTo>
                <a:lnTo>
                  <a:pt x="1704191" y="10435793"/>
                </a:lnTo>
                <a:lnTo>
                  <a:pt x="1695419" y="10537111"/>
                </a:lnTo>
                <a:lnTo>
                  <a:pt x="5357900" y="10537111"/>
                </a:lnTo>
                <a:lnTo>
                  <a:pt x="5249488" y="10435793"/>
                </a:lnTo>
              </a:path>
              <a:path w="10627994" h="14286230">
                <a:moveTo>
                  <a:pt x="8828874" y="10435793"/>
                </a:moveTo>
                <a:lnTo>
                  <a:pt x="5691834" y="10435793"/>
                </a:lnTo>
                <a:lnTo>
                  <a:pt x="5836681" y="10537111"/>
                </a:lnTo>
                <a:lnTo>
                  <a:pt x="8720986" y="10537111"/>
                </a:lnTo>
                <a:lnTo>
                  <a:pt x="8828874" y="10435793"/>
                </a:lnTo>
              </a:path>
              <a:path w="10627994" h="14286230">
                <a:moveTo>
                  <a:pt x="4877807" y="10233156"/>
                </a:moveTo>
                <a:lnTo>
                  <a:pt x="1598115" y="10233156"/>
                </a:lnTo>
                <a:lnTo>
                  <a:pt x="1661827" y="10334475"/>
                </a:lnTo>
                <a:lnTo>
                  <a:pt x="1727083" y="10435793"/>
                </a:lnTo>
                <a:lnTo>
                  <a:pt x="5147273" y="10435793"/>
                </a:lnTo>
                <a:lnTo>
                  <a:pt x="5051255" y="10334475"/>
                </a:lnTo>
                <a:lnTo>
                  <a:pt x="4961433" y="10334475"/>
                </a:lnTo>
                <a:lnTo>
                  <a:pt x="4877807" y="10233156"/>
                </a:lnTo>
              </a:path>
              <a:path w="10627994" h="14286230">
                <a:moveTo>
                  <a:pt x="9293960" y="10334475"/>
                </a:moveTo>
                <a:lnTo>
                  <a:pt x="5269333" y="10334475"/>
                </a:lnTo>
                <a:lnTo>
                  <a:pt x="5408160" y="10435793"/>
                </a:lnTo>
                <a:lnTo>
                  <a:pt x="9172657" y="10435793"/>
                </a:lnTo>
                <a:lnTo>
                  <a:pt x="9293960" y="10334475"/>
                </a:lnTo>
              </a:path>
              <a:path w="10627994" h="14286230">
                <a:moveTo>
                  <a:pt x="9318034" y="10131838"/>
                </a:moveTo>
                <a:lnTo>
                  <a:pt x="4734076" y="10131838"/>
                </a:lnTo>
                <a:lnTo>
                  <a:pt x="4864883" y="10233156"/>
                </a:lnTo>
                <a:lnTo>
                  <a:pt x="4997694" y="10233156"/>
                </a:lnTo>
                <a:lnTo>
                  <a:pt x="5132511" y="10334475"/>
                </a:lnTo>
                <a:lnTo>
                  <a:pt x="9418617" y="10334475"/>
                </a:lnTo>
                <a:lnTo>
                  <a:pt x="9368543" y="10233156"/>
                </a:lnTo>
                <a:lnTo>
                  <a:pt x="9318034" y="10131838"/>
                </a:lnTo>
              </a:path>
              <a:path w="10627994" h="14286230">
                <a:moveTo>
                  <a:pt x="9163891" y="9929201"/>
                </a:moveTo>
                <a:lnTo>
                  <a:pt x="1302702" y="9929201"/>
                </a:lnTo>
                <a:lnTo>
                  <a:pt x="1358701" y="10030519"/>
                </a:lnTo>
                <a:lnTo>
                  <a:pt x="1416241" y="10030519"/>
                </a:lnTo>
                <a:lnTo>
                  <a:pt x="1475323" y="10131838"/>
                </a:lnTo>
                <a:lnTo>
                  <a:pt x="1535948" y="10233156"/>
                </a:lnTo>
                <a:lnTo>
                  <a:pt x="4800379" y="10233156"/>
                </a:lnTo>
                <a:lnTo>
                  <a:pt x="4729147" y="10131838"/>
                </a:lnTo>
                <a:lnTo>
                  <a:pt x="9267089" y="10131838"/>
                </a:lnTo>
                <a:lnTo>
                  <a:pt x="9215708" y="10030519"/>
                </a:lnTo>
                <a:lnTo>
                  <a:pt x="9163891" y="9929201"/>
                </a:lnTo>
              </a:path>
              <a:path w="10627994" h="14286230">
                <a:moveTo>
                  <a:pt x="8952256" y="9625246"/>
                </a:moveTo>
                <a:lnTo>
                  <a:pt x="1045812" y="9625246"/>
                </a:lnTo>
                <a:lnTo>
                  <a:pt x="1094112" y="9726564"/>
                </a:lnTo>
                <a:lnTo>
                  <a:pt x="1143950" y="9726564"/>
                </a:lnTo>
                <a:lnTo>
                  <a:pt x="1195327" y="9827883"/>
                </a:lnTo>
                <a:lnTo>
                  <a:pt x="1248245" y="9929201"/>
                </a:lnTo>
                <a:lnTo>
                  <a:pt x="9111638" y="9929201"/>
                </a:lnTo>
                <a:lnTo>
                  <a:pt x="9058948" y="9827883"/>
                </a:lnTo>
                <a:lnTo>
                  <a:pt x="9005820" y="9726564"/>
                </a:lnTo>
                <a:lnTo>
                  <a:pt x="8952256" y="9625246"/>
                </a:lnTo>
              </a:path>
              <a:path w="10627994" h="14286230">
                <a:moveTo>
                  <a:pt x="8733619" y="9321291"/>
                </a:moveTo>
                <a:lnTo>
                  <a:pt x="827374" y="9321291"/>
                </a:lnTo>
                <a:lnTo>
                  <a:pt x="867989" y="9422609"/>
                </a:lnTo>
                <a:lnTo>
                  <a:pt x="910140" y="9523927"/>
                </a:lnTo>
                <a:lnTo>
                  <a:pt x="953827" y="9523927"/>
                </a:lnTo>
                <a:lnTo>
                  <a:pt x="999051" y="9625246"/>
                </a:lnTo>
                <a:lnTo>
                  <a:pt x="8898254" y="9625246"/>
                </a:lnTo>
                <a:lnTo>
                  <a:pt x="8843814" y="9523927"/>
                </a:lnTo>
                <a:lnTo>
                  <a:pt x="8788935" y="9422609"/>
                </a:lnTo>
                <a:lnTo>
                  <a:pt x="8733619" y="9321291"/>
                </a:lnTo>
              </a:path>
              <a:path w="10627994" h="14286230">
                <a:moveTo>
                  <a:pt x="8565036" y="9118654"/>
                </a:moveTo>
                <a:lnTo>
                  <a:pt x="680843" y="9118654"/>
                </a:lnTo>
                <a:lnTo>
                  <a:pt x="714740" y="9219972"/>
                </a:lnTo>
                <a:lnTo>
                  <a:pt x="750750" y="9219972"/>
                </a:lnTo>
                <a:lnTo>
                  <a:pt x="788295" y="9321291"/>
                </a:lnTo>
                <a:lnTo>
                  <a:pt x="8677864" y="9321291"/>
                </a:lnTo>
                <a:lnTo>
                  <a:pt x="8621670" y="9219972"/>
                </a:lnTo>
                <a:lnTo>
                  <a:pt x="8565036" y="9118654"/>
                </a:lnTo>
              </a:path>
              <a:path w="10627994" h="14286230">
                <a:moveTo>
                  <a:pt x="8274131" y="8713380"/>
                </a:moveTo>
                <a:lnTo>
                  <a:pt x="475891" y="8713380"/>
                </a:lnTo>
                <a:lnTo>
                  <a:pt x="544508" y="8916017"/>
                </a:lnTo>
                <a:lnTo>
                  <a:pt x="578704" y="8916017"/>
                </a:lnTo>
                <a:lnTo>
                  <a:pt x="646872" y="9118654"/>
                </a:lnTo>
                <a:lnTo>
                  <a:pt x="8507963" y="9118654"/>
                </a:lnTo>
                <a:lnTo>
                  <a:pt x="8450451" y="9017336"/>
                </a:lnTo>
                <a:lnTo>
                  <a:pt x="8392498" y="8916017"/>
                </a:lnTo>
                <a:lnTo>
                  <a:pt x="8334105" y="8814699"/>
                </a:lnTo>
                <a:lnTo>
                  <a:pt x="8304275" y="8814699"/>
                </a:lnTo>
                <a:lnTo>
                  <a:pt x="8274131" y="8713380"/>
                </a:lnTo>
              </a:path>
              <a:path w="10627994" h="14286230">
                <a:moveTo>
                  <a:pt x="7887747" y="8206788"/>
                </a:moveTo>
                <a:lnTo>
                  <a:pt x="268241" y="8206788"/>
                </a:lnTo>
                <a:lnTo>
                  <a:pt x="337757" y="8409425"/>
                </a:lnTo>
                <a:lnTo>
                  <a:pt x="441470" y="8713380"/>
                </a:lnTo>
                <a:lnTo>
                  <a:pt x="8212900" y="8713380"/>
                </a:lnTo>
                <a:lnTo>
                  <a:pt x="8181812" y="8612062"/>
                </a:lnTo>
                <a:lnTo>
                  <a:pt x="8150409" y="8612062"/>
                </a:lnTo>
                <a:lnTo>
                  <a:pt x="8118689" y="8510744"/>
                </a:lnTo>
                <a:lnTo>
                  <a:pt x="8086652" y="8510744"/>
                </a:lnTo>
                <a:lnTo>
                  <a:pt x="8054298" y="8409425"/>
                </a:lnTo>
                <a:lnTo>
                  <a:pt x="7988635" y="8409425"/>
                </a:lnTo>
                <a:lnTo>
                  <a:pt x="7955325" y="8308107"/>
                </a:lnTo>
                <a:lnTo>
                  <a:pt x="7921696" y="8308107"/>
                </a:lnTo>
                <a:lnTo>
                  <a:pt x="7887747" y="8206788"/>
                </a:lnTo>
              </a:path>
              <a:path w="10627994" h="14286230">
                <a:moveTo>
                  <a:pt x="22573" y="7497560"/>
                </a:moveTo>
                <a:lnTo>
                  <a:pt x="57893" y="7700197"/>
                </a:lnTo>
                <a:lnTo>
                  <a:pt x="128309" y="7902833"/>
                </a:lnTo>
                <a:lnTo>
                  <a:pt x="233370" y="8206788"/>
                </a:lnTo>
                <a:lnTo>
                  <a:pt x="7853477" y="8206788"/>
                </a:lnTo>
                <a:lnTo>
                  <a:pt x="7818885" y="8105470"/>
                </a:lnTo>
                <a:lnTo>
                  <a:pt x="7783973" y="8105470"/>
                </a:lnTo>
                <a:lnTo>
                  <a:pt x="7748738" y="8004152"/>
                </a:lnTo>
                <a:lnTo>
                  <a:pt x="6502794" y="8004152"/>
                </a:lnTo>
                <a:lnTo>
                  <a:pt x="6403928" y="7902833"/>
                </a:lnTo>
                <a:lnTo>
                  <a:pt x="5960321" y="7902833"/>
                </a:lnTo>
                <a:lnTo>
                  <a:pt x="5881749" y="7801515"/>
                </a:lnTo>
                <a:lnTo>
                  <a:pt x="5666341" y="7801515"/>
                </a:lnTo>
                <a:lnTo>
                  <a:pt x="5546763" y="7700197"/>
                </a:lnTo>
                <a:lnTo>
                  <a:pt x="462581" y="7700197"/>
                </a:lnTo>
                <a:lnTo>
                  <a:pt x="414048" y="7598878"/>
                </a:lnTo>
                <a:lnTo>
                  <a:pt x="84043" y="7598878"/>
                </a:lnTo>
                <a:lnTo>
                  <a:pt x="22573" y="7497560"/>
                </a:lnTo>
              </a:path>
              <a:path w="10627994" h="14286230">
                <a:moveTo>
                  <a:pt x="7677299" y="7902833"/>
                </a:moveTo>
                <a:lnTo>
                  <a:pt x="7544652" y="8004152"/>
                </a:lnTo>
                <a:lnTo>
                  <a:pt x="7713180" y="8004152"/>
                </a:lnTo>
                <a:lnTo>
                  <a:pt x="7677299" y="7902833"/>
                </a:lnTo>
              </a:path>
              <a:path w="10627994" h="14286230">
                <a:moveTo>
                  <a:pt x="10627532" y="3140869"/>
                </a:moveTo>
                <a:lnTo>
                  <a:pt x="3506882" y="3140869"/>
                </a:lnTo>
                <a:lnTo>
                  <a:pt x="3770407" y="3343506"/>
                </a:lnTo>
                <a:lnTo>
                  <a:pt x="4550521" y="3951416"/>
                </a:lnTo>
                <a:lnTo>
                  <a:pt x="4807072" y="4255372"/>
                </a:lnTo>
                <a:lnTo>
                  <a:pt x="5314943" y="4660645"/>
                </a:lnTo>
                <a:lnTo>
                  <a:pt x="5566263" y="4964600"/>
                </a:lnTo>
                <a:lnTo>
                  <a:pt x="6063674" y="5369874"/>
                </a:lnTo>
                <a:lnTo>
                  <a:pt x="6309765" y="5673829"/>
                </a:lnTo>
                <a:lnTo>
                  <a:pt x="6796715" y="6079102"/>
                </a:lnTo>
                <a:lnTo>
                  <a:pt x="7037576" y="6383058"/>
                </a:lnTo>
                <a:lnTo>
                  <a:pt x="7276693" y="6585694"/>
                </a:lnTo>
                <a:lnTo>
                  <a:pt x="7514067" y="6889650"/>
                </a:lnTo>
                <a:lnTo>
                  <a:pt x="7749699" y="7092286"/>
                </a:lnTo>
                <a:lnTo>
                  <a:pt x="7983586" y="7396241"/>
                </a:lnTo>
                <a:lnTo>
                  <a:pt x="8215731" y="7598878"/>
                </a:lnTo>
                <a:lnTo>
                  <a:pt x="8446133" y="7902833"/>
                </a:lnTo>
                <a:lnTo>
                  <a:pt x="8486814" y="7801515"/>
                </a:lnTo>
                <a:lnTo>
                  <a:pt x="8525757" y="7700197"/>
                </a:lnTo>
                <a:lnTo>
                  <a:pt x="8562963" y="7598878"/>
                </a:lnTo>
                <a:lnTo>
                  <a:pt x="8598431" y="7497560"/>
                </a:lnTo>
                <a:lnTo>
                  <a:pt x="8632162" y="7396241"/>
                </a:lnTo>
                <a:lnTo>
                  <a:pt x="8664158" y="7294923"/>
                </a:lnTo>
                <a:lnTo>
                  <a:pt x="8694417" y="7193605"/>
                </a:lnTo>
                <a:lnTo>
                  <a:pt x="8722942" y="7092286"/>
                </a:lnTo>
                <a:lnTo>
                  <a:pt x="8749731" y="6990968"/>
                </a:lnTo>
                <a:lnTo>
                  <a:pt x="8774787" y="6990968"/>
                </a:lnTo>
                <a:lnTo>
                  <a:pt x="8798109" y="6889650"/>
                </a:lnTo>
                <a:lnTo>
                  <a:pt x="8819698" y="6788331"/>
                </a:lnTo>
                <a:lnTo>
                  <a:pt x="8839554" y="6687013"/>
                </a:lnTo>
                <a:lnTo>
                  <a:pt x="8857679" y="6687013"/>
                </a:lnTo>
                <a:lnTo>
                  <a:pt x="8874071" y="6585694"/>
                </a:lnTo>
                <a:lnTo>
                  <a:pt x="8888733" y="6484376"/>
                </a:lnTo>
                <a:lnTo>
                  <a:pt x="8901664" y="6484376"/>
                </a:lnTo>
                <a:lnTo>
                  <a:pt x="8912866" y="6383058"/>
                </a:lnTo>
                <a:lnTo>
                  <a:pt x="8922337" y="6281739"/>
                </a:lnTo>
                <a:lnTo>
                  <a:pt x="8930080" y="6281739"/>
                </a:lnTo>
                <a:lnTo>
                  <a:pt x="8949114" y="6079102"/>
                </a:lnTo>
                <a:lnTo>
                  <a:pt x="8965326" y="5977784"/>
                </a:lnTo>
                <a:lnTo>
                  <a:pt x="8978717" y="5775147"/>
                </a:lnTo>
                <a:lnTo>
                  <a:pt x="8989287" y="5673829"/>
                </a:lnTo>
                <a:lnTo>
                  <a:pt x="8997035" y="5471192"/>
                </a:lnTo>
                <a:lnTo>
                  <a:pt x="9001963" y="5369874"/>
                </a:lnTo>
                <a:lnTo>
                  <a:pt x="9004069" y="5167237"/>
                </a:lnTo>
                <a:lnTo>
                  <a:pt x="9003353" y="5065919"/>
                </a:lnTo>
                <a:lnTo>
                  <a:pt x="8999817" y="4863282"/>
                </a:lnTo>
                <a:lnTo>
                  <a:pt x="8993459" y="4761963"/>
                </a:lnTo>
                <a:lnTo>
                  <a:pt x="8984279" y="4559327"/>
                </a:lnTo>
                <a:lnTo>
                  <a:pt x="8972278" y="4458008"/>
                </a:lnTo>
                <a:lnTo>
                  <a:pt x="8957456" y="4356690"/>
                </a:lnTo>
                <a:lnTo>
                  <a:pt x="8939812" y="4154053"/>
                </a:lnTo>
                <a:lnTo>
                  <a:pt x="8919347" y="4052735"/>
                </a:lnTo>
                <a:lnTo>
                  <a:pt x="8896061" y="3850098"/>
                </a:lnTo>
                <a:lnTo>
                  <a:pt x="8869952" y="3748780"/>
                </a:lnTo>
                <a:lnTo>
                  <a:pt x="8841023" y="3647461"/>
                </a:lnTo>
                <a:lnTo>
                  <a:pt x="8809271" y="3444825"/>
                </a:lnTo>
                <a:lnTo>
                  <a:pt x="8807207" y="3444825"/>
                </a:lnTo>
                <a:lnTo>
                  <a:pt x="8774698" y="3343506"/>
                </a:lnTo>
                <a:lnTo>
                  <a:pt x="10627532" y="3343506"/>
                </a:lnTo>
                <a:lnTo>
                  <a:pt x="10627532" y="3140869"/>
                </a:lnTo>
              </a:path>
              <a:path w="10627994" h="14286230">
                <a:moveTo>
                  <a:pt x="5015721" y="7396241"/>
                </a:moveTo>
                <a:lnTo>
                  <a:pt x="1400867" y="7396241"/>
                </a:lnTo>
                <a:lnTo>
                  <a:pt x="1449372" y="7497560"/>
                </a:lnTo>
                <a:lnTo>
                  <a:pt x="1498991" y="7598878"/>
                </a:lnTo>
                <a:lnTo>
                  <a:pt x="1549725" y="7700197"/>
                </a:lnTo>
                <a:lnTo>
                  <a:pt x="5546763" y="7700197"/>
                </a:lnTo>
                <a:lnTo>
                  <a:pt x="5431642" y="7598878"/>
                </a:lnTo>
                <a:lnTo>
                  <a:pt x="5320977" y="7598878"/>
                </a:lnTo>
                <a:lnTo>
                  <a:pt x="5214769" y="7497560"/>
                </a:lnTo>
                <a:lnTo>
                  <a:pt x="5113017" y="7497560"/>
                </a:lnTo>
                <a:lnTo>
                  <a:pt x="5015721" y="7396241"/>
                </a:lnTo>
              </a:path>
              <a:path w="10627994" h="14286230">
                <a:moveTo>
                  <a:pt x="109292" y="4154053"/>
                </a:moveTo>
                <a:lnTo>
                  <a:pt x="12401" y="4154053"/>
                </a:lnTo>
                <a:lnTo>
                  <a:pt x="57605" y="4255372"/>
                </a:lnTo>
                <a:lnTo>
                  <a:pt x="101912" y="4458008"/>
                </a:lnTo>
                <a:lnTo>
                  <a:pt x="145323" y="4559327"/>
                </a:lnTo>
                <a:lnTo>
                  <a:pt x="187837" y="4660645"/>
                </a:lnTo>
                <a:lnTo>
                  <a:pt x="229454" y="4761963"/>
                </a:lnTo>
                <a:lnTo>
                  <a:pt x="270174" y="4964600"/>
                </a:lnTo>
                <a:lnTo>
                  <a:pt x="309998" y="5065919"/>
                </a:lnTo>
                <a:lnTo>
                  <a:pt x="348925" y="5167237"/>
                </a:lnTo>
                <a:lnTo>
                  <a:pt x="386955" y="5268555"/>
                </a:lnTo>
                <a:lnTo>
                  <a:pt x="424089" y="5369874"/>
                </a:lnTo>
                <a:lnTo>
                  <a:pt x="460326" y="5471192"/>
                </a:lnTo>
                <a:lnTo>
                  <a:pt x="495667" y="5572511"/>
                </a:lnTo>
                <a:lnTo>
                  <a:pt x="530111" y="5673829"/>
                </a:lnTo>
                <a:lnTo>
                  <a:pt x="563659" y="5775147"/>
                </a:lnTo>
                <a:lnTo>
                  <a:pt x="596310" y="5876466"/>
                </a:lnTo>
                <a:lnTo>
                  <a:pt x="628064" y="5876466"/>
                </a:lnTo>
                <a:lnTo>
                  <a:pt x="658922" y="5977784"/>
                </a:lnTo>
                <a:lnTo>
                  <a:pt x="688884" y="6079102"/>
                </a:lnTo>
                <a:lnTo>
                  <a:pt x="717949" y="6180421"/>
                </a:lnTo>
                <a:lnTo>
                  <a:pt x="746118" y="6180421"/>
                </a:lnTo>
                <a:lnTo>
                  <a:pt x="775778" y="6281739"/>
                </a:lnTo>
                <a:lnTo>
                  <a:pt x="806542" y="6281739"/>
                </a:lnTo>
                <a:lnTo>
                  <a:pt x="838411" y="6383058"/>
                </a:lnTo>
                <a:lnTo>
                  <a:pt x="871384" y="6484376"/>
                </a:lnTo>
                <a:lnTo>
                  <a:pt x="905464" y="6484376"/>
                </a:lnTo>
                <a:lnTo>
                  <a:pt x="940649" y="6585694"/>
                </a:lnTo>
                <a:lnTo>
                  <a:pt x="976941" y="6687013"/>
                </a:lnTo>
                <a:lnTo>
                  <a:pt x="1014341" y="6788331"/>
                </a:lnTo>
                <a:lnTo>
                  <a:pt x="4203727" y="6788331"/>
                </a:lnTo>
                <a:lnTo>
                  <a:pt x="4288086" y="6889650"/>
                </a:lnTo>
                <a:lnTo>
                  <a:pt x="4374414" y="6889650"/>
                </a:lnTo>
                <a:lnTo>
                  <a:pt x="4462712" y="6990968"/>
                </a:lnTo>
                <a:lnTo>
                  <a:pt x="4552980" y="6990968"/>
                </a:lnTo>
                <a:lnTo>
                  <a:pt x="4645220" y="7092286"/>
                </a:lnTo>
                <a:lnTo>
                  <a:pt x="4739431" y="7092286"/>
                </a:lnTo>
                <a:lnTo>
                  <a:pt x="4835615" y="7193605"/>
                </a:lnTo>
                <a:lnTo>
                  <a:pt x="4933771" y="7193605"/>
                </a:lnTo>
                <a:lnTo>
                  <a:pt x="5033901" y="7294923"/>
                </a:lnTo>
                <a:lnTo>
                  <a:pt x="5136004" y="7294923"/>
                </a:lnTo>
                <a:lnTo>
                  <a:pt x="5240082" y="7396241"/>
                </a:lnTo>
                <a:lnTo>
                  <a:pt x="5454162" y="7396241"/>
                </a:lnTo>
                <a:lnTo>
                  <a:pt x="5564167" y="7497560"/>
                </a:lnTo>
                <a:lnTo>
                  <a:pt x="5790105" y="7497560"/>
                </a:lnTo>
                <a:lnTo>
                  <a:pt x="5906040" y="7598878"/>
                </a:lnTo>
                <a:lnTo>
                  <a:pt x="7382695" y="7598878"/>
                </a:lnTo>
                <a:lnTo>
                  <a:pt x="7202794" y="7294923"/>
                </a:lnTo>
                <a:lnTo>
                  <a:pt x="6838611" y="6889650"/>
                </a:lnTo>
                <a:lnTo>
                  <a:pt x="6654328" y="6585694"/>
                </a:lnTo>
                <a:lnTo>
                  <a:pt x="6281378" y="6180421"/>
                </a:lnTo>
                <a:lnTo>
                  <a:pt x="5902582" y="5775147"/>
                </a:lnTo>
                <a:lnTo>
                  <a:pt x="5710990" y="5471192"/>
                </a:lnTo>
                <a:lnTo>
                  <a:pt x="5323418" y="5065919"/>
                </a:lnTo>
                <a:lnTo>
                  <a:pt x="4929993" y="4660645"/>
                </a:lnTo>
                <a:lnTo>
                  <a:pt x="4797388" y="4458008"/>
                </a:lnTo>
                <a:lnTo>
                  <a:pt x="655699" y="4458008"/>
                </a:lnTo>
                <a:lnTo>
                  <a:pt x="618467" y="4356690"/>
                </a:lnTo>
                <a:lnTo>
                  <a:pt x="339486" y="4356690"/>
                </a:lnTo>
                <a:lnTo>
                  <a:pt x="308050" y="4255372"/>
                </a:lnTo>
                <a:lnTo>
                  <a:pt x="135408" y="4255372"/>
                </a:lnTo>
                <a:lnTo>
                  <a:pt x="109292" y="4154053"/>
                </a:lnTo>
              </a:path>
              <a:path w="10627994" h="14286230">
                <a:moveTo>
                  <a:pt x="4525510" y="7092286"/>
                </a:moveTo>
                <a:lnTo>
                  <a:pt x="1217971" y="7092286"/>
                </a:lnTo>
                <a:lnTo>
                  <a:pt x="1262027" y="7193605"/>
                </a:lnTo>
                <a:lnTo>
                  <a:pt x="1307195" y="7294923"/>
                </a:lnTo>
                <a:lnTo>
                  <a:pt x="1353474" y="7396241"/>
                </a:lnTo>
                <a:lnTo>
                  <a:pt x="4922881" y="7396241"/>
                </a:lnTo>
                <a:lnTo>
                  <a:pt x="4834497" y="7294923"/>
                </a:lnTo>
                <a:lnTo>
                  <a:pt x="4750567" y="7294923"/>
                </a:lnTo>
                <a:lnTo>
                  <a:pt x="4671094" y="7193605"/>
                </a:lnTo>
                <a:lnTo>
                  <a:pt x="4596075" y="7193605"/>
                </a:lnTo>
                <a:lnTo>
                  <a:pt x="4525510" y="7092286"/>
                </a:lnTo>
              </a:path>
              <a:path w="10627994" h="14286230">
                <a:moveTo>
                  <a:pt x="4195660" y="6788331"/>
                </a:moveTo>
                <a:lnTo>
                  <a:pt x="1052849" y="6788331"/>
                </a:lnTo>
                <a:lnTo>
                  <a:pt x="1092465" y="6889650"/>
                </a:lnTo>
                <a:lnTo>
                  <a:pt x="1133190" y="6990968"/>
                </a:lnTo>
                <a:lnTo>
                  <a:pt x="1175025" y="7092286"/>
                </a:lnTo>
                <a:lnTo>
                  <a:pt x="4459400" y="7092286"/>
                </a:lnTo>
                <a:lnTo>
                  <a:pt x="4397745" y="6990968"/>
                </a:lnTo>
                <a:lnTo>
                  <a:pt x="4340543" y="6990968"/>
                </a:lnTo>
                <a:lnTo>
                  <a:pt x="4287795" y="6889650"/>
                </a:lnTo>
                <a:lnTo>
                  <a:pt x="4239501" y="6889650"/>
                </a:lnTo>
                <a:lnTo>
                  <a:pt x="4195660" y="6788331"/>
                </a:lnTo>
              </a:path>
              <a:path w="10627994" h="14286230">
                <a:moveTo>
                  <a:pt x="9619696" y="1823730"/>
                </a:moveTo>
                <a:lnTo>
                  <a:pt x="144134" y="1823730"/>
                </a:lnTo>
                <a:lnTo>
                  <a:pt x="171691" y="1925049"/>
                </a:lnTo>
                <a:lnTo>
                  <a:pt x="198823" y="2026367"/>
                </a:lnTo>
                <a:lnTo>
                  <a:pt x="225531" y="2127686"/>
                </a:lnTo>
                <a:lnTo>
                  <a:pt x="251814" y="2229004"/>
                </a:lnTo>
                <a:lnTo>
                  <a:pt x="277673" y="2330322"/>
                </a:lnTo>
                <a:lnTo>
                  <a:pt x="303106" y="2330322"/>
                </a:lnTo>
                <a:lnTo>
                  <a:pt x="328115" y="2431641"/>
                </a:lnTo>
                <a:lnTo>
                  <a:pt x="352698" y="2532959"/>
                </a:lnTo>
                <a:lnTo>
                  <a:pt x="376856" y="2532959"/>
                </a:lnTo>
                <a:lnTo>
                  <a:pt x="400588" y="2634277"/>
                </a:lnTo>
                <a:lnTo>
                  <a:pt x="423894" y="2735596"/>
                </a:lnTo>
                <a:lnTo>
                  <a:pt x="446773" y="2735596"/>
                </a:lnTo>
                <a:lnTo>
                  <a:pt x="469226" y="2836914"/>
                </a:lnTo>
                <a:lnTo>
                  <a:pt x="491253" y="2938233"/>
                </a:lnTo>
                <a:lnTo>
                  <a:pt x="512853" y="2938233"/>
                </a:lnTo>
                <a:lnTo>
                  <a:pt x="534908" y="3039551"/>
                </a:lnTo>
                <a:lnTo>
                  <a:pt x="557993" y="3039551"/>
                </a:lnTo>
                <a:lnTo>
                  <a:pt x="582110" y="3140869"/>
                </a:lnTo>
                <a:lnTo>
                  <a:pt x="607257" y="3242188"/>
                </a:lnTo>
                <a:lnTo>
                  <a:pt x="633436" y="3242188"/>
                </a:lnTo>
                <a:lnTo>
                  <a:pt x="660647" y="3343506"/>
                </a:lnTo>
                <a:lnTo>
                  <a:pt x="688889" y="3444825"/>
                </a:lnTo>
                <a:lnTo>
                  <a:pt x="718164" y="3444825"/>
                </a:lnTo>
                <a:lnTo>
                  <a:pt x="748471" y="3546143"/>
                </a:lnTo>
                <a:lnTo>
                  <a:pt x="779812" y="3647461"/>
                </a:lnTo>
                <a:lnTo>
                  <a:pt x="812185" y="3748780"/>
                </a:lnTo>
                <a:lnTo>
                  <a:pt x="845592" y="3748780"/>
                </a:lnTo>
                <a:lnTo>
                  <a:pt x="880032" y="3850098"/>
                </a:lnTo>
                <a:lnTo>
                  <a:pt x="915507" y="3951416"/>
                </a:lnTo>
                <a:lnTo>
                  <a:pt x="952016" y="4052735"/>
                </a:lnTo>
                <a:lnTo>
                  <a:pt x="989559" y="4154053"/>
                </a:lnTo>
                <a:lnTo>
                  <a:pt x="1028138" y="4255372"/>
                </a:lnTo>
                <a:lnTo>
                  <a:pt x="1067751" y="4356690"/>
                </a:lnTo>
                <a:lnTo>
                  <a:pt x="1108400" y="4356690"/>
                </a:lnTo>
                <a:lnTo>
                  <a:pt x="1150085" y="4458008"/>
                </a:lnTo>
                <a:lnTo>
                  <a:pt x="4797388" y="4458008"/>
                </a:lnTo>
                <a:lnTo>
                  <a:pt x="4731085" y="4356690"/>
                </a:lnTo>
                <a:lnTo>
                  <a:pt x="4328877" y="3951416"/>
                </a:lnTo>
                <a:lnTo>
                  <a:pt x="3920810" y="3546143"/>
                </a:lnTo>
                <a:lnTo>
                  <a:pt x="3506882" y="3140869"/>
                </a:lnTo>
                <a:lnTo>
                  <a:pt x="10627532" y="3140869"/>
                </a:lnTo>
                <a:lnTo>
                  <a:pt x="10627532" y="2836914"/>
                </a:lnTo>
                <a:lnTo>
                  <a:pt x="10431649" y="2836914"/>
                </a:lnTo>
                <a:lnTo>
                  <a:pt x="10346736" y="2735596"/>
                </a:lnTo>
                <a:lnTo>
                  <a:pt x="10262648" y="2634277"/>
                </a:lnTo>
                <a:lnTo>
                  <a:pt x="10179386" y="2532959"/>
                </a:lnTo>
                <a:lnTo>
                  <a:pt x="10096949" y="2431641"/>
                </a:lnTo>
                <a:lnTo>
                  <a:pt x="10015338" y="2330322"/>
                </a:lnTo>
                <a:lnTo>
                  <a:pt x="9934554" y="2229004"/>
                </a:lnTo>
                <a:lnTo>
                  <a:pt x="9854597" y="2127686"/>
                </a:lnTo>
                <a:lnTo>
                  <a:pt x="9775469" y="2026367"/>
                </a:lnTo>
                <a:lnTo>
                  <a:pt x="9697168" y="1925049"/>
                </a:lnTo>
                <a:lnTo>
                  <a:pt x="9619696" y="1823730"/>
                </a:lnTo>
              </a:path>
              <a:path w="10627994" h="14286230">
                <a:moveTo>
                  <a:pt x="8774698" y="3343506"/>
                </a:moveTo>
                <a:lnTo>
                  <a:pt x="8807207" y="3444825"/>
                </a:lnTo>
                <a:lnTo>
                  <a:pt x="8809271" y="3444825"/>
                </a:lnTo>
                <a:lnTo>
                  <a:pt x="8774698" y="3343506"/>
                </a:lnTo>
              </a:path>
              <a:path w="10627994" h="14286230">
                <a:moveTo>
                  <a:pt x="10479198" y="1215820"/>
                </a:moveTo>
                <a:lnTo>
                  <a:pt x="10480635" y="1317138"/>
                </a:lnTo>
                <a:lnTo>
                  <a:pt x="10481952" y="1317138"/>
                </a:lnTo>
                <a:lnTo>
                  <a:pt x="10483150" y="1418457"/>
                </a:lnTo>
                <a:lnTo>
                  <a:pt x="10485188" y="1418457"/>
                </a:lnTo>
                <a:lnTo>
                  <a:pt x="10486027" y="1519775"/>
                </a:lnTo>
                <a:lnTo>
                  <a:pt x="10486746" y="1519775"/>
                </a:lnTo>
                <a:lnTo>
                  <a:pt x="10487346" y="1621094"/>
                </a:lnTo>
                <a:lnTo>
                  <a:pt x="10488187" y="1621094"/>
                </a:lnTo>
                <a:lnTo>
                  <a:pt x="10488428" y="1722412"/>
                </a:lnTo>
                <a:lnTo>
                  <a:pt x="10488434" y="1823730"/>
                </a:lnTo>
                <a:lnTo>
                  <a:pt x="10487840" y="1823730"/>
                </a:lnTo>
                <a:lnTo>
                  <a:pt x="10487363" y="1925049"/>
                </a:lnTo>
                <a:lnTo>
                  <a:pt x="10486051" y="1925049"/>
                </a:lnTo>
                <a:lnTo>
                  <a:pt x="10485216" y="2026367"/>
                </a:lnTo>
                <a:lnTo>
                  <a:pt x="10483077" y="2026367"/>
                </a:lnTo>
                <a:lnTo>
                  <a:pt x="10481737" y="2127686"/>
                </a:lnTo>
                <a:lnTo>
                  <a:pt x="10478517" y="2127686"/>
                </a:lnTo>
                <a:lnTo>
                  <a:pt x="10476639" y="2229004"/>
                </a:lnTo>
                <a:lnTo>
                  <a:pt x="10474581" y="2229004"/>
                </a:lnTo>
                <a:lnTo>
                  <a:pt x="10472344" y="2330322"/>
                </a:lnTo>
                <a:lnTo>
                  <a:pt x="10467335" y="2330322"/>
                </a:lnTo>
                <a:lnTo>
                  <a:pt x="10464563" y="2431641"/>
                </a:lnTo>
                <a:lnTo>
                  <a:pt x="10461613" y="2431641"/>
                </a:lnTo>
                <a:lnTo>
                  <a:pt x="10458486" y="2532959"/>
                </a:lnTo>
                <a:lnTo>
                  <a:pt x="10455182" y="2532959"/>
                </a:lnTo>
                <a:lnTo>
                  <a:pt x="10451701" y="2634277"/>
                </a:lnTo>
                <a:lnTo>
                  <a:pt x="10448043" y="2634277"/>
                </a:lnTo>
                <a:lnTo>
                  <a:pt x="10444208" y="2735596"/>
                </a:lnTo>
                <a:lnTo>
                  <a:pt x="10440198" y="2735596"/>
                </a:lnTo>
                <a:lnTo>
                  <a:pt x="10436011" y="2836914"/>
                </a:lnTo>
                <a:lnTo>
                  <a:pt x="10627532" y="2836914"/>
                </a:lnTo>
                <a:lnTo>
                  <a:pt x="10627532" y="1418457"/>
                </a:lnTo>
                <a:lnTo>
                  <a:pt x="10556016" y="1317138"/>
                </a:lnTo>
                <a:lnTo>
                  <a:pt x="10479198" y="1215820"/>
                </a:lnTo>
              </a:path>
              <a:path w="10627994" h="14286230">
                <a:moveTo>
                  <a:pt x="68370" y="1418457"/>
                </a:moveTo>
                <a:lnTo>
                  <a:pt x="0" y="1418457"/>
                </a:lnTo>
                <a:lnTo>
                  <a:pt x="29673" y="1519775"/>
                </a:lnTo>
                <a:lnTo>
                  <a:pt x="58923" y="1621094"/>
                </a:lnTo>
                <a:lnTo>
                  <a:pt x="87751" y="1722412"/>
                </a:lnTo>
                <a:lnTo>
                  <a:pt x="116154" y="1823730"/>
                </a:lnTo>
                <a:lnTo>
                  <a:pt x="9543054" y="1823730"/>
                </a:lnTo>
                <a:lnTo>
                  <a:pt x="9467241" y="1722412"/>
                </a:lnTo>
                <a:lnTo>
                  <a:pt x="613659" y="1722412"/>
                </a:lnTo>
                <a:lnTo>
                  <a:pt x="578163" y="1621094"/>
                </a:lnTo>
                <a:lnTo>
                  <a:pt x="282331" y="1621094"/>
                </a:lnTo>
                <a:lnTo>
                  <a:pt x="253066" y="1519775"/>
                </a:lnTo>
                <a:lnTo>
                  <a:pt x="92598" y="1519775"/>
                </a:lnTo>
                <a:lnTo>
                  <a:pt x="68370" y="1418457"/>
                </a:lnTo>
              </a:path>
              <a:path w="10627994" h="14286230">
                <a:moveTo>
                  <a:pt x="9100644" y="1317138"/>
                </a:moveTo>
                <a:lnTo>
                  <a:pt x="1017823" y="1317138"/>
                </a:lnTo>
                <a:lnTo>
                  <a:pt x="1051575" y="1418457"/>
                </a:lnTo>
                <a:lnTo>
                  <a:pt x="1086746" y="1519775"/>
                </a:lnTo>
                <a:lnTo>
                  <a:pt x="1123337" y="1621094"/>
                </a:lnTo>
                <a:lnTo>
                  <a:pt x="996157" y="1621094"/>
                </a:lnTo>
                <a:lnTo>
                  <a:pt x="971933" y="1722412"/>
                </a:lnTo>
                <a:lnTo>
                  <a:pt x="9467241" y="1722412"/>
                </a:lnTo>
                <a:lnTo>
                  <a:pt x="9392259" y="1621094"/>
                </a:lnTo>
                <a:lnTo>
                  <a:pt x="9318108" y="1519775"/>
                </a:lnTo>
                <a:lnTo>
                  <a:pt x="9244788" y="1519775"/>
                </a:lnTo>
                <a:lnTo>
                  <a:pt x="9172300" y="1418457"/>
                </a:lnTo>
                <a:lnTo>
                  <a:pt x="9100644" y="1317138"/>
                </a:lnTo>
              </a:path>
              <a:path w="10627994" h="14286230">
                <a:moveTo>
                  <a:pt x="6693999" y="911865"/>
                </a:moveTo>
                <a:lnTo>
                  <a:pt x="870346" y="911865"/>
                </a:lnTo>
                <a:lnTo>
                  <a:pt x="897004" y="1013183"/>
                </a:lnTo>
                <a:lnTo>
                  <a:pt x="925080" y="1114502"/>
                </a:lnTo>
                <a:lnTo>
                  <a:pt x="954575" y="1215820"/>
                </a:lnTo>
                <a:lnTo>
                  <a:pt x="985489" y="1317138"/>
                </a:lnTo>
                <a:lnTo>
                  <a:pt x="9029822" y="1317138"/>
                </a:lnTo>
                <a:lnTo>
                  <a:pt x="8959833" y="1215820"/>
                </a:lnTo>
                <a:lnTo>
                  <a:pt x="8890677" y="1215820"/>
                </a:lnTo>
                <a:lnTo>
                  <a:pt x="8820286" y="1114502"/>
                </a:lnTo>
                <a:lnTo>
                  <a:pt x="8746681" y="1114502"/>
                </a:lnTo>
                <a:lnTo>
                  <a:pt x="8669864" y="1013183"/>
                </a:lnTo>
                <a:lnTo>
                  <a:pt x="6758209" y="1013183"/>
                </a:lnTo>
                <a:lnTo>
                  <a:pt x="6693999" y="911865"/>
                </a:lnTo>
              </a:path>
              <a:path w="10627994" h="14286230">
                <a:moveTo>
                  <a:pt x="8420133" y="810547"/>
                </a:moveTo>
                <a:lnTo>
                  <a:pt x="6873822" y="810547"/>
                </a:lnTo>
                <a:lnTo>
                  <a:pt x="6865502" y="911865"/>
                </a:lnTo>
                <a:lnTo>
                  <a:pt x="6825026" y="911865"/>
                </a:lnTo>
                <a:lnTo>
                  <a:pt x="6813106" y="1013183"/>
                </a:lnTo>
                <a:lnTo>
                  <a:pt x="8589833" y="1013183"/>
                </a:lnTo>
                <a:lnTo>
                  <a:pt x="8506590" y="911865"/>
                </a:lnTo>
                <a:lnTo>
                  <a:pt x="8420133" y="810547"/>
                </a:lnTo>
              </a:path>
              <a:path w="10627994" h="14286230">
                <a:moveTo>
                  <a:pt x="4068256" y="405273"/>
                </a:moveTo>
                <a:lnTo>
                  <a:pt x="723478" y="405273"/>
                </a:lnTo>
                <a:lnTo>
                  <a:pt x="740202" y="506591"/>
                </a:lnTo>
                <a:lnTo>
                  <a:pt x="758345" y="607910"/>
                </a:lnTo>
                <a:lnTo>
                  <a:pt x="777907" y="709228"/>
                </a:lnTo>
                <a:lnTo>
                  <a:pt x="798889" y="709228"/>
                </a:lnTo>
                <a:lnTo>
                  <a:pt x="821289" y="810547"/>
                </a:lnTo>
                <a:lnTo>
                  <a:pt x="845108" y="911865"/>
                </a:lnTo>
                <a:lnTo>
                  <a:pt x="6630789" y="911865"/>
                </a:lnTo>
                <a:lnTo>
                  <a:pt x="6568579" y="810547"/>
                </a:lnTo>
                <a:lnTo>
                  <a:pt x="6507370" y="709228"/>
                </a:lnTo>
                <a:lnTo>
                  <a:pt x="6447161" y="607910"/>
                </a:lnTo>
                <a:lnTo>
                  <a:pt x="6387952" y="506591"/>
                </a:lnTo>
                <a:lnTo>
                  <a:pt x="4161530" y="506591"/>
                </a:lnTo>
                <a:lnTo>
                  <a:pt x="4068256" y="405273"/>
                </a:lnTo>
              </a:path>
              <a:path w="10627994" h="14286230">
                <a:moveTo>
                  <a:pt x="8141484" y="607910"/>
                </a:moveTo>
                <a:lnTo>
                  <a:pt x="6911968" y="607910"/>
                </a:lnTo>
                <a:lnTo>
                  <a:pt x="6908668" y="709228"/>
                </a:lnTo>
                <a:lnTo>
                  <a:pt x="6894473" y="709228"/>
                </a:lnTo>
                <a:lnTo>
                  <a:pt x="6888308" y="810547"/>
                </a:lnTo>
                <a:lnTo>
                  <a:pt x="8330463" y="810547"/>
                </a:lnTo>
                <a:lnTo>
                  <a:pt x="8237580" y="709228"/>
                </a:lnTo>
                <a:lnTo>
                  <a:pt x="8141484" y="607910"/>
                </a:lnTo>
              </a:path>
              <a:path w="10627994" h="14286230">
                <a:moveTo>
                  <a:pt x="7833917" y="405273"/>
                </a:moveTo>
                <a:lnTo>
                  <a:pt x="6918459" y="405273"/>
                </a:lnTo>
                <a:lnTo>
                  <a:pt x="6918466" y="506591"/>
                </a:lnTo>
                <a:lnTo>
                  <a:pt x="6917573" y="506591"/>
                </a:lnTo>
                <a:lnTo>
                  <a:pt x="6916419" y="607910"/>
                </a:lnTo>
                <a:lnTo>
                  <a:pt x="8042175" y="607910"/>
                </a:lnTo>
                <a:lnTo>
                  <a:pt x="7939653" y="506591"/>
                </a:lnTo>
                <a:lnTo>
                  <a:pt x="7833917" y="405273"/>
                </a:lnTo>
              </a:path>
              <a:path w="10627994" h="14286230">
                <a:moveTo>
                  <a:pt x="6216328" y="303955"/>
                </a:moveTo>
                <a:lnTo>
                  <a:pt x="4208155" y="303955"/>
                </a:lnTo>
                <a:lnTo>
                  <a:pt x="4199814" y="405273"/>
                </a:lnTo>
                <a:lnTo>
                  <a:pt x="4190981" y="405273"/>
                </a:lnTo>
                <a:lnTo>
                  <a:pt x="4181657" y="506591"/>
                </a:lnTo>
                <a:lnTo>
                  <a:pt x="6329744" y="506591"/>
                </a:lnTo>
                <a:lnTo>
                  <a:pt x="6272536" y="405273"/>
                </a:lnTo>
                <a:lnTo>
                  <a:pt x="6216328" y="303955"/>
                </a:lnTo>
              </a:path>
              <a:path w="10627994" h="14286230">
                <a:moveTo>
                  <a:pt x="3533715" y="0"/>
                </a:moveTo>
                <a:lnTo>
                  <a:pt x="641287" y="0"/>
                </a:lnTo>
                <a:lnTo>
                  <a:pt x="651049" y="101318"/>
                </a:lnTo>
                <a:lnTo>
                  <a:pt x="661142" y="101318"/>
                </a:lnTo>
                <a:lnTo>
                  <a:pt x="670772" y="202636"/>
                </a:lnTo>
                <a:lnTo>
                  <a:pt x="681820" y="303955"/>
                </a:lnTo>
                <a:lnTo>
                  <a:pt x="694287" y="303955"/>
                </a:lnTo>
                <a:lnTo>
                  <a:pt x="708173" y="405273"/>
                </a:lnTo>
                <a:lnTo>
                  <a:pt x="3976178" y="405273"/>
                </a:lnTo>
                <a:lnTo>
                  <a:pt x="3885294" y="303955"/>
                </a:lnTo>
                <a:lnTo>
                  <a:pt x="3795607" y="202636"/>
                </a:lnTo>
                <a:lnTo>
                  <a:pt x="3707114" y="202636"/>
                </a:lnTo>
                <a:lnTo>
                  <a:pt x="3619817" y="101318"/>
                </a:lnTo>
                <a:lnTo>
                  <a:pt x="3533715" y="0"/>
                </a:lnTo>
              </a:path>
              <a:path w="10627994" h="14286230">
                <a:moveTo>
                  <a:pt x="7378842" y="101318"/>
                </a:moveTo>
                <a:lnTo>
                  <a:pt x="6904841" y="101318"/>
                </a:lnTo>
                <a:lnTo>
                  <a:pt x="6907556" y="202636"/>
                </a:lnTo>
                <a:lnTo>
                  <a:pt x="6912087" y="202636"/>
                </a:lnTo>
                <a:lnTo>
                  <a:pt x="6913901" y="303955"/>
                </a:lnTo>
                <a:lnTo>
                  <a:pt x="6916628" y="303955"/>
                </a:lnTo>
                <a:lnTo>
                  <a:pt x="6917540" y="405273"/>
                </a:lnTo>
                <a:lnTo>
                  <a:pt x="7724969" y="405273"/>
                </a:lnTo>
                <a:lnTo>
                  <a:pt x="7612806" y="303955"/>
                </a:lnTo>
                <a:lnTo>
                  <a:pt x="7497431" y="202636"/>
                </a:lnTo>
                <a:lnTo>
                  <a:pt x="7378842" y="101318"/>
                </a:lnTo>
              </a:path>
              <a:path w="10627994" h="14286230">
                <a:moveTo>
                  <a:pt x="6053708" y="101318"/>
                </a:moveTo>
                <a:lnTo>
                  <a:pt x="4247915" y="101318"/>
                </a:lnTo>
                <a:lnTo>
                  <a:pt x="4242510" y="202636"/>
                </a:lnTo>
                <a:lnTo>
                  <a:pt x="4230236" y="202636"/>
                </a:lnTo>
                <a:lnTo>
                  <a:pt x="4223366" y="303955"/>
                </a:lnTo>
                <a:lnTo>
                  <a:pt x="6161121" y="303955"/>
                </a:lnTo>
                <a:lnTo>
                  <a:pt x="6106914" y="202636"/>
                </a:lnTo>
                <a:lnTo>
                  <a:pt x="6053708" y="101318"/>
                </a:lnTo>
              </a:path>
              <a:path w="10627994" h="14286230">
                <a:moveTo>
                  <a:pt x="5950296" y="0"/>
                </a:moveTo>
                <a:lnTo>
                  <a:pt x="4261206" y="0"/>
                </a:lnTo>
                <a:lnTo>
                  <a:pt x="4257262" y="101318"/>
                </a:lnTo>
                <a:lnTo>
                  <a:pt x="6001502" y="101318"/>
                </a:lnTo>
                <a:lnTo>
                  <a:pt x="5950296" y="0"/>
                </a:lnTo>
              </a:path>
              <a:path w="10627994" h="14286230">
                <a:moveTo>
                  <a:pt x="7140461" y="0"/>
                </a:moveTo>
                <a:lnTo>
                  <a:pt x="6898512" y="0"/>
                </a:lnTo>
                <a:lnTo>
                  <a:pt x="6901826" y="101318"/>
                </a:lnTo>
                <a:lnTo>
                  <a:pt x="7257041" y="101318"/>
                </a:lnTo>
                <a:lnTo>
                  <a:pt x="7140461" y="0"/>
                </a:lnTo>
              </a:path>
            </a:pathLst>
          </a:custGeom>
          <a:solidFill>
            <a:srgbClr val="95C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877903"/>
            <a:ext cx="3828046" cy="348215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724494"/>
            <a:ext cx="579120" cy="2518410"/>
          </a:xfrm>
          <a:custGeom>
            <a:avLst/>
            <a:gdLst/>
            <a:ahLst/>
            <a:cxnLst/>
            <a:rect l="l" t="t" r="r" b="b"/>
            <a:pathLst>
              <a:path w="579120" h="2518409">
                <a:moveTo>
                  <a:pt x="163993" y="0"/>
                </a:moveTo>
                <a:lnTo>
                  <a:pt x="0" y="127293"/>
                </a:lnTo>
                <a:lnTo>
                  <a:pt x="0" y="2518127"/>
                </a:lnTo>
                <a:lnTo>
                  <a:pt x="140234" y="2426706"/>
                </a:lnTo>
                <a:lnTo>
                  <a:pt x="568740" y="1928088"/>
                </a:lnTo>
                <a:lnTo>
                  <a:pt x="573223" y="1744849"/>
                </a:lnTo>
                <a:lnTo>
                  <a:pt x="575414" y="1653619"/>
                </a:lnTo>
                <a:lnTo>
                  <a:pt x="577021" y="1583851"/>
                </a:lnTo>
                <a:lnTo>
                  <a:pt x="578090" y="1532732"/>
                </a:lnTo>
                <a:lnTo>
                  <a:pt x="578711" y="1468056"/>
                </a:lnTo>
                <a:lnTo>
                  <a:pt x="578530" y="1463128"/>
                </a:lnTo>
                <a:lnTo>
                  <a:pt x="578260" y="1460049"/>
                </a:lnTo>
                <a:lnTo>
                  <a:pt x="578068" y="1459187"/>
                </a:lnTo>
                <a:lnTo>
                  <a:pt x="576410" y="1459187"/>
                </a:lnTo>
                <a:lnTo>
                  <a:pt x="575401" y="1456587"/>
                </a:lnTo>
                <a:lnTo>
                  <a:pt x="568152" y="1412516"/>
                </a:lnTo>
                <a:lnTo>
                  <a:pt x="560695" y="1360141"/>
                </a:lnTo>
                <a:lnTo>
                  <a:pt x="551974" y="1296117"/>
                </a:lnTo>
                <a:lnTo>
                  <a:pt x="542705" y="1226229"/>
                </a:lnTo>
                <a:lnTo>
                  <a:pt x="533603" y="1156261"/>
                </a:lnTo>
                <a:lnTo>
                  <a:pt x="525385" y="1091996"/>
                </a:lnTo>
                <a:lnTo>
                  <a:pt x="518765" y="1039217"/>
                </a:lnTo>
                <a:lnTo>
                  <a:pt x="513401" y="994241"/>
                </a:lnTo>
                <a:lnTo>
                  <a:pt x="513187" y="991258"/>
                </a:lnTo>
                <a:lnTo>
                  <a:pt x="512555" y="989292"/>
                </a:lnTo>
                <a:lnTo>
                  <a:pt x="510298" y="982728"/>
                </a:lnTo>
                <a:lnTo>
                  <a:pt x="501626" y="957836"/>
                </a:lnTo>
                <a:lnTo>
                  <a:pt x="396114" y="657505"/>
                </a:lnTo>
                <a:lnTo>
                  <a:pt x="260236" y="605833"/>
                </a:lnTo>
                <a:lnTo>
                  <a:pt x="163993" y="0"/>
                </a:lnTo>
              </a:path>
              <a:path w="579120" h="2518409">
                <a:moveTo>
                  <a:pt x="577477" y="1458031"/>
                </a:moveTo>
                <a:lnTo>
                  <a:pt x="576976" y="1458388"/>
                </a:lnTo>
                <a:lnTo>
                  <a:pt x="576410" y="1459187"/>
                </a:lnTo>
                <a:lnTo>
                  <a:pt x="578068" y="1459187"/>
                </a:lnTo>
                <a:lnTo>
                  <a:pt x="577907" y="1458467"/>
                </a:lnTo>
                <a:lnTo>
                  <a:pt x="577477" y="1458031"/>
                </a:lnTo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965890"/>
            <a:ext cx="2394167" cy="339416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3484" y="13267151"/>
            <a:ext cx="2407285" cy="1093470"/>
          </a:xfrm>
          <a:custGeom>
            <a:avLst/>
            <a:gdLst/>
            <a:ahLst/>
            <a:cxnLst/>
            <a:rect l="l" t="t" r="r" b="b"/>
            <a:pathLst>
              <a:path w="2407285" h="1093469">
                <a:moveTo>
                  <a:pt x="1542524" y="0"/>
                </a:moveTo>
                <a:lnTo>
                  <a:pt x="1236796" y="95948"/>
                </a:lnTo>
                <a:lnTo>
                  <a:pt x="841958" y="186871"/>
                </a:lnTo>
                <a:lnTo>
                  <a:pt x="535622" y="374178"/>
                </a:lnTo>
                <a:lnTo>
                  <a:pt x="242883" y="515619"/>
                </a:lnTo>
                <a:lnTo>
                  <a:pt x="398" y="1088159"/>
                </a:lnTo>
                <a:lnTo>
                  <a:pt x="0" y="1092905"/>
                </a:lnTo>
                <a:lnTo>
                  <a:pt x="1975691" y="1092905"/>
                </a:lnTo>
                <a:lnTo>
                  <a:pt x="2026269" y="1015392"/>
                </a:lnTo>
                <a:lnTo>
                  <a:pt x="1984566" y="876130"/>
                </a:lnTo>
                <a:lnTo>
                  <a:pt x="2406699" y="431038"/>
                </a:lnTo>
                <a:lnTo>
                  <a:pt x="1910361" y="300915"/>
                </a:lnTo>
                <a:lnTo>
                  <a:pt x="1542524" y="0"/>
                </a:lnTo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6604" y="12931467"/>
            <a:ext cx="3257550" cy="1428750"/>
          </a:xfrm>
          <a:custGeom>
            <a:avLst/>
            <a:gdLst/>
            <a:ahLst/>
            <a:cxnLst/>
            <a:rect l="l" t="t" r="r" b="b"/>
            <a:pathLst>
              <a:path w="3257550" h="1428750">
                <a:moveTo>
                  <a:pt x="516056" y="293823"/>
                </a:moveTo>
                <a:lnTo>
                  <a:pt x="482213" y="334350"/>
                </a:lnTo>
                <a:lnTo>
                  <a:pt x="465469" y="364746"/>
                </a:lnTo>
                <a:lnTo>
                  <a:pt x="448844" y="385009"/>
                </a:lnTo>
                <a:lnTo>
                  <a:pt x="432337" y="415405"/>
                </a:lnTo>
                <a:lnTo>
                  <a:pt x="415948" y="435669"/>
                </a:lnTo>
                <a:lnTo>
                  <a:pt x="399677" y="466064"/>
                </a:lnTo>
                <a:lnTo>
                  <a:pt x="383525" y="486328"/>
                </a:lnTo>
                <a:lnTo>
                  <a:pt x="367490" y="516723"/>
                </a:lnTo>
                <a:lnTo>
                  <a:pt x="351574" y="547119"/>
                </a:lnTo>
                <a:lnTo>
                  <a:pt x="335777" y="567382"/>
                </a:lnTo>
                <a:lnTo>
                  <a:pt x="304535" y="628173"/>
                </a:lnTo>
                <a:lnTo>
                  <a:pt x="273766" y="688965"/>
                </a:lnTo>
                <a:lnTo>
                  <a:pt x="258559" y="719360"/>
                </a:lnTo>
                <a:lnTo>
                  <a:pt x="243469" y="739624"/>
                </a:lnTo>
                <a:lnTo>
                  <a:pt x="213645" y="800415"/>
                </a:lnTo>
                <a:lnTo>
                  <a:pt x="170648" y="891601"/>
                </a:lnTo>
                <a:lnTo>
                  <a:pt x="144441" y="952392"/>
                </a:lnTo>
                <a:lnTo>
                  <a:pt x="120292" y="1013183"/>
                </a:lnTo>
                <a:lnTo>
                  <a:pt x="98200" y="1063843"/>
                </a:lnTo>
                <a:lnTo>
                  <a:pt x="78167" y="1124634"/>
                </a:lnTo>
                <a:lnTo>
                  <a:pt x="60193" y="1175293"/>
                </a:lnTo>
                <a:lnTo>
                  <a:pt x="44280" y="1225952"/>
                </a:lnTo>
                <a:lnTo>
                  <a:pt x="30429" y="1276611"/>
                </a:lnTo>
                <a:lnTo>
                  <a:pt x="18640" y="1327270"/>
                </a:lnTo>
                <a:lnTo>
                  <a:pt x="8915" y="1377930"/>
                </a:lnTo>
                <a:lnTo>
                  <a:pt x="1255" y="1418457"/>
                </a:lnTo>
                <a:lnTo>
                  <a:pt x="0" y="1428589"/>
                </a:lnTo>
                <a:lnTo>
                  <a:pt x="261043" y="1428589"/>
                </a:lnTo>
                <a:lnTo>
                  <a:pt x="265197" y="1408325"/>
                </a:lnTo>
                <a:lnTo>
                  <a:pt x="269664" y="1388061"/>
                </a:lnTo>
                <a:lnTo>
                  <a:pt x="274445" y="1367798"/>
                </a:lnTo>
                <a:lnTo>
                  <a:pt x="279540" y="1347534"/>
                </a:lnTo>
                <a:lnTo>
                  <a:pt x="284949" y="1327270"/>
                </a:lnTo>
                <a:lnTo>
                  <a:pt x="295357" y="1296875"/>
                </a:lnTo>
                <a:lnTo>
                  <a:pt x="305708" y="1266479"/>
                </a:lnTo>
                <a:lnTo>
                  <a:pt x="316002" y="1236084"/>
                </a:lnTo>
                <a:lnTo>
                  <a:pt x="326239" y="1205688"/>
                </a:lnTo>
                <a:lnTo>
                  <a:pt x="336419" y="1175293"/>
                </a:lnTo>
                <a:lnTo>
                  <a:pt x="346542" y="1144897"/>
                </a:lnTo>
                <a:lnTo>
                  <a:pt x="356608" y="1124634"/>
                </a:lnTo>
                <a:lnTo>
                  <a:pt x="366616" y="1094238"/>
                </a:lnTo>
                <a:lnTo>
                  <a:pt x="376568" y="1073974"/>
                </a:lnTo>
                <a:lnTo>
                  <a:pt x="386462" y="1053711"/>
                </a:lnTo>
                <a:lnTo>
                  <a:pt x="396299" y="1023315"/>
                </a:lnTo>
                <a:lnTo>
                  <a:pt x="406079" y="1003051"/>
                </a:lnTo>
                <a:lnTo>
                  <a:pt x="415801" y="992920"/>
                </a:lnTo>
                <a:lnTo>
                  <a:pt x="425466" y="972656"/>
                </a:lnTo>
                <a:lnTo>
                  <a:pt x="435073" y="952392"/>
                </a:lnTo>
                <a:lnTo>
                  <a:pt x="454115" y="932129"/>
                </a:lnTo>
                <a:lnTo>
                  <a:pt x="463550" y="911865"/>
                </a:lnTo>
                <a:lnTo>
                  <a:pt x="482246" y="891601"/>
                </a:lnTo>
                <a:lnTo>
                  <a:pt x="864843" y="891601"/>
                </a:lnTo>
                <a:lnTo>
                  <a:pt x="879937" y="861206"/>
                </a:lnTo>
                <a:lnTo>
                  <a:pt x="894744" y="840942"/>
                </a:lnTo>
                <a:lnTo>
                  <a:pt x="909262" y="820678"/>
                </a:lnTo>
                <a:lnTo>
                  <a:pt x="923494" y="790283"/>
                </a:lnTo>
                <a:lnTo>
                  <a:pt x="937437" y="770019"/>
                </a:lnTo>
                <a:lnTo>
                  <a:pt x="951093" y="749756"/>
                </a:lnTo>
                <a:lnTo>
                  <a:pt x="964461" y="729492"/>
                </a:lnTo>
                <a:lnTo>
                  <a:pt x="977541" y="709228"/>
                </a:lnTo>
                <a:lnTo>
                  <a:pt x="990334" y="699096"/>
                </a:lnTo>
                <a:lnTo>
                  <a:pt x="1002838" y="678833"/>
                </a:lnTo>
                <a:lnTo>
                  <a:pt x="1015055" y="668701"/>
                </a:lnTo>
                <a:lnTo>
                  <a:pt x="1026984" y="648437"/>
                </a:lnTo>
                <a:lnTo>
                  <a:pt x="1038624" y="638305"/>
                </a:lnTo>
                <a:lnTo>
                  <a:pt x="1049977" y="628173"/>
                </a:lnTo>
                <a:lnTo>
                  <a:pt x="1061041" y="618042"/>
                </a:lnTo>
                <a:lnTo>
                  <a:pt x="1071818" y="607910"/>
                </a:lnTo>
                <a:lnTo>
                  <a:pt x="1504054" y="607910"/>
                </a:lnTo>
                <a:lnTo>
                  <a:pt x="1510851" y="597778"/>
                </a:lnTo>
                <a:lnTo>
                  <a:pt x="1524129" y="577514"/>
                </a:lnTo>
                <a:lnTo>
                  <a:pt x="1537092" y="567382"/>
                </a:lnTo>
                <a:lnTo>
                  <a:pt x="1549740" y="547119"/>
                </a:lnTo>
                <a:lnTo>
                  <a:pt x="1562073" y="536987"/>
                </a:lnTo>
                <a:lnTo>
                  <a:pt x="509213" y="536987"/>
                </a:lnTo>
                <a:lnTo>
                  <a:pt x="498754" y="496460"/>
                </a:lnTo>
                <a:lnTo>
                  <a:pt x="496266" y="466064"/>
                </a:lnTo>
                <a:lnTo>
                  <a:pt x="495721" y="455932"/>
                </a:lnTo>
                <a:lnTo>
                  <a:pt x="495648" y="445800"/>
                </a:lnTo>
                <a:lnTo>
                  <a:pt x="496049" y="425537"/>
                </a:lnTo>
                <a:lnTo>
                  <a:pt x="496930" y="415405"/>
                </a:lnTo>
                <a:lnTo>
                  <a:pt x="498293" y="405273"/>
                </a:lnTo>
                <a:lnTo>
                  <a:pt x="499751" y="385009"/>
                </a:lnTo>
                <a:lnTo>
                  <a:pt x="501339" y="374878"/>
                </a:lnTo>
                <a:lnTo>
                  <a:pt x="503054" y="364746"/>
                </a:lnTo>
                <a:lnTo>
                  <a:pt x="504899" y="344482"/>
                </a:lnTo>
                <a:lnTo>
                  <a:pt x="506873" y="334350"/>
                </a:lnTo>
                <a:lnTo>
                  <a:pt x="508975" y="324218"/>
                </a:lnTo>
                <a:lnTo>
                  <a:pt x="511207" y="314086"/>
                </a:lnTo>
                <a:lnTo>
                  <a:pt x="513567" y="303955"/>
                </a:lnTo>
                <a:lnTo>
                  <a:pt x="516056" y="293823"/>
                </a:lnTo>
                <a:close/>
              </a:path>
              <a:path w="3257550" h="1428750">
                <a:moveTo>
                  <a:pt x="864843" y="891601"/>
                </a:moveTo>
                <a:lnTo>
                  <a:pt x="482246" y="891601"/>
                </a:lnTo>
                <a:lnTo>
                  <a:pt x="468581" y="921997"/>
                </a:lnTo>
                <a:lnTo>
                  <a:pt x="455481" y="942260"/>
                </a:lnTo>
                <a:lnTo>
                  <a:pt x="442944" y="972656"/>
                </a:lnTo>
                <a:lnTo>
                  <a:pt x="430973" y="1003051"/>
                </a:lnTo>
                <a:lnTo>
                  <a:pt x="419565" y="1023315"/>
                </a:lnTo>
                <a:lnTo>
                  <a:pt x="408722" y="1053711"/>
                </a:lnTo>
                <a:lnTo>
                  <a:pt x="398443" y="1073974"/>
                </a:lnTo>
                <a:lnTo>
                  <a:pt x="388728" y="1104370"/>
                </a:lnTo>
                <a:lnTo>
                  <a:pt x="379578" y="1124634"/>
                </a:lnTo>
                <a:lnTo>
                  <a:pt x="370992" y="1155029"/>
                </a:lnTo>
                <a:lnTo>
                  <a:pt x="362971" y="1185425"/>
                </a:lnTo>
                <a:lnTo>
                  <a:pt x="355514" y="1205688"/>
                </a:lnTo>
                <a:lnTo>
                  <a:pt x="348621" y="1236084"/>
                </a:lnTo>
                <a:lnTo>
                  <a:pt x="342292" y="1256347"/>
                </a:lnTo>
                <a:lnTo>
                  <a:pt x="336529" y="1286743"/>
                </a:lnTo>
                <a:lnTo>
                  <a:pt x="331329" y="1317138"/>
                </a:lnTo>
                <a:lnTo>
                  <a:pt x="326694" y="1337402"/>
                </a:lnTo>
                <a:lnTo>
                  <a:pt x="322623" y="1367798"/>
                </a:lnTo>
                <a:lnTo>
                  <a:pt x="319117" y="1388061"/>
                </a:lnTo>
                <a:lnTo>
                  <a:pt x="316175" y="1418457"/>
                </a:lnTo>
                <a:lnTo>
                  <a:pt x="314671" y="1428589"/>
                </a:lnTo>
                <a:lnTo>
                  <a:pt x="705920" y="1428589"/>
                </a:lnTo>
                <a:lnTo>
                  <a:pt x="708342" y="1398193"/>
                </a:lnTo>
                <a:lnTo>
                  <a:pt x="711104" y="1377930"/>
                </a:lnTo>
                <a:lnTo>
                  <a:pt x="714206" y="1347534"/>
                </a:lnTo>
                <a:lnTo>
                  <a:pt x="717649" y="1317138"/>
                </a:lnTo>
                <a:lnTo>
                  <a:pt x="721432" y="1286743"/>
                </a:lnTo>
                <a:lnTo>
                  <a:pt x="725555" y="1266479"/>
                </a:lnTo>
                <a:lnTo>
                  <a:pt x="730019" y="1236084"/>
                </a:lnTo>
                <a:lnTo>
                  <a:pt x="734823" y="1215820"/>
                </a:lnTo>
                <a:lnTo>
                  <a:pt x="739967" y="1185425"/>
                </a:lnTo>
                <a:lnTo>
                  <a:pt x="745452" y="1165161"/>
                </a:lnTo>
                <a:lnTo>
                  <a:pt x="757443" y="1124634"/>
                </a:lnTo>
                <a:lnTo>
                  <a:pt x="770797" y="1084106"/>
                </a:lnTo>
                <a:lnTo>
                  <a:pt x="785513" y="1043579"/>
                </a:lnTo>
                <a:lnTo>
                  <a:pt x="801591" y="1013183"/>
                </a:lnTo>
                <a:lnTo>
                  <a:pt x="817835" y="982788"/>
                </a:lnTo>
                <a:lnTo>
                  <a:pt x="833792" y="952392"/>
                </a:lnTo>
                <a:lnTo>
                  <a:pt x="849461" y="921997"/>
                </a:lnTo>
                <a:lnTo>
                  <a:pt x="864843" y="891601"/>
                </a:lnTo>
                <a:close/>
              </a:path>
              <a:path w="3257550" h="1428750">
                <a:moveTo>
                  <a:pt x="1504054" y="607910"/>
                </a:moveTo>
                <a:lnTo>
                  <a:pt x="1071818" y="607910"/>
                </a:lnTo>
                <a:lnTo>
                  <a:pt x="1055475" y="628173"/>
                </a:lnTo>
                <a:lnTo>
                  <a:pt x="1039550" y="648437"/>
                </a:lnTo>
                <a:lnTo>
                  <a:pt x="1024040" y="678833"/>
                </a:lnTo>
                <a:lnTo>
                  <a:pt x="1008946" y="699096"/>
                </a:lnTo>
                <a:lnTo>
                  <a:pt x="994269" y="719360"/>
                </a:lnTo>
                <a:lnTo>
                  <a:pt x="980008" y="739624"/>
                </a:lnTo>
                <a:lnTo>
                  <a:pt x="966163" y="770019"/>
                </a:lnTo>
                <a:lnTo>
                  <a:pt x="952735" y="790283"/>
                </a:lnTo>
                <a:lnTo>
                  <a:pt x="939722" y="820678"/>
                </a:lnTo>
                <a:lnTo>
                  <a:pt x="927126" y="840942"/>
                </a:lnTo>
                <a:lnTo>
                  <a:pt x="914946" y="871338"/>
                </a:lnTo>
                <a:lnTo>
                  <a:pt x="903182" y="901733"/>
                </a:lnTo>
                <a:lnTo>
                  <a:pt x="891835" y="921997"/>
                </a:lnTo>
                <a:lnTo>
                  <a:pt x="880903" y="952392"/>
                </a:lnTo>
                <a:lnTo>
                  <a:pt x="870388" y="982788"/>
                </a:lnTo>
                <a:lnTo>
                  <a:pt x="860289" y="1013183"/>
                </a:lnTo>
                <a:lnTo>
                  <a:pt x="850606" y="1043579"/>
                </a:lnTo>
                <a:lnTo>
                  <a:pt x="841339" y="1063843"/>
                </a:lnTo>
                <a:lnTo>
                  <a:pt x="832488" y="1094238"/>
                </a:lnTo>
                <a:lnTo>
                  <a:pt x="824054" y="1124634"/>
                </a:lnTo>
                <a:lnTo>
                  <a:pt x="820999" y="1144897"/>
                </a:lnTo>
                <a:lnTo>
                  <a:pt x="818116" y="1155029"/>
                </a:lnTo>
                <a:lnTo>
                  <a:pt x="815405" y="1165161"/>
                </a:lnTo>
                <a:lnTo>
                  <a:pt x="812866" y="1175293"/>
                </a:lnTo>
                <a:lnTo>
                  <a:pt x="810500" y="1195556"/>
                </a:lnTo>
                <a:lnTo>
                  <a:pt x="808305" y="1205688"/>
                </a:lnTo>
                <a:lnTo>
                  <a:pt x="806283" y="1225952"/>
                </a:lnTo>
                <a:lnTo>
                  <a:pt x="804432" y="1236084"/>
                </a:lnTo>
                <a:lnTo>
                  <a:pt x="802754" y="1246216"/>
                </a:lnTo>
                <a:lnTo>
                  <a:pt x="801247" y="1266479"/>
                </a:lnTo>
                <a:lnTo>
                  <a:pt x="799912" y="1286743"/>
                </a:lnTo>
                <a:lnTo>
                  <a:pt x="798748" y="1296875"/>
                </a:lnTo>
                <a:lnTo>
                  <a:pt x="797757" y="1317138"/>
                </a:lnTo>
                <a:lnTo>
                  <a:pt x="796936" y="1327270"/>
                </a:lnTo>
                <a:lnTo>
                  <a:pt x="796287" y="1347534"/>
                </a:lnTo>
                <a:lnTo>
                  <a:pt x="795810" y="1367798"/>
                </a:lnTo>
                <a:lnTo>
                  <a:pt x="795504" y="1388061"/>
                </a:lnTo>
                <a:lnTo>
                  <a:pt x="795406" y="1418457"/>
                </a:lnTo>
                <a:lnTo>
                  <a:pt x="795557" y="1428589"/>
                </a:lnTo>
                <a:lnTo>
                  <a:pt x="816816" y="1428589"/>
                </a:lnTo>
                <a:lnTo>
                  <a:pt x="838270" y="1418457"/>
                </a:lnTo>
                <a:lnTo>
                  <a:pt x="859975" y="1398193"/>
                </a:lnTo>
                <a:lnTo>
                  <a:pt x="926604" y="1367798"/>
                </a:lnTo>
                <a:lnTo>
                  <a:pt x="949318" y="1347534"/>
                </a:lnTo>
                <a:lnTo>
                  <a:pt x="1042696" y="1307007"/>
                </a:lnTo>
                <a:lnTo>
                  <a:pt x="1066671" y="1286743"/>
                </a:lnTo>
                <a:lnTo>
                  <a:pt x="1165100" y="1246216"/>
                </a:lnTo>
                <a:lnTo>
                  <a:pt x="1190339" y="1225952"/>
                </a:lnTo>
                <a:lnTo>
                  <a:pt x="1267575" y="1195556"/>
                </a:lnTo>
                <a:lnTo>
                  <a:pt x="1271449" y="1165161"/>
                </a:lnTo>
                <a:lnTo>
                  <a:pt x="1275578" y="1134765"/>
                </a:lnTo>
                <a:lnTo>
                  <a:pt x="1279959" y="1114502"/>
                </a:lnTo>
                <a:lnTo>
                  <a:pt x="1284594" y="1084106"/>
                </a:lnTo>
                <a:lnTo>
                  <a:pt x="1289483" y="1063843"/>
                </a:lnTo>
                <a:lnTo>
                  <a:pt x="1294626" y="1033447"/>
                </a:lnTo>
                <a:lnTo>
                  <a:pt x="1300023" y="1013183"/>
                </a:lnTo>
                <a:lnTo>
                  <a:pt x="1305673" y="992920"/>
                </a:lnTo>
                <a:lnTo>
                  <a:pt x="1311577" y="962524"/>
                </a:lnTo>
                <a:lnTo>
                  <a:pt x="1317735" y="942260"/>
                </a:lnTo>
                <a:lnTo>
                  <a:pt x="1324147" y="921997"/>
                </a:lnTo>
                <a:lnTo>
                  <a:pt x="1330813" y="901733"/>
                </a:lnTo>
                <a:lnTo>
                  <a:pt x="1337733" y="881469"/>
                </a:lnTo>
                <a:lnTo>
                  <a:pt x="1344907" y="871338"/>
                </a:lnTo>
                <a:lnTo>
                  <a:pt x="1352336" y="851074"/>
                </a:lnTo>
                <a:lnTo>
                  <a:pt x="1360018" y="830810"/>
                </a:lnTo>
                <a:lnTo>
                  <a:pt x="1367955" y="820678"/>
                </a:lnTo>
                <a:lnTo>
                  <a:pt x="1376146" y="800415"/>
                </a:lnTo>
                <a:lnTo>
                  <a:pt x="1384591" y="790283"/>
                </a:lnTo>
                <a:lnTo>
                  <a:pt x="1393291" y="770019"/>
                </a:lnTo>
                <a:lnTo>
                  <a:pt x="1409088" y="749756"/>
                </a:lnTo>
                <a:lnTo>
                  <a:pt x="1424570" y="719360"/>
                </a:lnTo>
                <a:lnTo>
                  <a:pt x="1439738" y="699096"/>
                </a:lnTo>
                <a:lnTo>
                  <a:pt x="1454590" y="678833"/>
                </a:lnTo>
                <a:lnTo>
                  <a:pt x="1469128" y="658569"/>
                </a:lnTo>
                <a:lnTo>
                  <a:pt x="1483350" y="638305"/>
                </a:lnTo>
                <a:lnTo>
                  <a:pt x="1497258" y="618042"/>
                </a:lnTo>
                <a:lnTo>
                  <a:pt x="1504054" y="607910"/>
                </a:lnTo>
                <a:close/>
              </a:path>
              <a:path w="3257550" h="1428750">
                <a:moveTo>
                  <a:pt x="2917823" y="1246216"/>
                </a:moveTo>
                <a:lnTo>
                  <a:pt x="1619319" y="1246216"/>
                </a:lnTo>
                <a:lnTo>
                  <a:pt x="1630748" y="1256347"/>
                </a:lnTo>
                <a:lnTo>
                  <a:pt x="1641912" y="1266479"/>
                </a:lnTo>
                <a:lnTo>
                  <a:pt x="1652810" y="1266479"/>
                </a:lnTo>
                <a:lnTo>
                  <a:pt x="1663444" y="1276611"/>
                </a:lnTo>
                <a:lnTo>
                  <a:pt x="1673813" y="1276611"/>
                </a:lnTo>
                <a:lnTo>
                  <a:pt x="1683916" y="1286743"/>
                </a:lnTo>
                <a:lnTo>
                  <a:pt x="1703329" y="1286743"/>
                </a:lnTo>
                <a:lnTo>
                  <a:pt x="1712639" y="1296875"/>
                </a:lnTo>
                <a:lnTo>
                  <a:pt x="1721684" y="1296875"/>
                </a:lnTo>
                <a:lnTo>
                  <a:pt x="1741641" y="1307007"/>
                </a:lnTo>
                <a:lnTo>
                  <a:pt x="1761461" y="1307007"/>
                </a:lnTo>
                <a:lnTo>
                  <a:pt x="1781144" y="1317138"/>
                </a:lnTo>
                <a:lnTo>
                  <a:pt x="1820099" y="1317138"/>
                </a:lnTo>
                <a:lnTo>
                  <a:pt x="1839370" y="1327270"/>
                </a:lnTo>
                <a:lnTo>
                  <a:pt x="2076748" y="1327270"/>
                </a:lnTo>
                <a:lnTo>
                  <a:pt x="2066600" y="1337402"/>
                </a:lnTo>
                <a:lnTo>
                  <a:pt x="2044102" y="1337402"/>
                </a:lnTo>
                <a:lnTo>
                  <a:pt x="2031751" y="1347534"/>
                </a:lnTo>
                <a:lnTo>
                  <a:pt x="1990291" y="1347534"/>
                </a:lnTo>
                <a:lnTo>
                  <a:pt x="1975003" y="1357666"/>
                </a:lnTo>
                <a:lnTo>
                  <a:pt x="1205499" y="1357666"/>
                </a:lnTo>
                <a:lnTo>
                  <a:pt x="1177071" y="1377930"/>
                </a:lnTo>
                <a:lnTo>
                  <a:pt x="1162976" y="1377930"/>
                </a:lnTo>
                <a:lnTo>
                  <a:pt x="1135026" y="1398193"/>
                </a:lnTo>
                <a:lnTo>
                  <a:pt x="1121171" y="1398193"/>
                </a:lnTo>
                <a:lnTo>
                  <a:pt x="1080081" y="1428589"/>
                </a:lnTo>
                <a:lnTo>
                  <a:pt x="2736650" y="1428589"/>
                </a:lnTo>
                <a:lnTo>
                  <a:pt x="2749447" y="1418457"/>
                </a:lnTo>
                <a:lnTo>
                  <a:pt x="2762669" y="1398193"/>
                </a:lnTo>
                <a:lnTo>
                  <a:pt x="2776313" y="1388061"/>
                </a:lnTo>
                <a:lnTo>
                  <a:pt x="2790378" y="1377930"/>
                </a:lnTo>
                <a:lnTo>
                  <a:pt x="2804861" y="1357666"/>
                </a:lnTo>
                <a:lnTo>
                  <a:pt x="2819762" y="1347534"/>
                </a:lnTo>
                <a:lnTo>
                  <a:pt x="2835078" y="1327270"/>
                </a:lnTo>
                <a:lnTo>
                  <a:pt x="2850807" y="1317138"/>
                </a:lnTo>
                <a:lnTo>
                  <a:pt x="2866948" y="1296875"/>
                </a:lnTo>
                <a:lnTo>
                  <a:pt x="2883499" y="1286743"/>
                </a:lnTo>
                <a:lnTo>
                  <a:pt x="2900458" y="1266479"/>
                </a:lnTo>
                <a:lnTo>
                  <a:pt x="2917823" y="1246216"/>
                </a:lnTo>
                <a:close/>
              </a:path>
              <a:path w="3257550" h="1428750">
                <a:moveTo>
                  <a:pt x="1653716" y="1327270"/>
                </a:moveTo>
                <a:lnTo>
                  <a:pt x="1263315" y="1327270"/>
                </a:lnTo>
                <a:lnTo>
                  <a:pt x="1219833" y="1357666"/>
                </a:lnTo>
                <a:lnTo>
                  <a:pt x="1728636" y="1357666"/>
                </a:lnTo>
                <a:lnTo>
                  <a:pt x="1714441" y="1347534"/>
                </a:lnTo>
                <a:lnTo>
                  <a:pt x="1699859" y="1347534"/>
                </a:lnTo>
                <a:lnTo>
                  <a:pt x="1684883" y="1337402"/>
                </a:lnTo>
                <a:lnTo>
                  <a:pt x="1669505" y="1337402"/>
                </a:lnTo>
                <a:lnTo>
                  <a:pt x="1653716" y="1327270"/>
                </a:lnTo>
                <a:close/>
              </a:path>
              <a:path w="3257550" h="1428750">
                <a:moveTo>
                  <a:pt x="2059978" y="1327270"/>
                </a:moveTo>
                <a:lnTo>
                  <a:pt x="1877503" y="1327270"/>
                </a:lnTo>
                <a:lnTo>
                  <a:pt x="1896365" y="1337402"/>
                </a:lnTo>
                <a:lnTo>
                  <a:pt x="2042343" y="1337402"/>
                </a:lnTo>
                <a:lnTo>
                  <a:pt x="2059978" y="1327270"/>
                </a:lnTo>
                <a:close/>
              </a:path>
              <a:path w="3257550" h="1428750">
                <a:moveTo>
                  <a:pt x="1450619" y="1236084"/>
                </a:moveTo>
                <a:lnTo>
                  <a:pt x="1426354" y="1246216"/>
                </a:lnTo>
                <a:lnTo>
                  <a:pt x="1391027" y="1266479"/>
                </a:lnTo>
                <a:lnTo>
                  <a:pt x="1356979" y="1286743"/>
                </a:lnTo>
                <a:lnTo>
                  <a:pt x="1324206" y="1296875"/>
                </a:lnTo>
                <a:lnTo>
                  <a:pt x="1292702" y="1317138"/>
                </a:lnTo>
                <a:lnTo>
                  <a:pt x="1277968" y="1327270"/>
                </a:lnTo>
                <a:lnTo>
                  <a:pt x="1637508" y="1327270"/>
                </a:lnTo>
                <a:lnTo>
                  <a:pt x="1620873" y="1317138"/>
                </a:lnTo>
                <a:lnTo>
                  <a:pt x="1603803" y="1317138"/>
                </a:lnTo>
                <a:lnTo>
                  <a:pt x="1586291" y="1307007"/>
                </a:lnTo>
                <a:lnTo>
                  <a:pt x="1549904" y="1286743"/>
                </a:lnTo>
                <a:lnTo>
                  <a:pt x="1511649" y="1266479"/>
                </a:lnTo>
                <a:lnTo>
                  <a:pt x="1471459" y="1246216"/>
                </a:lnTo>
                <a:lnTo>
                  <a:pt x="1450619" y="1236084"/>
                </a:lnTo>
                <a:close/>
              </a:path>
              <a:path w="3257550" h="1428750">
                <a:moveTo>
                  <a:pt x="3019689" y="820678"/>
                </a:moveTo>
                <a:lnTo>
                  <a:pt x="2470366" y="820678"/>
                </a:lnTo>
                <a:lnTo>
                  <a:pt x="2422197" y="830810"/>
                </a:lnTo>
                <a:lnTo>
                  <a:pt x="2326356" y="871338"/>
                </a:lnTo>
                <a:lnTo>
                  <a:pt x="2278696" y="881469"/>
                </a:lnTo>
                <a:lnTo>
                  <a:pt x="2136833" y="942260"/>
                </a:lnTo>
                <a:lnTo>
                  <a:pt x="2089939" y="952392"/>
                </a:lnTo>
                <a:lnTo>
                  <a:pt x="1950525" y="1013183"/>
                </a:lnTo>
                <a:lnTo>
                  <a:pt x="1589159" y="1175293"/>
                </a:lnTo>
                <a:lnTo>
                  <a:pt x="1545165" y="1205688"/>
                </a:lnTo>
                <a:lnTo>
                  <a:pt x="1558189" y="1205688"/>
                </a:lnTo>
                <a:lnTo>
                  <a:pt x="1570946" y="1215820"/>
                </a:lnTo>
                <a:lnTo>
                  <a:pt x="1583438" y="1225952"/>
                </a:lnTo>
                <a:lnTo>
                  <a:pt x="1595664" y="1236084"/>
                </a:lnTo>
                <a:lnTo>
                  <a:pt x="1607624" y="1246216"/>
                </a:lnTo>
                <a:lnTo>
                  <a:pt x="2819084" y="1246216"/>
                </a:lnTo>
                <a:lnTo>
                  <a:pt x="2803709" y="1236084"/>
                </a:lnTo>
                <a:lnTo>
                  <a:pt x="2771622" y="1236084"/>
                </a:lnTo>
                <a:lnTo>
                  <a:pt x="2758059" y="1225952"/>
                </a:lnTo>
                <a:lnTo>
                  <a:pt x="2746149" y="1225952"/>
                </a:lnTo>
                <a:lnTo>
                  <a:pt x="2735893" y="1215820"/>
                </a:lnTo>
                <a:lnTo>
                  <a:pt x="2720339" y="1215820"/>
                </a:lnTo>
                <a:lnTo>
                  <a:pt x="2733908" y="1205688"/>
                </a:lnTo>
                <a:lnTo>
                  <a:pt x="2747180" y="1185425"/>
                </a:lnTo>
                <a:lnTo>
                  <a:pt x="2760157" y="1175293"/>
                </a:lnTo>
                <a:lnTo>
                  <a:pt x="2797307" y="1144897"/>
                </a:lnTo>
                <a:lnTo>
                  <a:pt x="2820592" y="1124634"/>
                </a:lnTo>
                <a:lnTo>
                  <a:pt x="2831791" y="1124634"/>
                </a:lnTo>
                <a:lnTo>
                  <a:pt x="2863611" y="1094238"/>
                </a:lnTo>
                <a:lnTo>
                  <a:pt x="2892770" y="1063843"/>
                </a:lnTo>
                <a:lnTo>
                  <a:pt x="2901898" y="1053711"/>
                </a:lnTo>
                <a:lnTo>
                  <a:pt x="2910731" y="1053711"/>
                </a:lnTo>
                <a:lnTo>
                  <a:pt x="2919269" y="1043579"/>
                </a:lnTo>
                <a:lnTo>
                  <a:pt x="2927511" y="1033447"/>
                </a:lnTo>
                <a:lnTo>
                  <a:pt x="2943230" y="1023315"/>
                </a:lnTo>
                <a:lnTo>
                  <a:pt x="2951227" y="1013183"/>
                </a:lnTo>
                <a:lnTo>
                  <a:pt x="2959446" y="1003051"/>
                </a:lnTo>
                <a:lnTo>
                  <a:pt x="2967888" y="992920"/>
                </a:lnTo>
                <a:lnTo>
                  <a:pt x="2976551" y="992920"/>
                </a:lnTo>
                <a:lnTo>
                  <a:pt x="2985433" y="982788"/>
                </a:lnTo>
                <a:lnTo>
                  <a:pt x="3013385" y="952392"/>
                </a:lnTo>
                <a:lnTo>
                  <a:pt x="3043272" y="921997"/>
                </a:lnTo>
                <a:lnTo>
                  <a:pt x="3075061" y="891601"/>
                </a:lnTo>
                <a:lnTo>
                  <a:pt x="3108720" y="861206"/>
                </a:lnTo>
                <a:lnTo>
                  <a:pt x="3120350" y="840942"/>
                </a:lnTo>
                <a:lnTo>
                  <a:pt x="3087293" y="840942"/>
                </a:lnTo>
                <a:lnTo>
                  <a:pt x="3074941" y="830810"/>
                </a:lnTo>
                <a:lnTo>
                  <a:pt x="3034468" y="830810"/>
                </a:lnTo>
                <a:lnTo>
                  <a:pt x="3019689" y="820678"/>
                </a:lnTo>
                <a:close/>
              </a:path>
              <a:path w="3257550" h="1428750">
                <a:moveTo>
                  <a:pt x="3225318" y="445800"/>
                </a:moveTo>
                <a:lnTo>
                  <a:pt x="1649403" y="445800"/>
                </a:lnTo>
                <a:lnTo>
                  <a:pt x="1634011" y="466064"/>
                </a:lnTo>
                <a:lnTo>
                  <a:pt x="1618939" y="486328"/>
                </a:lnTo>
                <a:lnTo>
                  <a:pt x="1604186" y="506591"/>
                </a:lnTo>
                <a:lnTo>
                  <a:pt x="1589752" y="526855"/>
                </a:lnTo>
                <a:lnTo>
                  <a:pt x="1575638" y="536987"/>
                </a:lnTo>
                <a:lnTo>
                  <a:pt x="1548367" y="577514"/>
                </a:lnTo>
                <a:lnTo>
                  <a:pt x="1522373" y="618042"/>
                </a:lnTo>
                <a:lnTo>
                  <a:pt x="1497656" y="668701"/>
                </a:lnTo>
                <a:lnTo>
                  <a:pt x="1485775" y="688965"/>
                </a:lnTo>
                <a:lnTo>
                  <a:pt x="1474214" y="709228"/>
                </a:lnTo>
                <a:lnTo>
                  <a:pt x="1462971" y="729492"/>
                </a:lnTo>
                <a:lnTo>
                  <a:pt x="1452047" y="749756"/>
                </a:lnTo>
                <a:lnTo>
                  <a:pt x="1441442" y="780151"/>
                </a:lnTo>
                <a:lnTo>
                  <a:pt x="1431155" y="800415"/>
                </a:lnTo>
                <a:lnTo>
                  <a:pt x="1421187" y="830810"/>
                </a:lnTo>
                <a:lnTo>
                  <a:pt x="1411538" y="851074"/>
                </a:lnTo>
                <a:lnTo>
                  <a:pt x="1402207" y="881469"/>
                </a:lnTo>
                <a:lnTo>
                  <a:pt x="1389349" y="921997"/>
                </a:lnTo>
                <a:lnTo>
                  <a:pt x="1377772" y="962524"/>
                </a:lnTo>
                <a:lnTo>
                  <a:pt x="1375079" y="982788"/>
                </a:lnTo>
                <a:lnTo>
                  <a:pt x="1372466" y="992920"/>
                </a:lnTo>
                <a:lnTo>
                  <a:pt x="1369934" y="1013183"/>
                </a:lnTo>
                <a:lnTo>
                  <a:pt x="1367482" y="1023315"/>
                </a:lnTo>
                <a:lnTo>
                  <a:pt x="1365112" y="1043579"/>
                </a:lnTo>
                <a:lnTo>
                  <a:pt x="1362822" y="1053711"/>
                </a:lnTo>
                <a:lnTo>
                  <a:pt x="1360613" y="1073974"/>
                </a:lnTo>
                <a:lnTo>
                  <a:pt x="1358485" y="1084106"/>
                </a:lnTo>
                <a:lnTo>
                  <a:pt x="1356439" y="1104370"/>
                </a:lnTo>
                <a:lnTo>
                  <a:pt x="1354474" y="1124634"/>
                </a:lnTo>
                <a:lnTo>
                  <a:pt x="1352590" y="1144897"/>
                </a:lnTo>
                <a:lnTo>
                  <a:pt x="1350788" y="1165161"/>
                </a:lnTo>
                <a:lnTo>
                  <a:pt x="1847575" y="982788"/>
                </a:lnTo>
                <a:lnTo>
                  <a:pt x="1903483" y="972656"/>
                </a:lnTo>
                <a:lnTo>
                  <a:pt x="2015725" y="932129"/>
                </a:lnTo>
                <a:lnTo>
                  <a:pt x="2072059" y="921997"/>
                </a:lnTo>
                <a:lnTo>
                  <a:pt x="2128534" y="901733"/>
                </a:lnTo>
                <a:lnTo>
                  <a:pt x="2185152" y="891601"/>
                </a:lnTo>
                <a:lnTo>
                  <a:pt x="2241911" y="871338"/>
                </a:lnTo>
                <a:lnTo>
                  <a:pt x="2298812" y="861206"/>
                </a:lnTo>
                <a:lnTo>
                  <a:pt x="2355855" y="840942"/>
                </a:lnTo>
                <a:lnTo>
                  <a:pt x="2470366" y="820678"/>
                </a:lnTo>
                <a:lnTo>
                  <a:pt x="3004814" y="820678"/>
                </a:lnTo>
                <a:lnTo>
                  <a:pt x="2991430" y="810547"/>
                </a:lnTo>
                <a:lnTo>
                  <a:pt x="2979535" y="810547"/>
                </a:lnTo>
                <a:lnTo>
                  <a:pt x="2969128" y="800415"/>
                </a:lnTo>
                <a:lnTo>
                  <a:pt x="2960208" y="790283"/>
                </a:lnTo>
                <a:lnTo>
                  <a:pt x="2952774" y="780151"/>
                </a:lnTo>
                <a:lnTo>
                  <a:pt x="2946826" y="780151"/>
                </a:lnTo>
                <a:lnTo>
                  <a:pt x="2982768" y="749756"/>
                </a:lnTo>
                <a:lnTo>
                  <a:pt x="3015830" y="719360"/>
                </a:lnTo>
                <a:lnTo>
                  <a:pt x="3046052" y="688965"/>
                </a:lnTo>
                <a:lnTo>
                  <a:pt x="3073475" y="658569"/>
                </a:lnTo>
                <a:lnTo>
                  <a:pt x="3098138" y="628173"/>
                </a:lnTo>
                <a:lnTo>
                  <a:pt x="3120081" y="597778"/>
                </a:lnTo>
                <a:lnTo>
                  <a:pt x="3126799" y="597778"/>
                </a:lnTo>
                <a:lnTo>
                  <a:pt x="3153248" y="557251"/>
                </a:lnTo>
                <a:lnTo>
                  <a:pt x="3194053" y="496460"/>
                </a:lnTo>
                <a:lnTo>
                  <a:pt x="3221813" y="455932"/>
                </a:lnTo>
                <a:lnTo>
                  <a:pt x="3225318" y="445800"/>
                </a:lnTo>
                <a:close/>
              </a:path>
              <a:path w="3257550" h="1428750">
                <a:moveTo>
                  <a:pt x="3132182" y="830810"/>
                </a:moveTo>
                <a:lnTo>
                  <a:pt x="3110552" y="830810"/>
                </a:lnTo>
                <a:lnTo>
                  <a:pt x="3099149" y="840942"/>
                </a:lnTo>
                <a:lnTo>
                  <a:pt x="3120350" y="840942"/>
                </a:lnTo>
                <a:lnTo>
                  <a:pt x="3132182" y="830810"/>
                </a:lnTo>
                <a:close/>
              </a:path>
              <a:path w="3257550" h="1428750">
                <a:moveTo>
                  <a:pt x="1553404" y="0"/>
                </a:moveTo>
                <a:lnTo>
                  <a:pt x="1535510" y="0"/>
                </a:lnTo>
                <a:lnTo>
                  <a:pt x="1500597" y="20263"/>
                </a:lnTo>
                <a:lnTo>
                  <a:pt x="1483577" y="20263"/>
                </a:lnTo>
                <a:lnTo>
                  <a:pt x="1466849" y="30395"/>
                </a:lnTo>
                <a:lnTo>
                  <a:pt x="1450412" y="30395"/>
                </a:lnTo>
                <a:lnTo>
                  <a:pt x="1434267" y="40527"/>
                </a:lnTo>
                <a:lnTo>
                  <a:pt x="1418413" y="50659"/>
                </a:lnTo>
                <a:lnTo>
                  <a:pt x="1402850" y="50659"/>
                </a:lnTo>
                <a:lnTo>
                  <a:pt x="1387579" y="60791"/>
                </a:lnTo>
                <a:lnTo>
                  <a:pt x="1372599" y="60791"/>
                </a:lnTo>
                <a:lnTo>
                  <a:pt x="1357910" y="70922"/>
                </a:lnTo>
                <a:lnTo>
                  <a:pt x="1343513" y="70922"/>
                </a:lnTo>
                <a:lnTo>
                  <a:pt x="1329407" y="81054"/>
                </a:lnTo>
                <a:lnTo>
                  <a:pt x="1315593" y="91186"/>
                </a:lnTo>
                <a:lnTo>
                  <a:pt x="1302069" y="91186"/>
                </a:lnTo>
                <a:lnTo>
                  <a:pt x="1288837" y="101318"/>
                </a:lnTo>
                <a:lnTo>
                  <a:pt x="1275896" y="101318"/>
                </a:lnTo>
                <a:lnTo>
                  <a:pt x="1263246" y="111450"/>
                </a:lnTo>
                <a:lnTo>
                  <a:pt x="1250888" y="111450"/>
                </a:lnTo>
                <a:lnTo>
                  <a:pt x="1238611" y="121582"/>
                </a:lnTo>
                <a:lnTo>
                  <a:pt x="1226061" y="121582"/>
                </a:lnTo>
                <a:lnTo>
                  <a:pt x="1213240" y="131713"/>
                </a:lnTo>
                <a:lnTo>
                  <a:pt x="1200148" y="141845"/>
                </a:lnTo>
                <a:lnTo>
                  <a:pt x="1186788" y="141845"/>
                </a:lnTo>
                <a:lnTo>
                  <a:pt x="1173161" y="151977"/>
                </a:lnTo>
                <a:lnTo>
                  <a:pt x="1159267" y="162109"/>
                </a:lnTo>
                <a:lnTo>
                  <a:pt x="1145110" y="162109"/>
                </a:lnTo>
                <a:lnTo>
                  <a:pt x="1130689" y="172241"/>
                </a:lnTo>
                <a:lnTo>
                  <a:pt x="1116006" y="182373"/>
                </a:lnTo>
                <a:lnTo>
                  <a:pt x="1101063" y="192504"/>
                </a:lnTo>
                <a:lnTo>
                  <a:pt x="1085862" y="202636"/>
                </a:lnTo>
                <a:lnTo>
                  <a:pt x="1070402" y="212768"/>
                </a:lnTo>
                <a:lnTo>
                  <a:pt x="1054687" y="212768"/>
                </a:lnTo>
                <a:lnTo>
                  <a:pt x="1022494" y="233032"/>
                </a:lnTo>
                <a:lnTo>
                  <a:pt x="989293" y="253295"/>
                </a:lnTo>
                <a:lnTo>
                  <a:pt x="955097" y="273559"/>
                </a:lnTo>
                <a:lnTo>
                  <a:pt x="740364" y="273559"/>
                </a:lnTo>
                <a:lnTo>
                  <a:pt x="731417" y="283691"/>
                </a:lnTo>
                <a:lnTo>
                  <a:pt x="723213" y="293823"/>
                </a:lnTo>
                <a:lnTo>
                  <a:pt x="715753" y="303955"/>
                </a:lnTo>
                <a:lnTo>
                  <a:pt x="709037" y="303955"/>
                </a:lnTo>
                <a:lnTo>
                  <a:pt x="702521" y="314086"/>
                </a:lnTo>
                <a:lnTo>
                  <a:pt x="695643" y="324218"/>
                </a:lnTo>
                <a:lnTo>
                  <a:pt x="688401" y="334350"/>
                </a:lnTo>
                <a:lnTo>
                  <a:pt x="680795" y="344482"/>
                </a:lnTo>
                <a:lnTo>
                  <a:pt x="672824" y="344482"/>
                </a:lnTo>
                <a:lnTo>
                  <a:pt x="664489" y="354614"/>
                </a:lnTo>
                <a:lnTo>
                  <a:pt x="655788" y="364746"/>
                </a:lnTo>
                <a:lnTo>
                  <a:pt x="646722" y="374878"/>
                </a:lnTo>
                <a:lnTo>
                  <a:pt x="637289" y="385009"/>
                </a:lnTo>
                <a:lnTo>
                  <a:pt x="627489" y="405273"/>
                </a:lnTo>
                <a:lnTo>
                  <a:pt x="617322" y="415405"/>
                </a:lnTo>
                <a:lnTo>
                  <a:pt x="606788" y="425537"/>
                </a:lnTo>
                <a:lnTo>
                  <a:pt x="595885" y="435669"/>
                </a:lnTo>
                <a:lnTo>
                  <a:pt x="584613" y="445800"/>
                </a:lnTo>
                <a:lnTo>
                  <a:pt x="560962" y="476196"/>
                </a:lnTo>
                <a:lnTo>
                  <a:pt x="535830" y="506591"/>
                </a:lnTo>
                <a:lnTo>
                  <a:pt x="509213" y="536987"/>
                </a:lnTo>
                <a:lnTo>
                  <a:pt x="1562073" y="536987"/>
                </a:lnTo>
                <a:lnTo>
                  <a:pt x="1574092" y="516723"/>
                </a:lnTo>
                <a:lnTo>
                  <a:pt x="1585795" y="506591"/>
                </a:lnTo>
                <a:lnTo>
                  <a:pt x="1597184" y="496460"/>
                </a:lnTo>
                <a:lnTo>
                  <a:pt x="1629460" y="466064"/>
                </a:lnTo>
                <a:lnTo>
                  <a:pt x="1649403" y="445800"/>
                </a:lnTo>
                <a:lnTo>
                  <a:pt x="3225318" y="445800"/>
                </a:lnTo>
                <a:lnTo>
                  <a:pt x="3228823" y="435669"/>
                </a:lnTo>
                <a:lnTo>
                  <a:pt x="3250021" y="405273"/>
                </a:lnTo>
                <a:lnTo>
                  <a:pt x="3257144" y="395141"/>
                </a:lnTo>
                <a:lnTo>
                  <a:pt x="3235030" y="385009"/>
                </a:lnTo>
                <a:lnTo>
                  <a:pt x="3213384" y="385009"/>
                </a:lnTo>
                <a:lnTo>
                  <a:pt x="3192204" y="374878"/>
                </a:lnTo>
                <a:lnTo>
                  <a:pt x="3171490" y="374878"/>
                </a:lnTo>
                <a:lnTo>
                  <a:pt x="3151243" y="364746"/>
                </a:lnTo>
                <a:lnTo>
                  <a:pt x="2570894" y="364746"/>
                </a:lnTo>
                <a:lnTo>
                  <a:pt x="2573523" y="354614"/>
                </a:lnTo>
                <a:lnTo>
                  <a:pt x="2576476" y="344482"/>
                </a:lnTo>
                <a:lnTo>
                  <a:pt x="2579763" y="334350"/>
                </a:lnTo>
                <a:lnTo>
                  <a:pt x="2583395" y="314086"/>
                </a:lnTo>
                <a:lnTo>
                  <a:pt x="2601591" y="273559"/>
                </a:lnTo>
                <a:lnTo>
                  <a:pt x="2607113" y="263427"/>
                </a:lnTo>
                <a:lnTo>
                  <a:pt x="2610906" y="253295"/>
                </a:lnTo>
                <a:lnTo>
                  <a:pt x="2134062" y="253295"/>
                </a:lnTo>
                <a:lnTo>
                  <a:pt x="2132173" y="243164"/>
                </a:lnTo>
                <a:lnTo>
                  <a:pt x="2131412" y="233032"/>
                </a:lnTo>
                <a:lnTo>
                  <a:pt x="1439914" y="233032"/>
                </a:lnTo>
                <a:lnTo>
                  <a:pt x="1445659" y="222900"/>
                </a:lnTo>
                <a:lnTo>
                  <a:pt x="1451252" y="212768"/>
                </a:lnTo>
                <a:lnTo>
                  <a:pt x="1456693" y="192504"/>
                </a:lnTo>
                <a:lnTo>
                  <a:pt x="1461983" y="182373"/>
                </a:lnTo>
                <a:lnTo>
                  <a:pt x="1481665" y="141845"/>
                </a:lnTo>
                <a:lnTo>
                  <a:pt x="1494897" y="111450"/>
                </a:lnTo>
                <a:lnTo>
                  <a:pt x="1499754" y="101318"/>
                </a:lnTo>
                <a:lnTo>
                  <a:pt x="1521389" y="60791"/>
                </a:lnTo>
                <a:lnTo>
                  <a:pt x="1527350" y="50659"/>
                </a:lnTo>
                <a:lnTo>
                  <a:pt x="1533532" y="30395"/>
                </a:lnTo>
                <a:lnTo>
                  <a:pt x="1539935" y="20263"/>
                </a:lnTo>
                <a:lnTo>
                  <a:pt x="1546559" y="10131"/>
                </a:lnTo>
                <a:lnTo>
                  <a:pt x="1553404" y="0"/>
                </a:lnTo>
                <a:close/>
              </a:path>
              <a:path w="3257550" h="1428750">
                <a:moveTo>
                  <a:pt x="3093300" y="354614"/>
                </a:moveTo>
                <a:lnTo>
                  <a:pt x="2628945" y="354614"/>
                </a:lnTo>
                <a:lnTo>
                  <a:pt x="2609908" y="364746"/>
                </a:lnTo>
                <a:lnTo>
                  <a:pt x="3112148" y="364746"/>
                </a:lnTo>
                <a:lnTo>
                  <a:pt x="3093300" y="354614"/>
                </a:lnTo>
                <a:close/>
              </a:path>
              <a:path w="3257550" h="1428750">
                <a:moveTo>
                  <a:pt x="3039550" y="344482"/>
                </a:moveTo>
                <a:lnTo>
                  <a:pt x="2719384" y="344482"/>
                </a:lnTo>
                <a:lnTo>
                  <a:pt x="2701933" y="354614"/>
                </a:lnTo>
                <a:lnTo>
                  <a:pt x="3057001" y="354614"/>
                </a:lnTo>
                <a:lnTo>
                  <a:pt x="3039550" y="344482"/>
                </a:lnTo>
                <a:close/>
              </a:path>
              <a:path w="3257550" h="1428750">
                <a:moveTo>
                  <a:pt x="2974401" y="334350"/>
                </a:moveTo>
                <a:lnTo>
                  <a:pt x="2817310" y="334350"/>
                </a:lnTo>
                <a:lnTo>
                  <a:pt x="2801801" y="344482"/>
                </a:lnTo>
                <a:lnTo>
                  <a:pt x="2989990" y="344482"/>
                </a:lnTo>
                <a:lnTo>
                  <a:pt x="2974401" y="334350"/>
                </a:lnTo>
                <a:close/>
              </a:path>
              <a:path w="3257550" h="1428750">
                <a:moveTo>
                  <a:pt x="984674" y="81054"/>
                </a:moveTo>
                <a:lnTo>
                  <a:pt x="963829" y="101318"/>
                </a:lnTo>
                <a:lnTo>
                  <a:pt x="943728" y="111450"/>
                </a:lnTo>
                <a:lnTo>
                  <a:pt x="924369" y="131713"/>
                </a:lnTo>
                <a:lnTo>
                  <a:pt x="905754" y="141845"/>
                </a:lnTo>
                <a:lnTo>
                  <a:pt x="887882" y="162109"/>
                </a:lnTo>
                <a:lnTo>
                  <a:pt x="870754" y="172241"/>
                </a:lnTo>
                <a:lnTo>
                  <a:pt x="854369" y="182373"/>
                </a:lnTo>
                <a:lnTo>
                  <a:pt x="838727" y="192504"/>
                </a:lnTo>
                <a:lnTo>
                  <a:pt x="823829" y="202636"/>
                </a:lnTo>
                <a:lnTo>
                  <a:pt x="809674" y="222900"/>
                </a:lnTo>
                <a:lnTo>
                  <a:pt x="796263" y="233032"/>
                </a:lnTo>
                <a:lnTo>
                  <a:pt x="783596" y="243164"/>
                </a:lnTo>
                <a:lnTo>
                  <a:pt x="771672" y="253295"/>
                </a:lnTo>
                <a:lnTo>
                  <a:pt x="760492" y="263427"/>
                </a:lnTo>
                <a:lnTo>
                  <a:pt x="750056" y="273559"/>
                </a:lnTo>
                <a:lnTo>
                  <a:pt x="955097" y="273559"/>
                </a:lnTo>
                <a:lnTo>
                  <a:pt x="957242" y="263427"/>
                </a:lnTo>
                <a:lnTo>
                  <a:pt x="959348" y="253295"/>
                </a:lnTo>
                <a:lnTo>
                  <a:pt x="961420" y="243164"/>
                </a:lnTo>
                <a:lnTo>
                  <a:pt x="963465" y="222900"/>
                </a:lnTo>
                <a:lnTo>
                  <a:pt x="967499" y="202636"/>
                </a:lnTo>
                <a:lnTo>
                  <a:pt x="969501" y="182373"/>
                </a:lnTo>
                <a:lnTo>
                  <a:pt x="984674" y="81054"/>
                </a:lnTo>
                <a:close/>
              </a:path>
              <a:path w="3257550" h="1428750">
                <a:moveTo>
                  <a:pt x="2705252" y="111450"/>
                </a:moveTo>
                <a:lnTo>
                  <a:pt x="2608812" y="111450"/>
                </a:lnTo>
                <a:lnTo>
                  <a:pt x="2591151" y="121582"/>
                </a:lnTo>
                <a:lnTo>
                  <a:pt x="2510982" y="121582"/>
                </a:lnTo>
                <a:lnTo>
                  <a:pt x="2496575" y="131713"/>
                </a:lnTo>
                <a:lnTo>
                  <a:pt x="2432666" y="131713"/>
                </a:lnTo>
                <a:lnTo>
                  <a:pt x="2421509" y="141845"/>
                </a:lnTo>
                <a:lnTo>
                  <a:pt x="2391031" y="141845"/>
                </a:lnTo>
                <a:lnTo>
                  <a:pt x="2380867" y="151977"/>
                </a:lnTo>
                <a:lnTo>
                  <a:pt x="2359420" y="151977"/>
                </a:lnTo>
                <a:lnTo>
                  <a:pt x="2348136" y="162109"/>
                </a:lnTo>
                <a:lnTo>
                  <a:pt x="2324448" y="162109"/>
                </a:lnTo>
                <a:lnTo>
                  <a:pt x="2312044" y="172241"/>
                </a:lnTo>
                <a:lnTo>
                  <a:pt x="2299266" y="172241"/>
                </a:lnTo>
                <a:lnTo>
                  <a:pt x="2286115" y="182373"/>
                </a:lnTo>
                <a:lnTo>
                  <a:pt x="2272590" y="182373"/>
                </a:lnTo>
                <a:lnTo>
                  <a:pt x="2258692" y="192504"/>
                </a:lnTo>
                <a:lnTo>
                  <a:pt x="2244421" y="202636"/>
                </a:lnTo>
                <a:lnTo>
                  <a:pt x="2229776" y="202636"/>
                </a:lnTo>
                <a:lnTo>
                  <a:pt x="2214757" y="212768"/>
                </a:lnTo>
                <a:lnTo>
                  <a:pt x="2199365" y="222900"/>
                </a:lnTo>
                <a:lnTo>
                  <a:pt x="2183600" y="233032"/>
                </a:lnTo>
                <a:lnTo>
                  <a:pt x="2167460" y="233032"/>
                </a:lnTo>
                <a:lnTo>
                  <a:pt x="2150948" y="243164"/>
                </a:lnTo>
                <a:lnTo>
                  <a:pt x="2134062" y="253295"/>
                </a:lnTo>
                <a:lnTo>
                  <a:pt x="2610906" y="253295"/>
                </a:lnTo>
                <a:lnTo>
                  <a:pt x="2615194" y="243164"/>
                </a:lnTo>
                <a:lnTo>
                  <a:pt x="2619977" y="233032"/>
                </a:lnTo>
                <a:lnTo>
                  <a:pt x="2644064" y="192504"/>
                </a:lnTo>
                <a:lnTo>
                  <a:pt x="2667323" y="162109"/>
                </a:lnTo>
                <a:lnTo>
                  <a:pt x="2676064" y="151977"/>
                </a:lnTo>
                <a:lnTo>
                  <a:pt x="2685300" y="131713"/>
                </a:lnTo>
                <a:lnTo>
                  <a:pt x="2695029" y="121582"/>
                </a:lnTo>
                <a:lnTo>
                  <a:pt x="2705252" y="111450"/>
                </a:lnTo>
                <a:close/>
              </a:path>
              <a:path w="3257550" h="1428750">
                <a:moveTo>
                  <a:pt x="2211528" y="60791"/>
                </a:moveTo>
                <a:lnTo>
                  <a:pt x="2159161" y="60791"/>
                </a:lnTo>
                <a:lnTo>
                  <a:pt x="2133910" y="70922"/>
                </a:lnTo>
                <a:lnTo>
                  <a:pt x="2061881" y="70922"/>
                </a:lnTo>
                <a:lnTo>
                  <a:pt x="2039113" y="81054"/>
                </a:lnTo>
                <a:lnTo>
                  <a:pt x="1995442" y="81054"/>
                </a:lnTo>
                <a:lnTo>
                  <a:pt x="1974538" y="91186"/>
                </a:lnTo>
                <a:lnTo>
                  <a:pt x="1915553" y="91186"/>
                </a:lnTo>
                <a:lnTo>
                  <a:pt x="1897134" y="101318"/>
                </a:lnTo>
                <a:lnTo>
                  <a:pt x="1829672" y="101318"/>
                </a:lnTo>
                <a:lnTo>
                  <a:pt x="1814360" y="111450"/>
                </a:lnTo>
                <a:lnTo>
                  <a:pt x="1785104" y="111450"/>
                </a:lnTo>
                <a:lnTo>
                  <a:pt x="1770165" y="121582"/>
                </a:lnTo>
                <a:lnTo>
                  <a:pt x="1739173" y="121582"/>
                </a:lnTo>
                <a:lnTo>
                  <a:pt x="1723126" y="131713"/>
                </a:lnTo>
                <a:lnTo>
                  <a:pt x="1706713" y="131713"/>
                </a:lnTo>
                <a:lnTo>
                  <a:pt x="1689938" y="141845"/>
                </a:lnTo>
                <a:lnTo>
                  <a:pt x="1672803" y="141845"/>
                </a:lnTo>
                <a:lnTo>
                  <a:pt x="1655309" y="151977"/>
                </a:lnTo>
                <a:lnTo>
                  <a:pt x="1637460" y="151977"/>
                </a:lnTo>
                <a:lnTo>
                  <a:pt x="1619258" y="162109"/>
                </a:lnTo>
                <a:lnTo>
                  <a:pt x="1600704" y="172241"/>
                </a:lnTo>
                <a:lnTo>
                  <a:pt x="1581802" y="172241"/>
                </a:lnTo>
                <a:lnTo>
                  <a:pt x="1562553" y="182373"/>
                </a:lnTo>
                <a:lnTo>
                  <a:pt x="1523025" y="202636"/>
                </a:lnTo>
                <a:lnTo>
                  <a:pt x="1482140" y="222900"/>
                </a:lnTo>
                <a:lnTo>
                  <a:pt x="1461193" y="222900"/>
                </a:lnTo>
                <a:lnTo>
                  <a:pt x="1439914" y="233032"/>
                </a:lnTo>
                <a:lnTo>
                  <a:pt x="2131412" y="233032"/>
                </a:lnTo>
                <a:lnTo>
                  <a:pt x="2131817" y="222900"/>
                </a:lnTo>
                <a:lnTo>
                  <a:pt x="2133427" y="212768"/>
                </a:lnTo>
                <a:lnTo>
                  <a:pt x="2136280" y="202636"/>
                </a:lnTo>
                <a:lnTo>
                  <a:pt x="2140414" y="192504"/>
                </a:lnTo>
                <a:lnTo>
                  <a:pt x="2145868" y="172241"/>
                </a:lnTo>
                <a:lnTo>
                  <a:pt x="2152679" y="162109"/>
                </a:lnTo>
                <a:lnTo>
                  <a:pt x="2158180" y="151977"/>
                </a:lnTo>
                <a:lnTo>
                  <a:pt x="2163941" y="141845"/>
                </a:lnTo>
                <a:lnTo>
                  <a:pt x="2182785" y="101318"/>
                </a:lnTo>
                <a:lnTo>
                  <a:pt x="2203956" y="70922"/>
                </a:lnTo>
                <a:lnTo>
                  <a:pt x="2211528" y="60791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02590" y="10838521"/>
            <a:ext cx="3898722" cy="352153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286604" y="10877903"/>
            <a:ext cx="3814709" cy="348215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92620" y="11724494"/>
            <a:ext cx="709295" cy="2602865"/>
          </a:xfrm>
          <a:custGeom>
            <a:avLst/>
            <a:gdLst/>
            <a:ahLst/>
            <a:cxnLst/>
            <a:rect l="l" t="t" r="r" b="b"/>
            <a:pathLst>
              <a:path w="709294" h="2602865">
                <a:moveTo>
                  <a:pt x="1308" y="1458031"/>
                </a:moveTo>
                <a:lnTo>
                  <a:pt x="0" y="1484863"/>
                </a:lnTo>
                <a:lnTo>
                  <a:pt x="118" y="1497447"/>
                </a:lnTo>
                <a:lnTo>
                  <a:pt x="1165" y="1556136"/>
                </a:lnTo>
                <a:lnTo>
                  <a:pt x="2498" y="1616229"/>
                </a:lnTo>
                <a:lnTo>
                  <a:pt x="5563" y="1744849"/>
                </a:lnTo>
                <a:lnTo>
                  <a:pt x="10045" y="1928088"/>
                </a:lnTo>
                <a:lnTo>
                  <a:pt x="438551" y="2426706"/>
                </a:lnTo>
                <a:lnTo>
                  <a:pt x="708691" y="2602814"/>
                </a:lnTo>
                <a:lnTo>
                  <a:pt x="708691" y="1459187"/>
                </a:lnTo>
                <a:lnTo>
                  <a:pt x="2376" y="1459187"/>
                </a:lnTo>
                <a:lnTo>
                  <a:pt x="1809" y="1458388"/>
                </a:lnTo>
                <a:lnTo>
                  <a:pt x="1308" y="1458031"/>
                </a:lnTo>
                <a:close/>
              </a:path>
              <a:path w="709294" h="2602865">
                <a:moveTo>
                  <a:pt x="414792" y="0"/>
                </a:moveTo>
                <a:lnTo>
                  <a:pt x="318550" y="605833"/>
                </a:lnTo>
                <a:lnTo>
                  <a:pt x="182672" y="657505"/>
                </a:lnTo>
                <a:lnTo>
                  <a:pt x="77159" y="957836"/>
                </a:lnTo>
                <a:lnTo>
                  <a:pt x="68487" y="982728"/>
                </a:lnTo>
                <a:lnTo>
                  <a:pt x="66230" y="989292"/>
                </a:lnTo>
                <a:lnTo>
                  <a:pt x="65598" y="991258"/>
                </a:lnTo>
                <a:lnTo>
                  <a:pt x="65385" y="994241"/>
                </a:lnTo>
                <a:lnTo>
                  <a:pt x="64324" y="1003710"/>
                </a:lnTo>
                <a:lnTo>
                  <a:pt x="56955" y="1063809"/>
                </a:lnTo>
                <a:lnTo>
                  <a:pt x="49447" y="1123054"/>
                </a:lnTo>
                <a:lnTo>
                  <a:pt x="40697" y="1190894"/>
                </a:lnTo>
                <a:lnTo>
                  <a:pt x="31422" y="1261545"/>
                </a:lnTo>
                <a:lnTo>
                  <a:pt x="22337" y="1329224"/>
                </a:lnTo>
                <a:lnTo>
                  <a:pt x="14159" y="1388146"/>
                </a:lnTo>
                <a:lnTo>
                  <a:pt x="7603" y="1432528"/>
                </a:lnTo>
                <a:lnTo>
                  <a:pt x="2376" y="1459187"/>
                </a:lnTo>
                <a:lnTo>
                  <a:pt x="708691" y="1459187"/>
                </a:lnTo>
                <a:lnTo>
                  <a:pt x="708691" y="228126"/>
                </a:lnTo>
                <a:lnTo>
                  <a:pt x="414792" y="0"/>
                </a:lnTo>
                <a:close/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575488" y="10965890"/>
            <a:ext cx="2525824" cy="339416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041223" y="13267151"/>
            <a:ext cx="2407285" cy="1093470"/>
          </a:xfrm>
          <a:custGeom>
            <a:avLst/>
            <a:gdLst/>
            <a:ahLst/>
            <a:cxnLst/>
            <a:rect l="l" t="t" r="r" b="b"/>
            <a:pathLst>
              <a:path w="2407284" h="1093469">
                <a:moveTo>
                  <a:pt x="864174" y="0"/>
                </a:moveTo>
                <a:lnTo>
                  <a:pt x="496338" y="300915"/>
                </a:lnTo>
                <a:lnTo>
                  <a:pt x="0" y="431038"/>
                </a:lnTo>
                <a:lnTo>
                  <a:pt x="422132" y="876130"/>
                </a:lnTo>
                <a:lnTo>
                  <a:pt x="380430" y="1015392"/>
                </a:lnTo>
                <a:lnTo>
                  <a:pt x="431007" y="1092905"/>
                </a:lnTo>
                <a:lnTo>
                  <a:pt x="2406699" y="1092905"/>
                </a:lnTo>
                <a:lnTo>
                  <a:pt x="2406301" y="1088159"/>
                </a:lnTo>
                <a:lnTo>
                  <a:pt x="2163816" y="515619"/>
                </a:lnTo>
                <a:lnTo>
                  <a:pt x="1871076" y="374178"/>
                </a:lnTo>
                <a:lnTo>
                  <a:pt x="1564740" y="186871"/>
                </a:lnTo>
                <a:lnTo>
                  <a:pt x="1169903" y="95948"/>
                </a:lnTo>
                <a:lnTo>
                  <a:pt x="864174" y="0"/>
                </a:lnTo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69788" y="12931467"/>
            <a:ext cx="3255645" cy="1428750"/>
          </a:xfrm>
          <a:custGeom>
            <a:avLst/>
            <a:gdLst/>
            <a:ahLst/>
            <a:cxnLst/>
            <a:rect l="l" t="t" r="r" b="b"/>
            <a:pathLst>
              <a:path w="3255644" h="1428750">
                <a:moveTo>
                  <a:pt x="1667125" y="1225952"/>
                </a:moveTo>
                <a:lnTo>
                  <a:pt x="485338" y="1225952"/>
                </a:lnTo>
                <a:lnTo>
                  <a:pt x="470342" y="1236084"/>
                </a:lnTo>
                <a:lnTo>
                  <a:pt x="453201" y="1236084"/>
                </a:lnTo>
                <a:lnTo>
                  <a:pt x="433773" y="1246216"/>
                </a:lnTo>
                <a:lnTo>
                  <a:pt x="334780" y="1246216"/>
                </a:lnTo>
                <a:lnTo>
                  <a:pt x="352490" y="1266479"/>
                </a:lnTo>
                <a:lnTo>
                  <a:pt x="369759" y="1276611"/>
                </a:lnTo>
                <a:lnTo>
                  <a:pt x="386587" y="1296875"/>
                </a:lnTo>
                <a:lnTo>
                  <a:pt x="402975" y="1317138"/>
                </a:lnTo>
                <a:lnTo>
                  <a:pt x="418921" y="1327270"/>
                </a:lnTo>
                <a:lnTo>
                  <a:pt x="434427" y="1347534"/>
                </a:lnTo>
                <a:lnTo>
                  <a:pt x="449493" y="1357666"/>
                </a:lnTo>
                <a:lnTo>
                  <a:pt x="464117" y="1377930"/>
                </a:lnTo>
                <a:lnTo>
                  <a:pt x="478302" y="1388061"/>
                </a:lnTo>
                <a:lnTo>
                  <a:pt x="492045" y="1398193"/>
                </a:lnTo>
                <a:lnTo>
                  <a:pt x="505348" y="1418457"/>
                </a:lnTo>
                <a:lnTo>
                  <a:pt x="518211" y="1428589"/>
                </a:lnTo>
                <a:lnTo>
                  <a:pt x="2188398" y="1428589"/>
                </a:lnTo>
                <a:lnTo>
                  <a:pt x="2174791" y="1418457"/>
                </a:lnTo>
                <a:lnTo>
                  <a:pt x="2161070" y="1418457"/>
                </a:lnTo>
                <a:lnTo>
                  <a:pt x="2133258" y="1398193"/>
                </a:lnTo>
                <a:lnTo>
                  <a:pt x="2119154" y="1398193"/>
                </a:lnTo>
                <a:lnTo>
                  <a:pt x="2090515" y="1377930"/>
                </a:lnTo>
                <a:lnTo>
                  <a:pt x="2075966" y="1367798"/>
                </a:lnTo>
                <a:lnTo>
                  <a:pt x="2061255" y="1367798"/>
                </a:lnTo>
                <a:lnTo>
                  <a:pt x="2046375" y="1357666"/>
                </a:lnTo>
                <a:lnTo>
                  <a:pt x="1280007" y="1357666"/>
                </a:lnTo>
                <a:lnTo>
                  <a:pt x="1264718" y="1347534"/>
                </a:lnTo>
                <a:lnTo>
                  <a:pt x="1223259" y="1347534"/>
                </a:lnTo>
                <a:lnTo>
                  <a:pt x="1210908" y="1337402"/>
                </a:lnTo>
                <a:lnTo>
                  <a:pt x="1188410" y="1337402"/>
                </a:lnTo>
                <a:lnTo>
                  <a:pt x="1178262" y="1327270"/>
                </a:lnTo>
                <a:lnTo>
                  <a:pt x="1417612" y="1327270"/>
                </a:lnTo>
                <a:lnTo>
                  <a:pt x="1437337" y="1317138"/>
                </a:lnTo>
                <a:lnTo>
                  <a:pt x="1477398" y="1317138"/>
                </a:lnTo>
                <a:lnTo>
                  <a:pt x="1518300" y="1296875"/>
                </a:lnTo>
                <a:lnTo>
                  <a:pt x="1548291" y="1296875"/>
                </a:lnTo>
                <a:lnTo>
                  <a:pt x="1557770" y="1286743"/>
                </a:lnTo>
                <a:lnTo>
                  <a:pt x="1567513" y="1286743"/>
                </a:lnTo>
                <a:lnTo>
                  <a:pt x="1577520" y="1276611"/>
                </a:lnTo>
                <a:lnTo>
                  <a:pt x="1587793" y="1276611"/>
                </a:lnTo>
                <a:lnTo>
                  <a:pt x="1598330" y="1266479"/>
                </a:lnTo>
                <a:lnTo>
                  <a:pt x="1609132" y="1266479"/>
                </a:lnTo>
                <a:lnTo>
                  <a:pt x="1620200" y="1256347"/>
                </a:lnTo>
                <a:lnTo>
                  <a:pt x="1631533" y="1256347"/>
                </a:lnTo>
                <a:lnTo>
                  <a:pt x="1643131" y="1246216"/>
                </a:lnTo>
                <a:lnTo>
                  <a:pt x="1654995" y="1236084"/>
                </a:lnTo>
                <a:lnTo>
                  <a:pt x="1667125" y="1225952"/>
                </a:lnTo>
                <a:close/>
              </a:path>
              <a:path w="3255644" h="1428750">
                <a:moveTo>
                  <a:pt x="2664526" y="445800"/>
                </a:moveTo>
                <a:lnTo>
                  <a:pt x="1605606" y="445800"/>
                </a:lnTo>
                <a:lnTo>
                  <a:pt x="1615422" y="455932"/>
                </a:lnTo>
                <a:lnTo>
                  <a:pt x="1646757" y="486328"/>
                </a:lnTo>
                <a:lnTo>
                  <a:pt x="1680925" y="516723"/>
                </a:lnTo>
                <a:lnTo>
                  <a:pt x="1692944" y="536987"/>
                </a:lnTo>
                <a:lnTo>
                  <a:pt x="1705277" y="547119"/>
                </a:lnTo>
                <a:lnTo>
                  <a:pt x="1717925" y="567382"/>
                </a:lnTo>
                <a:lnTo>
                  <a:pt x="1730888" y="577514"/>
                </a:lnTo>
                <a:lnTo>
                  <a:pt x="1757759" y="618042"/>
                </a:lnTo>
                <a:lnTo>
                  <a:pt x="1785888" y="658569"/>
                </a:lnTo>
                <a:lnTo>
                  <a:pt x="1815276" y="699096"/>
                </a:lnTo>
                <a:lnTo>
                  <a:pt x="1830442" y="719360"/>
                </a:lnTo>
                <a:lnTo>
                  <a:pt x="1845923" y="749756"/>
                </a:lnTo>
                <a:lnTo>
                  <a:pt x="1861719" y="770019"/>
                </a:lnTo>
                <a:lnTo>
                  <a:pt x="1870420" y="790283"/>
                </a:lnTo>
                <a:lnTo>
                  <a:pt x="1878867" y="800415"/>
                </a:lnTo>
                <a:lnTo>
                  <a:pt x="1887059" y="820678"/>
                </a:lnTo>
                <a:lnTo>
                  <a:pt x="1894997" y="830810"/>
                </a:lnTo>
                <a:lnTo>
                  <a:pt x="1902680" y="851074"/>
                </a:lnTo>
                <a:lnTo>
                  <a:pt x="1910109" y="871338"/>
                </a:lnTo>
                <a:lnTo>
                  <a:pt x="1917283" y="881469"/>
                </a:lnTo>
                <a:lnTo>
                  <a:pt x="1924204" y="901733"/>
                </a:lnTo>
                <a:lnTo>
                  <a:pt x="1930870" y="921997"/>
                </a:lnTo>
                <a:lnTo>
                  <a:pt x="1937282" y="942260"/>
                </a:lnTo>
                <a:lnTo>
                  <a:pt x="1943440" y="962524"/>
                </a:lnTo>
                <a:lnTo>
                  <a:pt x="1949344" y="992920"/>
                </a:lnTo>
                <a:lnTo>
                  <a:pt x="1954994" y="1013183"/>
                </a:lnTo>
                <a:lnTo>
                  <a:pt x="1960390" y="1033447"/>
                </a:lnTo>
                <a:lnTo>
                  <a:pt x="1965532" y="1063843"/>
                </a:lnTo>
                <a:lnTo>
                  <a:pt x="1970420" y="1084106"/>
                </a:lnTo>
                <a:lnTo>
                  <a:pt x="1975055" y="1114502"/>
                </a:lnTo>
                <a:lnTo>
                  <a:pt x="1979435" y="1134765"/>
                </a:lnTo>
                <a:lnTo>
                  <a:pt x="1983562" y="1165161"/>
                </a:lnTo>
                <a:lnTo>
                  <a:pt x="1987435" y="1195556"/>
                </a:lnTo>
                <a:lnTo>
                  <a:pt x="2064674" y="1225952"/>
                </a:lnTo>
                <a:lnTo>
                  <a:pt x="2089914" y="1246216"/>
                </a:lnTo>
                <a:lnTo>
                  <a:pt x="2188343" y="1286743"/>
                </a:lnTo>
                <a:lnTo>
                  <a:pt x="2212318" y="1307007"/>
                </a:lnTo>
                <a:lnTo>
                  <a:pt x="2305694" y="1347534"/>
                </a:lnTo>
                <a:lnTo>
                  <a:pt x="2328408" y="1367798"/>
                </a:lnTo>
                <a:lnTo>
                  <a:pt x="2395035" y="1398193"/>
                </a:lnTo>
                <a:lnTo>
                  <a:pt x="2416740" y="1418457"/>
                </a:lnTo>
                <a:lnTo>
                  <a:pt x="2438194" y="1428589"/>
                </a:lnTo>
                <a:lnTo>
                  <a:pt x="2459453" y="1428589"/>
                </a:lnTo>
                <a:lnTo>
                  <a:pt x="2459604" y="1418457"/>
                </a:lnTo>
                <a:lnTo>
                  <a:pt x="2459640" y="1398193"/>
                </a:lnTo>
                <a:lnTo>
                  <a:pt x="2459506" y="1388061"/>
                </a:lnTo>
                <a:lnTo>
                  <a:pt x="2459200" y="1367798"/>
                </a:lnTo>
                <a:lnTo>
                  <a:pt x="2458722" y="1347534"/>
                </a:lnTo>
                <a:lnTo>
                  <a:pt x="2458074" y="1327270"/>
                </a:lnTo>
                <a:lnTo>
                  <a:pt x="2457253" y="1317138"/>
                </a:lnTo>
                <a:lnTo>
                  <a:pt x="2456261" y="1296875"/>
                </a:lnTo>
                <a:lnTo>
                  <a:pt x="2455098" y="1286743"/>
                </a:lnTo>
                <a:lnTo>
                  <a:pt x="2453763" y="1266479"/>
                </a:lnTo>
                <a:lnTo>
                  <a:pt x="2452256" y="1246216"/>
                </a:lnTo>
                <a:lnTo>
                  <a:pt x="2450577" y="1236084"/>
                </a:lnTo>
                <a:lnTo>
                  <a:pt x="2448727" y="1225952"/>
                </a:lnTo>
                <a:lnTo>
                  <a:pt x="2446704" y="1205688"/>
                </a:lnTo>
                <a:lnTo>
                  <a:pt x="2444510" y="1195556"/>
                </a:lnTo>
                <a:lnTo>
                  <a:pt x="2442144" y="1175293"/>
                </a:lnTo>
                <a:lnTo>
                  <a:pt x="2439605" y="1165161"/>
                </a:lnTo>
                <a:lnTo>
                  <a:pt x="2436894" y="1155029"/>
                </a:lnTo>
                <a:lnTo>
                  <a:pt x="2434011" y="1144897"/>
                </a:lnTo>
                <a:lnTo>
                  <a:pt x="2430956" y="1124634"/>
                </a:lnTo>
                <a:lnTo>
                  <a:pt x="2422522" y="1094238"/>
                </a:lnTo>
                <a:lnTo>
                  <a:pt x="2413671" y="1063843"/>
                </a:lnTo>
                <a:lnTo>
                  <a:pt x="2404404" y="1043579"/>
                </a:lnTo>
                <a:lnTo>
                  <a:pt x="2394722" y="1013183"/>
                </a:lnTo>
                <a:lnTo>
                  <a:pt x="2384623" y="982788"/>
                </a:lnTo>
                <a:lnTo>
                  <a:pt x="2374108" y="952392"/>
                </a:lnTo>
                <a:lnTo>
                  <a:pt x="2363177" y="921997"/>
                </a:lnTo>
                <a:lnTo>
                  <a:pt x="2351830" y="901733"/>
                </a:lnTo>
                <a:lnTo>
                  <a:pt x="2340067" y="871338"/>
                </a:lnTo>
                <a:lnTo>
                  <a:pt x="2327887" y="840942"/>
                </a:lnTo>
                <a:lnTo>
                  <a:pt x="2315292" y="820678"/>
                </a:lnTo>
                <a:lnTo>
                  <a:pt x="2302279" y="790283"/>
                </a:lnTo>
                <a:lnTo>
                  <a:pt x="2288851" y="770019"/>
                </a:lnTo>
                <a:lnTo>
                  <a:pt x="2275006" y="739624"/>
                </a:lnTo>
                <a:lnTo>
                  <a:pt x="2260745" y="719360"/>
                </a:lnTo>
                <a:lnTo>
                  <a:pt x="2246067" y="699096"/>
                </a:lnTo>
                <a:lnTo>
                  <a:pt x="2230973" y="678833"/>
                </a:lnTo>
                <a:lnTo>
                  <a:pt x="2215463" y="648437"/>
                </a:lnTo>
                <a:lnTo>
                  <a:pt x="2199536" y="628173"/>
                </a:lnTo>
                <a:lnTo>
                  <a:pt x="2183192" y="607910"/>
                </a:lnTo>
                <a:lnTo>
                  <a:pt x="2940125" y="607910"/>
                </a:lnTo>
                <a:lnTo>
                  <a:pt x="2934941" y="597778"/>
                </a:lnTo>
                <a:lnTo>
                  <a:pt x="2919273" y="567382"/>
                </a:lnTo>
                <a:lnTo>
                  <a:pt x="2903489" y="547119"/>
                </a:lnTo>
                <a:lnTo>
                  <a:pt x="2745023" y="547119"/>
                </a:lnTo>
                <a:lnTo>
                  <a:pt x="2731640" y="526855"/>
                </a:lnTo>
                <a:lnTo>
                  <a:pt x="2718618" y="506591"/>
                </a:lnTo>
                <a:lnTo>
                  <a:pt x="2705957" y="496460"/>
                </a:lnTo>
                <a:lnTo>
                  <a:pt x="2693656" y="476196"/>
                </a:lnTo>
                <a:lnTo>
                  <a:pt x="2681715" y="466064"/>
                </a:lnTo>
                <a:lnTo>
                  <a:pt x="2670136" y="455932"/>
                </a:lnTo>
                <a:lnTo>
                  <a:pt x="2664526" y="445800"/>
                </a:lnTo>
                <a:close/>
              </a:path>
              <a:path w="3255644" h="1428750">
                <a:moveTo>
                  <a:pt x="2940125" y="607910"/>
                </a:moveTo>
                <a:lnTo>
                  <a:pt x="2183192" y="607910"/>
                </a:lnTo>
                <a:lnTo>
                  <a:pt x="2193970" y="618042"/>
                </a:lnTo>
                <a:lnTo>
                  <a:pt x="2205036" y="628173"/>
                </a:lnTo>
                <a:lnTo>
                  <a:pt x="2216389" y="638305"/>
                </a:lnTo>
                <a:lnTo>
                  <a:pt x="2228030" y="648437"/>
                </a:lnTo>
                <a:lnTo>
                  <a:pt x="2239959" y="668701"/>
                </a:lnTo>
                <a:lnTo>
                  <a:pt x="2252176" y="678833"/>
                </a:lnTo>
                <a:lnTo>
                  <a:pt x="2264681" y="699096"/>
                </a:lnTo>
                <a:lnTo>
                  <a:pt x="2277473" y="709228"/>
                </a:lnTo>
                <a:lnTo>
                  <a:pt x="2290553" y="729492"/>
                </a:lnTo>
                <a:lnTo>
                  <a:pt x="2303921" y="749756"/>
                </a:lnTo>
                <a:lnTo>
                  <a:pt x="2317576" y="770019"/>
                </a:lnTo>
                <a:lnTo>
                  <a:pt x="2331519" y="790283"/>
                </a:lnTo>
                <a:lnTo>
                  <a:pt x="2345750" y="820678"/>
                </a:lnTo>
                <a:lnTo>
                  <a:pt x="2360268" y="840942"/>
                </a:lnTo>
                <a:lnTo>
                  <a:pt x="2375074" y="861206"/>
                </a:lnTo>
                <a:lnTo>
                  <a:pt x="2390168" y="891601"/>
                </a:lnTo>
                <a:lnTo>
                  <a:pt x="2421218" y="952392"/>
                </a:lnTo>
                <a:lnTo>
                  <a:pt x="2453418" y="1013183"/>
                </a:lnTo>
                <a:lnTo>
                  <a:pt x="2461631" y="1023315"/>
                </a:lnTo>
                <a:lnTo>
                  <a:pt x="2469510" y="1043579"/>
                </a:lnTo>
                <a:lnTo>
                  <a:pt x="2484297" y="1084106"/>
                </a:lnTo>
                <a:lnTo>
                  <a:pt x="2497839" y="1124634"/>
                </a:lnTo>
                <a:lnTo>
                  <a:pt x="2510197" y="1165161"/>
                </a:lnTo>
                <a:lnTo>
                  <a:pt x="2521429" y="1215820"/>
                </a:lnTo>
                <a:lnTo>
                  <a:pt x="2526641" y="1236084"/>
                </a:lnTo>
                <a:lnTo>
                  <a:pt x="2531595" y="1266479"/>
                </a:lnTo>
                <a:lnTo>
                  <a:pt x="2536296" y="1286743"/>
                </a:lnTo>
                <a:lnTo>
                  <a:pt x="2540754" y="1317138"/>
                </a:lnTo>
                <a:lnTo>
                  <a:pt x="2544974" y="1347534"/>
                </a:lnTo>
                <a:lnTo>
                  <a:pt x="2548965" y="1377930"/>
                </a:lnTo>
                <a:lnTo>
                  <a:pt x="2552735" y="1408325"/>
                </a:lnTo>
                <a:lnTo>
                  <a:pt x="2555892" y="1428589"/>
                </a:lnTo>
                <a:lnTo>
                  <a:pt x="2940339" y="1428589"/>
                </a:lnTo>
                <a:lnTo>
                  <a:pt x="2938835" y="1418457"/>
                </a:lnTo>
                <a:lnTo>
                  <a:pt x="2935894" y="1388061"/>
                </a:lnTo>
                <a:lnTo>
                  <a:pt x="2932389" y="1367798"/>
                </a:lnTo>
                <a:lnTo>
                  <a:pt x="2928319" y="1337402"/>
                </a:lnTo>
                <a:lnTo>
                  <a:pt x="2923685" y="1317138"/>
                </a:lnTo>
                <a:lnTo>
                  <a:pt x="2918486" y="1286743"/>
                </a:lnTo>
                <a:lnTo>
                  <a:pt x="2912722" y="1256347"/>
                </a:lnTo>
                <a:lnTo>
                  <a:pt x="2906394" y="1236084"/>
                </a:lnTo>
                <a:lnTo>
                  <a:pt x="2899501" y="1205688"/>
                </a:lnTo>
                <a:lnTo>
                  <a:pt x="2892043" y="1185425"/>
                </a:lnTo>
                <a:lnTo>
                  <a:pt x="2884022" y="1155029"/>
                </a:lnTo>
                <a:lnTo>
                  <a:pt x="2875435" y="1124634"/>
                </a:lnTo>
                <a:lnTo>
                  <a:pt x="2866285" y="1104370"/>
                </a:lnTo>
                <a:lnTo>
                  <a:pt x="2856569" y="1073974"/>
                </a:lnTo>
                <a:lnTo>
                  <a:pt x="2846290" y="1053711"/>
                </a:lnTo>
                <a:lnTo>
                  <a:pt x="2835446" y="1023315"/>
                </a:lnTo>
                <a:lnTo>
                  <a:pt x="2824038" y="1003051"/>
                </a:lnTo>
                <a:lnTo>
                  <a:pt x="2812066" y="972656"/>
                </a:lnTo>
                <a:lnTo>
                  <a:pt x="2799529" y="942260"/>
                </a:lnTo>
                <a:lnTo>
                  <a:pt x="2786429" y="921997"/>
                </a:lnTo>
                <a:lnTo>
                  <a:pt x="2772764" y="891601"/>
                </a:lnTo>
                <a:lnTo>
                  <a:pt x="3084362" y="891601"/>
                </a:lnTo>
                <a:lnTo>
                  <a:pt x="3056101" y="830810"/>
                </a:lnTo>
                <a:lnTo>
                  <a:pt x="3041365" y="800415"/>
                </a:lnTo>
                <a:lnTo>
                  <a:pt x="3026512" y="770019"/>
                </a:lnTo>
                <a:lnTo>
                  <a:pt x="3011542" y="739624"/>
                </a:lnTo>
                <a:lnTo>
                  <a:pt x="2996454" y="719360"/>
                </a:lnTo>
                <a:lnTo>
                  <a:pt x="2981250" y="688965"/>
                </a:lnTo>
                <a:lnTo>
                  <a:pt x="2965930" y="658569"/>
                </a:lnTo>
                <a:lnTo>
                  <a:pt x="2950493" y="628173"/>
                </a:lnTo>
                <a:lnTo>
                  <a:pt x="2940125" y="607910"/>
                </a:lnTo>
                <a:close/>
              </a:path>
              <a:path w="3255644" h="1428750">
                <a:moveTo>
                  <a:pt x="3084362" y="891601"/>
                </a:moveTo>
                <a:lnTo>
                  <a:pt x="2772764" y="891601"/>
                </a:lnTo>
                <a:lnTo>
                  <a:pt x="2791462" y="911865"/>
                </a:lnTo>
                <a:lnTo>
                  <a:pt x="2800898" y="932129"/>
                </a:lnTo>
                <a:lnTo>
                  <a:pt x="2819941" y="952392"/>
                </a:lnTo>
                <a:lnTo>
                  <a:pt x="2829548" y="972656"/>
                </a:lnTo>
                <a:lnTo>
                  <a:pt x="2839213" y="992920"/>
                </a:lnTo>
                <a:lnTo>
                  <a:pt x="2848935" y="1003051"/>
                </a:lnTo>
                <a:lnTo>
                  <a:pt x="2858715" y="1023315"/>
                </a:lnTo>
                <a:lnTo>
                  <a:pt x="2868551" y="1053711"/>
                </a:lnTo>
                <a:lnTo>
                  <a:pt x="2878445" y="1073974"/>
                </a:lnTo>
                <a:lnTo>
                  <a:pt x="2888396" y="1094238"/>
                </a:lnTo>
                <a:lnTo>
                  <a:pt x="2898405" y="1124634"/>
                </a:lnTo>
                <a:lnTo>
                  <a:pt x="2908470" y="1144897"/>
                </a:lnTo>
                <a:lnTo>
                  <a:pt x="2928772" y="1205688"/>
                </a:lnTo>
                <a:lnTo>
                  <a:pt x="2949302" y="1266479"/>
                </a:lnTo>
                <a:lnTo>
                  <a:pt x="2970061" y="1327270"/>
                </a:lnTo>
                <a:lnTo>
                  <a:pt x="2975471" y="1347534"/>
                </a:lnTo>
                <a:lnTo>
                  <a:pt x="2980567" y="1367798"/>
                </a:lnTo>
                <a:lnTo>
                  <a:pt x="2985351" y="1388061"/>
                </a:lnTo>
                <a:lnTo>
                  <a:pt x="2989821" y="1408325"/>
                </a:lnTo>
                <a:lnTo>
                  <a:pt x="2993979" y="1428589"/>
                </a:lnTo>
                <a:lnTo>
                  <a:pt x="3255302" y="1428589"/>
                </a:lnTo>
                <a:lnTo>
                  <a:pt x="3246249" y="1377930"/>
                </a:lnTo>
                <a:lnTo>
                  <a:pt x="3236482" y="1327270"/>
                </a:lnTo>
                <a:lnTo>
                  <a:pt x="3224660" y="1276611"/>
                </a:lnTo>
                <a:lnTo>
                  <a:pt x="3210782" y="1225952"/>
                </a:lnTo>
                <a:lnTo>
                  <a:pt x="3194850" y="1175293"/>
                </a:lnTo>
                <a:lnTo>
                  <a:pt x="3176862" y="1124634"/>
                </a:lnTo>
                <a:lnTo>
                  <a:pt x="3156820" y="1063843"/>
                </a:lnTo>
                <a:lnTo>
                  <a:pt x="3134722" y="1013183"/>
                </a:lnTo>
                <a:lnTo>
                  <a:pt x="3110570" y="952392"/>
                </a:lnTo>
                <a:lnTo>
                  <a:pt x="3084362" y="891601"/>
                </a:lnTo>
                <a:close/>
              </a:path>
              <a:path w="3255644" h="1428750">
                <a:moveTo>
                  <a:pt x="2031319" y="1347534"/>
                </a:moveTo>
                <a:lnTo>
                  <a:pt x="1540399" y="1347534"/>
                </a:lnTo>
                <a:lnTo>
                  <a:pt x="1526287" y="1357666"/>
                </a:lnTo>
                <a:lnTo>
                  <a:pt x="2046375" y="1357666"/>
                </a:lnTo>
                <a:lnTo>
                  <a:pt x="2031319" y="1347534"/>
                </a:lnTo>
                <a:close/>
              </a:path>
              <a:path w="3255644" h="1428750">
                <a:moveTo>
                  <a:pt x="1793481" y="1236084"/>
                </a:moveTo>
                <a:lnTo>
                  <a:pt x="1736661" y="1266479"/>
                </a:lnTo>
                <a:lnTo>
                  <a:pt x="1700503" y="1286743"/>
                </a:lnTo>
                <a:lnTo>
                  <a:pt x="1665723" y="1307007"/>
                </a:lnTo>
                <a:lnTo>
                  <a:pt x="1648850" y="1307007"/>
                </a:lnTo>
                <a:lnTo>
                  <a:pt x="1632322" y="1317138"/>
                </a:lnTo>
                <a:lnTo>
                  <a:pt x="1616138" y="1327270"/>
                </a:lnTo>
                <a:lnTo>
                  <a:pt x="1600300" y="1327270"/>
                </a:lnTo>
                <a:lnTo>
                  <a:pt x="1584807" y="1337402"/>
                </a:lnTo>
                <a:lnTo>
                  <a:pt x="1569659" y="1337402"/>
                </a:lnTo>
                <a:lnTo>
                  <a:pt x="1554856" y="1347534"/>
                </a:lnTo>
                <a:lnTo>
                  <a:pt x="2016080" y="1347534"/>
                </a:lnTo>
                <a:lnTo>
                  <a:pt x="1985027" y="1327270"/>
                </a:lnTo>
                <a:lnTo>
                  <a:pt x="1969199" y="1317138"/>
                </a:lnTo>
                <a:lnTo>
                  <a:pt x="1953161" y="1317138"/>
                </a:lnTo>
                <a:lnTo>
                  <a:pt x="1932050" y="1307007"/>
                </a:lnTo>
                <a:lnTo>
                  <a:pt x="1899324" y="1286743"/>
                </a:lnTo>
                <a:lnTo>
                  <a:pt x="1865323" y="1266479"/>
                </a:lnTo>
                <a:lnTo>
                  <a:pt x="1830043" y="1246216"/>
                </a:lnTo>
                <a:lnTo>
                  <a:pt x="1793481" y="1236084"/>
                </a:lnTo>
                <a:close/>
              </a:path>
              <a:path w="3255644" h="1428750">
                <a:moveTo>
                  <a:pt x="1378749" y="1327270"/>
                </a:moveTo>
                <a:lnTo>
                  <a:pt x="1195038" y="1327270"/>
                </a:lnTo>
                <a:lnTo>
                  <a:pt x="1212686" y="1337402"/>
                </a:lnTo>
                <a:lnTo>
                  <a:pt x="1359602" y="1337402"/>
                </a:lnTo>
                <a:lnTo>
                  <a:pt x="1378749" y="1327270"/>
                </a:lnTo>
                <a:close/>
              </a:path>
              <a:path w="3255644" h="1428750">
                <a:moveTo>
                  <a:pt x="143929" y="830810"/>
                </a:moveTo>
                <a:lnTo>
                  <a:pt x="121282" y="830810"/>
                </a:lnTo>
                <a:lnTo>
                  <a:pt x="133335" y="840942"/>
                </a:lnTo>
                <a:lnTo>
                  <a:pt x="145163" y="851074"/>
                </a:lnTo>
                <a:lnTo>
                  <a:pt x="156766" y="871338"/>
                </a:lnTo>
                <a:lnTo>
                  <a:pt x="168144" y="881469"/>
                </a:lnTo>
                <a:lnTo>
                  <a:pt x="179297" y="891601"/>
                </a:lnTo>
                <a:lnTo>
                  <a:pt x="211405" y="921997"/>
                </a:lnTo>
                <a:lnTo>
                  <a:pt x="241485" y="952392"/>
                </a:lnTo>
                <a:lnTo>
                  <a:pt x="269539" y="982788"/>
                </a:lnTo>
                <a:lnTo>
                  <a:pt x="278439" y="992920"/>
                </a:lnTo>
                <a:lnTo>
                  <a:pt x="287114" y="992920"/>
                </a:lnTo>
                <a:lnTo>
                  <a:pt x="295564" y="1003051"/>
                </a:lnTo>
                <a:lnTo>
                  <a:pt x="303789" y="1013183"/>
                </a:lnTo>
                <a:lnTo>
                  <a:pt x="311788" y="1023315"/>
                </a:lnTo>
                <a:lnTo>
                  <a:pt x="327508" y="1033447"/>
                </a:lnTo>
                <a:lnTo>
                  <a:pt x="335747" y="1043579"/>
                </a:lnTo>
                <a:lnTo>
                  <a:pt x="344280" y="1053711"/>
                </a:lnTo>
                <a:lnTo>
                  <a:pt x="353105" y="1063843"/>
                </a:lnTo>
                <a:lnTo>
                  <a:pt x="362221" y="1063843"/>
                </a:lnTo>
                <a:lnTo>
                  <a:pt x="371626" y="1073974"/>
                </a:lnTo>
                <a:lnTo>
                  <a:pt x="401569" y="1104370"/>
                </a:lnTo>
                <a:lnTo>
                  <a:pt x="422958" y="1124634"/>
                </a:lnTo>
                <a:lnTo>
                  <a:pt x="434077" y="1124634"/>
                </a:lnTo>
                <a:lnTo>
                  <a:pt x="445477" y="1134765"/>
                </a:lnTo>
                <a:lnTo>
                  <a:pt x="457158" y="1144897"/>
                </a:lnTo>
                <a:lnTo>
                  <a:pt x="469118" y="1155029"/>
                </a:lnTo>
                <a:lnTo>
                  <a:pt x="481357" y="1165161"/>
                </a:lnTo>
                <a:lnTo>
                  <a:pt x="506663" y="1195556"/>
                </a:lnTo>
                <a:lnTo>
                  <a:pt x="533068" y="1215820"/>
                </a:lnTo>
                <a:lnTo>
                  <a:pt x="518862" y="1215820"/>
                </a:lnTo>
                <a:lnTo>
                  <a:pt x="509457" y="1225952"/>
                </a:lnTo>
                <a:lnTo>
                  <a:pt x="1679520" y="1225952"/>
                </a:lnTo>
                <a:lnTo>
                  <a:pt x="1692181" y="1215820"/>
                </a:lnTo>
                <a:lnTo>
                  <a:pt x="1705109" y="1205688"/>
                </a:lnTo>
                <a:lnTo>
                  <a:pt x="1718303" y="1195556"/>
                </a:lnTo>
                <a:lnTo>
                  <a:pt x="1165618" y="952392"/>
                </a:lnTo>
                <a:lnTo>
                  <a:pt x="1118545" y="942260"/>
                </a:lnTo>
                <a:lnTo>
                  <a:pt x="976388" y="881469"/>
                </a:lnTo>
                <a:lnTo>
                  <a:pt x="928689" y="871338"/>
                </a:lnTo>
                <a:lnTo>
                  <a:pt x="856828" y="840942"/>
                </a:lnTo>
                <a:lnTo>
                  <a:pt x="155772" y="840942"/>
                </a:lnTo>
                <a:lnTo>
                  <a:pt x="143929" y="830810"/>
                </a:lnTo>
                <a:close/>
              </a:path>
              <a:path w="3255644" h="1428750">
                <a:moveTo>
                  <a:pt x="730196" y="121582"/>
                </a:moveTo>
                <a:lnTo>
                  <a:pt x="558669" y="121582"/>
                </a:lnTo>
                <a:lnTo>
                  <a:pt x="568231" y="131713"/>
                </a:lnTo>
                <a:lnTo>
                  <a:pt x="577330" y="141845"/>
                </a:lnTo>
                <a:lnTo>
                  <a:pt x="585970" y="162109"/>
                </a:lnTo>
                <a:lnTo>
                  <a:pt x="594154" y="172241"/>
                </a:lnTo>
                <a:lnTo>
                  <a:pt x="601885" y="182373"/>
                </a:lnTo>
                <a:lnTo>
                  <a:pt x="628360" y="222900"/>
                </a:lnTo>
                <a:lnTo>
                  <a:pt x="647880" y="263427"/>
                </a:lnTo>
                <a:lnTo>
                  <a:pt x="651699" y="263427"/>
                </a:lnTo>
                <a:lnTo>
                  <a:pt x="656766" y="273559"/>
                </a:lnTo>
                <a:lnTo>
                  <a:pt x="661515" y="293823"/>
                </a:lnTo>
                <a:lnTo>
                  <a:pt x="665944" y="303955"/>
                </a:lnTo>
                <a:lnTo>
                  <a:pt x="670053" y="314086"/>
                </a:lnTo>
                <a:lnTo>
                  <a:pt x="673841" y="324218"/>
                </a:lnTo>
                <a:lnTo>
                  <a:pt x="677308" y="334350"/>
                </a:lnTo>
                <a:lnTo>
                  <a:pt x="680452" y="354614"/>
                </a:lnTo>
                <a:lnTo>
                  <a:pt x="683272" y="364746"/>
                </a:lnTo>
                <a:lnTo>
                  <a:pt x="685767" y="374878"/>
                </a:lnTo>
                <a:lnTo>
                  <a:pt x="64116" y="374878"/>
                </a:lnTo>
                <a:lnTo>
                  <a:pt x="43181" y="385009"/>
                </a:lnTo>
                <a:lnTo>
                  <a:pt x="21809" y="385009"/>
                </a:lnTo>
                <a:lnTo>
                  <a:pt x="0" y="395141"/>
                </a:lnTo>
                <a:lnTo>
                  <a:pt x="14199" y="415405"/>
                </a:lnTo>
                <a:lnTo>
                  <a:pt x="21257" y="435669"/>
                </a:lnTo>
                <a:lnTo>
                  <a:pt x="63016" y="496460"/>
                </a:lnTo>
                <a:lnTo>
                  <a:pt x="103771" y="557251"/>
                </a:lnTo>
                <a:lnTo>
                  <a:pt x="129914" y="597778"/>
                </a:lnTo>
                <a:lnTo>
                  <a:pt x="136377" y="607910"/>
                </a:lnTo>
                <a:lnTo>
                  <a:pt x="143164" y="618042"/>
                </a:lnTo>
                <a:lnTo>
                  <a:pt x="150275" y="618042"/>
                </a:lnTo>
                <a:lnTo>
                  <a:pt x="157708" y="628173"/>
                </a:lnTo>
                <a:lnTo>
                  <a:pt x="181943" y="658569"/>
                </a:lnTo>
                <a:lnTo>
                  <a:pt x="209074" y="688965"/>
                </a:lnTo>
                <a:lnTo>
                  <a:pt x="239092" y="719360"/>
                </a:lnTo>
                <a:lnTo>
                  <a:pt x="271988" y="749756"/>
                </a:lnTo>
                <a:lnTo>
                  <a:pt x="307754" y="780151"/>
                </a:lnTo>
                <a:lnTo>
                  <a:pt x="302276" y="780151"/>
                </a:lnTo>
                <a:lnTo>
                  <a:pt x="295451" y="790283"/>
                </a:lnTo>
                <a:lnTo>
                  <a:pt x="287171" y="800415"/>
                </a:lnTo>
                <a:lnTo>
                  <a:pt x="277329" y="810547"/>
                </a:lnTo>
                <a:lnTo>
                  <a:pt x="265817" y="810547"/>
                </a:lnTo>
                <a:lnTo>
                  <a:pt x="252527" y="820678"/>
                </a:lnTo>
                <a:lnTo>
                  <a:pt x="784654" y="820678"/>
                </a:lnTo>
                <a:lnTo>
                  <a:pt x="899165" y="840942"/>
                </a:lnTo>
                <a:lnTo>
                  <a:pt x="956207" y="861206"/>
                </a:lnTo>
                <a:lnTo>
                  <a:pt x="1013108" y="871338"/>
                </a:lnTo>
                <a:lnTo>
                  <a:pt x="1069867" y="891601"/>
                </a:lnTo>
                <a:lnTo>
                  <a:pt x="1126483" y="901733"/>
                </a:lnTo>
                <a:lnTo>
                  <a:pt x="1182958" y="921997"/>
                </a:lnTo>
                <a:lnTo>
                  <a:pt x="1239291" y="932129"/>
                </a:lnTo>
                <a:lnTo>
                  <a:pt x="1351532" y="972656"/>
                </a:lnTo>
                <a:lnTo>
                  <a:pt x="1407439" y="982788"/>
                </a:lnTo>
                <a:lnTo>
                  <a:pt x="1904222" y="1165161"/>
                </a:lnTo>
                <a:lnTo>
                  <a:pt x="1902420" y="1144897"/>
                </a:lnTo>
                <a:lnTo>
                  <a:pt x="1900536" y="1124634"/>
                </a:lnTo>
                <a:lnTo>
                  <a:pt x="1898571" y="1104370"/>
                </a:lnTo>
                <a:lnTo>
                  <a:pt x="1896525" y="1084106"/>
                </a:lnTo>
                <a:lnTo>
                  <a:pt x="1894397" y="1073974"/>
                </a:lnTo>
                <a:lnTo>
                  <a:pt x="1892188" y="1053711"/>
                </a:lnTo>
                <a:lnTo>
                  <a:pt x="1889898" y="1043579"/>
                </a:lnTo>
                <a:lnTo>
                  <a:pt x="1887528" y="1023315"/>
                </a:lnTo>
                <a:lnTo>
                  <a:pt x="1885076" y="1013183"/>
                </a:lnTo>
                <a:lnTo>
                  <a:pt x="1882544" y="992920"/>
                </a:lnTo>
                <a:lnTo>
                  <a:pt x="1879931" y="982788"/>
                </a:lnTo>
                <a:lnTo>
                  <a:pt x="1877237" y="962524"/>
                </a:lnTo>
                <a:lnTo>
                  <a:pt x="1865660" y="921997"/>
                </a:lnTo>
                <a:lnTo>
                  <a:pt x="1852803" y="881469"/>
                </a:lnTo>
                <a:lnTo>
                  <a:pt x="1843473" y="851074"/>
                </a:lnTo>
                <a:lnTo>
                  <a:pt x="1833825" y="830810"/>
                </a:lnTo>
                <a:lnTo>
                  <a:pt x="1823858" y="800415"/>
                </a:lnTo>
                <a:lnTo>
                  <a:pt x="1813572" y="780151"/>
                </a:lnTo>
                <a:lnTo>
                  <a:pt x="1792043" y="729492"/>
                </a:lnTo>
                <a:lnTo>
                  <a:pt x="1769239" y="688965"/>
                </a:lnTo>
                <a:lnTo>
                  <a:pt x="1757358" y="668701"/>
                </a:lnTo>
                <a:lnTo>
                  <a:pt x="1745159" y="638305"/>
                </a:lnTo>
                <a:lnTo>
                  <a:pt x="1719802" y="597778"/>
                </a:lnTo>
                <a:lnTo>
                  <a:pt x="1693169" y="557251"/>
                </a:lnTo>
                <a:lnTo>
                  <a:pt x="1665259" y="526855"/>
                </a:lnTo>
                <a:lnTo>
                  <a:pt x="1650825" y="506591"/>
                </a:lnTo>
                <a:lnTo>
                  <a:pt x="1636071" y="486328"/>
                </a:lnTo>
                <a:lnTo>
                  <a:pt x="1620999" y="466064"/>
                </a:lnTo>
                <a:lnTo>
                  <a:pt x="1605606" y="445800"/>
                </a:lnTo>
                <a:lnTo>
                  <a:pt x="2664526" y="445800"/>
                </a:lnTo>
                <a:lnTo>
                  <a:pt x="2658917" y="435669"/>
                </a:lnTo>
                <a:lnTo>
                  <a:pt x="2648059" y="425537"/>
                </a:lnTo>
                <a:lnTo>
                  <a:pt x="2637563" y="415405"/>
                </a:lnTo>
                <a:lnTo>
                  <a:pt x="2627428" y="405273"/>
                </a:lnTo>
                <a:lnTo>
                  <a:pt x="2617654" y="385009"/>
                </a:lnTo>
                <a:lnTo>
                  <a:pt x="2608242" y="374878"/>
                </a:lnTo>
                <a:lnTo>
                  <a:pt x="2599191" y="364746"/>
                </a:lnTo>
                <a:lnTo>
                  <a:pt x="2590502" y="354614"/>
                </a:lnTo>
                <a:lnTo>
                  <a:pt x="2582175" y="344482"/>
                </a:lnTo>
                <a:lnTo>
                  <a:pt x="2574210" y="344482"/>
                </a:lnTo>
                <a:lnTo>
                  <a:pt x="2566607" y="334350"/>
                </a:lnTo>
                <a:lnTo>
                  <a:pt x="2559367" y="324218"/>
                </a:lnTo>
                <a:lnTo>
                  <a:pt x="2552488" y="314086"/>
                </a:lnTo>
                <a:lnTo>
                  <a:pt x="2545973" y="303955"/>
                </a:lnTo>
                <a:lnTo>
                  <a:pt x="2539259" y="303955"/>
                </a:lnTo>
                <a:lnTo>
                  <a:pt x="2531802" y="293823"/>
                </a:lnTo>
                <a:lnTo>
                  <a:pt x="2523603" y="283691"/>
                </a:lnTo>
                <a:lnTo>
                  <a:pt x="2301846" y="283691"/>
                </a:lnTo>
                <a:lnTo>
                  <a:pt x="2267126" y="263427"/>
                </a:lnTo>
                <a:lnTo>
                  <a:pt x="2250178" y="253295"/>
                </a:lnTo>
                <a:lnTo>
                  <a:pt x="1120909" y="253295"/>
                </a:lnTo>
                <a:lnTo>
                  <a:pt x="1104030" y="243164"/>
                </a:lnTo>
                <a:lnTo>
                  <a:pt x="1087524" y="233032"/>
                </a:lnTo>
                <a:lnTo>
                  <a:pt x="1071390" y="233032"/>
                </a:lnTo>
                <a:lnTo>
                  <a:pt x="1055630" y="222900"/>
                </a:lnTo>
                <a:lnTo>
                  <a:pt x="1040242" y="212768"/>
                </a:lnTo>
                <a:lnTo>
                  <a:pt x="1025227" y="202636"/>
                </a:lnTo>
                <a:lnTo>
                  <a:pt x="1010585" y="202636"/>
                </a:lnTo>
                <a:lnTo>
                  <a:pt x="996316" y="192504"/>
                </a:lnTo>
                <a:lnTo>
                  <a:pt x="982421" y="182373"/>
                </a:lnTo>
                <a:lnTo>
                  <a:pt x="968898" y="182373"/>
                </a:lnTo>
                <a:lnTo>
                  <a:pt x="955748" y="172241"/>
                </a:lnTo>
                <a:lnTo>
                  <a:pt x="942971" y="172241"/>
                </a:lnTo>
                <a:lnTo>
                  <a:pt x="930567" y="162109"/>
                </a:lnTo>
                <a:lnTo>
                  <a:pt x="906879" y="162109"/>
                </a:lnTo>
                <a:lnTo>
                  <a:pt x="895595" y="151977"/>
                </a:lnTo>
                <a:lnTo>
                  <a:pt x="874145" y="151977"/>
                </a:lnTo>
                <a:lnTo>
                  <a:pt x="863980" y="141845"/>
                </a:lnTo>
                <a:lnTo>
                  <a:pt x="833510" y="141845"/>
                </a:lnTo>
                <a:lnTo>
                  <a:pt x="822375" y="131713"/>
                </a:lnTo>
                <a:lnTo>
                  <a:pt x="744843" y="131713"/>
                </a:lnTo>
                <a:lnTo>
                  <a:pt x="730196" y="121582"/>
                </a:lnTo>
                <a:close/>
              </a:path>
              <a:path w="3255644" h="1428750">
                <a:moveTo>
                  <a:pt x="784654" y="820678"/>
                </a:moveTo>
                <a:lnTo>
                  <a:pt x="237351" y="820678"/>
                </a:lnTo>
                <a:lnTo>
                  <a:pt x="220181" y="830810"/>
                </a:lnTo>
                <a:lnTo>
                  <a:pt x="180497" y="830810"/>
                </a:lnTo>
                <a:lnTo>
                  <a:pt x="167961" y="840942"/>
                </a:lnTo>
                <a:lnTo>
                  <a:pt x="856828" y="840942"/>
                </a:lnTo>
                <a:lnTo>
                  <a:pt x="832822" y="830810"/>
                </a:lnTo>
                <a:lnTo>
                  <a:pt x="784654" y="820678"/>
                </a:lnTo>
                <a:close/>
              </a:path>
              <a:path w="3255644" h="1428750">
                <a:moveTo>
                  <a:pt x="2739385" y="293823"/>
                </a:moveTo>
                <a:lnTo>
                  <a:pt x="2748152" y="334350"/>
                </a:lnTo>
                <a:lnTo>
                  <a:pt x="2751902" y="364746"/>
                </a:lnTo>
                <a:lnTo>
                  <a:pt x="2753631" y="374878"/>
                </a:lnTo>
                <a:lnTo>
                  <a:pt x="2755267" y="385009"/>
                </a:lnTo>
                <a:lnTo>
                  <a:pt x="2756813" y="405273"/>
                </a:lnTo>
                <a:lnTo>
                  <a:pt x="2758272" y="415405"/>
                </a:lnTo>
                <a:lnTo>
                  <a:pt x="2759241" y="425537"/>
                </a:lnTo>
                <a:lnTo>
                  <a:pt x="2759701" y="445800"/>
                </a:lnTo>
                <a:lnTo>
                  <a:pt x="2759652" y="455932"/>
                </a:lnTo>
                <a:lnTo>
                  <a:pt x="2759093" y="466064"/>
                </a:lnTo>
                <a:lnTo>
                  <a:pt x="2758025" y="486328"/>
                </a:lnTo>
                <a:lnTo>
                  <a:pt x="2756446" y="496460"/>
                </a:lnTo>
                <a:lnTo>
                  <a:pt x="2754357" y="506591"/>
                </a:lnTo>
                <a:lnTo>
                  <a:pt x="2751757" y="516723"/>
                </a:lnTo>
                <a:lnTo>
                  <a:pt x="2748646" y="526855"/>
                </a:lnTo>
                <a:lnTo>
                  <a:pt x="2745023" y="547119"/>
                </a:lnTo>
                <a:lnTo>
                  <a:pt x="2903489" y="547119"/>
                </a:lnTo>
                <a:lnTo>
                  <a:pt x="2887591" y="516723"/>
                </a:lnTo>
                <a:lnTo>
                  <a:pt x="2871578" y="486328"/>
                </a:lnTo>
                <a:lnTo>
                  <a:pt x="2855451" y="466064"/>
                </a:lnTo>
                <a:lnTo>
                  <a:pt x="2839210" y="435669"/>
                </a:lnTo>
                <a:lnTo>
                  <a:pt x="2822855" y="415405"/>
                </a:lnTo>
                <a:lnTo>
                  <a:pt x="2806387" y="385009"/>
                </a:lnTo>
                <a:lnTo>
                  <a:pt x="2789805" y="364746"/>
                </a:lnTo>
                <a:lnTo>
                  <a:pt x="2773111" y="334350"/>
                </a:lnTo>
                <a:lnTo>
                  <a:pt x="2739385" y="293823"/>
                </a:lnTo>
                <a:close/>
              </a:path>
              <a:path w="3255644" h="1428750">
                <a:moveTo>
                  <a:pt x="646305" y="364746"/>
                </a:moveTo>
                <a:lnTo>
                  <a:pt x="104666" y="364746"/>
                </a:lnTo>
                <a:lnTo>
                  <a:pt x="84612" y="374878"/>
                </a:lnTo>
                <a:lnTo>
                  <a:pt x="665868" y="374878"/>
                </a:lnTo>
                <a:lnTo>
                  <a:pt x="646305" y="364746"/>
                </a:lnTo>
                <a:close/>
              </a:path>
              <a:path w="3255644" h="1428750">
                <a:moveTo>
                  <a:pt x="589633" y="354614"/>
                </a:moveTo>
                <a:lnTo>
                  <a:pt x="162171" y="354614"/>
                </a:lnTo>
                <a:lnTo>
                  <a:pt x="143448" y="364746"/>
                </a:lnTo>
                <a:lnTo>
                  <a:pt x="608187" y="364746"/>
                </a:lnTo>
                <a:lnTo>
                  <a:pt x="589633" y="354614"/>
                </a:lnTo>
                <a:close/>
              </a:path>
              <a:path w="3255644" h="1428750">
                <a:moveTo>
                  <a:pt x="518771" y="344482"/>
                </a:moveTo>
                <a:lnTo>
                  <a:pt x="215654" y="344482"/>
                </a:lnTo>
                <a:lnTo>
                  <a:pt x="198276" y="354614"/>
                </a:lnTo>
                <a:lnTo>
                  <a:pt x="535983" y="354614"/>
                </a:lnTo>
                <a:lnTo>
                  <a:pt x="518771" y="344482"/>
                </a:lnTo>
                <a:close/>
              </a:path>
              <a:path w="3255644" h="1428750">
                <a:moveTo>
                  <a:pt x="437745" y="334350"/>
                </a:moveTo>
                <a:lnTo>
                  <a:pt x="280642" y="334350"/>
                </a:lnTo>
                <a:lnTo>
                  <a:pt x="265077" y="344482"/>
                </a:lnTo>
                <a:lnTo>
                  <a:pt x="453279" y="344482"/>
                </a:lnTo>
                <a:lnTo>
                  <a:pt x="437745" y="334350"/>
                </a:lnTo>
                <a:close/>
              </a:path>
              <a:path w="3255644" h="1428750">
                <a:moveTo>
                  <a:pt x="2272020" y="91186"/>
                </a:moveTo>
                <a:lnTo>
                  <a:pt x="2287171" y="192504"/>
                </a:lnTo>
                <a:lnTo>
                  <a:pt x="2289102" y="212768"/>
                </a:lnTo>
                <a:lnTo>
                  <a:pt x="2291088" y="222900"/>
                </a:lnTo>
                <a:lnTo>
                  <a:pt x="2293129" y="233032"/>
                </a:lnTo>
                <a:lnTo>
                  <a:pt x="2295225" y="253295"/>
                </a:lnTo>
                <a:lnTo>
                  <a:pt x="2297377" y="263427"/>
                </a:lnTo>
                <a:lnTo>
                  <a:pt x="2299584" y="273559"/>
                </a:lnTo>
                <a:lnTo>
                  <a:pt x="2301846" y="283691"/>
                </a:lnTo>
                <a:lnTo>
                  <a:pt x="2523603" y="283691"/>
                </a:lnTo>
                <a:lnTo>
                  <a:pt x="2514664" y="273559"/>
                </a:lnTo>
                <a:lnTo>
                  <a:pt x="2504985" y="273559"/>
                </a:lnTo>
                <a:lnTo>
                  <a:pt x="2494569" y="263427"/>
                </a:lnTo>
                <a:lnTo>
                  <a:pt x="2458908" y="233032"/>
                </a:lnTo>
                <a:lnTo>
                  <a:pt x="2416654" y="202636"/>
                </a:lnTo>
                <a:lnTo>
                  <a:pt x="2401111" y="182373"/>
                </a:lnTo>
                <a:lnTo>
                  <a:pt x="2384840" y="172241"/>
                </a:lnTo>
                <a:lnTo>
                  <a:pt x="2367844" y="162109"/>
                </a:lnTo>
                <a:lnTo>
                  <a:pt x="2350123" y="151977"/>
                </a:lnTo>
                <a:lnTo>
                  <a:pt x="2331679" y="131713"/>
                </a:lnTo>
                <a:lnTo>
                  <a:pt x="2312513" y="121582"/>
                </a:lnTo>
                <a:lnTo>
                  <a:pt x="2292626" y="111450"/>
                </a:lnTo>
                <a:lnTo>
                  <a:pt x="2272020" y="91186"/>
                </a:lnTo>
                <a:close/>
              </a:path>
              <a:path w="3255644" h="1428750">
                <a:moveTo>
                  <a:pt x="1070869" y="60791"/>
                </a:moveTo>
                <a:lnTo>
                  <a:pt x="1044522" y="60791"/>
                </a:lnTo>
                <a:lnTo>
                  <a:pt x="1051687" y="70922"/>
                </a:lnTo>
                <a:lnTo>
                  <a:pt x="1058638" y="81054"/>
                </a:lnTo>
                <a:lnTo>
                  <a:pt x="1084618" y="121582"/>
                </a:lnTo>
                <a:lnTo>
                  <a:pt x="1096729" y="151977"/>
                </a:lnTo>
                <a:lnTo>
                  <a:pt x="1102619" y="162109"/>
                </a:lnTo>
                <a:lnTo>
                  <a:pt x="1108419" y="172241"/>
                </a:lnTo>
                <a:lnTo>
                  <a:pt x="1114003" y="182373"/>
                </a:lnTo>
                <a:lnTo>
                  <a:pt x="1118321" y="202636"/>
                </a:lnTo>
                <a:lnTo>
                  <a:pt x="1121374" y="212768"/>
                </a:lnTo>
                <a:lnTo>
                  <a:pt x="1123159" y="222900"/>
                </a:lnTo>
                <a:lnTo>
                  <a:pt x="1123677" y="233032"/>
                </a:lnTo>
                <a:lnTo>
                  <a:pt x="1122928" y="243164"/>
                </a:lnTo>
                <a:lnTo>
                  <a:pt x="1120909" y="253295"/>
                </a:lnTo>
                <a:lnTo>
                  <a:pt x="2250178" y="253295"/>
                </a:lnTo>
                <a:lnTo>
                  <a:pt x="2233506" y="243164"/>
                </a:lnTo>
                <a:lnTo>
                  <a:pt x="1818061" y="243164"/>
                </a:lnTo>
                <a:lnTo>
                  <a:pt x="1775032" y="222900"/>
                </a:lnTo>
                <a:lnTo>
                  <a:pt x="1733504" y="202636"/>
                </a:lnTo>
                <a:lnTo>
                  <a:pt x="1693476" y="182373"/>
                </a:lnTo>
                <a:lnTo>
                  <a:pt x="1674025" y="182373"/>
                </a:lnTo>
                <a:lnTo>
                  <a:pt x="1654949" y="172241"/>
                </a:lnTo>
                <a:lnTo>
                  <a:pt x="1636249" y="162109"/>
                </a:lnTo>
                <a:lnTo>
                  <a:pt x="1617924" y="151977"/>
                </a:lnTo>
                <a:lnTo>
                  <a:pt x="1599975" y="151977"/>
                </a:lnTo>
                <a:lnTo>
                  <a:pt x="1582401" y="141845"/>
                </a:lnTo>
                <a:lnTo>
                  <a:pt x="1565203" y="141845"/>
                </a:lnTo>
                <a:lnTo>
                  <a:pt x="1548381" y="131713"/>
                </a:lnTo>
                <a:lnTo>
                  <a:pt x="1531935" y="131713"/>
                </a:lnTo>
                <a:lnTo>
                  <a:pt x="1515864" y="121582"/>
                </a:lnTo>
                <a:lnTo>
                  <a:pt x="1484851" y="121582"/>
                </a:lnTo>
                <a:lnTo>
                  <a:pt x="1469908" y="111450"/>
                </a:lnTo>
                <a:lnTo>
                  <a:pt x="1440650" y="111450"/>
                </a:lnTo>
                <a:lnTo>
                  <a:pt x="1425339" y="101318"/>
                </a:lnTo>
                <a:lnTo>
                  <a:pt x="1357905" y="101318"/>
                </a:lnTo>
                <a:lnTo>
                  <a:pt x="1339503" y="91186"/>
                </a:lnTo>
                <a:lnTo>
                  <a:pt x="1280606" y="91186"/>
                </a:lnTo>
                <a:lnTo>
                  <a:pt x="1259745" y="81054"/>
                </a:lnTo>
                <a:lnTo>
                  <a:pt x="1193491" y="81054"/>
                </a:lnTo>
                <a:lnTo>
                  <a:pt x="1170184" y="70922"/>
                </a:lnTo>
                <a:lnTo>
                  <a:pt x="1096610" y="70922"/>
                </a:lnTo>
                <a:lnTo>
                  <a:pt x="1070869" y="60791"/>
                </a:lnTo>
                <a:close/>
              </a:path>
              <a:path w="3255644" h="1428750">
                <a:moveTo>
                  <a:pt x="1704302" y="0"/>
                </a:moveTo>
                <a:lnTo>
                  <a:pt x="1710834" y="10131"/>
                </a:lnTo>
                <a:lnTo>
                  <a:pt x="1717176" y="30395"/>
                </a:lnTo>
                <a:lnTo>
                  <a:pt x="1723337" y="40527"/>
                </a:lnTo>
                <a:lnTo>
                  <a:pt x="1746384" y="81054"/>
                </a:lnTo>
                <a:lnTo>
                  <a:pt x="1766588" y="121582"/>
                </a:lnTo>
                <a:lnTo>
                  <a:pt x="1771044" y="131713"/>
                </a:lnTo>
                <a:lnTo>
                  <a:pt x="1775654" y="141845"/>
                </a:lnTo>
                <a:lnTo>
                  <a:pt x="1780416" y="151977"/>
                </a:lnTo>
                <a:lnTo>
                  <a:pt x="1785332" y="162109"/>
                </a:lnTo>
                <a:lnTo>
                  <a:pt x="1790402" y="182373"/>
                </a:lnTo>
                <a:lnTo>
                  <a:pt x="1795625" y="192504"/>
                </a:lnTo>
                <a:lnTo>
                  <a:pt x="1801003" y="202636"/>
                </a:lnTo>
                <a:lnTo>
                  <a:pt x="1806534" y="212768"/>
                </a:lnTo>
                <a:lnTo>
                  <a:pt x="1812220" y="233032"/>
                </a:lnTo>
                <a:lnTo>
                  <a:pt x="1818061" y="243164"/>
                </a:lnTo>
                <a:lnTo>
                  <a:pt x="2233506" y="243164"/>
                </a:lnTo>
                <a:lnTo>
                  <a:pt x="2217108" y="233032"/>
                </a:lnTo>
                <a:lnTo>
                  <a:pt x="2200986" y="222900"/>
                </a:lnTo>
                <a:lnTo>
                  <a:pt x="2154269" y="192504"/>
                </a:lnTo>
                <a:lnTo>
                  <a:pt x="2124499" y="172241"/>
                </a:lnTo>
                <a:lnTo>
                  <a:pt x="2110026" y="172241"/>
                </a:lnTo>
                <a:lnTo>
                  <a:pt x="2095828" y="162109"/>
                </a:lnTo>
                <a:lnTo>
                  <a:pt x="2081905" y="151977"/>
                </a:lnTo>
                <a:lnTo>
                  <a:pt x="2068256" y="141845"/>
                </a:lnTo>
                <a:lnTo>
                  <a:pt x="2054882" y="141845"/>
                </a:lnTo>
                <a:lnTo>
                  <a:pt x="2041783" y="131713"/>
                </a:lnTo>
                <a:lnTo>
                  <a:pt x="2028958" y="121582"/>
                </a:lnTo>
                <a:lnTo>
                  <a:pt x="2016408" y="121582"/>
                </a:lnTo>
                <a:lnTo>
                  <a:pt x="2004132" y="111450"/>
                </a:lnTo>
                <a:lnTo>
                  <a:pt x="1991774" y="111450"/>
                </a:lnTo>
                <a:lnTo>
                  <a:pt x="1979127" y="101318"/>
                </a:lnTo>
                <a:lnTo>
                  <a:pt x="1966192" y="101318"/>
                </a:lnTo>
                <a:lnTo>
                  <a:pt x="1952972" y="91186"/>
                </a:lnTo>
                <a:lnTo>
                  <a:pt x="1939469" y="91186"/>
                </a:lnTo>
                <a:lnTo>
                  <a:pt x="1925685" y="81054"/>
                </a:lnTo>
                <a:lnTo>
                  <a:pt x="1911622" y="70922"/>
                </a:lnTo>
                <a:lnTo>
                  <a:pt x="1897281" y="70922"/>
                </a:lnTo>
                <a:lnTo>
                  <a:pt x="1882666" y="60791"/>
                </a:lnTo>
                <a:lnTo>
                  <a:pt x="1867777" y="60791"/>
                </a:lnTo>
                <a:lnTo>
                  <a:pt x="1852617" y="50659"/>
                </a:lnTo>
                <a:lnTo>
                  <a:pt x="1837187" y="50659"/>
                </a:lnTo>
                <a:lnTo>
                  <a:pt x="1821491" y="40527"/>
                </a:lnTo>
                <a:lnTo>
                  <a:pt x="1805529" y="40527"/>
                </a:lnTo>
                <a:lnTo>
                  <a:pt x="1772818" y="20263"/>
                </a:lnTo>
                <a:lnTo>
                  <a:pt x="1756073" y="20263"/>
                </a:lnTo>
                <a:lnTo>
                  <a:pt x="1739070" y="10131"/>
                </a:lnTo>
                <a:lnTo>
                  <a:pt x="1721813" y="10131"/>
                </a:lnTo>
                <a:lnTo>
                  <a:pt x="1704302" y="0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9664" rIns="0" bIns="0" rtlCol="0">
            <a:spAutoFit/>
          </a:bodyPr>
          <a:lstStyle/>
          <a:p>
            <a:pPr marL="103505">
              <a:lnSpc>
                <a:spcPct val="100000"/>
              </a:lnSpc>
            </a:pPr>
            <a:r>
              <a:rPr sz="6350" dirty="0"/>
              <a:t>Estudios</a:t>
            </a:r>
            <a:r>
              <a:rPr sz="6350" spc="10" dirty="0"/>
              <a:t> </a:t>
            </a:r>
            <a:r>
              <a:rPr sz="6350" dirty="0"/>
              <a:t>técnico</a:t>
            </a:r>
            <a:r>
              <a:rPr sz="6350" spc="5" dirty="0"/>
              <a:t> </a:t>
            </a:r>
            <a:r>
              <a:rPr sz="6350" dirty="0"/>
              <a:t>-</a:t>
            </a:r>
            <a:r>
              <a:rPr sz="6350" spc="5" dirty="0"/>
              <a:t> </a:t>
            </a:r>
            <a:r>
              <a:rPr sz="6350" spc="-5" dirty="0"/>
              <a:t>comunitarios</a:t>
            </a:r>
            <a:endParaRPr sz="6350"/>
          </a:p>
        </p:txBody>
      </p:sp>
      <p:sp>
        <p:nvSpPr>
          <p:cNvPr id="15" name="object 15"/>
          <p:cNvSpPr/>
          <p:nvPr/>
        </p:nvSpPr>
        <p:spPr>
          <a:xfrm>
            <a:off x="0" y="4127092"/>
            <a:ext cx="6759948" cy="6453220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46327" y="4127092"/>
            <a:ext cx="11284825" cy="6457983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22686" y="4127092"/>
            <a:ext cx="8715281" cy="6450536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255957" y="4127092"/>
            <a:ext cx="4848132" cy="6457993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73780" y="39239"/>
            <a:ext cx="10627995" cy="14286230"/>
          </a:xfrm>
          <a:custGeom>
            <a:avLst/>
            <a:gdLst/>
            <a:ahLst/>
            <a:cxnLst/>
            <a:rect l="l" t="t" r="r" b="b"/>
            <a:pathLst>
              <a:path w="10627994" h="14286230">
                <a:moveTo>
                  <a:pt x="10627532" y="14083255"/>
                </a:moveTo>
                <a:lnTo>
                  <a:pt x="10324319" y="14083255"/>
                </a:lnTo>
                <a:lnTo>
                  <a:pt x="10182730" y="14184573"/>
                </a:lnTo>
                <a:lnTo>
                  <a:pt x="3068728" y="14184573"/>
                </a:lnTo>
                <a:lnTo>
                  <a:pt x="3137303" y="14285891"/>
                </a:lnTo>
                <a:lnTo>
                  <a:pt x="10627532" y="14285891"/>
                </a:lnTo>
                <a:lnTo>
                  <a:pt x="10627532" y="14083255"/>
                </a:lnTo>
                <a:close/>
              </a:path>
              <a:path w="10627994" h="14286230">
                <a:moveTo>
                  <a:pt x="9099595" y="14083255"/>
                </a:moveTo>
                <a:lnTo>
                  <a:pt x="2924685" y="14083255"/>
                </a:lnTo>
                <a:lnTo>
                  <a:pt x="2997855" y="14184573"/>
                </a:lnTo>
                <a:lnTo>
                  <a:pt x="9230162" y="14184573"/>
                </a:lnTo>
                <a:lnTo>
                  <a:pt x="9099595" y="14083255"/>
                </a:lnTo>
                <a:close/>
              </a:path>
              <a:path w="10627994" h="14286230">
                <a:moveTo>
                  <a:pt x="8527271" y="13981936"/>
                </a:moveTo>
                <a:lnTo>
                  <a:pt x="2771453" y="13981936"/>
                </a:lnTo>
                <a:lnTo>
                  <a:pt x="2849218" y="14083255"/>
                </a:lnTo>
                <a:lnTo>
                  <a:pt x="8716177" y="14083255"/>
                </a:lnTo>
                <a:lnTo>
                  <a:pt x="8527271" y="13981936"/>
                </a:lnTo>
                <a:close/>
              </a:path>
              <a:path w="10627994" h="14286230">
                <a:moveTo>
                  <a:pt x="7682280" y="13779300"/>
                </a:moveTo>
                <a:lnTo>
                  <a:pt x="2524375" y="13779300"/>
                </a:lnTo>
                <a:lnTo>
                  <a:pt x="2609032" y="13880618"/>
                </a:lnTo>
                <a:lnTo>
                  <a:pt x="2691391" y="13981936"/>
                </a:lnTo>
                <a:lnTo>
                  <a:pt x="8169366" y="13981936"/>
                </a:lnTo>
                <a:lnTo>
                  <a:pt x="8000368" y="13880618"/>
                </a:lnTo>
                <a:lnTo>
                  <a:pt x="7838006" y="13880618"/>
                </a:lnTo>
                <a:lnTo>
                  <a:pt x="7682280" y="13779300"/>
                </a:lnTo>
                <a:close/>
              </a:path>
              <a:path w="10627994" h="14286230">
                <a:moveTo>
                  <a:pt x="7390736" y="13677981"/>
                </a:moveTo>
                <a:lnTo>
                  <a:pt x="2348169" y="13677981"/>
                </a:lnTo>
                <a:lnTo>
                  <a:pt x="2437421" y="13779300"/>
                </a:lnTo>
                <a:lnTo>
                  <a:pt x="7533190" y="13779300"/>
                </a:lnTo>
                <a:lnTo>
                  <a:pt x="7390736" y="13677981"/>
                </a:lnTo>
                <a:close/>
              </a:path>
              <a:path w="10627994" h="14286230">
                <a:moveTo>
                  <a:pt x="6579361" y="13374026"/>
                </a:moveTo>
                <a:lnTo>
                  <a:pt x="1968190" y="13374026"/>
                </a:lnTo>
                <a:lnTo>
                  <a:pt x="2066631" y="13475344"/>
                </a:lnTo>
                <a:lnTo>
                  <a:pt x="2162774" y="13576663"/>
                </a:lnTo>
                <a:lnTo>
                  <a:pt x="2256620" y="13677981"/>
                </a:lnTo>
                <a:lnTo>
                  <a:pt x="7125735" y="13677981"/>
                </a:lnTo>
                <a:lnTo>
                  <a:pt x="7003189" y="13576663"/>
                </a:lnTo>
                <a:lnTo>
                  <a:pt x="6887278" y="13576663"/>
                </a:lnTo>
                <a:lnTo>
                  <a:pt x="6778003" y="13475344"/>
                </a:lnTo>
                <a:lnTo>
                  <a:pt x="6675364" y="13475344"/>
                </a:lnTo>
                <a:lnTo>
                  <a:pt x="6579361" y="13374026"/>
                </a:lnTo>
                <a:close/>
              </a:path>
              <a:path w="10627994" h="14286230">
                <a:moveTo>
                  <a:pt x="9693174" y="13576663"/>
                </a:moveTo>
                <a:lnTo>
                  <a:pt x="8964484" y="13576663"/>
                </a:lnTo>
                <a:lnTo>
                  <a:pt x="9155217" y="13677981"/>
                </a:lnTo>
                <a:lnTo>
                  <a:pt x="9605575" y="13677981"/>
                </a:lnTo>
                <a:lnTo>
                  <a:pt x="9693174" y="13576663"/>
                </a:lnTo>
                <a:close/>
              </a:path>
              <a:path w="10627994" h="14286230">
                <a:moveTo>
                  <a:pt x="10534563" y="13475344"/>
                </a:moveTo>
                <a:lnTo>
                  <a:pt x="7579163" y="13475344"/>
                </a:lnTo>
                <a:lnTo>
                  <a:pt x="7738664" y="13576663"/>
                </a:lnTo>
                <a:lnTo>
                  <a:pt x="10436368" y="13576663"/>
                </a:lnTo>
                <a:lnTo>
                  <a:pt x="10534563" y="13475344"/>
                </a:lnTo>
                <a:close/>
              </a:path>
              <a:path w="10627994" h="14286230">
                <a:moveTo>
                  <a:pt x="10627532" y="12158205"/>
                </a:moveTo>
                <a:lnTo>
                  <a:pt x="1858818" y="12158205"/>
                </a:lnTo>
                <a:lnTo>
                  <a:pt x="1910786" y="12259524"/>
                </a:lnTo>
                <a:lnTo>
                  <a:pt x="1964233" y="12259524"/>
                </a:lnTo>
                <a:lnTo>
                  <a:pt x="2019157" y="12360842"/>
                </a:lnTo>
                <a:lnTo>
                  <a:pt x="2075560" y="12360842"/>
                </a:lnTo>
                <a:lnTo>
                  <a:pt x="2133440" y="12462161"/>
                </a:lnTo>
                <a:lnTo>
                  <a:pt x="2192799" y="12462161"/>
                </a:lnTo>
                <a:lnTo>
                  <a:pt x="2253636" y="12563479"/>
                </a:lnTo>
                <a:lnTo>
                  <a:pt x="2315950" y="12563479"/>
                </a:lnTo>
                <a:lnTo>
                  <a:pt x="2379743" y="12664797"/>
                </a:lnTo>
                <a:lnTo>
                  <a:pt x="2445013" y="12664797"/>
                </a:lnTo>
                <a:lnTo>
                  <a:pt x="2511761" y="12766116"/>
                </a:lnTo>
                <a:lnTo>
                  <a:pt x="2579986" y="12766116"/>
                </a:lnTo>
                <a:lnTo>
                  <a:pt x="2649690" y="12867434"/>
                </a:lnTo>
                <a:lnTo>
                  <a:pt x="2720871" y="12867434"/>
                </a:lnTo>
                <a:lnTo>
                  <a:pt x="2793529" y="12968752"/>
                </a:lnTo>
                <a:lnTo>
                  <a:pt x="2943278" y="12968752"/>
                </a:lnTo>
                <a:lnTo>
                  <a:pt x="2936655" y="13070071"/>
                </a:lnTo>
                <a:lnTo>
                  <a:pt x="2903188" y="13070071"/>
                </a:lnTo>
                <a:lnTo>
                  <a:pt x="2893079" y="13171389"/>
                </a:lnTo>
                <a:lnTo>
                  <a:pt x="6198881" y="13171389"/>
                </a:lnTo>
                <a:lnTo>
                  <a:pt x="6319339" y="13272708"/>
                </a:lnTo>
                <a:lnTo>
                  <a:pt x="6571970" y="13272708"/>
                </a:lnTo>
                <a:lnTo>
                  <a:pt x="6704141" y="13374026"/>
                </a:lnTo>
                <a:lnTo>
                  <a:pt x="6980198" y="13374026"/>
                </a:lnTo>
                <a:lnTo>
                  <a:pt x="7124083" y="13475344"/>
                </a:lnTo>
                <a:lnTo>
                  <a:pt x="10627532" y="13475344"/>
                </a:lnTo>
                <a:lnTo>
                  <a:pt x="10627532" y="12158205"/>
                </a:lnTo>
                <a:close/>
              </a:path>
              <a:path w="10627994" h="14286230">
                <a:moveTo>
                  <a:pt x="6331166" y="13272708"/>
                </a:moveTo>
                <a:lnTo>
                  <a:pt x="2658627" y="13272708"/>
                </a:lnTo>
                <a:lnTo>
                  <a:pt x="2637245" y="13374026"/>
                </a:lnTo>
                <a:lnTo>
                  <a:pt x="6407262" y="13374026"/>
                </a:lnTo>
                <a:lnTo>
                  <a:pt x="6331166" y="13272708"/>
                </a:lnTo>
                <a:close/>
              </a:path>
              <a:path w="10627994" h="14286230">
                <a:moveTo>
                  <a:pt x="6198881" y="13171389"/>
                </a:moveTo>
                <a:lnTo>
                  <a:pt x="2817784" y="13171389"/>
                </a:lnTo>
                <a:lnTo>
                  <a:pt x="2802795" y="13272708"/>
                </a:lnTo>
                <a:lnTo>
                  <a:pt x="6261706" y="13272708"/>
                </a:lnTo>
                <a:lnTo>
                  <a:pt x="6198881" y="13171389"/>
                </a:lnTo>
                <a:close/>
              </a:path>
              <a:path w="10627994" h="14286230">
                <a:moveTo>
                  <a:pt x="10577477" y="12056887"/>
                </a:moveTo>
                <a:lnTo>
                  <a:pt x="1759317" y="12056887"/>
                </a:lnTo>
                <a:lnTo>
                  <a:pt x="1808328" y="12158205"/>
                </a:lnTo>
                <a:lnTo>
                  <a:pt x="10619283" y="12158205"/>
                </a:lnTo>
                <a:lnTo>
                  <a:pt x="10577477" y="12056887"/>
                </a:lnTo>
                <a:close/>
              </a:path>
              <a:path w="10627994" h="14286230">
                <a:moveTo>
                  <a:pt x="10405854" y="11752932"/>
                </a:moveTo>
                <a:lnTo>
                  <a:pt x="1525450" y="11752932"/>
                </a:lnTo>
                <a:lnTo>
                  <a:pt x="1570762" y="11854250"/>
                </a:lnTo>
                <a:lnTo>
                  <a:pt x="1616921" y="11854250"/>
                </a:lnTo>
                <a:lnTo>
                  <a:pt x="1663928" y="11955569"/>
                </a:lnTo>
                <a:lnTo>
                  <a:pt x="1711784" y="12056887"/>
                </a:lnTo>
                <a:lnTo>
                  <a:pt x="10535231" y="12056887"/>
                </a:lnTo>
                <a:lnTo>
                  <a:pt x="10492545" y="11955569"/>
                </a:lnTo>
                <a:lnTo>
                  <a:pt x="10449419" y="11854250"/>
                </a:lnTo>
                <a:lnTo>
                  <a:pt x="10405854" y="11752932"/>
                </a:lnTo>
                <a:close/>
              </a:path>
              <a:path w="10627994" h="14286230">
                <a:moveTo>
                  <a:pt x="10272516" y="11550295"/>
                </a:moveTo>
                <a:lnTo>
                  <a:pt x="1394595" y="11550295"/>
                </a:lnTo>
                <a:lnTo>
                  <a:pt x="1437367" y="11651614"/>
                </a:lnTo>
                <a:lnTo>
                  <a:pt x="1480985" y="11752932"/>
                </a:lnTo>
                <a:lnTo>
                  <a:pt x="10361848" y="11752932"/>
                </a:lnTo>
                <a:lnTo>
                  <a:pt x="10317402" y="11651614"/>
                </a:lnTo>
                <a:lnTo>
                  <a:pt x="10272516" y="11550295"/>
                </a:lnTo>
                <a:close/>
              </a:path>
              <a:path w="10627994" h="14286230">
                <a:moveTo>
                  <a:pt x="9945982" y="11043703"/>
                </a:moveTo>
                <a:lnTo>
                  <a:pt x="1118836" y="11043703"/>
                </a:lnTo>
                <a:lnTo>
                  <a:pt x="1155700" y="11145022"/>
                </a:lnTo>
                <a:lnTo>
                  <a:pt x="1193407" y="11246340"/>
                </a:lnTo>
                <a:lnTo>
                  <a:pt x="1231957" y="11347658"/>
                </a:lnTo>
                <a:lnTo>
                  <a:pt x="1271350" y="11347658"/>
                </a:lnTo>
                <a:lnTo>
                  <a:pt x="1311587" y="11448977"/>
                </a:lnTo>
                <a:lnTo>
                  <a:pt x="1352669" y="11550295"/>
                </a:lnTo>
                <a:lnTo>
                  <a:pt x="10227190" y="11550295"/>
                </a:lnTo>
                <a:lnTo>
                  <a:pt x="10181423" y="11448977"/>
                </a:lnTo>
                <a:lnTo>
                  <a:pt x="10135216" y="11347658"/>
                </a:lnTo>
                <a:lnTo>
                  <a:pt x="10088568" y="11246340"/>
                </a:lnTo>
                <a:lnTo>
                  <a:pt x="10041480" y="11246340"/>
                </a:lnTo>
                <a:lnTo>
                  <a:pt x="9993951" y="11145022"/>
                </a:lnTo>
                <a:lnTo>
                  <a:pt x="9945982" y="11043703"/>
                </a:lnTo>
                <a:close/>
              </a:path>
              <a:path w="10627994" h="14286230">
                <a:moveTo>
                  <a:pt x="5853510" y="10638430"/>
                </a:moveTo>
                <a:lnTo>
                  <a:pt x="947131" y="10638430"/>
                </a:lnTo>
                <a:lnTo>
                  <a:pt x="979791" y="10739748"/>
                </a:lnTo>
                <a:lnTo>
                  <a:pt x="1013291" y="10841066"/>
                </a:lnTo>
                <a:lnTo>
                  <a:pt x="1047632" y="10942385"/>
                </a:lnTo>
                <a:lnTo>
                  <a:pt x="1082813" y="11043703"/>
                </a:lnTo>
                <a:lnTo>
                  <a:pt x="7060033" y="11043703"/>
                </a:lnTo>
                <a:lnTo>
                  <a:pt x="6959377" y="10942385"/>
                </a:lnTo>
                <a:lnTo>
                  <a:pt x="6612436" y="10942385"/>
                </a:lnTo>
                <a:lnTo>
                  <a:pt x="6448259" y="10841066"/>
                </a:lnTo>
                <a:lnTo>
                  <a:pt x="6290277" y="10841066"/>
                </a:lnTo>
                <a:lnTo>
                  <a:pt x="6138492" y="10739748"/>
                </a:lnTo>
                <a:lnTo>
                  <a:pt x="5992903" y="10739748"/>
                </a:lnTo>
                <a:lnTo>
                  <a:pt x="5853510" y="10638430"/>
                </a:lnTo>
                <a:close/>
              </a:path>
              <a:path w="10627994" h="14286230">
                <a:moveTo>
                  <a:pt x="9749695" y="10739748"/>
                </a:moveTo>
                <a:lnTo>
                  <a:pt x="9571304" y="10841066"/>
                </a:lnTo>
                <a:lnTo>
                  <a:pt x="9397006" y="10841066"/>
                </a:lnTo>
                <a:lnTo>
                  <a:pt x="9226802" y="10942385"/>
                </a:lnTo>
                <a:lnTo>
                  <a:pt x="8740749" y="10942385"/>
                </a:lnTo>
                <a:lnTo>
                  <a:pt x="8586916" y="11043703"/>
                </a:lnTo>
                <a:lnTo>
                  <a:pt x="9897571" y="11043703"/>
                </a:lnTo>
                <a:lnTo>
                  <a:pt x="9848720" y="10942385"/>
                </a:lnTo>
                <a:lnTo>
                  <a:pt x="9799428" y="10841066"/>
                </a:lnTo>
                <a:lnTo>
                  <a:pt x="9749695" y="10739748"/>
                </a:lnTo>
                <a:close/>
              </a:path>
              <a:path w="10627994" h="14286230">
                <a:moveTo>
                  <a:pt x="10627532" y="3343506"/>
                </a:moveTo>
                <a:lnTo>
                  <a:pt x="8774698" y="3343506"/>
                </a:lnTo>
                <a:lnTo>
                  <a:pt x="8809271" y="3444825"/>
                </a:lnTo>
                <a:lnTo>
                  <a:pt x="8838834" y="3444825"/>
                </a:lnTo>
                <a:lnTo>
                  <a:pt x="8869579" y="3546143"/>
                </a:lnTo>
                <a:lnTo>
                  <a:pt x="8899441" y="3647461"/>
                </a:lnTo>
                <a:lnTo>
                  <a:pt x="8928422" y="3748780"/>
                </a:lnTo>
                <a:lnTo>
                  <a:pt x="8956520" y="3850098"/>
                </a:lnTo>
                <a:lnTo>
                  <a:pt x="8983735" y="3850098"/>
                </a:lnTo>
                <a:lnTo>
                  <a:pt x="9010069" y="4052735"/>
                </a:lnTo>
                <a:lnTo>
                  <a:pt x="9035520" y="4154053"/>
                </a:lnTo>
                <a:lnTo>
                  <a:pt x="9060089" y="4255372"/>
                </a:lnTo>
                <a:lnTo>
                  <a:pt x="9083776" y="4356690"/>
                </a:lnTo>
                <a:lnTo>
                  <a:pt x="9106581" y="4458008"/>
                </a:lnTo>
                <a:lnTo>
                  <a:pt x="9128503" y="4559327"/>
                </a:lnTo>
                <a:lnTo>
                  <a:pt x="9149543" y="4761963"/>
                </a:lnTo>
                <a:lnTo>
                  <a:pt x="9169701" y="4863282"/>
                </a:lnTo>
                <a:lnTo>
                  <a:pt x="9188977" y="5065919"/>
                </a:lnTo>
                <a:lnTo>
                  <a:pt x="9207370" y="5167237"/>
                </a:lnTo>
                <a:lnTo>
                  <a:pt x="9224882" y="5369874"/>
                </a:lnTo>
                <a:lnTo>
                  <a:pt x="9241511" y="5572511"/>
                </a:lnTo>
                <a:lnTo>
                  <a:pt x="9257257" y="5673829"/>
                </a:lnTo>
                <a:lnTo>
                  <a:pt x="9265367" y="5775147"/>
                </a:lnTo>
                <a:lnTo>
                  <a:pt x="9270196" y="5876466"/>
                </a:lnTo>
                <a:lnTo>
                  <a:pt x="9271745" y="5977784"/>
                </a:lnTo>
                <a:lnTo>
                  <a:pt x="9270015" y="6079102"/>
                </a:lnTo>
                <a:lnTo>
                  <a:pt x="9265005" y="6180421"/>
                </a:lnTo>
                <a:lnTo>
                  <a:pt x="9256716" y="6281739"/>
                </a:lnTo>
                <a:lnTo>
                  <a:pt x="9245149" y="6484376"/>
                </a:lnTo>
                <a:lnTo>
                  <a:pt x="9230303" y="6585694"/>
                </a:lnTo>
                <a:lnTo>
                  <a:pt x="9212179" y="6687013"/>
                </a:lnTo>
                <a:lnTo>
                  <a:pt x="9190777" y="6788331"/>
                </a:lnTo>
                <a:lnTo>
                  <a:pt x="9166098" y="6889650"/>
                </a:lnTo>
                <a:lnTo>
                  <a:pt x="9138142" y="7092286"/>
                </a:lnTo>
                <a:lnTo>
                  <a:pt x="9106908" y="7193605"/>
                </a:lnTo>
                <a:lnTo>
                  <a:pt x="9072398" y="7294923"/>
                </a:lnTo>
                <a:lnTo>
                  <a:pt x="9034611" y="7497560"/>
                </a:lnTo>
                <a:lnTo>
                  <a:pt x="8993549" y="7598878"/>
                </a:lnTo>
                <a:lnTo>
                  <a:pt x="8949210" y="7801515"/>
                </a:lnTo>
                <a:lnTo>
                  <a:pt x="8901596" y="7902833"/>
                </a:lnTo>
                <a:lnTo>
                  <a:pt x="8850707" y="8105470"/>
                </a:lnTo>
                <a:lnTo>
                  <a:pt x="8796543" y="8206788"/>
                </a:lnTo>
                <a:lnTo>
                  <a:pt x="8899956" y="8409425"/>
                </a:lnTo>
                <a:lnTo>
                  <a:pt x="9002030" y="8510744"/>
                </a:lnTo>
                <a:lnTo>
                  <a:pt x="9102765" y="8612062"/>
                </a:lnTo>
                <a:lnTo>
                  <a:pt x="9202161" y="8814699"/>
                </a:lnTo>
                <a:lnTo>
                  <a:pt x="9300220" y="8916017"/>
                </a:lnTo>
                <a:lnTo>
                  <a:pt x="9396941" y="9017336"/>
                </a:lnTo>
                <a:lnTo>
                  <a:pt x="9492325" y="9118654"/>
                </a:lnTo>
                <a:lnTo>
                  <a:pt x="9586373" y="9321291"/>
                </a:lnTo>
                <a:lnTo>
                  <a:pt x="9679084" y="9422609"/>
                </a:lnTo>
                <a:lnTo>
                  <a:pt x="9770460" y="9523927"/>
                </a:lnTo>
                <a:lnTo>
                  <a:pt x="9860502" y="9625246"/>
                </a:lnTo>
                <a:lnTo>
                  <a:pt x="9949208" y="9827883"/>
                </a:lnTo>
                <a:lnTo>
                  <a:pt x="10036581" y="9929201"/>
                </a:lnTo>
                <a:lnTo>
                  <a:pt x="10122620" y="10030519"/>
                </a:lnTo>
                <a:lnTo>
                  <a:pt x="10207327" y="10131838"/>
                </a:lnTo>
                <a:lnTo>
                  <a:pt x="10290700" y="10334475"/>
                </a:lnTo>
                <a:lnTo>
                  <a:pt x="10372742" y="10435793"/>
                </a:lnTo>
                <a:lnTo>
                  <a:pt x="10453453" y="10537111"/>
                </a:lnTo>
                <a:lnTo>
                  <a:pt x="10532832" y="10638430"/>
                </a:lnTo>
                <a:lnTo>
                  <a:pt x="10610881" y="10739748"/>
                </a:lnTo>
                <a:lnTo>
                  <a:pt x="10627532" y="10739748"/>
                </a:lnTo>
                <a:lnTo>
                  <a:pt x="10627532" y="3343506"/>
                </a:lnTo>
                <a:close/>
              </a:path>
              <a:path w="10627994" h="14286230">
                <a:moveTo>
                  <a:pt x="915310" y="10537111"/>
                </a:moveTo>
                <a:lnTo>
                  <a:pt x="936122" y="10638430"/>
                </a:lnTo>
                <a:lnTo>
                  <a:pt x="947131" y="10638430"/>
                </a:lnTo>
                <a:lnTo>
                  <a:pt x="915310" y="10537111"/>
                </a:lnTo>
                <a:close/>
              </a:path>
              <a:path w="10627994" h="14286230">
                <a:moveTo>
                  <a:pt x="5593312" y="10537111"/>
                </a:moveTo>
                <a:lnTo>
                  <a:pt x="1506570" y="10537111"/>
                </a:lnTo>
                <a:lnTo>
                  <a:pt x="1480999" y="10638430"/>
                </a:lnTo>
                <a:lnTo>
                  <a:pt x="5720313" y="10638430"/>
                </a:lnTo>
                <a:lnTo>
                  <a:pt x="5593312" y="10537111"/>
                </a:lnTo>
                <a:close/>
              </a:path>
              <a:path w="10627994" h="14286230">
                <a:moveTo>
                  <a:pt x="8322963" y="10537111"/>
                </a:moveTo>
                <a:lnTo>
                  <a:pt x="6283262" y="10537111"/>
                </a:lnTo>
                <a:lnTo>
                  <a:pt x="6436137" y="10638430"/>
                </a:lnTo>
                <a:lnTo>
                  <a:pt x="8231837" y="10638430"/>
                </a:lnTo>
                <a:lnTo>
                  <a:pt x="8322963" y="10537111"/>
                </a:lnTo>
                <a:close/>
              </a:path>
              <a:path w="10627994" h="14286230">
                <a:moveTo>
                  <a:pt x="5249488" y="10435793"/>
                </a:moveTo>
                <a:lnTo>
                  <a:pt x="1685249" y="10435793"/>
                </a:lnTo>
                <a:lnTo>
                  <a:pt x="1673680" y="10537111"/>
                </a:lnTo>
                <a:lnTo>
                  <a:pt x="5357900" y="10537111"/>
                </a:lnTo>
                <a:lnTo>
                  <a:pt x="5249488" y="10435793"/>
                </a:lnTo>
                <a:close/>
              </a:path>
              <a:path w="10627994" h="14286230">
                <a:moveTo>
                  <a:pt x="8828874" y="10435793"/>
                </a:moveTo>
                <a:lnTo>
                  <a:pt x="5691834" y="10435793"/>
                </a:lnTo>
                <a:lnTo>
                  <a:pt x="5836681" y="10537111"/>
                </a:lnTo>
                <a:lnTo>
                  <a:pt x="8720986" y="10537111"/>
                </a:lnTo>
                <a:lnTo>
                  <a:pt x="8828874" y="10435793"/>
                </a:lnTo>
                <a:close/>
              </a:path>
              <a:path w="10627994" h="14286230">
                <a:moveTo>
                  <a:pt x="5051255" y="10334475"/>
                </a:moveTo>
                <a:lnTo>
                  <a:pt x="1727083" y="10334475"/>
                </a:lnTo>
                <a:lnTo>
                  <a:pt x="1725299" y="10435793"/>
                </a:lnTo>
                <a:lnTo>
                  <a:pt x="5147273" y="10435793"/>
                </a:lnTo>
                <a:lnTo>
                  <a:pt x="5051255" y="10334475"/>
                </a:lnTo>
                <a:close/>
              </a:path>
              <a:path w="10627994" h="14286230">
                <a:moveTo>
                  <a:pt x="9172657" y="10334475"/>
                </a:moveTo>
                <a:lnTo>
                  <a:pt x="5408160" y="10334475"/>
                </a:lnTo>
                <a:lnTo>
                  <a:pt x="5548994" y="10435793"/>
                </a:lnTo>
                <a:lnTo>
                  <a:pt x="9054709" y="10435793"/>
                </a:lnTo>
                <a:lnTo>
                  <a:pt x="9172657" y="10334475"/>
                </a:lnTo>
                <a:close/>
              </a:path>
              <a:path w="10627994" h="14286230">
                <a:moveTo>
                  <a:pt x="4729147" y="10131838"/>
                </a:moveTo>
                <a:lnTo>
                  <a:pt x="1535948" y="10131838"/>
                </a:lnTo>
                <a:lnTo>
                  <a:pt x="1598115" y="10233156"/>
                </a:lnTo>
                <a:lnTo>
                  <a:pt x="1661827" y="10334475"/>
                </a:lnTo>
                <a:lnTo>
                  <a:pt x="4961433" y="10334475"/>
                </a:lnTo>
                <a:lnTo>
                  <a:pt x="4877807" y="10233156"/>
                </a:lnTo>
                <a:lnTo>
                  <a:pt x="4800379" y="10233156"/>
                </a:lnTo>
                <a:lnTo>
                  <a:pt x="4729147" y="10131838"/>
                </a:lnTo>
                <a:close/>
              </a:path>
              <a:path w="10627994" h="14286230">
                <a:moveTo>
                  <a:pt x="9318034" y="10131838"/>
                </a:moveTo>
                <a:lnTo>
                  <a:pt x="4864883" y="10131838"/>
                </a:lnTo>
                <a:lnTo>
                  <a:pt x="4997694" y="10233156"/>
                </a:lnTo>
                <a:lnTo>
                  <a:pt x="5132511" y="10334475"/>
                </a:lnTo>
                <a:lnTo>
                  <a:pt x="9418617" y="10334475"/>
                </a:lnTo>
                <a:lnTo>
                  <a:pt x="9368543" y="10233156"/>
                </a:lnTo>
                <a:lnTo>
                  <a:pt x="9318034" y="10131838"/>
                </a:lnTo>
                <a:close/>
              </a:path>
              <a:path w="10627994" h="14286230">
                <a:moveTo>
                  <a:pt x="4605275" y="10030519"/>
                </a:moveTo>
                <a:lnTo>
                  <a:pt x="1416241" y="10030519"/>
                </a:lnTo>
                <a:lnTo>
                  <a:pt x="1475323" y="10131838"/>
                </a:lnTo>
                <a:lnTo>
                  <a:pt x="4664112" y="10131838"/>
                </a:lnTo>
                <a:lnTo>
                  <a:pt x="4605275" y="10030519"/>
                </a:lnTo>
                <a:close/>
              </a:path>
              <a:path w="10627994" h="14286230">
                <a:moveTo>
                  <a:pt x="9111638" y="9827883"/>
                </a:moveTo>
                <a:lnTo>
                  <a:pt x="1248245" y="9827883"/>
                </a:lnTo>
                <a:lnTo>
                  <a:pt x="1302702" y="9929201"/>
                </a:lnTo>
                <a:lnTo>
                  <a:pt x="1358701" y="10030519"/>
                </a:lnTo>
                <a:lnTo>
                  <a:pt x="4605275" y="10030519"/>
                </a:lnTo>
                <a:lnTo>
                  <a:pt x="4734076" y="10131838"/>
                </a:lnTo>
                <a:lnTo>
                  <a:pt x="9267089" y="10131838"/>
                </a:lnTo>
                <a:lnTo>
                  <a:pt x="9215708" y="10030519"/>
                </a:lnTo>
                <a:lnTo>
                  <a:pt x="9163891" y="9929201"/>
                </a:lnTo>
                <a:lnTo>
                  <a:pt x="9111638" y="9827883"/>
                </a:lnTo>
                <a:close/>
              </a:path>
              <a:path w="10627994" h="14286230">
                <a:moveTo>
                  <a:pt x="8898254" y="9523927"/>
                </a:moveTo>
                <a:lnTo>
                  <a:pt x="999051" y="9523927"/>
                </a:lnTo>
                <a:lnTo>
                  <a:pt x="1045812" y="9625246"/>
                </a:lnTo>
                <a:lnTo>
                  <a:pt x="1094112" y="9726564"/>
                </a:lnTo>
                <a:lnTo>
                  <a:pt x="1143950" y="9726564"/>
                </a:lnTo>
                <a:lnTo>
                  <a:pt x="1195327" y="9827883"/>
                </a:lnTo>
                <a:lnTo>
                  <a:pt x="9058948" y="9827883"/>
                </a:lnTo>
                <a:lnTo>
                  <a:pt x="9005820" y="9726564"/>
                </a:lnTo>
                <a:lnTo>
                  <a:pt x="8952256" y="9625246"/>
                </a:lnTo>
                <a:lnTo>
                  <a:pt x="8898254" y="9523927"/>
                </a:lnTo>
                <a:close/>
              </a:path>
              <a:path w="10627994" h="14286230">
                <a:moveTo>
                  <a:pt x="8733619" y="9321291"/>
                </a:moveTo>
                <a:lnTo>
                  <a:pt x="827374" y="9321291"/>
                </a:lnTo>
                <a:lnTo>
                  <a:pt x="867989" y="9422609"/>
                </a:lnTo>
                <a:lnTo>
                  <a:pt x="910140" y="9422609"/>
                </a:lnTo>
                <a:lnTo>
                  <a:pt x="953827" y="9523927"/>
                </a:lnTo>
                <a:lnTo>
                  <a:pt x="8843814" y="9523927"/>
                </a:lnTo>
                <a:lnTo>
                  <a:pt x="8788935" y="9422609"/>
                </a:lnTo>
                <a:lnTo>
                  <a:pt x="8733619" y="9321291"/>
                </a:lnTo>
                <a:close/>
              </a:path>
              <a:path w="10627994" h="14286230">
                <a:moveTo>
                  <a:pt x="8507963" y="9017336"/>
                </a:moveTo>
                <a:lnTo>
                  <a:pt x="646872" y="9017336"/>
                </a:lnTo>
                <a:lnTo>
                  <a:pt x="714740" y="9219972"/>
                </a:lnTo>
                <a:lnTo>
                  <a:pt x="750750" y="9219972"/>
                </a:lnTo>
                <a:lnTo>
                  <a:pt x="788295" y="9321291"/>
                </a:lnTo>
                <a:lnTo>
                  <a:pt x="8677864" y="9321291"/>
                </a:lnTo>
                <a:lnTo>
                  <a:pt x="8621670" y="9219972"/>
                </a:lnTo>
                <a:lnTo>
                  <a:pt x="8565036" y="9118654"/>
                </a:lnTo>
                <a:lnTo>
                  <a:pt x="8507963" y="9017336"/>
                </a:lnTo>
                <a:close/>
              </a:path>
              <a:path w="10627994" h="14286230">
                <a:moveTo>
                  <a:pt x="8212900" y="8612062"/>
                </a:moveTo>
                <a:lnTo>
                  <a:pt x="441470" y="8612062"/>
                </a:lnTo>
                <a:lnTo>
                  <a:pt x="544508" y="8916017"/>
                </a:lnTo>
                <a:lnTo>
                  <a:pt x="578704" y="8916017"/>
                </a:lnTo>
                <a:lnTo>
                  <a:pt x="612825" y="9017336"/>
                </a:lnTo>
                <a:lnTo>
                  <a:pt x="8450451" y="9017336"/>
                </a:lnTo>
                <a:lnTo>
                  <a:pt x="8392498" y="8916017"/>
                </a:lnTo>
                <a:lnTo>
                  <a:pt x="8334105" y="8814699"/>
                </a:lnTo>
                <a:lnTo>
                  <a:pt x="8304275" y="8814699"/>
                </a:lnTo>
                <a:lnTo>
                  <a:pt x="8274131" y="8713380"/>
                </a:lnTo>
                <a:lnTo>
                  <a:pt x="8243673" y="8713380"/>
                </a:lnTo>
                <a:lnTo>
                  <a:pt x="8212900" y="8612062"/>
                </a:lnTo>
                <a:close/>
              </a:path>
              <a:path w="10627994" h="14286230">
                <a:moveTo>
                  <a:pt x="84043" y="7497560"/>
                </a:moveTo>
                <a:lnTo>
                  <a:pt x="22573" y="7497560"/>
                </a:lnTo>
                <a:lnTo>
                  <a:pt x="93139" y="7700197"/>
                </a:lnTo>
                <a:lnTo>
                  <a:pt x="198425" y="8004152"/>
                </a:lnTo>
                <a:lnTo>
                  <a:pt x="303036" y="8308107"/>
                </a:lnTo>
                <a:lnTo>
                  <a:pt x="406974" y="8612062"/>
                </a:lnTo>
                <a:lnTo>
                  <a:pt x="8150409" y="8612062"/>
                </a:lnTo>
                <a:lnTo>
                  <a:pt x="8118689" y="8510744"/>
                </a:lnTo>
                <a:lnTo>
                  <a:pt x="8086652" y="8510744"/>
                </a:lnTo>
                <a:lnTo>
                  <a:pt x="8054298" y="8409425"/>
                </a:lnTo>
                <a:lnTo>
                  <a:pt x="8021625" y="8409425"/>
                </a:lnTo>
                <a:lnTo>
                  <a:pt x="7988635" y="8308107"/>
                </a:lnTo>
                <a:lnTo>
                  <a:pt x="7955325" y="8308107"/>
                </a:lnTo>
                <a:lnTo>
                  <a:pt x="7921696" y="8206788"/>
                </a:lnTo>
                <a:lnTo>
                  <a:pt x="7853477" y="8206788"/>
                </a:lnTo>
                <a:lnTo>
                  <a:pt x="7818885" y="8105470"/>
                </a:lnTo>
                <a:lnTo>
                  <a:pt x="7783973" y="8105470"/>
                </a:lnTo>
                <a:lnTo>
                  <a:pt x="7748738" y="8004152"/>
                </a:lnTo>
                <a:lnTo>
                  <a:pt x="6710669" y="8004152"/>
                </a:lnTo>
                <a:lnTo>
                  <a:pt x="6605042" y="7902833"/>
                </a:lnTo>
                <a:lnTo>
                  <a:pt x="6042277" y="7902833"/>
                </a:lnTo>
                <a:lnTo>
                  <a:pt x="5960321" y="7801515"/>
                </a:lnTo>
                <a:lnTo>
                  <a:pt x="5734759" y="7801515"/>
                </a:lnTo>
                <a:lnTo>
                  <a:pt x="5666341" y="7700197"/>
                </a:lnTo>
                <a:lnTo>
                  <a:pt x="597097" y="7700197"/>
                </a:lnTo>
                <a:lnTo>
                  <a:pt x="554106" y="7598878"/>
                </a:lnTo>
                <a:lnTo>
                  <a:pt x="143665" y="7598878"/>
                </a:lnTo>
                <a:lnTo>
                  <a:pt x="84043" y="7497560"/>
                </a:lnTo>
                <a:close/>
              </a:path>
              <a:path w="10627994" h="14286230">
                <a:moveTo>
                  <a:pt x="7677299" y="7902833"/>
                </a:moveTo>
                <a:lnTo>
                  <a:pt x="7415380" y="7902833"/>
                </a:lnTo>
                <a:lnTo>
                  <a:pt x="7289485" y="8004152"/>
                </a:lnTo>
                <a:lnTo>
                  <a:pt x="7713180" y="8004152"/>
                </a:lnTo>
                <a:lnTo>
                  <a:pt x="7677299" y="7902833"/>
                </a:lnTo>
                <a:close/>
              </a:path>
              <a:path w="10627994" h="14286230">
                <a:moveTo>
                  <a:pt x="10479198" y="1215820"/>
                </a:moveTo>
                <a:lnTo>
                  <a:pt x="10480635" y="1317138"/>
                </a:lnTo>
                <a:lnTo>
                  <a:pt x="10483150" y="1317138"/>
                </a:lnTo>
                <a:lnTo>
                  <a:pt x="10484229" y="1418457"/>
                </a:lnTo>
                <a:lnTo>
                  <a:pt x="10485188" y="1418457"/>
                </a:lnTo>
                <a:lnTo>
                  <a:pt x="10486027" y="1519775"/>
                </a:lnTo>
                <a:lnTo>
                  <a:pt x="10487346" y="1519775"/>
                </a:lnTo>
                <a:lnTo>
                  <a:pt x="10487826" y="1621094"/>
                </a:lnTo>
                <a:lnTo>
                  <a:pt x="10488428" y="1621094"/>
                </a:lnTo>
                <a:lnTo>
                  <a:pt x="10488552" y="1722412"/>
                </a:lnTo>
                <a:lnTo>
                  <a:pt x="10488197" y="1823730"/>
                </a:lnTo>
                <a:lnTo>
                  <a:pt x="10487840" y="1823730"/>
                </a:lnTo>
                <a:lnTo>
                  <a:pt x="10487363" y="1925049"/>
                </a:lnTo>
                <a:lnTo>
                  <a:pt x="10485216" y="1925049"/>
                </a:lnTo>
                <a:lnTo>
                  <a:pt x="10484237" y="2026367"/>
                </a:lnTo>
                <a:lnTo>
                  <a:pt x="10481737" y="2026367"/>
                </a:lnTo>
                <a:lnTo>
                  <a:pt x="10480217" y="2127686"/>
                </a:lnTo>
                <a:lnTo>
                  <a:pt x="10478517" y="2127686"/>
                </a:lnTo>
                <a:lnTo>
                  <a:pt x="10476639" y="2229004"/>
                </a:lnTo>
                <a:lnTo>
                  <a:pt x="10472344" y="2229004"/>
                </a:lnTo>
                <a:lnTo>
                  <a:pt x="10469928" y="2330322"/>
                </a:lnTo>
                <a:lnTo>
                  <a:pt x="10467335" y="2330322"/>
                </a:lnTo>
                <a:lnTo>
                  <a:pt x="10464563" y="2431641"/>
                </a:lnTo>
                <a:lnTo>
                  <a:pt x="10461613" y="2431641"/>
                </a:lnTo>
                <a:lnTo>
                  <a:pt x="10458486" y="2532959"/>
                </a:lnTo>
                <a:lnTo>
                  <a:pt x="10451701" y="2532959"/>
                </a:lnTo>
                <a:lnTo>
                  <a:pt x="10448043" y="2634277"/>
                </a:lnTo>
                <a:lnTo>
                  <a:pt x="10444208" y="2634277"/>
                </a:lnTo>
                <a:lnTo>
                  <a:pt x="10440198" y="2735596"/>
                </a:lnTo>
                <a:lnTo>
                  <a:pt x="10436011" y="2735596"/>
                </a:lnTo>
                <a:lnTo>
                  <a:pt x="10431649" y="2836914"/>
                </a:lnTo>
                <a:lnTo>
                  <a:pt x="491253" y="2836914"/>
                </a:lnTo>
                <a:lnTo>
                  <a:pt x="512853" y="2938233"/>
                </a:lnTo>
                <a:lnTo>
                  <a:pt x="534908" y="3039551"/>
                </a:lnTo>
                <a:lnTo>
                  <a:pt x="3506882" y="3039551"/>
                </a:lnTo>
                <a:lnTo>
                  <a:pt x="3714579" y="3242188"/>
                </a:lnTo>
                <a:lnTo>
                  <a:pt x="3797609" y="3364562"/>
                </a:lnTo>
                <a:lnTo>
                  <a:pt x="4550521" y="3951416"/>
                </a:lnTo>
                <a:lnTo>
                  <a:pt x="4807072" y="4255372"/>
                </a:lnTo>
                <a:lnTo>
                  <a:pt x="5566263" y="4863282"/>
                </a:lnTo>
                <a:lnTo>
                  <a:pt x="5815840" y="5167237"/>
                </a:lnTo>
                <a:lnTo>
                  <a:pt x="6309765" y="5572511"/>
                </a:lnTo>
                <a:lnTo>
                  <a:pt x="6554112" y="5876466"/>
                </a:lnTo>
                <a:lnTo>
                  <a:pt x="6796715" y="6079102"/>
                </a:lnTo>
                <a:lnTo>
                  <a:pt x="7037576" y="6383058"/>
                </a:lnTo>
                <a:lnTo>
                  <a:pt x="7276693" y="6585694"/>
                </a:lnTo>
                <a:lnTo>
                  <a:pt x="7514067" y="6889650"/>
                </a:lnTo>
                <a:lnTo>
                  <a:pt x="7983586" y="7294923"/>
                </a:lnTo>
                <a:lnTo>
                  <a:pt x="8215731" y="7598878"/>
                </a:lnTo>
                <a:lnTo>
                  <a:pt x="8446133" y="7801515"/>
                </a:lnTo>
                <a:lnTo>
                  <a:pt x="8486814" y="7700197"/>
                </a:lnTo>
                <a:lnTo>
                  <a:pt x="8525757" y="7598878"/>
                </a:lnTo>
                <a:lnTo>
                  <a:pt x="8562963" y="7497560"/>
                </a:lnTo>
                <a:lnTo>
                  <a:pt x="8598431" y="7497560"/>
                </a:lnTo>
                <a:lnTo>
                  <a:pt x="8632162" y="7396241"/>
                </a:lnTo>
                <a:lnTo>
                  <a:pt x="8664158" y="7294923"/>
                </a:lnTo>
                <a:lnTo>
                  <a:pt x="8694417" y="7193605"/>
                </a:lnTo>
                <a:lnTo>
                  <a:pt x="8722942" y="7092286"/>
                </a:lnTo>
                <a:lnTo>
                  <a:pt x="8749731" y="6990968"/>
                </a:lnTo>
                <a:lnTo>
                  <a:pt x="8774787" y="6889650"/>
                </a:lnTo>
                <a:lnTo>
                  <a:pt x="8798109" y="6889650"/>
                </a:lnTo>
                <a:lnTo>
                  <a:pt x="8819698" y="6788331"/>
                </a:lnTo>
                <a:lnTo>
                  <a:pt x="8839554" y="6687013"/>
                </a:lnTo>
                <a:lnTo>
                  <a:pt x="8857679" y="6585694"/>
                </a:lnTo>
                <a:lnTo>
                  <a:pt x="8874071" y="6585694"/>
                </a:lnTo>
                <a:lnTo>
                  <a:pt x="8888733" y="6484376"/>
                </a:lnTo>
                <a:lnTo>
                  <a:pt x="8901664" y="6383058"/>
                </a:lnTo>
                <a:lnTo>
                  <a:pt x="8912866" y="6383058"/>
                </a:lnTo>
                <a:lnTo>
                  <a:pt x="8922337" y="6281739"/>
                </a:lnTo>
                <a:lnTo>
                  <a:pt x="8930080" y="6180421"/>
                </a:lnTo>
                <a:lnTo>
                  <a:pt x="8949114" y="6079102"/>
                </a:lnTo>
                <a:lnTo>
                  <a:pt x="8965326" y="5876466"/>
                </a:lnTo>
                <a:lnTo>
                  <a:pt x="8978717" y="5775147"/>
                </a:lnTo>
                <a:lnTo>
                  <a:pt x="8989287" y="5572511"/>
                </a:lnTo>
                <a:lnTo>
                  <a:pt x="8997035" y="5471192"/>
                </a:lnTo>
                <a:lnTo>
                  <a:pt x="9001963" y="5268555"/>
                </a:lnTo>
                <a:lnTo>
                  <a:pt x="9004069" y="5167237"/>
                </a:lnTo>
                <a:lnTo>
                  <a:pt x="9003353" y="4964600"/>
                </a:lnTo>
                <a:lnTo>
                  <a:pt x="8999817" y="4863282"/>
                </a:lnTo>
                <a:lnTo>
                  <a:pt x="8993459" y="4761963"/>
                </a:lnTo>
                <a:lnTo>
                  <a:pt x="8984279" y="4559327"/>
                </a:lnTo>
                <a:lnTo>
                  <a:pt x="8972278" y="4458008"/>
                </a:lnTo>
                <a:lnTo>
                  <a:pt x="8957456" y="4255372"/>
                </a:lnTo>
                <a:lnTo>
                  <a:pt x="8939812" y="4154053"/>
                </a:lnTo>
                <a:lnTo>
                  <a:pt x="8919347" y="4052735"/>
                </a:lnTo>
                <a:lnTo>
                  <a:pt x="8896061" y="3850098"/>
                </a:lnTo>
                <a:lnTo>
                  <a:pt x="8869952" y="3748780"/>
                </a:lnTo>
                <a:lnTo>
                  <a:pt x="8841023" y="3647461"/>
                </a:lnTo>
                <a:lnTo>
                  <a:pt x="8809271" y="3444825"/>
                </a:lnTo>
                <a:lnTo>
                  <a:pt x="8807207" y="3444825"/>
                </a:lnTo>
                <a:lnTo>
                  <a:pt x="8774698" y="3343506"/>
                </a:lnTo>
                <a:lnTo>
                  <a:pt x="10627532" y="3343506"/>
                </a:lnTo>
                <a:lnTo>
                  <a:pt x="10627532" y="1418457"/>
                </a:lnTo>
                <a:lnTo>
                  <a:pt x="10556016" y="1317138"/>
                </a:lnTo>
                <a:lnTo>
                  <a:pt x="10479198" y="1215820"/>
                </a:lnTo>
                <a:close/>
              </a:path>
              <a:path w="10627994" h="14286230">
                <a:moveTo>
                  <a:pt x="4834497" y="7294923"/>
                </a:moveTo>
                <a:lnTo>
                  <a:pt x="1353474" y="7294923"/>
                </a:lnTo>
                <a:lnTo>
                  <a:pt x="1400867" y="7396241"/>
                </a:lnTo>
                <a:lnTo>
                  <a:pt x="1449372" y="7497560"/>
                </a:lnTo>
                <a:lnTo>
                  <a:pt x="1498991" y="7598878"/>
                </a:lnTo>
                <a:lnTo>
                  <a:pt x="1549725" y="7700197"/>
                </a:lnTo>
                <a:lnTo>
                  <a:pt x="5546763" y="7700197"/>
                </a:lnTo>
                <a:lnTo>
                  <a:pt x="5431642" y="7598878"/>
                </a:lnTo>
                <a:lnTo>
                  <a:pt x="5320977" y="7598878"/>
                </a:lnTo>
                <a:lnTo>
                  <a:pt x="5214769" y="7497560"/>
                </a:lnTo>
                <a:lnTo>
                  <a:pt x="5113017" y="7497560"/>
                </a:lnTo>
                <a:lnTo>
                  <a:pt x="5015721" y="7396241"/>
                </a:lnTo>
                <a:lnTo>
                  <a:pt x="4922881" y="7396241"/>
                </a:lnTo>
                <a:lnTo>
                  <a:pt x="4834497" y="7294923"/>
                </a:lnTo>
                <a:close/>
              </a:path>
              <a:path w="10627994" h="14286230">
                <a:moveTo>
                  <a:pt x="7304290" y="7497560"/>
                </a:moveTo>
                <a:lnTo>
                  <a:pt x="5906040" y="7497560"/>
                </a:lnTo>
                <a:lnTo>
                  <a:pt x="6023953" y="7598878"/>
                </a:lnTo>
                <a:lnTo>
                  <a:pt x="7227622" y="7598878"/>
                </a:lnTo>
                <a:lnTo>
                  <a:pt x="7304290" y="7497560"/>
                </a:lnTo>
                <a:close/>
              </a:path>
              <a:path w="10627994" h="14286230">
                <a:moveTo>
                  <a:pt x="135408" y="4154053"/>
                </a:moveTo>
                <a:lnTo>
                  <a:pt x="12401" y="4154053"/>
                </a:lnTo>
                <a:lnTo>
                  <a:pt x="57605" y="4255372"/>
                </a:lnTo>
                <a:lnTo>
                  <a:pt x="101912" y="4356690"/>
                </a:lnTo>
                <a:lnTo>
                  <a:pt x="145323" y="4559327"/>
                </a:lnTo>
                <a:lnTo>
                  <a:pt x="187837" y="4660645"/>
                </a:lnTo>
                <a:lnTo>
                  <a:pt x="229454" y="4761963"/>
                </a:lnTo>
                <a:lnTo>
                  <a:pt x="270174" y="4863282"/>
                </a:lnTo>
                <a:lnTo>
                  <a:pt x="309998" y="5065919"/>
                </a:lnTo>
                <a:lnTo>
                  <a:pt x="348925" y="5167237"/>
                </a:lnTo>
                <a:lnTo>
                  <a:pt x="386955" y="5268555"/>
                </a:lnTo>
                <a:lnTo>
                  <a:pt x="424089" y="5369874"/>
                </a:lnTo>
                <a:lnTo>
                  <a:pt x="460326" y="5471192"/>
                </a:lnTo>
                <a:lnTo>
                  <a:pt x="495667" y="5572511"/>
                </a:lnTo>
                <a:lnTo>
                  <a:pt x="530111" y="5673829"/>
                </a:lnTo>
                <a:lnTo>
                  <a:pt x="563659" y="5775147"/>
                </a:lnTo>
                <a:lnTo>
                  <a:pt x="596310" y="5775147"/>
                </a:lnTo>
                <a:lnTo>
                  <a:pt x="628064" y="5876466"/>
                </a:lnTo>
                <a:lnTo>
                  <a:pt x="658922" y="5977784"/>
                </a:lnTo>
                <a:lnTo>
                  <a:pt x="688884" y="6079102"/>
                </a:lnTo>
                <a:lnTo>
                  <a:pt x="717949" y="6079102"/>
                </a:lnTo>
                <a:lnTo>
                  <a:pt x="746118" y="6180421"/>
                </a:lnTo>
                <a:lnTo>
                  <a:pt x="775778" y="6281739"/>
                </a:lnTo>
                <a:lnTo>
                  <a:pt x="806542" y="6281739"/>
                </a:lnTo>
                <a:lnTo>
                  <a:pt x="838411" y="6383058"/>
                </a:lnTo>
                <a:lnTo>
                  <a:pt x="871384" y="6484376"/>
                </a:lnTo>
                <a:lnTo>
                  <a:pt x="905464" y="6484376"/>
                </a:lnTo>
                <a:lnTo>
                  <a:pt x="940649" y="6585694"/>
                </a:lnTo>
                <a:lnTo>
                  <a:pt x="976941" y="6687013"/>
                </a:lnTo>
                <a:lnTo>
                  <a:pt x="4121337" y="6687013"/>
                </a:lnTo>
                <a:lnTo>
                  <a:pt x="4203727" y="6788331"/>
                </a:lnTo>
                <a:lnTo>
                  <a:pt x="4288086" y="6889650"/>
                </a:lnTo>
                <a:lnTo>
                  <a:pt x="4374414" y="6889650"/>
                </a:lnTo>
                <a:lnTo>
                  <a:pt x="4462712" y="6990968"/>
                </a:lnTo>
                <a:lnTo>
                  <a:pt x="4552980" y="6990968"/>
                </a:lnTo>
                <a:lnTo>
                  <a:pt x="4645220" y="7092286"/>
                </a:lnTo>
                <a:lnTo>
                  <a:pt x="4739431" y="7092286"/>
                </a:lnTo>
                <a:lnTo>
                  <a:pt x="4835615" y="7193605"/>
                </a:lnTo>
                <a:lnTo>
                  <a:pt x="4933771" y="7193605"/>
                </a:lnTo>
                <a:lnTo>
                  <a:pt x="5033901" y="7294923"/>
                </a:lnTo>
                <a:lnTo>
                  <a:pt x="5240082" y="7294923"/>
                </a:lnTo>
                <a:lnTo>
                  <a:pt x="5346134" y="7396241"/>
                </a:lnTo>
                <a:lnTo>
                  <a:pt x="5564167" y="7396241"/>
                </a:lnTo>
                <a:lnTo>
                  <a:pt x="5676147" y="7497560"/>
                </a:lnTo>
                <a:lnTo>
                  <a:pt x="7382695" y="7497560"/>
                </a:lnTo>
                <a:lnTo>
                  <a:pt x="7021433" y="7092286"/>
                </a:lnTo>
                <a:lnTo>
                  <a:pt x="6838611" y="6889650"/>
                </a:lnTo>
                <a:lnTo>
                  <a:pt x="6654328" y="6585694"/>
                </a:lnTo>
                <a:lnTo>
                  <a:pt x="6281378" y="6180421"/>
                </a:lnTo>
                <a:lnTo>
                  <a:pt x="6092711" y="5977784"/>
                </a:lnTo>
                <a:lnTo>
                  <a:pt x="5902582" y="5673829"/>
                </a:lnTo>
                <a:lnTo>
                  <a:pt x="5517935" y="5268555"/>
                </a:lnTo>
                <a:lnTo>
                  <a:pt x="5127437" y="4863282"/>
                </a:lnTo>
                <a:lnTo>
                  <a:pt x="4929993" y="4559327"/>
                </a:lnTo>
                <a:lnTo>
                  <a:pt x="4830539" y="4458008"/>
                </a:lnTo>
                <a:lnTo>
                  <a:pt x="726798" y="4458008"/>
                </a:lnTo>
                <a:lnTo>
                  <a:pt x="691809" y="4356690"/>
                </a:lnTo>
                <a:lnTo>
                  <a:pt x="404647" y="4356690"/>
                </a:lnTo>
                <a:lnTo>
                  <a:pt x="371685" y="4255372"/>
                </a:lnTo>
                <a:lnTo>
                  <a:pt x="162282" y="4255372"/>
                </a:lnTo>
                <a:lnTo>
                  <a:pt x="135408" y="4154053"/>
                </a:lnTo>
                <a:close/>
              </a:path>
              <a:path w="10627994" h="14286230">
                <a:moveTo>
                  <a:pt x="4397745" y="6990968"/>
                </a:moveTo>
                <a:lnTo>
                  <a:pt x="1175025" y="6990968"/>
                </a:lnTo>
                <a:lnTo>
                  <a:pt x="1217971" y="7092286"/>
                </a:lnTo>
                <a:lnTo>
                  <a:pt x="1262027" y="7193605"/>
                </a:lnTo>
                <a:lnTo>
                  <a:pt x="1307195" y="7294923"/>
                </a:lnTo>
                <a:lnTo>
                  <a:pt x="4750567" y="7294923"/>
                </a:lnTo>
                <a:lnTo>
                  <a:pt x="4671094" y="7193605"/>
                </a:lnTo>
                <a:lnTo>
                  <a:pt x="4596075" y="7193605"/>
                </a:lnTo>
                <a:lnTo>
                  <a:pt x="4525510" y="7092286"/>
                </a:lnTo>
                <a:lnTo>
                  <a:pt x="4459400" y="7092286"/>
                </a:lnTo>
                <a:lnTo>
                  <a:pt x="4397745" y="6990968"/>
                </a:lnTo>
                <a:close/>
              </a:path>
              <a:path w="10627994" h="14286230">
                <a:moveTo>
                  <a:pt x="4121337" y="6687013"/>
                </a:moveTo>
                <a:lnTo>
                  <a:pt x="1014341" y="6687013"/>
                </a:lnTo>
                <a:lnTo>
                  <a:pt x="1052849" y="6788331"/>
                </a:lnTo>
                <a:lnTo>
                  <a:pt x="1092465" y="6889650"/>
                </a:lnTo>
                <a:lnTo>
                  <a:pt x="1133190" y="6990968"/>
                </a:lnTo>
                <a:lnTo>
                  <a:pt x="4340543" y="6990968"/>
                </a:lnTo>
                <a:lnTo>
                  <a:pt x="4287795" y="6889650"/>
                </a:lnTo>
                <a:lnTo>
                  <a:pt x="4239501" y="6889650"/>
                </a:lnTo>
                <a:lnTo>
                  <a:pt x="4195660" y="6788331"/>
                </a:lnTo>
                <a:lnTo>
                  <a:pt x="4156272" y="6788331"/>
                </a:lnTo>
                <a:lnTo>
                  <a:pt x="4121337" y="6687013"/>
                </a:lnTo>
                <a:close/>
              </a:path>
              <a:path w="10627994" h="14286230">
                <a:moveTo>
                  <a:pt x="3506882" y="3039551"/>
                </a:moveTo>
                <a:lnTo>
                  <a:pt x="557993" y="3039551"/>
                </a:lnTo>
                <a:lnTo>
                  <a:pt x="582110" y="3140869"/>
                </a:lnTo>
                <a:lnTo>
                  <a:pt x="607257" y="3140869"/>
                </a:lnTo>
                <a:lnTo>
                  <a:pt x="633436" y="3242188"/>
                </a:lnTo>
                <a:lnTo>
                  <a:pt x="660647" y="3343506"/>
                </a:lnTo>
                <a:lnTo>
                  <a:pt x="688889" y="3444825"/>
                </a:lnTo>
                <a:lnTo>
                  <a:pt x="718164" y="3444825"/>
                </a:lnTo>
                <a:lnTo>
                  <a:pt x="748471" y="3546143"/>
                </a:lnTo>
                <a:lnTo>
                  <a:pt x="779812" y="3647461"/>
                </a:lnTo>
                <a:lnTo>
                  <a:pt x="812185" y="3647461"/>
                </a:lnTo>
                <a:lnTo>
                  <a:pt x="845592" y="3748780"/>
                </a:lnTo>
                <a:lnTo>
                  <a:pt x="880032" y="3850098"/>
                </a:lnTo>
                <a:lnTo>
                  <a:pt x="915507" y="3951416"/>
                </a:lnTo>
                <a:lnTo>
                  <a:pt x="952016" y="4052735"/>
                </a:lnTo>
                <a:lnTo>
                  <a:pt x="989559" y="4154053"/>
                </a:lnTo>
                <a:lnTo>
                  <a:pt x="1028138" y="4154053"/>
                </a:lnTo>
                <a:lnTo>
                  <a:pt x="1067751" y="4255372"/>
                </a:lnTo>
                <a:lnTo>
                  <a:pt x="1108400" y="4356690"/>
                </a:lnTo>
                <a:lnTo>
                  <a:pt x="1150085" y="4458008"/>
                </a:lnTo>
                <a:lnTo>
                  <a:pt x="4830539" y="4458008"/>
                </a:lnTo>
                <a:lnTo>
                  <a:pt x="4328877" y="3951416"/>
                </a:lnTo>
                <a:lnTo>
                  <a:pt x="3920810" y="3546143"/>
                </a:lnTo>
                <a:lnTo>
                  <a:pt x="3797609" y="3364562"/>
                </a:lnTo>
                <a:lnTo>
                  <a:pt x="3770407" y="3343506"/>
                </a:lnTo>
                <a:lnTo>
                  <a:pt x="3506882" y="3039551"/>
                </a:lnTo>
                <a:close/>
              </a:path>
              <a:path w="10627994" h="14286230">
                <a:moveTo>
                  <a:pt x="8774698" y="3343506"/>
                </a:moveTo>
                <a:lnTo>
                  <a:pt x="8807207" y="3444825"/>
                </a:lnTo>
                <a:lnTo>
                  <a:pt x="8809271" y="3444825"/>
                </a:lnTo>
                <a:lnTo>
                  <a:pt x="8774698" y="3343506"/>
                </a:lnTo>
                <a:close/>
              </a:path>
              <a:path w="10627994" h="14286230">
                <a:moveTo>
                  <a:pt x="3506882" y="3039551"/>
                </a:moveTo>
                <a:lnTo>
                  <a:pt x="3770407" y="3343506"/>
                </a:lnTo>
                <a:lnTo>
                  <a:pt x="3797609" y="3364562"/>
                </a:lnTo>
                <a:lnTo>
                  <a:pt x="3714579" y="3242188"/>
                </a:lnTo>
                <a:lnTo>
                  <a:pt x="3506882" y="3039551"/>
                </a:lnTo>
                <a:close/>
              </a:path>
              <a:path w="10627994" h="14286230">
                <a:moveTo>
                  <a:pt x="6630789" y="810547"/>
                </a:moveTo>
                <a:lnTo>
                  <a:pt x="845108" y="810547"/>
                </a:lnTo>
                <a:lnTo>
                  <a:pt x="870346" y="911865"/>
                </a:lnTo>
                <a:lnTo>
                  <a:pt x="897004" y="1013183"/>
                </a:lnTo>
                <a:lnTo>
                  <a:pt x="925080" y="1114502"/>
                </a:lnTo>
                <a:lnTo>
                  <a:pt x="954575" y="1215820"/>
                </a:lnTo>
                <a:lnTo>
                  <a:pt x="985489" y="1215820"/>
                </a:lnTo>
                <a:lnTo>
                  <a:pt x="1017823" y="1317138"/>
                </a:lnTo>
                <a:lnTo>
                  <a:pt x="1051575" y="1418457"/>
                </a:lnTo>
                <a:lnTo>
                  <a:pt x="1086746" y="1519775"/>
                </a:lnTo>
                <a:lnTo>
                  <a:pt x="1123337" y="1621094"/>
                </a:lnTo>
                <a:lnTo>
                  <a:pt x="87751" y="1621094"/>
                </a:lnTo>
                <a:lnTo>
                  <a:pt x="116154" y="1722412"/>
                </a:lnTo>
                <a:lnTo>
                  <a:pt x="144134" y="1823730"/>
                </a:lnTo>
                <a:lnTo>
                  <a:pt x="171691" y="1925049"/>
                </a:lnTo>
                <a:lnTo>
                  <a:pt x="198823" y="2026367"/>
                </a:lnTo>
                <a:lnTo>
                  <a:pt x="225531" y="2127686"/>
                </a:lnTo>
                <a:lnTo>
                  <a:pt x="251814" y="2229004"/>
                </a:lnTo>
                <a:lnTo>
                  <a:pt x="277673" y="2229004"/>
                </a:lnTo>
                <a:lnTo>
                  <a:pt x="303106" y="2330322"/>
                </a:lnTo>
                <a:lnTo>
                  <a:pt x="328115" y="2431641"/>
                </a:lnTo>
                <a:lnTo>
                  <a:pt x="352698" y="2532959"/>
                </a:lnTo>
                <a:lnTo>
                  <a:pt x="376856" y="2532959"/>
                </a:lnTo>
                <a:lnTo>
                  <a:pt x="400588" y="2634277"/>
                </a:lnTo>
                <a:lnTo>
                  <a:pt x="423894" y="2735596"/>
                </a:lnTo>
                <a:lnTo>
                  <a:pt x="446773" y="2735596"/>
                </a:lnTo>
                <a:lnTo>
                  <a:pt x="469226" y="2836914"/>
                </a:lnTo>
                <a:lnTo>
                  <a:pt x="10431649" y="2836914"/>
                </a:lnTo>
                <a:lnTo>
                  <a:pt x="10346736" y="2735596"/>
                </a:lnTo>
                <a:lnTo>
                  <a:pt x="10262648" y="2634277"/>
                </a:lnTo>
                <a:lnTo>
                  <a:pt x="10179386" y="2532959"/>
                </a:lnTo>
                <a:lnTo>
                  <a:pt x="10096949" y="2431641"/>
                </a:lnTo>
                <a:lnTo>
                  <a:pt x="10015338" y="2330322"/>
                </a:lnTo>
                <a:lnTo>
                  <a:pt x="9934554" y="2229004"/>
                </a:lnTo>
                <a:lnTo>
                  <a:pt x="9854597" y="2127686"/>
                </a:lnTo>
                <a:lnTo>
                  <a:pt x="9775469" y="2026367"/>
                </a:lnTo>
                <a:lnTo>
                  <a:pt x="9697168" y="1925049"/>
                </a:lnTo>
                <a:lnTo>
                  <a:pt x="9619696" y="1823730"/>
                </a:lnTo>
                <a:lnTo>
                  <a:pt x="9543054" y="1722412"/>
                </a:lnTo>
                <a:lnTo>
                  <a:pt x="9467241" y="1722412"/>
                </a:lnTo>
                <a:lnTo>
                  <a:pt x="9392259" y="1621094"/>
                </a:lnTo>
                <a:lnTo>
                  <a:pt x="9318108" y="1519775"/>
                </a:lnTo>
                <a:lnTo>
                  <a:pt x="9244788" y="1418457"/>
                </a:lnTo>
                <a:lnTo>
                  <a:pt x="9172300" y="1418457"/>
                </a:lnTo>
                <a:lnTo>
                  <a:pt x="9100644" y="1317138"/>
                </a:lnTo>
                <a:lnTo>
                  <a:pt x="9029822" y="1317138"/>
                </a:lnTo>
                <a:lnTo>
                  <a:pt x="8959833" y="1215820"/>
                </a:lnTo>
                <a:lnTo>
                  <a:pt x="8890677" y="1114502"/>
                </a:lnTo>
                <a:lnTo>
                  <a:pt x="8820286" y="1114502"/>
                </a:lnTo>
                <a:lnTo>
                  <a:pt x="8746681" y="1013183"/>
                </a:lnTo>
                <a:lnTo>
                  <a:pt x="6758209" y="1013183"/>
                </a:lnTo>
                <a:lnTo>
                  <a:pt x="6693999" y="911865"/>
                </a:lnTo>
                <a:lnTo>
                  <a:pt x="6630789" y="810547"/>
                </a:lnTo>
                <a:close/>
              </a:path>
              <a:path w="10627994" h="14286230">
                <a:moveTo>
                  <a:pt x="92598" y="1418457"/>
                </a:moveTo>
                <a:lnTo>
                  <a:pt x="0" y="1418457"/>
                </a:lnTo>
                <a:lnTo>
                  <a:pt x="29673" y="1519775"/>
                </a:lnTo>
                <a:lnTo>
                  <a:pt x="58923" y="1621094"/>
                </a:lnTo>
                <a:lnTo>
                  <a:pt x="343021" y="1621094"/>
                </a:lnTo>
                <a:lnTo>
                  <a:pt x="312316" y="1519775"/>
                </a:lnTo>
                <a:lnTo>
                  <a:pt x="117544" y="1519775"/>
                </a:lnTo>
                <a:lnTo>
                  <a:pt x="92598" y="1418457"/>
                </a:lnTo>
                <a:close/>
              </a:path>
              <a:path w="10627994" h="14286230">
                <a:moveTo>
                  <a:pt x="8589833" y="911865"/>
                </a:moveTo>
                <a:lnTo>
                  <a:pt x="6813106" y="911865"/>
                </a:lnTo>
                <a:lnTo>
                  <a:pt x="6800464" y="1013183"/>
                </a:lnTo>
                <a:lnTo>
                  <a:pt x="8669864" y="1013183"/>
                </a:lnTo>
                <a:lnTo>
                  <a:pt x="8589833" y="911865"/>
                </a:lnTo>
                <a:close/>
              </a:path>
              <a:path w="10627994" h="14286230">
                <a:moveTo>
                  <a:pt x="8420133" y="810547"/>
                </a:moveTo>
                <a:lnTo>
                  <a:pt x="6865502" y="810547"/>
                </a:lnTo>
                <a:lnTo>
                  <a:pt x="6856463" y="911865"/>
                </a:lnTo>
                <a:lnTo>
                  <a:pt x="8506590" y="911865"/>
                </a:lnTo>
                <a:lnTo>
                  <a:pt x="8420133" y="810547"/>
                </a:lnTo>
                <a:close/>
              </a:path>
              <a:path w="10627994" h="14286230">
                <a:moveTo>
                  <a:pt x="4068256" y="405273"/>
                </a:moveTo>
                <a:lnTo>
                  <a:pt x="723478" y="405273"/>
                </a:lnTo>
                <a:lnTo>
                  <a:pt x="740202" y="506591"/>
                </a:lnTo>
                <a:lnTo>
                  <a:pt x="758345" y="607910"/>
                </a:lnTo>
                <a:lnTo>
                  <a:pt x="777907" y="607910"/>
                </a:lnTo>
                <a:lnTo>
                  <a:pt x="798889" y="709228"/>
                </a:lnTo>
                <a:lnTo>
                  <a:pt x="821289" y="810547"/>
                </a:lnTo>
                <a:lnTo>
                  <a:pt x="6568579" y="810547"/>
                </a:lnTo>
                <a:lnTo>
                  <a:pt x="6507370" y="709228"/>
                </a:lnTo>
                <a:lnTo>
                  <a:pt x="6447161" y="607910"/>
                </a:lnTo>
                <a:lnTo>
                  <a:pt x="6387952" y="506591"/>
                </a:lnTo>
                <a:lnTo>
                  <a:pt x="4161530" y="506591"/>
                </a:lnTo>
                <a:lnTo>
                  <a:pt x="4068256" y="405273"/>
                </a:lnTo>
                <a:close/>
              </a:path>
              <a:path w="10627994" h="14286230">
                <a:moveTo>
                  <a:pt x="8141484" y="607910"/>
                </a:moveTo>
                <a:lnTo>
                  <a:pt x="6908668" y="607910"/>
                </a:lnTo>
                <a:lnTo>
                  <a:pt x="6904653" y="709228"/>
                </a:lnTo>
                <a:lnTo>
                  <a:pt x="6894473" y="709228"/>
                </a:lnTo>
                <a:lnTo>
                  <a:pt x="6888308" y="810547"/>
                </a:lnTo>
                <a:lnTo>
                  <a:pt x="8330463" y="810547"/>
                </a:lnTo>
                <a:lnTo>
                  <a:pt x="8237580" y="709228"/>
                </a:lnTo>
                <a:lnTo>
                  <a:pt x="8141484" y="607910"/>
                </a:lnTo>
                <a:close/>
              </a:path>
              <a:path w="10627994" h="14286230">
                <a:moveTo>
                  <a:pt x="7833917" y="405273"/>
                </a:moveTo>
                <a:lnTo>
                  <a:pt x="6918466" y="405273"/>
                </a:lnTo>
                <a:lnTo>
                  <a:pt x="6918171" y="506591"/>
                </a:lnTo>
                <a:lnTo>
                  <a:pt x="6916419" y="506591"/>
                </a:lnTo>
                <a:lnTo>
                  <a:pt x="6914551" y="607910"/>
                </a:lnTo>
                <a:lnTo>
                  <a:pt x="8042175" y="607910"/>
                </a:lnTo>
                <a:lnTo>
                  <a:pt x="7939653" y="506591"/>
                </a:lnTo>
                <a:lnTo>
                  <a:pt x="7833917" y="405273"/>
                </a:lnTo>
                <a:close/>
              </a:path>
              <a:path w="10627994" h="14286230">
                <a:moveTo>
                  <a:pt x="6329744" y="405273"/>
                </a:moveTo>
                <a:lnTo>
                  <a:pt x="4181657" y="405273"/>
                </a:lnTo>
                <a:lnTo>
                  <a:pt x="4171840" y="506591"/>
                </a:lnTo>
                <a:lnTo>
                  <a:pt x="6387952" y="506591"/>
                </a:lnTo>
                <a:lnTo>
                  <a:pt x="6329744" y="405273"/>
                </a:lnTo>
                <a:close/>
              </a:path>
              <a:path w="10627994" h="14286230">
                <a:moveTo>
                  <a:pt x="3795607" y="202636"/>
                </a:moveTo>
                <a:lnTo>
                  <a:pt x="681820" y="202636"/>
                </a:lnTo>
                <a:lnTo>
                  <a:pt x="694287" y="303955"/>
                </a:lnTo>
                <a:lnTo>
                  <a:pt x="708173" y="405273"/>
                </a:lnTo>
                <a:lnTo>
                  <a:pt x="3976178" y="405273"/>
                </a:lnTo>
                <a:lnTo>
                  <a:pt x="3885294" y="303955"/>
                </a:lnTo>
                <a:lnTo>
                  <a:pt x="3795607" y="202636"/>
                </a:lnTo>
                <a:close/>
              </a:path>
              <a:path w="10627994" h="14286230">
                <a:moveTo>
                  <a:pt x="6161121" y="202636"/>
                </a:moveTo>
                <a:lnTo>
                  <a:pt x="4230236" y="202636"/>
                </a:lnTo>
                <a:lnTo>
                  <a:pt x="4223366" y="303955"/>
                </a:lnTo>
                <a:lnTo>
                  <a:pt x="4208155" y="303955"/>
                </a:lnTo>
                <a:lnTo>
                  <a:pt x="4199814" y="405273"/>
                </a:lnTo>
                <a:lnTo>
                  <a:pt x="6272536" y="405273"/>
                </a:lnTo>
                <a:lnTo>
                  <a:pt x="6216328" y="303955"/>
                </a:lnTo>
                <a:lnTo>
                  <a:pt x="6161121" y="202636"/>
                </a:lnTo>
                <a:close/>
              </a:path>
              <a:path w="10627994" h="14286230">
                <a:moveTo>
                  <a:pt x="7257041" y="0"/>
                </a:moveTo>
                <a:lnTo>
                  <a:pt x="6898512" y="0"/>
                </a:lnTo>
                <a:lnTo>
                  <a:pt x="6901826" y="101318"/>
                </a:lnTo>
                <a:lnTo>
                  <a:pt x="6907556" y="101318"/>
                </a:lnTo>
                <a:lnTo>
                  <a:pt x="6909971" y="202636"/>
                </a:lnTo>
                <a:lnTo>
                  <a:pt x="6913901" y="202636"/>
                </a:lnTo>
                <a:lnTo>
                  <a:pt x="6915415" y="303955"/>
                </a:lnTo>
                <a:lnTo>
                  <a:pt x="6917540" y="303955"/>
                </a:lnTo>
                <a:lnTo>
                  <a:pt x="6918151" y="405273"/>
                </a:lnTo>
                <a:lnTo>
                  <a:pt x="7724969" y="405273"/>
                </a:lnTo>
                <a:lnTo>
                  <a:pt x="7612806" y="303955"/>
                </a:lnTo>
                <a:lnTo>
                  <a:pt x="7497431" y="202636"/>
                </a:lnTo>
                <a:lnTo>
                  <a:pt x="7378842" y="101318"/>
                </a:lnTo>
                <a:lnTo>
                  <a:pt x="7257041" y="0"/>
                </a:lnTo>
                <a:close/>
              </a:path>
              <a:path w="10627994" h="14286230">
                <a:moveTo>
                  <a:pt x="3533715" y="0"/>
                </a:moveTo>
                <a:lnTo>
                  <a:pt x="643779" y="0"/>
                </a:lnTo>
                <a:lnTo>
                  <a:pt x="651049" y="101318"/>
                </a:lnTo>
                <a:lnTo>
                  <a:pt x="661142" y="101318"/>
                </a:lnTo>
                <a:lnTo>
                  <a:pt x="670772" y="202636"/>
                </a:lnTo>
                <a:lnTo>
                  <a:pt x="3707114" y="202636"/>
                </a:lnTo>
                <a:lnTo>
                  <a:pt x="3619817" y="101318"/>
                </a:lnTo>
                <a:lnTo>
                  <a:pt x="3533715" y="0"/>
                </a:lnTo>
                <a:close/>
              </a:path>
              <a:path w="10627994" h="14286230">
                <a:moveTo>
                  <a:pt x="6053708" y="101318"/>
                </a:moveTo>
                <a:lnTo>
                  <a:pt x="4247915" y="101318"/>
                </a:lnTo>
                <a:lnTo>
                  <a:pt x="4242510" y="202636"/>
                </a:lnTo>
                <a:lnTo>
                  <a:pt x="6106914" y="202636"/>
                </a:lnTo>
                <a:lnTo>
                  <a:pt x="6053708" y="101318"/>
                </a:lnTo>
                <a:close/>
              </a:path>
              <a:path w="10627994" h="14286230">
                <a:moveTo>
                  <a:pt x="5962252" y="0"/>
                </a:moveTo>
                <a:lnTo>
                  <a:pt x="4261206" y="0"/>
                </a:lnTo>
                <a:lnTo>
                  <a:pt x="4257262" y="101318"/>
                </a:lnTo>
                <a:lnTo>
                  <a:pt x="6001502" y="101318"/>
                </a:lnTo>
                <a:lnTo>
                  <a:pt x="5962252" y="0"/>
                </a:lnTo>
                <a:close/>
              </a:path>
            </a:pathLst>
          </a:custGeom>
          <a:solidFill>
            <a:srgbClr val="95C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25381" y="12030071"/>
            <a:ext cx="13601065" cy="144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4310" marR="5080" indent="-5262245">
              <a:lnSpc>
                <a:spcPct val="116900"/>
              </a:lnSpc>
            </a:pPr>
            <a:r>
              <a:rPr sz="4650" spc="-5" dirty="0">
                <a:solidFill>
                  <a:srgbClr val="1D1D1B"/>
                </a:solidFill>
                <a:latin typeface="Arial"/>
                <a:cs typeface="Arial"/>
              </a:rPr>
              <a:t>REDD</a:t>
            </a:r>
            <a:r>
              <a:rPr sz="4650" dirty="0">
                <a:solidFill>
                  <a:srgbClr val="1D1D1B"/>
                </a:solidFill>
                <a:latin typeface="Arial"/>
                <a:cs typeface="Arial"/>
              </a:rPr>
              <a:t>+ </a:t>
            </a:r>
            <a:r>
              <a:rPr sz="4650" spc="-5" dirty="0">
                <a:solidFill>
                  <a:srgbClr val="1D1D1B"/>
                </a:solidFill>
                <a:latin typeface="Arial"/>
                <a:cs typeface="Arial"/>
              </a:rPr>
              <a:t>pued</a:t>
            </a:r>
            <a:r>
              <a:rPr sz="4650" dirty="0">
                <a:solidFill>
                  <a:srgbClr val="1D1D1B"/>
                </a:solidFill>
                <a:latin typeface="Arial"/>
                <a:cs typeface="Arial"/>
              </a:rPr>
              <a:t>e ser</a:t>
            </a:r>
            <a:r>
              <a:rPr sz="4650" spc="-5" dirty="0">
                <a:solidFill>
                  <a:srgbClr val="1D1D1B"/>
                </a:solidFill>
                <a:latin typeface="Arial"/>
                <a:cs typeface="Arial"/>
              </a:rPr>
              <a:t> un</a:t>
            </a:r>
            <a:r>
              <a:rPr sz="4650" dirty="0">
                <a:solidFill>
                  <a:srgbClr val="1D1D1B"/>
                </a:solidFill>
                <a:latin typeface="Arial"/>
                <a:cs typeface="Arial"/>
              </a:rPr>
              <a:t>a </a:t>
            </a:r>
            <a:r>
              <a:rPr sz="4650" spc="-5" dirty="0">
                <a:solidFill>
                  <a:srgbClr val="1D1D1B"/>
                </a:solidFill>
                <a:latin typeface="Arial"/>
                <a:cs typeface="Arial"/>
              </a:rPr>
              <a:t>alternativ</a:t>
            </a:r>
            <a:r>
              <a:rPr sz="4650" dirty="0">
                <a:solidFill>
                  <a:srgbClr val="1D1D1B"/>
                </a:solidFill>
                <a:latin typeface="Arial"/>
                <a:cs typeface="Arial"/>
              </a:rPr>
              <a:t>a</a:t>
            </a:r>
            <a:r>
              <a:rPr sz="4650" spc="1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4650" spc="-5" dirty="0">
                <a:solidFill>
                  <a:srgbClr val="1D1D1B"/>
                </a:solidFill>
                <a:latin typeface="Arial"/>
                <a:cs typeface="Arial"/>
              </a:rPr>
              <a:t>par</a:t>
            </a:r>
            <a:r>
              <a:rPr sz="4650" dirty="0">
                <a:solidFill>
                  <a:srgbClr val="1D1D1B"/>
                </a:solidFill>
                <a:latin typeface="Arial"/>
                <a:cs typeface="Arial"/>
              </a:rPr>
              <a:t>a </a:t>
            </a:r>
            <a:r>
              <a:rPr sz="4650" spc="-5" dirty="0">
                <a:solidFill>
                  <a:srgbClr val="1D1D1B"/>
                </a:solidFill>
                <a:latin typeface="Arial"/>
                <a:cs typeface="Arial"/>
              </a:rPr>
              <a:t>e</a:t>
            </a:r>
            <a:r>
              <a:rPr sz="4650" dirty="0">
                <a:solidFill>
                  <a:srgbClr val="1D1D1B"/>
                </a:solidFill>
                <a:latin typeface="Arial"/>
                <a:cs typeface="Arial"/>
              </a:rPr>
              <a:t>l </a:t>
            </a:r>
            <a:r>
              <a:rPr sz="4650" spc="-5" dirty="0">
                <a:solidFill>
                  <a:srgbClr val="1D1D1B"/>
                </a:solidFill>
                <a:latin typeface="Arial"/>
                <a:cs typeface="Arial"/>
              </a:rPr>
              <a:t>desarrollo </a:t>
            </a:r>
            <a:r>
              <a:rPr sz="4650" dirty="0">
                <a:solidFill>
                  <a:srgbClr val="1D1D1B"/>
                </a:solidFill>
                <a:latin typeface="Arial"/>
                <a:cs typeface="Arial"/>
              </a:rPr>
              <a:t>comunitario</a:t>
            </a:r>
            <a:endParaRPr sz="46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0821235"/>
            <a:ext cx="3828047" cy="350389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1667829"/>
            <a:ext cx="579120" cy="2518410"/>
          </a:xfrm>
          <a:custGeom>
            <a:avLst/>
            <a:gdLst/>
            <a:ahLst/>
            <a:cxnLst/>
            <a:rect l="l" t="t" r="r" b="b"/>
            <a:pathLst>
              <a:path w="579120" h="2518409">
                <a:moveTo>
                  <a:pt x="163993" y="0"/>
                </a:moveTo>
                <a:lnTo>
                  <a:pt x="0" y="127293"/>
                </a:lnTo>
                <a:lnTo>
                  <a:pt x="0" y="2518127"/>
                </a:lnTo>
                <a:lnTo>
                  <a:pt x="140234" y="2426706"/>
                </a:lnTo>
                <a:lnTo>
                  <a:pt x="568740" y="1928088"/>
                </a:lnTo>
                <a:lnTo>
                  <a:pt x="573223" y="1744849"/>
                </a:lnTo>
                <a:lnTo>
                  <a:pt x="575414" y="1653619"/>
                </a:lnTo>
                <a:lnTo>
                  <a:pt x="577021" y="1583851"/>
                </a:lnTo>
                <a:lnTo>
                  <a:pt x="578090" y="1532732"/>
                </a:lnTo>
                <a:lnTo>
                  <a:pt x="578711" y="1468056"/>
                </a:lnTo>
                <a:lnTo>
                  <a:pt x="578530" y="1463128"/>
                </a:lnTo>
                <a:lnTo>
                  <a:pt x="578260" y="1460049"/>
                </a:lnTo>
                <a:lnTo>
                  <a:pt x="578068" y="1459187"/>
                </a:lnTo>
                <a:lnTo>
                  <a:pt x="576410" y="1459187"/>
                </a:lnTo>
                <a:lnTo>
                  <a:pt x="575401" y="1456587"/>
                </a:lnTo>
                <a:lnTo>
                  <a:pt x="568152" y="1412516"/>
                </a:lnTo>
                <a:lnTo>
                  <a:pt x="560695" y="1360141"/>
                </a:lnTo>
                <a:lnTo>
                  <a:pt x="551974" y="1296117"/>
                </a:lnTo>
                <a:lnTo>
                  <a:pt x="542705" y="1226229"/>
                </a:lnTo>
                <a:lnTo>
                  <a:pt x="533603" y="1156261"/>
                </a:lnTo>
                <a:lnTo>
                  <a:pt x="525385" y="1091996"/>
                </a:lnTo>
                <a:lnTo>
                  <a:pt x="518765" y="1039217"/>
                </a:lnTo>
                <a:lnTo>
                  <a:pt x="513401" y="994241"/>
                </a:lnTo>
                <a:lnTo>
                  <a:pt x="513187" y="991258"/>
                </a:lnTo>
                <a:lnTo>
                  <a:pt x="512555" y="989292"/>
                </a:lnTo>
                <a:lnTo>
                  <a:pt x="510298" y="982728"/>
                </a:lnTo>
                <a:lnTo>
                  <a:pt x="501626" y="957836"/>
                </a:lnTo>
                <a:lnTo>
                  <a:pt x="396114" y="657505"/>
                </a:lnTo>
                <a:lnTo>
                  <a:pt x="260236" y="605833"/>
                </a:lnTo>
                <a:lnTo>
                  <a:pt x="163993" y="0"/>
                </a:lnTo>
              </a:path>
              <a:path w="579120" h="2518409">
                <a:moveTo>
                  <a:pt x="577477" y="1458031"/>
                </a:moveTo>
                <a:lnTo>
                  <a:pt x="576976" y="1458388"/>
                </a:lnTo>
                <a:lnTo>
                  <a:pt x="576410" y="1459187"/>
                </a:lnTo>
                <a:lnTo>
                  <a:pt x="578068" y="1459187"/>
                </a:lnTo>
                <a:lnTo>
                  <a:pt x="577907" y="1458467"/>
                </a:lnTo>
                <a:lnTo>
                  <a:pt x="577477" y="1458031"/>
                </a:lnTo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0910702"/>
            <a:ext cx="2394167" cy="341442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1659" y="13210485"/>
            <a:ext cx="2408555" cy="1115060"/>
          </a:xfrm>
          <a:custGeom>
            <a:avLst/>
            <a:gdLst/>
            <a:ahLst/>
            <a:cxnLst/>
            <a:rect l="l" t="t" r="r" b="b"/>
            <a:pathLst>
              <a:path w="2408555" h="1115059">
                <a:moveTo>
                  <a:pt x="1544349" y="0"/>
                </a:moveTo>
                <a:lnTo>
                  <a:pt x="1238621" y="95948"/>
                </a:lnTo>
                <a:lnTo>
                  <a:pt x="843783" y="186871"/>
                </a:lnTo>
                <a:lnTo>
                  <a:pt x="537447" y="374178"/>
                </a:lnTo>
                <a:lnTo>
                  <a:pt x="244708" y="515619"/>
                </a:lnTo>
                <a:lnTo>
                  <a:pt x="2223" y="1088159"/>
                </a:lnTo>
                <a:lnTo>
                  <a:pt x="0" y="1114646"/>
                </a:lnTo>
                <a:lnTo>
                  <a:pt x="1963325" y="1114646"/>
                </a:lnTo>
                <a:lnTo>
                  <a:pt x="2028094" y="1015392"/>
                </a:lnTo>
                <a:lnTo>
                  <a:pt x="1986391" y="876130"/>
                </a:lnTo>
                <a:lnTo>
                  <a:pt x="2408524" y="431038"/>
                </a:lnTo>
                <a:lnTo>
                  <a:pt x="1912186" y="300915"/>
                </a:lnTo>
                <a:lnTo>
                  <a:pt x="1544349" y="0"/>
                </a:lnTo>
                <a:close/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3931" y="12876279"/>
            <a:ext cx="3260090" cy="1449070"/>
          </a:xfrm>
          <a:custGeom>
            <a:avLst/>
            <a:gdLst/>
            <a:ahLst/>
            <a:cxnLst/>
            <a:rect l="l" t="t" r="r" b="b"/>
            <a:pathLst>
              <a:path w="3260090" h="1449069">
                <a:moveTo>
                  <a:pt x="518729" y="283691"/>
                </a:moveTo>
                <a:lnTo>
                  <a:pt x="501748" y="314086"/>
                </a:lnTo>
                <a:lnTo>
                  <a:pt x="484886" y="334350"/>
                </a:lnTo>
                <a:lnTo>
                  <a:pt x="468142" y="364746"/>
                </a:lnTo>
                <a:lnTo>
                  <a:pt x="451517" y="385009"/>
                </a:lnTo>
                <a:lnTo>
                  <a:pt x="435010" y="415405"/>
                </a:lnTo>
                <a:lnTo>
                  <a:pt x="418621" y="435669"/>
                </a:lnTo>
                <a:lnTo>
                  <a:pt x="402350" y="466064"/>
                </a:lnTo>
                <a:lnTo>
                  <a:pt x="386198" y="486328"/>
                </a:lnTo>
                <a:lnTo>
                  <a:pt x="370163" y="516723"/>
                </a:lnTo>
                <a:lnTo>
                  <a:pt x="354247" y="547119"/>
                </a:lnTo>
                <a:lnTo>
                  <a:pt x="338449" y="567382"/>
                </a:lnTo>
                <a:lnTo>
                  <a:pt x="322770" y="597778"/>
                </a:lnTo>
                <a:lnTo>
                  <a:pt x="307208" y="628173"/>
                </a:lnTo>
                <a:lnTo>
                  <a:pt x="291764" y="658569"/>
                </a:lnTo>
                <a:lnTo>
                  <a:pt x="276439" y="688965"/>
                </a:lnTo>
                <a:lnTo>
                  <a:pt x="261232" y="709228"/>
                </a:lnTo>
                <a:lnTo>
                  <a:pt x="231171" y="770019"/>
                </a:lnTo>
                <a:lnTo>
                  <a:pt x="201582" y="830810"/>
                </a:lnTo>
                <a:lnTo>
                  <a:pt x="173320" y="891601"/>
                </a:lnTo>
                <a:lnTo>
                  <a:pt x="147114" y="952392"/>
                </a:lnTo>
                <a:lnTo>
                  <a:pt x="122965" y="1013183"/>
                </a:lnTo>
                <a:lnTo>
                  <a:pt x="100873" y="1063843"/>
                </a:lnTo>
                <a:lnTo>
                  <a:pt x="80840" y="1124634"/>
                </a:lnTo>
                <a:lnTo>
                  <a:pt x="62866" y="1175293"/>
                </a:lnTo>
                <a:lnTo>
                  <a:pt x="46953" y="1225952"/>
                </a:lnTo>
                <a:lnTo>
                  <a:pt x="33102" y="1276611"/>
                </a:lnTo>
                <a:lnTo>
                  <a:pt x="21313" y="1327270"/>
                </a:lnTo>
                <a:lnTo>
                  <a:pt x="11588" y="1377930"/>
                </a:lnTo>
                <a:lnTo>
                  <a:pt x="3928" y="1418457"/>
                </a:lnTo>
                <a:lnTo>
                  <a:pt x="0" y="1448852"/>
                </a:lnTo>
                <a:lnTo>
                  <a:pt x="259874" y="1448852"/>
                </a:lnTo>
                <a:lnTo>
                  <a:pt x="263715" y="1428589"/>
                </a:lnTo>
                <a:lnTo>
                  <a:pt x="267869" y="1408325"/>
                </a:lnTo>
                <a:lnTo>
                  <a:pt x="277118" y="1367798"/>
                </a:lnTo>
                <a:lnTo>
                  <a:pt x="287622" y="1327270"/>
                </a:lnTo>
                <a:lnTo>
                  <a:pt x="298029" y="1296875"/>
                </a:lnTo>
                <a:lnTo>
                  <a:pt x="308380" y="1266479"/>
                </a:lnTo>
                <a:lnTo>
                  <a:pt x="318674" y="1225952"/>
                </a:lnTo>
                <a:lnTo>
                  <a:pt x="328912" y="1195556"/>
                </a:lnTo>
                <a:lnTo>
                  <a:pt x="339092" y="1175293"/>
                </a:lnTo>
                <a:lnTo>
                  <a:pt x="349215" y="1144897"/>
                </a:lnTo>
                <a:lnTo>
                  <a:pt x="359280" y="1114502"/>
                </a:lnTo>
                <a:lnTo>
                  <a:pt x="369289" y="1094238"/>
                </a:lnTo>
                <a:lnTo>
                  <a:pt x="379241" y="1073974"/>
                </a:lnTo>
                <a:lnTo>
                  <a:pt x="389135" y="1043579"/>
                </a:lnTo>
                <a:lnTo>
                  <a:pt x="398972" y="1023315"/>
                </a:lnTo>
                <a:lnTo>
                  <a:pt x="408752" y="1003051"/>
                </a:lnTo>
                <a:lnTo>
                  <a:pt x="418474" y="992920"/>
                </a:lnTo>
                <a:lnTo>
                  <a:pt x="428139" y="972656"/>
                </a:lnTo>
                <a:lnTo>
                  <a:pt x="437746" y="952392"/>
                </a:lnTo>
                <a:lnTo>
                  <a:pt x="447296" y="942260"/>
                </a:lnTo>
                <a:lnTo>
                  <a:pt x="456788" y="921997"/>
                </a:lnTo>
                <a:lnTo>
                  <a:pt x="475600" y="901733"/>
                </a:lnTo>
                <a:lnTo>
                  <a:pt x="484919" y="891601"/>
                </a:lnTo>
                <a:lnTo>
                  <a:pt x="867516" y="891601"/>
                </a:lnTo>
                <a:lnTo>
                  <a:pt x="882610" y="861206"/>
                </a:lnTo>
                <a:lnTo>
                  <a:pt x="897416" y="840942"/>
                </a:lnTo>
                <a:lnTo>
                  <a:pt x="911935" y="810547"/>
                </a:lnTo>
                <a:lnTo>
                  <a:pt x="926166" y="790283"/>
                </a:lnTo>
                <a:lnTo>
                  <a:pt x="940110" y="770019"/>
                </a:lnTo>
                <a:lnTo>
                  <a:pt x="953766" y="749756"/>
                </a:lnTo>
                <a:lnTo>
                  <a:pt x="967134" y="729492"/>
                </a:lnTo>
                <a:lnTo>
                  <a:pt x="980214" y="709228"/>
                </a:lnTo>
                <a:lnTo>
                  <a:pt x="993007" y="699096"/>
                </a:lnTo>
                <a:lnTo>
                  <a:pt x="1005511" y="678833"/>
                </a:lnTo>
                <a:lnTo>
                  <a:pt x="1017728" y="658569"/>
                </a:lnTo>
                <a:lnTo>
                  <a:pt x="1029656" y="648437"/>
                </a:lnTo>
                <a:lnTo>
                  <a:pt x="1041297" y="638305"/>
                </a:lnTo>
                <a:lnTo>
                  <a:pt x="1052650" y="628173"/>
                </a:lnTo>
                <a:lnTo>
                  <a:pt x="1063714" y="618042"/>
                </a:lnTo>
                <a:lnTo>
                  <a:pt x="1074490" y="607910"/>
                </a:lnTo>
                <a:lnTo>
                  <a:pt x="1506727" y="607910"/>
                </a:lnTo>
                <a:lnTo>
                  <a:pt x="1513524" y="597778"/>
                </a:lnTo>
                <a:lnTo>
                  <a:pt x="1526802" y="577514"/>
                </a:lnTo>
                <a:lnTo>
                  <a:pt x="1539765" y="557251"/>
                </a:lnTo>
                <a:lnTo>
                  <a:pt x="1552413" y="547119"/>
                </a:lnTo>
                <a:lnTo>
                  <a:pt x="1558580" y="536987"/>
                </a:lnTo>
                <a:lnTo>
                  <a:pt x="511886" y="536987"/>
                </a:lnTo>
                <a:lnTo>
                  <a:pt x="508596" y="526855"/>
                </a:lnTo>
                <a:lnTo>
                  <a:pt x="505753" y="516723"/>
                </a:lnTo>
                <a:lnTo>
                  <a:pt x="503362" y="506591"/>
                </a:lnTo>
                <a:lnTo>
                  <a:pt x="501427" y="496460"/>
                </a:lnTo>
                <a:lnTo>
                  <a:pt x="499951" y="476196"/>
                </a:lnTo>
                <a:lnTo>
                  <a:pt x="498939" y="466064"/>
                </a:lnTo>
                <a:lnTo>
                  <a:pt x="498394" y="455932"/>
                </a:lnTo>
                <a:lnTo>
                  <a:pt x="498320" y="445800"/>
                </a:lnTo>
                <a:lnTo>
                  <a:pt x="498722" y="425537"/>
                </a:lnTo>
                <a:lnTo>
                  <a:pt x="499603" y="415405"/>
                </a:lnTo>
                <a:lnTo>
                  <a:pt x="500966" y="405273"/>
                </a:lnTo>
                <a:lnTo>
                  <a:pt x="502424" y="385009"/>
                </a:lnTo>
                <a:lnTo>
                  <a:pt x="504011" y="374878"/>
                </a:lnTo>
                <a:lnTo>
                  <a:pt x="505727" y="364746"/>
                </a:lnTo>
                <a:lnTo>
                  <a:pt x="507572" y="344482"/>
                </a:lnTo>
                <a:lnTo>
                  <a:pt x="509546" y="334350"/>
                </a:lnTo>
                <a:lnTo>
                  <a:pt x="511648" y="324218"/>
                </a:lnTo>
                <a:lnTo>
                  <a:pt x="513879" y="314086"/>
                </a:lnTo>
                <a:lnTo>
                  <a:pt x="516240" y="303955"/>
                </a:lnTo>
                <a:lnTo>
                  <a:pt x="518729" y="283691"/>
                </a:lnTo>
                <a:close/>
              </a:path>
              <a:path w="3260090" h="1449069">
                <a:moveTo>
                  <a:pt x="867516" y="891601"/>
                </a:moveTo>
                <a:lnTo>
                  <a:pt x="484919" y="891601"/>
                </a:lnTo>
                <a:lnTo>
                  <a:pt x="471254" y="921997"/>
                </a:lnTo>
                <a:lnTo>
                  <a:pt x="458153" y="942260"/>
                </a:lnTo>
                <a:lnTo>
                  <a:pt x="445617" y="972656"/>
                </a:lnTo>
                <a:lnTo>
                  <a:pt x="433645" y="992920"/>
                </a:lnTo>
                <a:lnTo>
                  <a:pt x="422238" y="1023315"/>
                </a:lnTo>
                <a:lnTo>
                  <a:pt x="411394" y="1053711"/>
                </a:lnTo>
                <a:lnTo>
                  <a:pt x="401116" y="1073974"/>
                </a:lnTo>
                <a:lnTo>
                  <a:pt x="391401" y="1104370"/>
                </a:lnTo>
                <a:lnTo>
                  <a:pt x="382251" y="1124634"/>
                </a:lnTo>
                <a:lnTo>
                  <a:pt x="373665" y="1155029"/>
                </a:lnTo>
                <a:lnTo>
                  <a:pt x="365643" y="1185425"/>
                </a:lnTo>
                <a:lnTo>
                  <a:pt x="358186" y="1205688"/>
                </a:lnTo>
                <a:lnTo>
                  <a:pt x="351294" y="1236084"/>
                </a:lnTo>
                <a:lnTo>
                  <a:pt x="344965" y="1256347"/>
                </a:lnTo>
                <a:lnTo>
                  <a:pt x="339201" y="1286743"/>
                </a:lnTo>
                <a:lnTo>
                  <a:pt x="334002" y="1307007"/>
                </a:lnTo>
                <a:lnTo>
                  <a:pt x="329367" y="1337402"/>
                </a:lnTo>
                <a:lnTo>
                  <a:pt x="325296" y="1367798"/>
                </a:lnTo>
                <a:lnTo>
                  <a:pt x="321790" y="1388061"/>
                </a:lnTo>
                <a:lnTo>
                  <a:pt x="318848" y="1418457"/>
                </a:lnTo>
                <a:lnTo>
                  <a:pt x="315383" y="1448852"/>
                </a:lnTo>
                <a:lnTo>
                  <a:pt x="707070" y="1448852"/>
                </a:lnTo>
                <a:lnTo>
                  <a:pt x="708593" y="1428589"/>
                </a:lnTo>
                <a:lnTo>
                  <a:pt x="711015" y="1398193"/>
                </a:lnTo>
                <a:lnTo>
                  <a:pt x="713777" y="1367798"/>
                </a:lnTo>
                <a:lnTo>
                  <a:pt x="716879" y="1347534"/>
                </a:lnTo>
                <a:lnTo>
                  <a:pt x="720322" y="1317138"/>
                </a:lnTo>
                <a:lnTo>
                  <a:pt x="724105" y="1286743"/>
                </a:lnTo>
                <a:lnTo>
                  <a:pt x="728228" y="1266479"/>
                </a:lnTo>
                <a:lnTo>
                  <a:pt x="732691" y="1236084"/>
                </a:lnTo>
                <a:lnTo>
                  <a:pt x="737495" y="1215820"/>
                </a:lnTo>
                <a:lnTo>
                  <a:pt x="742640" y="1185425"/>
                </a:lnTo>
                <a:lnTo>
                  <a:pt x="748125" y="1165161"/>
                </a:lnTo>
                <a:lnTo>
                  <a:pt x="760116" y="1124634"/>
                </a:lnTo>
                <a:lnTo>
                  <a:pt x="773470" y="1084106"/>
                </a:lnTo>
                <a:lnTo>
                  <a:pt x="788186" y="1043579"/>
                </a:lnTo>
                <a:lnTo>
                  <a:pt x="804264" y="1003051"/>
                </a:lnTo>
                <a:lnTo>
                  <a:pt x="820508" y="972656"/>
                </a:lnTo>
                <a:lnTo>
                  <a:pt x="836465" y="942260"/>
                </a:lnTo>
                <a:lnTo>
                  <a:pt x="852134" y="921997"/>
                </a:lnTo>
                <a:lnTo>
                  <a:pt x="867516" y="891601"/>
                </a:lnTo>
                <a:close/>
              </a:path>
              <a:path w="3260090" h="1449069">
                <a:moveTo>
                  <a:pt x="1731309" y="1347534"/>
                </a:moveTo>
                <a:lnTo>
                  <a:pt x="1222506" y="1347534"/>
                </a:lnTo>
                <a:lnTo>
                  <a:pt x="1193918" y="1367798"/>
                </a:lnTo>
                <a:lnTo>
                  <a:pt x="1179744" y="1367798"/>
                </a:lnTo>
                <a:lnTo>
                  <a:pt x="1137699" y="1398193"/>
                </a:lnTo>
                <a:lnTo>
                  <a:pt x="1123843" y="1398193"/>
                </a:lnTo>
                <a:lnTo>
                  <a:pt x="1096371" y="1418457"/>
                </a:lnTo>
                <a:lnTo>
                  <a:pt x="1082753" y="1418457"/>
                </a:lnTo>
                <a:lnTo>
                  <a:pt x="1055757" y="1438721"/>
                </a:lnTo>
                <a:lnTo>
                  <a:pt x="1042378" y="1438721"/>
                </a:lnTo>
                <a:lnTo>
                  <a:pt x="1029078" y="1448852"/>
                </a:lnTo>
                <a:lnTo>
                  <a:pt x="2715008" y="1448852"/>
                </a:lnTo>
                <a:lnTo>
                  <a:pt x="2726952" y="1438721"/>
                </a:lnTo>
                <a:lnTo>
                  <a:pt x="2739323" y="1428589"/>
                </a:lnTo>
                <a:lnTo>
                  <a:pt x="2752120" y="1408325"/>
                </a:lnTo>
                <a:lnTo>
                  <a:pt x="2765342" y="1398193"/>
                </a:lnTo>
                <a:lnTo>
                  <a:pt x="2778986" y="1388061"/>
                </a:lnTo>
                <a:lnTo>
                  <a:pt x="2793050" y="1367798"/>
                </a:lnTo>
                <a:lnTo>
                  <a:pt x="2807534" y="1357666"/>
                </a:lnTo>
                <a:lnTo>
                  <a:pt x="1745126" y="1357666"/>
                </a:lnTo>
                <a:lnTo>
                  <a:pt x="1731309" y="1347534"/>
                </a:lnTo>
                <a:close/>
              </a:path>
              <a:path w="3260090" h="1449069">
                <a:moveTo>
                  <a:pt x="1506727" y="607910"/>
                </a:moveTo>
                <a:lnTo>
                  <a:pt x="1074490" y="607910"/>
                </a:lnTo>
                <a:lnTo>
                  <a:pt x="1058148" y="628173"/>
                </a:lnTo>
                <a:lnTo>
                  <a:pt x="1042222" y="648437"/>
                </a:lnTo>
                <a:lnTo>
                  <a:pt x="1026713" y="668701"/>
                </a:lnTo>
                <a:lnTo>
                  <a:pt x="1011619" y="699096"/>
                </a:lnTo>
                <a:lnTo>
                  <a:pt x="996942" y="719360"/>
                </a:lnTo>
                <a:lnTo>
                  <a:pt x="982681" y="739624"/>
                </a:lnTo>
                <a:lnTo>
                  <a:pt x="968836" y="770019"/>
                </a:lnTo>
                <a:lnTo>
                  <a:pt x="955408" y="790283"/>
                </a:lnTo>
                <a:lnTo>
                  <a:pt x="942395" y="820678"/>
                </a:lnTo>
                <a:lnTo>
                  <a:pt x="929799" y="840942"/>
                </a:lnTo>
                <a:lnTo>
                  <a:pt x="917619" y="871338"/>
                </a:lnTo>
                <a:lnTo>
                  <a:pt x="894508" y="921997"/>
                </a:lnTo>
                <a:lnTo>
                  <a:pt x="873061" y="982788"/>
                </a:lnTo>
                <a:lnTo>
                  <a:pt x="862962" y="1013183"/>
                </a:lnTo>
                <a:lnTo>
                  <a:pt x="853279" y="1033447"/>
                </a:lnTo>
                <a:lnTo>
                  <a:pt x="844012" y="1063843"/>
                </a:lnTo>
                <a:lnTo>
                  <a:pt x="835161" y="1094238"/>
                </a:lnTo>
                <a:lnTo>
                  <a:pt x="826727" y="1124634"/>
                </a:lnTo>
                <a:lnTo>
                  <a:pt x="823671" y="1144897"/>
                </a:lnTo>
                <a:lnTo>
                  <a:pt x="820788" y="1155029"/>
                </a:lnTo>
                <a:lnTo>
                  <a:pt x="818078" y="1165161"/>
                </a:lnTo>
                <a:lnTo>
                  <a:pt x="815539" y="1175293"/>
                </a:lnTo>
                <a:lnTo>
                  <a:pt x="813173" y="1195556"/>
                </a:lnTo>
                <a:lnTo>
                  <a:pt x="810978" y="1205688"/>
                </a:lnTo>
                <a:lnTo>
                  <a:pt x="808956" y="1215820"/>
                </a:lnTo>
                <a:lnTo>
                  <a:pt x="807105" y="1236084"/>
                </a:lnTo>
                <a:lnTo>
                  <a:pt x="805427" y="1246216"/>
                </a:lnTo>
                <a:lnTo>
                  <a:pt x="803920" y="1266479"/>
                </a:lnTo>
                <a:lnTo>
                  <a:pt x="802585" y="1276611"/>
                </a:lnTo>
                <a:lnTo>
                  <a:pt x="801421" y="1296875"/>
                </a:lnTo>
                <a:lnTo>
                  <a:pt x="800429" y="1317138"/>
                </a:lnTo>
                <a:lnTo>
                  <a:pt x="799609" y="1327270"/>
                </a:lnTo>
                <a:lnTo>
                  <a:pt x="798960" y="1347534"/>
                </a:lnTo>
                <a:lnTo>
                  <a:pt x="798483" y="1367798"/>
                </a:lnTo>
                <a:lnTo>
                  <a:pt x="798177" y="1377930"/>
                </a:lnTo>
                <a:lnTo>
                  <a:pt x="798079" y="1418457"/>
                </a:lnTo>
                <a:lnTo>
                  <a:pt x="798286" y="1438721"/>
                </a:lnTo>
                <a:lnTo>
                  <a:pt x="819489" y="1428589"/>
                </a:lnTo>
                <a:lnTo>
                  <a:pt x="840942" y="1408325"/>
                </a:lnTo>
                <a:lnTo>
                  <a:pt x="906815" y="1377930"/>
                </a:lnTo>
                <a:lnTo>
                  <a:pt x="929277" y="1367798"/>
                </a:lnTo>
                <a:lnTo>
                  <a:pt x="951991" y="1347534"/>
                </a:lnTo>
                <a:lnTo>
                  <a:pt x="1021645" y="1317138"/>
                </a:lnTo>
                <a:lnTo>
                  <a:pt x="1045368" y="1296875"/>
                </a:lnTo>
                <a:lnTo>
                  <a:pt x="1142786" y="1256347"/>
                </a:lnTo>
                <a:lnTo>
                  <a:pt x="1167773" y="1236084"/>
                </a:lnTo>
                <a:lnTo>
                  <a:pt x="1270248" y="1195556"/>
                </a:lnTo>
                <a:lnTo>
                  <a:pt x="1274122" y="1165161"/>
                </a:lnTo>
                <a:lnTo>
                  <a:pt x="1278250" y="1134765"/>
                </a:lnTo>
                <a:lnTo>
                  <a:pt x="1282632" y="1114502"/>
                </a:lnTo>
                <a:lnTo>
                  <a:pt x="1287267" y="1084106"/>
                </a:lnTo>
                <a:lnTo>
                  <a:pt x="1292156" y="1063843"/>
                </a:lnTo>
                <a:lnTo>
                  <a:pt x="1297299" y="1033447"/>
                </a:lnTo>
                <a:lnTo>
                  <a:pt x="1302695" y="1013183"/>
                </a:lnTo>
                <a:lnTo>
                  <a:pt x="1308346" y="992920"/>
                </a:lnTo>
                <a:lnTo>
                  <a:pt x="1314250" y="962524"/>
                </a:lnTo>
                <a:lnTo>
                  <a:pt x="1326820" y="921997"/>
                </a:lnTo>
                <a:lnTo>
                  <a:pt x="1340406" y="881469"/>
                </a:lnTo>
                <a:lnTo>
                  <a:pt x="1355008" y="851074"/>
                </a:lnTo>
                <a:lnTo>
                  <a:pt x="1362691" y="830810"/>
                </a:lnTo>
                <a:lnTo>
                  <a:pt x="1370628" y="810547"/>
                </a:lnTo>
                <a:lnTo>
                  <a:pt x="1378819" y="800415"/>
                </a:lnTo>
                <a:lnTo>
                  <a:pt x="1387264" y="780151"/>
                </a:lnTo>
                <a:lnTo>
                  <a:pt x="1395964" y="770019"/>
                </a:lnTo>
                <a:lnTo>
                  <a:pt x="1411761" y="749756"/>
                </a:lnTo>
                <a:lnTo>
                  <a:pt x="1427243" y="719360"/>
                </a:lnTo>
                <a:lnTo>
                  <a:pt x="1442410" y="699096"/>
                </a:lnTo>
                <a:lnTo>
                  <a:pt x="1457263" y="678833"/>
                </a:lnTo>
                <a:lnTo>
                  <a:pt x="1471800" y="658569"/>
                </a:lnTo>
                <a:lnTo>
                  <a:pt x="1486023" y="638305"/>
                </a:lnTo>
                <a:lnTo>
                  <a:pt x="1499931" y="618042"/>
                </a:lnTo>
                <a:lnTo>
                  <a:pt x="1506727" y="607910"/>
                </a:lnTo>
                <a:close/>
              </a:path>
              <a:path w="3260090" h="1449069">
                <a:moveTo>
                  <a:pt x="2920496" y="1246216"/>
                </a:moveTo>
                <a:lnTo>
                  <a:pt x="1621991" y="1246216"/>
                </a:lnTo>
                <a:lnTo>
                  <a:pt x="1633421" y="1256347"/>
                </a:lnTo>
                <a:lnTo>
                  <a:pt x="1644585" y="1266479"/>
                </a:lnTo>
                <a:lnTo>
                  <a:pt x="1655483" y="1266479"/>
                </a:lnTo>
                <a:lnTo>
                  <a:pt x="1666117" y="1276611"/>
                </a:lnTo>
                <a:lnTo>
                  <a:pt x="1676485" y="1276611"/>
                </a:lnTo>
                <a:lnTo>
                  <a:pt x="1686589" y="1286743"/>
                </a:lnTo>
                <a:lnTo>
                  <a:pt x="1706002" y="1286743"/>
                </a:lnTo>
                <a:lnTo>
                  <a:pt x="1715312" y="1296875"/>
                </a:lnTo>
                <a:lnTo>
                  <a:pt x="1744314" y="1296875"/>
                </a:lnTo>
                <a:lnTo>
                  <a:pt x="1783817" y="1317138"/>
                </a:lnTo>
                <a:lnTo>
                  <a:pt x="1822772" y="1317138"/>
                </a:lnTo>
                <a:lnTo>
                  <a:pt x="1842043" y="1327270"/>
                </a:lnTo>
                <a:lnTo>
                  <a:pt x="2079420" y="1327270"/>
                </a:lnTo>
                <a:lnTo>
                  <a:pt x="2069273" y="1337402"/>
                </a:lnTo>
                <a:lnTo>
                  <a:pt x="2046774" y="1337402"/>
                </a:lnTo>
                <a:lnTo>
                  <a:pt x="2034423" y="1347534"/>
                </a:lnTo>
                <a:lnTo>
                  <a:pt x="1977675" y="1347534"/>
                </a:lnTo>
                <a:lnTo>
                  <a:pt x="1961652" y="1357666"/>
                </a:lnTo>
                <a:lnTo>
                  <a:pt x="2807534" y="1357666"/>
                </a:lnTo>
                <a:lnTo>
                  <a:pt x="2822435" y="1347534"/>
                </a:lnTo>
                <a:lnTo>
                  <a:pt x="2837751" y="1327270"/>
                </a:lnTo>
                <a:lnTo>
                  <a:pt x="2853480" y="1317138"/>
                </a:lnTo>
                <a:lnTo>
                  <a:pt x="2869621" y="1296875"/>
                </a:lnTo>
                <a:lnTo>
                  <a:pt x="2886172" y="1276611"/>
                </a:lnTo>
                <a:lnTo>
                  <a:pt x="2903131" y="1266479"/>
                </a:lnTo>
                <a:lnTo>
                  <a:pt x="2920496" y="1246216"/>
                </a:lnTo>
                <a:close/>
              </a:path>
              <a:path w="3260090" h="1449069">
                <a:moveTo>
                  <a:pt x="1656388" y="1327270"/>
                </a:moveTo>
                <a:lnTo>
                  <a:pt x="1265987" y="1327270"/>
                </a:lnTo>
                <a:lnTo>
                  <a:pt x="1236920" y="1347534"/>
                </a:lnTo>
                <a:lnTo>
                  <a:pt x="1702532" y="1347534"/>
                </a:lnTo>
                <a:lnTo>
                  <a:pt x="1687556" y="1337402"/>
                </a:lnTo>
                <a:lnTo>
                  <a:pt x="1672178" y="1337402"/>
                </a:lnTo>
                <a:lnTo>
                  <a:pt x="1656388" y="1327270"/>
                </a:lnTo>
                <a:close/>
              </a:path>
              <a:path w="3260090" h="1449069">
                <a:moveTo>
                  <a:pt x="2045016" y="1327270"/>
                </a:moveTo>
                <a:lnTo>
                  <a:pt x="1899037" y="1327270"/>
                </a:lnTo>
                <a:lnTo>
                  <a:pt x="1917762" y="1337402"/>
                </a:lnTo>
                <a:lnTo>
                  <a:pt x="2027246" y="1337402"/>
                </a:lnTo>
                <a:lnTo>
                  <a:pt x="2045016" y="1327270"/>
                </a:lnTo>
                <a:close/>
              </a:path>
              <a:path w="3260090" h="1449069">
                <a:moveTo>
                  <a:pt x="1453292" y="1236084"/>
                </a:moveTo>
                <a:lnTo>
                  <a:pt x="1429027" y="1246216"/>
                </a:lnTo>
                <a:lnTo>
                  <a:pt x="1393700" y="1266479"/>
                </a:lnTo>
                <a:lnTo>
                  <a:pt x="1359652" y="1286743"/>
                </a:lnTo>
                <a:lnTo>
                  <a:pt x="1326879" y="1296875"/>
                </a:lnTo>
                <a:lnTo>
                  <a:pt x="1295375" y="1317138"/>
                </a:lnTo>
                <a:lnTo>
                  <a:pt x="1280641" y="1327270"/>
                </a:lnTo>
                <a:lnTo>
                  <a:pt x="1640180" y="1327270"/>
                </a:lnTo>
                <a:lnTo>
                  <a:pt x="1623546" y="1317138"/>
                </a:lnTo>
                <a:lnTo>
                  <a:pt x="1606476" y="1307007"/>
                </a:lnTo>
                <a:lnTo>
                  <a:pt x="1588964" y="1307007"/>
                </a:lnTo>
                <a:lnTo>
                  <a:pt x="1571000" y="1296875"/>
                </a:lnTo>
                <a:lnTo>
                  <a:pt x="1533687" y="1276611"/>
                </a:lnTo>
                <a:lnTo>
                  <a:pt x="1494473" y="1256347"/>
                </a:lnTo>
                <a:lnTo>
                  <a:pt x="1474132" y="1246216"/>
                </a:lnTo>
                <a:lnTo>
                  <a:pt x="1453292" y="1236084"/>
                </a:lnTo>
                <a:close/>
              </a:path>
              <a:path w="3260090" h="1449069">
                <a:moveTo>
                  <a:pt x="2994103" y="810547"/>
                </a:moveTo>
                <a:lnTo>
                  <a:pt x="2473039" y="810547"/>
                </a:lnTo>
                <a:lnTo>
                  <a:pt x="2376865" y="851074"/>
                </a:lnTo>
                <a:lnTo>
                  <a:pt x="2329029" y="861206"/>
                </a:lnTo>
                <a:lnTo>
                  <a:pt x="2186601" y="921997"/>
                </a:lnTo>
                <a:lnTo>
                  <a:pt x="2139506" y="932129"/>
                </a:lnTo>
                <a:lnTo>
                  <a:pt x="1907170" y="1033447"/>
                </a:lnTo>
                <a:lnTo>
                  <a:pt x="1547838" y="1195556"/>
                </a:lnTo>
                <a:lnTo>
                  <a:pt x="1560862" y="1205688"/>
                </a:lnTo>
                <a:lnTo>
                  <a:pt x="1573619" y="1215820"/>
                </a:lnTo>
                <a:lnTo>
                  <a:pt x="1586111" y="1225952"/>
                </a:lnTo>
                <a:lnTo>
                  <a:pt x="1598337" y="1236084"/>
                </a:lnTo>
                <a:lnTo>
                  <a:pt x="1610297" y="1246216"/>
                </a:lnTo>
                <a:lnTo>
                  <a:pt x="2836382" y="1246216"/>
                </a:lnTo>
                <a:lnTo>
                  <a:pt x="2821756" y="1236084"/>
                </a:lnTo>
                <a:lnTo>
                  <a:pt x="2789511" y="1236084"/>
                </a:lnTo>
                <a:lnTo>
                  <a:pt x="2774294" y="1225952"/>
                </a:lnTo>
                <a:lnTo>
                  <a:pt x="2748822" y="1225952"/>
                </a:lnTo>
                <a:lnTo>
                  <a:pt x="2738566" y="1215820"/>
                </a:lnTo>
                <a:lnTo>
                  <a:pt x="2729962" y="1215820"/>
                </a:lnTo>
                <a:lnTo>
                  <a:pt x="2723012" y="1205688"/>
                </a:lnTo>
                <a:lnTo>
                  <a:pt x="2736581" y="1195556"/>
                </a:lnTo>
                <a:lnTo>
                  <a:pt x="2749853" y="1185425"/>
                </a:lnTo>
                <a:lnTo>
                  <a:pt x="2787892" y="1155029"/>
                </a:lnTo>
                <a:lnTo>
                  <a:pt x="2823265" y="1124634"/>
                </a:lnTo>
                <a:lnTo>
                  <a:pt x="2845366" y="1104370"/>
                </a:lnTo>
                <a:lnTo>
                  <a:pt x="2855973" y="1104370"/>
                </a:lnTo>
                <a:lnTo>
                  <a:pt x="2886018" y="1073974"/>
                </a:lnTo>
                <a:lnTo>
                  <a:pt x="2904571" y="1053711"/>
                </a:lnTo>
                <a:lnTo>
                  <a:pt x="2913404" y="1053711"/>
                </a:lnTo>
                <a:lnTo>
                  <a:pt x="2921941" y="1043579"/>
                </a:lnTo>
                <a:lnTo>
                  <a:pt x="2930184" y="1033447"/>
                </a:lnTo>
                <a:lnTo>
                  <a:pt x="2945903" y="1023315"/>
                </a:lnTo>
                <a:lnTo>
                  <a:pt x="2953900" y="1013183"/>
                </a:lnTo>
                <a:lnTo>
                  <a:pt x="2962119" y="1003051"/>
                </a:lnTo>
                <a:lnTo>
                  <a:pt x="2970561" y="992920"/>
                </a:lnTo>
                <a:lnTo>
                  <a:pt x="2979224" y="992920"/>
                </a:lnTo>
                <a:lnTo>
                  <a:pt x="2988106" y="982788"/>
                </a:lnTo>
                <a:lnTo>
                  <a:pt x="3016058" y="952392"/>
                </a:lnTo>
                <a:lnTo>
                  <a:pt x="3045945" y="921997"/>
                </a:lnTo>
                <a:lnTo>
                  <a:pt x="3077734" y="891601"/>
                </a:lnTo>
                <a:lnTo>
                  <a:pt x="3099967" y="871338"/>
                </a:lnTo>
                <a:lnTo>
                  <a:pt x="3111393" y="851074"/>
                </a:lnTo>
                <a:lnTo>
                  <a:pt x="3123022" y="840942"/>
                </a:lnTo>
                <a:lnTo>
                  <a:pt x="3134855" y="830810"/>
                </a:lnTo>
                <a:lnTo>
                  <a:pt x="3037140" y="830810"/>
                </a:lnTo>
                <a:lnTo>
                  <a:pt x="3022362" y="820678"/>
                </a:lnTo>
                <a:lnTo>
                  <a:pt x="3007487" y="820678"/>
                </a:lnTo>
                <a:lnTo>
                  <a:pt x="2994103" y="810547"/>
                </a:lnTo>
                <a:close/>
              </a:path>
              <a:path w="3260090" h="1449069">
                <a:moveTo>
                  <a:pt x="3224486" y="445800"/>
                </a:moveTo>
                <a:lnTo>
                  <a:pt x="1652076" y="445800"/>
                </a:lnTo>
                <a:lnTo>
                  <a:pt x="1636684" y="466064"/>
                </a:lnTo>
                <a:lnTo>
                  <a:pt x="1621612" y="486328"/>
                </a:lnTo>
                <a:lnTo>
                  <a:pt x="1606859" y="506591"/>
                </a:lnTo>
                <a:lnTo>
                  <a:pt x="1592425" y="516723"/>
                </a:lnTo>
                <a:lnTo>
                  <a:pt x="1564516" y="557251"/>
                </a:lnTo>
                <a:lnTo>
                  <a:pt x="1537884" y="597778"/>
                </a:lnTo>
                <a:lnTo>
                  <a:pt x="1512528" y="638305"/>
                </a:lnTo>
                <a:lnTo>
                  <a:pt x="1488448" y="688965"/>
                </a:lnTo>
                <a:lnTo>
                  <a:pt x="1476887" y="709228"/>
                </a:lnTo>
                <a:lnTo>
                  <a:pt x="1465644" y="729492"/>
                </a:lnTo>
                <a:lnTo>
                  <a:pt x="1454720" y="749756"/>
                </a:lnTo>
                <a:lnTo>
                  <a:pt x="1444115" y="780151"/>
                </a:lnTo>
                <a:lnTo>
                  <a:pt x="1433828" y="800415"/>
                </a:lnTo>
                <a:lnTo>
                  <a:pt x="1423860" y="830810"/>
                </a:lnTo>
                <a:lnTo>
                  <a:pt x="1414211" y="851074"/>
                </a:lnTo>
                <a:lnTo>
                  <a:pt x="1404880" y="881469"/>
                </a:lnTo>
                <a:lnTo>
                  <a:pt x="1401546" y="881469"/>
                </a:lnTo>
                <a:lnTo>
                  <a:pt x="1398291" y="891601"/>
                </a:lnTo>
                <a:lnTo>
                  <a:pt x="1395117" y="901733"/>
                </a:lnTo>
                <a:lnTo>
                  <a:pt x="1392022" y="921997"/>
                </a:lnTo>
                <a:lnTo>
                  <a:pt x="1389008" y="932129"/>
                </a:lnTo>
                <a:lnTo>
                  <a:pt x="1386073" y="942260"/>
                </a:lnTo>
                <a:lnTo>
                  <a:pt x="1383219" y="952392"/>
                </a:lnTo>
                <a:lnTo>
                  <a:pt x="1380445" y="962524"/>
                </a:lnTo>
                <a:lnTo>
                  <a:pt x="1377752" y="982788"/>
                </a:lnTo>
                <a:lnTo>
                  <a:pt x="1375139" y="992920"/>
                </a:lnTo>
                <a:lnTo>
                  <a:pt x="1372607" y="1003051"/>
                </a:lnTo>
                <a:lnTo>
                  <a:pt x="1370155" y="1023315"/>
                </a:lnTo>
                <a:lnTo>
                  <a:pt x="1367784" y="1033447"/>
                </a:lnTo>
                <a:lnTo>
                  <a:pt x="1365495" y="1053711"/>
                </a:lnTo>
                <a:lnTo>
                  <a:pt x="1363286" y="1073974"/>
                </a:lnTo>
                <a:lnTo>
                  <a:pt x="1361158" y="1084106"/>
                </a:lnTo>
                <a:lnTo>
                  <a:pt x="1359112" y="1104370"/>
                </a:lnTo>
                <a:lnTo>
                  <a:pt x="1357146" y="1124634"/>
                </a:lnTo>
                <a:lnTo>
                  <a:pt x="1355263" y="1144897"/>
                </a:lnTo>
                <a:lnTo>
                  <a:pt x="1353461" y="1155029"/>
                </a:lnTo>
                <a:lnTo>
                  <a:pt x="1572836" y="1073974"/>
                </a:lnTo>
                <a:lnTo>
                  <a:pt x="1628034" y="1063843"/>
                </a:lnTo>
                <a:lnTo>
                  <a:pt x="1850248" y="982788"/>
                </a:lnTo>
                <a:lnTo>
                  <a:pt x="1906156" y="972656"/>
                </a:lnTo>
                <a:lnTo>
                  <a:pt x="2018398" y="932129"/>
                </a:lnTo>
                <a:lnTo>
                  <a:pt x="2074732" y="921997"/>
                </a:lnTo>
                <a:lnTo>
                  <a:pt x="2131207" y="901733"/>
                </a:lnTo>
                <a:lnTo>
                  <a:pt x="2187825" y="891601"/>
                </a:lnTo>
                <a:lnTo>
                  <a:pt x="2244584" y="871338"/>
                </a:lnTo>
                <a:lnTo>
                  <a:pt x="2301485" y="861206"/>
                </a:lnTo>
                <a:lnTo>
                  <a:pt x="2358528" y="840942"/>
                </a:lnTo>
                <a:lnTo>
                  <a:pt x="2415712" y="830810"/>
                </a:lnTo>
                <a:lnTo>
                  <a:pt x="2473039" y="810547"/>
                </a:lnTo>
                <a:lnTo>
                  <a:pt x="2982207" y="810547"/>
                </a:lnTo>
                <a:lnTo>
                  <a:pt x="2971800" y="800415"/>
                </a:lnTo>
                <a:lnTo>
                  <a:pt x="2962881" y="790283"/>
                </a:lnTo>
                <a:lnTo>
                  <a:pt x="2955447" y="780151"/>
                </a:lnTo>
                <a:lnTo>
                  <a:pt x="2949499" y="770019"/>
                </a:lnTo>
                <a:lnTo>
                  <a:pt x="2961802" y="759887"/>
                </a:lnTo>
                <a:lnTo>
                  <a:pt x="2973782" y="749756"/>
                </a:lnTo>
                <a:lnTo>
                  <a:pt x="3007800" y="719360"/>
                </a:lnTo>
                <a:lnTo>
                  <a:pt x="3028891" y="699096"/>
                </a:lnTo>
                <a:lnTo>
                  <a:pt x="3038964" y="699096"/>
                </a:lnTo>
                <a:lnTo>
                  <a:pt x="3067315" y="668701"/>
                </a:lnTo>
                <a:lnTo>
                  <a:pt x="3092894" y="638305"/>
                </a:lnTo>
                <a:lnTo>
                  <a:pt x="3122754" y="597778"/>
                </a:lnTo>
                <a:lnTo>
                  <a:pt x="3129471" y="587646"/>
                </a:lnTo>
                <a:lnTo>
                  <a:pt x="3135892" y="587646"/>
                </a:lnTo>
                <a:lnTo>
                  <a:pt x="3155920" y="557251"/>
                </a:lnTo>
                <a:lnTo>
                  <a:pt x="3176198" y="526855"/>
                </a:lnTo>
                <a:lnTo>
                  <a:pt x="3196725" y="496460"/>
                </a:lnTo>
                <a:lnTo>
                  <a:pt x="3217504" y="466064"/>
                </a:lnTo>
                <a:lnTo>
                  <a:pt x="3224486" y="445800"/>
                </a:lnTo>
                <a:close/>
              </a:path>
              <a:path w="3260090" h="1449069">
                <a:moveTo>
                  <a:pt x="987347" y="81054"/>
                </a:moveTo>
                <a:lnTo>
                  <a:pt x="966502" y="101318"/>
                </a:lnTo>
                <a:lnTo>
                  <a:pt x="946401" y="111450"/>
                </a:lnTo>
                <a:lnTo>
                  <a:pt x="927042" y="131713"/>
                </a:lnTo>
                <a:lnTo>
                  <a:pt x="908427" y="141845"/>
                </a:lnTo>
                <a:lnTo>
                  <a:pt x="890555" y="151977"/>
                </a:lnTo>
                <a:lnTo>
                  <a:pt x="873427" y="172241"/>
                </a:lnTo>
                <a:lnTo>
                  <a:pt x="857041" y="182373"/>
                </a:lnTo>
                <a:lnTo>
                  <a:pt x="841400" y="192504"/>
                </a:lnTo>
                <a:lnTo>
                  <a:pt x="826502" y="202636"/>
                </a:lnTo>
                <a:lnTo>
                  <a:pt x="812347" y="212768"/>
                </a:lnTo>
                <a:lnTo>
                  <a:pt x="798936" y="233032"/>
                </a:lnTo>
                <a:lnTo>
                  <a:pt x="786269" y="243164"/>
                </a:lnTo>
                <a:lnTo>
                  <a:pt x="774345" y="253295"/>
                </a:lnTo>
                <a:lnTo>
                  <a:pt x="763165" y="263427"/>
                </a:lnTo>
                <a:lnTo>
                  <a:pt x="752729" y="263427"/>
                </a:lnTo>
                <a:lnTo>
                  <a:pt x="743037" y="273559"/>
                </a:lnTo>
                <a:lnTo>
                  <a:pt x="734089" y="283691"/>
                </a:lnTo>
                <a:lnTo>
                  <a:pt x="725885" y="293823"/>
                </a:lnTo>
                <a:lnTo>
                  <a:pt x="718426" y="303955"/>
                </a:lnTo>
                <a:lnTo>
                  <a:pt x="711710" y="303955"/>
                </a:lnTo>
                <a:lnTo>
                  <a:pt x="705194" y="314086"/>
                </a:lnTo>
                <a:lnTo>
                  <a:pt x="698315" y="324218"/>
                </a:lnTo>
                <a:lnTo>
                  <a:pt x="691073" y="334350"/>
                </a:lnTo>
                <a:lnTo>
                  <a:pt x="683467" y="334350"/>
                </a:lnTo>
                <a:lnTo>
                  <a:pt x="675497" y="344482"/>
                </a:lnTo>
                <a:lnTo>
                  <a:pt x="649394" y="374878"/>
                </a:lnTo>
                <a:lnTo>
                  <a:pt x="630162" y="395141"/>
                </a:lnTo>
                <a:lnTo>
                  <a:pt x="619995" y="415405"/>
                </a:lnTo>
                <a:lnTo>
                  <a:pt x="609461" y="425537"/>
                </a:lnTo>
                <a:lnTo>
                  <a:pt x="598558" y="435669"/>
                </a:lnTo>
                <a:lnTo>
                  <a:pt x="587286" y="445800"/>
                </a:lnTo>
                <a:lnTo>
                  <a:pt x="563635" y="476196"/>
                </a:lnTo>
                <a:lnTo>
                  <a:pt x="538503" y="506591"/>
                </a:lnTo>
                <a:lnTo>
                  <a:pt x="511886" y="536987"/>
                </a:lnTo>
                <a:lnTo>
                  <a:pt x="1558580" y="536987"/>
                </a:lnTo>
                <a:lnTo>
                  <a:pt x="1564746" y="526855"/>
                </a:lnTo>
                <a:lnTo>
                  <a:pt x="1576765" y="516723"/>
                </a:lnTo>
                <a:lnTo>
                  <a:pt x="1588468" y="506591"/>
                </a:lnTo>
                <a:lnTo>
                  <a:pt x="1621689" y="476196"/>
                </a:lnTo>
                <a:lnTo>
                  <a:pt x="1652076" y="445800"/>
                </a:lnTo>
                <a:lnTo>
                  <a:pt x="3224486" y="445800"/>
                </a:lnTo>
                <a:lnTo>
                  <a:pt x="3245600" y="415405"/>
                </a:lnTo>
                <a:lnTo>
                  <a:pt x="3259817" y="395141"/>
                </a:lnTo>
                <a:lnTo>
                  <a:pt x="3237703" y="385009"/>
                </a:lnTo>
                <a:lnTo>
                  <a:pt x="3216057" y="385009"/>
                </a:lnTo>
                <a:lnTo>
                  <a:pt x="3194877" y="374878"/>
                </a:lnTo>
                <a:lnTo>
                  <a:pt x="3174163" y="374878"/>
                </a:lnTo>
                <a:lnTo>
                  <a:pt x="3153916" y="364746"/>
                </a:lnTo>
                <a:lnTo>
                  <a:pt x="2573567" y="364746"/>
                </a:lnTo>
                <a:lnTo>
                  <a:pt x="2576196" y="354614"/>
                </a:lnTo>
                <a:lnTo>
                  <a:pt x="2579149" y="344482"/>
                </a:lnTo>
                <a:lnTo>
                  <a:pt x="2582436" y="324218"/>
                </a:lnTo>
                <a:lnTo>
                  <a:pt x="2586067" y="314086"/>
                </a:lnTo>
                <a:lnTo>
                  <a:pt x="2590055" y="303955"/>
                </a:lnTo>
                <a:lnTo>
                  <a:pt x="2594410" y="293823"/>
                </a:lnTo>
                <a:lnTo>
                  <a:pt x="2599143" y="283691"/>
                </a:lnTo>
                <a:lnTo>
                  <a:pt x="2604264" y="273559"/>
                </a:lnTo>
                <a:lnTo>
                  <a:pt x="957770" y="273559"/>
                </a:lnTo>
                <a:lnTo>
                  <a:pt x="959915" y="263427"/>
                </a:lnTo>
                <a:lnTo>
                  <a:pt x="962020" y="253295"/>
                </a:lnTo>
                <a:lnTo>
                  <a:pt x="964092" y="243164"/>
                </a:lnTo>
                <a:lnTo>
                  <a:pt x="966137" y="222900"/>
                </a:lnTo>
                <a:lnTo>
                  <a:pt x="970171" y="202636"/>
                </a:lnTo>
                <a:lnTo>
                  <a:pt x="972173" y="182373"/>
                </a:lnTo>
                <a:lnTo>
                  <a:pt x="987347" y="81054"/>
                </a:lnTo>
                <a:close/>
              </a:path>
              <a:path w="3260090" h="1449069">
                <a:moveTo>
                  <a:pt x="3114821" y="354614"/>
                </a:moveTo>
                <a:lnTo>
                  <a:pt x="2631618" y="354614"/>
                </a:lnTo>
                <a:lnTo>
                  <a:pt x="2612581" y="364746"/>
                </a:lnTo>
                <a:lnTo>
                  <a:pt x="3134136" y="364746"/>
                </a:lnTo>
                <a:lnTo>
                  <a:pt x="3114821" y="354614"/>
                </a:lnTo>
                <a:close/>
              </a:path>
              <a:path w="3260090" h="1449069">
                <a:moveTo>
                  <a:pt x="3059673" y="344482"/>
                </a:moveTo>
                <a:lnTo>
                  <a:pt x="2704606" y="344482"/>
                </a:lnTo>
                <a:lnTo>
                  <a:pt x="2686836" y="354614"/>
                </a:lnTo>
                <a:lnTo>
                  <a:pt x="3077590" y="354614"/>
                </a:lnTo>
                <a:lnTo>
                  <a:pt x="3059673" y="344482"/>
                </a:lnTo>
                <a:close/>
              </a:path>
              <a:path w="3260090" h="1449069">
                <a:moveTo>
                  <a:pt x="2992663" y="334350"/>
                </a:moveTo>
                <a:lnTo>
                  <a:pt x="2788639" y="334350"/>
                </a:lnTo>
                <a:lnTo>
                  <a:pt x="2772479" y="344482"/>
                </a:lnTo>
                <a:lnTo>
                  <a:pt x="3008718" y="344482"/>
                </a:lnTo>
                <a:lnTo>
                  <a:pt x="2992663" y="334350"/>
                </a:lnTo>
                <a:close/>
              </a:path>
              <a:path w="3260090" h="1449069">
                <a:moveTo>
                  <a:pt x="1556077" y="0"/>
                </a:moveTo>
                <a:lnTo>
                  <a:pt x="1538183" y="0"/>
                </a:lnTo>
                <a:lnTo>
                  <a:pt x="1520581" y="10131"/>
                </a:lnTo>
                <a:lnTo>
                  <a:pt x="1503269" y="10131"/>
                </a:lnTo>
                <a:lnTo>
                  <a:pt x="1486250" y="20263"/>
                </a:lnTo>
                <a:lnTo>
                  <a:pt x="1469522" y="30395"/>
                </a:lnTo>
                <a:lnTo>
                  <a:pt x="1453085" y="30395"/>
                </a:lnTo>
                <a:lnTo>
                  <a:pt x="1436940" y="40527"/>
                </a:lnTo>
                <a:lnTo>
                  <a:pt x="1421086" y="40527"/>
                </a:lnTo>
                <a:lnTo>
                  <a:pt x="1405523" y="50659"/>
                </a:lnTo>
                <a:lnTo>
                  <a:pt x="1390252" y="60791"/>
                </a:lnTo>
                <a:lnTo>
                  <a:pt x="1375272" y="60791"/>
                </a:lnTo>
                <a:lnTo>
                  <a:pt x="1360583" y="70922"/>
                </a:lnTo>
                <a:lnTo>
                  <a:pt x="1346186" y="70922"/>
                </a:lnTo>
                <a:lnTo>
                  <a:pt x="1332080" y="81054"/>
                </a:lnTo>
                <a:lnTo>
                  <a:pt x="1318265" y="81054"/>
                </a:lnTo>
                <a:lnTo>
                  <a:pt x="1304742" y="91186"/>
                </a:lnTo>
                <a:lnTo>
                  <a:pt x="1291510" y="91186"/>
                </a:lnTo>
                <a:lnTo>
                  <a:pt x="1278569" y="101318"/>
                </a:lnTo>
                <a:lnTo>
                  <a:pt x="1265919" y="111450"/>
                </a:lnTo>
                <a:lnTo>
                  <a:pt x="1253561" y="111450"/>
                </a:lnTo>
                <a:lnTo>
                  <a:pt x="1241284" y="121582"/>
                </a:lnTo>
                <a:lnTo>
                  <a:pt x="1228734" y="121582"/>
                </a:lnTo>
                <a:lnTo>
                  <a:pt x="1215913" y="131713"/>
                </a:lnTo>
                <a:lnTo>
                  <a:pt x="1202821" y="131713"/>
                </a:lnTo>
                <a:lnTo>
                  <a:pt x="1189461" y="141845"/>
                </a:lnTo>
                <a:lnTo>
                  <a:pt x="1175834" y="151977"/>
                </a:lnTo>
                <a:lnTo>
                  <a:pt x="1161940" y="162109"/>
                </a:lnTo>
                <a:lnTo>
                  <a:pt x="1147782" y="162109"/>
                </a:lnTo>
                <a:lnTo>
                  <a:pt x="1133362" y="172241"/>
                </a:lnTo>
                <a:lnTo>
                  <a:pt x="1118679" y="182373"/>
                </a:lnTo>
                <a:lnTo>
                  <a:pt x="1103736" y="192504"/>
                </a:lnTo>
                <a:lnTo>
                  <a:pt x="1088534" y="202636"/>
                </a:lnTo>
                <a:lnTo>
                  <a:pt x="1073075" y="202636"/>
                </a:lnTo>
                <a:lnTo>
                  <a:pt x="1057360" y="212768"/>
                </a:lnTo>
                <a:lnTo>
                  <a:pt x="1025167" y="233032"/>
                </a:lnTo>
                <a:lnTo>
                  <a:pt x="991966" y="253295"/>
                </a:lnTo>
                <a:lnTo>
                  <a:pt x="957770" y="273559"/>
                </a:lnTo>
                <a:lnTo>
                  <a:pt x="2604264" y="273559"/>
                </a:lnTo>
                <a:lnTo>
                  <a:pt x="2609786" y="253295"/>
                </a:lnTo>
                <a:lnTo>
                  <a:pt x="2136735" y="253295"/>
                </a:lnTo>
                <a:lnTo>
                  <a:pt x="2134846" y="243164"/>
                </a:lnTo>
                <a:lnTo>
                  <a:pt x="2134085" y="233032"/>
                </a:lnTo>
                <a:lnTo>
                  <a:pt x="1442587" y="233032"/>
                </a:lnTo>
                <a:lnTo>
                  <a:pt x="1448332" y="222900"/>
                </a:lnTo>
                <a:lnTo>
                  <a:pt x="1453924" y="212768"/>
                </a:lnTo>
                <a:lnTo>
                  <a:pt x="1459365" y="192504"/>
                </a:lnTo>
                <a:lnTo>
                  <a:pt x="1464656" y="182373"/>
                </a:lnTo>
                <a:lnTo>
                  <a:pt x="1484337" y="141845"/>
                </a:lnTo>
                <a:lnTo>
                  <a:pt x="1497570" y="111450"/>
                </a:lnTo>
                <a:lnTo>
                  <a:pt x="1502427" y="101318"/>
                </a:lnTo>
                <a:lnTo>
                  <a:pt x="1507504" y="91186"/>
                </a:lnTo>
                <a:lnTo>
                  <a:pt x="1512803" y="81054"/>
                </a:lnTo>
                <a:lnTo>
                  <a:pt x="1518322" y="70922"/>
                </a:lnTo>
                <a:lnTo>
                  <a:pt x="1524062" y="60791"/>
                </a:lnTo>
                <a:lnTo>
                  <a:pt x="1530023" y="40527"/>
                </a:lnTo>
                <a:lnTo>
                  <a:pt x="1536205" y="30395"/>
                </a:lnTo>
                <a:lnTo>
                  <a:pt x="1542608" y="20263"/>
                </a:lnTo>
                <a:lnTo>
                  <a:pt x="1549232" y="10131"/>
                </a:lnTo>
                <a:lnTo>
                  <a:pt x="1556077" y="0"/>
                </a:lnTo>
                <a:close/>
              </a:path>
              <a:path w="3260090" h="1449069">
                <a:moveTo>
                  <a:pt x="2707925" y="101318"/>
                </a:moveTo>
                <a:lnTo>
                  <a:pt x="2687552" y="111450"/>
                </a:lnTo>
                <a:lnTo>
                  <a:pt x="2593824" y="111450"/>
                </a:lnTo>
                <a:lnTo>
                  <a:pt x="2576706" y="121582"/>
                </a:lnTo>
                <a:lnTo>
                  <a:pt x="2499247" y="121582"/>
                </a:lnTo>
                <a:lnTo>
                  <a:pt x="2485382" y="131713"/>
                </a:lnTo>
                <a:lnTo>
                  <a:pt x="2435339" y="131713"/>
                </a:lnTo>
                <a:lnTo>
                  <a:pt x="2424182" y="141845"/>
                </a:lnTo>
                <a:lnTo>
                  <a:pt x="2383540" y="141845"/>
                </a:lnTo>
                <a:lnTo>
                  <a:pt x="2373003" y="151977"/>
                </a:lnTo>
                <a:lnTo>
                  <a:pt x="2350809" y="151977"/>
                </a:lnTo>
                <a:lnTo>
                  <a:pt x="2339151" y="162109"/>
                </a:lnTo>
                <a:lnTo>
                  <a:pt x="2327121" y="162109"/>
                </a:lnTo>
                <a:lnTo>
                  <a:pt x="2314717" y="172241"/>
                </a:lnTo>
                <a:lnTo>
                  <a:pt x="2301939" y="172241"/>
                </a:lnTo>
                <a:lnTo>
                  <a:pt x="2288788" y="182373"/>
                </a:lnTo>
                <a:lnTo>
                  <a:pt x="2275263" y="182373"/>
                </a:lnTo>
                <a:lnTo>
                  <a:pt x="2261365" y="192504"/>
                </a:lnTo>
                <a:lnTo>
                  <a:pt x="2247094" y="202636"/>
                </a:lnTo>
                <a:lnTo>
                  <a:pt x="2232448" y="202636"/>
                </a:lnTo>
                <a:lnTo>
                  <a:pt x="2217430" y="212768"/>
                </a:lnTo>
                <a:lnTo>
                  <a:pt x="2202038" y="222900"/>
                </a:lnTo>
                <a:lnTo>
                  <a:pt x="2186272" y="222900"/>
                </a:lnTo>
                <a:lnTo>
                  <a:pt x="2170133" y="233032"/>
                </a:lnTo>
                <a:lnTo>
                  <a:pt x="2153621" y="243164"/>
                </a:lnTo>
                <a:lnTo>
                  <a:pt x="2136735" y="253295"/>
                </a:lnTo>
                <a:lnTo>
                  <a:pt x="2613578" y="253295"/>
                </a:lnTo>
                <a:lnTo>
                  <a:pt x="2617867" y="243164"/>
                </a:lnTo>
                <a:lnTo>
                  <a:pt x="2622650" y="233032"/>
                </a:lnTo>
                <a:lnTo>
                  <a:pt x="2646736" y="192504"/>
                </a:lnTo>
                <a:lnTo>
                  <a:pt x="2669995" y="162109"/>
                </a:lnTo>
                <a:lnTo>
                  <a:pt x="2678737" y="151977"/>
                </a:lnTo>
                <a:lnTo>
                  <a:pt x="2687973" y="131713"/>
                </a:lnTo>
                <a:lnTo>
                  <a:pt x="2697702" y="121582"/>
                </a:lnTo>
                <a:lnTo>
                  <a:pt x="2707925" y="101318"/>
                </a:lnTo>
                <a:close/>
              </a:path>
              <a:path w="3260090" h="1449069">
                <a:moveTo>
                  <a:pt x="2214201" y="60791"/>
                </a:moveTo>
                <a:lnTo>
                  <a:pt x="2161834" y="60791"/>
                </a:lnTo>
                <a:lnTo>
                  <a:pt x="2136582" y="70922"/>
                </a:lnTo>
                <a:lnTo>
                  <a:pt x="2064553" y="70922"/>
                </a:lnTo>
                <a:lnTo>
                  <a:pt x="2041786" y="81054"/>
                </a:lnTo>
                <a:lnTo>
                  <a:pt x="1977211" y="81054"/>
                </a:lnTo>
                <a:lnTo>
                  <a:pt x="1956928" y="91186"/>
                </a:lnTo>
                <a:lnTo>
                  <a:pt x="1899807" y="91186"/>
                </a:lnTo>
                <a:lnTo>
                  <a:pt x="1882010" y="101318"/>
                </a:lnTo>
                <a:lnTo>
                  <a:pt x="1832345" y="101318"/>
                </a:lnTo>
                <a:lnTo>
                  <a:pt x="1817032" y="111450"/>
                </a:lnTo>
                <a:lnTo>
                  <a:pt x="1772838" y="111450"/>
                </a:lnTo>
                <a:lnTo>
                  <a:pt x="1757527" y="121582"/>
                </a:lnTo>
                <a:lnTo>
                  <a:pt x="1741846" y="121582"/>
                </a:lnTo>
                <a:lnTo>
                  <a:pt x="1725799" y="131713"/>
                </a:lnTo>
                <a:lnTo>
                  <a:pt x="1692611" y="131713"/>
                </a:lnTo>
                <a:lnTo>
                  <a:pt x="1675475" y="141845"/>
                </a:lnTo>
                <a:lnTo>
                  <a:pt x="1657982" y="151977"/>
                </a:lnTo>
                <a:lnTo>
                  <a:pt x="1640133" y="151977"/>
                </a:lnTo>
                <a:lnTo>
                  <a:pt x="1621930" y="162109"/>
                </a:lnTo>
                <a:lnTo>
                  <a:pt x="1603377" y="172241"/>
                </a:lnTo>
                <a:lnTo>
                  <a:pt x="1584475" y="172241"/>
                </a:lnTo>
                <a:lnTo>
                  <a:pt x="1545633" y="192504"/>
                </a:lnTo>
                <a:lnTo>
                  <a:pt x="1505424" y="212768"/>
                </a:lnTo>
                <a:lnTo>
                  <a:pt x="1484813" y="212768"/>
                </a:lnTo>
                <a:lnTo>
                  <a:pt x="1442587" y="233032"/>
                </a:lnTo>
                <a:lnTo>
                  <a:pt x="2134085" y="233032"/>
                </a:lnTo>
                <a:lnTo>
                  <a:pt x="2134490" y="222900"/>
                </a:lnTo>
                <a:lnTo>
                  <a:pt x="2136100" y="212768"/>
                </a:lnTo>
                <a:lnTo>
                  <a:pt x="2138953" y="202636"/>
                </a:lnTo>
                <a:lnTo>
                  <a:pt x="2143087" y="182373"/>
                </a:lnTo>
                <a:lnTo>
                  <a:pt x="2148541" y="172241"/>
                </a:lnTo>
                <a:lnTo>
                  <a:pt x="2155352" y="162109"/>
                </a:lnTo>
                <a:lnTo>
                  <a:pt x="2160853" y="141845"/>
                </a:lnTo>
                <a:lnTo>
                  <a:pt x="2166614" y="131713"/>
                </a:lnTo>
                <a:lnTo>
                  <a:pt x="2192257" y="91186"/>
                </a:lnTo>
                <a:lnTo>
                  <a:pt x="2206629" y="70922"/>
                </a:lnTo>
                <a:lnTo>
                  <a:pt x="2214201" y="60791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202590" y="10781853"/>
            <a:ext cx="3898722" cy="354327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286604" y="10821235"/>
            <a:ext cx="3814709" cy="3503896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392620" y="11667829"/>
            <a:ext cx="709295" cy="2602865"/>
          </a:xfrm>
          <a:custGeom>
            <a:avLst/>
            <a:gdLst/>
            <a:ahLst/>
            <a:cxnLst/>
            <a:rect l="l" t="t" r="r" b="b"/>
            <a:pathLst>
              <a:path w="709294" h="2602865">
                <a:moveTo>
                  <a:pt x="1308" y="1458031"/>
                </a:moveTo>
                <a:lnTo>
                  <a:pt x="0" y="1484863"/>
                </a:lnTo>
                <a:lnTo>
                  <a:pt x="118" y="1497447"/>
                </a:lnTo>
                <a:lnTo>
                  <a:pt x="1165" y="1556136"/>
                </a:lnTo>
                <a:lnTo>
                  <a:pt x="2498" y="1616229"/>
                </a:lnTo>
                <a:lnTo>
                  <a:pt x="5563" y="1744849"/>
                </a:lnTo>
                <a:lnTo>
                  <a:pt x="10045" y="1928088"/>
                </a:lnTo>
                <a:lnTo>
                  <a:pt x="438551" y="2426706"/>
                </a:lnTo>
                <a:lnTo>
                  <a:pt x="708691" y="2602814"/>
                </a:lnTo>
                <a:lnTo>
                  <a:pt x="708691" y="1459187"/>
                </a:lnTo>
                <a:lnTo>
                  <a:pt x="2376" y="1459187"/>
                </a:lnTo>
                <a:lnTo>
                  <a:pt x="1809" y="1458388"/>
                </a:lnTo>
                <a:lnTo>
                  <a:pt x="1308" y="1458031"/>
                </a:lnTo>
                <a:close/>
              </a:path>
              <a:path w="709294" h="2602865">
                <a:moveTo>
                  <a:pt x="414792" y="0"/>
                </a:moveTo>
                <a:lnTo>
                  <a:pt x="318550" y="605833"/>
                </a:lnTo>
                <a:lnTo>
                  <a:pt x="182672" y="657505"/>
                </a:lnTo>
                <a:lnTo>
                  <a:pt x="77159" y="957836"/>
                </a:lnTo>
                <a:lnTo>
                  <a:pt x="68487" y="982728"/>
                </a:lnTo>
                <a:lnTo>
                  <a:pt x="66230" y="989292"/>
                </a:lnTo>
                <a:lnTo>
                  <a:pt x="65598" y="991258"/>
                </a:lnTo>
                <a:lnTo>
                  <a:pt x="65385" y="994241"/>
                </a:lnTo>
                <a:lnTo>
                  <a:pt x="64324" y="1003710"/>
                </a:lnTo>
                <a:lnTo>
                  <a:pt x="56955" y="1063809"/>
                </a:lnTo>
                <a:lnTo>
                  <a:pt x="49447" y="1123054"/>
                </a:lnTo>
                <a:lnTo>
                  <a:pt x="40697" y="1190894"/>
                </a:lnTo>
                <a:lnTo>
                  <a:pt x="31422" y="1261545"/>
                </a:lnTo>
                <a:lnTo>
                  <a:pt x="22337" y="1329224"/>
                </a:lnTo>
                <a:lnTo>
                  <a:pt x="14159" y="1388146"/>
                </a:lnTo>
                <a:lnTo>
                  <a:pt x="7603" y="1432528"/>
                </a:lnTo>
                <a:lnTo>
                  <a:pt x="2376" y="1459187"/>
                </a:lnTo>
                <a:lnTo>
                  <a:pt x="708691" y="1459187"/>
                </a:lnTo>
                <a:lnTo>
                  <a:pt x="708691" y="228126"/>
                </a:lnTo>
                <a:lnTo>
                  <a:pt x="414792" y="0"/>
                </a:lnTo>
                <a:close/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575479" y="10910702"/>
            <a:ext cx="2525834" cy="3414429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041223" y="13210485"/>
            <a:ext cx="2408555" cy="1115060"/>
          </a:xfrm>
          <a:custGeom>
            <a:avLst/>
            <a:gdLst/>
            <a:ahLst/>
            <a:cxnLst/>
            <a:rect l="l" t="t" r="r" b="b"/>
            <a:pathLst>
              <a:path w="2408555" h="1115059">
                <a:moveTo>
                  <a:pt x="864174" y="0"/>
                </a:moveTo>
                <a:lnTo>
                  <a:pt x="496338" y="300915"/>
                </a:lnTo>
                <a:lnTo>
                  <a:pt x="0" y="431038"/>
                </a:lnTo>
                <a:lnTo>
                  <a:pt x="422132" y="876130"/>
                </a:lnTo>
                <a:lnTo>
                  <a:pt x="380430" y="1015392"/>
                </a:lnTo>
                <a:lnTo>
                  <a:pt x="445198" y="1114646"/>
                </a:lnTo>
                <a:lnTo>
                  <a:pt x="2408524" y="1114646"/>
                </a:lnTo>
                <a:lnTo>
                  <a:pt x="2406301" y="1088159"/>
                </a:lnTo>
                <a:lnTo>
                  <a:pt x="2163816" y="515619"/>
                </a:lnTo>
                <a:lnTo>
                  <a:pt x="1871076" y="374178"/>
                </a:lnTo>
                <a:lnTo>
                  <a:pt x="1564740" y="186871"/>
                </a:lnTo>
                <a:lnTo>
                  <a:pt x="1169903" y="95948"/>
                </a:lnTo>
                <a:lnTo>
                  <a:pt x="864174" y="0"/>
                </a:lnTo>
                <a:close/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369788" y="12876279"/>
            <a:ext cx="3258185" cy="1449070"/>
          </a:xfrm>
          <a:custGeom>
            <a:avLst/>
            <a:gdLst/>
            <a:ahLst/>
            <a:cxnLst/>
            <a:rect l="l" t="t" r="r" b="b"/>
            <a:pathLst>
              <a:path w="3258184" h="1449069">
                <a:moveTo>
                  <a:pt x="1631533" y="1246216"/>
                </a:moveTo>
                <a:lnTo>
                  <a:pt x="334780" y="1246216"/>
                </a:lnTo>
                <a:lnTo>
                  <a:pt x="352490" y="1266479"/>
                </a:lnTo>
                <a:lnTo>
                  <a:pt x="369759" y="1276611"/>
                </a:lnTo>
                <a:lnTo>
                  <a:pt x="386587" y="1296875"/>
                </a:lnTo>
                <a:lnTo>
                  <a:pt x="402975" y="1317138"/>
                </a:lnTo>
                <a:lnTo>
                  <a:pt x="418921" y="1327270"/>
                </a:lnTo>
                <a:lnTo>
                  <a:pt x="434427" y="1347534"/>
                </a:lnTo>
                <a:lnTo>
                  <a:pt x="449493" y="1357666"/>
                </a:lnTo>
                <a:lnTo>
                  <a:pt x="464117" y="1367798"/>
                </a:lnTo>
                <a:lnTo>
                  <a:pt x="478302" y="1388061"/>
                </a:lnTo>
                <a:lnTo>
                  <a:pt x="492045" y="1398193"/>
                </a:lnTo>
                <a:lnTo>
                  <a:pt x="505348" y="1408325"/>
                </a:lnTo>
                <a:lnTo>
                  <a:pt x="518211" y="1428589"/>
                </a:lnTo>
                <a:lnTo>
                  <a:pt x="530633" y="1438721"/>
                </a:lnTo>
                <a:lnTo>
                  <a:pt x="542615" y="1448852"/>
                </a:lnTo>
                <a:lnTo>
                  <a:pt x="2228605" y="1448852"/>
                </a:lnTo>
                <a:lnTo>
                  <a:pt x="2215298" y="1438721"/>
                </a:lnTo>
                <a:lnTo>
                  <a:pt x="2201898" y="1438721"/>
                </a:lnTo>
                <a:lnTo>
                  <a:pt x="2174791" y="1418457"/>
                </a:lnTo>
                <a:lnTo>
                  <a:pt x="2161070" y="1418457"/>
                </a:lnTo>
                <a:lnTo>
                  <a:pt x="2133258" y="1398193"/>
                </a:lnTo>
                <a:lnTo>
                  <a:pt x="2119154" y="1398193"/>
                </a:lnTo>
                <a:lnTo>
                  <a:pt x="2090515" y="1377930"/>
                </a:lnTo>
                <a:lnTo>
                  <a:pt x="2075966" y="1367798"/>
                </a:lnTo>
                <a:lnTo>
                  <a:pt x="2061255" y="1367798"/>
                </a:lnTo>
                <a:lnTo>
                  <a:pt x="2046375" y="1357666"/>
                </a:lnTo>
                <a:lnTo>
                  <a:pt x="1296030" y="1357666"/>
                </a:lnTo>
                <a:lnTo>
                  <a:pt x="1280007" y="1347534"/>
                </a:lnTo>
                <a:lnTo>
                  <a:pt x="1223259" y="1347534"/>
                </a:lnTo>
                <a:lnTo>
                  <a:pt x="1210908" y="1337402"/>
                </a:lnTo>
                <a:lnTo>
                  <a:pt x="1188410" y="1337402"/>
                </a:lnTo>
                <a:lnTo>
                  <a:pt x="1178262" y="1327270"/>
                </a:lnTo>
                <a:lnTo>
                  <a:pt x="1417612" y="1327270"/>
                </a:lnTo>
                <a:lnTo>
                  <a:pt x="1437337" y="1317138"/>
                </a:lnTo>
                <a:lnTo>
                  <a:pt x="1457264" y="1317138"/>
                </a:lnTo>
                <a:lnTo>
                  <a:pt x="1477398" y="1307007"/>
                </a:lnTo>
                <a:lnTo>
                  <a:pt x="1497741" y="1307007"/>
                </a:lnTo>
                <a:lnTo>
                  <a:pt x="1518300" y="1296875"/>
                </a:lnTo>
                <a:lnTo>
                  <a:pt x="1539077" y="1296875"/>
                </a:lnTo>
                <a:lnTo>
                  <a:pt x="1548291" y="1286743"/>
                </a:lnTo>
                <a:lnTo>
                  <a:pt x="1567513" y="1286743"/>
                </a:lnTo>
                <a:lnTo>
                  <a:pt x="1577520" y="1276611"/>
                </a:lnTo>
                <a:lnTo>
                  <a:pt x="1587793" y="1276611"/>
                </a:lnTo>
                <a:lnTo>
                  <a:pt x="1598330" y="1266479"/>
                </a:lnTo>
                <a:lnTo>
                  <a:pt x="1609132" y="1266479"/>
                </a:lnTo>
                <a:lnTo>
                  <a:pt x="1620200" y="1256347"/>
                </a:lnTo>
                <a:lnTo>
                  <a:pt x="1631533" y="1246216"/>
                </a:lnTo>
                <a:close/>
              </a:path>
              <a:path w="3258184" h="1449069">
                <a:moveTo>
                  <a:pt x="2940125" y="607910"/>
                </a:moveTo>
                <a:lnTo>
                  <a:pt x="2183192" y="607910"/>
                </a:lnTo>
                <a:lnTo>
                  <a:pt x="2193970" y="618042"/>
                </a:lnTo>
                <a:lnTo>
                  <a:pt x="2205036" y="628173"/>
                </a:lnTo>
                <a:lnTo>
                  <a:pt x="2216389" y="638305"/>
                </a:lnTo>
                <a:lnTo>
                  <a:pt x="2228030" y="648437"/>
                </a:lnTo>
                <a:lnTo>
                  <a:pt x="2239959" y="658569"/>
                </a:lnTo>
                <a:lnTo>
                  <a:pt x="2252176" y="678833"/>
                </a:lnTo>
                <a:lnTo>
                  <a:pt x="2264681" y="699096"/>
                </a:lnTo>
                <a:lnTo>
                  <a:pt x="2277473" y="709228"/>
                </a:lnTo>
                <a:lnTo>
                  <a:pt x="2290553" y="729492"/>
                </a:lnTo>
                <a:lnTo>
                  <a:pt x="2303921" y="749756"/>
                </a:lnTo>
                <a:lnTo>
                  <a:pt x="2317576" y="770019"/>
                </a:lnTo>
                <a:lnTo>
                  <a:pt x="2331519" y="790283"/>
                </a:lnTo>
                <a:lnTo>
                  <a:pt x="2345750" y="810547"/>
                </a:lnTo>
                <a:lnTo>
                  <a:pt x="2360268" y="840942"/>
                </a:lnTo>
                <a:lnTo>
                  <a:pt x="2375074" y="861206"/>
                </a:lnTo>
                <a:lnTo>
                  <a:pt x="2390168" y="891601"/>
                </a:lnTo>
                <a:lnTo>
                  <a:pt x="2405549" y="921997"/>
                </a:lnTo>
                <a:lnTo>
                  <a:pt x="2421218" y="942260"/>
                </a:lnTo>
                <a:lnTo>
                  <a:pt x="2437174" y="972656"/>
                </a:lnTo>
                <a:lnTo>
                  <a:pt x="2453418" y="1003051"/>
                </a:lnTo>
                <a:lnTo>
                  <a:pt x="2469510" y="1043579"/>
                </a:lnTo>
                <a:lnTo>
                  <a:pt x="2484297" y="1084106"/>
                </a:lnTo>
                <a:lnTo>
                  <a:pt x="2497839" y="1124634"/>
                </a:lnTo>
                <a:lnTo>
                  <a:pt x="2510197" y="1165161"/>
                </a:lnTo>
                <a:lnTo>
                  <a:pt x="2521429" y="1215820"/>
                </a:lnTo>
                <a:lnTo>
                  <a:pt x="2526641" y="1236084"/>
                </a:lnTo>
                <a:lnTo>
                  <a:pt x="2531595" y="1266479"/>
                </a:lnTo>
                <a:lnTo>
                  <a:pt x="2536296" y="1286743"/>
                </a:lnTo>
                <a:lnTo>
                  <a:pt x="2540754" y="1317138"/>
                </a:lnTo>
                <a:lnTo>
                  <a:pt x="2544974" y="1347534"/>
                </a:lnTo>
                <a:lnTo>
                  <a:pt x="2548965" y="1377930"/>
                </a:lnTo>
                <a:lnTo>
                  <a:pt x="2552735" y="1408325"/>
                </a:lnTo>
                <a:lnTo>
                  <a:pt x="2556289" y="1438721"/>
                </a:lnTo>
                <a:lnTo>
                  <a:pt x="2558226" y="1448852"/>
                </a:lnTo>
                <a:lnTo>
                  <a:pt x="2942300" y="1448852"/>
                </a:lnTo>
                <a:lnTo>
                  <a:pt x="2938835" y="1418457"/>
                </a:lnTo>
                <a:lnTo>
                  <a:pt x="2935894" y="1388061"/>
                </a:lnTo>
                <a:lnTo>
                  <a:pt x="2932389" y="1367798"/>
                </a:lnTo>
                <a:lnTo>
                  <a:pt x="2928319" y="1337402"/>
                </a:lnTo>
                <a:lnTo>
                  <a:pt x="2923685" y="1307007"/>
                </a:lnTo>
                <a:lnTo>
                  <a:pt x="2918486" y="1286743"/>
                </a:lnTo>
                <a:lnTo>
                  <a:pt x="2912722" y="1256347"/>
                </a:lnTo>
                <a:lnTo>
                  <a:pt x="2906394" y="1236084"/>
                </a:lnTo>
                <a:lnTo>
                  <a:pt x="2899501" y="1205688"/>
                </a:lnTo>
                <a:lnTo>
                  <a:pt x="2892043" y="1185425"/>
                </a:lnTo>
                <a:lnTo>
                  <a:pt x="2884022" y="1155029"/>
                </a:lnTo>
                <a:lnTo>
                  <a:pt x="2875435" y="1124634"/>
                </a:lnTo>
                <a:lnTo>
                  <a:pt x="2866285" y="1104370"/>
                </a:lnTo>
                <a:lnTo>
                  <a:pt x="2856569" y="1073974"/>
                </a:lnTo>
                <a:lnTo>
                  <a:pt x="2846290" y="1053711"/>
                </a:lnTo>
                <a:lnTo>
                  <a:pt x="2835446" y="1023315"/>
                </a:lnTo>
                <a:lnTo>
                  <a:pt x="2824038" y="992920"/>
                </a:lnTo>
                <a:lnTo>
                  <a:pt x="2812066" y="972656"/>
                </a:lnTo>
                <a:lnTo>
                  <a:pt x="2799529" y="942260"/>
                </a:lnTo>
                <a:lnTo>
                  <a:pt x="2786429" y="921997"/>
                </a:lnTo>
                <a:lnTo>
                  <a:pt x="2772764" y="891601"/>
                </a:lnTo>
                <a:lnTo>
                  <a:pt x="3084362" y="891601"/>
                </a:lnTo>
                <a:lnTo>
                  <a:pt x="3056101" y="830810"/>
                </a:lnTo>
                <a:lnTo>
                  <a:pt x="3026512" y="770019"/>
                </a:lnTo>
                <a:lnTo>
                  <a:pt x="2996454" y="709228"/>
                </a:lnTo>
                <a:lnTo>
                  <a:pt x="2981250" y="688965"/>
                </a:lnTo>
                <a:lnTo>
                  <a:pt x="2965930" y="658569"/>
                </a:lnTo>
                <a:lnTo>
                  <a:pt x="2950493" y="628173"/>
                </a:lnTo>
                <a:lnTo>
                  <a:pt x="2940125" y="607910"/>
                </a:lnTo>
                <a:close/>
              </a:path>
              <a:path w="3258184" h="1449069">
                <a:moveTo>
                  <a:pt x="3084362" y="891601"/>
                </a:moveTo>
                <a:lnTo>
                  <a:pt x="2772764" y="891601"/>
                </a:lnTo>
                <a:lnTo>
                  <a:pt x="2800898" y="921997"/>
                </a:lnTo>
                <a:lnTo>
                  <a:pt x="2810391" y="942260"/>
                </a:lnTo>
                <a:lnTo>
                  <a:pt x="2819941" y="952392"/>
                </a:lnTo>
                <a:lnTo>
                  <a:pt x="2829548" y="972656"/>
                </a:lnTo>
                <a:lnTo>
                  <a:pt x="2839213" y="992920"/>
                </a:lnTo>
                <a:lnTo>
                  <a:pt x="2848935" y="1003051"/>
                </a:lnTo>
                <a:lnTo>
                  <a:pt x="2858715" y="1023315"/>
                </a:lnTo>
                <a:lnTo>
                  <a:pt x="2868551" y="1043579"/>
                </a:lnTo>
                <a:lnTo>
                  <a:pt x="2878445" y="1073974"/>
                </a:lnTo>
                <a:lnTo>
                  <a:pt x="2888396" y="1094238"/>
                </a:lnTo>
                <a:lnTo>
                  <a:pt x="2898405" y="1114502"/>
                </a:lnTo>
                <a:lnTo>
                  <a:pt x="2908470" y="1144897"/>
                </a:lnTo>
                <a:lnTo>
                  <a:pt x="2918592" y="1175293"/>
                </a:lnTo>
                <a:lnTo>
                  <a:pt x="2928772" y="1195556"/>
                </a:lnTo>
                <a:lnTo>
                  <a:pt x="2939009" y="1225952"/>
                </a:lnTo>
                <a:lnTo>
                  <a:pt x="2949302" y="1266479"/>
                </a:lnTo>
                <a:lnTo>
                  <a:pt x="2959653" y="1296875"/>
                </a:lnTo>
                <a:lnTo>
                  <a:pt x="2970061" y="1327270"/>
                </a:lnTo>
                <a:lnTo>
                  <a:pt x="2975471" y="1347534"/>
                </a:lnTo>
                <a:lnTo>
                  <a:pt x="2985351" y="1388061"/>
                </a:lnTo>
                <a:lnTo>
                  <a:pt x="2993979" y="1428589"/>
                </a:lnTo>
                <a:lnTo>
                  <a:pt x="2997826" y="1448852"/>
                </a:lnTo>
                <a:lnTo>
                  <a:pt x="3258013" y="1448852"/>
                </a:lnTo>
                <a:lnTo>
                  <a:pt x="3246249" y="1377930"/>
                </a:lnTo>
                <a:lnTo>
                  <a:pt x="3236482" y="1327270"/>
                </a:lnTo>
                <a:lnTo>
                  <a:pt x="3224660" y="1276611"/>
                </a:lnTo>
                <a:lnTo>
                  <a:pt x="3210782" y="1225952"/>
                </a:lnTo>
                <a:lnTo>
                  <a:pt x="3194850" y="1175293"/>
                </a:lnTo>
                <a:lnTo>
                  <a:pt x="3176862" y="1124634"/>
                </a:lnTo>
                <a:lnTo>
                  <a:pt x="3156820" y="1063843"/>
                </a:lnTo>
                <a:lnTo>
                  <a:pt x="3134722" y="1013183"/>
                </a:lnTo>
                <a:lnTo>
                  <a:pt x="3110570" y="952392"/>
                </a:lnTo>
                <a:lnTo>
                  <a:pt x="3084362" y="891601"/>
                </a:lnTo>
                <a:close/>
              </a:path>
              <a:path w="3258184" h="1449069">
                <a:moveTo>
                  <a:pt x="2670136" y="445800"/>
                </a:moveTo>
                <a:lnTo>
                  <a:pt x="1605606" y="445800"/>
                </a:lnTo>
                <a:lnTo>
                  <a:pt x="1615422" y="455932"/>
                </a:lnTo>
                <a:lnTo>
                  <a:pt x="1646757" y="486328"/>
                </a:lnTo>
                <a:lnTo>
                  <a:pt x="1680925" y="516723"/>
                </a:lnTo>
                <a:lnTo>
                  <a:pt x="1692944" y="526855"/>
                </a:lnTo>
                <a:lnTo>
                  <a:pt x="1705277" y="547119"/>
                </a:lnTo>
                <a:lnTo>
                  <a:pt x="1717925" y="557251"/>
                </a:lnTo>
                <a:lnTo>
                  <a:pt x="1730888" y="577514"/>
                </a:lnTo>
                <a:lnTo>
                  <a:pt x="1744166" y="597778"/>
                </a:lnTo>
                <a:lnTo>
                  <a:pt x="1771666" y="638305"/>
                </a:lnTo>
                <a:lnTo>
                  <a:pt x="1800425" y="678833"/>
                </a:lnTo>
                <a:lnTo>
                  <a:pt x="1830442" y="719360"/>
                </a:lnTo>
                <a:lnTo>
                  <a:pt x="1845923" y="749756"/>
                </a:lnTo>
                <a:lnTo>
                  <a:pt x="1861719" y="770019"/>
                </a:lnTo>
                <a:lnTo>
                  <a:pt x="1870420" y="780151"/>
                </a:lnTo>
                <a:lnTo>
                  <a:pt x="1878867" y="800415"/>
                </a:lnTo>
                <a:lnTo>
                  <a:pt x="1887059" y="810547"/>
                </a:lnTo>
                <a:lnTo>
                  <a:pt x="1894997" y="830810"/>
                </a:lnTo>
                <a:lnTo>
                  <a:pt x="1902680" y="851074"/>
                </a:lnTo>
                <a:lnTo>
                  <a:pt x="1910109" y="871338"/>
                </a:lnTo>
                <a:lnTo>
                  <a:pt x="1917283" y="881469"/>
                </a:lnTo>
                <a:lnTo>
                  <a:pt x="1930870" y="921997"/>
                </a:lnTo>
                <a:lnTo>
                  <a:pt x="1943440" y="962524"/>
                </a:lnTo>
                <a:lnTo>
                  <a:pt x="1949344" y="992920"/>
                </a:lnTo>
                <a:lnTo>
                  <a:pt x="1954994" y="1013183"/>
                </a:lnTo>
                <a:lnTo>
                  <a:pt x="1960390" y="1033447"/>
                </a:lnTo>
                <a:lnTo>
                  <a:pt x="1965532" y="1063843"/>
                </a:lnTo>
                <a:lnTo>
                  <a:pt x="1970420" y="1084106"/>
                </a:lnTo>
                <a:lnTo>
                  <a:pt x="1975055" y="1114502"/>
                </a:lnTo>
                <a:lnTo>
                  <a:pt x="1979435" y="1134765"/>
                </a:lnTo>
                <a:lnTo>
                  <a:pt x="1983562" y="1165161"/>
                </a:lnTo>
                <a:lnTo>
                  <a:pt x="1987435" y="1195556"/>
                </a:lnTo>
                <a:lnTo>
                  <a:pt x="2089914" y="1236084"/>
                </a:lnTo>
                <a:lnTo>
                  <a:pt x="2114901" y="1256347"/>
                </a:lnTo>
                <a:lnTo>
                  <a:pt x="2212318" y="1296875"/>
                </a:lnTo>
                <a:lnTo>
                  <a:pt x="2236041" y="1317138"/>
                </a:lnTo>
                <a:lnTo>
                  <a:pt x="2305694" y="1347534"/>
                </a:lnTo>
                <a:lnTo>
                  <a:pt x="2328408" y="1367798"/>
                </a:lnTo>
                <a:lnTo>
                  <a:pt x="2350869" y="1377930"/>
                </a:lnTo>
                <a:lnTo>
                  <a:pt x="2416740" y="1408325"/>
                </a:lnTo>
                <a:lnTo>
                  <a:pt x="2438194" y="1428589"/>
                </a:lnTo>
                <a:lnTo>
                  <a:pt x="2459396" y="1438721"/>
                </a:lnTo>
                <a:lnTo>
                  <a:pt x="2459604" y="1418457"/>
                </a:lnTo>
                <a:lnTo>
                  <a:pt x="2459506" y="1377930"/>
                </a:lnTo>
                <a:lnTo>
                  <a:pt x="2459200" y="1367798"/>
                </a:lnTo>
                <a:lnTo>
                  <a:pt x="2458722" y="1347534"/>
                </a:lnTo>
                <a:lnTo>
                  <a:pt x="2458074" y="1327270"/>
                </a:lnTo>
                <a:lnTo>
                  <a:pt x="2457253" y="1317138"/>
                </a:lnTo>
                <a:lnTo>
                  <a:pt x="2456261" y="1296875"/>
                </a:lnTo>
                <a:lnTo>
                  <a:pt x="2455098" y="1276611"/>
                </a:lnTo>
                <a:lnTo>
                  <a:pt x="2453763" y="1266479"/>
                </a:lnTo>
                <a:lnTo>
                  <a:pt x="2452256" y="1246216"/>
                </a:lnTo>
                <a:lnTo>
                  <a:pt x="2450577" y="1236084"/>
                </a:lnTo>
                <a:lnTo>
                  <a:pt x="2448727" y="1215820"/>
                </a:lnTo>
                <a:lnTo>
                  <a:pt x="2446704" y="1205688"/>
                </a:lnTo>
                <a:lnTo>
                  <a:pt x="2444510" y="1195556"/>
                </a:lnTo>
                <a:lnTo>
                  <a:pt x="2442144" y="1175293"/>
                </a:lnTo>
                <a:lnTo>
                  <a:pt x="2439605" y="1165161"/>
                </a:lnTo>
                <a:lnTo>
                  <a:pt x="2436894" y="1155029"/>
                </a:lnTo>
                <a:lnTo>
                  <a:pt x="2434011" y="1144897"/>
                </a:lnTo>
                <a:lnTo>
                  <a:pt x="2430956" y="1124634"/>
                </a:lnTo>
                <a:lnTo>
                  <a:pt x="2422522" y="1094238"/>
                </a:lnTo>
                <a:lnTo>
                  <a:pt x="2413671" y="1063843"/>
                </a:lnTo>
                <a:lnTo>
                  <a:pt x="2404404" y="1033447"/>
                </a:lnTo>
                <a:lnTo>
                  <a:pt x="2394722" y="1013183"/>
                </a:lnTo>
                <a:lnTo>
                  <a:pt x="2384623" y="982788"/>
                </a:lnTo>
                <a:lnTo>
                  <a:pt x="2374108" y="952392"/>
                </a:lnTo>
                <a:lnTo>
                  <a:pt x="2363177" y="921997"/>
                </a:lnTo>
                <a:lnTo>
                  <a:pt x="2351830" y="891601"/>
                </a:lnTo>
                <a:lnTo>
                  <a:pt x="2340067" y="871338"/>
                </a:lnTo>
                <a:lnTo>
                  <a:pt x="2327887" y="840942"/>
                </a:lnTo>
                <a:lnTo>
                  <a:pt x="2315292" y="820678"/>
                </a:lnTo>
                <a:lnTo>
                  <a:pt x="2302279" y="790283"/>
                </a:lnTo>
                <a:lnTo>
                  <a:pt x="2288851" y="770019"/>
                </a:lnTo>
                <a:lnTo>
                  <a:pt x="2275006" y="739624"/>
                </a:lnTo>
                <a:lnTo>
                  <a:pt x="2260745" y="719360"/>
                </a:lnTo>
                <a:lnTo>
                  <a:pt x="2246067" y="699096"/>
                </a:lnTo>
                <a:lnTo>
                  <a:pt x="2230973" y="668701"/>
                </a:lnTo>
                <a:lnTo>
                  <a:pt x="2215463" y="648437"/>
                </a:lnTo>
                <a:lnTo>
                  <a:pt x="2199536" y="628173"/>
                </a:lnTo>
                <a:lnTo>
                  <a:pt x="2183192" y="607910"/>
                </a:lnTo>
                <a:lnTo>
                  <a:pt x="2940125" y="607910"/>
                </a:lnTo>
                <a:lnTo>
                  <a:pt x="2934941" y="597778"/>
                </a:lnTo>
                <a:lnTo>
                  <a:pt x="2919273" y="567382"/>
                </a:lnTo>
                <a:lnTo>
                  <a:pt x="2903489" y="547119"/>
                </a:lnTo>
                <a:lnTo>
                  <a:pt x="2898190" y="536987"/>
                </a:lnTo>
                <a:lnTo>
                  <a:pt x="2745023" y="536987"/>
                </a:lnTo>
                <a:lnTo>
                  <a:pt x="2731640" y="526855"/>
                </a:lnTo>
                <a:lnTo>
                  <a:pt x="2718618" y="506591"/>
                </a:lnTo>
                <a:lnTo>
                  <a:pt x="2705957" y="496460"/>
                </a:lnTo>
                <a:lnTo>
                  <a:pt x="2693656" y="476196"/>
                </a:lnTo>
                <a:lnTo>
                  <a:pt x="2681715" y="466064"/>
                </a:lnTo>
                <a:lnTo>
                  <a:pt x="2670136" y="445800"/>
                </a:lnTo>
                <a:close/>
              </a:path>
              <a:path w="3258184" h="1449069">
                <a:moveTo>
                  <a:pt x="2016080" y="1337402"/>
                </a:moveTo>
                <a:lnTo>
                  <a:pt x="1569659" y="1337402"/>
                </a:lnTo>
                <a:lnTo>
                  <a:pt x="1554856" y="1347534"/>
                </a:lnTo>
                <a:lnTo>
                  <a:pt x="1526287" y="1347534"/>
                </a:lnTo>
                <a:lnTo>
                  <a:pt x="1512520" y="1357666"/>
                </a:lnTo>
                <a:lnTo>
                  <a:pt x="2046375" y="1357666"/>
                </a:lnTo>
                <a:lnTo>
                  <a:pt x="2016080" y="1337402"/>
                </a:lnTo>
                <a:close/>
              </a:path>
              <a:path w="3258184" h="1449069">
                <a:moveTo>
                  <a:pt x="1359602" y="1327270"/>
                </a:moveTo>
                <a:lnTo>
                  <a:pt x="1212686" y="1327270"/>
                </a:lnTo>
                <a:lnTo>
                  <a:pt x="1230483" y="1337402"/>
                </a:lnTo>
                <a:lnTo>
                  <a:pt x="1340639" y="1337402"/>
                </a:lnTo>
                <a:lnTo>
                  <a:pt x="1359602" y="1327270"/>
                </a:lnTo>
                <a:close/>
              </a:path>
              <a:path w="3258184" h="1449069">
                <a:moveTo>
                  <a:pt x="1793481" y="1225952"/>
                </a:moveTo>
                <a:lnTo>
                  <a:pt x="1774197" y="1246216"/>
                </a:lnTo>
                <a:lnTo>
                  <a:pt x="1736661" y="1266479"/>
                </a:lnTo>
                <a:lnTo>
                  <a:pt x="1718410" y="1276611"/>
                </a:lnTo>
                <a:lnTo>
                  <a:pt x="1700503" y="1286743"/>
                </a:lnTo>
                <a:lnTo>
                  <a:pt x="1682941" y="1296875"/>
                </a:lnTo>
                <a:lnTo>
                  <a:pt x="1665723" y="1307007"/>
                </a:lnTo>
                <a:lnTo>
                  <a:pt x="1648850" y="1307007"/>
                </a:lnTo>
                <a:lnTo>
                  <a:pt x="1632322" y="1317138"/>
                </a:lnTo>
                <a:lnTo>
                  <a:pt x="1616138" y="1327270"/>
                </a:lnTo>
                <a:lnTo>
                  <a:pt x="1600300" y="1327270"/>
                </a:lnTo>
                <a:lnTo>
                  <a:pt x="1584807" y="1337402"/>
                </a:lnTo>
                <a:lnTo>
                  <a:pt x="2000652" y="1337402"/>
                </a:lnTo>
                <a:lnTo>
                  <a:pt x="1969199" y="1317138"/>
                </a:lnTo>
                <a:lnTo>
                  <a:pt x="1953161" y="1307007"/>
                </a:lnTo>
                <a:lnTo>
                  <a:pt x="1932050" y="1296875"/>
                </a:lnTo>
                <a:lnTo>
                  <a:pt x="1899324" y="1286743"/>
                </a:lnTo>
                <a:lnTo>
                  <a:pt x="1865323" y="1266479"/>
                </a:lnTo>
                <a:lnTo>
                  <a:pt x="1830043" y="1246216"/>
                </a:lnTo>
                <a:lnTo>
                  <a:pt x="1793481" y="1225952"/>
                </a:lnTo>
                <a:close/>
              </a:path>
              <a:path w="3258184" h="1449069">
                <a:moveTo>
                  <a:pt x="1667125" y="1225952"/>
                </a:moveTo>
                <a:lnTo>
                  <a:pt x="485338" y="1225952"/>
                </a:lnTo>
                <a:lnTo>
                  <a:pt x="470342" y="1236084"/>
                </a:lnTo>
                <a:lnTo>
                  <a:pt x="433773" y="1236084"/>
                </a:lnTo>
                <a:lnTo>
                  <a:pt x="419562" y="1246216"/>
                </a:lnTo>
                <a:lnTo>
                  <a:pt x="1643131" y="1246216"/>
                </a:lnTo>
                <a:lnTo>
                  <a:pt x="1654995" y="1236084"/>
                </a:lnTo>
                <a:lnTo>
                  <a:pt x="1667125" y="1225952"/>
                </a:lnTo>
                <a:close/>
              </a:path>
              <a:path w="3258184" h="1449069">
                <a:moveTo>
                  <a:pt x="1096610" y="60791"/>
                </a:moveTo>
                <a:lnTo>
                  <a:pt x="1044522" y="60791"/>
                </a:lnTo>
                <a:lnTo>
                  <a:pt x="1051687" y="70922"/>
                </a:lnTo>
                <a:lnTo>
                  <a:pt x="1058638" y="81054"/>
                </a:lnTo>
                <a:lnTo>
                  <a:pt x="1084618" y="121582"/>
                </a:lnTo>
                <a:lnTo>
                  <a:pt x="1102619" y="162109"/>
                </a:lnTo>
                <a:lnTo>
                  <a:pt x="1108419" y="172241"/>
                </a:lnTo>
                <a:lnTo>
                  <a:pt x="1114003" y="182373"/>
                </a:lnTo>
                <a:lnTo>
                  <a:pt x="1118321" y="192504"/>
                </a:lnTo>
                <a:lnTo>
                  <a:pt x="1121374" y="212768"/>
                </a:lnTo>
                <a:lnTo>
                  <a:pt x="1123159" y="222900"/>
                </a:lnTo>
                <a:lnTo>
                  <a:pt x="1123677" y="233032"/>
                </a:lnTo>
                <a:lnTo>
                  <a:pt x="1122928" y="243164"/>
                </a:lnTo>
                <a:lnTo>
                  <a:pt x="1120909" y="253295"/>
                </a:lnTo>
                <a:lnTo>
                  <a:pt x="647880" y="253295"/>
                </a:lnTo>
                <a:lnTo>
                  <a:pt x="651699" y="263427"/>
                </a:lnTo>
                <a:lnTo>
                  <a:pt x="656766" y="273559"/>
                </a:lnTo>
                <a:lnTo>
                  <a:pt x="661515" y="283691"/>
                </a:lnTo>
                <a:lnTo>
                  <a:pt x="665944" y="303955"/>
                </a:lnTo>
                <a:lnTo>
                  <a:pt x="670053" y="314086"/>
                </a:lnTo>
                <a:lnTo>
                  <a:pt x="673841" y="324218"/>
                </a:lnTo>
                <a:lnTo>
                  <a:pt x="677308" y="334350"/>
                </a:lnTo>
                <a:lnTo>
                  <a:pt x="680452" y="344482"/>
                </a:lnTo>
                <a:lnTo>
                  <a:pt x="683272" y="364746"/>
                </a:lnTo>
                <a:lnTo>
                  <a:pt x="685767" y="374878"/>
                </a:lnTo>
                <a:lnTo>
                  <a:pt x="64116" y="374878"/>
                </a:lnTo>
                <a:lnTo>
                  <a:pt x="43181" y="385009"/>
                </a:lnTo>
                <a:lnTo>
                  <a:pt x="21809" y="385009"/>
                </a:lnTo>
                <a:lnTo>
                  <a:pt x="0" y="395141"/>
                </a:lnTo>
                <a:lnTo>
                  <a:pt x="14199" y="415405"/>
                </a:lnTo>
                <a:lnTo>
                  <a:pt x="21257" y="435669"/>
                </a:lnTo>
                <a:lnTo>
                  <a:pt x="63016" y="496460"/>
                </a:lnTo>
                <a:lnTo>
                  <a:pt x="103771" y="557251"/>
                </a:lnTo>
                <a:lnTo>
                  <a:pt x="129914" y="597778"/>
                </a:lnTo>
                <a:lnTo>
                  <a:pt x="136377" y="607910"/>
                </a:lnTo>
                <a:lnTo>
                  <a:pt x="143164" y="607910"/>
                </a:lnTo>
                <a:lnTo>
                  <a:pt x="150275" y="618042"/>
                </a:lnTo>
                <a:lnTo>
                  <a:pt x="157708" y="628173"/>
                </a:lnTo>
                <a:lnTo>
                  <a:pt x="181943" y="658569"/>
                </a:lnTo>
                <a:lnTo>
                  <a:pt x="209074" y="688965"/>
                </a:lnTo>
                <a:lnTo>
                  <a:pt x="218760" y="699096"/>
                </a:lnTo>
                <a:lnTo>
                  <a:pt x="228766" y="699096"/>
                </a:lnTo>
                <a:lnTo>
                  <a:pt x="239092" y="709228"/>
                </a:lnTo>
                <a:lnTo>
                  <a:pt x="249738" y="719360"/>
                </a:lnTo>
                <a:lnTo>
                  <a:pt x="260704" y="729492"/>
                </a:lnTo>
                <a:lnTo>
                  <a:pt x="271988" y="739624"/>
                </a:lnTo>
                <a:lnTo>
                  <a:pt x="283592" y="749756"/>
                </a:lnTo>
                <a:lnTo>
                  <a:pt x="295514" y="770019"/>
                </a:lnTo>
                <a:lnTo>
                  <a:pt x="307754" y="780151"/>
                </a:lnTo>
                <a:lnTo>
                  <a:pt x="302276" y="780151"/>
                </a:lnTo>
                <a:lnTo>
                  <a:pt x="295451" y="790283"/>
                </a:lnTo>
                <a:lnTo>
                  <a:pt x="287171" y="800415"/>
                </a:lnTo>
                <a:lnTo>
                  <a:pt x="277329" y="800415"/>
                </a:lnTo>
                <a:lnTo>
                  <a:pt x="265817" y="810547"/>
                </a:lnTo>
                <a:lnTo>
                  <a:pt x="252527" y="820678"/>
                </a:lnTo>
                <a:lnTo>
                  <a:pt x="237351" y="820678"/>
                </a:lnTo>
                <a:lnTo>
                  <a:pt x="220181" y="830810"/>
                </a:lnTo>
                <a:lnTo>
                  <a:pt x="121282" y="830810"/>
                </a:lnTo>
                <a:lnTo>
                  <a:pt x="133335" y="840942"/>
                </a:lnTo>
                <a:lnTo>
                  <a:pt x="145163" y="851074"/>
                </a:lnTo>
                <a:lnTo>
                  <a:pt x="156766" y="871338"/>
                </a:lnTo>
                <a:lnTo>
                  <a:pt x="168144" y="881469"/>
                </a:lnTo>
                <a:lnTo>
                  <a:pt x="179297" y="891601"/>
                </a:lnTo>
                <a:lnTo>
                  <a:pt x="211405" y="921997"/>
                </a:lnTo>
                <a:lnTo>
                  <a:pt x="241485" y="952392"/>
                </a:lnTo>
                <a:lnTo>
                  <a:pt x="269539" y="982788"/>
                </a:lnTo>
                <a:lnTo>
                  <a:pt x="278439" y="992920"/>
                </a:lnTo>
                <a:lnTo>
                  <a:pt x="287114" y="992920"/>
                </a:lnTo>
                <a:lnTo>
                  <a:pt x="295564" y="1003051"/>
                </a:lnTo>
                <a:lnTo>
                  <a:pt x="303789" y="1013183"/>
                </a:lnTo>
                <a:lnTo>
                  <a:pt x="311788" y="1023315"/>
                </a:lnTo>
                <a:lnTo>
                  <a:pt x="327508" y="1033447"/>
                </a:lnTo>
                <a:lnTo>
                  <a:pt x="335747" y="1043579"/>
                </a:lnTo>
                <a:lnTo>
                  <a:pt x="344280" y="1053711"/>
                </a:lnTo>
                <a:lnTo>
                  <a:pt x="353105" y="1053711"/>
                </a:lnTo>
                <a:lnTo>
                  <a:pt x="362221" y="1063843"/>
                </a:lnTo>
                <a:lnTo>
                  <a:pt x="371626" y="1073974"/>
                </a:lnTo>
                <a:lnTo>
                  <a:pt x="381320" y="1084106"/>
                </a:lnTo>
                <a:lnTo>
                  <a:pt x="391301" y="1094238"/>
                </a:lnTo>
                <a:lnTo>
                  <a:pt x="401569" y="1104370"/>
                </a:lnTo>
                <a:lnTo>
                  <a:pt x="412121" y="1104370"/>
                </a:lnTo>
                <a:lnTo>
                  <a:pt x="422958" y="1114502"/>
                </a:lnTo>
                <a:lnTo>
                  <a:pt x="457158" y="1144897"/>
                </a:lnTo>
                <a:lnTo>
                  <a:pt x="506663" y="1185425"/>
                </a:lnTo>
                <a:lnTo>
                  <a:pt x="533068" y="1215820"/>
                </a:lnTo>
                <a:lnTo>
                  <a:pt x="518862" y="1215820"/>
                </a:lnTo>
                <a:lnTo>
                  <a:pt x="509457" y="1225952"/>
                </a:lnTo>
                <a:lnTo>
                  <a:pt x="1679520" y="1225952"/>
                </a:lnTo>
                <a:lnTo>
                  <a:pt x="1692181" y="1215820"/>
                </a:lnTo>
                <a:lnTo>
                  <a:pt x="1705109" y="1205688"/>
                </a:lnTo>
                <a:lnTo>
                  <a:pt x="1718303" y="1195556"/>
                </a:lnTo>
                <a:lnTo>
                  <a:pt x="1118545" y="932129"/>
                </a:lnTo>
                <a:lnTo>
                  <a:pt x="1071316" y="921997"/>
                </a:lnTo>
                <a:lnTo>
                  <a:pt x="928689" y="861206"/>
                </a:lnTo>
                <a:lnTo>
                  <a:pt x="880834" y="851074"/>
                </a:lnTo>
                <a:lnTo>
                  <a:pt x="784654" y="810547"/>
                </a:lnTo>
                <a:lnTo>
                  <a:pt x="1827180" y="810547"/>
                </a:lnTo>
                <a:lnTo>
                  <a:pt x="1823858" y="800415"/>
                </a:lnTo>
                <a:lnTo>
                  <a:pt x="1813572" y="780151"/>
                </a:lnTo>
                <a:lnTo>
                  <a:pt x="1802967" y="749756"/>
                </a:lnTo>
                <a:lnTo>
                  <a:pt x="1792043" y="729492"/>
                </a:lnTo>
                <a:lnTo>
                  <a:pt x="1780800" y="709228"/>
                </a:lnTo>
                <a:lnTo>
                  <a:pt x="1769239" y="688965"/>
                </a:lnTo>
                <a:lnTo>
                  <a:pt x="1757358" y="658569"/>
                </a:lnTo>
                <a:lnTo>
                  <a:pt x="1732640" y="618042"/>
                </a:lnTo>
                <a:lnTo>
                  <a:pt x="1706645" y="577514"/>
                </a:lnTo>
                <a:lnTo>
                  <a:pt x="1679373" y="536987"/>
                </a:lnTo>
                <a:lnTo>
                  <a:pt x="1650825" y="506591"/>
                </a:lnTo>
                <a:lnTo>
                  <a:pt x="1636071" y="486328"/>
                </a:lnTo>
                <a:lnTo>
                  <a:pt x="1620999" y="466064"/>
                </a:lnTo>
                <a:lnTo>
                  <a:pt x="1605606" y="445800"/>
                </a:lnTo>
                <a:lnTo>
                  <a:pt x="2670136" y="445800"/>
                </a:lnTo>
                <a:lnTo>
                  <a:pt x="2658917" y="435669"/>
                </a:lnTo>
                <a:lnTo>
                  <a:pt x="2648059" y="425537"/>
                </a:lnTo>
                <a:lnTo>
                  <a:pt x="2637563" y="415405"/>
                </a:lnTo>
                <a:lnTo>
                  <a:pt x="2627428" y="395141"/>
                </a:lnTo>
                <a:lnTo>
                  <a:pt x="2617654" y="385009"/>
                </a:lnTo>
                <a:lnTo>
                  <a:pt x="2590502" y="354614"/>
                </a:lnTo>
                <a:lnTo>
                  <a:pt x="2574210" y="334350"/>
                </a:lnTo>
                <a:lnTo>
                  <a:pt x="2566607" y="334350"/>
                </a:lnTo>
                <a:lnTo>
                  <a:pt x="2559367" y="324218"/>
                </a:lnTo>
                <a:lnTo>
                  <a:pt x="2552488" y="314086"/>
                </a:lnTo>
                <a:lnTo>
                  <a:pt x="2545973" y="303955"/>
                </a:lnTo>
                <a:lnTo>
                  <a:pt x="2539259" y="303955"/>
                </a:lnTo>
                <a:lnTo>
                  <a:pt x="2531802" y="293823"/>
                </a:lnTo>
                <a:lnTo>
                  <a:pt x="2523603" y="283691"/>
                </a:lnTo>
                <a:lnTo>
                  <a:pt x="2301846" y="283691"/>
                </a:lnTo>
                <a:lnTo>
                  <a:pt x="2267126" y="263427"/>
                </a:lnTo>
                <a:lnTo>
                  <a:pt x="2233506" y="243164"/>
                </a:lnTo>
                <a:lnTo>
                  <a:pt x="1818061" y="243164"/>
                </a:lnTo>
                <a:lnTo>
                  <a:pt x="1775032" y="222900"/>
                </a:lnTo>
                <a:lnTo>
                  <a:pt x="1733504" y="202636"/>
                </a:lnTo>
                <a:lnTo>
                  <a:pt x="1693476" y="182373"/>
                </a:lnTo>
                <a:lnTo>
                  <a:pt x="1674025" y="172241"/>
                </a:lnTo>
                <a:lnTo>
                  <a:pt x="1654949" y="172241"/>
                </a:lnTo>
                <a:lnTo>
                  <a:pt x="1636249" y="162109"/>
                </a:lnTo>
                <a:lnTo>
                  <a:pt x="1617924" y="151977"/>
                </a:lnTo>
                <a:lnTo>
                  <a:pt x="1599975" y="151977"/>
                </a:lnTo>
                <a:lnTo>
                  <a:pt x="1582401" y="141845"/>
                </a:lnTo>
                <a:lnTo>
                  <a:pt x="1565203" y="141845"/>
                </a:lnTo>
                <a:lnTo>
                  <a:pt x="1548381" y="131713"/>
                </a:lnTo>
                <a:lnTo>
                  <a:pt x="1531935" y="131713"/>
                </a:lnTo>
                <a:lnTo>
                  <a:pt x="1515864" y="121582"/>
                </a:lnTo>
                <a:lnTo>
                  <a:pt x="1500169" y="121582"/>
                </a:lnTo>
                <a:lnTo>
                  <a:pt x="1484851" y="111450"/>
                </a:lnTo>
                <a:lnTo>
                  <a:pt x="1440650" y="111450"/>
                </a:lnTo>
                <a:lnTo>
                  <a:pt x="1425339" y="101318"/>
                </a:lnTo>
                <a:lnTo>
                  <a:pt x="1375691" y="101318"/>
                </a:lnTo>
                <a:lnTo>
                  <a:pt x="1357905" y="91186"/>
                </a:lnTo>
                <a:lnTo>
                  <a:pt x="1300853" y="91186"/>
                </a:lnTo>
                <a:lnTo>
                  <a:pt x="1280606" y="81054"/>
                </a:lnTo>
                <a:lnTo>
                  <a:pt x="1216187" y="81054"/>
                </a:lnTo>
                <a:lnTo>
                  <a:pt x="1193491" y="70922"/>
                </a:lnTo>
                <a:lnTo>
                  <a:pt x="1121743" y="70922"/>
                </a:lnTo>
                <a:lnTo>
                  <a:pt x="1096610" y="60791"/>
                </a:lnTo>
                <a:close/>
              </a:path>
              <a:path w="3258184" h="1449069">
                <a:moveTo>
                  <a:pt x="1827180" y="810547"/>
                </a:moveTo>
                <a:lnTo>
                  <a:pt x="784654" y="810547"/>
                </a:lnTo>
                <a:lnTo>
                  <a:pt x="841980" y="830810"/>
                </a:lnTo>
                <a:lnTo>
                  <a:pt x="899165" y="840942"/>
                </a:lnTo>
                <a:lnTo>
                  <a:pt x="956207" y="861206"/>
                </a:lnTo>
                <a:lnTo>
                  <a:pt x="1013108" y="871338"/>
                </a:lnTo>
                <a:lnTo>
                  <a:pt x="1069867" y="891601"/>
                </a:lnTo>
                <a:lnTo>
                  <a:pt x="1126483" y="901733"/>
                </a:lnTo>
                <a:lnTo>
                  <a:pt x="1182958" y="921997"/>
                </a:lnTo>
                <a:lnTo>
                  <a:pt x="1239291" y="932129"/>
                </a:lnTo>
                <a:lnTo>
                  <a:pt x="1351532" y="972656"/>
                </a:lnTo>
                <a:lnTo>
                  <a:pt x="1407439" y="982788"/>
                </a:lnTo>
                <a:lnTo>
                  <a:pt x="1629650" y="1063843"/>
                </a:lnTo>
                <a:lnTo>
                  <a:pt x="1684848" y="1073974"/>
                </a:lnTo>
                <a:lnTo>
                  <a:pt x="1904222" y="1155029"/>
                </a:lnTo>
                <a:lnTo>
                  <a:pt x="1902420" y="1144897"/>
                </a:lnTo>
                <a:lnTo>
                  <a:pt x="1900536" y="1124634"/>
                </a:lnTo>
                <a:lnTo>
                  <a:pt x="1898571" y="1104370"/>
                </a:lnTo>
                <a:lnTo>
                  <a:pt x="1896525" y="1084106"/>
                </a:lnTo>
                <a:lnTo>
                  <a:pt x="1894397" y="1073974"/>
                </a:lnTo>
                <a:lnTo>
                  <a:pt x="1892188" y="1053711"/>
                </a:lnTo>
                <a:lnTo>
                  <a:pt x="1889898" y="1033447"/>
                </a:lnTo>
                <a:lnTo>
                  <a:pt x="1887528" y="1023315"/>
                </a:lnTo>
                <a:lnTo>
                  <a:pt x="1885076" y="1003051"/>
                </a:lnTo>
                <a:lnTo>
                  <a:pt x="1882544" y="992920"/>
                </a:lnTo>
                <a:lnTo>
                  <a:pt x="1879931" y="982788"/>
                </a:lnTo>
                <a:lnTo>
                  <a:pt x="1877237" y="962524"/>
                </a:lnTo>
                <a:lnTo>
                  <a:pt x="1874464" y="952392"/>
                </a:lnTo>
                <a:lnTo>
                  <a:pt x="1871609" y="942260"/>
                </a:lnTo>
                <a:lnTo>
                  <a:pt x="1868675" y="932129"/>
                </a:lnTo>
                <a:lnTo>
                  <a:pt x="1865660" y="921997"/>
                </a:lnTo>
                <a:lnTo>
                  <a:pt x="1862566" y="901733"/>
                </a:lnTo>
                <a:lnTo>
                  <a:pt x="1859391" y="891601"/>
                </a:lnTo>
                <a:lnTo>
                  <a:pt x="1856137" y="881469"/>
                </a:lnTo>
                <a:lnTo>
                  <a:pt x="1852803" y="881469"/>
                </a:lnTo>
                <a:lnTo>
                  <a:pt x="1843473" y="851074"/>
                </a:lnTo>
                <a:lnTo>
                  <a:pt x="1833825" y="830810"/>
                </a:lnTo>
                <a:lnTo>
                  <a:pt x="1827180" y="810547"/>
                </a:lnTo>
                <a:close/>
              </a:path>
              <a:path w="3258184" h="1449069">
                <a:moveTo>
                  <a:pt x="2739385" y="293823"/>
                </a:moveTo>
                <a:lnTo>
                  <a:pt x="2748152" y="334350"/>
                </a:lnTo>
                <a:lnTo>
                  <a:pt x="2751902" y="364746"/>
                </a:lnTo>
                <a:lnTo>
                  <a:pt x="2753631" y="374878"/>
                </a:lnTo>
                <a:lnTo>
                  <a:pt x="2755267" y="385009"/>
                </a:lnTo>
                <a:lnTo>
                  <a:pt x="2756813" y="405273"/>
                </a:lnTo>
                <a:lnTo>
                  <a:pt x="2758272" y="415405"/>
                </a:lnTo>
                <a:lnTo>
                  <a:pt x="2759241" y="425537"/>
                </a:lnTo>
                <a:lnTo>
                  <a:pt x="2759701" y="445800"/>
                </a:lnTo>
                <a:lnTo>
                  <a:pt x="2759652" y="455932"/>
                </a:lnTo>
                <a:lnTo>
                  <a:pt x="2759093" y="466064"/>
                </a:lnTo>
                <a:lnTo>
                  <a:pt x="2758025" y="476196"/>
                </a:lnTo>
                <a:lnTo>
                  <a:pt x="2756446" y="496460"/>
                </a:lnTo>
                <a:lnTo>
                  <a:pt x="2754357" y="506591"/>
                </a:lnTo>
                <a:lnTo>
                  <a:pt x="2751757" y="516723"/>
                </a:lnTo>
                <a:lnTo>
                  <a:pt x="2748646" y="526855"/>
                </a:lnTo>
                <a:lnTo>
                  <a:pt x="2745023" y="536987"/>
                </a:lnTo>
                <a:lnTo>
                  <a:pt x="2898190" y="536987"/>
                </a:lnTo>
                <a:lnTo>
                  <a:pt x="2887591" y="516723"/>
                </a:lnTo>
                <a:lnTo>
                  <a:pt x="2871578" y="486328"/>
                </a:lnTo>
                <a:lnTo>
                  <a:pt x="2855451" y="466064"/>
                </a:lnTo>
                <a:lnTo>
                  <a:pt x="2839210" y="435669"/>
                </a:lnTo>
                <a:lnTo>
                  <a:pt x="2822855" y="415405"/>
                </a:lnTo>
                <a:lnTo>
                  <a:pt x="2806387" y="385009"/>
                </a:lnTo>
                <a:lnTo>
                  <a:pt x="2789805" y="364746"/>
                </a:lnTo>
                <a:lnTo>
                  <a:pt x="2773111" y="334350"/>
                </a:lnTo>
                <a:lnTo>
                  <a:pt x="2739385" y="293823"/>
                </a:lnTo>
                <a:close/>
              </a:path>
              <a:path w="3258184" h="1449069">
                <a:moveTo>
                  <a:pt x="646305" y="364746"/>
                </a:moveTo>
                <a:lnTo>
                  <a:pt x="104666" y="364746"/>
                </a:lnTo>
                <a:lnTo>
                  <a:pt x="84612" y="374878"/>
                </a:lnTo>
                <a:lnTo>
                  <a:pt x="665868" y="374878"/>
                </a:lnTo>
                <a:lnTo>
                  <a:pt x="646305" y="364746"/>
                </a:lnTo>
                <a:close/>
              </a:path>
              <a:path w="3258184" h="1449069">
                <a:moveTo>
                  <a:pt x="589633" y="354614"/>
                </a:moveTo>
                <a:lnTo>
                  <a:pt x="143448" y="354614"/>
                </a:lnTo>
                <a:lnTo>
                  <a:pt x="124279" y="364746"/>
                </a:lnTo>
                <a:lnTo>
                  <a:pt x="608187" y="364746"/>
                </a:lnTo>
                <a:lnTo>
                  <a:pt x="589633" y="354614"/>
                </a:lnTo>
                <a:close/>
              </a:path>
              <a:path w="3258184" h="1449069">
                <a:moveTo>
                  <a:pt x="535983" y="344482"/>
                </a:moveTo>
                <a:lnTo>
                  <a:pt x="198276" y="344482"/>
                </a:lnTo>
                <a:lnTo>
                  <a:pt x="180447" y="354614"/>
                </a:lnTo>
                <a:lnTo>
                  <a:pt x="553530" y="354614"/>
                </a:lnTo>
                <a:lnTo>
                  <a:pt x="535983" y="344482"/>
                </a:lnTo>
                <a:close/>
              </a:path>
              <a:path w="3258184" h="1449069">
                <a:moveTo>
                  <a:pt x="453279" y="334350"/>
                </a:moveTo>
                <a:lnTo>
                  <a:pt x="280642" y="334350"/>
                </a:lnTo>
                <a:lnTo>
                  <a:pt x="265077" y="344482"/>
                </a:lnTo>
                <a:lnTo>
                  <a:pt x="469149" y="344482"/>
                </a:lnTo>
                <a:lnTo>
                  <a:pt x="453279" y="334350"/>
                </a:lnTo>
                <a:close/>
              </a:path>
              <a:path w="3258184" h="1449069">
                <a:moveTo>
                  <a:pt x="2272020" y="91186"/>
                </a:moveTo>
                <a:lnTo>
                  <a:pt x="2287171" y="192504"/>
                </a:lnTo>
                <a:lnTo>
                  <a:pt x="2289102" y="212768"/>
                </a:lnTo>
                <a:lnTo>
                  <a:pt x="2291088" y="222900"/>
                </a:lnTo>
                <a:lnTo>
                  <a:pt x="2293129" y="233032"/>
                </a:lnTo>
                <a:lnTo>
                  <a:pt x="2295225" y="243164"/>
                </a:lnTo>
                <a:lnTo>
                  <a:pt x="2297377" y="263427"/>
                </a:lnTo>
                <a:lnTo>
                  <a:pt x="2299584" y="273559"/>
                </a:lnTo>
                <a:lnTo>
                  <a:pt x="2301846" y="283691"/>
                </a:lnTo>
                <a:lnTo>
                  <a:pt x="2523603" y="283691"/>
                </a:lnTo>
                <a:lnTo>
                  <a:pt x="2514664" y="273559"/>
                </a:lnTo>
                <a:lnTo>
                  <a:pt x="2504985" y="263427"/>
                </a:lnTo>
                <a:lnTo>
                  <a:pt x="2494569" y="263427"/>
                </a:lnTo>
                <a:lnTo>
                  <a:pt x="2483417" y="253295"/>
                </a:lnTo>
                <a:lnTo>
                  <a:pt x="2471529" y="243164"/>
                </a:lnTo>
                <a:lnTo>
                  <a:pt x="2458908" y="233032"/>
                </a:lnTo>
                <a:lnTo>
                  <a:pt x="2445554" y="222900"/>
                </a:lnTo>
                <a:lnTo>
                  <a:pt x="2431469" y="212768"/>
                </a:lnTo>
                <a:lnTo>
                  <a:pt x="2416654" y="192504"/>
                </a:lnTo>
                <a:lnTo>
                  <a:pt x="2401111" y="182373"/>
                </a:lnTo>
                <a:lnTo>
                  <a:pt x="2384840" y="172241"/>
                </a:lnTo>
                <a:lnTo>
                  <a:pt x="2367844" y="162109"/>
                </a:lnTo>
                <a:lnTo>
                  <a:pt x="2350123" y="151977"/>
                </a:lnTo>
                <a:lnTo>
                  <a:pt x="2331679" y="131713"/>
                </a:lnTo>
                <a:lnTo>
                  <a:pt x="2312513" y="121582"/>
                </a:lnTo>
                <a:lnTo>
                  <a:pt x="2292626" y="111450"/>
                </a:lnTo>
                <a:lnTo>
                  <a:pt x="2272020" y="91186"/>
                </a:lnTo>
                <a:close/>
              </a:path>
              <a:path w="3258184" h="1449069">
                <a:moveTo>
                  <a:pt x="744843" y="121582"/>
                </a:moveTo>
                <a:lnTo>
                  <a:pt x="558669" y="121582"/>
                </a:lnTo>
                <a:lnTo>
                  <a:pt x="568231" y="131713"/>
                </a:lnTo>
                <a:lnTo>
                  <a:pt x="577330" y="141845"/>
                </a:lnTo>
                <a:lnTo>
                  <a:pt x="585970" y="162109"/>
                </a:lnTo>
                <a:lnTo>
                  <a:pt x="594154" y="172241"/>
                </a:lnTo>
                <a:lnTo>
                  <a:pt x="601885" y="182373"/>
                </a:lnTo>
                <a:lnTo>
                  <a:pt x="628360" y="222900"/>
                </a:lnTo>
                <a:lnTo>
                  <a:pt x="643640" y="253295"/>
                </a:lnTo>
                <a:lnTo>
                  <a:pt x="1120909" y="253295"/>
                </a:lnTo>
                <a:lnTo>
                  <a:pt x="1104030" y="243164"/>
                </a:lnTo>
                <a:lnTo>
                  <a:pt x="1087524" y="233032"/>
                </a:lnTo>
                <a:lnTo>
                  <a:pt x="1071390" y="222900"/>
                </a:lnTo>
                <a:lnTo>
                  <a:pt x="1055630" y="222900"/>
                </a:lnTo>
                <a:lnTo>
                  <a:pt x="1040242" y="212768"/>
                </a:lnTo>
                <a:lnTo>
                  <a:pt x="1025227" y="202636"/>
                </a:lnTo>
                <a:lnTo>
                  <a:pt x="1010585" y="202636"/>
                </a:lnTo>
                <a:lnTo>
                  <a:pt x="996316" y="192504"/>
                </a:lnTo>
                <a:lnTo>
                  <a:pt x="982421" y="182373"/>
                </a:lnTo>
                <a:lnTo>
                  <a:pt x="968898" y="182373"/>
                </a:lnTo>
                <a:lnTo>
                  <a:pt x="955748" y="172241"/>
                </a:lnTo>
                <a:lnTo>
                  <a:pt x="942971" y="172241"/>
                </a:lnTo>
                <a:lnTo>
                  <a:pt x="930567" y="162109"/>
                </a:lnTo>
                <a:lnTo>
                  <a:pt x="918536" y="162109"/>
                </a:lnTo>
                <a:lnTo>
                  <a:pt x="906879" y="151977"/>
                </a:lnTo>
                <a:lnTo>
                  <a:pt x="884683" y="151977"/>
                </a:lnTo>
                <a:lnTo>
                  <a:pt x="874145" y="141845"/>
                </a:lnTo>
                <a:lnTo>
                  <a:pt x="833510" y="141845"/>
                </a:lnTo>
                <a:lnTo>
                  <a:pt x="822375" y="131713"/>
                </a:lnTo>
                <a:lnTo>
                  <a:pt x="759009" y="131713"/>
                </a:lnTo>
                <a:lnTo>
                  <a:pt x="744843" y="121582"/>
                </a:lnTo>
                <a:close/>
              </a:path>
              <a:path w="3258184" h="1449069">
                <a:moveTo>
                  <a:pt x="1704302" y="0"/>
                </a:moveTo>
                <a:lnTo>
                  <a:pt x="1710834" y="10131"/>
                </a:lnTo>
                <a:lnTo>
                  <a:pt x="1717176" y="20263"/>
                </a:lnTo>
                <a:lnTo>
                  <a:pt x="1723337" y="40527"/>
                </a:lnTo>
                <a:lnTo>
                  <a:pt x="1729328" y="50659"/>
                </a:lnTo>
                <a:lnTo>
                  <a:pt x="1751799" y="91186"/>
                </a:lnTo>
                <a:lnTo>
                  <a:pt x="1766588" y="121582"/>
                </a:lnTo>
                <a:lnTo>
                  <a:pt x="1771044" y="131713"/>
                </a:lnTo>
                <a:lnTo>
                  <a:pt x="1775654" y="141845"/>
                </a:lnTo>
                <a:lnTo>
                  <a:pt x="1780416" y="151977"/>
                </a:lnTo>
                <a:lnTo>
                  <a:pt x="1785332" y="162109"/>
                </a:lnTo>
                <a:lnTo>
                  <a:pt x="1790402" y="172241"/>
                </a:lnTo>
                <a:lnTo>
                  <a:pt x="1795625" y="192504"/>
                </a:lnTo>
                <a:lnTo>
                  <a:pt x="1801003" y="202636"/>
                </a:lnTo>
                <a:lnTo>
                  <a:pt x="1806534" y="212768"/>
                </a:lnTo>
                <a:lnTo>
                  <a:pt x="1812220" y="233032"/>
                </a:lnTo>
                <a:lnTo>
                  <a:pt x="1818061" y="243164"/>
                </a:lnTo>
                <a:lnTo>
                  <a:pt x="2233506" y="243164"/>
                </a:lnTo>
                <a:lnTo>
                  <a:pt x="2217108" y="233032"/>
                </a:lnTo>
                <a:lnTo>
                  <a:pt x="2200986" y="222900"/>
                </a:lnTo>
                <a:lnTo>
                  <a:pt x="2154269" y="192504"/>
                </a:lnTo>
                <a:lnTo>
                  <a:pt x="2110026" y="162109"/>
                </a:lnTo>
                <a:lnTo>
                  <a:pt x="2095828" y="162109"/>
                </a:lnTo>
                <a:lnTo>
                  <a:pt x="2081905" y="151977"/>
                </a:lnTo>
                <a:lnTo>
                  <a:pt x="2068256" y="141845"/>
                </a:lnTo>
                <a:lnTo>
                  <a:pt x="2054882" y="131713"/>
                </a:lnTo>
                <a:lnTo>
                  <a:pt x="2041783" y="131713"/>
                </a:lnTo>
                <a:lnTo>
                  <a:pt x="2028958" y="121582"/>
                </a:lnTo>
                <a:lnTo>
                  <a:pt x="2016408" y="121582"/>
                </a:lnTo>
                <a:lnTo>
                  <a:pt x="2004132" y="111450"/>
                </a:lnTo>
                <a:lnTo>
                  <a:pt x="1991774" y="111450"/>
                </a:lnTo>
                <a:lnTo>
                  <a:pt x="1979127" y="101318"/>
                </a:lnTo>
                <a:lnTo>
                  <a:pt x="1966192" y="91186"/>
                </a:lnTo>
                <a:lnTo>
                  <a:pt x="1952972" y="91186"/>
                </a:lnTo>
                <a:lnTo>
                  <a:pt x="1939469" y="81054"/>
                </a:lnTo>
                <a:lnTo>
                  <a:pt x="1925685" y="81054"/>
                </a:lnTo>
                <a:lnTo>
                  <a:pt x="1911622" y="70922"/>
                </a:lnTo>
                <a:lnTo>
                  <a:pt x="1897281" y="70922"/>
                </a:lnTo>
                <a:lnTo>
                  <a:pt x="1882666" y="60791"/>
                </a:lnTo>
                <a:lnTo>
                  <a:pt x="1867777" y="60791"/>
                </a:lnTo>
                <a:lnTo>
                  <a:pt x="1852617" y="50659"/>
                </a:lnTo>
                <a:lnTo>
                  <a:pt x="1837187" y="50659"/>
                </a:lnTo>
                <a:lnTo>
                  <a:pt x="1821491" y="40527"/>
                </a:lnTo>
                <a:lnTo>
                  <a:pt x="1805529" y="30395"/>
                </a:lnTo>
                <a:lnTo>
                  <a:pt x="1789304" y="30395"/>
                </a:lnTo>
                <a:lnTo>
                  <a:pt x="1772818" y="20263"/>
                </a:lnTo>
                <a:lnTo>
                  <a:pt x="1756073" y="20263"/>
                </a:lnTo>
                <a:lnTo>
                  <a:pt x="1739070" y="10131"/>
                </a:lnTo>
                <a:lnTo>
                  <a:pt x="1721813" y="10131"/>
                </a:lnTo>
                <a:lnTo>
                  <a:pt x="1704302" y="0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175"/>
              </a:lnSpc>
            </a:pPr>
            <a:r>
              <a:rPr sz="6850" spc="-5" dirty="0"/>
              <a:t>REDD</a:t>
            </a:r>
            <a:r>
              <a:rPr sz="6850" dirty="0"/>
              <a:t>+</a:t>
            </a:r>
            <a:r>
              <a:rPr sz="6850" spc="10" dirty="0"/>
              <a:t> </a:t>
            </a:r>
            <a:r>
              <a:rPr sz="6850" spc="-5" dirty="0"/>
              <a:t>Comunitario</a:t>
            </a:r>
            <a:endParaRPr sz="6850"/>
          </a:p>
          <a:p>
            <a:pPr marL="12700">
              <a:lnSpc>
                <a:spcPts val="6075"/>
              </a:lnSpc>
            </a:pPr>
            <a:r>
              <a:rPr sz="5100" spc="-5" dirty="0">
                <a:solidFill>
                  <a:srgbClr val="BE1622"/>
                </a:solidFill>
              </a:rPr>
              <a:t>Corredo</a:t>
            </a:r>
            <a:r>
              <a:rPr sz="5100" dirty="0">
                <a:solidFill>
                  <a:srgbClr val="BE1622"/>
                </a:solidFill>
              </a:rPr>
              <a:t>r</a:t>
            </a:r>
            <a:r>
              <a:rPr sz="5100" spc="10" dirty="0">
                <a:solidFill>
                  <a:srgbClr val="BE1622"/>
                </a:solidFill>
              </a:rPr>
              <a:t> </a:t>
            </a:r>
            <a:r>
              <a:rPr sz="5100" dirty="0">
                <a:solidFill>
                  <a:srgbClr val="BE1622"/>
                </a:solidFill>
              </a:rPr>
              <a:t>de</a:t>
            </a:r>
            <a:r>
              <a:rPr sz="5100" spc="-5" dirty="0">
                <a:solidFill>
                  <a:srgbClr val="BE1622"/>
                </a:solidFill>
              </a:rPr>
              <a:t> Conservació</a:t>
            </a:r>
            <a:r>
              <a:rPr sz="5100" dirty="0">
                <a:solidFill>
                  <a:srgbClr val="BE1622"/>
                </a:solidFill>
              </a:rPr>
              <a:t>n</a:t>
            </a:r>
            <a:r>
              <a:rPr sz="5100" spc="15" dirty="0">
                <a:solidFill>
                  <a:srgbClr val="BE1622"/>
                </a:solidFill>
              </a:rPr>
              <a:t> </a:t>
            </a:r>
            <a:r>
              <a:rPr sz="5100" spc="-5" dirty="0">
                <a:solidFill>
                  <a:srgbClr val="BE1622"/>
                </a:solidFill>
              </a:rPr>
              <a:t>Choc</a:t>
            </a:r>
            <a:r>
              <a:rPr sz="5100" dirty="0">
                <a:solidFill>
                  <a:srgbClr val="BE1622"/>
                </a:solidFill>
              </a:rPr>
              <a:t>ó</a:t>
            </a:r>
            <a:r>
              <a:rPr sz="5100" spc="5" dirty="0">
                <a:solidFill>
                  <a:srgbClr val="BE1622"/>
                </a:solidFill>
              </a:rPr>
              <a:t> </a:t>
            </a:r>
            <a:r>
              <a:rPr sz="5100" spc="-5" dirty="0">
                <a:solidFill>
                  <a:srgbClr val="BE1622"/>
                </a:solidFill>
              </a:rPr>
              <a:t>Darién</a:t>
            </a:r>
            <a:endParaRPr sz="5100"/>
          </a:p>
        </p:txBody>
      </p:sp>
      <p:sp>
        <p:nvSpPr>
          <p:cNvPr id="16" name="object 16"/>
          <p:cNvSpPr/>
          <p:nvPr/>
        </p:nvSpPr>
        <p:spPr>
          <a:xfrm>
            <a:off x="12185105" y="3483061"/>
            <a:ext cx="7873127" cy="7517823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457" y="3488132"/>
            <a:ext cx="5871613" cy="7512753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82054" y="3483061"/>
            <a:ext cx="10077244" cy="7517823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66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73780" y="74164"/>
            <a:ext cx="10627995" cy="14286230"/>
          </a:xfrm>
          <a:custGeom>
            <a:avLst/>
            <a:gdLst/>
            <a:ahLst/>
            <a:cxnLst/>
            <a:rect l="l" t="t" r="r" b="b"/>
            <a:pathLst>
              <a:path w="10627994" h="14286230">
                <a:moveTo>
                  <a:pt x="10627532" y="14083255"/>
                </a:moveTo>
                <a:lnTo>
                  <a:pt x="10467283" y="14083255"/>
                </a:lnTo>
                <a:lnTo>
                  <a:pt x="10324319" y="14184573"/>
                </a:lnTo>
                <a:lnTo>
                  <a:pt x="3068728" y="14184573"/>
                </a:lnTo>
                <a:lnTo>
                  <a:pt x="3137303" y="14285891"/>
                </a:lnTo>
                <a:lnTo>
                  <a:pt x="10627532" y="14285891"/>
                </a:lnTo>
                <a:lnTo>
                  <a:pt x="10627532" y="14083255"/>
                </a:lnTo>
              </a:path>
              <a:path w="10627994" h="14286230">
                <a:moveTo>
                  <a:pt x="8842602" y="14083255"/>
                </a:moveTo>
                <a:lnTo>
                  <a:pt x="2924685" y="14083255"/>
                </a:lnTo>
                <a:lnTo>
                  <a:pt x="2997855" y="14184573"/>
                </a:lnTo>
                <a:lnTo>
                  <a:pt x="8970408" y="14184573"/>
                </a:lnTo>
                <a:lnTo>
                  <a:pt x="8842602" y="14083255"/>
                </a:lnTo>
              </a:path>
              <a:path w="10627994" h="14286230">
                <a:moveTo>
                  <a:pt x="8345000" y="13981936"/>
                </a:moveTo>
                <a:lnTo>
                  <a:pt x="2771453" y="13981936"/>
                </a:lnTo>
                <a:lnTo>
                  <a:pt x="2849218" y="14083255"/>
                </a:lnTo>
                <a:lnTo>
                  <a:pt x="8527271" y="14083255"/>
                </a:lnTo>
                <a:lnTo>
                  <a:pt x="8345000" y="13981936"/>
                </a:lnTo>
              </a:path>
              <a:path w="10627994" h="14286230">
                <a:moveTo>
                  <a:pt x="8000368" y="13880618"/>
                </a:moveTo>
                <a:lnTo>
                  <a:pt x="2609032" y="13880618"/>
                </a:lnTo>
                <a:lnTo>
                  <a:pt x="2691391" y="13981936"/>
                </a:lnTo>
                <a:lnTo>
                  <a:pt x="8169366" y="13981936"/>
                </a:lnTo>
                <a:lnTo>
                  <a:pt x="8000368" y="13880618"/>
                </a:lnTo>
              </a:path>
              <a:path w="10627994" h="14286230">
                <a:moveTo>
                  <a:pt x="7254918" y="13677981"/>
                </a:moveTo>
                <a:lnTo>
                  <a:pt x="2348169" y="13677981"/>
                </a:lnTo>
                <a:lnTo>
                  <a:pt x="2437421" y="13779300"/>
                </a:lnTo>
                <a:lnTo>
                  <a:pt x="2524375" y="13880618"/>
                </a:lnTo>
                <a:lnTo>
                  <a:pt x="7682280" y="13880618"/>
                </a:lnTo>
                <a:lnTo>
                  <a:pt x="7533190" y="13779300"/>
                </a:lnTo>
                <a:lnTo>
                  <a:pt x="7390736" y="13779300"/>
                </a:lnTo>
                <a:lnTo>
                  <a:pt x="7254918" y="13677981"/>
                </a:lnTo>
              </a:path>
              <a:path w="10627994" h="14286230">
                <a:moveTo>
                  <a:pt x="6675364" y="13475344"/>
                </a:moveTo>
                <a:lnTo>
                  <a:pt x="2066631" y="13475344"/>
                </a:lnTo>
                <a:lnTo>
                  <a:pt x="2162774" y="13576663"/>
                </a:lnTo>
                <a:lnTo>
                  <a:pt x="2256620" y="13677981"/>
                </a:lnTo>
                <a:lnTo>
                  <a:pt x="7125735" y="13677981"/>
                </a:lnTo>
                <a:lnTo>
                  <a:pt x="7003189" y="13576663"/>
                </a:lnTo>
                <a:lnTo>
                  <a:pt x="6778003" y="13576663"/>
                </a:lnTo>
                <a:lnTo>
                  <a:pt x="6675364" y="13475344"/>
                </a:lnTo>
              </a:path>
              <a:path w="10627994" h="14286230">
                <a:moveTo>
                  <a:pt x="9963040" y="13576663"/>
                </a:moveTo>
                <a:lnTo>
                  <a:pt x="8415710" y="13576663"/>
                </a:lnTo>
                <a:lnTo>
                  <a:pt x="8594731" y="13677981"/>
                </a:lnTo>
                <a:lnTo>
                  <a:pt x="9871907" y="13677981"/>
                </a:lnTo>
                <a:lnTo>
                  <a:pt x="9963040" y="13576663"/>
                </a:lnTo>
              </a:path>
              <a:path w="10627994" h="14286230">
                <a:moveTo>
                  <a:pt x="10627532" y="12158205"/>
                </a:moveTo>
                <a:lnTo>
                  <a:pt x="1858818" y="12158205"/>
                </a:lnTo>
                <a:lnTo>
                  <a:pt x="1910786" y="12259524"/>
                </a:lnTo>
                <a:lnTo>
                  <a:pt x="1964233" y="12360842"/>
                </a:lnTo>
                <a:lnTo>
                  <a:pt x="2019157" y="12360842"/>
                </a:lnTo>
                <a:lnTo>
                  <a:pt x="2075560" y="12462161"/>
                </a:lnTo>
                <a:lnTo>
                  <a:pt x="2133440" y="12462161"/>
                </a:lnTo>
                <a:lnTo>
                  <a:pt x="2192799" y="12563479"/>
                </a:lnTo>
                <a:lnTo>
                  <a:pt x="2253636" y="12563479"/>
                </a:lnTo>
                <a:lnTo>
                  <a:pt x="2315950" y="12664797"/>
                </a:lnTo>
                <a:lnTo>
                  <a:pt x="2445013" y="12664797"/>
                </a:lnTo>
                <a:lnTo>
                  <a:pt x="2511761" y="12766116"/>
                </a:lnTo>
                <a:lnTo>
                  <a:pt x="2579986" y="12766116"/>
                </a:lnTo>
                <a:lnTo>
                  <a:pt x="2649690" y="12867434"/>
                </a:lnTo>
                <a:lnTo>
                  <a:pt x="2720871" y="12867434"/>
                </a:lnTo>
                <a:lnTo>
                  <a:pt x="2793529" y="12968752"/>
                </a:lnTo>
                <a:lnTo>
                  <a:pt x="2867665" y="12968752"/>
                </a:lnTo>
                <a:lnTo>
                  <a:pt x="2943278" y="13070071"/>
                </a:lnTo>
                <a:lnTo>
                  <a:pt x="2912601" y="13070071"/>
                </a:lnTo>
                <a:lnTo>
                  <a:pt x="2903188" y="13171389"/>
                </a:lnTo>
                <a:lnTo>
                  <a:pt x="2845671" y="13171389"/>
                </a:lnTo>
                <a:lnTo>
                  <a:pt x="2832076" y="13272708"/>
                </a:lnTo>
                <a:lnTo>
                  <a:pt x="6443702" y="13272708"/>
                </a:lnTo>
                <a:lnTo>
                  <a:pt x="6571970" y="13374026"/>
                </a:lnTo>
                <a:lnTo>
                  <a:pt x="6840218" y="13374026"/>
                </a:lnTo>
                <a:lnTo>
                  <a:pt x="6980198" y="13475344"/>
                </a:lnTo>
                <a:lnTo>
                  <a:pt x="7423566" y="13475344"/>
                </a:lnTo>
                <a:lnTo>
                  <a:pt x="7579163" y="13576663"/>
                </a:lnTo>
                <a:lnTo>
                  <a:pt x="10534563" y="13576663"/>
                </a:lnTo>
                <a:lnTo>
                  <a:pt x="10627532" y="13475344"/>
                </a:lnTo>
                <a:lnTo>
                  <a:pt x="10627532" y="12158205"/>
                </a:lnTo>
              </a:path>
              <a:path w="10627994" h="14286230">
                <a:moveTo>
                  <a:pt x="6489994" y="13374026"/>
                </a:moveTo>
                <a:lnTo>
                  <a:pt x="2251132" y="13374026"/>
                </a:lnTo>
                <a:lnTo>
                  <a:pt x="2208143" y="13475344"/>
                </a:lnTo>
                <a:lnTo>
                  <a:pt x="6579361" y="13475344"/>
                </a:lnTo>
                <a:lnTo>
                  <a:pt x="6489994" y="13374026"/>
                </a:lnTo>
              </a:path>
              <a:path w="10627994" h="14286230">
                <a:moveTo>
                  <a:pt x="6331166" y="13272708"/>
                </a:moveTo>
                <a:lnTo>
                  <a:pt x="2717392" y="13272708"/>
                </a:lnTo>
                <a:lnTo>
                  <a:pt x="2698220" y="13374026"/>
                </a:lnTo>
                <a:lnTo>
                  <a:pt x="6407262" y="13374026"/>
                </a:lnTo>
                <a:lnTo>
                  <a:pt x="6331166" y="13272708"/>
                </a:lnTo>
              </a:path>
              <a:path w="10627994" h="14286230">
                <a:moveTo>
                  <a:pt x="10577477" y="12056887"/>
                </a:moveTo>
                <a:lnTo>
                  <a:pt x="1759317" y="12056887"/>
                </a:lnTo>
                <a:lnTo>
                  <a:pt x="1808328" y="12158205"/>
                </a:lnTo>
                <a:lnTo>
                  <a:pt x="10619283" y="12158205"/>
                </a:lnTo>
                <a:lnTo>
                  <a:pt x="10577477" y="12056887"/>
                </a:lnTo>
              </a:path>
              <a:path w="10627994" h="14286230">
                <a:moveTo>
                  <a:pt x="10135216" y="11347658"/>
                </a:moveTo>
                <a:lnTo>
                  <a:pt x="1271350" y="11347658"/>
                </a:lnTo>
                <a:lnTo>
                  <a:pt x="1311587" y="11448977"/>
                </a:lnTo>
                <a:lnTo>
                  <a:pt x="1352669" y="11550295"/>
                </a:lnTo>
                <a:lnTo>
                  <a:pt x="1394595" y="11550295"/>
                </a:lnTo>
                <a:lnTo>
                  <a:pt x="1437367" y="11651614"/>
                </a:lnTo>
                <a:lnTo>
                  <a:pt x="1480985" y="11752932"/>
                </a:lnTo>
                <a:lnTo>
                  <a:pt x="1525450" y="11752932"/>
                </a:lnTo>
                <a:lnTo>
                  <a:pt x="1570762" y="11854250"/>
                </a:lnTo>
                <a:lnTo>
                  <a:pt x="1616921" y="11955569"/>
                </a:lnTo>
                <a:lnTo>
                  <a:pt x="1663928" y="11955569"/>
                </a:lnTo>
                <a:lnTo>
                  <a:pt x="1711784" y="12056887"/>
                </a:lnTo>
                <a:lnTo>
                  <a:pt x="10535231" y="12056887"/>
                </a:lnTo>
                <a:lnTo>
                  <a:pt x="10492545" y="11955569"/>
                </a:lnTo>
                <a:lnTo>
                  <a:pt x="10449419" y="11854250"/>
                </a:lnTo>
                <a:lnTo>
                  <a:pt x="10405854" y="11854250"/>
                </a:lnTo>
                <a:lnTo>
                  <a:pt x="10361848" y="11752932"/>
                </a:lnTo>
                <a:lnTo>
                  <a:pt x="10317402" y="11651614"/>
                </a:lnTo>
                <a:lnTo>
                  <a:pt x="10272516" y="11651614"/>
                </a:lnTo>
                <a:lnTo>
                  <a:pt x="10227190" y="11550295"/>
                </a:lnTo>
                <a:lnTo>
                  <a:pt x="10181423" y="11448977"/>
                </a:lnTo>
                <a:lnTo>
                  <a:pt x="10135216" y="11347658"/>
                </a:lnTo>
              </a:path>
              <a:path w="10627994" h="14286230">
                <a:moveTo>
                  <a:pt x="9799428" y="10841066"/>
                </a:moveTo>
                <a:lnTo>
                  <a:pt x="9397006" y="10841066"/>
                </a:lnTo>
                <a:lnTo>
                  <a:pt x="9226802" y="10942385"/>
                </a:lnTo>
                <a:lnTo>
                  <a:pt x="8898674" y="10942385"/>
                </a:lnTo>
                <a:lnTo>
                  <a:pt x="8740749" y="11043703"/>
                </a:lnTo>
                <a:lnTo>
                  <a:pt x="1118836" y="11043703"/>
                </a:lnTo>
                <a:lnTo>
                  <a:pt x="1155700" y="11145022"/>
                </a:lnTo>
                <a:lnTo>
                  <a:pt x="1193407" y="11246340"/>
                </a:lnTo>
                <a:lnTo>
                  <a:pt x="1231957" y="11347658"/>
                </a:lnTo>
                <a:lnTo>
                  <a:pt x="10088568" y="11347658"/>
                </a:lnTo>
                <a:lnTo>
                  <a:pt x="10041480" y="11246340"/>
                </a:lnTo>
                <a:lnTo>
                  <a:pt x="9993951" y="11145022"/>
                </a:lnTo>
                <a:lnTo>
                  <a:pt x="9945982" y="11145022"/>
                </a:lnTo>
                <a:lnTo>
                  <a:pt x="9897571" y="11043703"/>
                </a:lnTo>
                <a:lnTo>
                  <a:pt x="9848720" y="10942385"/>
                </a:lnTo>
                <a:lnTo>
                  <a:pt x="9799428" y="10841066"/>
                </a:lnTo>
              </a:path>
              <a:path w="10627994" h="14286230">
                <a:moveTo>
                  <a:pt x="6138492" y="10739748"/>
                </a:moveTo>
                <a:lnTo>
                  <a:pt x="979791" y="10739748"/>
                </a:lnTo>
                <a:lnTo>
                  <a:pt x="1013291" y="10841066"/>
                </a:lnTo>
                <a:lnTo>
                  <a:pt x="1047632" y="10942385"/>
                </a:lnTo>
                <a:lnTo>
                  <a:pt x="1082813" y="11043703"/>
                </a:lnTo>
                <a:lnTo>
                  <a:pt x="6959377" y="11043703"/>
                </a:lnTo>
                <a:lnTo>
                  <a:pt x="6782808" y="10942385"/>
                </a:lnTo>
                <a:lnTo>
                  <a:pt x="6612436" y="10942385"/>
                </a:lnTo>
                <a:lnTo>
                  <a:pt x="6448259" y="10841066"/>
                </a:lnTo>
                <a:lnTo>
                  <a:pt x="6290277" y="10841066"/>
                </a:lnTo>
                <a:lnTo>
                  <a:pt x="6138492" y="10739748"/>
                </a:lnTo>
              </a:path>
              <a:path w="10627994" h="14286230">
                <a:moveTo>
                  <a:pt x="10627532" y="3343506"/>
                </a:moveTo>
                <a:lnTo>
                  <a:pt x="8774698" y="3343506"/>
                </a:lnTo>
                <a:lnTo>
                  <a:pt x="8809271" y="3444825"/>
                </a:lnTo>
                <a:lnTo>
                  <a:pt x="8838834" y="3444825"/>
                </a:lnTo>
                <a:lnTo>
                  <a:pt x="8869579" y="3546143"/>
                </a:lnTo>
                <a:lnTo>
                  <a:pt x="8899441" y="3647461"/>
                </a:lnTo>
                <a:lnTo>
                  <a:pt x="8928422" y="3748780"/>
                </a:lnTo>
                <a:lnTo>
                  <a:pt x="8956520" y="3850098"/>
                </a:lnTo>
                <a:lnTo>
                  <a:pt x="8983735" y="3951416"/>
                </a:lnTo>
                <a:lnTo>
                  <a:pt x="9010069" y="4052735"/>
                </a:lnTo>
                <a:lnTo>
                  <a:pt x="9035520" y="4154053"/>
                </a:lnTo>
                <a:lnTo>
                  <a:pt x="9060089" y="4255372"/>
                </a:lnTo>
                <a:lnTo>
                  <a:pt x="9083776" y="4356690"/>
                </a:lnTo>
                <a:lnTo>
                  <a:pt x="9106581" y="4458008"/>
                </a:lnTo>
                <a:lnTo>
                  <a:pt x="9128503" y="4660645"/>
                </a:lnTo>
                <a:lnTo>
                  <a:pt x="9149543" y="4761963"/>
                </a:lnTo>
                <a:lnTo>
                  <a:pt x="9169701" y="4964600"/>
                </a:lnTo>
                <a:lnTo>
                  <a:pt x="9188977" y="5065919"/>
                </a:lnTo>
                <a:lnTo>
                  <a:pt x="9207370" y="5268555"/>
                </a:lnTo>
                <a:lnTo>
                  <a:pt x="9224882" y="5369874"/>
                </a:lnTo>
                <a:lnTo>
                  <a:pt x="9241511" y="5572511"/>
                </a:lnTo>
                <a:lnTo>
                  <a:pt x="9257257" y="5673829"/>
                </a:lnTo>
                <a:lnTo>
                  <a:pt x="9265367" y="5775147"/>
                </a:lnTo>
                <a:lnTo>
                  <a:pt x="9270196" y="5876466"/>
                </a:lnTo>
                <a:lnTo>
                  <a:pt x="9271745" y="5977784"/>
                </a:lnTo>
                <a:lnTo>
                  <a:pt x="9270015" y="6079102"/>
                </a:lnTo>
                <a:lnTo>
                  <a:pt x="9265005" y="6281739"/>
                </a:lnTo>
                <a:lnTo>
                  <a:pt x="9256716" y="6383058"/>
                </a:lnTo>
                <a:lnTo>
                  <a:pt x="9245149" y="6484376"/>
                </a:lnTo>
                <a:lnTo>
                  <a:pt x="9230303" y="6585694"/>
                </a:lnTo>
                <a:lnTo>
                  <a:pt x="9212179" y="6687013"/>
                </a:lnTo>
                <a:lnTo>
                  <a:pt x="9190777" y="6788331"/>
                </a:lnTo>
                <a:lnTo>
                  <a:pt x="9166098" y="6990968"/>
                </a:lnTo>
                <a:lnTo>
                  <a:pt x="9138142" y="7092286"/>
                </a:lnTo>
                <a:lnTo>
                  <a:pt x="9106908" y="7193605"/>
                </a:lnTo>
                <a:lnTo>
                  <a:pt x="9072398" y="7396241"/>
                </a:lnTo>
                <a:lnTo>
                  <a:pt x="9034611" y="7497560"/>
                </a:lnTo>
                <a:lnTo>
                  <a:pt x="8993549" y="7700197"/>
                </a:lnTo>
                <a:lnTo>
                  <a:pt x="8949210" y="7801515"/>
                </a:lnTo>
                <a:lnTo>
                  <a:pt x="8901596" y="7902833"/>
                </a:lnTo>
                <a:lnTo>
                  <a:pt x="8850707" y="8105470"/>
                </a:lnTo>
                <a:lnTo>
                  <a:pt x="8796543" y="8206788"/>
                </a:lnTo>
                <a:lnTo>
                  <a:pt x="8899956" y="8409425"/>
                </a:lnTo>
                <a:lnTo>
                  <a:pt x="9002030" y="8510744"/>
                </a:lnTo>
                <a:lnTo>
                  <a:pt x="9102765" y="8612062"/>
                </a:lnTo>
                <a:lnTo>
                  <a:pt x="9202161" y="8814699"/>
                </a:lnTo>
                <a:lnTo>
                  <a:pt x="9300220" y="8916017"/>
                </a:lnTo>
                <a:lnTo>
                  <a:pt x="9396941" y="9017336"/>
                </a:lnTo>
                <a:lnTo>
                  <a:pt x="9492325" y="9219972"/>
                </a:lnTo>
                <a:lnTo>
                  <a:pt x="9586373" y="9321291"/>
                </a:lnTo>
                <a:lnTo>
                  <a:pt x="9679084" y="9422609"/>
                </a:lnTo>
                <a:lnTo>
                  <a:pt x="9770460" y="9523927"/>
                </a:lnTo>
                <a:lnTo>
                  <a:pt x="9860502" y="9726564"/>
                </a:lnTo>
                <a:lnTo>
                  <a:pt x="9949208" y="9827883"/>
                </a:lnTo>
                <a:lnTo>
                  <a:pt x="10036581" y="9929201"/>
                </a:lnTo>
                <a:lnTo>
                  <a:pt x="10122620" y="10030519"/>
                </a:lnTo>
                <a:lnTo>
                  <a:pt x="10207327" y="10233156"/>
                </a:lnTo>
                <a:lnTo>
                  <a:pt x="10290700" y="10334475"/>
                </a:lnTo>
                <a:lnTo>
                  <a:pt x="10372742" y="10435793"/>
                </a:lnTo>
                <a:lnTo>
                  <a:pt x="10453453" y="10537111"/>
                </a:lnTo>
                <a:lnTo>
                  <a:pt x="10532832" y="10638430"/>
                </a:lnTo>
                <a:lnTo>
                  <a:pt x="10610881" y="10841066"/>
                </a:lnTo>
                <a:lnTo>
                  <a:pt x="10627532" y="10739748"/>
                </a:lnTo>
                <a:lnTo>
                  <a:pt x="10627532" y="3343506"/>
                </a:lnTo>
              </a:path>
              <a:path w="10627994" h="14286230">
                <a:moveTo>
                  <a:pt x="5720313" y="10638430"/>
                </a:moveTo>
                <a:lnTo>
                  <a:pt x="915310" y="10638430"/>
                </a:lnTo>
                <a:lnTo>
                  <a:pt x="947131" y="10739748"/>
                </a:lnTo>
                <a:lnTo>
                  <a:pt x="5853510" y="10739748"/>
                </a:lnTo>
                <a:lnTo>
                  <a:pt x="5720313" y="10638430"/>
                </a:lnTo>
              </a:path>
              <a:path w="10627994" h="14286230">
                <a:moveTo>
                  <a:pt x="5472508" y="10537111"/>
                </a:moveTo>
                <a:lnTo>
                  <a:pt x="1553509" y="10537111"/>
                </a:lnTo>
                <a:lnTo>
                  <a:pt x="1530740" y="10638430"/>
                </a:lnTo>
                <a:lnTo>
                  <a:pt x="5593312" y="10638430"/>
                </a:lnTo>
                <a:lnTo>
                  <a:pt x="5472508" y="10537111"/>
                </a:lnTo>
              </a:path>
              <a:path w="10627994" h="14286230">
                <a:moveTo>
                  <a:pt x="8417440" y="10537111"/>
                </a:moveTo>
                <a:lnTo>
                  <a:pt x="6132394" y="10537111"/>
                </a:lnTo>
                <a:lnTo>
                  <a:pt x="6283262" y="10638430"/>
                </a:lnTo>
                <a:lnTo>
                  <a:pt x="8322963" y="10638430"/>
                </a:lnTo>
                <a:lnTo>
                  <a:pt x="8417440" y="10537111"/>
                </a:lnTo>
              </a:path>
              <a:path w="10627994" h="14286230">
                <a:moveTo>
                  <a:pt x="5249488" y="10435793"/>
                </a:moveTo>
                <a:lnTo>
                  <a:pt x="1704191" y="10435793"/>
                </a:lnTo>
                <a:lnTo>
                  <a:pt x="1695419" y="10537111"/>
                </a:lnTo>
                <a:lnTo>
                  <a:pt x="5357900" y="10537111"/>
                </a:lnTo>
                <a:lnTo>
                  <a:pt x="5249488" y="10435793"/>
                </a:lnTo>
              </a:path>
              <a:path w="10627994" h="14286230">
                <a:moveTo>
                  <a:pt x="8828874" y="10435793"/>
                </a:moveTo>
                <a:lnTo>
                  <a:pt x="5691834" y="10435793"/>
                </a:lnTo>
                <a:lnTo>
                  <a:pt x="5836681" y="10537111"/>
                </a:lnTo>
                <a:lnTo>
                  <a:pt x="8720986" y="10537111"/>
                </a:lnTo>
                <a:lnTo>
                  <a:pt x="8828874" y="10435793"/>
                </a:lnTo>
              </a:path>
              <a:path w="10627994" h="14286230">
                <a:moveTo>
                  <a:pt x="4877807" y="10233156"/>
                </a:moveTo>
                <a:lnTo>
                  <a:pt x="1598115" y="10233156"/>
                </a:lnTo>
                <a:lnTo>
                  <a:pt x="1661827" y="10334475"/>
                </a:lnTo>
                <a:lnTo>
                  <a:pt x="1727083" y="10435793"/>
                </a:lnTo>
                <a:lnTo>
                  <a:pt x="5147273" y="10435793"/>
                </a:lnTo>
                <a:lnTo>
                  <a:pt x="5051255" y="10334475"/>
                </a:lnTo>
                <a:lnTo>
                  <a:pt x="4961433" y="10334475"/>
                </a:lnTo>
                <a:lnTo>
                  <a:pt x="4877807" y="10233156"/>
                </a:lnTo>
              </a:path>
              <a:path w="10627994" h="14286230">
                <a:moveTo>
                  <a:pt x="9293960" y="10334475"/>
                </a:moveTo>
                <a:lnTo>
                  <a:pt x="5269333" y="10334475"/>
                </a:lnTo>
                <a:lnTo>
                  <a:pt x="5408160" y="10435793"/>
                </a:lnTo>
                <a:lnTo>
                  <a:pt x="9172657" y="10435793"/>
                </a:lnTo>
                <a:lnTo>
                  <a:pt x="9293960" y="10334475"/>
                </a:lnTo>
              </a:path>
              <a:path w="10627994" h="14286230">
                <a:moveTo>
                  <a:pt x="9318034" y="10131838"/>
                </a:moveTo>
                <a:lnTo>
                  <a:pt x="4734076" y="10131838"/>
                </a:lnTo>
                <a:lnTo>
                  <a:pt x="4864883" y="10233156"/>
                </a:lnTo>
                <a:lnTo>
                  <a:pt x="4997694" y="10233156"/>
                </a:lnTo>
                <a:lnTo>
                  <a:pt x="5132511" y="10334475"/>
                </a:lnTo>
                <a:lnTo>
                  <a:pt x="9418617" y="10334475"/>
                </a:lnTo>
                <a:lnTo>
                  <a:pt x="9368543" y="10233156"/>
                </a:lnTo>
                <a:lnTo>
                  <a:pt x="9318034" y="10131838"/>
                </a:lnTo>
              </a:path>
              <a:path w="10627994" h="14286230">
                <a:moveTo>
                  <a:pt x="9163891" y="9929201"/>
                </a:moveTo>
                <a:lnTo>
                  <a:pt x="1302702" y="9929201"/>
                </a:lnTo>
                <a:lnTo>
                  <a:pt x="1358701" y="10030519"/>
                </a:lnTo>
                <a:lnTo>
                  <a:pt x="1416241" y="10030519"/>
                </a:lnTo>
                <a:lnTo>
                  <a:pt x="1475323" y="10131838"/>
                </a:lnTo>
                <a:lnTo>
                  <a:pt x="1535948" y="10233156"/>
                </a:lnTo>
                <a:lnTo>
                  <a:pt x="4800379" y="10233156"/>
                </a:lnTo>
                <a:lnTo>
                  <a:pt x="4729147" y="10131838"/>
                </a:lnTo>
                <a:lnTo>
                  <a:pt x="9267089" y="10131838"/>
                </a:lnTo>
                <a:lnTo>
                  <a:pt x="9215708" y="10030519"/>
                </a:lnTo>
                <a:lnTo>
                  <a:pt x="9163891" y="9929201"/>
                </a:lnTo>
              </a:path>
              <a:path w="10627994" h="14286230">
                <a:moveTo>
                  <a:pt x="8952256" y="9625246"/>
                </a:moveTo>
                <a:lnTo>
                  <a:pt x="1045812" y="9625246"/>
                </a:lnTo>
                <a:lnTo>
                  <a:pt x="1094112" y="9726564"/>
                </a:lnTo>
                <a:lnTo>
                  <a:pt x="1143950" y="9726564"/>
                </a:lnTo>
                <a:lnTo>
                  <a:pt x="1195327" y="9827883"/>
                </a:lnTo>
                <a:lnTo>
                  <a:pt x="1248245" y="9929201"/>
                </a:lnTo>
                <a:lnTo>
                  <a:pt x="9111638" y="9929201"/>
                </a:lnTo>
                <a:lnTo>
                  <a:pt x="9058948" y="9827883"/>
                </a:lnTo>
                <a:lnTo>
                  <a:pt x="9005820" y="9726564"/>
                </a:lnTo>
                <a:lnTo>
                  <a:pt x="8952256" y="9625246"/>
                </a:lnTo>
              </a:path>
              <a:path w="10627994" h="14286230">
                <a:moveTo>
                  <a:pt x="8733619" y="9321291"/>
                </a:moveTo>
                <a:lnTo>
                  <a:pt x="827374" y="9321291"/>
                </a:lnTo>
                <a:lnTo>
                  <a:pt x="867989" y="9422609"/>
                </a:lnTo>
                <a:lnTo>
                  <a:pt x="910140" y="9523927"/>
                </a:lnTo>
                <a:lnTo>
                  <a:pt x="953827" y="9523927"/>
                </a:lnTo>
                <a:lnTo>
                  <a:pt x="999051" y="9625246"/>
                </a:lnTo>
                <a:lnTo>
                  <a:pt x="8898254" y="9625246"/>
                </a:lnTo>
                <a:lnTo>
                  <a:pt x="8843814" y="9523927"/>
                </a:lnTo>
                <a:lnTo>
                  <a:pt x="8788935" y="9422609"/>
                </a:lnTo>
                <a:lnTo>
                  <a:pt x="8733619" y="9321291"/>
                </a:lnTo>
              </a:path>
              <a:path w="10627994" h="14286230">
                <a:moveTo>
                  <a:pt x="8565036" y="9118654"/>
                </a:moveTo>
                <a:lnTo>
                  <a:pt x="680843" y="9118654"/>
                </a:lnTo>
                <a:lnTo>
                  <a:pt x="714740" y="9219972"/>
                </a:lnTo>
                <a:lnTo>
                  <a:pt x="750750" y="9219972"/>
                </a:lnTo>
                <a:lnTo>
                  <a:pt x="788295" y="9321291"/>
                </a:lnTo>
                <a:lnTo>
                  <a:pt x="8677864" y="9321291"/>
                </a:lnTo>
                <a:lnTo>
                  <a:pt x="8621670" y="9219972"/>
                </a:lnTo>
                <a:lnTo>
                  <a:pt x="8565036" y="9118654"/>
                </a:lnTo>
              </a:path>
              <a:path w="10627994" h="14286230">
                <a:moveTo>
                  <a:pt x="8274131" y="8713380"/>
                </a:moveTo>
                <a:lnTo>
                  <a:pt x="475891" y="8713380"/>
                </a:lnTo>
                <a:lnTo>
                  <a:pt x="544508" y="8916017"/>
                </a:lnTo>
                <a:lnTo>
                  <a:pt x="578704" y="8916017"/>
                </a:lnTo>
                <a:lnTo>
                  <a:pt x="646872" y="9118654"/>
                </a:lnTo>
                <a:lnTo>
                  <a:pt x="8507963" y="9118654"/>
                </a:lnTo>
                <a:lnTo>
                  <a:pt x="8450451" y="9017336"/>
                </a:lnTo>
                <a:lnTo>
                  <a:pt x="8392498" y="8916017"/>
                </a:lnTo>
                <a:lnTo>
                  <a:pt x="8334105" y="8814699"/>
                </a:lnTo>
                <a:lnTo>
                  <a:pt x="8304275" y="8814699"/>
                </a:lnTo>
                <a:lnTo>
                  <a:pt x="8274131" y="8713380"/>
                </a:lnTo>
              </a:path>
              <a:path w="10627994" h="14286230">
                <a:moveTo>
                  <a:pt x="7887747" y="8206788"/>
                </a:moveTo>
                <a:lnTo>
                  <a:pt x="268241" y="8206788"/>
                </a:lnTo>
                <a:lnTo>
                  <a:pt x="337757" y="8409425"/>
                </a:lnTo>
                <a:lnTo>
                  <a:pt x="441470" y="8713380"/>
                </a:lnTo>
                <a:lnTo>
                  <a:pt x="8212900" y="8713380"/>
                </a:lnTo>
                <a:lnTo>
                  <a:pt x="8181812" y="8612062"/>
                </a:lnTo>
                <a:lnTo>
                  <a:pt x="8150409" y="8612062"/>
                </a:lnTo>
                <a:lnTo>
                  <a:pt x="8118689" y="8510744"/>
                </a:lnTo>
                <a:lnTo>
                  <a:pt x="8086652" y="8510744"/>
                </a:lnTo>
                <a:lnTo>
                  <a:pt x="8054298" y="8409425"/>
                </a:lnTo>
                <a:lnTo>
                  <a:pt x="7988635" y="8409425"/>
                </a:lnTo>
                <a:lnTo>
                  <a:pt x="7955325" y="8308107"/>
                </a:lnTo>
                <a:lnTo>
                  <a:pt x="7921696" y="8308107"/>
                </a:lnTo>
                <a:lnTo>
                  <a:pt x="7887747" y="8206788"/>
                </a:lnTo>
              </a:path>
              <a:path w="10627994" h="14286230">
                <a:moveTo>
                  <a:pt x="22573" y="7497560"/>
                </a:moveTo>
                <a:lnTo>
                  <a:pt x="57893" y="7700197"/>
                </a:lnTo>
                <a:lnTo>
                  <a:pt x="128309" y="7902833"/>
                </a:lnTo>
                <a:lnTo>
                  <a:pt x="233370" y="8206788"/>
                </a:lnTo>
                <a:lnTo>
                  <a:pt x="7853477" y="8206788"/>
                </a:lnTo>
                <a:lnTo>
                  <a:pt x="7818885" y="8105470"/>
                </a:lnTo>
                <a:lnTo>
                  <a:pt x="7783973" y="8105470"/>
                </a:lnTo>
                <a:lnTo>
                  <a:pt x="7748738" y="8004152"/>
                </a:lnTo>
                <a:lnTo>
                  <a:pt x="6502794" y="8004152"/>
                </a:lnTo>
                <a:lnTo>
                  <a:pt x="6403928" y="7902833"/>
                </a:lnTo>
                <a:lnTo>
                  <a:pt x="5960321" y="7902833"/>
                </a:lnTo>
                <a:lnTo>
                  <a:pt x="5881749" y="7801515"/>
                </a:lnTo>
                <a:lnTo>
                  <a:pt x="5666341" y="7801515"/>
                </a:lnTo>
                <a:lnTo>
                  <a:pt x="5546763" y="7700197"/>
                </a:lnTo>
                <a:lnTo>
                  <a:pt x="462581" y="7700197"/>
                </a:lnTo>
                <a:lnTo>
                  <a:pt x="414048" y="7598878"/>
                </a:lnTo>
                <a:lnTo>
                  <a:pt x="84043" y="7598878"/>
                </a:lnTo>
                <a:lnTo>
                  <a:pt x="22573" y="7497560"/>
                </a:lnTo>
              </a:path>
              <a:path w="10627994" h="14286230">
                <a:moveTo>
                  <a:pt x="7677299" y="7902833"/>
                </a:moveTo>
                <a:lnTo>
                  <a:pt x="7544652" y="8004152"/>
                </a:lnTo>
                <a:lnTo>
                  <a:pt x="7713180" y="8004152"/>
                </a:lnTo>
                <a:lnTo>
                  <a:pt x="7677299" y="7902833"/>
                </a:lnTo>
              </a:path>
              <a:path w="10627994" h="14286230">
                <a:moveTo>
                  <a:pt x="10627532" y="3140869"/>
                </a:moveTo>
                <a:lnTo>
                  <a:pt x="3506882" y="3140869"/>
                </a:lnTo>
                <a:lnTo>
                  <a:pt x="3770407" y="3343506"/>
                </a:lnTo>
                <a:lnTo>
                  <a:pt x="4550521" y="3951416"/>
                </a:lnTo>
                <a:lnTo>
                  <a:pt x="4807072" y="4255372"/>
                </a:lnTo>
                <a:lnTo>
                  <a:pt x="5314943" y="4660645"/>
                </a:lnTo>
                <a:lnTo>
                  <a:pt x="5566263" y="4964600"/>
                </a:lnTo>
                <a:lnTo>
                  <a:pt x="6063674" y="5369874"/>
                </a:lnTo>
                <a:lnTo>
                  <a:pt x="6309765" y="5673829"/>
                </a:lnTo>
                <a:lnTo>
                  <a:pt x="6796715" y="6079102"/>
                </a:lnTo>
                <a:lnTo>
                  <a:pt x="7037576" y="6383058"/>
                </a:lnTo>
                <a:lnTo>
                  <a:pt x="7276693" y="6585694"/>
                </a:lnTo>
                <a:lnTo>
                  <a:pt x="7514067" y="6889650"/>
                </a:lnTo>
                <a:lnTo>
                  <a:pt x="7749699" y="7092286"/>
                </a:lnTo>
                <a:lnTo>
                  <a:pt x="7983586" y="7396241"/>
                </a:lnTo>
                <a:lnTo>
                  <a:pt x="8215731" y="7598878"/>
                </a:lnTo>
                <a:lnTo>
                  <a:pt x="8446133" y="7902833"/>
                </a:lnTo>
                <a:lnTo>
                  <a:pt x="8486814" y="7801515"/>
                </a:lnTo>
                <a:lnTo>
                  <a:pt x="8525757" y="7700197"/>
                </a:lnTo>
                <a:lnTo>
                  <a:pt x="8562963" y="7598878"/>
                </a:lnTo>
                <a:lnTo>
                  <a:pt x="8598431" y="7497560"/>
                </a:lnTo>
                <a:lnTo>
                  <a:pt x="8632162" y="7396241"/>
                </a:lnTo>
                <a:lnTo>
                  <a:pt x="8664158" y="7294923"/>
                </a:lnTo>
                <a:lnTo>
                  <a:pt x="8694417" y="7193605"/>
                </a:lnTo>
                <a:lnTo>
                  <a:pt x="8722942" y="7092286"/>
                </a:lnTo>
                <a:lnTo>
                  <a:pt x="8749731" y="6990968"/>
                </a:lnTo>
                <a:lnTo>
                  <a:pt x="8774787" y="6990968"/>
                </a:lnTo>
                <a:lnTo>
                  <a:pt x="8798109" y="6889650"/>
                </a:lnTo>
                <a:lnTo>
                  <a:pt x="8819698" y="6788331"/>
                </a:lnTo>
                <a:lnTo>
                  <a:pt x="8839554" y="6687013"/>
                </a:lnTo>
                <a:lnTo>
                  <a:pt x="8857679" y="6687013"/>
                </a:lnTo>
                <a:lnTo>
                  <a:pt x="8874071" y="6585694"/>
                </a:lnTo>
                <a:lnTo>
                  <a:pt x="8888733" y="6484376"/>
                </a:lnTo>
                <a:lnTo>
                  <a:pt x="8901664" y="6484376"/>
                </a:lnTo>
                <a:lnTo>
                  <a:pt x="8912866" y="6383058"/>
                </a:lnTo>
                <a:lnTo>
                  <a:pt x="8922337" y="6281739"/>
                </a:lnTo>
                <a:lnTo>
                  <a:pt x="8930080" y="6281739"/>
                </a:lnTo>
                <a:lnTo>
                  <a:pt x="8949114" y="6079102"/>
                </a:lnTo>
                <a:lnTo>
                  <a:pt x="8965326" y="5977784"/>
                </a:lnTo>
                <a:lnTo>
                  <a:pt x="8978717" y="5775147"/>
                </a:lnTo>
                <a:lnTo>
                  <a:pt x="8989287" y="5673829"/>
                </a:lnTo>
                <a:lnTo>
                  <a:pt x="8997035" y="5471192"/>
                </a:lnTo>
                <a:lnTo>
                  <a:pt x="9001963" y="5369874"/>
                </a:lnTo>
                <a:lnTo>
                  <a:pt x="9004069" y="5167237"/>
                </a:lnTo>
                <a:lnTo>
                  <a:pt x="9003353" y="5065919"/>
                </a:lnTo>
                <a:lnTo>
                  <a:pt x="8999817" y="4863282"/>
                </a:lnTo>
                <a:lnTo>
                  <a:pt x="8993459" y="4761963"/>
                </a:lnTo>
                <a:lnTo>
                  <a:pt x="8984279" y="4559327"/>
                </a:lnTo>
                <a:lnTo>
                  <a:pt x="8972278" y="4458008"/>
                </a:lnTo>
                <a:lnTo>
                  <a:pt x="8957456" y="4356690"/>
                </a:lnTo>
                <a:lnTo>
                  <a:pt x="8939812" y="4154053"/>
                </a:lnTo>
                <a:lnTo>
                  <a:pt x="8919347" y="4052735"/>
                </a:lnTo>
                <a:lnTo>
                  <a:pt x="8896061" y="3850098"/>
                </a:lnTo>
                <a:lnTo>
                  <a:pt x="8869952" y="3748780"/>
                </a:lnTo>
                <a:lnTo>
                  <a:pt x="8841023" y="3647461"/>
                </a:lnTo>
                <a:lnTo>
                  <a:pt x="8809271" y="3444825"/>
                </a:lnTo>
                <a:lnTo>
                  <a:pt x="8807207" y="3444825"/>
                </a:lnTo>
                <a:lnTo>
                  <a:pt x="8774698" y="3343506"/>
                </a:lnTo>
                <a:lnTo>
                  <a:pt x="10627532" y="3343506"/>
                </a:lnTo>
                <a:lnTo>
                  <a:pt x="10627532" y="3140869"/>
                </a:lnTo>
              </a:path>
              <a:path w="10627994" h="14286230">
                <a:moveTo>
                  <a:pt x="5015721" y="7396241"/>
                </a:moveTo>
                <a:lnTo>
                  <a:pt x="1400867" y="7396241"/>
                </a:lnTo>
                <a:lnTo>
                  <a:pt x="1449372" y="7497560"/>
                </a:lnTo>
                <a:lnTo>
                  <a:pt x="1498991" y="7598878"/>
                </a:lnTo>
                <a:lnTo>
                  <a:pt x="1549725" y="7700197"/>
                </a:lnTo>
                <a:lnTo>
                  <a:pt x="5546763" y="7700197"/>
                </a:lnTo>
                <a:lnTo>
                  <a:pt x="5431642" y="7598878"/>
                </a:lnTo>
                <a:lnTo>
                  <a:pt x="5320977" y="7598878"/>
                </a:lnTo>
                <a:lnTo>
                  <a:pt x="5214769" y="7497560"/>
                </a:lnTo>
                <a:lnTo>
                  <a:pt x="5113017" y="7497560"/>
                </a:lnTo>
                <a:lnTo>
                  <a:pt x="5015721" y="7396241"/>
                </a:lnTo>
              </a:path>
              <a:path w="10627994" h="14286230">
                <a:moveTo>
                  <a:pt x="109292" y="4154053"/>
                </a:moveTo>
                <a:lnTo>
                  <a:pt x="12401" y="4154053"/>
                </a:lnTo>
                <a:lnTo>
                  <a:pt x="57605" y="4255372"/>
                </a:lnTo>
                <a:lnTo>
                  <a:pt x="101912" y="4458008"/>
                </a:lnTo>
                <a:lnTo>
                  <a:pt x="145323" y="4559327"/>
                </a:lnTo>
                <a:lnTo>
                  <a:pt x="187837" y="4660645"/>
                </a:lnTo>
                <a:lnTo>
                  <a:pt x="229454" y="4761963"/>
                </a:lnTo>
                <a:lnTo>
                  <a:pt x="270174" y="4964600"/>
                </a:lnTo>
                <a:lnTo>
                  <a:pt x="309998" y="5065919"/>
                </a:lnTo>
                <a:lnTo>
                  <a:pt x="348925" y="5167237"/>
                </a:lnTo>
                <a:lnTo>
                  <a:pt x="386955" y="5268555"/>
                </a:lnTo>
                <a:lnTo>
                  <a:pt x="424089" y="5369874"/>
                </a:lnTo>
                <a:lnTo>
                  <a:pt x="460326" y="5471192"/>
                </a:lnTo>
                <a:lnTo>
                  <a:pt x="495667" y="5572511"/>
                </a:lnTo>
                <a:lnTo>
                  <a:pt x="530111" y="5673829"/>
                </a:lnTo>
                <a:lnTo>
                  <a:pt x="563659" y="5775147"/>
                </a:lnTo>
                <a:lnTo>
                  <a:pt x="596310" y="5876466"/>
                </a:lnTo>
                <a:lnTo>
                  <a:pt x="628064" y="5876466"/>
                </a:lnTo>
                <a:lnTo>
                  <a:pt x="658922" y="5977784"/>
                </a:lnTo>
                <a:lnTo>
                  <a:pt x="688884" y="6079102"/>
                </a:lnTo>
                <a:lnTo>
                  <a:pt x="717949" y="6180421"/>
                </a:lnTo>
                <a:lnTo>
                  <a:pt x="746118" y="6180421"/>
                </a:lnTo>
                <a:lnTo>
                  <a:pt x="775778" y="6281739"/>
                </a:lnTo>
                <a:lnTo>
                  <a:pt x="806542" y="6281739"/>
                </a:lnTo>
                <a:lnTo>
                  <a:pt x="838411" y="6383058"/>
                </a:lnTo>
                <a:lnTo>
                  <a:pt x="871384" y="6484376"/>
                </a:lnTo>
                <a:lnTo>
                  <a:pt x="905464" y="6484376"/>
                </a:lnTo>
                <a:lnTo>
                  <a:pt x="940649" y="6585694"/>
                </a:lnTo>
                <a:lnTo>
                  <a:pt x="976941" y="6687013"/>
                </a:lnTo>
                <a:lnTo>
                  <a:pt x="1014341" y="6788331"/>
                </a:lnTo>
                <a:lnTo>
                  <a:pt x="4203727" y="6788331"/>
                </a:lnTo>
                <a:lnTo>
                  <a:pt x="4288086" y="6889650"/>
                </a:lnTo>
                <a:lnTo>
                  <a:pt x="4374414" y="6889650"/>
                </a:lnTo>
                <a:lnTo>
                  <a:pt x="4462712" y="6990968"/>
                </a:lnTo>
                <a:lnTo>
                  <a:pt x="4552980" y="6990968"/>
                </a:lnTo>
                <a:lnTo>
                  <a:pt x="4645220" y="7092286"/>
                </a:lnTo>
                <a:lnTo>
                  <a:pt x="4739431" y="7092286"/>
                </a:lnTo>
                <a:lnTo>
                  <a:pt x="4835615" y="7193605"/>
                </a:lnTo>
                <a:lnTo>
                  <a:pt x="4933771" y="7193605"/>
                </a:lnTo>
                <a:lnTo>
                  <a:pt x="5033901" y="7294923"/>
                </a:lnTo>
                <a:lnTo>
                  <a:pt x="5136004" y="7294923"/>
                </a:lnTo>
                <a:lnTo>
                  <a:pt x="5240082" y="7396241"/>
                </a:lnTo>
                <a:lnTo>
                  <a:pt x="5454162" y="7396241"/>
                </a:lnTo>
                <a:lnTo>
                  <a:pt x="5564167" y="7497560"/>
                </a:lnTo>
                <a:lnTo>
                  <a:pt x="5790105" y="7497560"/>
                </a:lnTo>
                <a:lnTo>
                  <a:pt x="5906040" y="7598878"/>
                </a:lnTo>
                <a:lnTo>
                  <a:pt x="7382695" y="7598878"/>
                </a:lnTo>
                <a:lnTo>
                  <a:pt x="7202794" y="7294923"/>
                </a:lnTo>
                <a:lnTo>
                  <a:pt x="6838611" y="6889650"/>
                </a:lnTo>
                <a:lnTo>
                  <a:pt x="6654328" y="6585694"/>
                </a:lnTo>
                <a:lnTo>
                  <a:pt x="6281378" y="6180421"/>
                </a:lnTo>
                <a:lnTo>
                  <a:pt x="5902582" y="5775147"/>
                </a:lnTo>
                <a:lnTo>
                  <a:pt x="5710990" y="5471192"/>
                </a:lnTo>
                <a:lnTo>
                  <a:pt x="5323418" y="5065919"/>
                </a:lnTo>
                <a:lnTo>
                  <a:pt x="4929993" y="4660645"/>
                </a:lnTo>
                <a:lnTo>
                  <a:pt x="4797388" y="4458008"/>
                </a:lnTo>
                <a:lnTo>
                  <a:pt x="655699" y="4458008"/>
                </a:lnTo>
                <a:lnTo>
                  <a:pt x="618467" y="4356690"/>
                </a:lnTo>
                <a:lnTo>
                  <a:pt x="339486" y="4356690"/>
                </a:lnTo>
                <a:lnTo>
                  <a:pt x="308050" y="4255372"/>
                </a:lnTo>
                <a:lnTo>
                  <a:pt x="135408" y="4255372"/>
                </a:lnTo>
                <a:lnTo>
                  <a:pt x="109292" y="4154053"/>
                </a:lnTo>
              </a:path>
              <a:path w="10627994" h="14286230">
                <a:moveTo>
                  <a:pt x="4525510" y="7092286"/>
                </a:moveTo>
                <a:lnTo>
                  <a:pt x="1217971" y="7092286"/>
                </a:lnTo>
                <a:lnTo>
                  <a:pt x="1262027" y="7193605"/>
                </a:lnTo>
                <a:lnTo>
                  <a:pt x="1307195" y="7294923"/>
                </a:lnTo>
                <a:lnTo>
                  <a:pt x="1353474" y="7396241"/>
                </a:lnTo>
                <a:lnTo>
                  <a:pt x="4922881" y="7396241"/>
                </a:lnTo>
                <a:lnTo>
                  <a:pt x="4834497" y="7294923"/>
                </a:lnTo>
                <a:lnTo>
                  <a:pt x="4750567" y="7294923"/>
                </a:lnTo>
                <a:lnTo>
                  <a:pt x="4671094" y="7193605"/>
                </a:lnTo>
                <a:lnTo>
                  <a:pt x="4596075" y="7193605"/>
                </a:lnTo>
                <a:lnTo>
                  <a:pt x="4525510" y="7092286"/>
                </a:lnTo>
              </a:path>
              <a:path w="10627994" h="14286230">
                <a:moveTo>
                  <a:pt x="4195660" y="6788331"/>
                </a:moveTo>
                <a:lnTo>
                  <a:pt x="1052849" y="6788331"/>
                </a:lnTo>
                <a:lnTo>
                  <a:pt x="1092465" y="6889650"/>
                </a:lnTo>
                <a:lnTo>
                  <a:pt x="1133190" y="6990968"/>
                </a:lnTo>
                <a:lnTo>
                  <a:pt x="1175025" y="7092286"/>
                </a:lnTo>
                <a:lnTo>
                  <a:pt x="4459400" y="7092286"/>
                </a:lnTo>
                <a:lnTo>
                  <a:pt x="4397745" y="6990968"/>
                </a:lnTo>
                <a:lnTo>
                  <a:pt x="4340543" y="6990968"/>
                </a:lnTo>
                <a:lnTo>
                  <a:pt x="4287795" y="6889650"/>
                </a:lnTo>
                <a:lnTo>
                  <a:pt x="4239501" y="6889650"/>
                </a:lnTo>
                <a:lnTo>
                  <a:pt x="4195660" y="6788331"/>
                </a:lnTo>
              </a:path>
              <a:path w="10627994" h="14286230">
                <a:moveTo>
                  <a:pt x="9619696" y="1823730"/>
                </a:moveTo>
                <a:lnTo>
                  <a:pt x="144134" y="1823730"/>
                </a:lnTo>
                <a:lnTo>
                  <a:pt x="171691" y="1925049"/>
                </a:lnTo>
                <a:lnTo>
                  <a:pt x="198823" y="2026367"/>
                </a:lnTo>
                <a:lnTo>
                  <a:pt x="225531" y="2127686"/>
                </a:lnTo>
                <a:lnTo>
                  <a:pt x="251814" y="2229004"/>
                </a:lnTo>
                <a:lnTo>
                  <a:pt x="277673" y="2330322"/>
                </a:lnTo>
                <a:lnTo>
                  <a:pt x="303106" y="2330322"/>
                </a:lnTo>
                <a:lnTo>
                  <a:pt x="328115" y="2431641"/>
                </a:lnTo>
                <a:lnTo>
                  <a:pt x="352698" y="2532959"/>
                </a:lnTo>
                <a:lnTo>
                  <a:pt x="376856" y="2532959"/>
                </a:lnTo>
                <a:lnTo>
                  <a:pt x="400588" y="2634277"/>
                </a:lnTo>
                <a:lnTo>
                  <a:pt x="423894" y="2735596"/>
                </a:lnTo>
                <a:lnTo>
                  <a:pt x="446773" y="2735596"/>
                </a:lnTo>
                <a:lnTo>
                  <a:pt x="469226" y="2836914"/>
                </a:lnTo>
                <a:lnTo>
                  <a:pt x="491253" y="2938233"/>
                </a:lnTo>
                <a:lnTo>
                  <a:pt x="512853" y="2938233"/>
                </a:lnTo>
                <a:lnTo>
                  <a:pt x="534908" y="3039551"/>
                </a:lnTo>
                <a:lnTo>
                  <a:pt x="557993" y="3039551"/>
                </a:lnTo>
                <a:lnTo>
                  <a:pt x="582110" y="3140869"/>
                </a:lnTo>
                <a:lnTo>
                  <a:pt x="607257" y="3242188"/>
                </a:lnTo>
                <a:lnTo>
                  <a:pt x="633436" y="3242188"/>
                </a:lnTo>
                <a:lnTo>
                  <a:pt x="660647" y="3343506"/>
                </a:lnTo>
                <a:lnTo>
                  <a:pt x="688889" y="3444825"/>
                </a:lnTo>
                <a:lnTo>
                  <a:pt x="718164" y="3444825"/>
                </a:lnTo>
                <a:lnTo>
                  <a:pt x="748471" y="3546143"/>
                </a:lnTo>
                <a:lnTo>
                  <a:pt x="779812" y="3647461"/>
                </a:lnTo>
                <a:lnTo>
                  <a:pt x="812185" y="3748780"/>
                </a:lnTo>
                <a:lnTo>
                  <a:pt x="845592" y="3748780"/>
                </a:lnTo>
                <a:lnTo>
                  <a:pt x="880032" y="3850098"/>
                </a:lnTo>
                <a:lnTo>
                  <a:pt x="915507" y="3951416"/>
                </a:lnTo>
                <a:lnTo>
                  <a:pt x="952016" y="4052735"/>
                </a:lnTo>
                <a:lnTo>
                  <a:pt x="989559" y="4154053"/>
                </a:lnTo>
                <a:lnTo>
                  <a:pt x="1028138" y="4255372"/>
                </a:lnTo>
                <a:lnTo>
                  <a:pt x="1067751" y="4356690"/>
                </a:lnTo>
                <a:lnTo>
                  <a:pt x="1108400" y="4356690"/>
                </a:lnTo>
                <a:lnTo>
                  <a:pt x="1150085" y="4458008"/>
                </a:lnTo>
                <a:lnTo>
                  <a:pt x="4797388" y="4458008"/>
                </a:lnTo>
                <a:lnTo>
                  <a:pt x="4731085" y="4356690"/>
                </a:lnTo>
                <a:lnTo>
                  <a:pt x="4328877" y="3951416"/>
                </a:lnTo>
                <a:lnTo>
                  <a:pt x="3920810" y="3546143"/>
                </a:lnTo>
                <a:lnTo>
                  <a:pt x="3506882" y="3140869"/>
                </a:lnTo>
                <a:lnTo>
                  <a:pt x="10627532" y="3140869"/>
                </a:lnTo>
                <a:lnTo>
                  <a:pt x="10627532" y="2836914"/>
                </a:lnTo>
                <a:lnTo>
                  <a:pt x="10431649" y="2836914"/>
                </a:lnTo>
                <a:lnTo>
                  <a:pt x="10346736" y="2735596"/>
                </a:lnTo>
                <a:lnTo>
                  <a:pt x="10262648" y="2634277"/>
                </a:lnTo>
                <a:lnTo>
                  <a:pt x="10179386" y="2532959"/>
                </a:lnTo>
                <a:lnTo>
                  <a:pt x="10096949" y="2431641"/>
                </a:lnTo>
                <a:lnTo>
                  <a:pt x="10015338" y="2330322"/>
                </a:lnTo>
                <a:lnTo>
                  <a:pt x="9934554" y="2229004"/>
                </a:lnTo>
                <a:lnTo>
                  <a:pt x="9854597" y="2127686"/>
                </a:lnTo>
                <a:lnTo>
                  <a:pt x="9775469" y="2026367"/>
                </a:lnTo>
                <a:lnTo>
                  <a:pt x="9697168" y="1925049"/>
                </a:lnTo>
                <a:lnTo>
                  <a:pt x="9619696" y="1823730"/>
                </a:lnTo>
              </a:path>
              <a:path w="10627994" h="14286230">
                <a:moveTo>
                  <a:pt x="8774698" y="3343506"/>
                </a:moveTo>
                <a:lnTo>
                  <a:pt x="8807207" y="3444825"/>
                </a:lnTo>
                <a:lnTo>
                  <a:pt x="8809271" y="3444825"/>
                </a:lnTo>
                <a:lnTo>
                  <a:pt x="8774698" y="3343506"/>
                </a:lnTo>
              </a:path>
              <a:path w="10627994" h="14286230">
                <a:moveTo>
                  <a:pt x="10479198" y="1215820"/>
                </a:moveTo>
                <a:lnTo>
                  <a:pt x="10480635" y="1317138"/>
                </a:lnTo>
                <a:lnTo>
                  <a:pt x="10481952" y="1317138"/>
                </a:lnTo>
                <a:lnTo>
                  <a:pt x="10483150" y="1418457"/>
                </a:lnTo>
                <a:lnTo>
                  <a:pt x="10485188" y="1418457"/>
                </a:lnTo>
                <a:lnTo>
                  <a:pt x="10486027" y="1519775"/>
                </a:lnTo>
                <a:lnTo>
                  <a:pt x="10486746" y="1519775"/>
                </a:lnTo>
                <a:lnTo>
                  <a:pt x="10487346" y="1621094"/>
                </a:lnTo>
                <a:lnTo>
                  <a:pt x="10488187" y="1621094"/>
                </a:lnTo>
                <a:lnTo>
                  <a:pt x="10488428" y="1722412"/>
                </a:lnTo>
                <a:lnTo>
                  <a:pt x="10488434" y="1823730"/>
                </a:lnTo>
                <a:lnTo>
                  <a:pt x="10487840" y="1823730"/>
                </a:lnTo>
                <a:lnTo>
                  <a:pt x="10487363" y="1925049"/>
                </a:lnTo>
                <a:lnTo>
                  <a:pt x="10486051" y="1925049"/>
                </a:lnTo>
                <a:lnTo>
                  <a:pt x="10485216" y="2026367"/>
                </a:lnTo>
                <a:lnTo>
                  <a:pt x="10483077" y="2026367"/>
                </a:lnTo>
                <a:lnTo>
                  <a:pt x="10481737" y="2127686"/>
                </a:lnTo>
                <a:lnTo>
                  <a:pt x="10478517" y="2127686"/>
                </a:lnTo>
                <a:lnTo>
                  <a:pt x="10476639" y="2229004"/>
                </a:lnTo>
                <a:lnTo>
                  <a:pt x="10474581" y="2229004"/>
                </a:lnTo>
                <a:lnTo>
                  <a:pt x="10472344" y="2330322"/>
                </a:lnTo>
                <a:lnTo>
                  <a:pt x="10467335" y="2330322"/>
                </a:lnTo>
                <a:lnTo>
                  <a:pt x="10464563" y="2431641"/>
                </a:lnTo>
                <a:lnTo>
                  <a:pt x="10461613" y="2431641"/>
                </a:lnTo>
                <a:lnTo>
                  <a:pt x="10458486" y="2532959"/>
                </a:lnTo>
                <a:lnTo>
                  <a:pt x="10455182" y="2532959"/>
                </a:lnTo>
                <a:lnTo>
                  <a:pt x="10451701" y="2634277"/>
                </a:lnTo>
                <a:lnTo>
                  <a:pt x="10448043" y="2634277"/>
                </a:lnTo>
                <a:lnTo>
                  <a:pt x="10444208" y="2735596"/>
                </a:lnTo>
                <a:lnTo>
                  <a:pt x="10440198" y="2735596"/>
                </a:lnTo>
                <a:lnTo>
                  <a:pt x="10436011" y="2836914"/>
                </a:lnTo>
                <a:lnTo>
                  <a:pt x="10627532" y="2836914"/>
                </a:lnTo>
                <a:lnTo>
                  <a:pt x="10627532" y="1418457"/>
                </a:lnTo>
                <a:lnTo>
                  <a:pt x="10556016" y="1317138"/>
                </a:lnTo>
                <a:lnTo>
                  <a:pt x="10479198" y="1215820"/>
                </a:lnTo>
              </a:path>
              <a:path w="10627994" h="14286230">
                <a:moveTo>
                  <a:pt x="68370" y="1418457"/>
                </a:moveTo>
                <a:lnTo>
                  <a:pt x="0" y="1418457"/>
                </a:lnTo>
                <a:lnTo>
                  <a:pt x="29673" y="1519775"/>
                </a:lnTo>
                <a:lnTo>
                  <a:pt x="58923" y="1621094"/>
                </a:lnTo>
                <a:lnTo>
                  <a:pt x="87751" y="1722412"/>
                </a:lnTo>
                <a:lnTo>
                  <a:pt x="116154" y="1823730"/>
                </a:lnTo>
                <a:lnTo>
                  <a:pt x="9543054" y="1823730"/>
                </a:lnTo>
                <a:lnTo>
                  <a:pt x="9467241" y="1722412"/>
                </a:lnTo>
                <a:lnTo>
                  <a:pt x="613659" y="1722412"/>
                </a:lnTo>
                <a:lnTo>
                  <a:pt x="578163" y="1621094"/>
                </a:lnTo>
                <a:lnTo>
                  <a:pt x="282331" y="1621094"/>
                </a:lnTo>
                <a:lnTo>
                  <a:pt x="253066" y="1519775"/>
                </a:lnTo>
                <a:lnTo>
                  <a:pt x="92598" y="1519775"/>
                </a:lnTo>
                <a:lnTo>
                  <a:pt x="68370" y="1418457"/>
                </a:lnTo>
              </a:path>
              <a:path w="10627994" h="14286230">
                <a:moveTo>
                  <a:pt x="9100644" y="1317138"/>
                </a:moveTo>
                <a:lnTo>
                  <a:pt x="1017823" y="1317138"/>
                </a:lnTo>
                <a:lnTo>
                  <a:pt x="1051575" y="1418457"/>
                </a:lnTo>
                <a:lnTo>
                  <a:pt x="1086746" y="1519775"/>
                </a:lnTo>
                <a:lnTo>
                  <a:pt x="1123337" y="1621094"/>
                </a:lnTo>
                <a:lnTo>
                  <a:pt x="996157" y="1621094"/>
                </a:lnTo>
                <a:lnTo>
                  <a:pt x="971933" y="1722412"/>
                </a:lnTo>
                <a:lnTo>
                  <a:pt x="9467241" y="1722412"/>
                </a:lnTo>
                <a:lnTo>
                  <a:pt x="9392259" y="1621094"/>
                </a:lnTo>
                <a:lnTo>
                  <a:pt x="9318108" y="1519775"/>
                </a:lnTo>
                <a:lnTo>
                  <a:pt x="9244788" y="1519775"/>
                </a:lnTo>
                <a:lnTo>
                  <a:pt x="9172300" y="1418457"/>
                </a:lnTo>
                <a:lnTo>
                  <a:pt x="9100644" y="1317138"/>
                </a:lnTo>
              </a:path>
              <a:path w="10627994" h="14286230">
                <a:moveTo>
                  <a:pt x="6693999" y="911865"/>
                </a:moveTo>
                <a:lnTo>
                  <a:pt x="870346" y="911865"/>
                </a:lnTo>
                <a:lnTo>
                  <a:pt x="897004" y="1013183"/>
                </a:lnTo>
                <a:lnTo>
                  <a:pt x="925080" y="1114502"/>
                </a:lnTo>
                <a:lnTo>
                  <a:pt x="954575" y="1215820"/>
                </a:lnTo>
                <a:lnTo>
                  <a:pt x="985489" y="1317138"/>
                </a:lnTo>
                <a:lnTo>
                  <a:pt x="9029822" y="1317138"/>
                </a:lnTo>
                <a:lnTo>
                  <a:pt x="8959833" y="1215820"/>
                </a:lnTo>
                <a:lnTo>
                  <a:pt x="8890677" y="1215820"/>
                </a:lnTo>
                <a:lnTo>
                  <a:pt x="8820286" y="1114502"/>
                </a:lnTo>
                <a:lnTo>
                  <a:pt x="8746681" y="1114502"/>
                </a:lnTo>
                <a:lnTo>
                  <a:pt x="8669864" y="1013183"/>
                </a:lnTo>
                <a:lnTo>
                  <a:pt x="6758209" y="1013183"/>
                </a:lnTo>
                <a:lnTo>
                  <a:pt x="6693999" y="911865"/>
                </a:lnTo>
              </a:path>
              <a:path w="10627994" h="14286230">
                <a:moveTo>
                  <a:pt x="8420133" y="810547"/>
                </a:moveTo>
                <a:lnTo>
                  <a:pt x="6873822" y="810547"/>
                </a:lnTo>
                <a:lnTo>
                  <a:pt x="6865502" y="911865"/>
                </a:lnTo>
                <a:lnTo>
                  <a:pt x="6825026" y="911865"/>
                </a:lnTo>
                <a:lnTo>
                  <a:pt x="6813106" y="1013183"/>
                </a:lnTo>
                <a:lnTo>
                  <a:pt x="8589833" y="1013183"/>
                </a:lnTo>
                <a:lnTo>
                  <a:pt x="8506590" y="911865"/>
                </a:lnTo>
                <a:lnTo>
                  <a:pt x="8420133" y="810547"/>
                </a:lnTo>
              </a:path>
              <a:path w="10627994" h="14286230">
                <a:moveTo>
                  <a:pt x="4068256" y="405273"/>
                </a:moveTo>
                <a:lnTo>
                  <a:pt x="723478" y="405273"/>
                </a:lnTo>
                <a:lnTo>
                  <a:pt x="740202" y="506591"/>
                </a:lnTo>
                <a:lnTo>
                  <a:pt x="758345" y="607910"/>
                </a:lnTo>
                <a:lnTo>
                  <a:pt x="777907" y="709228"/>
                </a:lnTo>
                <a:lnTo>
                  <a:pt x="798889" y="709228"/>
                </a:lnTo>
                <a:lnTo>
                  <a:pt x="821289" y="810547"/>
                </a:lnTo>
                <a:lnTo>
                  <a:pt x="845108" y="911865"/>
                </a:lnTo>
                <a:lnTo>
                  <a:pt x="6630789" y="911865"/>
                </a:lnTo>
                <a:lnTo>
                  <a:pt x="6568579" y="810547"/>
                </a:lnTo>
                <a:lnTo>
                  <a:pt x="6507370" y="709228"/>
                </a:lnTo>
                <a:lnTo>
                  <a:pt x="6447161" y="607910"/>
                </a:lnTo>
                <a:lnTo>
                  <a:pt x="6387952" y="506591"/>
                </a:lnTo>
                <a:lnTo>
                  <a:pt x="4161530" y="506591"/>
                </a:lnTo>
                <a:lnTo>
                  <a:pt x="4068256" y="405273"/>
                </a:lnTo>
              </a:path>
              <a:path w="10627994" h="14286230">
                <a:moveTo>
                  <a:pt x="8141484" y="607910"/>
                </a:moveTo>
                <a:lnTo>
                  <a:pt x="6911968" y="607910"/>
                </a:lnTo>
                <a:lnTo>
                  <a:pt x="6908668" y="709228"/>
                </a:lnTo>
                <a:lnTo>
                  <a:pt x="6894473" y="709228"/>
                </a:lnTo>
                <a:lnTo>
                  <a:pt x="6888308" y="810547"/>
                </a:lnTo>
                <a:lnTo>
                  <a:pt x="8330463" y="810547"/>
                </a:lnTo>
                <a:lnTo>
                  <a:pt x="8237580" y="709228"/>
                </a:lnTo>
                <a:lnTo>
                  <a:pt x="8141484" y="607910"/>
                </a:lnTo>
              </a:path>
              <a:path w="10627994" h="14286230">
                <a:moveTo>
                  <a:pt x="7833917" y="405273"/>
                </a:moveTo>
                <a:lnTo>
                  <a:pt x="6918459" y="405273"/>
                </a:lnTo>
                <a:lnTo>
                  <a:pt x="6918466" y="506591"/>
                </a:lnTo>
                <a:lnTo>
                  <a:pt x="6917573" y="506591"/>
                </a:lnTo>
                <a:lnTo>
                  <a:pt x="6916419" y="607910"/>
                </a:lnTo>
                <a:lnTo>
                  <a:pt x="8042175" y="607910"/>
                </a:lnTo>
                <a:lnTo>
                  <a:pt x="7939653" y="506591"/>
                </a:lnTo>
                <a:lnTo>
                  <a:pt x="7833917" y="405273"/>
                </a:lnTo>
              </a:path>
              <a:path w="10627994" h="14286230">
                <a:moveTo>
                  <a:pt x="6216328" y="303955"/>
                </a:moveTo>
                <a:lnTo>
                  <a:pt x="4208155" y="303955"/>
                </a:lnTo>
                <a:lnTo>
                  <a:pt x="4199814" y="405273"/>
                </a:lnTo>
                <a:lnTo>
                  <a:pt x="4190981" y="405273"/>
                </a:lnTo>
                <a:lnTo>
                  <a:pt x="4181657" y="506591"/>
                </a:lnTo>
                <a:lnTo>
                  <a:pt x="6329744" y="506591"/>
                </a:lnTo>
                <a:lnTo>
                  <a:pt x="6272536" y="405273"/>
                </a:lnTo>
                <a:lnTo>
                  <a:pt x="6216328" y="303955"/>
                </a:lnTo>
              </a:path>
              <a:path w="10627994" h="14286230">
                <a:moveTo>
                  <a:pt x="3533715" y="0"/>
                </a:moveTo>
                <a:lnTo>
                  <a:pt x="641287" y="0"/>
                </a:lnTo>
                <a:lnTo>
                  <a:pt x="651049" y="101318"/>
                </a:lnTo>
                <a:lnTo>
                  <a:pt x="661142" y="101318"/>
                </a:lnTo>
                <a:lnTo>
                  <a:pt x="670772" y="202636"/>
                </a:lnTo>
                <a:lnTo>
                  <a:pt x="681820" y="303955"/>
                </a:lnTo>
                <a:lnTo>
                  <a:pt x="694287" y="303955"/>
                </a:lnTo>
                <a:lnTo>
                  <a:pt x="708173" y="405273"/>
                </a:lnTo>
                <a:lnTo>
                  <a:pt x="3976178" y="405273"/>
                </a:lnTo>
                <a:lnTo>
                  <a:pt x="3885294" y="303955"/>
                </a:lnTo>
                <a:lnTo>
                  <a:pt x="3795607" y="202636"/>
                </a:lnTo>
                <a:lnTo>
                  <a:pt x="3707114" y="202636"/>
                </a:lnTo>
                <a:lnTo>
                  <a:pt x="3619817" y="101318"/>
                </a:lnTo>
                <a:lnTo>
                  <a:pt x="3533715" y="0"/>
                </a:lnTo>
              </a:path>
              <a:path w="10627994" h="14286230">
                <a:moveTo>
                  <a:pt x="7378842" y="101318"/>
                </a:moveTo>
                <a:lnTo>
                  <a:pt x="6904841" y="101318"/>
                </a:lnTo>
                <a:lnTo>
                  <a:pt x="6907556" y="202636"/>
                </a:lnTo>
                <a:lnTo>
                  <a:pt x="6912087" y="202636"/>
                </a:lnTo>
                <a:lnTo>
                  <a:pt x="6913901" y="303955"/>
                </a:lnTo>
                <a:lnTo>
                  <a:pt x="6916628" y="303955"/>
                </a:lnTo>
                <a:lnTo>
                  <a:pt x="6917540" y="405273"/>
                </a:lnTo>
                <a:lnTo>
                  <a:pt x="7724969" y="405273"/>
                </a:lnTo>
                <a:lnTo>
                  <a:pt x="7612806" y="303955"/>
                </a:lnTo>
                <a:lnTo>
                  <a:pt x="7497431" y="202636"/>
                </a:lnTo>
                <a:lnTo>
                  <a:pt x="7378842" y="101318"/>
                </a:lnTo>
              </a:path>
              <a:path w="10627994" h="14286230">
                <a:moveTo>
                  <a:pt x="6053708" y="101318"/>
                </a:moveTo>
                <a:lnTo>
                  <a:pt x="4247915" y="101318"/>
                </a:lnTo>
                <a:lnTo>
                  <a:pt x="4242510" y="202636"/>
                </a:lnTo>
                <a:lnTo>
                  <a:pt x="4230236" y="202636"/>
                </a:lnTo>
                <a:lnTo>
                  <a:pt x="4223366" y="303955"/>
                </a:lnTo>
                <a:lnTo>
                  <a:pt x="6161121" y="303955"/>
                </a:lnTo>
                <a:lnTo>
                  <a:pt x="6106914" y="202636"/>
                </a:lnTo>
                <a:lnTo>
                  <a:pt x="6053708" y="101318"/>
                </a:lnTo>
              </a:path>
              <a:path w="10627994" h="14286230">
                <a:moveTo>
                  <a:pt x="5950296" y="0"/>
                </a:moveTo>
                <a:lnTo>
                  <a:pt x="4261206" y="0"/>
                </a:lnTo>
                <a:lnTo>
                  <a:pt x="4257262" y="101318"/>
                </a:lnTo>
                <a:lnTo>
                  <a:pt x="6001502" y="101318"/>
                </a:lnTo>
                <a:lnTo>
                  <a:pt x="5950296" y="0"/>
                </a:lnTo>
              </a:path>
              <a:path w="10627994" h="14286230">
                <a:moveTo>
                  <a:pt x="7140461" y="0"/>
                </a:moveTo>
                <a:lnTo>
                  <a:pt x="6898512" y="0"/>
                </a:lnTo>
                <a:lnTo>
                  <a:pt x="6901826" y="101318"/>
                </a:lnTo>
                <a:lnTo>
                  <a:pt x="7257041" y="101318"/>
                </a:lnTo>
                <a:lnTo>
                  <a:pt x="7140461" y="0"/>
                </a:lnTo>
              </a:path>
            </a:pathLst>
          </a:custGeom>
          <a:solidFill>
            <a:srgbClr val="95C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877903"/>
            <a:ext cx="3828046" cy="348215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724494"/>
            <a:ext cx="579120" cy="2518410"/>
          </a:xfrm>
          <a:custGeom>
            <a:avLst/>
            <a:gdLst/>
            <a:ahLst/>
            <a:cxnLst/>
            <a:rect l="l" t="t" r="r" b="b"/>
            <a:pathLst>
              <a:path w="579120" h="2518409">
                <a:moveTo>
                  <a:pt x="163993" y="0"/>
                </a:moveTo>
                <a:lnTo>
                  <a:pt x="0" y="127293"/>
                </a:lnTo>
                <a:lnTo>
                  <a:pt x="0" y="2518127"/>
                </a:lnTo>
                <a:lnTo>
                  <a:pt x="140234" y="2426706"/>
                </a:lnTo>
                <a:lnTo>
                  <a:pt x="568740" y="1928088"/>
                </a:lnTo>
                <a:lnTo>
                  <a:pt x="573223" y="1744849"/>
                </a:lnTo>
                <a:lnTo>
                  <a:pt x="575414" y="1653619"/>
                </a:lnTo>
                <a:lnTo>
                  <a:pt x="577021" y="1583851"/>
                </a:lnTo>
                <a:lnTo>
                  <a:pt x="578090" y="1532732"/>
                </a:lnTo>
                <a:lnTo>
                  <a:pt x="578711" y="1468056"/>
                </a:lnTo>
                <a:lnTo>
                  <a:pt x="578530" y="1463128"/>
                </a:lnTo>
                <a:lnTo>
                  <a:pt x="578260" y="1460049"/>
                </a:lnTo>
                <a:lnTo>
                  <a:pt x="578068" y="1459187"/>
                </a:lnTo>
                <a:lnTo>
                  <a:pt x="576410" y="1459187"/>
                </a:lnTo>
                <a:lnTo>
                  <a:pt x="575401" y="1456587"/>
                </a:lnTo>
                <a:lnTo>
                  <a:pt x="568152" y="1412516"/>
                </a:lnTo>
                <a:lnTo>
                  <a:pt x="560695" y="1360141"/>
                </a:lnTo>
                <a:lnTo>
                  <a:pt x="551974" y="1296117"/>
                </a:lnTo>
                <a:lnTo>
                  <a:pt x="542705" y="1226229"/>
                </a:lnTo>
                <a:lnTo>
                  <a:pt x="533603" y="1156261"/>
                </a:lnTo>
                <a:lnTo>
                  <a:pt x="525385" y="1091996"/>
                </a:lnTo>
                <a:lnTo>
                  <a:pt x="518765" y="1039217"/>
                </a:lnTo>
                <a:lnTo>
                  <a:pt x="513401" y="994241"/>
                </a:lnTo>
                <a:lnTo>
                  <a:pt x="513187" y="991258"/>
                </a:lnTo>
                <a:lnTo>
                  <a:pt x="512555" y="989292"/>
                </a:lnTo>
                <a:lnTo>
                  <a:pt x="510298" y="982728"/>
                </a:lnTo>
                <a:lnTo>
                  <a:pt x="501626" y="957836"/>
                </a:lnTo>
                <a:lnTo>
                  <a:pt x="396114" y="657505"/>
                </a:lnTo>
                <a:lnTo>
                  <a:pt x="260236" y="605833"/>
                </a:lnTo>
                <a:lnTo>
                  <a:pt x="163993" y="0"/>
                </a:lnTo>
              </a:path>
              <a:path w="579120" h="2518409">
                <a:moveTo>
                  <a:pt x="577477" y="1458031"/>
                </a:moveTo>
                <a:lnTo>
                  <a:pt x="576976" y="1458388"/>
                </a:lnTo>
                <a:lnTo>
                  <a:pt x="576410" y="1459187"/>
                </a:lnTo>
                <a:lnTo>
                  <a:pt x="578068" y="1459187"/>
                </a:lnTo>
                <a:lnTo>
                  <a:pt x="577907" y="1458467"/>
                </a:lnTo>
                <a:lnTo>
                  <a:pt x="577477" y="1458031"/>
                </a:lnTo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965890"/>
            <a:ext cx="2394167" cy="339416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3484" y="13267151"/>
            <a:ext cx="2407285" cy="1093470"/>
          </a:xfrm>
          <a:custGeom>
            <a:avLst/>
            <a:gdLst/>
            <a:ahLst/>
            <a:cxnLst/>
            <a:rect l="l" t="t" r="r" b="b"/>
            <a:pathLst>
              <a:path w="2407285" h="1093469">
                <a:moveTo>
                  <a:pt x="1542524" y="0"/>
                </a:moveTo>
                <a:lnTo>
                  <a:pt x="1236796" y="95948"/>
                </a:lnTo>
                <a:lnTo>
                  <a:pt x="841958" y="186871"/>
                </a:lnTo>
                <a:lnTo>
                  <a:pt x="535622" y="374178"/>
                </a:lnTo>
                <a:lnTo>
                  <a:pt x="242883" y="515619"/>
                </a:lnTo>
                <a:lnTo>
                  <a:pt x="398" y="1088159"/>
                </a:lnTo>
                <a:lnTo>
                  <a:pt x="0" y="1092905"/>
                </a:lnTo>
                <a:lnTo>
                  <a:pt x="1975691" y="1092905"/>
                </a:lnTo>
                <a:lnTo>
                  <a:pt x="2026269" y="1015392"/>
                </a:lnTo>
                <a:lnTo>
                  <a:pt x="1984566" y="876130"/>
                </a:lnTo>
                <a:lnTo>
                  <a:pt x="2406699" y="431038"/>
                </a:lnTo>
                <a:lnTo>
                  <a:pt x="1910361" y="300915"/>
                </a:lnTo>
                <a:lnTo>
                  <a:pt x="1542524" y="0"/>
                </a:lnTo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6604" y="12931467"/>
            <a:ext cx="3257550" cy="1428750"/>
          </a:xfrm>
          <a:custGeom>
            <a:avLst/>
            <a:gdLst/>
            <a:ahLst/>
            <a:cxnLst/>
            <a:rect l="l" t="t" r="r" b="b"/>
            <a:pathLst>
              <a:path w="3257550" h="1428750">
                <a:moveTo>
                  <a:pt x="516056" y="293823"/>
                </a:moveTo>
                <a:lnTo>
                  <a:pt x="482213" y="334350"/>
                </a:lnTo>
                <a:lnTo>
                  <a:pt x="465469" y="364746"/>
                </a:lnTo>
                <a:lnTo>
                  <a:pt x="448844" y="385009"/>
                </a:lnTo>
                <a:lnTo>
                  <a:pt x="432337" y="415405"/>
                </a:lnTo>
                <a:lnTo>
                  <a:pt x="415948" y="435669"/>
                </a:lnTo>
                <a:lnTo>
                  <a:pt x="399677" y="466064"/>
                </a:lnTo>
                <a:lnTo>
                  <a:pt x="383525" y="486328"/>
                </a:lnTo>
                <a:lnTo>
                  <a:pt x="367490" y="516723"/>
                </a:lnTo>
                <a:lnTo>
                  <a:pt x="351574" y="547119"/>
                </a:lnTo>
                <a:lnTo>
                  <a:pt x="335777" y="567382"/>
                </a:lnTo>
                <a:lnTo>
                  <a:pt x="304535" y="628173"/>
                </a:lnTo>
                <a:lnTo>
                  <a:pt x="273766" y="688965"/>
                </a:lnTo>
                <a:lnTo>
                  <a:pt x="258559" y="719360"/>
                </a:lnTo>
                <a:lnTo>
                  <a:pt x="243469" y="739624"/>
                </a:lnTo>
                <a:lnTo>
                  <a:pt x="213645" y="800415"/>
                </a:lnTo>
                <a:lnTo>
                  <a:pt x="170648" y="891601"/>
                </a:lnTo>
                <a:lnTo>
                  <a:pt x="144441" y="952392"/>
                </a:lnTo>
                <a:lnTo>
                  <a:pt x="120292" y="1013183"/>
                </a:lnTo>
                <a:lnTo>
                  <a:pt x="98200" y="1063843"/>
                </a:lnTo>
                <a:lnTo>
                  <a:pt x="78167" y="1124634"/>
                </a:lnTo>
                <a:lnTo>
                  <a:pt x="60193" y="1175293"/>
                </a:lnTo>
                <a:lnTo>
                  <a:pt x="44280" y="1225952"/>
                </a:lnTo>
                <a:lnTo>
                  <a:pt x="30429" y="1276611"/>
                </a:lnTo>
                <a:lnTo>
                  <a:pt x="18640" y="1327270"/>
                </a:lnTo>
                <a:lnTo>
                  <a:pt x="8915" y="1377930"/>
                </a:lnTo>
                <a:lnTo>
                  <a:pt x="1255" y="1418457"/>
                </a:lnTo>
                <a:lnTo>
                  <a:pt x="0" y="1428589"/>
                </a:lnTo>
                <a:lnTo>
                  <a:pt x="261043" y="1428589"/>
                </a:lnTo>
                <a:lnTo>
                  <a:pt x="265197" y="1408325"/>
                </a:lnTo>
                <a:lnTo>
                  <a:pt x="269664" y="1388061"/>
                </a:lnTo>
                <a:lnTo>
                  <a:pt x="274445" y="1367798"/>
                </a:lnTo>
                <a:lnTo>
                  <a:pt x="279540" y="1347534"/>
                </a:lnTo>
                <a:lnTo>
                  <a:pt x="284949" y="1327270"/>
                </a:lnTo>
                <a:lnTo>
                  <a:pt x="295357" y="1296875"/>
                </a:lnTo>
                <a:lnTo>
                  <a:pt x="305708" y="1266479"/>
                </a:lnTo>
                <a:lnTo>
                  <a:pt x="316002" y="1236084"/>
                </a:lnTo>
                <a:lnTo>
                  <a:pt x="326239" y="1205688"/>
                </a:lnTo>
                <a:lnTo>
                  <a:pt x="336419" y="1175293"/>
                </a:lnTo>
                <a:lnTo>
                  <a:pt x="346542" y="1144897"/>
                </a:lnTo>
                <a:lnTo>
                  <a:pt x="356608" y="1124634"/>
                </a:lnTo>
                <a:lnTo>
                  <a:pt x="366616" y="1094238"/>
                </a:lnTo>
                <a:lnTo>
                  <a:pt x="376568" y="1073974"/>
                </a:lnTo>
                <a:lnTo>
                  <a:pt x="386462" y="1053711"/>
                </a:lnTo>
                <a:lnTo>
                  <a:pt x="396299" y="1023315"/>
                </a:lnTo>
                <a:lnTo>
                  <a:pt x="406079" y="1003051"/>
                </a:lnTo>
                <a:lnTo>
                  <a:pt x="415801" y="992920"/>
                </a:lnTo>
                <a:lnTo>
                  <a:pt x="425466" y="972656"/>
                </a:lnTo>
                <a:lnTo>
                  <a:pt x="435073" y="952392"/>
                </a:lnTo>
                <a:lnTo>
                  <a:pt x="454115" y="932129"/>
                </a:lnTo>
                <a:lnTo>
                  <a:pt x="463550" y="911865"/>
                </a:lnTo>
                <a:lnTo>
                  <a:pt x="482246" y="891601"/>
                </a:lnTo>
                <a:lnTo>
                  <a:pt x="864843" y="891601"/>
                </a:lnTo>
                <a:lnTo>
                  <a:pt x="879937" y="861206"/>
                </a:lnTo>
                <a:lnTo>
                  <a:pt x="894744" y="840942"/>
                </a:lnTo>
                <a:lnTo>
                  <a:pt x="909262" y="820678"/>
                </a:lnTo>
                <a:lnTo>
                  <a:pt x="923494" y="790283"/>
                </a:lnTo>
                <a:lnTo>
                  <a:pt x="937437" y="770019"/>
                </a:lnTo>
                <a:lnTo>
                  <a:pt x="951093" y="749756"/>
                </a:lnTo>
                <a:lnTo>
                  <a:pt x="964461" y="729492"/>
                </a:lnTo>
                <a:lnTo>
                  <a:pt x="977541" y="709228"/>
                </a:lnTo>
                <a:lnTo>
                  <a:pt x="990334" y="699096"/>
                </a:lnTo>
                <a:lnTo>
                  <a:pt x="1002838" y="678833"/>
                </a:lnTo>
                <a:lnTo>
                  <a:pt x="1015055" y="668701"/>
                </a:lnTo>
                <a:lnTo>
                  <a:pt x="1026984" y="648437"/>
                </a:lnTo>
                <a:lnTo>
                  <a:pt x="1038624" y="638305"/>
                </a:lnTo>
                <a:lnTo>
                  <a:pt x="1049977" y="628173"/>
                </a:lnTo>
                <a:lnTo>
                  <a:pt x="1061041" y="618042"/>
                </a:lnTo>
                <a:lnTo>
                  <a:pt x="1071818" y="607910"/>
                </a:lnTo>
                <a:lnTo>
                  <a:pt x="1504054" y="607910"/>
                </a:lnTo>
                <a:lnTo>
                  <a:pt x="1510851" y="597778"/>
                </a:lnTo>
                <a:lnTo>
                  <a:pt x="1524129" y="577514"/>
                </a:lnTo>
                <a:lnTo>
                  <a:pt x="1537092" y="567382"/>
                </a:lnTo>
                <a:lnTo>
                  <a:pt x="1549740" y="547119"/>
                </a:lnTo>
                <a:lnTo>
                  <a:pt x="1562073" y="536987"/>
                </a:lnTo>
                <a:lnTo>
                  <a:pt x="509213" y="536987"/>
                </a:lnTo>
                <a:lnTo>
                  <a:pt x="498754" y="496460"/>
                </a:lnTo>
                <a:lnTo>
                  <a:pt x="496266" y="466064"/>
                </a:lnTo>
                <a:lnTo>
                  <a:pt x="495721" y="455932"/>
                </a:lnTo>
                <a:lnTo>
                  <a:pt x="495648" y="445800"/>
                </a:lnTo>
                <a:lnTo>
                  <a:pt x="496049" y="425537"/>
                </a:lnTo>
                <a:lnTo>
                  <a:pt x="496930" y="415405"/>
                </a:lnTo>
                <a:lnTo>
                  <a:pt x="498293" y="405273"/>
                </a:lnTo>
                <a:lnTo>
                  <a:pt x="499751" y="385009"/>
                </a:lnTo>
                <a:lnTo>
                  <a:pt x="501339" y="374878"/>
                </a:lnTo>
                <a:lnTo>
                  <a:pt x="503054" y="364746"/>
                </a:lnTo>
                <a:lnTo>
                  <a:pt x="504899" y="344482"/>
                </a:lnTo>
                <a:lnTo>
                  <a:pt x="506873" y="334350"/>
                </a:lnTo>
                <a:lnTo>
                  <a:pt x="508975" y="324218"/>
                </a:lnTo>
                <a:lnTo>
                  <a:pt x="511207" y="314086"/>
                </a:lnTo>
                <a:lnTo>
                  <a:pt x="513567" y="303955"/>
                </a:lnTo>
                <a:lnTo>
                  <a:pt x="516056" y="293823"/>
                </a:lnTo>
                <a:close/>
              </a:path>
              <a:path w="3257550" h="1428750">
                <a:moveTo>
                  <a:pt x="864843" y="891601"/>
                </a:moveTo>
                <a:lnTo>
                  <a:pt x="482246" y="891601"/>
                </a:lnTo>
                <a:lnTo>
                  <a:pt x="468581" y="921997"/>
                </a:lnTo>
                <a:lnTo>
                  <a:pt x="455481" y="942260"/>
                </a:lnTo>
                <a:lnTo>
                  <a:pt x="442944" y="972656"/>
                </a:lnTo>
                <a:lnTo>
                  <a:pt x="430973" y="1003051"/>
                </a:lnTo>
                <a:lnTo>
                  <a:pt x="419565" y="1023315"/>
                </a:lnTo>
                <a:lnTo>
                  <a:pt x="408722" y="1053711"/>
                </a:lnTo>
                <a:lnTo>
                  <a:pt x="398443" y="1073974"/>
                </a:lnTo>
                <a:lnTo>
                  <a:pt x="388728" y="1104370"/>
                </a:lnTo>
                <a:lnTo>
                  <a:pt x="379578" y="1124634"/>
                </a:lnTo>
                <a:lnTo>
                  <a:pt x="370992" y="1155029"/>
                </a:lnTo>
                <a:lnTo>
                  <a:pt x="362971" y="1185425"/>
                </a:lnTo>
                <a:lnTo>
                  <a:pt x="355514" y="1205688"/>
                </a:lnTo>
                <a:lnTo>
                  <a:pt x="348621" y="1236084"/>
                </a:lnTo>
                <a:lnTo>
                  <a:pt x="342292" y="1256347"/>
                </a:lnTo>
                <a:lnTo>
                  <a:pt x="336529" y="1286743"/>
                </a:lnTo>
                <a:lnTo>
                  <a:pt x="331329" y="1317138"/>
                </a:lnTo>
                <a:lnTo>
                  <a:pt x="326694" y="1337402"/>
                </a:lnTo>
                <a:lnTo>
                  <a:pt x="322623" y="1367798"/>
                </a:lnTo>
                <a:lnTo>
                  <a:pt x="319117" y="1388061"/>
                </a:lnTo>
                <a:lnTo>
                  <a:pt x="316175" y="1418457"/>
                </a:lnTo>
                <a:lnTo>
                  <a:pt x="314671" y="1428589"/>
                </a:lnTo>
                <a:lnTo>
                  <a:pt x="705920" y="1428589"/>
                </a:lnTo>
                <a:lnTo>
                  <a:pt x="708342" y="1398193"/>
                </a:lnTo>
                <a:lnTo>
                  <a:pt x="711104" y="1377930"/>
                </a:lnTo>
                <a:lnTo>
                  <a:pt x="714206" y="1347534"/>
                </a:lnTo>
                <a:lnTo>
                  <a:pt x="717649" y="1317138"/>
                </a:lnTo>
                <a:lnTo>
                  <a:pt x="721432" y="1286743"/>
                </a:lnTo>
                <a:lnTo>
                  <a:pt x="725555" y="1266479"/>
                </a:lnTo>
                <a:lnTo>
                  <a:pt x="730019" y="1236084"/>
                </a:lnTo>
                <a:lnTo>
                  <a:pt x="734823" y="1215820"/>
                </a:lnTo>
                <a:lnTo>
                  <a:pt x="739967" y="1185425"/>
                </a:lnTo>
                <a:lnTo>
                  <a:pt x="745452" y="1165161"/>
                </a:lnTo>
                <a:lnTo>
                  <a:pt x="757443" y="1124634"/>
                </a:lnTo>
                <a:lnTo>
                  <a:pt x="770797" y="1084106"/>
                </a:lnTo>
                <a:lnTo>
                  <a:pt x="785513" y="1043579"/>
                </a:lnTo>
                <a:lnTo>
                  <a:pt x="801591" y="1013183"/>
                </a:lnTo>
                <a:lnTo>
                  <a:pt x="817835" y="982788"/>
                </a:lnTo>
                <a:lnTo>
                  <a:pt x="833792" y="952392"/>
                </a:lnTo>
                <a:lnTo>
                  <a:pt x="849461" y="921997"/>
                </a:lnTo>
                <a:lnTo>
                  <a:pt x="864843" y="891601"/>
                </a:lnTo>
                <a:close/>
              </a:path>
              <a:path w="3257550" h="1428750">
                <a:moveTo>
                  <a:pt x="1504054" y="607910"/>
                </a:moveTo>
                <a:lnTo>
                  <a:pt x="1071818" y="607910"/>
                </a:lnTo>
                <a:lnTo>
                  <a:pt x="1055475" y="628173"/>
                </a:lnTo>
                <a:lnTo>
                  <a:pt x="1039550" y="648437"/>
                </a:lnTo>
                <a:lnTo>
                  <a:pt x="1024040" y="678833"/>
                </a:lnTo>
                <a:lnTo>
                  <a:pt x="1008946" y="699096"/>
                </a:lnTo>
                <a:lnTo>
                  <a:pt x="994269" y="719360"/>
                </a:lnTo>
                <a:lnTo>
                  <a:pt x="980008" y="739624"/>
                </a:lnTo>
                <a:lnTo>
                  <a:pt x="966163" y="770019"/>
                </a:lnTo>
                <a:lnTo>
                  <a:pt x="952735" y="790283"/>
                </a:lnTo>
                <a:lnTo>
                  <a:pt x="939722" y="820678"/>
                </a:lnTo>
                <a:lnTo>
                  <a:pt x="927126" y="840942"/>
                </a:lnTo>
                <a:lnTo>
                  <a:pt x="914946" y="871338"/>
                </a:lnTo>
                <a:lnTo>
                  <a:pt x="903182" y="901733"/>
                </a:lnTo>
                <a:lnTo>
                  <a:pt x="891835" y="921997"/>
                </a:lnTo>
                <a:lnTo>
                  <a:pt x="880903" y="952392"/>
                </a:lnTo>
                <a:lnTo>
                  <a:pt x="870388" y="982788"/>
                </a:lnTo>
                <a:lnTo>
                  <a:pt x="860289" y="1013183"/>
                </a:lnTo>
                <a:lnTo>
                  <a:pt x="850606" y="1043579"/>
                </a:lnTo>
                <a:lnTo>
                  <a:pt x="841339" y="1063843"/>
                </a:lnTo>
                <a:lnTo>
                  <a:pt x="832488" y="1094238"/>
                </a:lnTo>
                <a:lnTo>
                  <a:pt x="824054" y="1124634"/>
                </a:lnTo>
                <a:lnTo>
                  <a:pt x="820999" y="1144897"/>
                </a:lnTo>
                <a:lnTo>
                  <a:pt x="818116" y="1155029"/>
                </a:lnTo>
                <a:lnTo>
                  <a:pt x="815405" y="1165161"/>
                </a:lnTo>
                <a:lnTo>
                  <a:pt x="812866" y="1175293"/>
                </a:lnTo>
                <a:lnTo>
                  <a:pt x="810500" y="1195556"/>
                </a:lnTo>
                <a:lnTo>
                  <a:pt x="808305" y="1205688"/>
                </a:lnTo>
                <a:lnTo>
                  <a:pt x="806283" y="1225952"/>
                </a:lnTo>
                <a:lnTo>
                  <a:pt x="804432" y="1236084"/>
                </a:lnTo>
                <a:lnTo>
                  <a:pt x="802754" y="1246216"/>
                </a:lnTo>
                <a:lnTo>
                  <a:pt x="801247" y="1266479"/>
                </a:lnTo>
                <a:lnTo>
                  <a:pt x="799912" y="1286743"/>
                </a:lnTo>
                <a:lnTo>
                  <a:pt x="798748" y="1296875"/>
                </a:lnTo>
                <a:lnTo>
                  <a:pt x="797757" y="1317138"/>
                </a:lnTo>
                <a:lnTo>
                  <a:pt x="796936" y="1327270"/>
                </a:lnTo>
                <a:lnTo>
                  <a:pt x="796287" y="1347534"/>
                </a:lnTo>
                <a:lnTo>
                  <a:pt x="795810" y="1367798"/>
                </a:lnTo>
                <a:lnTo>
                  <a:pt x="795504" y="1388061"/>
                </a:lnTo>
                <a:lnTo>
                  <a:pt x="795406" y="1418457"/>
                </a:lnTo>
                <a:lnTo>
                  <a:pt x="795557" y="1428589"/>
                </a:lnTo>
                <a:lnTo>
                  <a:pt x="816816" y="1428589"/>
                </a:lnTo>
                <a:lnTo>
                  <a:pt x="838270" y="1418457"/>
                </a:lnTo>
                <a:lnTo>
                  <a:pt x="859975" y="1398193"/>
                </a:lnTo>
                <a:lnTo>
                  <a:pt x="926604" y="1367798"/>
                </a:lnTo>
                <a:lnTo>
                  <a:pt x="949318" y="1347534"/>
                </a:lnTo>
                <a:lnTo>
                  <a:pt x="1042696" y="1307007"/>
                </a:lnTo>
                <a:lnTo>
                  <a:pt x="1066671" y="1286743"/>
                </a:lnTo>
                <a:lnTo>
                  <a:pt x="1165100" y="1246216"/>
                </a:lnTo>
                <a:lnTo>
                  <a:pt x="1190339" y="1225952"/>
                </a:lnTo>
                <a:lnTo>
                  <a:pt x="1267575" y="1195556"/>
                </a:lnTo>
                <a:lnTo>
                  <a:pt x="1271449" y="1165161"/>
                </a:lnTo>
                <a:lnTo>
                  <a:pt x="1275578" y="1134765"/>
                </a:lnTo>
                <a:lnTo>
                  <a:pt x="1279959" y="1114502"/>
                </a:lnTo>
                <a:lnTo>
                  <a:pt x="1284594" y="1084106"/>
                </a:lnTo>
                <a:lnTo>
                  <a:pt x="1289483" y="1063843"/>
                </a:lnTo>
                <a:lnTo>
                  <a:pt x="1294626" y="1033447"/>
                </a:lnTo>
                <a:lnTo>
                  <a:pt x="1300023" y="1013183"/>
                </a:lnTo>
                <a:lnTo>
                  <a:pt x="1305673" y="992920"/>
                </a:lnTo>
                <a:lnTo>
                  <a:pt x="1311577" y="962524"/>
                </a:lnTo>
                <a:lnTo>
                  <a:pt x="1317735" y="942260"/>
                </a:lnTo>
                <a:lnTo>
                  <a:pt x="1324147" y="921997"/>
                </a:lnTo>
                <a:lnTo>
                  <a:pt x="1330813" y="901733"/>
                </a:lnTo>
                <a:lnTo>
                  <a:pt x="1337733" y="881469"/>
                </a:lnTo>
                <a:lnTo>
                  <a:pt x="1344907" y="871338"/>
                </a:lnTo>
                <a:lnTo>
                  <a:pt x="1352336" y="851074"/>
                </a:lnTo>
                <a:lnTo>
                  <a:pt x="1360018" y="830810"/>
                </a:lnTo>
                <a:lnTo>
                  <a:pt x="1367955" y="820678"/>
                </a:lnTo>
                <a:lnTo>
                  <a:pt x="1376146" y="800415"/>
                </a:lnTo>
                <a:lnTo>
                  <a:pt x="1384591" y="790283"/>
                </a:lnTo>
                <a:lnTo>
                  <a:pt x="1393291" y="770019"/>
                </a:lnTo>
                <a:lnTo>
                  <a:pt x="1409088" y="749756"/>
                </a:lnTo>
                <a:lnTo>
                  <a:pt x="1424570" y="719360"/>
                </a:lnTo>
                <a:lnTo>
                  <a:pt x="1439738" y="699096"/>
                </a:lnTo>
                <a:lnTo>
                  <a:pt x="1454590" y="678833"/>
                </a:lnTo>
                <a:lnTo>
                  <a:pt x="1469128" y="658569"/>
                </a:lnTo>
                <a:lnTo>
                  <a:pt x="1483350" y="638305"/>
                </a:lnTo>
                <a:lnTo>
                  <a:pt x="1497258" y="618042"/>
                </a:lnTo>
                <a:lnTo>
                  <a:pt x="1504054" y="607910"/>
                </a:lnTo>
                <a:close/>
              </a:path>
              <a:path w="3257550" h="1428750">
                <a:moveTo>
                  <a:pt x="2917823" y="1246216"/>
                </a:moveTo>
                <a:lnTo>
                  <a:pt x="1619319" y="1246216"/>
                </a:lnTo>
                <a:lnTo>
                  <a:pt x="1630748" y="1256347"/>
                </a:lnTo>
                <a:lnTo>
                  <a:pt x="1641912" y="1266479"/>
                </a:lnTo>
                <a:lnTo>
                  <a:pt x="1652810" y="1266479"/>
                </a:lnTo>
                <a:lnTo>
                  <a:pt x="1663444" y="1276611"/>
                </a:lnTo>
                <a:lnTo>
                  <a:pt x="1673813" y="1276611"/>
                </a:lnTo>
                <a:lnTo>
                  <a:pt x="1683916" y="1286743"/>
                </a:lnTo>
                <a:lnTo>
                  <a:pt x="1703329" y="1286743"/>
                </a:lnTo>
                <a:lnTo>
                  <a:pt x="1712639" y="1296875"/>
                </a:lnTo>
                <a:lnTo>
                  <a:pt x="1721684" y="1296875"/>
                </a:lnTo>
                <a:lnTo>
                  <a:pt x="1741641" y="1307007"/>
                </a:lnTo>
                <a:lnTo>
                  <a:pt x="1761461" y="1307007"/>
                </a:lnTo>
                <a:lnTo>
                  <a:pt x="1781144" y="1317138"/>
                </a:lnTo>
                <a:lnTo>
                  <a:pt x="1820099" y="1317138"/>
                </a:lnTo>
                <a:lnTo>
                  <a:pt x="1839370" y="1327270"/>
                </a:lnTo>
                <a:lnTo>
                  <a:pt x="2076748" y="1327270"/>
                </a:lnTo>
                <a:lnTo>
                  <a:pt x="2066600" y="1337402"/>
                </a:lnTo>
                <a:lnTo>
                  <a:pt x="2044102" y="1337402"/>
                </a:lnTo>
                <a:lnTo>
                  <a:pt x="2031751" y="1347534"/>
                </a:lnTo>
                <a:lnTo>
                  <a:pt x="1990291" y="1347534"/>
                </a:lnTo>
                <a:lnTo>
                  <a:pt x="1975003" y="1357666"/>
                </a:lnTo>
                <a:lnTo>
                  <a:pt x="1205499" y="1357666"/>
                </a:lnTo>
                <a:lnTo>
                  <a:pt x="1177071" y="1377930"/>
                </a:lnTo>
                <a:lnTo>
                  <a:pt x="1162976" y="1377930"/>
                </a:lnTo>
                <a:lnTo>
                  <a:pt x="1135026" y="1398193"/>
                </a:lnTo>
                <a:lnTo>
                  <a:pt x="1121171" y="1398193"/>
                </a:lnTo>
                <a:lnTo>
                  <a:pt x="1080081" y="1428589"/>
                </a:lnTo>
                <a:lnTo>
                  <a:pt x="2736650" y="1428589"/>
                </a:lnTo>
                <a:lnTo>
                  <a:pt x="2749447" y="1418457"/>
                </a:lnTo>
                <a:lnTo>
                  <a:pt x="2762669" y="1398193"/>
                </a:lnTo>
                <a:lnTo>
                  <a:pt x="2776313" y="1388061"/>
                </a:lnTo>
                <a:lnTo>
                  <a:pt x="2790378" y="1377930"/>
                </a:lnTo>
                <a:lnTo>
                  <a:pt x="2804861" y="1357666"/>
                </a:lnTo>
                <a:lnTo>
                  <a:pt x="2819762" y="1347534"/>
                </a:lnTo>
                <a:lnTo>
                  <a:pt x="2835078" y="1327270"/>
                </a:lnTo>
                <a:lnTo>
                  <a:pt x="2850807" y="1317138"/>
                </a:lnTo>
                <a:lnTo>
                  <a:pt x="2866948" y="1296875"/>
                </a:lnTo>
                <a:lnTo>
                  <a:pt x="2883499" y="1286743"/>
                </a:lnTo>
                <a:lnTo>
                  <a:pt x="2900458" y="1266479"/>
                </a:lnTo>
                <a:lnTo>
                  <a:pt x="2917823" y="1246216"/>
                </a:lnTo>
                <a:close/>
              </a:path>
              <a:path w="3257550" h="1428750">
                <a:moveTo>
                  <a:pt x="1653716" y="1327270"/>
                </a:moveTo>
                <a:lnTo>
                  <a:pt x="1263315" y="1327270"/>
                </a:lnTo>
                <a:lnTo>
                  <a:pt x="1219833" y="1357666"/>
                </a:lnTo>
                <a:lnTo>
                  <a:pt x="1728636" y="1357666"/>
                </a:lnTo>
                <a:lnTo>
                  <a:pt x="1714441" y="1347534"/>
                </a:lnTo>
                <a:lnTo>
                  <a:pt x="1699859" y="1347534"/>
                </a:lnTo>
                <a:lnTo>
                  <a:pt x="1684883" y="1337402"/>
                </a:lnTo>
                <a:lnTo>
                  <a:pt x="1669505" y="1337402"/>
                </a:lnTo>
                <a:lnTo>
                  <a:pt x="1653716" y="1327270"/>
                </a:lnTo>
                <a:close/>
              </a:path>
              <a:path w="3257550" h="1428750">
                <a:moveTo>
                  <a:pt x="2059978" y="1327270"/>
                </a:moveTo>
                <a:lnTo>
                  <a:pt x="1877503" y="1327270"/>
                </a:lnTo>
                <a:lnTo>
                  <a:pt x="1896365" y="1337402"/>
                </a:lnTo>
                <a:lnTo>
                  <a:pt x="2042343" y="1337402"/>
                </a:lnTo>
                <a:lnTo>
                  <a:pt x="2059978" y="1327270"/>
                </a:lnTo>
                <a:close/>
              </a:path>
              <a:path w="3257550" h="1428750">
                <a:moveTo>
                  <a:pt x="1450619" y="1236084"/>
                </a:moveTo>
                <a:lnTo>
                  <a:pt x="1426354" y="1246216"/>
                </a:lnTo>
                <a:lnTo>
                  <a:pt x="1391027" y="1266479"/>
                </a:lnTo>
                <a:lnTo>
                  <a:pt x="1356979" y="1286743"/>
                </a:lnTo>
                <a:lnTo>
                  <a:pt x="1324206" y="1296875"/>
                </a:lnTo>
                <a:lnTo>
                  <a:pt x="1292702" y="1317138"/>
                </a:lnTo>
                <a:lnTo>
                  <a:pt x="1277968" y="1327270"/>
                </a:lnTo>
                <a:lnTo>
                  <a:pt x="1637508" y="1327270"/>
                </a:lnTo>
                <a:lnTo>
                  <a:pt x="1620873" y="1317138"/>
                </a:lnTo>
                <a:lnTo>
                  <a:pt x="1603803" y="1317138"/>
                </a:lnTo>
                <a:lnTo>
                  <a:pt x="1586291" y="1307007"/>
                </a:lnTo>
                <a:lnTo>
                  <a:pt x="1549904" y="1286743"/>
                </a:lnTo>
                <a:lnTo>
                  <a:pt x="1511649" y="1266479"/>
                </a:lnTo>
                <a:lnTo>
                  <a:pt x="1471459" y="1246216"/>
                </a:lnTo>
                <a:lnTo>
                  <a:pt x="1450619" y="1236084"/>
                </a:lnTo>
                <a:close/>
              </a:path>
              <a:path w="3257550" h="1428750">
                <a:moveTo>
                  <a:pt x="3019689" y="820678"/>
                </a:moveTo>
                <a:lnTo>
                  <a:pt x="2470366" y="820678"/>
                </a:lnTo>
                <a:lnTo>
                  <a:pt x="2422197" y="830810"/>
                </a:lnTo>
                <a:lnTo>
                  <a:pt x="2326356" y="871338"/>
                </a:lnTo>
                <a:lnTo>
                  <a:pt x="2278696" y="881469"/>
                </a:lnTo>
                <a:lnTo>
                  <a:pt x="2136833" y="942260"/>
                </a:lnTo>
                <a:lnTo>
                  <a:pt x="2089939" y="952392"/>
                </a:lnTo>
                <a:lnTo>
                  <a:pt x="1950525" y="1013183"/>
                </a:lnTo>
                <a:lnTo>
                  <a:pt x="1589159" y="1175293"/>
                </a:lnTo>
                <a:lnTo>
                  <a:pt x="1545165" y="1205688"/>
                </a:lnTo>
                <a:lnTo>
                  <a:pt x="1558189" y="1205688"/>
                </a:lnTo>
                <a:lnTo>
                  <a:pt x="1570946" y="1215820"/>
                </a:lnTo>
                <a:lnTo>
                  <a:pt x="1583438" y="1225952"/>
                </a:lnTo>
                <a:lnTo>
                  <a:pt x="1595664" y="1236084"/>
                </a:lnTo>
                <a:lnTo>
                  <a:pt x="1607624" y="1246216"/>
                </a:lnTo>
                <a:lnTo>
                  <a:pt x="2819084" y="1246216"/>
                </a:lnTo>
                <a:lnTo>
                  <a:pt x="2803709" y="1236084"/>
                </a:lnTo>
                <a:lnTo>
                  <a:pt x="2771622" y="1236084"/>
                </a:lnTo>
                <a:lnTo>
                  <a:pt x="2758059" y="1225952"/>
                </a:lnTo>
                <a:lnTo>
                  <a:pt x="2746149" y="1225952"/>
                </a:lnTo>
                <a:lnTo>
                  <a:pt x="2735893" y="1215820"/>
                </a:lnTo>
                <a:lnTo>
                  <a:pt x="2720339" y="1215820"/>
                </a:lnTo>
                <a:lnTo>
                  <a:pt x="2733908" y="1205688"/>
                </a:lnTo>
                <a:lnTo>
                  <a:pt x="2747180" y="1185425"/>
                </a:lnTo>
                <a:lnTo>
                  <a:pt x="2760157" y="1175293"/>
                </a:lnTo>
                <a:lnTo>
                  <a:pt x="2797307" y="1144897"/>
                </a:lnTo>
                <a:lnTo>
                  <a:pt x="2820592" y="1124634"/>
                </a:lnTo>
                <a:lnTo>
                  <a:pt x="2831791" y="1124634"/>
                </a:lnTo>
                <a:lnTo>
                  <a:pt x="2863611" y="1094238"/>
                </a:lnTo>
                <a:lnTo>
                  <a:pt x="2892770" y="1063843"/>
                </a:lnTo>
                <a:lnTo>
                  <a:pt x="2901898" y="1053711"/>
                </a:lnTo>
                <a:lnTo>
                  <a:pt x="2910731" y="1053711"/>
                </a:lnTo>
                <a:lnTo>
                  <a:pt x="2919269" y="1043579"/>
                </a:lnTo>
                <a:lnTo>
                  <a:pt x="2927511" y="1033447"/>
                </a:lnTo>
                <a:lnTo>
                  <a:pt x="2943230" y="1023315"/>
                </a:lnTo>
                <a:lnTo>
                  <a:pt x="2951227" y="1013183"/>
                </a:lnTo>
                <a:lnTo>
                  <a:pt x="2959446" y="1003051"/>
                </a:lnTo>
                <a:lnTo>
                  <a:pt x="2967888" y="992920"/>
                </a:lnTo>
                <a:lnTo>
                  <a:pt x="2976551" y="992920"/>
                </a:lnTo>
                <a:lnTo>
                  <a:pt x="2985433" y="982788"/>
                </a:lnTo>
                <a:lnTo>
                  <a:pt x="3013385" y="952392"/>
                </a:lnTo>
                <a:lnTo>
                  <a:pt x="3043272" y="921997"/>
                </a:lnTo>
                <a:lnTo>
                  <a:pt x="3075061" y="891601"/>
                </a:lnTo>
                <a:lnTo>
                  <a:pt x="3108720" y="861206"/>
                </a:lnTo>
                <a:lnTo>
                  <a:pt x="3120350" y="840942"/>
                </a:lnTo>
                <a:lnTo>
                  <a:pt x="3087293" y="840942"/>
                </a:lnTo>
                <a:lnTo>
                  <a:pt x="3074941" y="830810"/>
                </a:lnTo>
                <a:lnTo>
                  <a:pt x="3034468" y="830810"/>
                </a:lnTo>
                <a:lnTo>
                  <a:pt x="3019689" y="820678"/>
                </a:lnTo>
                <a:close/>
              </a:path>
              <a:path w="3257550" h="1428750">
                <a:moveTo>
                  <a:pt x="3225318" y="445800"/>
                </a:moveTo>
                <a:lnTo>
                  <a:pt x="1649403" y="445800"/>
                </a:lnTo>
                <a:lnTo>
                  <a:pt x="1634011" y="466064"/>
                </a:lnTo>
                <a:lnTo>
                  <a:pt x="1618939" y="486328"/>
                </a:lnTo>
                <a:lnTo>
                  <a:pt x="1604186" y="506591"/>
                </a:lnTo>
                <a:lnTo>
                  <a:pt x="1589752" y="526855"/>
                </a:lnTo>
                <a:lnTo>
                  <a:pt x="1575638" y="536987"/>
                </a:lnTo>
                <a:lnTo>
                  <a:pt x="1548367" y="577514"/>
                </a:lnTo>
                <a:lnTo>
                  <a:pt x="1522373" y="618042"/>
                </a:lnTo>
                <a:lnTo>
                  <a:pt x="1497656" y="668701"/>
                </a:lnTo>
                <a:lnTo>
                  <a:pt x="1485775" y="688965"/>
                </a:lnTo>
                <a:lnTo>
                  <a:pt x="1474214" y="709228"/>
                </a:lnTo>
                <a:lnTo>
                  <a:pt x="1462971" y="729492"/>
                </a:lnTo>
                <a:lnTo>
                  <a:pt x="1452047" y="749756"/>
                </a:lnTo>
                <a:lnTo>
                  <a:pt x="1441442" y="780151"/>
                </a:lnTo>
                <a:lnTo>
                  <a:pt x="1431155" y="800415"/>
                </a:lnTo>
                <a:lnTo>
                  <a:pt x="1421187" y="830810"/>
                </a:lnTo>
                <a:lnTo>
                  <a:pt x="1411538" y="851074"/>
                </a:lnTo>
                <a:lnTo>
                  <a:pt x="1402207" y="881469"/>
                </a:lnTo>
                <a:lnTo>
                  <a:pt x="1389349" y="921997"/>
                </a:lnTo>
                <a:lnTo>
                  <a:pt x="1377772" y="962524"/>
                </a:lnTo>
                <a:lnTo>
                  <a:pt x="1375079" y="982788"/>
                </a:lnTo>
                <a:lnTo>
                  <a:pt x="1372466" y="992920"/>
                </a:lnTo>
                <a:lnTo>
                  <a:pt x="1369934" y="1013183"/>
                </a:lnTo>
                <a:lnTo>
                  <a:pt x="1367482" y="1023315"/>
                </a:lnTo>
                <a:lnTo>
                  <a:pt x="1365112" y="1043579"/>
                </a:lnTo>
                <a:lnTo>
                  <a:pt x="1362822" y="1053711"/>
                </a:lnTo>
                <a:lnTo>
                  <a:pt x="1360613" y="1073974"/>
                </a:lnTo>
                <a:lnTo>
                  <a:pt x="1358485" y="1084106"/>
                </a:lnTo>
                <a:lnTo>
                  <a:pt x="1356439" y="1104370"/>
                </a:lnTo>
                <a:lnTo>
                  <a:pt x="1354474" y="1124634"/>
                </a:lnTo>
                <a:lnTo>
                  <a:pt x="1352590" y="1144897"/>
                </a:lnTo>
                <a:lnTo>
                  <a:pt x="1350788" y="1165161"/>
                </a:lnTo>
                <a:lnTo>
                  <a:pt x="1847575" y="982788"/>
                </a:lnTo>
                <a:lnTo>
                  <a:pt x="1903483" y="972656"/>
                </a:lnTo>
                <a:lnTo>
                  <a:pt x="2015725" y="932129"/>
                </a:lnTo>
                <a:lnTo>
                  <a:pt x="2072059" y="921997"/>
                </a:lnTo>
                <a:lnTo>
                  <a:pt x="2128534" y="901733"/>
                </a:lnTo>
                <a:lnTo>
                  <a:pt x="2185152" y="891601"/>
                </a:lnTo>
                <a:lnTo>
                  <a:pt x="2241911" y="871338"/>
                </a:lnTo>
                <a:lnTo>
                  <a:pt x="2298812" y="861206"/>
                </a:lnTo>
                <a:lnTo>
                  <a:pt x="2355855" y="840942"/>
                </a:lnTo>
                <a:lnTo>
                  <a:pt x="2470366" y="820678"/>
                </a:lnTo>
                <a:lnTo>
                  <a:pt x="3004814" y="820678"/>
                </a:lnTo>
                <a:lnTo>
                  <a:pt x="2991430" y="810547"/>
                </a:lnTo>
                <a:lnTo>
                  <a:pt x="2979535" y="810547"/>
                </a:lnTo>
                <a:lnTo>
                  <a:pt x="2969128" y="800415"/>
                </a:lnTo>
                <a:lnTo>
                  <a:pt x="2960208" y="790283"/>
                </a:lnTo>
                <a:lnTo>
                  <a:pt x="2952774" y="780151"/>
                </a:lnTo>
                <a:lnTo>
                  <a:pt x="2946826" y="780151"/>
                </a:lnTo>
                <a:lnTo>
                  <a:pt x="2982768" y="749756"/>
                </a:lnTo>
                <a:lnTo>
                  <a:pt x="3015830" y="719360"/>
                </a:lnTo>
                <a:lnTo>
                  <a:pt x="3046052" y="688965"/>
                </a:lnTo>
                <a:lnTo>
                  <a:pt x="3073475" y="658569"/>
                </a:lnTo>
                <a:lnTo>
                  <a:pt x="3098138" y="628173"/>
                </a:lnTo>
                <a:lnTo>
                  <a:pt x="3120081" y="597778"/>
                </a:lnTo>
                <a:lnTo>
                  <a:pt x="3126799" y="597778"/>
                </a:lnTo>
                <a:lnTo>
                  <a:pt x="3153248" y="557251"/>
                </a:lnTo>
                <a:lnTo>
                  <a:pt x="3194053" y="496460"/>
                </a:lnTo>
                <a:lnTo>
                  <a:pt x="3221813" y="455932"/>
                </a:lnTo>
                <a:lnTo>
                  <a:pt x="3225318" y="445800"/>
                </a:lnTo>
                <a:close/>
              </a:path>
              <a:path w="3257550" h="1428750">
                <a:moveTo>
                  <a:pt x="3132182" y="830810"/>
                </a:moveTo>
                <a:lnTo>
                  <a:pt x="3110552" y="830810"/>
                </a:lnTo>
                <a:lnTo>
                  <a:pt x="3099149" y="840942"/>
                </a:lnTo>
                <a:lnTo>
                  <a:pt x="3120350" y="840942"/>
                </a:lnTo>
                <a:lnTo>
                  <a:pt x="3132182" y="830810"/>
                </a:lnTo>
                <a:close/>
              </a:path>
              <a:path w="3257550" h="1428750">
                <a:moveTo>
                  <a:pt x="1553404" y="0"/>
                </a:moveTo>
                <a:lnTo>
                  <a:pt x="1535510" y="0"/>
                </a:lnTo>
                <a:lnTo>
                  <a:pt x="1500597" y="20263"/>
                </a:lnTo>
                <a:lnTo>
                  <a:pt x="1483577" y="20263"/>
                </a:lnTo>
                <a:lnTo>
                  <a:pt x="1466849" y="30395"/>
                </a:lnTo>
                <a:lnTo>
                  <a:pt x="1450412" y="30395"/>
                </a:lnTo>
                <a:lnTo>
                  <a:pt x="1434267" y="40527"/>
                </a:lnTo>
                <a:lnTo>
                  <a:pt x="1418413" y="50659"/>
                </a:lnTo>
                <a:lnTo>
                  <a:pt x="1402850" y="50659"/>
                </a:lnTo>
                <a:lnTo>
                  <a:pt x="1387579" y="60791"/>
                </a:lnTo>
                <a:lnTo>
                  <a:pt x="1372599" y="60791"/>
                </a:lnTo>
                <a:lnTo>
                  <a:pt x="1357910" y="70922"/>
                </a:lnTo>
                <a:lnTo>
                  <a:pt x="1343513" y="70922"/>
                </a:lnTo>
                <a:lnTo>
                  <a:pt x="1329407" y="81054"/>
                </a:lnTo>
                <a:lnTo>
                  <a:pt x="1315593" y="91186"/>
                </a:lnTo>
                <a:lnTo>
                  <a:pt x="1302069" y="91186"/>
                </a:lnTo>
                <a:lnTo>
                  <a:pt x="1288837" y="101318"/>
                </a:lnTo>
                <a:lnTo>
                  <a:pt x="1275896" y="101318"/>
                </a:lnTo>
                <a:lnTo>
                  <a:pt x="1263246" y="111450"/>
                </a:lnTo>
                <a:lnTo>
                  <a:pt x="1250888" y="111450"/>
                </a:lnTo>
                <a:lnTo>
                  <a:pt x="1238611" y="121582"/>
                </a:lnTo>
                <a:lnTo>
                  <a:pt x="1226061" y="121582"/>
                </a:lnTo>
                <a:lnTo>
                  <a:pt x="1213240" y="131713"/>
                </a:lnTo>
                <a:lnTo>
                  <a:pt x="1200148" y="141845"/>
                </a:lnTo>
                <a:lnTo>
                  <a:pt x="1186788" y="141845"/>
                </a:lnTo>
                <a:lnTo>
                  <a:pt x="1173161" y="151977"/>
                </a:lnTo>
                <a:lnTo>
                  <a:pt x="1159267" y="162109"/>
                </a:lnTo>
                <a:lnTo>
                  <a:pt x="1145110" y="162109"/>
                </a:lnTo>
                <a:lnTo>
                  <a:pt x="1130689" y="172241"/>
                </a:lnTo>
                <a:lnTo>
                  <a:pt x="1116006" y="182373"/>
                </a:lnTo>
                <a:lnTo>
                  <a:pt x="1101063" y="192504"/>
                </a:lnTo>
                <a:lnTo>
                  <a:pt x="1085862" y="202636"/>
                </a:lnTo>
                <a:lnTo>
                  <a:pt x="1070402" y="212768"/>
                </a:lnTo>
                <a:lnTo>
                  <a:pt x="1054687" y="212768"/>
                </a:lnTo>
                <a:lnTo>
                  <a:pt x="1022494" y="233032"/>
                </a:lnTo>
                <a:lnTo>
                  <a:pt x="989293" y="253295"/>
                </a:lnTo>
                <a:lnTo>
                  <a:pt x="955097" y="273559"/>
                </a:lnTo>
                <a:lnTo>
                  <a:pt x="740364" y="273559"/>
                </a:lnTo>
                <a:lnTo>
                  <a:pt x="731417" y="283691"/>
                </a:lnTo>
                <a:lnTo>
                  <a:pt x="723213" y="293823"/>
                </a:lnTo>
                <a:lnTo>
                  <a:pt x="715753" y="303955"/>
                </a:lnTo>
                <a:lnTo>
                  <a:pt x="709037" y="303955"/>
                </a:lnTo>
                <a:lnTo>
                  <a:pt x="702521" y="314086"/>
                </a:lnTo>
                <a:lnTo>
                  <a:pt x="695643" y="324218"/>
                </a:lnTo>
                <a:lnTo>
                  <a:pt x="688401" y="334350"/>
                </a:lnTo>
                <a:lnTo>
                  <a:pt x="680795" y="344482"/>
                </a:lnTo>
                <a:lnTo>
                  <a:pt x="672824" y="344482"/>
                </a:lnTo>
                <a:lnTo>
                  <a:pt x="664489" y="354614"/>
                </a:lnTo>
                <a:lnTo>
                  <a:pt x="655788" y="364746"/>
                </a:lnTo>
                <a:lnTo>
                  <a:pt x="646722" y="374878"/>
                </a:lnTo>
                <a:lnTo>
                  <a:pt x="637289" y="385009"/>
                </a:lnTo>
                <a:lnTo>
                  <a:pt x="627489" y="405273"/>
                </a:lnTo>
                <a:lnTo>
                  <a:pt x="617322" y="415405"/>
                </a:lnTo>
                <a:lnTo>
                  <a:pt x="606788" y="425537"/>
                </a:lnTo>
                <a:lnTo>
                  <a:pt x="595885" y="435669"/>
                </a:lnTo>
                <a:lnTo>
                  <a:pt x="584613" y="445800"/>
                </a:lnTo>
                <a:lnTo>
                  <a:pt x="560962" y="476196"/>
                </a:lnTo>
                <a:lnTo>
                  <a:pt x="535830" y="506591"/>
                </a:lnTo>
                <a:lnTo>
                  <a:pt x="509213" y="536987"/>
                </a:lnTo>
                <a:lnTo>
                  <a:pt x="1562073" y="536987"/>
                </a:lnTo>
                <a:lnTo>
                  <a:pt x="1574092" y="516723"/>
                </a:lnTo>
                <a:lnTo>
                  <a:pt x="1585795" y="506591"/>
                </a:lnTo>
                <a:lnTo>
                  <a:pt x="1597184" y="496460"/>
                </a:lnTo>
                <a:lnTo>
                  <a:pt x="1629460" y="466064"/>
                </a:lnTo>
                <a:lnTo>
                  <a:pt x="1649403" y="445800"/>
                </a:lnTo>
                <a:lnTo>
                  <a:pt x="3225318" y="445800"/>
                </a:lnTo>
                <a:lnTo>
                  <a:pt x="3228823" y="435669"/>
                </a:lnTo>
                <a:lnTo>
                  <a:pt x="3250021" y="405273"/>
                </a:lnTo>
                <a:lnTo>
                  <a:pt x="3257144" y="395141"/>
                </a:lnTo>
                <a:lnTo>
                  <a:pt x="3235030" y="385009"/>
                </a:lnTo>
                <a:lnTo>
                  <a:pt x="3213384" y="385009"/>
                </a:lnTo>
                <a:lnTo>
                  <a:pt x="3192204" y="374878"/>
                </a:lnTo>
                <a:lnTo>
                  <a:pt x="3171490" y="374878"/>
                </a:lnTo>
                <a:lnTo>
                  <a:pt x="3151243" y="364746"/>
                </a:lnTo>
                <a:lnTo>
                  <a:pt x="2570894" y="364746"/>
                </a:lnTo>
                <a:lnTo>
                  <a:pt x="2573523" y="354614"/>
                </a:lnTo>
                <a:lnTo>
                  <a:pt x="2576476" y="344482"/>
                </a:lnTo>
                <a:lnTo>
                  <a:pt x="2579763" y="334350"/>
                </a:lnTo>
                <a:lnTo>
                  <a:pt x="2583395" y="314086"/>
                </a:lnTo>
                <a:lnTo>
                  <a:pt x="2601591" y="273559"/>
                </a:lnTo>
                <a:lnTo>
                  <a:pt x="2607113" y="263427"/>
                </a:lnTo>
                <a:lnTo>
                  <a:pt x="2610906" y="253295"/>
                </a:lnTo>
                <a:lnTo>
                  <a:pt x="2134062" y="253295"/>
                </a:lnTo>
                <a:lnTo>
                  <a:pt x="2132173" y="243164"/>
                </a:lnTo>
                <a:lnTo>
                  <a:pt x="2131412" y="233032"/>
                </a:lnTo>
                <a:lnTo>
                  <a:pt x="1439914" y="233032"/>
                </a:lnTo>
                <a:lnTo>
                  <a:pt x="1445659" y="222900"/>
                </a:lnTo>
                <a:lnTo>
                  <a:pt x="1451252" y="212768"/>
                </a:lnTo>
                <a:lnTo>
                  <a:pt x="1456693" y="192504"/>
                </a:lnTo>
                <a:lnTo>
                  <a:pt x="1461983" y="182373"/>
                </a:lnTo>
                <a:lnTo>
                  <a:pt x="1481665" y="141845"/>
                </a:lnTo>
                <a:lnTo>
                  <a:pt x="1494897" y="111450"/>
                </a:lnTo>
                <a:lnTo>
                  <a:pt x="1499754" y="101318"/>
                </a:lnTo>
                <a:lnTo>
                  <a:pt x="1521389" y="60791"/>
                </a:lnTo>
                <a:lnTo>
                  <a:pt x="1527350" y="50659"/>
                </a:lnTo>
                <a:lnTo>
                  <a:pt x="1533532" y="30395"/>
                </a:lnTo>
                <a:lnTo>
                  <a:pt x="1539935" y="20263"/>
                </a:lnTo>
                <a:lnTo>
                  <a:pt x="1546559" y="10131"/>
                </a:lnTo>
                <a:lnTo>
                  <a:pt x="1553404" y="0"/>
                </a:lnTo>
                <a:close/>
              </a:path>
              <a:path w="3257550" h="1428750">
                <a:moveTo>
                  <a:pt x="3093300" y="354614"/>
                </a:moveTo>
                <a:lnTo>
                  <a:pt x="2628945" y="354614"/>
                </a:lnTo>
                <a:lnTo>
                  <a:pt x="2609908" y="364746"/>
                </a:lnTo>
                <a:lnTo>
                  <a:pt x="3112148" y="364746"/>
                </a:lnTo>
                <a:lnTo>
                  <a:pt x="3093300" y="354614"/>
                </a:lnTo>
                <a:close/>
              </a:path>
              <a:path w="3257550" h="1428750">
                <a:moveTo>
                  <a:pt x="3039550" y="344482"/>
                </a:moveTo>
                <a:lnTo>
                  <a:pt x="2719384" y="344482"/>
                </a:lnTo>
                <a:lnTo>
                  <a:pt x="2701933" y="354614"/>
                </a:lnTo>
                <a:lnTo>
                  <a:pt x="3057001" y="354614"/>
                </a:lnTo>
                <a:lnTo>
                  <a:pt x="3039550" y="344482"/>
                </a:lnTo>
                <a:close/>
              </a:path>
              <a:path w="3257550" h="1428750">
                <a:moveTo>
                  <a:pt x="2974401" y="334350"/>
                </a:moveTo>
                <a:lnTo>
                  <a:pt x="2817310" y="334350"/>
                </a:lnTo>
                <a:lnTo>
                  <a:pt x="2801801" y="344482"/>
                </a:lnTo>
                <a:lnTo>
                  <a:pt x="2989990" y="344482"/>
                </a:lnTo>
                <a:lnTo>
                  <a:pt x="2974401" y="334350"/>
                </a:lnTo>
                <a:close/>
              </a:path>
              <a:path w="3257550" h="1428750">
                <a:moveTo>
                  <a:pt x="984674" y="81054"/>
                </a:moveTo>
                <a:lnTo>
                  <a:pt x="963829" y="101318"/>
                </a:lnTo>
                <a:lnTo>
                  <a:pt x="943728" y="111450"/>
                </a:lnTo>
                <a:lnTo>
                  <a:pt x="924369" y="131713"/>
                </a:lnTo>
                <a:lnTo>
                  <a:pt x="905754" y="141845"/>
                </a:lnTo>
                <a:lnTo>
                  <a:pt x="887882" y="162109"/>
                </a:lnTo>
                <a:lnTo>
                  <a:pt x="870754" y="172241"/>
                </a:lnTo>
                <a:lnTo>
                  <a:pt x="854369" y="182373"/>
                </a:lnTo>
                <a:lnTo>
                  <a:pt x="838727" y="192504"/>
                </a:lnTo>
                <a:lnTo>
                  <a:pt x="823829" y="202636"/>
                </a:lnTo>
                <a:lnTo>
                  <a:pt x="809674" y="222900"/>
                </a:lnTo>
                <a:lnTo>
                  <a:pt x="796263" y="233032"/>
                </a:lnTo>
                <a:lnTo>
                  <a:pt x="783596" y="243164"/>
                </a:lnTo>
                <a:lnTo>
                  <a:pt x="771672" y="253295"/>
                </a:lnTo>
                <a:lnTo>
                  <a:pt x="760492" y="263427"/>
                </a:lnTo>
                <a:lnTo>
                  <a:pt x="750056" y="273559"/>
                </a:lnTo>
                <a:lnTo>
                  <a:pt x="955097" y="273559"/>
                </a:lnTo>
                <a:lnTo>
                  <a:pt x="957242" y="263427"/>
                </a:lnTo>
                <a:lnTo>
                  <a:pt x="959348" y="253295"/>
                </a:lnTo>
                <a:lnTo>
                  <a:pt x="961420" y="243164"/>
                </a:lnTo>
                <a:lnTo>
                  <a:pt x="963465" y="222900"/>
                </a:lnTo>
                <a:lnTo>
                  <a:pt x="967499" y="202636"/>
                </a:lnTo>
                <a:lnTo>
                  <a:pt x="969501" y="182373"/>
                </a:lnTo>
                <a:lnTo>
                  <a:pt x="984674" y="81054"/>
                </a:lnTo>
                <a:close/>
              </a:path>
              <a:path w="3257550" h="1428750">
                <a:moveTo>
                  <a:pt x="2705252" y="111450"/>
                </a:moveTo>
                <a:lnTo>
                  <a:pt x="2608812" y="111450"/>
                </a:lnTo>
                <a:lnTo>
                  <a:pt x="2591151" y="121582"/>
                </a:lnTo>
                <a:lnTo>
                  <a:pt x="2510982" y="121582"/>
                </a:lnTo>
                <a:lnTo>
                  <a:pt x="2496575" y="131713"/>
                </a:lnTo>
                <a:lnTo>
                  <a:pt x="2432666" y="131713"/>
                </a:lnTo>
                <a:lnTo>
                  <a:pt x="2421509" y="141845"/>
                </a:lnTo>
                <a:lnTo>
                  <a:pt x="2391031" y="141845"/>
                </a:lnTo>
                <a:lnTo>
                  <a:pt x="2380867" y="151977"/>
                </a:lnTo>
                <a:lnTo>
                  <a:pt x="2359420" y="151977"/>
                </a:lnTo>
                <a:lnTo>
                  <a:pt x="2348136" y="162109"/>
                </a:lnTo>
                <a:lnTo>
                  <a:pt x="2324448" y="162109"/>
                </a:lnTo>
                <a:lnTo>
                  <a:pt x="2312044" y="172241"/>
                </a:lnTo>
                <a:lnTo>
                  <a:pt x="2299266" y="172241"/>
                </a:lnTo>
                <a:lnTo>
                  <a:pt x="2286115" y="182373"/>
                </a:lnTo>
                <a:lnTo>
                  <a:pt x="2272590" y="182373"/>
                </a:lnTo>
                <a:lnTo>
                  <a:pt x="2258692" y="192504"/>
                </a:lnTo>
                <a:lnTo>
                  <a:pt x="2244421" y="202636"/>
                </a:lnTo>
                <a:lnTo>
                  <a:pt x="2229776" y="202636"/>
                </a:lnTo>
                <a:lnTo>
                  <a:pt x="2214757" y="212768"/>
                </a:lnTo>
                <a:lnTo>
                  <a:pt x="2199365" y="222900"/>
                </a:lnTo>
                <a:lnTo>
                  <a:pt x="2183600" y="233032"/>
                </a:lnTo>
                <a:lnTo>
                  <a:pt x="2167460" y="233032"/>
                </a:lnTo>
                <a:lnTo>
                  <a:pt x="2150948" y="243164"/>
                </a:lnTo>
                <a:lnTo>
                  <a:pt x="2134062" y="253295"/>
                </a:lnTo>
                <a:lnTo>
                  <a:pt x="2610906" y="253295"/>
                </a:lnTo>
                <a:lnTo>
                  <a:pt x="2615194" y="243164"/>
                </a:lnTo>
                <a:lnTo>
                  <a:pt x="2619977" y="233032"/>
                </a:lnTo>
                <a:lnTo>
                  <a:pt x="2644064" y="192504"/>
                </a:lnTo>
                <a:lnTo>
                  <a:pt x="2667323" y="162109"/>
                </a:lnTo>
                <a:lnTo>
                  <a:pt x="2676064" y="151977"/>
                </a:lnTo>
                <a:lnTo>
                  <a:pt x="2685300" y="131713"/>
                </a:lnTo>
                <a:lnTo>
                  <a:pt x="2695029" y="121582"/>
                </a:lnTo>
                <a:lnTo>
                  <a:pt x="2705252" y="111450"/>
                </a:lnTo>
                <a:close/>
              </a:path>
              <a:path w="3257550" h="1428750">
                <a:moveTo>
                  <a:pt x="2211528" y="60791"/>
                </a:moveTo>
                <a:lnTo>
                  <a:pt x="2159161" y="60791"/>
                </a:lnTo>
                <a:lnTo>
                  <a:pt x="2133910" y="70922"/>
                </a:lnTo>
                <a:lnTo>
                  <a:pt x="2061881" y="70922"/>
                </a:lnTo>
                <a:lnTo>
                  <a:pt x="2039113" y="81054"/>
                </a:lnTo>
                <a:lnTo>
                  <a:pt x="1995442" y="81054"/>
                </a:lnTo>
                <a:lnTo>
                  <a:pt x="1974538" y="91186"/>
                </a:lnTo>
                <a:lnTo>
                  <a:pt x="1915553" y="91186"/>
                </a:lnTo>
                <a:lnTo>
                  <a:pt x="1897134" y="101318"/>
                </a:lnTo>
                <a:lnTo>
                  <a:pt x="1829672" y="101318"/>
                </a:lnTo>
                <a:lnTo>
                  <a:pt x="1814360" y="111450"/>
                </a:lnTo>
                <a:lnTo>
                  <a:pt x="1785104" y="111450"/>
                </a:lnTo>
                <a:lnTo>
                  <a:pt x="1770165" y="121582"/>
                </a:lnTo>
                <a:lnTo>
                  <a:pt x="1739173" y="121582"/>
                </a:lnTo>
                <a:lnTo>
                  <a:pt x="1723126" y="131713"/>
                </a:lnTo>
                <a:lnTo>
                  <a:pt x="1706713" y="131713"/>
                </a:lnTo>
                <a:lnTo>
                  <a:pt x="1689938" y="141845"/>
                </a:lnTo>
                <a:lnTo>
                  <a:pt x="1672803" y="141845"/>
                </a:lnTo>
                <a:lnTo>
                  <a:pt x="1655309" y="151977"/>
                </a:lnTo>
                <a:lnTo>
                  <a:pt x="1637460" y="151977"/>
                </a:lnTo>
                <a:lnTo>
                  <a:pt x="1619258" y="162109"/>
                </a:lnTo>
                <a:lnTo>
                  <a:pt x="1600704" y="172241"/>
                </a:lnTo>
                <a:lnTo>
                  <a:pt x="1581802" y="172241"/>
                </a:lnTo>
                <a:lnTo>
                  <a:pt x="1562553" y="182373"/>
                </a:lnTo>
                <a:lnTo>
                  <a:pt x="1523025" y="202636"/>
                </a:lnTo>
                <a:lnTo>
                  <a:pt x="1482140" y="222900"/>
                </a:lnTo>
                <a:lnTo>
                  <a:pt x="1461193" y="222900"/>
                </a:lnTo>
                <a:lnTo>
                  <a:pt x="1439914" y="233032"/>
                </a:lnTo>
                <a:lnTo>
                  <a:pt x="2131412" y="233032"/>
                </a:lnTo>
                <a:lnTo>
                  <a:pt x="2131817" y="222900"/>
                </a:lnTo>
                <a:lnTo>
                  <a:pt x="2133427" y="212768"/>
                </a:lnTo>
                <a:lnTo>
                  <a:pt x="2136280" y="202636"/>
                </a:lnTo>
                <a:lnTo>
                  <a:pt x="2140414" y="192504"/>
                </a:lnTo>
                <a:lnTo>
                  <a:pt x="2145868" y="172241"/>
                </a:lnTo>
                <a:lnTo>
                  <a:pt x="2152679" y="162109"/>
                </a:lnTo>
                <a:lnTo>
                  <a:pt x="2158180" y="151977"/>
                </a:lnTo>
                <a:lnTo>
                  <a:pt x="2163941" y="141845"/>
                </a:lnTo>
                <a:lnTo>
                  <a:pt x="2182785" y="101318"/>
                </a:lnTo>
                <a:lnTo>
                  <a:pt x="2203956" y="70922"/>
                </a:lnTo>
                <a:lnTo>
                  <a:pt x="2211528" y="60791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02590" y="10838521"/>
            <a:ext cx="3898722" cy="352153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286604" y="10877903"/>
            <a:ext cx="3814709" cy="348215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92620" y="11724494"/>
            <a:ext cx="709295" cy="2602865"/>
          </a:xfrm>
          <a:custGeom>
            <a:avLst/>
            <a:gdLst/>
            <a:ahLst/>
            <a:cxnLst/>
            <a:rect l="l" t="t" r="r" b="b"/>
            <a:pathLst>
              <a:path w="709294" h="2602865">
                <a:moveTo>
                  <a:pt x="1308" y="1458031"/>
                </a:moveTo>
                <a:lnTo>
                  <a:pt x="0" y="1484863"/>
                </a:lnTo>
                <a:lnTo>
                  <a:pt x="118" y="1497447"/>
                </a:lnTo>
                <a:lnTo>
                  <a:pt x="1165" y="1556136"/>
                </a:lnTo>
                <a:lnTo>
                  <a:pt x="2498" y="1616229"/>
                </a:lnTo>
                <a:lnTo>
                  <a:pt x="5563" y="1744849"/>
                </a:lnTo>
                <a:lnTo>
                  <a:pt x="10045" y="1928088"/>
                </a:lnTo>
                <a:lnTo>
                  <a:pt x="438551" y="2426706"/>
                </a:lnTo>
                <a:lnTo>
                  <a:pt x="708691" y="2602814"/>
                </a:lnTo>
                <a:lnTo>
                  <a:pt x="708691" y="1459187"/>
                </a:lnTo>
                <a:lnTo>
                  <a:pt x="2376" y="1459187"/>
                </a:lnTo>
                <a:lnTo>
                  <a:pt x="1809" y="1458388"/>
                </a:lnTo>
                <a:lnTo>
                  <a:pt x="1308" y="1458031"/>
                </a:lnTo>
                <a:close/>
              </a:path>
              <a:path w="709294" h="2602865">
                <a:moveTo>
                  <a:pt x="414792" y="0"/>
                </a:moveTo>
                <a:lnTo>
                  <a:pt x="318550" y="605833"/>
                </a:lnTo>
                <a:lnTo>
                  <a:pt x="182672" y="657505"/>
                </a:lnTo>
                <a:lnTo>
                  <a:pt x="77159" y="957836"/>
                </a:lnTo>
                <a:lnTo>
                  <a:pt x="68487" y="982728"/>
                </a:lnTo>
                <a:lnTo>
                  <a:pt x="66230" y="989292"/>
                </a:lnTo>
                <a:lnTo>
                  <a:pt x="65598" y="991258"/>
                </a:lnTo>
                <a:lnTo>
                  <a:pt x="65385" y="994241"/>
                </a:lnTo>
                <a:lnTo>
                  <a:pt x="64324" y="1003710"/>
                </a:lnTo>
                <a:lnTo>
                  <a:pt x="56955" y="1063809"/>
                </a:lnTo>
                <a:lnTo>
                  <a:pt x="49447" y="1123054"/>
                </a:lnTo>
                <a:lnTo>
                  <a:pt x="40697" y="1190894"/>
                </a:lnTo>
                <a:lnTo>
                  <a:pt x="31422" y="1261545"/>
                </a:lnTo>
                <a:lnTo>
                  <a:pt x="22337" y="1329224"/>
                </a:lnTo>
                <a:lnTo>
                  <a:pt x="14159" y="1388146"/>
                </a:lnTo>
                <a:lnTo>
                  <a:pt x="7603" y="1432528"/>
                </a:lnTo>
                <a:lnTo>
                  <a:pt x="2376" y="1459187"/>
                </a:lnTo>
                <a:lnTo>
                  <a:pt x="708691" y="1459187"/>
                </a:lnTo>
                <a:lnTo>
                  <a:pt x="708691" y="228126"/>
                </a:lnTo>
                <a:lnTo>
                  <a:pt x="414792" y="0"/>
                </a:lnTo>
                <a:close/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575488" y="10965890"/>
            <a:ext cx="2525824" cy="339416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041223" y="13267151"/>
            <a:ext cx="2407285" cy="1093470"/>
          </a:xfrm>
          <a:custGeom>
            <a:avLst/>
            <a:gdLst/>
            <a:ahLst/>
            <a:cxnLst/>
            <a:rect l="l" t="t" r="r" b="b"/>
            <a:pathLst>
              <a:path w="2407284" h="1093469">
                <a:moveTo>
                  <a:pt x="864174" y="0"/>
                </a:moveTo>
                <a:lnTo>
                  <a:pt x="496338" y="300915"/>
                </a:lnTo>
                <a:lnTo>
                  <a:pt x="0" y="431038"/>
                </a:lnTo>
                <a:lnTo>
                  <a:pt x="422132" y="876130"/>
                </a:lnTo>
                <a:lnTo>
                  <a:pt x="380430" y="1015392"/>
                </a:lnTo>
                <a:lnTo>
                  <a:pt x="431007" y="1092905"/>
                </a:lnTo>
                <a:lnTo>
                  <a:pt x="2406699" y="1092905"/>
                </a:lnTo>
                <a:lnTo>
                  <a:pt x="2406301" y="1088159"/>
                </a:lnTo>
                <a:lnTo>
                  <a:pt x="2163816" y="515619"/>
                </a:lnTo>
                <a:lnTo>
                  <a:pt x="1871076" y="374178"/>
                </a:lnTo>
                <a:lnTo>
                  <a:pt x="1564740" y="186871"/>
                </a:lnTo>
                <a:lnTo>
                  <a:pt x="1169903" y="95948"/>
                </a:lnTo>
                <a:lnTo>
                  <a:pt x="864174" y="0"/>
                </a:lnTo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69788" y="12931467"/>
            <a:ext cx="3255645" cy="1428750"/>
          </a:xfrm>
          <a:custGeom>
            <a:avLst/>
            <a:gdLst/>
            <a:ahLst/>
            <a:cxnLst/>
            <a:rect l="l" t="t" r="r" b="b"/>
            <a:pathLst>
              <a:path w="3255644" h="1428750">
                <a:moveTo>
                  <a:pt x="1667125" y="1225952"/>
                </a:moveTo>
                <a:lnTo>
                  <a:pt x="485338" y="1225952"/>
                </a:lnTo>
                <a:lnTo>
                  <a:pt x="470342" y="1236084"/>
                </a:lnTo>
                <a:lnTo>
                  <a:pt x="453201" y="1236084"/>
                </a:lnTo>
                <a:lnTo>
                  <a:pt x="433773" y="1246216"/>
                </a:lnTo>
                <a:lnTo>
                  <a:pt x="334780" y="1246216"/>
                </a:lnTo>
                <a:lnTo>
                  <a:pt x="352490" y="1266479"/>
                </a:lnTo>
                <a:lnTo>
                  <a:pt x="369759" y="1276611"/>
                </a:lnTo>
                <a:lnTo>
                  <a:pt x="386587" y="1296875"/>
                </a:lnTo>
                <a:lnTo>
                  <a:pt x="402975" y="1317138"/>
                </a:lnTo>
                <a:lnTo>
                  <a:pt x="418921" y="1327270"/>
                </a:lnTo>
                <a:lnTo>
                  <a:pt x="434427" y="1347534"/>
                </a:lnTo>
                <a:lnTo>
                  <a:pt x="449493" y="1357666"/>
                </a:lnTo>
                <a:lnTo>
                  <a:pt x="464117" y="1377930"/>
                </a:lnTo>
                <a:lnTo>
                  <a:pt x="478302" y="1388061"/>
                </a:lnTo>
                <a:lnTo>
                  <a:pt x="492045" y="1398193"/>
                </a:lnTo>
                <a:lnTo>
                  <a:pt x="505348" y="1418457"/>
                </a:lnTo>
                <a:lnTo>
                  <a:pt x="518211" y="1428589"/>
                </a:lnTo>
                <a:lnTo>
                  <a:pt x="2188398" y="1428589"/>
                </a:lnTo>
                <a:lnTo>
                  <a:pt x="2174791" y="1418457"/>
                </a:lnTo>
                <a:lnTo>
                  <a:pt x="2161070" y="1418457"/>
                </a:lnTo>
                <a:lnTo>
                  <a:pt x="2133258" y="1398193"/>
                </a:lnTo>
                <a:lnTo>
                  <a:pt x="2119154" y="1398193"/>
                </a:lnTo>
                <a:lnTo>
                  <a:pt x="2090515" y="1377930"/>
                </a:lnTo>
                <a:lnTo>
                  <a:pt x="2075966" y="1367798"/>
                </a:lnTo>
                <a:lnTo>
                  <a:pt x="2061255" y="1367798"/>
                </a:lnTo>
                <a:lnTo>
                  <a:pt x="2046375" y="1357666"/>
                </a:lnTo>
                <a:lnTo>
                  <a:pt x="1280007" y="1357666"/>
                </a:lnTo>
                <a:lnTo>
                  <a:pt x="1264718" y="1347534"/>
                </a:lnTo>
                <a:lnTo>
                  <a:pt x="1223259" y="1347534"/>
                </a:lnTo>
                <a:lnTo>
                  <a:pt x="1210908" y="1337402"/>
                </a:lnTo>
                <a:lnTo>
                  <a:pt x="1188410" y="1337402"/>
                </a:lnTo>
                <a:lnTo>
                  <a:pt x="1178262" y="1327270"/>
                </a:lnTo>
                <a:lnTo>
                  <a:pt x="1417612" y="1327270"/>
                </a:lnTo>
                <a:lnTo>
                  <a:pt x="1437337" y="1317138"/>
                </a:lnTo>
                <a:lnTo>
                  <a:pt x="1477398" y="1317138"/>
                </a:lnTo>
                <a:lnTo>
                  <a:pt x="1518300" y="1296875"/>
                </a:lnTo>
                <a:lnTo>
                  <a:pt x="1548291" y="1296875"/>
                </a:lnTo>
                <a:lnTo>
                  <a:pt x="1557770" y="1286743"/>
                </a:lnTo>
                <a:lnTo>
                  <a:pt x="1567513" y="1286743"/>
                </a:lnTo>
                <a:lnTo>
                  <a:pt x="1577520" y="1276611"/>
                </a:lnTo>
                <a:lnTo>
                  <a:pt x="1587793" y="1276611"/>
                </a:lnTo>
                <a:lnTo>
                  <a:pt x="1598330" y="1266479"/>
                </a:lnTo>
                <a:lnTo>
                  <a:pt x="1609132" y="1266479"/>
                </a:lnTo>
                <a:lnTo>
                  <a:pt x="1620200" y="1256347"/>
                </a:lnTo>
                <a:lnTo>
                  <a:pt x="1631533" y="1256347"/>
                </a:lnTo>
                <a:lnTo>
                  <a:pt x="1643131" y="1246216"/>
                </a:lnTo>
                <a:lnTo>
                  <a:pt x="1654995" y="1236084"/>
                </a:lnTo>
                <a:lnTo>
                  <a:pt x="1667125" y="1225952"/>
                </a:lnTo>
                <a:close/>
              </a:path>
              <a:path w="3255644" h="1428750">
                <a:moveTo>
                  <a:pt x="2664526" y="445800"/>
                </a:moveTo>
                <a:lnTo>
                  <a:pt x="1605606" y="445800"/>
                </a:lnTo>
                <a:lnTo>
                  <a:pt x="1615422" y="455932"/>
                </a:lnTo>
                <a:lnTo>
                  <a:pt x="1646757" y="486328"/>
                </a:lnTo>
                <a:lnTo>
                  <a:pt x="1680925" y="516723"/>
                </a:lnTo>
                <a:lnTo>
                  <a:pt x="1692944" y="536987"/>
                </a:lnTo>
                <a:lnTo>
                  <a:pt x="1705277" y="547119"/>
                </a:lnTo>
                <a:lnTo>
                  <a:pt x="1717925" y="567382"/>
                </a:lnTo>
                <a:lnTo>
                  <a:pt x="1730888" y="577514"/>
                </a:lnTo>
                <a:lnTo>
                  <a:pt x="1757759" y="618042"/>
                </a:lnTo>
                <a:lnTo>
                  <a:pt x="1785888" y="658569"/>
                </a:lnTo>
                <a:lnTo>
                  <a:pt x="1815276" y="699096"/>
                </a:lnTo>
                <a:lnTo>
                  <a:pt x="1830442" y="719360"/>
                </a:lnTo>
                <a:lnTo>
                  <a:pt x="1845923" y="749756"/>
                </a:lnTo>
                <a:lnTo>
                  <a:pt x="1861719" y="770019"/>
                </a:lnTo>
                <a:lnTo>
                  <a:pt x="1870420" y="790283"/>
                </a:lnTo>
                <a:lnTo>
                  <a:pt x="1878867" y="800415"/>
                </a:lnTo>
                <a:lnTo>
                  <a:pt x="1887059" y="820678"/>
                </a:lnTo>
                <a:lnTo>
                  <a:pt x="1894997" y="830810"/>
                </a:lnTo>
                <a:lnTo>
                  <a:pt x="1902680" y="851074"/>
                </a:lnTo>
                <a:lnTo>
                  <a:pt x="1910109" y="871338"/>
                </a:lnTo>
                <a:lnTo>
                  <a:pt x="1917283" y="881469"/>
                </a:lnTo>
                <a:lnTo>
                  <a:pt x="1924204" y="901733"/>
                </a:lnTo>
                <a:lnTo>
                  <a:pt x="1930870" y="921997"/>
                </a:lnTo>
                <a:lnTo>
                  <a:pt x="1937282" y="942260"/>
                </a:lnTo>
                <a:lnTo>
                  <a:pt x="1943440" y="962524"/>
                </a:lnTo>
                <a:lnTo>
                  <a:pt x="1949344" y="992920"/>
                </a:lnTo>
                <a:lnTo>
                  <a:pt x="1954994" y="1013183"/>
                </a:lnTo>
                <a:lnTo>
                  <a:pt x="1960390" y="1033447"/>
                </a:lnTo>
                <a:lnTo>
                  <a:pt x="1965532" y="1063843"/>
                </a:lnTo>
                <a:lnTo>
                  <a:pt x="1970420" y="1084106"/>
                </a:lnTo>
                <a:lnTo>
                  <a:pt x="1975055" y="1114502"/>
                </a:lnTo>
                <a:lnTo>
                  <a:pt x="1979435" y="1134765"/>
                </a:lnTo>
                <a:lnTo>
                  <a:pt x="1983562" y="1165161"/>
                </a:lnTo>
                <a:lnTo>
                  <a:pt x="1987435" y="1195556"/>
                </a:lnTo>
                <a:lnTo>
                  <a:pt x="2064674" y="1225952"/>
                </a:lnTo>
                <a:lnTo>
                  <a:pt x="2089914" y="1246216"/>
                </a:lnTo>
                <a:lnTo>
                  <a:pt x="2188343" y="1286743"/>
                </a:lnTo>
                <a:lnTo>
                  <a:pt x="2212318" y="1307007"/>
                </a:lnTo>
                <a:lnTo>
                  <a:pt x="2305694" y="1347534"/>
                </a:lnTo>
                <a:lnTo>
                  <a:pt x="2328408" y="1367798"/>
                </a:lnTo>
                <a:lnTo>
                  <a:pt x="2395035" y="1398193"/>
                </a:lnTo>
                <a:lnTo>
                  <a:pt x="2416740" y="1418457"/>
                </a:lnTo>
                <a:lnTo>
                  <a:pt x="2438194" y="1428589"/>
                </a:lnTo>
                <a:lnTo>
                  <a:pt x="2459453" y="1428589"/>
                </a:lnTo>
                <a:lnTo>
                  <a:pt x="2459604" y="1418457"/>
                </a:lnTo>
                <a:lnTo>
                  <a:pt x="2459640" y="1398193"/>
                </a:lnTo>
                <a:lnTo>
                  <a:pt x="2459506" y="1388061"/>
                </a:lnTo>
                <a:lnTo>
                  <a:pt x="2459200" y="1367798"/>
                </a:lnTo>
                <a:lnTo>
                  <a:pt x="2458722" y="1347534"/>
                </a:lnTo>
                <a:lnTo>
                  <a:pt x="2458074" y="1327270"/>
                </a:lnTo>
                <a:lnTo>
                  <a:pt x="2457253" y="1317138"/>
                </a:lnTo>
                <a:lnTo>
                  <a:pt x="2456261" y="1296875"/>
                </a:lnTo>
                <a:lnTo>
                  <a:pt x="2455098" y="1286743"/>
                </a:lnTo>
                <a:lnTo>
                  <a:pt x="2453763" y="1266479"/>
                </a:lnTo>
                <a:lnTo>
                  <a:pt x="2452256" y="1246216"/>
                </a:lnTo>
                <a:lnTo>
                  <a:pt x="2450577" y="1236084"/>
                </a:lnTo>
                <a:lnTo>
                  <a:pt x="2448727" y="1225952"/>
                </a:lnTo>
                <a:lnTo>
                  <a:pt x="2446704" y="1205688"/>
                </a:lnTo>
                <a:lnTo>
                  <a:pt x="2444510" y="1195556"/>
                </a:lnTo>
                <a:lnTo>
                  <a:pt x="2442144" y="1175293"/>
                </a:lnTo>
                <a:lnTo>
                  <a:pt x="2439605" y="1165161"/>
                </a:lnTo>
                <a:lnTo>
                  <a:pt x="2436894" y="1155029"/>
                </a:lnTo>
                <a:lnTo>
                  <a:pt x="2434011" y="1144897"/>
                </a:lnTo>
                <a:lnTo>
                  <a:pt x="2430956" y="1124634"/>
                </a:lnTo>
                <a:lnTo>
                  <a:pt x="2422522" y="1094238"/>
                </a:lnTo>
                <a:lnTo>
                  <a:pt x="2413671" y="1063843"/>
                </a:lnTo>
                <a:lnTo>
                  <a:pt x="2404404" y="1043579"/>
                </a:lnTo>
                <a:lnTo>
                  <a:pt x="2394722" y="1013183"/>
                </a:lnTo>
                <a:lnTo>
                  <a:pt x="2384623" y="982788"/>
                </a:lnTo>
                <a:lnTo>
                  <a:pt x="2374108" y="952392"/>
                </a:lnTo>
                <a:lnTo>
                  <a:pt x="2363177" y="921997"/>
                </a:lnTo>
                <a:lnTo>
                  <a:pt x="2351830" y="901733"/>
                </a:lnTo>
                <a:lnTo>
                  <a:pt x="2340067" y="871338"/>
                </a:lnTo>
                <a:lnTo>
                  <a:pt x="2327887" y="840942"/>
                </a:lnTo>
                <a:lnTo>
                  <a:pt x="2315292" y="820678"/>
                </a:lnTo>
                <a:lnTo>
                  <a:pt x="2302279" y="790283"/>
                </a:lnTo>
                <a:lnTo>
                  <a:pt x="2288851" y="770019"/>
                </a:lnTo>
                <a:lnTo>
                  <a:pt x="2275006" y="739624"/>
                </a:lnTo>
                <a:lnTo>
                  <a:pt x="2260745" y="719360"/>
                </a:lnTo>
                <a:lnTo>
                  <a:pt x="2246067" y="699096"/>
                </a:lnTo>
                <a:lnTo>
                  <a:pt x="2230973" y="678833"/>
                </a:lnTo>
                <a:lnTo>
                  <a:pt x="2215463" y="648437"/>
                </a:lnTo>
                <a:lnTo>
                  <a:pt x="2199536" y="628173"/>
                </a:lnTo>
                <a:lnTo>
                  <a:pt x="2183192" y="607910"/>
                </a:lnTo>
                <a:lnTo>
                  <a:pt x="2940125" y="607910"/>
                </a:lnTo>
                <a:lnTo>
                  <a:pt x="2934941" y="597778"/>
                </a:lnTo>
                <a:lnTo>
                  <a:pt x="2919273" y="567382"/>
                </a:lnTo>
                <a:lnTo>
                  <a:pt x="2903489" y="547119"/>
                </a:lnTo>
                <a:lnTo>
                  <a:pt x="2745023" y="547119"/>
                </a:lnTo>
                <a:lnTo>
                  <a:pt x="2731640" y="526855"/>
                </a:lnTo>
                <a:lnTo>
                  <a:pt x="2718618" y="506591"/>
                </a:lnTo>
                <a:lnTo>
                  <a:pt x="2705957" y="496460"/>
                </a:lnTo>
                <a:lnTo>
                  <a:pt x="2693656" y="476196"/>
                </a:lnTo>
                <a:lnTo>
                  <a:pt x="2681715" y="466064"/>
                </a:lnTo>
                <a:lnTo>
                  <a:pt x="2670136" y="455932"/>
                </a:lnTo>
                <a:lnTo>
                  <a:pt x="2664526" y="445800"/>
                </a:lnTo>
                <a:close/>
              </a:path>
              <a:path w="3255644" h="1428750">
                <a:moveTo>
                  <a:pt x="2940125" y="607910"/>
                </a:moveTo>
                <a:lnTo>
                  <a:pt x="2183192" y="607910"/>
                </a:lnTo>
                <a:lnTo>
                  <a:pt x="2193970" y="618042"/>
                </a:lnTo>
                <a:lnTo>
                  <a:pt x="2205036" y="628173"/>
                </a:lnTo>
                <a:lnTo>
                  <a:pt x="2216389" y="638305"/>
                </a:lnTo>
                <a:lnTo>
                  <a:pt x="2228030" y="648437"/>
                </a:lnTo>
                <a:lnTo>
                  <a:pt x="2239959" y="668701"/>
                </a:lnTo>
                <a:lnTo>
                  <a:pt x="2252176" y="678833"/>
                </a:lnTo>
                <a:lnTo>
                  <a:pt x="2264681" y="699096"/>
                </a:lnTo>
                <a:lnTo>
                  <a:pt x="2277473" y="709228"/>
                </a:lnTo>
                <a:lnTo>
                  <a:pt x="2290553" y="729492"/>
                </a:lnTo>
                <a:lnTo>
                  <a:pt x="2303921" y="749756"/>
                </a:lnTo>
                <a:lnTo>
                  <a:pt x="2317576" y="770019"/>
                </a:lnTo>
                <a:lnTo>
                  <a:pt x="2331519" y="790283"/>
                </a:lnTo>
                <a:lnTo>
                  <a:pt x="2345750" y="820678"/>
                </a:lnTo>
                <a:lnTo>
                  <a:pt x="2360268" y="840942"/>
                </a:lnTo>
                <a:lnTo>
                  <a:pt x="2375074" y="861206"/>
                </a:lnTo>
                <a:lnTo>
                  <a:pt x="2390168" y="891601"/>
                </a:lnTo>
                <a:lnTo>
                  <a:pt x="2421218" y="952392"/>
                </a:lnTo>
                <a:lnTo>
                  <a:pt x="2453418" y="1013183"/>
                </a:lnTo>
                <a:lnTo>
                  <a:pt x="2461631" y="1023315"/>
                </a:lnTo>
                <a:lnTo>
                  <a:pt x="2469510" y="1043579"/>
                </a:lnTo>
                <a:lnTo>
                  <a:pt x="2484297" y="1084106"/>
                </a:lnTo>
                <a:lnTo>
                  <a:pt x="2497839" y="1124634"/>
                </a:lnTo>
                <a:lnTo>
                  <a:pt x="2510197" y="1165161"/>
                </a:lnTo>
                <a:lnTo>
                  <a:pt x="2521429" y="1215820"/>
                </a:lnTo>
                <a:lnTo>
                  <a:pt x="2526641" y="1236084"/>
                </a:lnTo>
                <a:lnTo>
                  <a:pt x="2531595" y="1266479"/>
                </a:lnTo>
                <a:lnTo>
                  <a:pt x="2536296" y="1286743"/>
                </a:lnTo>
                <a:lnTo>
                  <a:pt x="2540754" y="1317138"/>
                </a:lnTo>
                <a:lnTo>
                  <a:pt x="2544974" y="1347534"/>
                </a:lnTo>
                <a:lnTo>
                  <a:pt x="2548965" y="1377930"/>
                </a:lnTo>
                <a:lnTo>
                  <a:pt x="2552735" y="1408325"/>
                </a:lnTo>
                <a:lnTo>
                  <a:pt x="2555892" y="1428589"/>
                </a:lnTo>
                <a:lnTo>
                  <a:pt x="2940339" y="1428589"/>
                </a:lnTo>
                <a:lnTo>
                  <a:pt x="2938835" y="1418457"/>
                </a:lnTo>
                <a:lnTo>
                  <a:pt x="2935894" y="1388061"/>
                </a:lnTo>
                <a:lnTo>
                  <a:pt x="2932389" y="1367798"/>
                </a:lnTo>
                <a:lnTo>
                  <a:pt x="2928319" y="1337402"/>
                </a:lnTo>
                <a:lnTo>
                  <a:pt x="2923685" y="1317138"/>
                </a:lnTo>
                <a:lnTo>
                  <a:pt x="2918486" y="1286743"/>
                </a:lnTo>
                <a:lnTo>
                  <a:pt x="2912722" y="1256347"/>
                </a:lnTo>
                <a:lnTo>
                  <a:pt x="2906394" y="1236084"/>
                </a:lnTo>
                <a:lnTo>
                  <a:pt x="2899501" y="1205688"/>
                </a:lnTo>
                <a:lnTo>
                  <a:pt x="2892043" y="1185425"/>
                </a:lnTo>
                <a:lnTo>
                  <a:pt x="2884022" y="1155029"/>
                </a:lnTo>
                <a:lnTo>
                  <a:pt x="2875435" y="1124634"/>
                </a:lnTo>
                <a:lnTo>
                  <a:pt x="2866285" y="1104370"/>
                </a:lnTo>
                <a:lnTo>
                  <a:pt x="2856569" y="1073974"/>
                </a:lnTo>
                <a:lnTo>
                  <a:pt x="2846290" y="1053711"/>
                </a:lnTo>
                <a:lnTo>
                  <a:pt x="2835446" y="1023315"/>
                </a:lnTo>
                <a:lnTo>
                  <a:pt x="2824038" y="1003051"/>
                </a:lnTo>
                <a:lnTo>
                  <a:pt x="2812066" y="972656"/>
                </a:lnTo>
                <a:lnTo>
                  <a:pt x="2799529" y="942260"/>
                </a:lnTo>
                <a:lnTo>
                  <a:pt x="2786429" y="921997"/>
                </a:lnTo>
                <a:lnTo>
                  <a:pt x="2772764" y="891601"/>
                </a:lnTo>
                <a:lnTo>
                  <a:pt x="3084362" y="891601"/>
                </a:lnTo>
                <a:lnTo>
                  <a:pt x="3056101" y="830810"/>
                </a:lnTo>
                <a:lnTo>
                  <a:pt x="3041365" y="800415"/>
                </a:lnTo>
                <a:lnTo>
                  <a:pt x="3026512" y="770019"/>
                </a:lnTo>
                <a:lnTo>
                  <a:pt x="3011542" y="739624"/>
                </a:lnTo>
                <a:lnTo>
                  <a:pt x="2996454" y="719360"/>
                </a:lnTo>
                <a:lnTo>
                  <a:pt x="2981250" y="688965"/>
                </a:lnTo>
                <a:lnTo>
                  <a:pt x="2965930" y="658569"/>
                </a:lnTo>
                <a:lnTo>
                  <a:pt x="2950493" y="628173"/>
                </a:lnTo>
                <a:lnTo>
                  <a:pt x="2940125" y="607910"/>
                </a:lnTo>
                <a:close/>
              </a:path>
              <a:path w="3255644" h="1428750">
                <a:moveTo>
                  <a:pt x="3084362" y="891601"/>
                </a:moveTo>
                <a:lnTo>
                  <a:pt x="2772764" y="891601"/>
                </a:lnTo>
                <a:lnTo>
                  <a:pt x="2791462" y="911865"/>
                </a:lnTo>
                <a:lnTo>
                  <a:pt x="2800898" y="932129"/>
                </a:lnTo>
                <a:lnTo>
                  <a:pt x="2819941" y="952392"/>
                </a:lnTo>
                <a:lnTo>
                  <a:pt x="2829548" y="972656"/>
                </a:lnTo>
                <a:lnTo>
                  <a:pt x="2839213" y="992920"/>
                </a:lnTo>
                <a:lnTo>
                  <a:pt x="2848935" y="1003051"/>
                </a:lnTo>
                <a:lnTo>
                  <a:pt x="2858715" y="1023315"/>
                </a:lnTo>
                <a:lnTo>
                  <a:pt x="2868551" y="1053711"/>
                </a:lnTo>
                <a:lnTo>
                  <a:pt x="2878445" y="1073974"/>
                </a:lnTo>
                <a:lnTo>
                  <a:pt x="2888396" y="1094238"/>
                </a:lnTo>
                <a:lnTo>
                  <a:pt x="2898405" y="1124634"/>
                </a:lnTo>
                <a:lnTo>
                  <a:pt x="2908470" y="1144897"/>
                </a:lnTo>
                <a:lnTo>
                  <a:pt x="2928772" y="1205688"/>
                </a:lnTo>
                <a:lnTo>
                  <a:pt x="2949302" y="1266479"/>
                </a:lnTo>
                <a:lnTo>
                  <a:pt x="2970061" y="1327270"/>
                </a:lnTo>
                <a:lnTo>
                  <a:pt x="2975471" y="1347534"/>
                </a:lnTo>
                <a:lnTo>
                  <a:pt x="2980567" y="1367798"/>
                </a:lnTo>
                <a:lnTo>
                  <a:pt x="2985351" y="1388061"/>
                </a:lnTo>
                <a:lnTo>
                  <a:pt x="2989821" y="1408325"/>
                </a:lnTo>
                <a:lnTo>
                  <a:pt x="2993979" y="1428589"/>
                </a:lnTo>
                <a:lnTo>
                  <a:pt x="3255302" y="1428589"/>
                </a:lnTo>
                <a:lnTo>
                  <a:pt x="3246249" y="1377930"/>
                </a:lnTo>
                <a:lnTo>
                  <a:pt x="3236482" y="1327270"/>
                </a:lnTo>
                <a:lnTo>
                  <a:pt x="3224660" y="1276611"/>
                </a:lnTo>
                <a:lnTo>
                  <a:pt x="3210782" y="1225952"/>
                </a:lnTo>
                <a:lnTo>
                  <a:pt x="3194850" y="1175293"/>
                </a:lnTo>
                <a:lnTo>
                  <a:pt x="3176862" y="1124634"/>
                </a:lnTo>
                <a:lnTo>
                  <a:pt x="3156820" y="1063843"/>
                </a:lnTo>
                <a:lnTo>
                  <a:pt x="3134722" y="1013183"/>
                </a:lnTo>
                <a:lnTo>
                  <a:pt x="3110570" y="952392"/>
                </a:lnTo>
                <a:lnTo>
                  <a:pt x="3084362" y="891601"/>
                </a:lnTo>
                <a:close/>
              </a:path>
              <a:path w="3255644" h="1428750">
                <a:moveTo>
                  <a:pt x="2031319" y="1347534"/>
                </a:moveTo>
                <a:lnTo>
                  <a:pt x="1540399" y="1347534"/>
                </a:lnTo>
                <a:lnTo>
                  <a:pt x="1526287" y="1357666"/>
                </a:lnTo>
                <a:lnTo>
                  <a:pt x="2046375" y="1357666"/>
                </a:lnTo>
                <a:lnTo>
                  <a:pt x="2031319" y="1347534"/>
                </a:lnTo>
                <a:close/>
              </a:path>
              <a:path w="3255644" h="1428750">
                <a:moveTo>
                  <a:pt x="1793481" y="1236084"/>
                </a:moveTo>
                <a:lnTo>
                  <a:pt x="1736661" y="1266479"/>
                </a:lnTo>
                <a:lnTo>
                  <a:pt x="1700503" y="1286743"/>
                </a:lnTo>
                <a:lnTo>
                  <a:pt x="1665723" y="1307007"/>
                </a:lnTo>
                <a:lnTo>
                  <a:pt x="1648850" y="1307007"/>
                </a:lnTo>
                <a:lnTo>
                  <a:pt x="1632322" y="1317138"/>
                </a:lnTo>
                <a:lnTo>
                  <a:pt x="1616138" y="1327270"/>
                </a:lnTo>
                <a:lnTo>
                  <a:pt x="1600300" y="1327270"/>
                </a:lnTo>
                <a:lnTo>
                  <a:pt x="1584807" y="1337402"/>
                </a:lnTo>
                <a:lnTo>
                  <a:pt x="1569659" y="1337402"/>
                </a:lnTo>
                <a:lnTo>
                  <a:pt x="1554856" y="1347534"/>
                </a:lnTo>
                <a:lnTo>
                  <a:pt x="2016080" y="1347534"/>
                </a:lnTo>
                <a:lnTo>
                  <a:pt x="1985027" y="1327270"/>
                </a:lnTo>
                <a:lnTo>
                  <a:pt x="1969199" y="1317138"/>
                </a:lnTo>
                <a:lnTo>
                  <a:pt x="1953161" y="1317138"/>
                </a:lnTo>
                <a:lnTo>
                  <a:pt x="1932050" y="1307007"/>
                </a:lnTo>
                <a:lnTo>
                  <a:pt x="1899324" y="1286743"/>
                </a:lnTo>
                <a:lnTo>
                  <a:pt x="1865323" y="1266479"/>
                </a:lnTo>
                <a:lnTo>
                  <a:pt x="1830043" y="1246216"/>
                </a:lnTo>
                <a:lnTo>
                  <a:pt x="1793481" y="1236084"/>
                </a:lnTo>
                <a:close/>
              </a:path>
              <a:path w="3255644" h="1428750">
                <a:moveTo>
                  <a:pt x="1378749" y="1327270"/>
                </a:moveTo>
                <a:lnTo>
                  <a:pt x="1195038" y="1327270"/>
                </a:lnTo>
                <a:lnTo>
                  <a:pt x="1212686" y="1337402"/>
                </a:lnTo>
                <a:lnTo>
                  <a:pt x="1359602" y="1337402"/>
                </a:lnTo>
                <a:lnTo>
                  <a:pt x="1378749" y="1327270"/>
                </a:lnTo>
                <a:close/>
              </a:path>
              <a:path w="3255644" h="1428750">
                <a:moveTo>
                  <a:pt x="143929" y="830810"/>
                </a:moveTo>
                <a:lnTo>
                  <a:pt x="121282" y="830810"/>
                </a:lnTo>
                <a:lnTo>
                  <a:pt x="133335" y="840942"/>
                </a:lnTo>
                <a:lnTo>
                  <a:pt x="145163" y="851074"/>
                </a:lnTo>
                <a:lnTo>
                  <a:pt x="156766" y="871338"/>
                </a:lnTo>
                <a:lnTo>
                  <a:pt x="168144" y="881469"/>
                </a:lnTo>
                <a:lnTo>
                  <a:pt x="179297" y="891601"/>
                </a:lnTo>
                <a:lnTo>
                  <a:pt x="211405" y="921997"/>
                </a:lnTo>
                <a:lnTo>
                  <a:pt x="241485" y="952392"/>
                </a:lnTo>
                <a:lnTo>
                  <a:pt x="269539" y="982788"/>
                </a:lnTo>
                <a:lnTo>
                  <a:pt x="278439" y="992920"/>
                </a:lnTo>
                <a:lnTo>
                  <a:pt x="287114" y="992920"/>
                </a:lnTo>
                <a:lnTo>
                  <a:pt x="295564" y="1003051"/>
                </a:lnTo>
                <a:lnTo>
                  <a:pt x="303789" y="1013183"/>
                </a:lnTo>
                <a:lnTo>
                  <a:pt x="311788" y="1023315"/>
                </a:lnTo>
                <a:lnTo>
                  <a:pt x="327508" y="1033447"/>
                </a:lnTo>
                <a:lnTo>
                  <a:pt x="335747" y="1043579"/>
                </a:lnTo>
                <a:lnTo>
                  <a:pt x="344280" y="1053711"/>
                </a:lnTo>
                <a:lnTo>
                  <a:pt x="353105" y="1063843"/>
                </a:lnTo>
                <a:lnTo>
                  <a:pt x="362221" y="1063843"/>
                </a:lnTo>
                <a:lnTo>
                  <a:pt x="371626" y="1073974"/>
                </a:lnTo>
                <a:lnTo>
                  <a:pt x="401569" y="1104370"/>
                </a:lnTo>
                <a:lnTo>
                  <a:pt x="422958" y="1124634"/>
                </a:lnTo>
                <a:lnTo>
                  <a:pt x="434077" y="1124634"/>
                </a:lnTo>
                <a:lnTo>
                  <a:pt x="445477" y="1134765"/>
                </a:lnTo>
                <a:lnTo>
                  <a:pt x="457158" y="1144897"/>
                </a:lnTo>
                <a:lnTo>
                  <a:pt x="469118" y="1155029"/>
                </a:lnTo>
                <a:lnTo>
                  <a:pt x="481357" y="1165161"/>
                </a:lnTo>
                <a:lnTo>
                  <a:pt x="506663" y="1195556"/>
                </a:lnTo>
                <a:lnTo>
                  <a:pt x="533068" y="1215820"/>
                </a:lnTo>
                <a:lnTo>
                  <a:pt x="518862" y="1215820"/>
                </a:lnTo>
                <a:lnTo>
                  <a:pt x="509457" y="1225952"/>
                </a:lnTo>
                <a:lnTo>
                  <a:pt x="1679520" y="1225952"/>
                </a:lnTo>
                <a:lnTo>
                  <a:pt x="1692181" y="1215820"/>
                </a:lnTo>
                <a:lnTo>
                  <a:pt x="1705109" y="1205688"/>
                </a:lnTo>
                <a:lnTo>
                  <a:pt x="1718303" y="1195556"/>
                </a:lnTo>
                <a:lnTo>
                  <a:pt x="1165618" y="952392"/>
                </a:lnTo>
                <a:lnTo>
                  <a:pt x="1118545" y="942260"/>
                </a:lnTo>
                <a:lnTo>
                  <a:pt x="976388" y="881469"/>
                </a:lnTo>
                <a:lnTo>
                  <a:pt x="928689" y="871338"/>
                </a:lnTo>
                <a:lnTo>
                  <a:pt x="856828" y="840942"/>
                </a:lnTo>
                <a:lnTo>
                  <a:pt x="155772" y="840942"/>
                </a:lnTo>
                <a:lnTo>
                  <a:pt x="143929" y="830810"/>
                </a:lnTo>
                <a:close/>
              </a:path>
              <a:path w="3255644" h="1428750">
                <a:moveTo>
                  <a:pt x="730196" y="121582"/>
                </a:moveTo>
                <a:lnTo>
                  <a:pt x="558669" y="121582"/>
                </a:lnTo>
                <a:lnTo>
                  <a:pt x="568231" y="131713"/>
                </a:lnTo>
                <a:lnTo>
                  <a:pt x="577330" y="141845"/>
                </a:lnTo>
                <a:lnTo>
                  <a:pt x="585970" y="162109"/>
                </a:lnTo>
                <a:lnTo>
                  <a:pt x="594154" y="172241"/>
                </a:lnTo>
                <a:lnTo>
                  <a:pt x="601885" y="182373"/>
                </a:lnTo>
                <a:lnTo>
                  <a:pt x="628360" y="222900"/>
                </a:lnTo>
                <a:lnTo>
                  <a:pt x="647880" y="263427"/>
                </a:lnTo>
                <a:lnTo>
                  <a:pt x="651699" y="263427"/>
                </a:lnTo>
                <a:lnTo>
                  <a:pt x="656766" y="273559"/>
                </a:lnTo>
                <a:lnTo>
                  <a:pt x="661515" y="293823"/>
                </a:lnTo>
                <a:lnTo>
                  <a:pt x="665944" y="303955"/>
                </a:lnTo>
                <a:lnTo>
                  <a:pt x="670053" y="314086"/>
                </a:lnTo>
                <a:lnTo>
                  <a:pt x="673841" y="324218"/>
                </a:lnTo>
                <a:lnTo>
                  <a:pt x="677308" y="334350"/>
                </a:lnTo>
                <a:lnTo>
                  <a:pt x="680452" y="354614"/>
                </a:lnTo>
                <a:lnTo>
                  <a:pt x="683272" y="364746"/>
                </a:lnTo>
                <a:lnTo>
                  <a:pt x="685767" y="374878"/>
                </a:lnTo>
                <a:lnTo>
                  <a:pt x="64116" y="374878"/>
                </a:lnTo>
                <a:lnTo>
                  <a:pt x="43181" y="385009"/>
                </a:lnTo>
                <a:lnTo>
                  <a:pt x="21809" y="385009"/>
                </a:lnTo>
                <a:lnTo>
                  <a:pt x="0" y="395141"/>
                </a:lnTo>
                <a:lnTo>
                  <a:pt x="14199" y="415405"/>
                </a:lnTo>
                <a:lnTo>
                  <a:pt x="21257" y="435669"/>
                </a:lnTo>
                <a:lnTo>
                  <a:pt x="63016" y="496460"/>
                </a:lnTo>
                <a:lnTo>
                  <a:pt x="103771" y="557251"/>
                </a:lnTo>
                <a:lnTo>
                  <a:pt x="129914" y="597778"/>
                </a:lnTo>
                <a:lnTo>
                  <a:pt x="136377" y="607910"/>
                </a:lnTo>
                <a:lnTo>
                  <a:pt x="143164" y="618042"/>
                </a:lnTo>
                <a:lnTo>
                  <a:pt x="150275" y="618042"/>
                </a:lnTo>
                <a:lnTo>
                  <a:pt x="157708" y="628173"/>
                </a:lnTo>
                <a:lnTo>
                  <a:pt x="181943" y="658569"/>
                </a:lnTo>
                <a:lnTo>
                  <a:pt x="209074" y="688965"/>
                </a:lnTo>
                <a:lnTo>
                  <a:pt x="239092" y="719360"/>
                </a:lnTo>
                <a:lnTo>
                  <a:pt x="271988" y="749756"/>
                </a:lnTo>
                <a:lnTo>
                  <a:pt x="307754" y="780151"/>
                </a:lnTo>
                <a:lnTo>
                  <a:pt x="302276" y="780151"/>
                </a:lnTo>
                <a:lnTo>
                  <a:pt x="295451" y="790283"/>
                </a:lnTo>
                <a:lnTo>
                  <a:pt x="287171" y="800415"/>
                </a:lnTo>
                <a:lnTo>
                  <a:pt x="277329" y="810547"/>
                </a:lnTo>
                <a:lnTo>
                  <a:pt x="265817" y="810547"/>
                </a:lnTo>
                <a:lnTo>
                  <a:pt x="252527" y="820678"/>
                </a:lnTo>
                <a:lnTo>
                  <a:pt x="784654" y="820678"/>
                </a:lnTo>
                <a:lnTo>
                  <a:pt x="899165" y="840942"/>
                </a:lnTo>
                <a:lnTo>
                  <a:pt x="956207" y="861206"/>
                </a:lnTo>
                <a:lnTo>
                  <a:pt x="1013108" y="871338"/>
                </a:lnTo>
                <a:lnTo>
                  <a:pt x="1069867" y="891601"/>
                </a:lnTo>
                <a:lnTo>
                  <a:pt x="1126483" y="901733"/>
                </a:lnTo>
                <a:lnTo>
                  <a:pt x="1182958" y="921997"/>
                </a:lnTo>
                <a:lnTo>
                  <a:pt x="1239291" y="932129"/>
                </a:lnTo>
                <a:lnTo>
                  <a:pt x="1351532" y="972656"/>
                </a:lnTo>
                <a:lnTo>
                  <a:pt x="1407439" y="982788"/>
                </a:lnTo>
                <a:lnTo>
                  <a:pt x="1904222" y="1165161"/>
                </a:lnTo>
                <a:lnTo>
                  <a:pt x="1902420" y="1144897"/>
                </a:lnTo>
                <a:lnTo>
                  <a:pt x="1900536" y="1124634"/>
                </a:lnTo>
                <a:lnTo>
                  <a:pt x="1898571" y="1104370"/>
                </a:lnTo>
                <a:lnTo>
                  <a:pt x="1896525" y="1084106"/>
                </a:lnTo>
                <a:lnTo>
                  <a:pt x="1894397" y="1073974"/>
                </a:lnTo>
                <a:lnTo>
                  <a:pt x="1892188" y="1053711"/>
                </a:lnTo>
                <a:lnTo>
                  <a:pt x="1889898" y="1043579"/>
                </a:lnTo>
                <a:lnTo>
                  <a:pt x="1887528" y="1023315"/>
                </a:lnTo>
                <a:lnTo>
                  <a:pt x="1885076" y="1013183"/>
                </a:lnTo>
                <a:lnTo>
                  <a:pt x="1882544" y="992920"/>
                </a:lnTo>
                <a:lnTo>
                  <a:pt x="1879931" y="982788"/>
                </a:lnTo>
                <a:lnTo>
                  <a:pt x="1877237" y="962524"/>
                </a:lnTo>
                <a:lnTo>
                  <a:pt x="1865660" y="921997"/>
                </a:lnTo>
                <a:lnTo>
                  <a:pt x="1852803" y="881469"/>
                </a:lnTo>
                <a:lnTo>
                  <a:pt x="1843473" y="851074"/>
                </a:lnTo>
                <a:lnTo>
                  <a:pt x="1833825" y="830810"/>
                </a:lnTo>
                <a:lnTo>
                  <a:pt x="1823858" y="800415"/>
                </a:lnTo>
                <a:lnTo>
                  <a:pt x="1813572" y="780151"/>
                </a:lnTo>
                <a:lnTo>
                  <a:pt x="1792043" y="729492"/>
                </a:lnTo>
                <a:lnTo>
                  <a:pt x="1769239" y="688965"/>
                </a:lnTo>
                <a:lnTo>
                  <a:pt x="1757358" y="668701"/>
                </a:lnTo>
                <a:lnTo>
                  <a:pt x="1745159" y="638305"/>
                </a:lnTo>
                <a:lnTo>
                  <a:pt x="1719802" y="597778"/>
                </a:lnTo>
                <a:lnTo>
                  <a:pt x="1693169" y="557251"/>
                </a:lnTo>
                <a:lnTo>
                  <a:pt x="1665259" y="526855"/>
                </a:lnTo>
                <a:lnTo>
                  <a:pt x="1650825" y="506591"/>
                </a:lnTo>
                <a:lnTo>
                  <a:pt x="1636071" y="486328"/>
                </a:lnTo>
                <a:lnTo>
                  <a:pt x="1620999" y="466064"/>
                </a:lnTo>
                <a:lnTo>
                  <a:pt x="1605606" y="445800"/>
                </a:lnTo>
                <a:lnTo>
                  <a:pt x="2664526" y="445800"/>
                </a:lnTo>
                <a:lnTo>
                  <a:pt x="2658917" y="435669"/>
                </a:lnTo>
                <a:lnTo>
                  <a:pt x="2648059" y="425537"/>
                </a:lnTo>
                <a:lnTo>
                  <a:pt x="2637563" y="415405"/>
                </a:lnTo>
                <a:lnTo>
                  <a:pt x="2627428" y="405273"/>
                </a:lnTo>
                <a:lnTo>
                  <a:pt x="2617654" y="385009"/>
                </a:lnTo>
                <a:lnTo>
                  <a:pt x="2608242" y="374878"/>
                </a:lnTo>
                <a:lnTo>
                  <a:pt x="2599191" y="364746"/>
                </a:lnTo>
                <a:lnTo>
                  <a:pt x="2590502" y="354614"/>
                </a:lnTo>
                <a:lnTo>
                  <a:pt x="2582175" y="344482"/>
                </a:lnTo>
                <a:lnTo>
                  <a:pt x="2574210" y="344482"/>
                </a:lnTo>
                <a:lnTo>
                  <a:pt x="2566607" y="334350"/>
                </a:lnTo>
                <a:lnTo>
                  <a:pt x="2559367" y="324218"/>
                </a:lnTo>
                <a:lnTo>
                  <a:pt x="2552488" y="314086"/>
                </a:lnTo>
                <a:lnTo>
                  <a:pt x="2545973" y="303955"/>
                </a:lnTo>
                <a:lnTo>
                  <a:pt x="2539259" y="303955"/>
                </a:lnTo>
                <a:lnTo>
                  <a:pt x="2531802" y="293823"/>
                </a:lnTo>
                <a:lnTo>
                  <a:pt x="2523603" y="283691"/>
                </a:lnTo>
                <a:lnTo>
                  <a:pt x="2301846" y="283691"/>
                </a:lnTo>
                <a:lnTo>
                  <a:pt x="2267126" y="263427"/>
                </a:lnTo>
                <a:lnTo>
                  <a:pt x="2250178" y="253295"/>
                </a:lnTo>
                <a:lnTo>
                  <a:pt x="1120909" y="253295"/>
                </a:lnTo>
                <a:lnTo>
                  <a:pt x="1104030" y="243164"/>
                </a:lnTo>
                <a:lnTo>
                  <a:pt x="1087524" y="233032"/>
                </a:lnTo>
                <a:lnTo>
                  <a:pt x="1071390" y="233032"/>
                </a:lnTo>
                <a:lnTo>
                  <a:pt x="1055630" y="222900"/>
                </a:lnTo>
                <a:lnTo>
                  <a:pt x="1040242" y="212768"/>
                </a:lnTo>
                <a:lnTo>
                  <a:pt x="1025227" y="202636"/>
                </a:lnTo>
                <a:lnTo>
                  <a:pt x="1010585" y="202636"/>
                </a:lnTo>
                <a:lnTo>
                  <a:pt x="996316" y="192504"/>
                </a:lnTo>
                <a:lnTo>
                  <a:pt x="982421" y="182373"/>
                </a:lnTo>
                <a:lnTo>
                  <a:pt x="968898" y="182373"/>
                </a:lnTo>
                <a:lnTo>
                  <a:pt x="955748" y="172241"/>
                </a:lnTo>
                <a:lnTo>
                  <a:pt x="942971" y="172241"/>
                </a:lnTo>
                <a:lnTo>
                  <a:pt x="930567" y="162109"/>
                </a:lnTo>
                <a:lnTo>
                  <a:pt x="906879" y="162109"/>
                </a:lnTo>
                <a:lnTo>
                  <a:pt x="895595" y="151977"/>
                </a:lnTo>
                <a:lnTo>
                  <a:pt x="874145" y="151977"/>
                </a:lnTo>
                <a:lnTo>
                  <a:pt x="863980" y="141845"/>
                </a:lnTo>
                <a:lnTo>
                  <a:pt x="833510" y="141845"/>
                </a:lnTo>
                <a:lnTo>
                  <a:pt x="822375" y="131713"/>
                </a:lnTo>
                <a:lnTo>
                  <a:pt x="744843" y="131713"/>
                </a:lnTo>
                <a:lnTo>
                  <a:pt x="730196" y="121582"/>
                </a:lnTo>
                <a:close/>
              </a:path>
              <a:path w="3255644" h="1428750">
                <a:moveTo>
                  <a:pt x="784654" y="820678"/>
                </a:moveTo>
                <a:lnTo>
                  <a:pt x="237351" y="820678"/>
                </a:lnTo>
                <a:lnTo>
                  <a:pt x="220181" y="830810"/>
                </a:lnTo>
                <a:lnTo>
                  <a:pt x="180497" y="830810"/>
                </a:lnTo>
                <a:lnTo>
                  <a:pt x="167961" y="840942"/>
                </a:lnTo>
                <a:lnTo>
                  <a:pt x="856828" y="840942"/>
                </a:lnTo>
                <a:lnTo>
                  <a:pt x="832822" y="830810"/>
                </a:lnTo>
                <a:lnTo>
                  <a:pt x="784654" y="820678"/>
                </a:lnTo>
                <a:close/>
              </a:path>
              <a:path w="3255644" h="1428750">
                <a:moveTo>
                  <a:pt x="2739385" y="293823"/>
                </a:moveTo>
                <a:lnTo>
                  <a:pt x="2748152" y="334350"/>
                </a:lnTo>
                <a:lnTo>
                  <a:pt x="2751902" y="364746"/>
                </a:lnTo>
                <a:lnTo>
                  <a:pt x="2753631" y="374878"/>
                </a:lnTo>
                <a:lnTo>
                  <a:pt x="2755267" y="385009"/>
                </a:lnTo>
                <a:lnTo>
                  <a:pt x="2756813" y="405273"/>
                </a:lnTo>
                <a:lnTo>
                  <a:pt x="2758272" y="415405"/>
                </a:lnTo>
                <a:lnTo>
                  <a:pt x="2759241" y="425537"/>
                </a:lnTo>
                <a:lnTo>
                  <a:pt x="2759701" y="445800"/>
                </a:lnTo>
                <a:lnTo>
                  <a:pt x="2759652" y="455932"/>
                </a:lnTo>
                <a:lnTo>
                  <a:pt x="2759093" y="466064"/>
                </a:lnTo>
                <a:lnTo>
                  <a:pt x="2758025" y="486328"/>
                </a:lnTo>
                <a:lnTo>
                  <a:pt x="2756446" y="496460"/>
                </a:lnTo>
                <a:lnTo>
                  <a:pt x="2754357" y="506591"/>
                </a:lnTo>
                <a:lnTo>
                  <a:pt x="2751757" y="516723"/>
                </a:lnTo>
                <a:lnTo>
                  <a:pt x="2748646" y="526855"/>
                </a:lnTo>
                <a:lnTo>
                  <a:pt x="2745023" y="547119"/>
                </a:lnTo>
                <a:lnTo>
                  <a:pt x="2903489" y="547119"/>
                </a:lnTo>
                <a:lnTo>
                  <a:pt x="2887591" y="516723"/>
                </a:lnTo>
                <a:lnTo>
                  <a:pt x="2871578" y="486328"/>
                </a:lnTo>
                <a:lnTo>
                  <a:pt x="2855451" y="466064"/>
                </a:lnTo>
                <a:lnTo>
                  <a:pt x="2839210" y="435669"/>
                </a:lnTo>
                <a:lnTo>
                  <a:pt x="2822855" y="415405"/>
                </a:lnTo>
                <a:lnTo>
                  <a:pt x="2806387" y="385009"/>
                </a:lnTo>
                <a:lnTo>
                  <a:pt x="2789805" y="364746"/>
                </a:lnTo>
                <a:lnTo>
                  <a:pt x="2773111" y="334350"/>
                </a:lnTo>
                <a:lnTo>
                  <a:pt x="2739385" y="293823"/>
                </a:lnTo>
                <a:close/>
              </a:path>
              <a:path w="3255644" h="1428750">
                <a:moveTo>
                  <a:pt x="646305" y="364746"/>
                </a:moveTo>
                <a:lnTo>
                  <a:pt x="104666" y="364746"/>
                </a:lnTo>
                <a:lnTo>
                  <a:pt x="84612" y="374878"/>
                </a:lnTo>
                <a:lnTo>
                  <a:pt x="665868" y="374878"/>
                </a:lnTo>
                <a:lnTo>
                  <a:pt x="646305" y="364746"/>
                </a:lnTo>
                <a:close/>
              </a:path>
              <a:path w="3255644" h="1428750">
                <a:moveTo>
                  <a:pt x="589633" y="354614"/>
                </a:moveTo>
                <a:lnTo>
                  <a:pt x="162171" y="354614"/>
                </a:lnTo>
                <a:lnTo>
                  <a:pt x="143448" y="364746"/>
                </a:lnTo>
                <a:lnTo>
                  <a:pt x="608187" y="364746"/>
                </a:lnTo>
                <a:lnTo>
                  <a:pt x="589633" y="354614"/>
                </a:lnTo>
                <a:close/>
              </a:path>
              <a:path w="3255644" h="1428750">
                <a:moveTo>
                  <a:pt x="518771" y="344482"/>
                </a:moveTo>
                <a:lnTo>
                  <a:pt x="215654" y="344482"/>
                </a:lnTo>
                <a:lnTo>
                  <a:pt x="198276" y="354614"/>
                </a:lnTo>
                <a:lnTo>
                  <a:pt x="535983" y="354614"/>
                </a:lnTo>
                <a:lnTo>
                  <a:pt x="518771" y="344482"/>
                </a:lnTo>
                <a:close/>
              </a:path>
              <a:path w="3255644" h="1428750">
                <a:moveTo>
                  <a:pt x="437745" y="334350"/>
                </a:moveTo>
                <a:lnTo>
                  <a:pt x="280642" y="334350"/>
                </a:lnTo>
                <a:lnTo>
                  <a:pt x="265077" y="344482"/>
                </a:lnTo>
                <a:lnTo>
                  <a:pt x="453279" y="344482"/>
                </a:lnTo>
                <a:lnTo>
                  <a:pt x="437745" y="334350"/>
                </a:lnTo>
                <a:close/>
              </a:path>
              <a:path w="3255644" h="1428750">
                <a:moveTo>
                  <a:pt x="2272020" y="91186"/>
                </a:moveTo>
                <a:lnTo>
                  <a:pt x="2287171" y="192504"/>
                </a:lnTo>
                <a:lnTo>
                  <a:pt x="2289102" y="212768"/>
                </a:lnTo>
                <a:lnTo>
                  <a:pt x="2291088" y="222900"/>
                </a:lnTo>
                <a:lnTo>
                  <a:pt x="2293129" y="233032"/>
                </a:lnTo>
                <a:lnTo>
                  <a:pt x="2295225" y="253295"/>
                </a:lnTo>
                <a:lnTo>
                  <a:pt x="2297377" y="263427"/>
                </a:lnTo>
                <a:lnTo>
                  <a:pt x="2299584" y="273559"/>
                </a:lnTo>
                <a:lnTo>
                  <a:pt x="2301846" y="283691"/>
                </a:lnTo>
                <a:lnTo>
                  <a:pt x="2523603" y="283691"/>
                </a:lnTo>
                <a:lnTo>
                  <a:pt x="2514664" y="273559"/>
                </a:lnTo>
                <a:lnTo>
                  <a:pt x="2504985" y="273559"/>
                </a:lnTo>
                <a:lnTo>
                  <a:pt x="2494569" y="263427"/>
                </a:lnTo>
                <a:lnTo>
                  <a:pt x="2458908" y="233032"/>
                </a:lnTo>
                <a:lnTo>
                  <a:pt x="2416654" y="202636"/>
                </a:lnTo>
                <a:lnTo>
                  <a:pt x="2401111" y="182373"/>
                </a:lnTo>
                <a:lnTo>
                  <a:pt x="2384840" y="172241"/>
                </a:lnTo>
                <a:lnTo>
                  <a:pt x="2367844" y="162109"/>
                </a:lnTo>
                <a:lnTo>
                  <a:pt x="2350123" y="151977"/>
                </a:lnTo>
                <a:lnTo>
                  <a:pt x="2331679" y="131713"/>
                </a:lnTo>
                <a:lnTo>
                  <a:pt x="2312513" y="121582"/>
                </a:lnTo>
                <a:lnTo>
                  <a:pt x="2292626" y="111450"/>
                </a:lnTo>
                <a:lnTo>
                  <a:pt x="2272020" y="91186"/>
                </a:lnTo>
                <a:close/>
              </a:path>
              <a:path w="3255644" h="1428750">
                <a:moveTo>
                  <a:pt x="1070869" y="60791"/>
                </a:moveTo>
                <a:lnTo>
                  <a:pt x="1044522" y="60791"/>
                </a:lnTo>
                <a:lnTo>
                  <a:pt x="1051687" y="70922"/>
                </a:lnTo>
                <a:lnTo>
                  <a:pt x="1058638" y="81054"/>
                </a:lnTo>
                <a:lnTo>
                  <a:pt x="1084618" y="121582"/>
                </a:lnTo>
                <a:lnTo>
                  <a:pt x="1096729" y="151977"/>
                </a:lnTo>
                <a:lnTo>
                  <a:pt x="1102619" y="162109"/>
                </a:lnTo>
                <a:lnTo>
                  <a:pt x="1108419" y="172241"/>
                </a:lnTo>
                <a:lnTo>
                  <a:pt x="1114003" y="182373"/>
                </a:lnTo>
                <a:lnTo>
                  <a:pt x="1118321" y="202636"/>
                </a:lnTo>
                <a:lnTo>
                  <a:pt x="1121374" y="212768"/>
                </a:lnTo>
                <a:lnTo>
                  <a:pt x="1123159" y="222900"/>
                </a:lnTo>
                <a:lnTo>
                  <a:pt x="1123677" y="233032"/>
                </a:lnTo>
                <a:lnTo>
                  <a:pt x="1122928" y="243164"/>
                </a:lnTo>
                <a:lnTo>
                  <a:pt x="1120909" y="253295"/>
                </a:lnTo>
                <a:lnTo>
                  <a:pt x="2250178" y="253295"/>
                </a:lnTo>
                <a:lnTo>
                  <a:pt x="2233506" y="243164"/>
                </a:lnTo>
                <a:lnTo>
                  <a:pt x="1818061" y="243164"/>
                </a:lnTo>
                <a:lnTo>
                  <a:pt x="1775032" y="222900"/>
                </a:lnTo>
                <a:lnTo>
                  <a:pt x="1733504" y="202636"/>
                </a:lnTo>
                <a:lnTo>
                  <a:pt x="1693476" y="182373"/>
                </a:lnTo>
                <a:lnTo>
                  <a:pt x="1674025" y="182373"/>
                </a:lnTo>
                <a:lnTo>
                  <a:pt x="1654949" y="172241"/>
                </a:lnTo>
                <a:lnTo>
                  <a:pt x="1636249" y="162109"/>
                </a:lnTo>
                <a:lnTo>
                  <a:pt x="1617924" y="151977"/>
                </a:lnTo>
                <a:lnTo>
                  <a:pt x="1599975" y="151977"/>
                </a:lnTo>
                <a:lnTo>
                  <a:pt x="1582401" y="141845"/>
                </a:lnTo>
                <a:lnTo>
                  <a:pt x="1565203" y="141845"/>
                </a:lnTo>
                <a:lnTo>
                  <a:pt x="1548381" y="131713"/>
                </a:lnTo>
                <a:lnTo>
                  <a:pt x="1531935" y="131713"/>
                </a:lnTo>
                <a:lnTo>
                  <a:pt x="1515864" y="121582"/>
                </a:lnTo>
                <a:lnTo>
                  <a:pt x="1484851" y="121582"/>
                </a:lnTo>
                <a:lnTo>
                  <a:pt x="1469908" y="111450"/>
                </a:lnTo>
                <a:lnTo>
                  <a:pt x="1440650" y="111450"/>
                </a:lnTo>
                <a:lnTo>
                  <a:pt x="1425339" y="101318"/>
                </a:lnTo>
                <a:lnTo>
                  <a:pt x="1357905" y="101318"/>
                </a:lnTo>
                <a:lnTo>
                  <a:pt x="1339503" y="91186"/>
                </a:lnTo>
                <a:lnTo>
                  <a:pt x="1280606" y="91186"/>
                </a:lnTo>
                <a:lnTo>
                  <a:pt x="1259745" y="81054"/>
                </a:lnTo>
                <a:lnTo>
                  <a:pt x="1193491" y="81054"/>
                </a:lnTo>
                <a:lnTo>
                  <a:pt x="1170184" y="70922"/>
                </a:lnTo>
                <a:lnTo>
                  <a:pt x="1096610" y="70922"/>
                </a:lnTo>
                <a:lnTo>
                  <a:pt x="1070869" y="60791"/>
                </a:lnTo>
                <a:close/>
              </a:path>
              <a:path w="3255644" h="1428750">
                <a:moveTo>
                  <a:pt x="1704302" y="0"/>
                </a:moveTo>
                <a:lnTo>
                  <a:pt x="1710834" y="10131"/>
                </a:lnTo>
                <a:lnTo>
                  <a:pt x="1717176" y="30395"/>
                </a:lnTo>
                <a:lnTo>
                  <a:pt x="1723337" y="40527"/>
                </a:lnTo>
                <a:lnTo>
                  <a:pt x="1746384" y="81054"/>
                </a:lnTo>
                <a:lnTo>
                  <a:pt x="1766588" y="121582"/>
                </a:lnTo>
                <a:lnTo>
                  <a:pt x="1771044" y="131713"/>
                </a:lnTo>
                <a:lnTo>
                  <a:pt x="1775654" y="141845"/>
                </a:lnTo>
                <a:lnTo>
                  <a:pt x="1780416" y="151977"/>
                </a:lnTo>
                <a:lnTo>
                  <a:pt x="1785332" y="162109"/>
                </a:lnTo>
                <a:lnTo>
                  <a:pt x="1790402" y="182373"/>
                </a:lnTo>
                <a:lnTo>
                  <a:pt x="1795625" y="192504"/>
                </a:lnTo>
                <a:lnTo>
                  <a:pt x="1801003" y="202636"/>
                </a:lnTo>
                <a:lnTo>
                  <a:pt x="1806534" y="212768"/>
                </a:lnTo>
                <a:lnTo>
                  <a:pt x="1812220" y="233032"/>
                </a:lnTo>
                <a:lnTo>
                  <a:pt x="1818061" y="243164"/>
                </a:lnTo>
                <a:lnTo>
                  <a:pt x="2233506" y="243164"/>
                </a:lnTo>
                <a:lnTo>
                  <a:pt x="2217108" y="233032"/>
                </a:lnTo>
                <a:lnTo>
                  <a:pt x="2200986" y="222900"/>
                </a:lnTo>
                <a:lnTo>
                  <a:pt x="2154269" y="192504"/>
                </a:lnTo>
                <a:lnTo>
                  <a:pt x="2124499" y="172241"/>
                </a:lnTo>
                <a:lnTo>
                  <a:pt x="2110026" y="172241"/>
                </a:lnTo>
                <a:lnTo>
                  <a:pt x="2095828" y="162109"/>
                </a:lnTo>
                <a:lnTo>
                  <a:pt x="2081905" y="151977"/>
                </a:lnTo>
                <a:lnTo>
                  <a:pt x="2068256" y="141845"/>
                </a:lnTo>
                <a:lnTo>
                  <a:pt x="2054882" y="141845"/>
                </a:lnTo>
                <a:lnTo>
                  <a:pt x="2041783" y="131713"/>
                </a:lnTo>
                <a:lnTo>
                  <a:pt x="2028958" y="121582"/>
                </a:lnTo>
                <a:lnTo>
                  <a:pt x="2016408" y="121582"/>
                </a:lnTo>
                <a:lnTo>
                  <a:pt x="2004132" y="111450"/>
                </a:lnTo>
                <a:lnTo>
                  <a:pt x="1991774" y="111450"/>
                </a:lnTo>
                <a:lnTo>
                  <a:pt x="1979127" y="101318"/>
                </a:lnTo>
                <a:lnTo>
                  <a:pt x="1966192" y="101318"/>
                </a:lnTo>
                <a:lnTo>
                  <a:pt x="1952972" y="91186"/>
                </a:lnTo>
                <a:lnTo>
                  <a:pt x="1939469" y="91186"/>
                </a:lnTo>
                <a:lnTo>
                  <a:pt x="1925685" y="81054"/>
                </a:lnTo>
                <a:lnTo>
                  <a:pt x="1911622" y="70922"/>
                </a:lnTo>
                <a:lnTo>
                  <a:pt x="1897281" y="70922"/>
                </a:lnTo>
                <a:lnTo>
                  <a:pt x="1882666" y="60791"/>
                </a:lnTo>
                <a:lnTo>
                  <a:pt x="1867777" y="60791"/>
                </a:lnTo>
                <a:lnTo>
                  <a:pt x="1852617" y="50659"/>
                </a:lnTo>
                <a:lnTo>
                  <a:pt x="1837187" y="50659"/>
                </a:lnTo>
                <a:lnTo>
                  <a:pt x="1821491" y="40527"/>
                </a:lnTo>
                <a:lnTo>
                  <a:pt x="1805529" y="40527"/>
                </a:lnTo>
                <a:lnTo>
                  <a:pt x="1772818" y="20263"/>
                </a:lnTo>
                <a:lnTo>
                  <a:pt x="1756073" y="20263"/>
                </a:lnTo>
                <a:lnTo>
                  <a:pt x="1739070" y="10131"/>
                </a:lnTo>
                <a:lnTo>
                  <a:pt x="1721813" y="10131"/>
                </a:lnTo>
                <a:lnTo>
                  <a:pt x="1704302" y="0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0372" rIns="0" bIns="0" rtlCol="0">
            <a:spAutoFit/>
          </a:bodyPr>
          <a:lstStyle/>
          <a:p>
            <a:pPr marL="103505">
              <a:lnSpc>
                <a:spcPct val="100000"/>
              </a:lnSpc>
            </a:pPr>
            <a:r>
              <a:rPr sz="6350" spc="-5" dirty="0"/>
              <a:t>Calculand</a:t>
            </a:r>
            <a:r>
              <a:rPr sz="6350" dirty="0"/>
              <a:t>o</a:t>
            </a:r>
            <a:r>
              <a:rPr sz="6350" spc="30" dirty="0"/>
              <a:t> </a:t>
            </a:r>
            <a:r>
              <a:rPr sz="6350" spc="-5" dirty="0"/>
              <a:t>e</a:t>
            </a:r>
            <a:r>
              <a:rPr sz="6350" dirty="0"/>
              <a:t>l</a:t>
            </a:r>
            <a:r>
              <a:rPr sz="6350" spc="10" dirty="0"/>
              <a:t> </a:t>
            </a:r>
            <a:r>
              <a:rPr sz="6350" spc="-5" dirty="0"/>
              <a:t>Carbon</a:t>
            </a:r>
            <a:r>
              <a:rPr sz="6350" dirty="0"/>
              <a:t>o</a:t>
            </a:r>
            <a:r>
              <a:rPr sz="6350" spc="20" dirty="0"/>
              <a:t> </a:t>
            </a:r>
            <a:r>
              <a:rPr sz="6350" spc="-5" dirty="0"/>
              <a:t>e</a:t>
            </a:r>
            <a:r>
              <a:rPr sz="6350" dirty="0"/>
              <a:t>n</a:t>
            </a:r>
            <a:r>
              <a:rPr sz="6350" spc="10" dirty="0"/>
              <a:t> </a:t>
            </a:r>
            <a:r>
              <a:rPr sz="6350" spc="-5" dirty="0"/>
              <a:t>e</a:t>
            </a:r>
            <a:r>
              <a:rPr sz="6350" dirty="0"/>
              <a:t>l</a:t>
            </a:r>
            <a:r>
              <a:rPr sz="6350" spc="10" dirty="0"/>
              <a:t> </a:t>
            </a:r>
            <a:r>
              <a:rPr sz="6350" spc="-484" dirty="0"/>
              <a:t>T</a:t>
            </a:r>
            <a:r>
              <a:rPr sz="6350" spc="-5" dirty="0"/>
              <a:t>erritorio</a:t>
            </a:r>
            <a:endParaRPr sz="6350"/>
          </a:p>
        </p:txBody>
      </p:sp>
      <p:sp>
        <p:nvSpPr>
          <p:cNvPr id="15" name="object 15"/>
          <p:cNvSpPr/>
          <p:nvPr/>
        </p:nvSpPr>
        <p:spPr>
          <a:xfrm>
            <a:off x="12139084" y="3593833"/>
            <a:ext cx="7965004" cy="7374620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3593833"/>
            <a:ext cx="11778390" cy="7453932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03757" y="3593833"/>
            <a:ext cx="6991556" cy="7377416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73780" y="74164"/>
            <a:ext cx="10627995" cy="14286230"/>
          </a:xfrm>
          <a:custGeom>
            <a:avLst/>
            <a:gdLst/>
            <a:ahLst/>
            <a:cxnLst/>
            <a:rect l="l" t="t" r="r" b="b"/>
            <a:pathLst>
              <a:path w="10627994" h="14286230">
                <a:moveTo>
                  <a:pt x="10627532" y="14083255"/>
                </a:moveTo>
                <a:lnTo>
                  <a:pt x="10467283" y="14083255"/>
                </a:lnTo>
                <a:lnTo>
                  <a:pt x="10324319" y="14184573"/>
                </a:lnTo>
                <a:lnTo>
                  <a:pt x="3068728" y="14184573"/>
                </a:lnTo>
                <a:lnTo>
                  <a:pt x="3137303" y="14285891"/>
                </a:lnTo>
                <a:lnTo>
                  <a:pt x="10627532" y="14285891"/>
                </a:lnTo>
                <a:lnTo>
                  <a:pt x="10627532" y="14083255"/>
                </a:lnTo>
              </a:path>
              <a:path w="10627994" h="14286230">
                <a:moveTo>
                  <a:pt x="8842602" y="14083255"/>
                </a:moveTo>
                <a:lnTo>
                  <a:pt x="2924685" y="14083255"/>
                </a:lnTo>
                <a:lnTo>
                  <a:pt x="2997855" y="14184573"/>
                </a:lnTo>
                <a:lnTo>
                  <a:pt x="8970408" y="14184573"/>
                </a:lnTo>
                <a:lnTo>
                  <a:pt x="8842602" y="14083255"/>
                </a:lnTo>
              </a:path>
              <a:path w="10627994" h="14286230">
                <a:moveTo>
                  <a:pt x="8345000" y="13981936"/>
                </a:moveTo>
                <a:lnTo>
                  <a:pt x="2771453" y="13981936"/>
                </a:lnTo>
                <a:lnTo>
                  <a:pt x="2849218" y="14083255"/>
                </a:lnTo>
                <a:lnTo>
                  <a:pt x="8527271" y="14083255"/>
                </a:lnTo>
                <a:lnTo>
                  <a:pt x="8345000" y="13981936"/>
                </a:lnTo>
              </a:path>
              <a:path w="10627994" h="14286230">
                <a:moveTo>
                  <a:pt x="8000368" y="13880618"/>
                </a:moveTo>
                <a:lnTo>
                  <a:pt x="2609032" y="13880618"/>
                </a:lnTo>
                <a:lnTo>
                  <a:pt x="2691391" y="13981936"/>
                </a:lnTo>
                <a:lnTo>
                  <a:pt x="8169366" y="13981936"/>
                </a:lnTo>
                <a:lnTo>
                  <a:pt x="8000368" y="13880618"/>
                </a:lnTo>
              </a:path>
              <a:path w="10627994" h="14286230">
                <a:moveTo>
                  <a:pt x="7254918" y="13677981"/>
                </a:moveTo>
                <a:lnTo>
                  <a:pt x="2348169" y="13677981"/>
                </a:lnTo>
                <a:lnTo>
                  <a:pt x="2437421" y="13779300"/>
                </a:lnTo>
                <a:lnTo>
                  <a:pt x="2524375" y="13880618"/>
                </a:lnTo>
                <a:lnTo>
                  <a:pt x="7682280" y="13880618"/>
                </a:lnTo>
                <a:lnTo>
                  <a:pt x="7533190" y="13779300"/>
                </a:lnTo>
                <a:lnTo>
                  <a:pt x="7390736" y="13779300"/>
                </a:lnTo>
                <a:lnTo>
                  <a:pt x="7254918" y="13677981"/>
                </a:lnTo>
              </a:path>
              <a:path w="10627994" h="14286230">
                <a:moveTo>
                  <a:pt x="6675364" y="13475344"/>
                </a:moveTo>
                <a:lnTo>
                  <a:pt x="2066631" y="13475344"/>
                </a:lnTo>
                <a:lnTo>
                  <a:pt x="2162774" y="13576663"/>
                </a:lnTo>
                <a:lnTo>
                  <a:pt x="2256620" y="13677981"/>
                </a:lnTo>
                <a:lnTo>
                  <a:pt x="7125735" y="13677981"/>
                </a:lnTo>
                <a:lnTo>
                  <a:pt x="7003189" y="13576663"/>
                </a:lnTo>
                <a:lnTo>
                  <a:pt x="6778003" y="13576663"/>
                </a:lnTo>
                <a:lnTo>
                  <a:pt x="6675364" y="13475344"/>
                </a:lnTo>
              </a:path>
              <a:path w="10627994" h="14286230">
                <a:moveTo>
                  <a:pt x="9963040" y="13576663"/>
                </a:moveTo>
                <a:lnTo>
                  <a:pt x="8415710" y="13576663"/>
                </a:lnTo>
                <a:lnTo>
                  <a:pt x="8594731" y="13677981"/>
                </a:lnTo>
                <a:lnTo>
                  <a:pt x="9871907" y="13677981"/>
                </a:lnTo>
                <a:lnTo>
                  <a:pt x="9963040" y="13576663"/>
                </a:lnTo>
              </a:path>
              <a:path w="10627994" h="14286230">
                <a:moveTo>
                  <a:pt x="10627532" y="12158205"/>
                </a:moveTo>
                <a:lnTo>
                  <a:pt x="1858818" y="12158205"/>
                </a:lnTo>
                <a:lnTo>
                  <a:pt x="1910786" y="12259524"/>
                </a:lnTo>
                <a:lnTo>
                  <a:pt x="1964233" y="12360842"/>
                </a:lnTo>
                <a:lnTo>
                  <a:pt x="2019157" y="12360842"/>
                </a:lnTo>
                <a:lnTo>
                  <a:pt x="2075560" y="12462161"/>
                </a:lnTo>
                <a:lnTo>
                  <a:pt x="2133440" y="12462161"/>
                </a:lnTo>
                <a:lnTo>
                  <a:pt x="2192799" y="12563479"/>
                </a:lnTo>
                <a:lnTo>
                  <a:pt x="2253636" y="12563479"/>
                </a:lnTo>
                <a:lnTo>
                  <a:pt x="2315950" y="12664797"/>
                </a:lnTo>
                <a:lnTo>
                  <a:pt x="2445013" y="12664797"/>
                </a:lnTo>
                <a:lnTo>
                  <a:pt x="2511761" y="12766116"/>
                </a:lnTo>
                <a:lnTo>
                  <a:pt x="2579986" y="12766116"/>
                </a:lnTo>
                <a:lnTo>
                  <a:pt x="2649690" y="12867434"/>
                </a:lnTo>
                <a:lnTo>
                  <a:pt x="2720871" y="12867434"/>
                </a:lnTo>
                <a:lnTo>
                  <a:pt x="2793529" y="12968752"/>
                </a:lnTo>
                <a:lnTo>
                  <a:pt x="2867665" y="12968752"/>
                </a:lnTo>
                <a:lnTo>
                  <a:pt x="2943278" y="13070071"/>
                </a:lnTo>
                <a:lnTo>
                  <a:pt x="2912601" y="13070071"/>
                </a:lnTo>
                <a:lnTo>
                  <a:pt x="2903188" y="13171389"/>
                </a:lnTo>
                <a:lnTo>
                  <a:pt x="2845671" y="13171389"/>
                </a:lnTo>
                <a:lnTo>
                  <a:pt x="2832076" y="13272708"/>
                </a:lnTo>
                <a:lnTo>
                  <a:pt x="6443702" y="13272708"/>
                </a:lnTo>
                <a:lnTo>
                  <a:pt x="6571970" y="13374026"/>
                </a:lnTo>
                <a:lnTo>
                  <a:pt x="6840218" y="13374026"/>
                </a:lnTo>
                <a:lnTo>
                  <a:pt x="6980198" y="13475344"/>
                </a:lnTo>
                <a:lnTo>
                  <a:pt x="7423566" y="13475344"/>
                </a:lnTo>
                <a:lnTo>
                  <a:pt x="7579163" y="13576663"/>
                </a:lnTo>
                <a:lnTo>
                  <a:pt x="10534563" y="13576663"/>
                </a:lnTo>
                <a:lnTo>
                  <a:pt x="10627532" y="13475344"/>
                </a:lnTo>
                <a:lnTo>
                  <a:pt x="10627532" y="12158205"/>
                </a:lnTo>
              </a:path>
              <a:path w="10627994" h="14286230">
                <a:moveTo>
                  <a:pt x="6489994" y="13374026"/>
                </a:moveTo>
                <a:lnTo>
                  <a:pt x="2251132" y="13374026"/>
                </a:lnTo>
                <a:lnTo>
                  <a:pt x="2208143" y="13475344"/>
                </a:lnTo>
                <a:lnTo>
                  <a:pt x="6579361" y="13475344"/>
                </a:lnTo>
                <a:lnTo>
                  <a:pt x="6489994" y="13374026"/>
                </a:lnTo>
              </a:path>
              <a:path w="10627994" h="14286230">
                <a:moveTo>
                  <a:pt x="6331166" y="13272708"/>
                </a:moveTo>
                <a:lnTo>
                  <a:pt x="2717392" y="13272708"/>
                </a:lnTo>
                <a:lnTo>
                  <a:pt x="2698220" y="13374026"/>
                </a:lnTo>
                <a:lnTo>
                  <a:pt x="6407262" y="13374026"/>
                </a:lnTo>
                <a:lnTo>
                  <a:pt x="6331166" y="13272708"/>
                </a:lnTo>
              </a:path>
              <a:path w="10627994" h="14286230">
                <a:moveTo>
                  <a:pt x="10577477" y="12056887"/>
                </a:moveTo>
                <a:lnTo>
                  <a:pt x="1759317" y="12056887"/>
                </a:lnTo>
                <a:lnTo>
                  <a:pt x="1808328" y="12158205"/>
                </a:lnTo>
                <a:lnTo>
                  <a:pt x="10619283" y="12158205"/>
                </a:lnTo>
                <a:lnTo>
                  <a:pt x="10577477" y="12056887"/>
                </a:lnTo>
              </a:path>
              <a:path w="10627994" h="14286230">
                <a:moveTo>
                  <a:pt x="10135216" y="11347658"/>
                </a:moveTo>
                <a:lnTo>
                  <a:pt x="1271350" y="11347658"/>
                </a:lnTo>
                <a:lnTo>
                  <a:pt x="1311587" y="11448977"/>
                </a:lnTo>
                <a:lnTo>
                  <a:pt x="1352669" y="11550295"/>
                </a:lnTo>
                <a:lnTo>
                  <a:pt x="1394595" y="11550295"/>
                </a:lnTo>
                <a:lnTo>
                  <a:pt x="1437367" y="11651614"/>
                </a:lnTo>
                <a:lnTo>
                  <a:pt x="1480985" y="11752932"/>
                </a:lnTo>
                <a:lnTo>
                  <a:pt x="1525450" y="11752932"/>
                </a:lnTo>
                <a:lnTo>
                  <a:pt x="1570762" y="11854250"/>
                </a:lnTo>
                <a:lnTo>
                  <a:pt x="1616921" y="11955569"/>
                </a:lnTo>
                <a:lnTo>
                  <a:pt x="1663928" y="11955569"/>
                </a:lnTo>
                <a:lnTo>
                  <a:pt x="1711784" y="12056887"/>
                </a:lnTo>
                <a:lnTo>
                  <a:pt x="10535231" y="12056887"/>
                </a:lnTo>
                <a:lnTo>
                  <a:pt x="10492545" y="11955569"/>
                </a:lnTo>
                <a:lnTo>
                  <a:pt x="10449419" y="11854250"/>
                </a:lnTo>
                <a:lnTo>
                  <a:pt x="10405854" y="11854250"/>
                </a:lnTo>
                <a:lnTo>
                  <a:pt x="10361848" y="11752932"/>
                </a:lnTo>
                <a:lnTo>
                  <a:pt x="10317402" y="11651614"/>
                </a:lnTo>
                <a:lnTo>
                  <a:pt x="10272516" y="11651614"/>
                </a:lnTo>
                <a:lnTo>
                  <a:pt x="10227190" y="11550295"/>
                </a:lnTo>
                <a:lnTo>
                  <a:pt x="10181423" y="11448977"/>
                </a:lnTo>
                <a:lnTo>
                  <a:pt x="10135216" y="11347658"/>
                </a:lnTo>
              </a:path>
              <a:path w="10627994" h="14286230">
                <a:moveTo>
                  <a:pt x="9799428" y="10841066"/>
                </a:moveTo>
                <a:lnTo>
                  <a:pt x="9397006" y="10841066"/>
                </a:lnTo>
                <a:lnTo>
                  <a:pt x="9226802" y="10942385"/>
                </a:lnTo>
                <a:lnTo>
                  <a:pt x="8898674" y="10942385"/>
                </a:lnTo>
                <a:lnTo>
                  <a:pt x="8740749" y="11043703"/>
                </a:lnTo>
                <a:lnTo>
                  <a:pt x="1118836" y="11043703"/>
                </a:lnTo>
                <a:lnTo>
                  <a:pt x="1155700" y="11145022"/>
                </a:lnTo>
                <a:lnTo>
                  <a:pt x="1193407" y="11246340"/>
                </a:lnTo>
                <a:lnTo>
                  <a:pt x="1231957" y="11347658"/>
                </a:lnTo>
                <a:lnTo>
                  <a:pt x="10088568" y="11347658"/>
                </a:lnTo>
                <a:lnTo>
                  <a:pt x="10041480" y="11246340"/>
                </a:lnTo>
                <a:lnTo>
                  <a:pt x="9993951" y="11145022"/>
                </a:lnTo>
                <a:lnTo>
                  <a:pt x="9945982" y="11145022"/>
                </a:lnTo>
                <a:lnTo>
                  <a:pt x="9897571" y="11043703"/>
                </a:lnTo>
                <a:lnTo>
                  <a:pt x="9848720" y="10942385"/>
                </a:lnTo>
                <a:lnTo>
                  <a:pt x="9799428" y="10841066"/>
                </a:lnTo>
              </a:path>
              <a:path w="10627994" h="14286230">
                <a:moveTo>
                  <a:pt x="6138492" y="10739748"/>
                </a:moveTo>
                <a:lnTo>
                  <a:pt x="979791" y="10739748"/>
                </a:lnTo>
                <a:lnTo>
                  <a:pt x="1013291" y="10841066"/>
                </a:lnTo>
                <a:lnTo>
                  <a:pt x="1047632" y="10942385"/>
                </a:lnTo>
                <a:lnTo>
                  <a:pt x="1082813" y="11043703"/>
                </a:lnTo>
                <a:lnTo>
                  <a:pt x="6959377" y="11043703"/>
                </a:lnTo>
                <a:lnTo>
                  <a:pt x="6782808" y="10942385"/>
                </a:lnTo>
                <a:lnTo>
                  <a:pt x="6612436" y="10942385"/>
                </a:lnTo>
                <a:lnTo>
                  <a:pt x="6448259" y="10841066"/>
                </a:lnTo>
                <a:lnTo>
                  <a:pt x="6290277" y="10841066"/>
                </a:lnTo>
                <a:lnTo>
                  <a:pt x="6138492" y="10739748"/>
                </a:lnTo>
              </a:path>
              <a:path w="10627994" h="14286230">
                <a:moveTo>
                  <a:pt x="10627532" y="3343506"/>
                </a:moveTo>
                <a:lnTo>
                  <a:pt x="8774698" y="3343506"/>
                </a:lnTo>
                <a:lnTo>
                  <a:pt x="8809271" y="3444825"/>
                </a:lnTo>
                <a:lnTo>
                  <a:pt x="8838834" y="3444825"/>
                </a:lnTo>
                <a:lnTo>
                  <a:pt x="8869579" y="3546143"/>
                </a:lnTo>
                <a:lnTo>
                  <a:pt x="8899441" y="3647461"/>
                </a:lnTo>
                <a:lnTo>
                  <a:pt x="8928422" y="3748780"/>
                </a:lnTo>
                <a:lnTo>
                  <a:pt x="8956520" y="3850098"/>
                </a:lnTo>
                <a:lnTo>
                  <a:pt x="8983735" y="3951416"/>
                </a:lnTo>
                <a:lnTo>
                  <a:pt x="9010069" y="4052735"/>
                </a:lnTo>
                <a:lnTo>
                  <a:pt x="9035520" y="4154053"/>
                </a:lnTo>
                <a:lnTo>
                  <a:pt x="9060089" y="4255372"/>
                </a:lnTo>
                <a:lnTo>
                  <a:pt x="9083776" y="4356690"/>
                </a:lnTo>
                <a:lnTo>
                  <a:pt x="9106581" y="4458008"/>
                </a:lnTo>
                <a:lnTo>
                  <a:pt x="9128503" y="4660645"/>
                </a:lnTo>
                <a:lnTo>
                  <a:pt x="9149543" y="4761963"/>
                </a:lnTo>
                <a:lnTo>
                  <a:pt x="9169701" y="4964600"/>
                </a:lnTo>
                <a:lnTo>
                  <a:pt x="9188977" y="5065919"/>
                </a:lnTo>
                <a:lnTo>
                  <a:pt x="9207370" y="5268555"/>
                </a:lnTo>
                <a:lnTo>
                  <a:pt x="9224882" y="5369874"/>
                </a:lnTo>
                <a:lnTo>
                  <a:pt x="9241511" y="5572511"/>
                </a:lnTo>
                <a:lnTo>
                  <a:pt x="9257257" y="5673829"/>
                </a:lnTo>
                <a:lnTo>
                  <a:pt x="9265367" y="5775147"/>
                </a:lnTo>
                <a:lnTo>
                  <a:pt x="9270196" y="5876466"/>
                </a:lnTo>
                <a:lnTo>
                  <a:pt x="9271745" y="5977784"/>
                </a:lnTo>
                <a:lnTo>
                  <a:pt x="9270015" y="6079102"/>
                </a:lnTo>
                <a:lnTo>
                  <a:pt x="9265005" y="6281739"/>
                </a:lnTo>
                <a:lnTo>
                  <a:pt x="9256716" y="6383058"/>
                </a:lnTo>
                <a:lnTo>
                  <a:pt x="9245149" y="6484376"/>
                </a:lnTo>
                <a:lnTo>
                  <a:pt x="9230303" y="6585694"/>
                </a:lnTo>
                <a:lnTo>
                  <a:pt x="9212179" y="6687013"/>
                </a:lnTo>
                <a:lnTo>
                  <a:pt x="9190777" y="6788331"/>
                </a:lnTo>
                <a:lnTo>
                  <a:pt x="9166098" y="6990968"/>
                </a:lnTo>
                <a:lnTo>
                  <a:pt x="9138142" y="7092286"/>
                </a:lnTo>
                <a:lnTo>
                  <a:pt x="9106908" y="7193605"/>
                </a:lnTo>
                <a:lnTo>
                  <a:pt x="9072398" y="7396241"/>
                </a:lnTo>
                <a:lnTo>
                  <a:pt x="9034611" y="7497560"/>
                </a:lnTo>
                <a:lnTo>
                  <a:pt x="8993549" y="7700197"/>
                </a:lnTo>
                <a:lnTo>
                  <a:pt x="8949210" y="7801515"/>
                </a:lnTo>
                <a:lnTo>
                  <a:pt x="8901596" y="7902833"/>
                </a:lnTo>
                <a:lnTo>
                  <a:pt x="8850707" y="8105470"/>
                </a:lnTo>
                <a:lnTo>
                  <a:pt x="8796543" y="8206788"/>
                </a:lnTo>
                <a:lnTo>
                  <a:pt x="8899956" y="8409425"/>
                </a:lnTo>
                <a:lnTo>
                  <a:pt x="9002030" y="8510744"/>
                </a:lnTo>
                <a:lnTo>
                  <a:pt x="9102765" y="8612062"/>
                </a:lnTo>
                <a:lnTo>
                  <a:pt x="9202161" y="8814699"/>
                </a:lnTo>
                <a:lnTo>
                  <a:pt x="9300220" y="8916017"/>
                </a:lnTo>
                <a:lnTo>
                  <a:pt x="9396941" y="9017336"/>
                </a:lnTo>
                <a:lnTo>
                  <a:pt x="9492325" y="9219972"/>
                </a:lnTo>
                <a:lnTo>
                  <a:pt x="9586373" y="9321291"/>
                </a:lnTo>
                <a:lnTo>
                  <a:pt x="9679084" y="9422609"/>
                </a:lnTo>
                <a:lnTo>
                  <a:pt x="9770460" y="9523927"/>
                </a:lnTo>
                <a:lnTo>
                  <a:pt x="9860502" y="9726564"/>
                </a:lnTo>
                <a:lnTo>
                  <a:pt x="9949208" y="9827883"/>
                </a:lnTo>
                <a:lnTo>
                  <a:pt x="10036581" y="9929201"/>
                </a:lnTo>
                <a:lnTo>
                  <a:pt x="10122620" y="10030519"/>
                </a:lnTo>
                <a:lnTo>
                  <a:pt x="10207327" y="10233156"/>
                </a:lnTo>
                <a:lnTo>
                  <a:pt x="10290700" y="10334475"/>
                </a:lnTo>
                <a:lnTo>
                  <a:pt x="10372742" y="10435793"/>
                </a:lnTo>
                <a:lnTo>
                  <a:pt x="10453453" y="10537111"/>
                </a:lnTo>
                <a:lnTo>
                  <a:pt x="10532832" y="10638430"/>
                </a:lnTo>
                <a:lnTo>
                  <a:pt x="10610881" y="10841066"/>
                </a:lnTo>
                <a:lnTo>
                  <a:pt x="10627532" y="10739748"/>
                </a:lnTo>
                <a:lnTo>
                  <a:pt x="10627532" y="3343506"/>
                </a:lnTo>
              </a:path>
              <a:path w="10627994" h="14286230">
                <a:moveTo>
                  <a:pt x="5720313" y="10638430"/>
                </a:moveTo>
                <a:lnTo>
                  <a:pt x="915310" y="10638430"/>
                </a:lnTo>
                <a:lnTo>
                  <a:pt x="947131" y="10739748"/>
                </a:lnTo>
                <a:lnTo>
                  <a:pt x="5853510" y="10739748"/>
                </a:lnTo>
                <a:lnTo>
                  <a:pt x="5720313" y="10638430"/>
                </a:lnTo>
              </a:path>
              <a:path w="10627994" h="14286230">
                <a:moveTo>
                  <a:pt x="5472508" y="10537111"/>
                </a:moveTo>
                <a:lnTo>
                  <a:pt x="1553509" y="10537111"/>
                </a:lnTo>
                <a:lnTo>
                  <a:pt x="1530740" y="10638430"/>
                </a:lnTo>
                <a:lnTo>
                  <a:pt x="5593312" y="10638430"/>
                </a:lnTo>
                <a:lnTo>
                  <a:pt x="5472508" y="10537111"/>
                </a:lnTo>
              </a:path>
              <a:path w="10627994" h="14286230">
                <a:moveTo>
                  <a:pt x="8417440" y="10537111"/>
                </a:moveTo>
                <a:lnTo>
                  <a:pt x="6132394" y="10537111"/>
                </a:lnTo>
                <a:lnTo>
                  <a:pt x="6283262" y="10638430"/>
                </a:lnTo>
                <a:lnTo>
                  <a:pt x="8322963" y="10638430"/>
                </a:lnTo>
                <a:lnTo>
                  <a:pt x="8417440" y="10537111"/>
                </a:lnTo>
              </a:path>
              <a:path w="10627994" h="14286230">
                <a:moveTo>
                  <a:pt x="5249488" y="10435793"/>
                </a:moveTo>
                <a:lnTo>
                  <a:pt x="1704191" y="10435793"/>
                </a:lnTo>
                <a:lnTo>
                  <a:pt x="1695419" y="10537111"/>
                </a:lnTo>
                <a:lnTo>
                  <a:pt x="5357900" y="10537111"/>
                </a:lnTo>
                <a:lnTo>
                  <a:pt x="5249488" y="10435793"/>
                </a:lnTo>
              </a:path>
              <a:path w="10627994" h="14286230">
                <a:moveTo>
                  <a:pt x="8828874" y="10435793"/>
                </a:moveTo>
                <a:lnTo>
                  <a:pt x="5691834" y="10435793"/>
                </a:lnTo>
                <a:lnTo>
                  <a:pt x="5836681" y="10537111"/>
                </a:lnTo>
                <a:lnTo>
                  <a:pt x="8720986" y="10537111"/>
                </a:lnTo>
                <a:lnTo>
                  <a:pt x="8828874" y="10435793"/>
                </a:lnTo>
              </a:path>
              <a:path w="10627994" h="14286230">
                <a:moveTo>
                  <a:pt x="4877807" y="10233156"/>
                </a:moveTo>
                <a:lnTo>
                  <a:pt x="1598115" y="10233156"/>
                </a:lnTo>
                <a:lnTo>
                  <a:pt x="1661827" y="10334475"/>
                </a:lnTo>
                <a:lnTo>
                  <a:pt x="1727083" y="10435793"/>
                </a:lnTo>
                <a:lnTo>
                  <a:pt x="5147273" y="10435793"/>
                </a:lnTo>
                <a:lnTo>
                  <a:pt x="5051255" y="10334475"/>
                </a:lnTo>
                <a:lnTo>
                  <a:pt x="4961433" y="10334475"/>
                </a:lnTo>
                <a:lnTo>
                  <a:pt x="4877807" y="10233156"/>
                </a:lnTo>
              </a:path>
              <a:path w="10627994" h="14286230">
                <a:moveTo>
                  <a:pt x="9293960" y="10334475"/>
                </a:moveTo>
                <a:lnTo>
                  <a:pt x="5269333" y="10334475"/>
                </a:lnTo>
                <a:lnTo>
                  <a:pt x="5408160" y="10435793"/>
                </a:lnTo>
                <a:lnTo>
                  <a:pt x="9172657" y="10435793"/>
                </a:lnTo>
                <a:lnTo>
                  <a:pt x="9293960" y="10334475"/>
                </a:lnTo>
              </a:path>
              <a:path w="10627994" h="14286230">
                <a:moveTo>
                  <a:pt x="9318034" y="10131838"/>
                </a:moveTo>
                <a:lnTo>
                  <a:pt x="4734076" y="10131838"/>
                </a:lnTo>
                <a:lnTo>
                  <a:pt x="4864883" y="10233156"/>
                </a:lnTo>
                <a:lnTo>
                  <a:pt x="4997694" y="10233156"/>
                </a:lnTo>
                <a:lnTo>
                  <a:pt x="5132511" y="10334475"/>
                </a:lnTo>
                <a:lnTo>
                  <a:pt x="9418617" y="10334475"/>
                </a:lnTo>
                <a:lnTo>
                  <a:pt x="9368543" y="10233156"/>
                </a:lnTo>
                <a:lnTo>
                  <a:pt x="9318034" y="10131838"/>
                </a:lnTo>
              </a:path>
              <a:path w="10627994" h="14286230">
                <a:moveTo>
                  <a:pt x="9163891" y="9929201"/>
                </a:moveTo>
                <a:lnTo>
                  <a:pt x="1302702" y="9929201"/>
                </a:lnTo>
                <a:lnTo>
                  <a:pt x="1358701" y="10030519"/>
                </a:lnTo>
                <a:lnTo>
                  <a:pt x="1416241" y="10030519"/>
                </a:lnTo>
                <a:lnTo>
                  <a:pt x="1475323" y="10131838"/>
                </a:lnTo>
                <a:lnTo>
                  <a:pt x="1535948" y="10233156"/>
                </a:lnTo>
                <a:lnTo>
                  <a:pt x="4800379" y="10233156"/>
                </a:lnTo>
                <a:lnTo>
                  <a:pt x="4729147" y="10131838"/>
                </a:lnTo>
                <a:lnTo>
                  <a:pt x="9267089" y="10131838"/>
                </a:lnTo>
                <a:lnTo>
                  <a:pt x="9215708" y="10030519"/>
                </a:lnTo>
                <a:lnTo>
                  <a:pt x="9163891" y="9929201"/>
                </a:lnTo>
              </a:path>
              <a:path w="10627994" h="14286230">
                <a:moveTo>
                  <a:pt x="8952256" y="9625246"/>
                </a:moveTo>
                <a:lnTo>
                  <a:pt x="1045812" y="9625246"/>
                </a:lnTo>
                <a:lnTo>
                  <a:pt x="1094112" y="9726564"/>
                </a:lnTo>
                <a:lnTo>
                  <a:pt x="1143950" y="9726564"/>
                </a:lnTo>
                <a:lnTo>
                  <a:pt x="1195327" y="9827883"/>
                </a:lnTo>
                <a:lnTo>
                  <a:pt x="1248245" y="9929201"/>
                </a:lnTo>
                <a:lnTo>
                  <a:pt x="9111638" y="9929201"/>
                </a:lnTo>
                <a:lnTo>
                  <a:pt x="9058948" y="9827883"/>
                </a:lnTo>
                <a:lnTo>
                  <a:pt x="9005820" y="9726564"/>
                </a:lnTo>
                <a:lnTo>
                  <a:pt x="8952256" y="9625246"/>
                </a:lnTo>
              </a:path>
              <a:path w="10627994" h="14286230">
                <a:moveTo>
                  <a:pt x="8733619" y="9321291"/>
                </a:moveTo>
                <a:lnTo>
                  <a:pt x="827374" y="9321291"/>
                </a:lnTo>
                <a:lnTo>
                  <a:pt x="867989" y="9422609"/>
                </a:lnTo>
                <a:lnTo>
                  <a:pt x="910140" y="9523927"/>
                </a:lnTo>
                <a:lnTo>
                  <a:pt x="953827" y="9523927"/>
                </a:lnTo>
                <a:lnTo>
                  <a:pt x="999051" y="9625246"/>
                </a:lnTo>
                <a:lnTo>
                  <a:pt x="8898254" y="9625246"/>
                </a:lnTo>
                <a:lnTo>
                  <a:pt x="8843814" y="9523927"/>
                </a:lnTo>
                <a:lnTo>
                  <a:pt x="8788935" y="9422609"/>
                </a:lnTo>
                <a:lnTo>
                  <a:pt x="8733619" y="9321291"/>
                </a:lnTo>
              </a:path>
              <a:path w="10627994" h="14286230">
                <a:moveTo>
                  <a:pt x="8565036" y="9118654"/>
                </a:moveTo>
                <a:lnTo>
                  <a:pt x="680843" y="9118654"/>
                </a:lnTo>
                <a:lnTo>
                  <a:pt x="714740" y="9219972"/>
                </a:lnTo>
                <a:lnTo>
                  <a:pt x="750750" y="9219972"/>
                </a:lnTo>
                <a:lnTo>
                  <a:pt x="788295" y="9321291"/>
                </a:lnTo>
                <a:lnTo>
                  <a:pt x="8677864" y="9321291"/>
                </a:lnTo>
                <a:lnTo>
                  <a:pt x="8621670" y="9219972"/>
                </a:lnTo>
                <a:lnTo>
                  <a:pt x="8565036" y="9118654"/>
                </a:lnTo>
              </a:path>
              <a:path w="10627994" h="14286230">
                <a:moveTo>
                  <a:pt x="8274131" y="8713380"/>
                </a:moveTo>
                <a:lnTo>
                  <a:pt x="475891" y="8713380"/>
                </a:lnTo>
                <a:lnTo>
                  <a:pt x="544508" y="8916017"/>
                </a:lnTo>
                <a:lnTo>
                  <a:pt x="578704" y="8916017"/>
                </a:lnTo>
                <a:lnTo>
                  <a:pt x="646872" y="9118654"/>
                </a:lnTo>
                <a:lnTo>
                  <a:pt x="8507963" y="9118654"/>
                </a:lnTo>
                <a:lnTo>
                  <a:pt x="8450451" y="9017336"/>
                </a:lnTo>
                <a:lnTo>
                  <a:pt x="8392498" y="8916017"/>
                </a:lnTo>
                <a:lnTo>
                  <a:pt x="8334105" y="8814699"/>
                </a:lnTo>
                <a:lnTo>
                  <a:pt x="8304275" y="8814699"/>
                </a:lnTo>
                <a:lnTo>
                  <a:pt x="8274131" y="8713380"/>
                </a:lnTo>
              </a:path>
              <a:path w="10627994" h="14286230">
                <a:moveTo>
                  <a:pt x="7887747" y="8206788"/>
                </a:moveTo>
                <a:lnTo>
                  <a:pt x="268241" y="8206788"/>
                </a:lnTo>
                <a:lnTo>
                  <a:pt x="337757" y="8409425"/>
                </a:lnTo>
                <a:lnTo>
                  <a:pt x="441470" y="8713380"/>
                </a:lnTo>
                <a:lnTo>
                  <a:pt x="8212900" y="8713380"/>
                </a:lnTo>
                <a:lnTo>
                  <a:pt x="8181812" y="8612062"/>
                </a:lnTo>
                <a:lnTo>
                  <a:pt x="8150409" y="8612062"/>
                </a:lnTo>
                <a:lnTo>
                  <a:pt x="8118689" y="8510744"/>
                </a:lnTo>
                <a:lnTo>
                  <a:pt x="8086652" y="8510744"/>
                </a:lnTo>
                <a:lnTo>
                  <a:pt x="8054298" y="8409425"/>
                </a:lnTo>
                <a:lnTo>
                  <a:pt x="7988635" y="8409425"/>
                </a:lnTo>
                <a:lnTo>
                  <a:pt x="7955325" y="8308107"/>
                </a:lnTo>
                <a:lnTo>
                  <a:pt x="7921696" y="8308107"/>
                </a:lnTo>
                <a:lnTo>
                  <a:pt x="7887747" y="8206788"/>
                </a:lnTo>
              </a:path>
              <a:path w="10627994" h="14286230">
                <a:moveTo>
                  <a:pt x="22573" y="7497560"/>
                </a:moveTo>
                <a:lnTo>
                  <a:pt x="57893" y="7700197"/>
                </a:lnTo>
                <a:lnTo>
                  <a:pt x="128309" y="7902833"/>
                </a:lnTo>
                <a:lnTo>
                  <a:pt x="233370" y="8206788"/>
                </a:lnTo>
                <a:lnTo>
                  <a:pt x="7853477" y="8206788"/>
                </a:lnTo>
                <a:lnTo>
                  <a:pt x="7818885" y="8105470"/>
                </a:lnTo>
                <a:lnTo>
                  <a:pt x="7783973" y="8105470"/>
                </a:lnTo>
                <a:lnTo>
                  <a:pt x="7748738" y="8004152"/>
                </a:lnTo>
                <a:lnTo>
                  <a:pt x="6502794" y="8004152"/>
                </a:lnTo>
                <a:lnTo>
                  <a:pt x="6403928" y="7902833"/>
                </a:lnTo>
                <a:lnTo>
                  <a:pt x="5960321" y="7902833"/>
                </a:lnTo>
                <a:lnTo>
                  <a:pt x="5881749" y="7801515"/>
                </a:lnTo>
                <a:lnTo>
                  <a:pt x="5666341" y="7801515"/>
                </a:lnTo>
                <a:lnTo>
                  <a:pt x="5546763" y="7700197"/>
                </a:lnTo>
                <a:lnTo>
                  <a:pt x="462581" y="7700197"/>
                </a:lnTo>
                <a:lnTo>
                  <a:pt x="414048" y="7598878"/>
                </a:lnTo>
                <a:lnTo>
                  <a:pt x="84043" y="7598878"/>
                </a:lnTo>
                <a:lnTo>
                  <a:pt x="22573" y="7497560"/>
                </a:lnTo>
              </a:path>
              <a:path w="10627994" h="14286230">
                <a:moveTo>
                  <a:pt x="7677299" y="7902833"/>
                </a:moveTo>
                <a:lnTo>
                  <a:pt x="7544652" y="8004152"/>
                </a:lnTo>
                <a:lnTo>
                  <a:pt x="7713180" y="8004152"/>
                </a:lnTo>
                <a:lnTo>
                  <a:pt x="7677299" y="7902833"/>
                </a:lnTo>
              </a:path>
              <a:path w="10627994" h="14286230">
                <a:moveTo>
                  <a:pt x="10627532" y="3140869"/>
                </a:moveTo>
                <a:lnTo>
                  <a:pt x="3506882" y="3140869"/>
                </a:lnTo>
                <a:lnTo>
                  <a:pt x="3770407" y="3343506"/>
                </a:lnTo>
                <a:lnTo>
                  <a:pt x="4550521" y="3951416"/>
                </a:lnTo>
                <a:lnTo>
                  <a:pt x="4807072" y="4255372"/>
                </a:lnTo>
                <a:lnTo>
                  <a:pt x="5314943" y="4660645"/>
                </a:lnTo>
                <a:lnTo>
                  <a:pt x="5566263" y="4964600"/>
                </a:lnTo>
                <a:lnTo>
                  <a:pt x="6063674" y="5369874"/>
                </a:lnTo>
                <a:lnTo>
                  <a:pt x="6309765" y="5673829"/>
                </a:lnTo>
                <a:lnTo>
                  <a:pt x="6796715" y="6079102"/>
                </a:lnTo>
                <a:lnTo>
                  <a:pt x="7037576" y="6383058"/>
                </a:lnTo>
                <a:lnTo>
                  <a:pt x="7276693" y="6585694"/>
                </a:lnTo>
                <a:lnTo>
                  <a:pt x="7514067" y="6889650"/>
                </a:lnTo>
                <a:lnTo>
                  <a:pt x="7749699" y="7092286"/>
                </a:lnTo>
                <a:lnTo>
                  <a:pt x="7983586" y="7396241"/>
                </a:lnTo>
                <a:lnTo>
                  <a:pt x="8215731" y="7598878"/>
                </a:lnTo>
                <a:lnTo>
                  <a:pt x="8446133" y="7902833"/>
                </a:lnTo>
                <a:lnTo>
                  <a:pt x="8486814" y="7801515"/>
                </a:lnTo>
                <a:lnTo>
                  <a:pt x="8525757" y="7700197"/>
                </a:lnTo>
                <a:lnTo>
                  <a:pt x="8562963" y="7598878"/>
                </a:lnTo>
                <a:lnTo>
                  <a:pt x="8598431" y="7497560"/>
                </a:lnTo>
                <a:lnTo>
                  <a:pt x="8632162" y="7396241"/>
                </a:lnTo>
                <a:lnTo>
                  <a:pt x="8664158" y="7294923"/>
                </a:lnTo>
                <a:lnTo>
                  <a:pt x="8694417" y="7193605"/>
                </a:lnTo>
                <a:lnTo>
                  <a:pt x="8722942" y="7092286"/>
                </a:lnTo>
                <a:lnTo>
                  <a:pt x="8749731" y="6990968"/>
                </a:lnTo>
                <a:lnTo>
                  <a:pt x="8774787" y="6990968"/>
                </a:lnTo>
                <a:lnTo>
                  <a:pt x="8798109" y="6889650"/>
                </a:lnTo>
                <a:lnTo>
                  <a:pt x="8819698" y="6788331"/>
                </a:lnTo>
                <a:lnTo>
                  <a:pt x="8839554" y="6687013"/>
                </a:lnTo>
                <a:lnTo>
                  <a:pt x="8857679" y="6687013"/>
                </a:lnTo>
                <a:lnTo>
                  <a:pt x="8874071" y="6585694"/>
                </a:lnTo>
                <a:lnTo>
                  <a:pt x="8888733" y="6484376"/>
                </a:lnTo>
                <a:lnTo>
                  <a:pt x="8901664" y="6484376"/>
                </a:lnTo>
                <a:lnTo>
                  <a:pt x="8912866" y="6383058"/>
                </a:lnTo>
                <a:lnTo>
                  <a:pt x="8922337" y="6281739"/>
                </a:lnTo>
                <a:lnTo>
                  <a:pt x="8930080" y="6281739"/>
                </a:lnTo>
                <a:lnTo>
                  <a:pt x="8949114" y="6079102"/>
                </a:lnTo>
                <a:lnTo>
                  <a:pt x="8965326" y="5977784"/>
                </a:lnTo>
                <a:lnTo>
                  <a:pt x="8978717" y="5775147"/>
                </a:lnTo>
                <a:lnTo>
                  <a:pt x="8989287" y="5673829"/>
                </a:lnTo>
                <a:lnTo>
                  <a:pt x="8997035" y="5471192"/>
                </a:lnTo>
                <a:lnTo>
                  <a:pt x="9001963" y="5369874"/>
                </a:lnTo>
                <a:lnTo>
                  <a:pt x="9004069" y="5167237"/>
                </a:lnTo>
                <a:lnTo>
                  <a:pt x="9003353" y="5065919"/>
                </a:lnTo>
                <a:lnTo>
                  <a:pt x="8999817" y="4863282"/>
                </a:lnTo>
                <a:lnTo>
                  <a:pt x="8993459" y="4761963"/>
                </a:lnTo>
                <a:lnTo>
                  <a:pt x="8984279" y="4559327"/>
                </a:lnTo>
                <a:lnTo>
                  <a:pt x="8972278" y="4458008"/>
                </a:lnTo>
                <a:lnTo>
                  <a:pt x="8957456" y="4356690"/>
                </a:lnTo>
                <a:lnTo>
                  <a:pt x="8939812" y="4154053"/>
                </a:lnTo>
                <a:lnTo>
                  <a:pt x="8919347" y="4052735"/>
                </a:lnTo>
                <a:lnTo>
                  <a:pt x="8896061" y="3850098"/>
                </a:lnTo>
                <a:lnTo>
                  <a:pt x="8869952" y="3748780"/>
                </a:lnTo>
                <a:lnTo>
                  <a:pt x="8841023" y="3647461"/>
                </a:lnTo>
                <a:lnTo>
                  <a:pt x="8809271" y="3444825"/>
                </a:lnTo>
                <a:lnTo>
                  <a:pt x="8807207" y="3444825"/>
                </a:lnTo>
                <a:lnTo>
                  <a:pt x="8774698" y="3343506"/>
                </a:lnTo>
                <a:lnTo>
                  <a:pt x="10627532" y="3343506"/>
                </a:lnTo>
                <a:lnTo>
                  <a:pt x="10627532" y="3140869"/>
                </a:lnTo>
              </a:path>
              <a:path w="10627994" h="14286230">
                <a:moveTo>
                  <a:pt x="5015721" y="7396241"/>
                </a:moveTo>
                <a:lnTo>
                  <a:pt x="1400867" y="7396241"/>
                </a:lnTo>
                <a:lnTo>
                  <a:pt x="1449372" y="7497560"/>
                </a:lnTo>
                <a:lnTo>
                  <a:pt x="1498991" y="7598878"/>
                </a:lnTo>
                <a:lnTo>
                  <a:pt x="1549725" y="7700197"/>
                </a:lnTo>
                <a:lnTo>
                  <a:pt x="5546763" y="7700197"/>
                </a:lnTo>
                <a:lnTo>
                  <a:pt x="5431642" y="7598878"/>
                </a:lnTo>
                <a:lnTo>
                  <a:pt x="5320977" y="7598878"/>
                </a:lnTo>
                <a:lnTo>
                  <a:pt x="5214769" y="7497560"/>
                </a:lnTo>
                <a:lnTo>
                  <a:pt x="5113017" y="7497560"/>
                </a:lnTo>
                <a:lnTo>
                  <a:pt x="5015721" y="7396241"/>
                </a:lnTo>
              </a:path>
              <a:path w="10627994" h="14286230">
                <a:moveTo>
                  <a:pt x="109292" y="4154053"/>
                </a:moveTo>
                <a:lnTo>
                  <a:pt x="12401" y="4154053"/>
                </a:lnTo>
                <a:lnTo>
                  <a:pt x="57605" y="4255372"/>
                </a:lnTo>
                <a:lnTo>
                  <a:pt x="101912" y="4458008"/>
                </a:lnTo>
                <a:lnTo>
                  <a:pt x="145323" y="4559327"/>
                </a:lnTo>
                <a:lnTo>
                  <a:pt x="187837" y="4660645"/>
                </a:lnTo>
                <a:lnTo>
                  <a:pt x="229454" y="4761963"/>
                </a:lnTo>
                <a:lnTo>
                  <a:pt x="270174" y="4964600"/>
                </a:lnTo>
                <a:lnTo>
                  <a:pt x="309998" y="5065919"/>
                </a:lnTo>
                <a:lnTo>
                  <a:pt x="348925" y="5167237"/>
                </a:lnTo>
                <a:lnTo>
                  <a:pt x="386955" y="5268555"/>
                </a:lnTo>
                <a:lnTo>
                  <a:pt x="424089" y="5369874"/>
                </a:lnTo>
                <a:lnTo>
                  <a:pt x="460326" y="5471192"/>
                </a:lnTo>
                <a:lnTo>
                  <a:pt x="495667" y="5572511"/>
                </a:lnTo>
                <a:lnTo>
                  <a:pt x="530111" y="5673829"/>
                </a:lnTo>
                <a:lnTo>
                  <a:pt x="563659" y="5775147"/>
                </a:lnTo>
                <a:lnTo>
                  <a:pt x="596310" y="5876466"/>
                </a:lnTo>
                <a:lnTo>
                  <a:pt x="628064" y="5876466"/>
                </a:lnTo>
                <a:lnTo>
                  <a:pt x="658922" y="5977784"/>
                </a:lnTo>
                <a:lnTo>
                  <a:pt x="688884" y="6079102"/>
                </a:lnTo>
                <a:lnTo>
                  <a:pt x="717949" y="6180421"/>
                </a:lnTo>
                <a:lnTo>
                  <a:pt x="746118" y="6180421"/>
                </a:lnTo>
                <a:lnTo>
                  <a:pt x="775778" y="6281739"/>
                </a:lnTo>
                <a:lnTo>
                  <a:pt x="806542" y="6281739"/>
                </a:lnTo>
                <a:lnTo>
                  <a:pt x="838411" y="6383058"/>
                </a:lnTo>
                <a:lnTo>
                  <a:pt x="871384" y="6484376"/>
                </a:lnTo>
                <a:lnTo>
                  <a:pt x="905464" y="6484376"/>
                </a:lnTo>
                <a:lnTo>
                  <a:pt x="940649" y="6585694"/>
                </a:lnTo>
                <a:lnTo>
                  <a:pt x="976941" y="6687013"/>
                </a:lnTo>
                <a:lnTo>
                  <a:pt x="1014341" y="6788331"/>
                </a:lnTo>
                <a:lnTo>
                  <a:pt x="4203727" y="6788331"/>
                </a:lnTo>
                <a:lnTo>
                  <a:pt x="4288086" y="6889650"/>
                </a:lnTo>
                <a:lnTo>
                  <a:pt x="4374414" y="6889650"/>
                </a:lnTo>
                <a:lnTo>
                  <a:pt x="4462712" y="6990968"/>
                </a:lnTo>
                <a:lnTo>
                  <a:pt x="4552980" y="6990968"/>
                </a:lnTo>
                <a:lnTo>
                  <a:pt x="4645220" y="7092286"/>
                </a:lnTo>
                <a:lnTo>
                  <a:pt x="4739431" y="7092286"/>
                </a:lnTo>
                <a:lnTo>
                  <a:pt x="4835615" y="7193605"/>
                </a:lnTo>
                <a:lnTo>
                  <a:pt x="4933771" y="7193605"/>
                </a:lnTo>
                <a:lnTo>
                  <a:pt x="5033901" y="7294923"/>
                </a:lnTo>
                <a:lnTo>
                  <a:pt x="5136004" y="7294923"/>
                </a:lnTo>
                <a:lnTo>
                  <a:pt x="5240082" y="7396241"/>
                </a:lnTo>
                <a:lnTo>
                  <a:pt x="5454162" y="7396241"/>
                </a:lnTo>
                <a:lnTo>
                  <a:pt x="5564167" y="7497560"/>
                </a:lnTo>
                <a:lnTo>
                  <a:pt x="5790105" y="7497560"/>
                </a:lnTo>
                <a:lnTo>
                  <a:pt x="5906040" y="7598878"/>
                </a:lnTo>
                <a:lnTo>
                  <a:pt x="7382695" y="7598878"/>
                </a:lnTo>
                <a:lnTo>
                  <a:pt x="7202794" y="7294923"/>
                </a:lnTo>
                <a:lnTo>
                  <a:pt x="6838611" y="6889650"/>
                </a:lnTo>
                <a:lnTo>
                  <a:pt x="6654328" y="6585694"/>
                </a:lnTo>
                <a:lnTo>
                  <a:pt x="6281378" y="6180421"/>
                </a:lnTo>
                <a:lnTo>
                  <a:pt x="5902582" y="5775147"/>
                </a:lnTo>
                <a:lnTo>
                  <a:pt x="5710990" y="5471192"/>
                </a:lnTo>
                <a:lnTo>
                  <a:pt x="5323418" y="5065919"/>
                </a:lnTo>
                <a:lnTo>
                  <a:pt x="4929993" y="4660645"/>
                </a:lnTo>
                <a:lnTo>
                  <a:pt x="4797388" y="4458008"/>
                </a:lnTo>
                <a:lnTo>
                  <a:pt x="655699" y="4458008"/>
                </a:lnTo>
                <a:lnTo>
                  <a:pt x="618467" y="4356690"/>
                </a:lnTo>
                <a:lnTo>
                  <a:pt x="339486" y="4356690"/>
                </a:lnTo>
                <a:lnTo>
                  <a:pt x="308050" y="4255372"/>
                </a:lnTo>
                <a:lnTo>
                  <a:pt x="135408" y="4255372"/>
                </a:lnTo>
                <a:lnTo>
                  <a:pt x="109292" y="4154053"/>
                </a:lnTo>
              </a:path>
              <a:path w="10627994" h="14286230">
                <a:moveTo>
                  <a:pt x="4525510" y="7092286"/>
                </a:moveTo>
                <a:lnTo>
                  <a:pt x="1217971" y="7092286"/>
                </a:lnTo>
                <a:lnTo>
                  <a:pt x="1262027" y="7193605"/>
                </a:lnTo>
                <a:lnTo>
                  <a:pt x="1307195" y="7294923"/>
                </a:lnTo>
                <a:lnTo>
                  <a:pt x="1353474" y="7396241"/>
                </a:lnTo>
                <a:lnTo>
                  <a:pt x="4922881" y="7396241"/>
                </a:lnTo>
                <a:lnTo>
                  <a:pt x="4834497" y="7294923"/>
                </a:lnTo>
                <a:lnTo>
                  <a:pt x="4750567" y="7294923"/>
                </a:lnTo>
                <a:lnTo>
                  <a:pt x="4671094" y="7193605"/>
                </a:lnTo>
                <a:lnTo>
                  <a:pt x="4596075" y="7193605"/>
                </a:lnTo>
                <a:lnTo>
                  <a:pt x="4525510" y="7092286"/>
                </a:lnTo>
              </a:path>
              <a:path w="10627994" h="14286230">
                <a:moveTo>
                  <a:pt x="4195660" y="6788331"/>
                </a:moveTo>
                <a:lnTo>
                  <a:pt x="1052849" y="6788331"/>
                </a:lnTo>
                <a:lnTo>
                  <a:pt x="1092465" y="6889650"/>
                </a:lnTo>
                <a:lnTo>
                  <a:pt x="1133190" y="6990968"/>
                </a:lnTo>
                <a:lnTo>
                  <a:pt x="1175025" y="7092286"/>
                </a:lnTo>
                <a:lnTo>
                  <a:pt x="4459400" y="7092286"/>
                </a:lnTo>
                <a:lnTo>
                  <a:pt x="4397745" y="6990968"/>
                </a:lnTo>
                <a:lnTo>
                  <a:pt x="4340543" y="6990968"/>
                </a:lnTo>
                <a:lnTo>
                  <a:pt x="4287795" y="6889650"/>
                </a:lnTo>
                <a:lnTo>
                  <a:pt x="4239501" y="6889650"/>
                </a:lnTo>
                <a:lnTo>
                  <a:pt x="4195660" y="6788331"/>
                </a:lnTo>
              </a:path>
              <a:path w="10627994" h="14286230">
                <a:moveTo>
                  <a:pt x="9619696" y="1823730"/>
                </a:moveTo>
                <a:lnTo>
                  <a:pt x="144134" y="1823730"/>
                </a:lnTo>
                <a:lnTo>
                  <a:pt x="171691" y="1925049"/>
                </a:lnTo>
                <a:lnTo>
                  <a:pt x="198823" y="2026367"/>
                </a:lnTo>
                <a:lnTo>
                  <a:pt x="225531" y="2127686"/>
                </a:lnTo>
                <a:lnTo>
                  <a:pt x="251814" y="2229004"/>
                </a:lnTo>
                <a:lnTo>
                  <a:pt x="277673" y="2330322"/>
                </a:lnTo>
                <a:lnTo>
                  <a:pt x="303106" y="2330322"/>
                </a:lnTo>
                <a:lnTo>
                  <a:pt x="328115" y="2431641"/>
                </a:lnTo>
                <a:lnTo>
                  <a:pt x="352698" y="2532959"/>
                </a:lnTo>
                <a:lnTo>
                  <a:pt x="376856" y="2532959"/>
                </a:lnTo>
                <a:lnTo>
                  <a:pt x="400588" y="2634277"/>
                </a:lnTo>
                <a:lnTo>
                  <a:pt x="423894" y="2735596"/>
                </a:lnTo>
                <a:lnTo>
                  <a:pt x="446773" y="2735596"/>
                </a:lnTo>
                <a:lnTo>
                  <a:pt x="469226" y="2836914"/>
                </a:lnTo>
                <a:lnTo>
                  <a:pt x="491253" y="2938233"/>
                </a:lnTo>
                <a:lnTo>
                  <a:pt x="512853" y="2938233"/>
                </a:lnTo>
                <a:lnTo>
                  <a:pt x="534908" y="3039551"/>
                </a:lnTo>
                <a:lnTo>
                  <a:pt x="557993" y="3039551"/>
                </a:lnTo>
                <a:lnTo>
                  <a:pt x="582110" y="3140869"/>
                </a:lnTo>
                <a:lnTo>
                  <a:pt x="607257" y="3242188"/>
                </a:lnTo>
                <a:lnTo>
                  <a:pt x="633436" y="3242188"/>
                </a:lnTo>
                <a:lnTo>
                  <a:pt x="660647" y="3343506"/>
                </a:lnTo>
                <a:lnTo>
                  <a:pt x="688889" y="3444825"/>
                </a:lnTo>
                <a:lnTo>
                  <a:pt x="718164" y="3444825"/>
                </a:lnTo>
                <a:lnTo>
                  <a:pt x="748471" y="3546143"/>
                </a:lnTo>
                <a:lnTo>
                  <a:pt x="779812" y="3647461"/>
                </a:lnTo>
                <a:lnTo>
                  <a:pt x="812185" y="3748780"/>
                </a:lnTo>
                <a:lnTo>
                  <a:pt x="845592" y="3748780"/>
                </a:lnTo>
                <a:lnTo>
                  <a:pt x="880032" y="3850098"/>
                </a:lnTo>
                <a:lnTo>
                  <a:pt x="915507" y="3951416"/>
                </a:lnTo>
                <a:lnTo>
                  <a:pt x="952016" y="4052735"/>
                </a:lnTo>
                <a:lnTo>
                  <a:pt x="989559" y="4154053"/>
                </a:lnTo>
                <a:lnTo>
                  <a:pt x="1028138" y="4255372"/>
                </a:lnTo>
                <a:lnTo>
                  <a:pt x="1067751" y="4356690"/>
                </a:lnTo>
                <a:lnTo>
                  <a:pt x="1108400" y="4356690"/>
                </a:lnTo>
                <a:lnTo>
                  <a:pt x="1150085" y="4458008"/>
                </a:lnTo>
                <a:lnTo>
                  <a:pt x="4797388" y="4458008"/>
                </a:lnTo>
                <a:lnTo>
                  <a:pt x="4731085" y="4356690"/>
                </a:lnTo>
                <a:lnTo>
                  <a:pt x="4328877" y="3951416"/>
                </a:lnTo>
                <a:lnTo>
                  <a:pt x="3920810" y="3546143"/>
                </a:lnTo>
                <a:lnTo>
                  <a:pt x="3506882" y="3140869"/>
                </a:lnTo>
                <a:lnTo>
                  <a:pt x="10627532" y="3140869"/>
                </a:lnTo>
                <a:lnTo>
                  <a:pt x="10627532" y="2836914"/>
                </a:lnTo>
                <a:lnTo>
                  <a:pt x="10431649" y="2836914"/>
                </a:lnTo>
                <a:lnTo>
                  <a:pt x="10346736" y="2735596"/>
                </a:lnTo>
                <a:lnTo>
                  <a:pt x="10262648" y="2634277"/>
                </a:lnTo>
                <a:lnTo>
                  <a:pt x="10179386" y="2532959"/>
                </a:lnTo>
                <a:lnTo>
                  <a:pt x="10096949" y="2431641"/>
                </a:lnTo>
                <a:lnTo>
                  <a:pt x="10015338" y="2330322"/>
                </a:lnTo>
                <a:lnTo>
                  <a:pt x="9934554" y="2229004"/>
                </a:lnTo>
                <a:lnTo>
                  <a:pt x="9854597" y="2127686"/>
                </a:lnTo>
                <a:lnTo>
                  <a:pt x="9775469" y="2026367"/>
                </a:lnTo>
                <a:lnTo>
                  <a:pt x="9697168" y="1925049"/>
                </a:lnTo>
                <a:lnTo>
                  <a:pt x="9619696" y="1823730"/>
                </a:lnTo>
              </a:path>
              <a:path w="10627994" h="14286230">
                <a:moveTo>
                  <a:pt x="8774698" y="3343506"/>
                </a:moveTo>
                <a:lnTo>
                  <a:pt x="8807207" y="3444825"/>
                </a:lnTo>
                <a:lnTo>
                  <a:pt x="8809271" y="3444825"/>
                </a:lnTo>
                <a:lnTo>
                  <a:pt x="8774698" y="3343506"/>
                </a:lnTo>
              </a:path>
              <a:path w="10627994" h="14286230">
                <a:moveTo>
                  <a:pt x="10479198" y="1215820"/>
                </a:moveTo>
                <a:lnTo>
                  <a:pt x="10480635" y="1317138"/>
                </a:lnTo>
                <a:lnTo>
                  <a:pt x="10481952" y="1317138"/>
                </a:lnTo>
                <a:lnTo>
                  <a:pt x="10483150" y="1418457"/>
                </a:lnTo>
                <a:lnTo>
                  <a:pt x="10485188" y="1418457"/>
                </a:lnTo>
                <a:lnTo>
                  <a:pt x="10486027" y="1519775"/>
                </a:lnTo>
                <a:lnTo>
                  <a:pt x="10486746" y="1519775"/>
                </a:lnTo>
                <a:lnTo>
                  <a:pt x="10487346" y="1621094"/>
                </a:lnTo>
                <a:lnTo>
                  <a:pt x="10488187" y="1621094"/>
                </a:lnTo>
                <a:lnTo>
                  <a:pt x="10488428" y="1722412"/>
                </a:lnTo>
                <a:lnTo>
                  <a:pt x="10488434" y="1823730"/>
                </a:lnTo>
                <a:lnTo>
                  <a:pt x="10487840" y="1823730"/>
                </a:lnTo>
                <a:lnTo>
                  <a:pt x="10487363" y="1925049"/>
                </a:lnTo>
                <a:lnTo>
                  <a:pt x="10486051" y="1925049"/>
                </a:lnTo>
                <a:lnTo>
                  <a:pt x="10485216" y="2026367"/>
                </a:lnTo>
                <a:lnTo>
                  <a:pt x="10483077" y="2026367"/>
                </a:lnTo>
                <a:lnTo>
                  <a:pt x="10481737" y="2127686"/>
                </a:lnTo>
                <a:lnTo>
                  <a:pt x="10478517" y="2127686"/>
                </a:lnTo>
                <a:lnTo>
                  <a:pt x="10476639" y="2229004"/>
                </a:lnTo>
                <a:lnTo>
                  <a:pt x="10474581" y="2229004"/>
                </a:lnTo>
                <a:lnTo>
                  <a:pt x="10472344" y="2330322"/>
                </a:lnTo>
                <a:lnTo>
                  <a:pt x="10467335" y="2330322"/>
                </a:lnTo>
                <a:lnTo>
                  <a:pt x="10464563" y="2431641"/>
                </a:lnTo>
                <a:lnTo>
                  <a:pt x="10461613" y="2431641"/>
                </a:lnTo>
                <a:lnTo>
                  <a:pt x="10458486" y="2532959"/>
                </a:lnTo>
                <a:lnTo>
                  <a:pt x="10455182" y="2532959"/>
                </a:lnTo>
                <a:lnTo>
                  <a:pt x="10451701" y="2634277"/>
                </a:lnTo>
                <a:lnTo>
                  <a:pt x="10448043" y="2634277"/>
                </a:lnTo>
                <a:lnTo>
                  <a:pt x="10444208" y="2735596"/>
                </a:lnTo>
                <a:lnTo>
                  <a:pt x="10440198" y="2735596"/>
                </a:lnTo>
                <a:lnTo>
                  <a:pt x="10436011" y="2836914"/>
                </a:lnTo>
                <a:lnTo>
                  <a:pt x="10627532" y="2836914"/>
                </a:lnTo>
                <a:lnTo>
                  <a:pt x="10627532" y="1418457"/>
                </a:lnTo>
                <a:lnTo>
                  <a:pt x="10556016" y="1317138"/>
                </a:lnTo>
                <a:lnTo>
                  <a:pt x="10479198" y="1215820"/>
                </a:lnTo>
              </a:path>
              <a:path w="10627994" h="14286230">
                <a:moveTo>
                  <a:pt x="68370" y="1418457"/>
                </a:moveTo>
                <a:lnTo>
                  <a:pt x="0" y="1418457"/>
                </a:lnTo>
                <a:lnTo>
                  <a:pt x="29673" y="1519775"/>
                </a:lnTo>
                <a:lnTo>
                  <a:pt x="58923" y="1621094"/>
                </a:lnTo>
                <a:lnTo>
                  <a:pt x="87751" y="1722412"/>
                </a:lnTo>
                <a:lnTo>
                  <a:pt x="116154" y="1823730"/>
                </a:lnTo>
                <a:lnTo>
                  <a:pt x="9543054" y="1823730"/>
                </a:lnTo>
                <a:lnTo>
                  <a:pt x="9467241" y="1722412"/>
                </a:lnTo>
                <a:lnTo>
                  <a:pt x="613659" y="1722412"/>
                </a:lnTo>
                <a:lnTo>
                  <a:pt x="578163" y="1621094"/>
                </a:lnTo>
                <a:lnTo>
                  <a:pt x="282331" y="1621094"/>
                </a:lnTo>
                <a:lnTo>
                  <a:pt x="253066" y="1519775"/>
                </a:lnTo>
                <a:lnTo>
                  <a:pt x="92598" y="1519775"/>
                </a:lnTo>
                <a:lnTo>
                  <a:pt x="68370" y="1418457"/>
                </a:lnTo>
              </a:path>
              <a:path w="10627994" h="14286230">
                <a:moveTo>
                  <a:pt x="9100644" y="1317138"/>
                </a:moveTo>
                <a:lnTo>
                  <a:pt x="1017823" y="1317138"/>
                </a:lnTo>
                <a:lnTo>
                  <a:pt x="1051575" y="1418457"/>
                </a:lnTo>
                <a:lnTo>
                  <a:pt x="1086746" y="1519775"/>
                </a:lnTo>
                <a:lnTo>
                  <a:pt x="1123337" y="1621094"/>
                </a:lnTo>
                <a:lnTo>
                  <a:pt x="996157" y="1621094"/>
                </a:lnTo>
                <a:lnTo>
                  <a:pt x="971933" y="1722412"/>
                </a:lnTo>
                <a:lnTo>
                  <a:pt x="9467241" y="1722412"/>
                </a:lnTo>
                <a:lnTo>
                  <a:pt x="9392259" y="1621094"/>
                </a:lnTo>
                <a:lnTo>
                  <a:pt x="9318108" y="1519775"/>
                </a:lnTo>
                <a:lnTo>
                  <a:pt x="9244788" y="1519775"/>
                </a:lnTo>
                <a:lnTo>
                  <a:pt x="9172300" y="1418457"/>
                </a:lnTo>
                <a:lnTo>
                  <a:pt x="9100644" y="1317138"/>
                </a:lnTo>
              </a:path>
              <a:path w="10627994" h="14286230">
                <a:moveTo>
                  <a:pt x="6693999" y="911865"/>
                </a:moveTo>
                <a:lnTo>
                  <a:pt x="870346" y="911865"/>
                </a:lnTo>
                <a:lnTo>
                  <a:pt x="897004" y="1013183"/>
                </a:lnTo>
                <a:lnTo>
                  <a:pt x="925080" y="1114502"/>
                </a:lnTo>
                <a:lnTo>
                  <a:pt x="954575" y="1215820"/>
                </a:lnTo>
                <a:lnTo>
                  <a:pt x="985489" y="1317138"/>
                </a:lnTo>
                <a:lnTo>
                  <a:pt x="9029822" y="1317138"/>
                </a:lnTo>
                <a:lnTo>
                  <a:pt x="8959833" y="1215820"/>
                </a:lnTo>
                <a:lnTo>
                  <a:pt x="8890677" y="1215820"/>
                </a:lnTo>
                <a:lnTo>
                  <a:pt x="8820286" y="1114502"/>
                </a:lnTo>
                <a:lnTo>
                  <a:pt x="8746681" y="1114502"/>
                </a:lnTo>
                <a:lnTo>
                  <a:pt x="8669864" y="1013183"/>
                </a:lnTo>
                <a:lnTo>
                  <a:pt x="6758209" y="1013183"/>
                </a:lnTo>
                <a:lnTo>
                  <a:pt x="6693999" y="911865"/>
                </a:lnTo>
              </a:path>
              <a:path w="10627994" h="14286230">
                <a:moveTo>
                  <a:pt x="8420133" y="810547"/>
                </a:moveTo>
                <a:lnTo>
                  <a:pt x="6873822" y="810547"/>
                </a:lnTo>
                <a:lnTo>
                  <a:pt x="6865502" y="911865"/>
                </a:lnTo>
                <a:lnTo>
                  <a:pt x="6825026" y="911865"/>
                </a:lnTo>
                <a:lnTo>
                  <a:pt x="6813106" y="1013183"/>
                </a:lnTo>
                <a:lnTo>
                  <a:pt x="8589833" y="1013183"/>
                </a:lnTo>
                <a:lnTo>
                  <a:pt x="8506590" y="911865"/>
                </a:lnTo>
                <a:lnTo>
                  <a:pt x="8420133" y="810547"/>
                </a:lnTo>
              </a:path>
              <a:path w="10627994" h="14286230">
                <a:moveTo>
                  <a:pt x="4068256" y="405273"/>
                </a:moveTo>
                <a:lnTo>
                  <a:pt x="723478" y="405273"/>
                </a:lnTo>
                <a:lnTo>
                  <a:pt x="740202" y="506591"/>
                </a:lnTo>
                <a:lnTo>
                  <a:pt x="758345" y="607910"/>
                </a:lnTo>
                <a:lnTo>
                  <a:pt x="777907" y="709228"/>
                </a:lnTo>
                <a:lnTo>
                  <a:pt x="798889" y="709228"/>
                </a:lnTo>
                <a:lnTo>
                  <a:pt x="821289" y="810547"/>
                </a:lnTo>
                <a:lnTo>
                  <a:pt x="845108" y="911865"/>
                </a:lnTo>
                <a:lnTo>
                  <a:pt x="6630789" y="911865"/>
                </a:lnTo>
                <a:lnTo>
                  <a:pt x="6568579" y="810547"/>
                </a:lnTo>
                <a:lnTo>
                  <a:pt x="6507370" y="709228"/>
                </a:lnTo>
                <a:lnTo>
                  <a:pt x="6447161" y="607910"/>
                </a:lnTo>
                <a:lnTo>
                  <a:pt x="6387952" y="506591"/>
                </a:lnTo>
                <a:lnTo>
                  <a:pt x="4161530" y="506591"/>
                </a:lnTo>
                <a:lnTo>
                  <a:pt x="4068256" y="405273"/>
                </a:lnTo>
              </a:path>
              <a:path w="10627994" h="14286230">
                <a:moveTo>
                  <a:pt x="8141484" y="607910"/>
                </a:moveTo>
                <a:lnTo>
                  <a:pt x="6911968" y="607910"/>
                </a:lnTo>
                <a:lnTo>
                  <a:pt x="6908668" y="709228"/>
                </a:lnTo>
                <a:lnTo>
                  <a:pt x="6894473" y="709228"/>
                </a:lnTo>
                <a:lnTo>
                  <a:pt x="6888308" y="810547"/>
                </a:lnTo>
                <a:lnTo>
                  <a:pt x="8330463" y="810547"/>
                </a:lnTo>
                <a:lnTo>
                  <a:pt x="8237580" y="709228"/>
                </a:lnTo>
                <a:lnTo>
                  <a:pt x="8141484" y="607910"/>
                </a:lnTo>
              </a:path>
              <a:path w="10627994" h="14286230">
                <a:moveTo>
                  <a:pt x="7833917" y="405273"/>
                </a:moveTo>
                <a:lnTo>
                  <a:pt x="6918459" y="405273"/>
                </a:lnTo>
                <a:lnTo>
                  <a:pt x="6918466" y="506591"/>
                </a:lnTo>
                <a:lnTo>
                  <a:pt x="6917573" y="506591"/>
                </a:lnTo>
                <a:lnTo>
                  <a:pt x="6916419" y="607910"/>
                </a:lnTo>
                <a:lnTo>
                  <a:pt x="8042175" y="607910"/>
                </a:lnTo>
                <a:lnTo>
                  <a:pt x="7939653" y="506591"/>
                </a:lnTo>
                <a:lnTo>
                  <a:pt x="7833917" y="405273"/>
                </a:lnTo>
              </a:path>
              <a:path w="10627994" h="14286230">
                <a:moveTo>
                  <a:pt x="6216328" y="303955"/>
                </a:moveTo>
                <a:lnTo>
                  <a:pt x="4208155" y="303955"/>
                </a:lnTo>
                <a:lnTo>
                  <a:pt x="4199814" y="405273"/>
                </a:lnTo>
                <a:lnTo>
                  <a:pt x="4190981" y="405273"/>
                </a:lnTo>
                <a:lnTo>
                  <a:pt x="4181657" y="506591"/>
                </a:lnTo>
                <a:lnTo>
                  <a:pt x="6329744" y="506591"/>
                </a:lnTo>
                <a:lnTo>
                  <a:pt x="6272536" y="405273"/>
                </a:lnTo>
                <a:lnTo>
                  <a:pt x="6216328" y="303955"/>
                </a:lnTo>
              </a:path>
              <a:path w="10627994" h="14286230">
                <a:moveTo>
                  <a:pt x="3533715" y="0"/>
                </a:moveTo>
                <a:lnTo>
                  <a:pt x="641287" y="0"/>
                </a:lnTo>
                <a:lnTo>
                  <a:pt x="651049" y="101318"/>
                </a:lnTo>
                <a:lnTo>
                  <a:pt x="661142" y="101318"/>
                </a:lnTo>
                <a:lnTo>
                  <a:pt x="670772" y="202636"/>
                </a:lnTo>
                <a:lnTo>
                  <a:pt x="681820" y="303955"/>
                </a:lnTo>
                <a:lnTo>
                  <a:pt x="694287" y="303955"/>
                </a:lnTo>
                <a:lnTo>
                  <a:pt x="708173" y="405273"/>
                </a:lnTo>
                <a:lnTo>
                  <a:pt x="3976178" y="405273"/>
                </a:lnTo>
                <a:lnTo>
                  <a:pt x="3885294" y="303955"/>
                </a:lnTo>
                <a:lnTo>
                  <a:pt x="3795607" y="202636"/>
                </a:lnTo>
                <a:lnTo>
                  <a:pt x="3707114" y="202636"/>
                </a:lnTo>
                <a:lnTo>
                  <a:pt x="3619817" y="101318"/>
                </a:lnTo>
                <a:lnTo>
                  <a:pt x="3533715" y="0"/>
                </a:lnTo>
              </a:path>
              <a:path w="10627994" h="14286230">
                <a:moveTo>
                  <a:pt x="7378842" y="101318"/>
                </a:moveTo>
                <a:lnTo>
                  <a:pt x="6904841" y="101318"/>
                </a:lnTo>
                <a:lnTo>
                  <a:pt x="6907556" y="202636"/>
                </a:lnTo>
                <a:lnTo>
                  <a:pt x="6912087" y="202636"/>
                </a:lnTo>
                <a:lnTo>
                  <a:pt x="6913901" y="303955"/>
                </a:lnTo>
                <a:lnTo>
                  <a:pt x="6916628" y="303955"/>
                </a:lnTo>
                <a:lnTo>
                  <a:pt x="6917540" y="405273"/>
                </a:lnTo>
                <a:lnTo>
                  <a:pt x="7724969" y="405273"/>
                </a:lnTo>
                <a:lnTo>
                  <a:pt x="7612806" y="303955"/>
                </a:lnTo>
                <a:lnTo>
                  <a:pt x="7497431" y="202636"/>
                </a:lnTo>
                <a:lnTo>
                  <a:pt x="7378842" y="101318"/>
                </a:lnTo>
              </a:path>
              <a:path w="10627994" h="14286230">
                <a:moveTo>
                  <a:pt x="6053708" y="101318"/>
                </a:moveTo>
                <a:lnTo>
                  <a:pt x="4247915" y="101318"/>
                </a:lnTo>
                <a:lnTo>
                  <a:pt x="4242510" y="202636"/>
                </a:lnTo>
                <a:lnTo>
                  <a:pt x="4230236" y="202636"/>
                </a:lnTo>
                <a:lnTo>
                  <a:pt x="4223366" y="303955"/>
                </a:lnTo>
                <a:lnTo>
                  <a:pt x="6161121" y="303955"/>
                </a:lnTo>
                <a:lnTo>
                  <a:pt x="6106914" y="202636"/>
                </a:lnTo>
                <a:lnTo>
                  <a:pt x="6053708" y="101318"/>
                </a:lnTo>
              </a:path>
              <a:path w="10627994" h="14286230">
                <a:moveTo>
                  <a:pt x="5950296" y="0"/>
                </a:moveTo>
                <a:lnTo>
                  <a:pt x="4261206" y="0"/>
                </a:lnTo>
                <a:lnTo>
                  <a:pt x="4257262" y="101318"/>
                </a:lnTo>
                <a:lnTo>
                  <a:pt x="6001502" y="101318"/>
                </a:lnTo>
                <a:lnTo>
                  <a:pt x="5950296" y="0"/>
                </a:lnTo>
              </a:path>
              <a:path w="10627994" h="14286230">
                <a:moveTo>
                  <a:pt x="7140458" y="0"/>
                </a:moveTo>
                <a:lnTo>
                  <a:pt x="6898512" y="0"/>
                </a:lnTo>
                <a:lnTo>
                  <a:pt x="6901826" y="101318"/>
                </a:lnTo>
                <a:lnTo>
                  <a:pt x="7257041" y="101318"/>
                </a:lnTo>
                <a:lnTo>
                  <a:pt x="7140458" y="0"/>
                </a:lnTo>
              </a:path>
            </a:pathLst>
          </a:custGeom>
          <a:solidFill>
            <a:srgbClr val="95C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877903"/>
            <a:ext cx="3828046" cy="348215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724495"/>
            <a:ext cx="579120" cy="2518410"/>
          </a:xfrm>
          <a:custGeom>
            <a:avLst/>
            <a:gdLst/>
            <a:ahLst/>
            <a:cxnLst/>
            <a:rect l="l" t="t" r="r" b="b"/>
            <a:pathLst>
              <a:path w="579120" h="2518409">
                <a:moveTo>
                  <a:pt x="163993" y="0"/>
                </a:moveTo>
                <a:lnTo>
                  <a:pt x="0" y="127289"/>
                </a:lnTo>
                <a:lnTo>
                  <a:pt x="0" y="2518127"/>
                </a:lnTo>
                <a:lnTo>
                  <a:pt x="140234" y="2426706"/>
                </a:lnTo>
                <a:lnTo>
                  <a:pt x="568740" y="1928088"/>
                </a:lnTo>
                <a:lnTo>
                  <a:pt x="573223" y="1744849"/>
                </a:lnTo>
                <a:lnTo>
                  <a:pt x="575414" y="1653619"/>
                </a:lnTo>
                <a:lnTo>
                  <a:pt x="577021" y="1583851"/>
                </a:lnTo>
                <a:lnTo>
                  <a:pt x="578090" y="1532732"/>
                </a:lnTo>
                <a:lnTo>
                  <a:pt x="578711" y="1468056"/>
                </a:lnTo>
                <a:lnTo>
                  <a:pt x="578530" y="1463128"/>
                </a:lnTo>
                <a:lnTo>
                  <a:pt x="578260" y="1460049"/>
                </a:lnTo>
                <a:lnTo>
                  <a:pt x="578068" y="1459187"/>
                </a:lnTo>
                <a:lnTo>
                  <a:pt x="576410" y="1459187"/>
                </a:lnTo>
                <a:lnTo>
                  <a:pt x="575401" y="1456587"/>
                </a:lnTo>
                <a:lnTo>
                  <a:pt x="568152" y="1412516"/>
                </a:lnTo>
                <a:lnTo>
                  <a:pt x="560695" y="1360141"/>
                </a:lnTo>
                <a:lnTo>
                  <a:pt x="551974" y="1296117"/>
                </a:lnTo>
                <a:lnTo>
                  <a:pt x="542705" y="1226229"/>
                </a:lnTo>
                <a:lnTo>
                  <a:pt x="533603" y="1156261"/>
                </a:lnTo>
                <a:lnTo>
                  <a:pt x="525385" y="1091996"/>
                </a:lnTo>
                <a:lnTo>
                  <a:pt x="518765" y="1039217"/>
                </a:lnTo>
                <a:lnTo>
                  <a:pt x="513401" y="994241"/>
                </a:lnTo>
                <a:lnTo>
                  <a:pt x="513187" y="991258"/>
                </a:lnTo>
                <a:lnTo>
                  <a:pt x="512555" y="989292"/>
                </a:lnTo>
                <a:lnTo>
                  <a:pt x="510298" y="982728"/>
                </a:lnTo>
                <a:lnTo>
                  <a:pt x="501626" y="957836"/>
                </a:lnTo>
                <a:lnTo>
                  <a:pt x="396114" y="657505"/>
                </a:lnTo>
                <a:lnTo>
                  <a:pt x="260236" y="605833"/>
                </a:lnTo>
                <a:lnTo>
                  <a:pt x="163993" y="0"/>
                </a:lnTo>
              </a:path>
              <a:path w="579120" h="2518409">
                <a:moveTo>
                  <a:pt x="577477" y="1458031"/>
                </a:moveTo>
                <a:lnTo>
                  <a:pt x="576976" y="1458388"/>
                </a:lnTo>
                <a:lnTo>
                  <a:pt x="576410" y="1459187"/>
                </a:lnTo>
                <a:lnTo>
                  <a:pt x="578068" y="1459187"/>
                </a:lnTo>
                <a:lnTo>
                  <a:pt x="577907" y="1458467"/>
                </a:lnTo>
                <a:lnTo>
                  <a:pt x="577477" y="1458031"/>
                </a:lnTo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965890"/>
            <a:ext cx="2394167" cy="339416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3484" y="13267152"/>
            <a:ext cx="2407285" cy="1093470"/>
          </a:xfrm>
          <a:custGeom>
            <a:avLst/>
            <a:gdLst/>
            <a:ahLst/>
            <a:cxnLst/>
            <a:rect l="l" t="t" r="r" b="b"/>
            <a:pathLst>
              <a:path w="2407285" h="1093469">
                <a:moveTo>
                  <a:pt x="1542524" y="0"/>
                </a:moveTo>
                <a:lnTo>
                  <a:pt x="1236796" y="95948"/>
                </a:lnTo>
                <a:lnTo>
                  <a:pt x="841958" y="186871"/>
                </a:lnTo>
                <a:lnTo>
                  <a:pt x="535622" y="374178"/>
                </a:lnTo>
                <a:lnTo>
                  <a:pt x="242883" y="515619"/>
                </a:lnTo>
                <a:lnTo>
                  <a:pt x="398" y="1088159"/>
                </a:lnTo>
                <a:lnTo>
                  <a:pt x="0" y="1092904"/>
                </a:lnTo>
                <a:lnTo>
                  <a:pt x="1975692" y="1092904"/>
                </a:lnTo>
                <a:lnTo>
                  <a:pt x="2026269" y="1015392"/>
                </a:lnTo>
                <a:lnTo>
                  <a:pt x="1984566" y="876130"/>
                </a:lnTo>
                <a:lnTo>
                  <a:pt x="2406699" y="431038"/>
                </a:lnTo>
                <a:lnTo>
                  <a:pt x="1910361" y="300915"/>
                </a:lnTo>
                <a:lnTo>
                  <a:pt x="1542524" y="0"/>
                </a:lnTo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6604" y="12931467"/>
            <a:ext cx="3257550" cy="1428750"/>
          </a:xfrm>
          <a:custGeom>
            <a:avLst/>
            <a:gdLst/>
            <a:ahLst/>
            <a:cxnLst/>
            <a:rect l="l" t="t" r="r" b="b"/>
            <a:pathLst>
              <a:path w="3257550" h="1428750">
                <a:moveTo>
                  <a:pt x="516056" y="293823"/>
                </a:moveTo>
                <a:lnTo>
                  <a:pt x="482213" y="334350"/>
                </a:lnTo>
                <a:lnTo>
                  <a:pt x="465469" y="364746"/>
                </a:lnTo>
                <a:lnTo>
                  <a:pt x="448844" y="385009"/>
                </a:lnTo>
                <a:lnTo>
                  <a:pt x="432337" y="415405"/>
                </a:lnTo>
                <a:lnTo>
                  <a:pt x="415948" y="435669"/>
                </a:lnTo>
                <a:lnTo>
                  <a:pt x="399677" y="466064"/>
                </a:lnTo>
                <a:lnTo>
                  <a:pt x="383525" y="486328"/>
                </a:lnTo>
                <a:lnTo>
                  <a:pt x="367490" y="516723"/>
                </a:lnTo>
                <a:lnTo>
                  <a:pt x="351574" y="547119"/>
                </a:lnTo>
                <a:lnTo>
                  <a:pt x="335776" y="567382"/>
                </a:lnTo>
                <a:lnTo>
                  <a:pt x="304535" y="628173"/>
                </a:lnTo>
                <a:lnTo>
                  <a:pt x="273766" y="688965"/>
                </a:lnTo>
                <a:lnTo>
                  <a:pt x="258559" y="719360"/>
                </a:lnTo>
                <a:lnTo>
                  <a:pt x="243469" y="739624"/>
                </a:lnTo>
                <a:lnTo>
                  <a:pt x="213644" y="800415"/>
                </a:lnTo>
                <a:lnTo>
                  <a:pt x="170647" y="891601"/>
                </a:lnTo>
                <a:lnTo>
                  <a:pt x="144441" y="952392"/>
                </a:lnTo>
                <a:lnTo>
                  <a:pt x="120292" y="1013183"/>
                </a:lnTo>
                <a:lnTo>
                  <a:pt x="98200" y="1063843"/>
                </a:lnTo>
                <a:lnTo>
                  <a:pt x="78167" y="1124634"/>
                </a:lnTo>
                <a:lnTo>
                  <a:pt x="60193" y="1175293"/>
                </a:lnTo>
                <a:lnTo>
                  <a:pt x="44280" y="1225952"/>
                </a:lnTo>
                <a:lnTo>
                  <a:pt x="30429" y="1276611"/>
                </a:lnTo>
                <a:lnTo>
                  <a:pt x="18640" y="1327270"/>
                </a:lnTo>
                <a:lnTo>
                  <a:pt x="8915" y="1377930"/>
                </a:lnTo>
                <a:lnTo>
                  <a:pt x="1255" y="1418457"/>
                </a:lnTo>
                <a:lnTo>
                  <a:pt x="0" y="1428589"/>
                </a:lnTo>
                <a:lnTo>
                  <a:pt x="261042" y="1428589"/>
                </a:lnTo>
                <a:lnTo>
                  <a:pt x="265197" y="1408325"/>
                </a:lnTo>
                <a:lnTo>
                  <a:pt x="269664" y="1388061"/>
                </a:lnTo>
                <a:lnTo>
                  <a:pt x="274445" y="1367798"/>
                </a:lnTo>
                <a:lnTo>
                  <a:pt x="279540" y="1347534"/>
                </a:lnTo>
                <a:lnTo>
                  <a:pt x="284949" y="1327270"/>
                </a:lnTo>
                <a:lnTo>
                  <a:pt x="295356" y="1296875"/>
                </a:lnTo>
                <a:lnTo>
                  <a:pt x="305707" y="1266479"/>
                </a:lnTo>
                <a:lnTo>
                  <a:pt x="316002" y="1236084"/>
                </a:lnTo>
                <a:lnTo>
                  <a:pt x="326239" y="1205688"/>
                </a:lnTo>
                <a:lnTo>
                  <a:pt x="336419" y="1175293"/>
                </a:lnTo>
                <a:lnTo>
                  <a:pt x="346542" y="1144897"/>
                </a:lnTo>
                <a:lnTo>
                  <a:pt x="356608" y="1124634"/>
                </a:lnTo>
                <a:lnTo>
                  <a:pt x="366616" y="1094238"/>
                </a:lnTo>
                <a:lnTo>
                  <a:pt x="376568" y="1073974"/>
                </a:lnTo>
                <a:lnTo>
                  <a:pt x="386462" y="1053711"/>
                </a:lnTo>
                <a:lnTo>
                  <a:pt x="396299" y="1023315"/>
                </a:lnTo>
                <a:lnTo>
                  <a:pt x="406079" y="1003051"/>
                </a:lnTo>
                <a:lnTo>
                  <a:pt x="415801" y="992920"/>
                </a:lnTo>
                <a:lnTo>
                  <a:pt x="425466" y="972656"/>
                </a:lnTo>
                <a:lnTo>
                  <a:pt x="435073" y="952392"/>
                </a:lnTo>
                <a:lnTo>
                  <a:pt x="454115" y="932129"/>
                </a:lnTo>
                <a:lnTo>
                  <a:pt x="463550" y="911865"/>
                </a:lnTo>
                <a:lnTo>
                  <a:pt x="482246" y="891601"/>
                </a:lnTo>
                <a:lnTo>
                  <a:pt x="864843" y="891601"/>
                </a:lnTo>
                <a:lnTo>
                  <a:pt x="879937" y="861206"/>
                </a:lnTo>
                <a:lnTo>
                  <a:pt x="894743" y="840942"/>
                </a:lnTo>
                <a:lnTo>
                  <a:pt x="909262" y="820678"/>
                </a:lnTo>
                <a:lnTo>
                  <a:pt x="923494" y="790283"/>
                </a:lnTo>
                <a:lnTo>
                  <a:pt x="937437" y="770019"/>
                </a:lnTo>
                <a:lnTo>
                  <a:pt x="951093" y="749756"/>
                </a:lnTo>
                <a:lnTo>
                  <a:pt x="964461" y="729492"/>
                </a:lnTo>
                <a:lnTo>
                  <a:pt x="977541" y="709228"/>
                </a:lnTo>
                <a:lnTo>
                  <a:pt x="990334" y="699096"/>
                </a:lnTo>
                <a:lnTo>
                  <a:pt x="1002838" y="678833"/>
                </a:lnTo>
                <a:lnTo>
                  <a:pt x="1015055" y="668701"/>
                </a:lnTo>
                <a:lnTo>
                  <a:pt x="1026983" y="648437"/>
                </a:lnTo>
                <a:lnTo>
                  <a:pt x="1038624" y="638305"/>
                </a:lnTo>
                <a:lnTo>
                  <a:pt x="1049977" y="628173"/>
                </a:lnTo>
                <a:lnTo>
                  <a:pt x="1061041" y="618042"/>
                </a:lnTo>
                <a:lnTo>
                  <a:pt x="1071818" y="607910"/>
                </a:lnTo>
                <a:lnTo>
                  <a:pt x="1504054" y="607910"/>
                </a:lnTo>
                <a:lnTo>
                  <a:pt x="1510851" y="597778"/>
                </a:lnTo>
                <a:lnTo>
                  <a:pt x="1524129" y="577514"/>
                </a:lnTo>
                <a:lnTo>
                  <a:pt x="1537092" y="567382"/>
                </a:lnTo>
                <a:lnTo>
                  <a:pt x="1549740" y="547119"/>
                </a:lnTo>
                <a:lnTo>
                  <a:pt x="1562073" y="536987"/>
                </a:lnTo>
                <a:lnTo>
                  <a:pt x="509213" y="536987"/>
                </a:lnTo>
                <a:lnTo>
                  <a:pt x="498754" y="496460"/>
                </a:lnTo>
                <a:lnTo>
                  <a:pt x="496266" y="466064"/>
                </a:lnTo>
                <a:lnTo>
                  <a:pt x="495721" y="455932"/>
                </a:lnTo>
                <a:lnTo>
                  <a:pt x="495647" y="445800"/>
                </a:lnTo>
                <a:lnTo>
                  <a:pt x="496049" y="425537"/>
                </a:lnTo>
                <a:lnTo>
                  <a:pt x="496930" y="415405"/>
                </a:lnTo>
                <a:lnTo>
                  <a:pt x="498293" y="405273"/>
                </a:lnTo>
                <a:lnTo>
                  <a:pt x="499751" y="385009"/>
                </a:lnTo>
                <a:lnTo>
                  <a:pt x="501338" y="374878"/>
                </a:lnTo>
                <a:lnTo>
                  <a:pt x="503054" y="364746"/>
                </a:lnTo>
                <a:lnTo>
                  <a:pt x="504899" y="344482"/>
                </a:lnTo>
                <a:lnTo>
                  <a:pt x="506873" y="334350"/>
                </a:lnTo>
                <a:lnTo>
                  <a:pt x="508975" y="324218"/>
                </a:lnTo>
                <a:lnTo>
                  <a:pt x="511207" y="314086"/>
                </a:lnTo>
                <a:lnTo>
                  <a:pt x="513567" y="303955"/>
                </a:lnTo>
                <a:lnTo>
                  <a:pt x="516056" y="293823"/>
                </a:lnTo>
              </a:path>
              <a:path w="3257550" h="1428750">
                <a:moveTo>
                  <a:pt x="864843" y="891601"/>
                </a:moveTo>
                <a:lnTo>
                  <a:pt x="482246" y="891601"/>
                </a:lnTo>
                <a:lnTo>
                  <a:pt x="468581" y="921997"/>
                </a:lnTo>
                <a:lnTo>
                  <a:pt x="455481" y="942260"/>
                </a:lnTo>
                <a:lnTo>
                  <a:pt x="442944" y="972656"/>
                </a:lnTo>
                <a:lnTo>
                  <a:pt x="430972" y="1003051"/>
                </a:lnTo>
                <a:lnTo>
                  <a:pt x="419565" y="1023315"/>
                </a:lnTo>
                <a:lnTo>
                  <a:pt x="408722" y="1053711"/>
                </a:lnTo>
                <a:lnTo>
                  <a:pt x="398443" y="1073974"/>
                </a:lnTo>
                <a:lnTo>
                  <a:pt x="388728" y="1104370"/>
                </a:lnTo>
                <a:lnTo>
                  <a:pt x="379578" y="1124634"/>
                </a:lnTo>
                <a:lnTo>
                  <a:pt x="370992" y="1155029"/>
                </a:lnTo>
                <a:lnTo>
                  <a:pt x="362971" y="1185425"/>
                </a:lnTo>
                <a:lnTo>
                  <a:pt x="355513" y="1205688"/>
                </a:lnTo>
                <a:lnTo>
                  <a:pt x="348621" y="1236084"/>
                </a:lnTo>
                <a:lnTo>
                  <a:pt x="342292" y="1256347"/>
                </a:lnTo>
                <a:lnTo>
                  <a:pt x="336528" y="1286743"/>
                </a:lnTo>
                <a:lnTo>
                  <a:pt x="331329" y="1317138"/>
                </a:lnTo>
                <a:lnTo>
                  <a:pt x="326694" y="1337402"/>
                </a:lnTo>
                <a:lnTo>
                  <a:pt x="322623" y="1367798"/>
                </a:lnTo>
                <a:lnTo>
                  <a:pt x="319117" y="1388061"/>
                </a:lnTo>
                <a:lnTo>
                  <a:pt x="316175" y="1418457"/>
                </a:lnTo>
                <a:lnTo>
                  <a:pt x="314671" y="1428589"/>
                </a:lnTo>
                <a:lnTo>
                  <a:pt x="705920" y="1428589"/>
                </a:lnTo>
                <a:lnTo>
                  <a:pt x="708342" y="1398193"/>
                </a:lnTo>
                <a:lnTo>
                  <a:pt x="711104" y="1377930"/>
                </a:lnTo>
                <a:lnTo>
                  <a:pt x="714206" y="1347534"/>
                </a:lnTo>
                <a:lnTo>
                  <a:pt x="717649" y="1317138"/>
                </a:lnTo>
                <a:lnTo>
                  <a:pt x="721432" y="1286743"/>
                </a:lnTo>
                <a:lnTo>
                  <a:pt x="725555" y="1266479"/>
                </a:lnTo>
                <a:lnTo>
                  <a:pt x="730018" y="1236084"/>
                </a:lnTo>
                <a:lnTo>
                  <a:pt x="734823" y="1215820"/>
                </a:lnTo>
                <a:lnTo>
                  <a:pt x="739967" y="1185425"/>
                </a:lnTo>
                <a:lnTo>
                  <a:pt x="745452" y="1165161"/>
                </a:lnTo>
                <a:lnTo>
                  <a:pt x="757443" y="1124634"/>
                </a:lnTo>
                <a:lnTo>
                  <a:pt x="770797" y="1084106"/>
                </a:lnTo>
                <a:lnTo>
                  <a:pt x="785513" y="1043579"/>
                </a:lnTo>
                <a:lnTo>
                  <a:pt x="801591" y="1013183"/>
                </a:lnTo>
                <a:lnTo>
                  <a:pt x="817835" y="982788"/>
                </a:lnTo>
                <a:lnTo>
                  <a:pt x="833792" y="952392"/>
                </a:lnTo>
                <a:lnTo>
                  <a:pt x="849461" y="921997"/>
                </a:lnTo>
                <a:lnTo>
                  <a:pt x="864843" y="891601"/>
                </a:lnTo>
              </a:path>
              <a:path w="3257550" h="1428750">
                <a:moveTo>
                  <a:pt x="1504054" y="607910"/>
                </a:moveTo>
                <a:lnTo>
                  <a:pt x="1071818" y="607910"/>
                </a:lnTo>
                <a:lnTo>
                  <a:pt x="1055475" y="628173"/>
                </a:lnTo>
                <a:lnTo>
                  <a:pt x="1039549" y="648437"/>
                </a:lnTo>
                <a:lnTo>
                  <a:pt x="1024040" y="678833"/>
                </a:lnTo>
                <a:lnTo>
                  <a:pt x="1008946" y="699096"/>
                </a:lnTo>
                <a:lnTo>
                  <a:pt x="994269" y="719360"/>
                </a:lnTo>
                <a:lnTo>
                  <a:pt x="980008" y="739624"/>
                </a:lnTo>
                <a:lnTo>
                  <a:pt x="966163" y="770019"/>
                </a:lnTo>
                <a:lnTo>
                  <a:pt x="952735" y="790283"/>
                </a:lnTo>
                <a:lnTo>
                  <a:pt x="939722" y="820678"/>
                </a:lnTo>
                <a:lnTo>
                  <a:pt x="927126" y="840942"/>
                </a:lnTo>
                <a:lnTo>
                  <a:pt x="914946" y="871338"/>
                </a:lnTo>
                <a:lnTo>
                  <a:pt x="903182" y="901733"/>
                </a:lnTo>
                <a:lnTo>
                  <a:pt x="891835" y="921997"/>
                </a:lnTo>
                <a:lnTo>
                  <a:pt x="880903" y="952392"/>
                </a:lnTo>
                <a:lnTo>
                  <a:pt x="870388" y="982788"/>
                </a:lnTo>
                <a:lnTo>
                  <a:pt x="860289" y="1013183"/>
                </a:lnTo>
                <a:lnTo>
                  <a:pt x="850606" y="1043579"/>
                </a:lnTo>
                <a:lnTo>
                  <a:pt x="841339" y="1063843"/>
                </a:lnTo>
                <a:lnTo>
                  <a:pt x="832488" y="1094238"/>
                </a:lnTo>
                <a:lnTo>
                  <a:pt x="824054" y="1124634"/>
                </a:lnTo>
                <a:lnTo>
                  <a:pt x="820998" y="1144897"/>
                </a:lnTo>
                <a:lnTo>
                  <a:pt x="818115" y="1155029"/>
                </a:lnTo>
                <a:lnTo>
                  <a:pt x="815405" y="1165161"/>
                </a:lnTo>
                <a:lnTo>
                  <a:pt x="812866" y="1175293"/>
                </a:lnTo>
                <a:lnTo>
                  <a:pt x="810500" y="1195556"/>
                </a:lnTo>
                <a:lnTo>
                  <a:pt x="808305" y="1205688"/>
                </a:lnTo>
                <a:lnTo>
                  <a:pt x="806283" y="1225952"/>
                </a:lnTo>
                <a:lnTo>
                  <a:pt x="804432" y="1236084"/>
                </a:lnTo>
                <a:lnTo>
                  <a:pt x="802754" y="1246216"/>
                </a:lnTo>
                <a:lnTo>
                  <a:pt x="801247" y="1266479"/>
                </a:lnTo>
                <a:lnTo>
                  <a:pt x="799912" y="1286743"/>
                </a:lnTo>
                <a:lnTo>
                  <a:pt x="798748" y="1296875"/>
                </a:lnTo>
                <a:lnTo>
                  <a:pt x="797756" y="1317138"/>
                </a:lnTo>
                <a:lnTo>
                  <a:pt x="796936" y="1327270"/>
                </a:lnTo>
                <a:lnTo>
                  <a:pt x="796287" y="1347534"/>
                </a:lnTo>
                <a:lnTo>
                  <a:pt x="795810" y="1367798"/>
                </a:lnTo>
                <a:lnTo>
                  <a:pt x="795504" y="1388061"/>
                </a:lnTo>
                <a:lnTo>
                  <a:pt x="795406" y="1418457"/>
                </a:lnTo>
                <a:lnTo>
                  <a:pt x="795557" y="1428589"/>
                </a:lnTo>
                <a:lnTo>
                  <a:pt x="816816" y="1428589"/>
                </a:lnTo>
                <a:lnTo>
                  <a:pt x="838269" y="1418457"/>
                </a:lnTo>
                <a:lnTo>
                  <a:pt x="859975" y="1398193"/>
                </a:lnTo>
                <a:lnTo>
                  <a:pt x="926604" y="1367798"/>
                </a:lnTo>
                <a:lnTo>
                  <a:pt x="949318" y="1347534"/>
                </a:lnTo>
                <a:lnTo>
                  <a:pt x="1042695" y="1307007"/>
                </a:lnTo>
                <a:lnTo>
                  <a:pt x="1066671" y="1286743"/>
                </a:lnTo>
                <a:lnTo>
                  <a:pt x="1165100" y="1246216"/>
                </a:lnTo>
                <a:lnTo>
                  <a:pt x="1190339" y="1225952"/>
                </a:lnTo>
                <a:lnTo>
                  <a:pt x="1267575" y="1195556"/>
                </a:lnTo>
                <a:lnTo>
                  <a:pt x="1271449" y="1165161"/>
                </a:lnTo>
                <a:lnTo>
                  <a:pt x="1275577" y="1134765"/>
                </a:lnTo>
                <a:lnTo>
                  <a:pt x="1279959" y="1114502"/>
                </a:lnTo>
                <a:lnTo>
                  <a:pt x="1284594" y="1084106"/>
                </a:lnTo>
                <a:lnTo>
                  <a:pt x="1289483" y="1063843"/>
                </a:lnTo>
                <a:lnTo>
                  <a:pt x="1294626" y="1033447"/>
                </a:lnTo>
                <a:lnTo>
                  <a:pt x="1300023" y="1013183"/>
                </a:lnTo>
                <a:lnTo>
                  <a:pt x="1305673" y="992920"/>
                </a:lnTo>
                <a:lnTo>
                  <a:pt x="1311577" y="962524"/>
                </a:lnTo>
                <a:lnTo>
                  <a:pt x="1324147" y="921997"/>
                </a:lnTo>
                <a:lnTo>
                  <a:pt x="1337733" y="881469"/>
                </a:lnTo>
                <a:lnTo>
                  <a:pt x="1344907" y="871338"/>
                </a:lnTo>
                <a:lnTo>
                  <a:pt x="1352336" y="851074"/>
                </a:lnTo>
                <a:lnTo>
                  <a:pt x="1360018" y="830810"/>
                </a:lnTo>
                <a:lnTo>
                  <a:pt x="1367955" y="820678"/>
                </a:lnTo>
                <a:lnTo>
                  <a:pt x="1376146" y="800415"/>
                </a:lnTo>
                <a:lnTo>
                  <a:pt x="1384591" y="790283"/>
                </a:lnTo>
                <a:lnTo>
                  <a:pt x="1393291" y="770019"/>
                </a:lnTo>
                <a:lnTo>
                  <a:pt x="1409088" y="749756"/>
                </a:lnTo>
                <a:lnTo>
                  <a:pt x="1424570" y="719360"/>
                </a:lnTo>
                <a:lnTo>
                  <a:pt x="1439737" y="699096"/>
                </a:lnTo>
                <a:lnTo>
                  <a:pt x="1454590" y="678833"/>
                </a:lnTo>
                <a:lnTo>
                  <a:pt x="1469127" y="658569"/>
                </a:lnTo>
                <a:lnTo>
                  <a:pt x="1483350" y="638305"/>
                </a:lnTo>
                <a:lnTo>
                  <a:pt x="1497258" y="618042"/>
                </a:lnTo>
                <a:lnTo>
                  <a:pt x="1504054" y="607910"/>
                </a:lnTo>
              </a:path>
              <a:path w="3257550" h="1428750">
                <a:moveTo>
                  <a:pt x="2917823" y="1246216"/>
                </a:moveTo>
                <a:lnTo>
                  <a:pt x="1619318" y="1246216"/>
                </a:lnTo>
                <a:lnTo>
                  <a:pt x="1630748" y="1256347"/>
                </a:lnTo>
                <a:lnTo>
                  <a:pt x="1641912" y="1266479"/>
                </a:lnTo>
                <a:lnTo>
                  <a:pt x="1652810" y="1266479"/>
                </a:lnTo>
                <a:lnTo>
                  <a:pt x="1663444" y="1276611"/>
                </a:lnTo>
                <a:lnTo>
                  <a:pt x="1673812" y="1276611"/>
                </a:lnTo>
                <a:lnTo>
                  <a:pt x="1683916" y="1286743"/>
                </a:lnTo>
                <a:lnTo>
                  <a:pt x="1703329" y="1286743"/>
                </a:lnTo>
                <a:lnTo>
                  <a:pt x="1712639" y="1296875"/>
                </a:lnTo>
                <a:lnTo>
                  <a:pt x="1721684" y="1296875"/>
                </a:lnTo>
                <a:lnTo>
                  <a:pt x="1741641" y="1307007"/>
                </a:lnTo>
                <a:lnTo>
                  <a:pt x="1761461" y="1307007"/>
                </a:lnTo>
                <a:lnTo>
                  <a:pt x="1781144" y="1317138"/>
                </a:lnTo>
                <a:lnTo>
                  <a:pt x="1820099" y="1317138"/>
                </a:lnTo>
                <a:lnTo>
                  <a:pt x="1839370" y="1327270"/>
                </a:lnTo>
                <a:lnTo>
                  <a:pt x="2076747" y="1327270"/>
                </a:lnTo>
                <a:lnTo>
                  <a:pt x="2066600" y="1337402"/>
                </a:lnTo>
                <a:lnTo>
                  <a:pt x="2044101" y="1337402"/>
                </a:lnTo>
                <a:lnTo>
                  <a:pt x="2031751" y="1347534"/>
                </a:lnTo>
                <a:lnTo>
                  <a:pt x="1990291" y="1347534"/>
                </a:lnTo>
                <a:lnTo>
                  <a:pt x="1975003" y="1357666"/>
                </a:lnTo>
                <a:lnTo>
                  <a:pt x="1205499" y="1357666"/>
                </a:lnTo>
                <a:lnTo>
                  <a:pt x="1177071" y="1377930"/>
                </a:lnTo>
                <a:lnTo>
                  <a:pt x="1162976" y="1377930"/>
                </a:lnTo>
                <a:lnTo>
                  <a:pt x="1135026" y="1398193"/>
                </a:lnTo>
                <a:lnTo>
                  <a:pt x="1121170" y="1398193"/>
                </a:lnTo>
                <a:lnTo>
                  <a:pt x="1080080" y="1428589"/>
                </a:lnTo>
                <a:lnTo>
                  <a:pt x="2736650" y="1428589"/>
                </a:lnTo>
                <a:lnTo>
                  <a:pt x="2749447" y="1418457"/>
                </a:lnTo>
                <a:lnTo>
                  <a:pt x="2762669" y="1398193"/>
                </a:lnTo>
                <a:lnTo>
                  <a:pt x="2776313" y="1388061"/>
                </a:lnTo>
                <a:lnTo>
                  <a:pt x="2790378" y="1377930"/>
                </a:lnTo>
                <a:lnTo>
                  <a:pt x="2804861" y="1357666"/>
                </a:lnTo>
                <a:lnTo>
                  <a:pt x="2819762" y="1347534"/>
                </a:lnTo>
                <a:lnTo>
                  <a:pt x="2835078" y="1327270"/>
                </a:lnTo>
                <a:lnTo>
                  <a:pt x="2850807" y="1317138"/>
                </a:lnTo>
                <a:lnTo>
                  <a:pt x="2866948" y="1296875"/>
                </a:lnTo>
                <a:lnTo>
                  <a:pt x="2883499" y="1286743"/>
                </a:lnTo>
                <a:lnTo>
                  <a:pt x="2900458" y="1266479"/>
                </a:lnTo>
                <a:lnTo>
                  <a:pt x="2917823" y="1246216"/>
                </a:lnTo>
              </a:path>
              <a:path w="3257550" h="1428750">
                <a:moveTo>
                  <a:pt x="1653715" y="1327270"/>
                </a:moveTo>
                <a:lnTo>
                  <a:pt x="1263314" y="1327270"/>
                </a:lnTo>
                <a:lnTo>
                  <a:pt x="1219833" y="1357666"/>
                </a:lnTo>
                <a:lnTo>
                  <a:pt x="1728636" y="1357666"/>
                </a:lnTo>
                <a:lnTo>
                  <a:pt x="1714441" y="1347534"/>
                </a:lnTo>
                <a:lnTo>
                  <a:pt x="1699859" y="1347534"/>
                </a:lnTo>
                <a:lnTo>
                  <a:pt x="1684883" y="1337402"/>
                </a:lnTo>
                <a:lnTo>
                  <a:pt x="1669505" y="1337402"/>
                </a:lnTo>
                <a:lnTo>
                  <a:pt x="1653715" y="1327270"/>
                </a:lnTo>
              </a:path>
              <a:path w="3257550" h="1428750">
                <a:moveTo>
                  <a:pt x="2059978" y="1327270"/>
                </a:moveTo>
                <a:lnTo>
                  <a:pt x="1877503" y="1327270"/>
                </a:lnTo>
                <a:lnTo>
                  <a:pt x="1896365" y="1337402"/>
                </a:lnTo>
                <a:lnTo>
                  <a:pt x="2042343" y="1337402"/>
                </a:lnTo>
                <a:lnTo>
                  <a:pt x="2059978" y="1327270"/>
                </a:lnTo>
              </a:path>
              <a:path w="3257550" h="1428750">
                <a:moveTo>
                  <a:pt x="1450619" y="1236084"/>
                </a:moveTo>
                <a:lnTo>
                  <a:pt x="1426354" y="1246216"/>
                </a:lnTo>
                <a:lnTo>
                  <a:pt x="1391027" y="1266479"/>
                </a:lnTo>
                <a:lnTo>
                  <a:pt x="1356979" y="1286743"/>
                </a:lnTo>
                <a:lnTo>
                  <a:pt x="1324206" y="1296875"/>
                </a:lnTo>
                <a:lnTo>
                  <a:pt x="1292702" y="1317138"/>
                </a:lnTo>
                <a:lnTo>
                  <a:pt x="1277968" y="1327270"/>
                </a:lnTo>
                <a:lnTo>
                  <a:pt x="1637508" y="1327270"/>
                </a:lnTo>
                <a:lnTo>
                  <a:pt x="1620873" y="1317138"/>
                </a:lnTo>
                <a:lnTo>
                  <a:pt x="1603803" y="1317138"/>
                </a:lnTo>
                <a:lnTo>
                  <a:pt x="1586291" y="1307007"/>
                </a:lnTo>
                <a:lnTo>
                  <a:pt x="1549904" y="1286743"/>
                </a:lnTo>
                <a:lnTo>
                  <a:pt x="1511649" y="1266479"/>
                </a:lnTo>
                <a:lnTo>
                  <a:pt x="1471459" y="1246216"/>
                </a:lnTo>
                <a:lnTo>
                  <a:pt x="1450619" y="1236084"/>
                </a:lnTo>
              </a:path>
              <a:path w="3257550" h="1428750">
                <a:moveTo>
                  <a:pt x="3019689" y="820678"/>
                </a:moveTo>
                <a:lnTo>
                  <a:pt x="2470366" y="820678"/>
                </a:lnTo>
                <a:lnTo>
                  <a:pt x="2422197" y="830810"/>
                </a:lnTo>
                <a:lnTo>
                  <a:pt x="2326356" y="871338"/>
                </a:lnTo>
                <a:lnTo>
                  <a:pt x="2278695" y="881469"/>
                </a:lnTo>
                <a:lnTo>
                  <a:pt x="2136833" y="942260"/>
                </a:lnTo>
                <a:lnTo>
                  <a:pt x="2089939" y="952392"/>
                </a:lnTo>
                <a:lnTo>
                  <a:pt x="1950525" y="1013183"/>
                </a:lnTo>
                <a:lnTo>
                  <a:pt x="1589159" y="1175293"/>
                </a:lnTo>
                <a:lnTo>
                  <a:pt x="1545165" y="1205688"/>
                </a:lnTo>
                <a:lnTo>
                  <a:pt x="1558189" y="1205688"/>
                </a:lnTo>
                <a:lnTo>
                  <a:pt x="1570946" y="1215820"/>
                </a:lnTo>
                <a:lnTo>
                  <a:pt x="1583438" y="1225952"/>
                </a:lnTo>
                <a:lnTo>
                  <a:pt x="1595664" y="1236084"/>
                </a:lnTo>
                <a:lnTo>
                  <a:pt x="1607624" y="1246216"/>
                </a:lnTo>
                <a:lnTo>
                  <a:pt x="2819083" y="1246216"/>
                </a:lnTo>
                <a:lnTo>
                  <a:pt x="2803709" y="1236084"/>
                </a:lnTo>
                <a:lnTo>
                  <a:pt x="2771621" y="1236084"/>
                </a:lnTo>
                <a:lnTo>
                  <a:pt x="2758058" y="1225952"/>
                </a:lnTo>
                <a:lnTo>
                  <a:pt x="2746149" y="1225952"/>
                </a:lnTo>
                <a:lnTo>
                  <a:pt x="2735893" y="1215820"/>
                </a:lnTo>
                <a:lnTo>
                  <a:pt x="2720339" y="1215820"/>
                </a:lnTo>
                <a:lnTo>
                  <a:pt x="2733908" y="1205688"/>
                </a:lnTo>
                <a:lnTo>
                  <a:pt x="2747180" y="1185425"/>
                </a:lnTo>
                <a:lnTo>
                  <a:pt x="2760156" y="1175293"/>
                </a:lnTo>
                <a:lnTo>
                  <a:pt x="2797306" y="1144897"/>
                </a:lnTo>
                <a:lnTo>
                  <a:pt x="2820592" y="1124634"/>
                </a:lnTo>
                <a:lnTo>
                  <a:pt x="2831791" y="1124634"/>
                </a:lnTo>
                <a:lnTo>
                  <a:pt x="2863611" y="1094238"/>
                </a:lnTo>
                <a:lnTo>
                  <a:pt x="2892769" y="1063843"/>
                </a:lnTo>
                <a:lnTo>
                  <a:pt x="2901898" y="1053711"/>
                </a:lnTo>
                <a:lnTo>
                  <a:pt x="2910731" y="1053711"/>
                </a:lnTo>
                <a:lnTo>
                  <a:pt x="2919268" y="1043579"/>
                </a:lnTo>
                <a:lnTo>
                  <a:pt x="2927511" y="1033447"/>
                </a:lnTo>
                <a:lnTo>
                  <a:pt x="2943230" y="1023315"/>
                </a:lnTo>
                <a:lnTo>
                  <a:pt x="2951227" y="1013183"/>
                </a:lnTo>
                <a:lnTo>
                  <a:pt x="2959446" y="1003051"/>
                </a:lnTo>
                <a:lnTo>
                  <a:pt x="2967888" y="992920"/>
                </a:lnTo>
                <a:lnTo>
                  <a:pt x="2976551" y="992920"/>
                </a:lnTo>
                <a:lnTo>
                  <a:pt x="2985433" y="982788"/>
                </a:lnTo>
                <a:lnTo>
                  <a:pt x="3013385" y="952392"/>
                </a:lnTo>
                <a:lnTo>
                  <a:pt x="3043272" y="921997"/>
                </a:lnTo>
                <a:lnTo>
                  <a:pt x="3075061" y="891601"/>
                </a:lnTo>
                <a:lnTo>
                  <a:pt x="3108720" y="861206"/>
                </a:lnTo>
                <a:lnTo>
                  <a:pt x="3120349" y="840942"/>
                </a:lnTo>
                <a:lnTo>
                  <a:pt x="3087293" y="840942"/>
                </a:lnTo>
                <a:lnTo>
                  <a:pt x="3074941" y="830810"/>
                </a:lnTo>
                <a:lnTo>
                  <a:pt x="3034468" y="830810"/>
                </a:lnTo>
                <a:lnTo>
                  <a:pt x="3019689" y="820678"/>
                </a:lnTo>
              </a:path>
              <a:path w="3257550" h="1428750">
                <a:moveTo>
                  <a:pt x="3225318" y="445800"/>
                </a:moveTo>
                <a:lnTo>
                  <a:pt x="1649403" y="445800"/>
                </a:lnTo>
                <a:lnTo>
                  <a:pt x="1634011" y="466064"/>
                </a:lnTo>
                <a:lnTo>
                  <a:pt x="1618939" y="486328"/>
                </a:lnTo>
                <a:lnTo>
                  <a:pt x="1604186" y="506591"/>
                </a:lnTo>
                <a:lnTo>
                  <a:pt x="1589752" y="526855"/>
                </a:lnTo>
                <a:lnTo>
                  <a:pt x="1575638" y="536987"/>
                </a:lnTo>
                <a:lnTo>
                  <a:pt x="1548367" y="577514"/>
                </a:lnTo>
                <a:lnTo>
                  <a:pt x="1522373" y="618042"/>
                </a:lnTo>
                <a:lnTo>
                  <a:pt x="1497656" y="668701"/>
                </a:lnTo>
                <a:lnTo>
                  <a:pt x="1485775" y="688965"/>
                </a:lnTo>
                <a:lnTo>
                  <a:pt x="1474214" y="709228"/>
                </a:lnTo>
                <a:lnTo>
                  <a:pt x="1462971" y="729492"/>
                </a:lnTo>
                <a:lnTo>
                  <a:pt x="1452047" y="749756"/>
                </a:lnTo>
                <a:lnTo>
                  <a:pt x="1441442" y="780151"/>
                </a:lnTo>
                <a:lnTo>
                  <a:pt x="1431155" y="800415"/>
                </a:lnTo>
                <a:lnTo>
                  <a:pt x="1421187" y="830810"/>
                </a:lnTo>
                <a:lnTo>
                  <a:pt x="1411538" y="851074"/>
                </a:lnTo>
                <a:lnTo>
                  <a:pt x="1402207" y="881469"/>
                </a:lnTo>
                <a:lnTo>
                  <a:pt x="1389349" y="921997"/>
                </a:lnTo>
                <a:lnTo>
                  <a:pt x="1377772" y="962524"/>
                </a:lnTo>
                <a:lnTo>
                  <a:pt x="1375079" y="982788"/>
                </a:lnTo>
                <a:lnTo>
                  <a:pt x="1372466" y="992920"/>
                </a:lnTo>
                <a:lnTo>
                  <a:pt x="1369934" y="1013183"/>
                </a:lnTo>
                <a:lnTo>
                  <a:pt x="1367482" y="1023315"/>
                </a:lnTo>
                <a:lnTo>
                  <a:pt x="1365111" y="1043579"/>
                </a:lnTo>
                <a:lnTo>
                  <a:pt x="1362822" y="1053711"/>
                </a:lnTo>
                <a:lnTo>
                  <a:pt x="1360613" y="1073974"/>
                </a:lnTo>
                <a:lnTo>
                  <a:pt x="1358485" y="1084106"/>
                </a:lnTo>
                <a:lnTo>
                  <a:pt x="1356439" y="1104370"/>
                </a:lnTo>
                <a:lnTo>
                  <a:pt x="1354474" y="1124634"/>
                </a:lnTo>
                <a:lnTo>
                  <a:pt x="1352590" y="1144897"/>
                </a:lnTo>
                <a:lnTo>
                  <a:pt x="1350788" y="1165161"/>
                </a:lnTo>
                <a:lnTo>
                  <a:pt x="1847575" y="982788"/>
                </a:lnTo>
                <a:lnTo>
                  <a:pt x="1903483" y="972656"/>
                </a:lnTo>
                <a:lnTo>
                  <a:pt x="2015725" y="932129"/>
                </a:lnTo>
                <a:lnTo>
                  <a:pt x="2072059" y="921997"/>
                </a:lnTo>
                <a:lnTo>
                  <a:pt x="2128534" y="901733"/>
                </a:lnTo>
                <a:lnTo>
                  <a:pt x="2185152" y="891601"/>
                </a:lnTo>
                <a:lnTo>
                  <a:pt x="2241911" y="871338"/>
                </a:lnTo>
                <a:lnTo>
                  <a:pt x="2298812" y="861206"/>
                </a:lnTo>
                <a:lnTo>
                  <a:pt x="2355855" y="840942"/>
                </a:lnTo>
                <a:lnTo>
                  <a:pt x="2470366" y="820678"/>
                </a:lnTo>
                <a:lnTo>
                  <a:pt x="3004814" y="820678"/>
                </a:lnTo>
                <a:lnTo>
                  <a:pt x="2991430" y="810547"/>
                </a:lnTo>
                <a:lnTo>
                  <a:pt x="2979534" y="810547"/>
                </a:lnTo>
                <a:lnTo>
                  <a:pt x="2969127" y="800415"/>
                </a:lnTo>
                <a:lnTo>
                  <a:pt x="2960208" y="790283"/>
                </a:lnTo>
                <a:lnTo>
                  <a:pt x="2952774" y="780151"/>
                </a:lnTo>
                <a:lnTo>
                  <a:pt x="2946826" y="780151"/>
                </a:lnTo>
                <a:lnTo>
                  <a:pt x="2982768" y="749756"/>
                </a:lnTo>
                <a:lnTo>
                  <a:pt x="3015830" y="719360"/>
                </a:lnTo>
                <a:lnTo>
                  <a:pt x="3046052" y="688965"/>
                </a:lnTo>
                <a:lnTo>
                  <a:pt x="3073475" y="658569"/>
                </a:lnTo>
                <a:lnTo>
                  <a:pt x="3098138" y="628173"/>
                </a:lnTo>
                <a:lnTo>
                  <a:pt x="3120081" y="597778"/>
                </a:lnTo>
                <a:lnTo>
                  <a:pt x="3126798" y="597778"/>
                </a:lnTo>
                <a:lnTo>
                  <a:pt x="3153248" y="557251"/>
                </a:lnTo>
                <a:lnTo>
                  <a:pt x="3194053" y="496460"/>
                </a:lnTo>
                <a:lnTo>
                  <a:pt x="3221813" y="455932"/>
                </a:lnTo>
                <a:lnTo>
                  <a:pt x="3225318" y="445800"/>
                </a:lnTo>
              </a:path>
              <a:path w="3257550" h="1428750">
                <a:moveTo>
                  <a:pt x="3132182" y="830810"/>
                </a:moveTo>
                <a:lnTo>
                  <a:pt x="3110552" y="830810"/>
                </a:lnTo>
                <a:lnTo>
                  <a:pt x="3099148" y="840942"/>
                </a:lnTo>
                <a:lnTo>
                  <a:pt x="3120349" y="840942"/>
                </a:lnTo>
                <a:lnTo>
                  <a:pt x="3132182" y="830810"/>
                </a:lnTo>
              </a:path>
              <a:path w="3257550" h="1428750">
                <a:moveTo>
                  <a:pt x="1553404" y="0"/>
                </a:moveTo>
                <a:lnTo>
                  <a:pt x="1535510" y="0"/>
                </a:lnTo>
                <a:lnTo>
                  <a:pt x="1500597" y="20263"/>
                </a:lnTo>
                <a:lnTo>
                  <a:pt x="1483577" y="20263"/>
                </a:lnTo>
                <a:lnTo>
                  <a:pt x="1466849" y="30395"/>
                </a:lnTo>
                <a:lnTo>
                  <a:pt x="1450412" y="30395"/>
                </a:lnTo>
                <a:lnTo>
                  <a:pt x="1434267" y="40527"/>
                </a:lnTo>
                <a:lnTo>
                  <a:pt x="1418413" y="50659"/>
                </a:lnTo>
                <a:lnTo>
                  <a:pt x="1402850" y="50659"/>
                </a:lnTo>
                <a:lnTo>
                  <a:pt x="1387579" y="60791"/>
                </a:lnTo>
                <a:lnTo>
                  <a:pt x="1372599" y="60791"/>
                </a:lnTo>
                <a:lnTo>
                  <a:pt x="1357910" y="70922"/>
                </a:lnTo>
                <a:lnTo>
                  <a:pt x="1343513" y="70922"/>
                </a:lnTo>
                <a:lnTo>
                  <a:pt x="1329407" y="81054"/>
                </a:lnTo>
                <a:lnTo>
                  <a:pt x="1315592" y="91186"/>
                </a:lnTo>
                <a:lnTo>
                  <a:pt x="1302069" y="91186"/>
                </a:lnTo>
                <a:lnTo>
                  <a:pt x="1288837" y="101318"/>
                </a:lnTo>
                <a:lnTo>
                  <a:pt x="1275896" y="101318"/>
                </a:lnTo>
                <a:lnTo>
                  <a:pt x="1263246" y="111450"/>
                </a:lnTo>
                <a:lnTo>
                  <a:pt x="1250888" y="111450"/>
                </a:lnTo>
                <a:lnTo>
                  <a:pt x="1238611" y="121582"/>
                </a:lnTo>
                <a:lnTo>
                  <a:pt x="1226061" y="121582"/>
                </a:lnTo>
                <a:lnTo>
                  <a:pt x="1213240" y="131713"/>
                </a:lnTo>
                <a:lnTo>
                  <a:pt x="1200148" y="141845"/>
                </a:lnTo>
                <a:lnTo>
                  <a:pt x="1186788" y="141845"/>
                </a:lnTo>
                <a:lnTo>
                  <a:pt x="1173161" y="151977"/>
                </a:lnTo>
                <a:lnTo>
                  <a:pt x="1159267" y="162109"/>
                </a:lnTo>
                <a:lnTo>
                  <a:pt x="1145110" y="162109"/>
                </a:lnTo>
                <a:lnTo>
                  <a:pt x="1130689" y="172241"/>
                </a:lnTo>
                <a:lnTo>
                  <a:pt x="1116006" y="182373"/>
                </a:lnTo>
                <a:lnTo>
                  <a:pt x="1101063" y="192504"/>
                </a:lnTo>
                <a:lnTo>
                  <a:pt x="1085861" y="202636"/>
                </a:lnTo>
                <a:lnTo>
                  <a:pt x="1070402" y="212768"/>
                </a:lnTo>
                <a:lnTo>
                  <a:pt x="1054687" y="212768"/>
                </a:lnTo>
                <a:lnTo>
                  <a:pt x="1022494" y="233032"/>
                </a:lnTo>
                <a:lnTo>
                  <a:pt x="989293" y="253295"/>
                </a:lnTo>
                <a:lnTo>
                  <a:pt x="955097" y="273559"/>
                </a:lnTo>
                <a:lnTo>
                  <a:pt x="740364" y="273559"/>
                </a:lnTo>
                <a:lnTo>
                  <a:pt x="731416" y="283691"/>
                </a:lnTo>
                <a:lnTo>
                  <a:pt x="723212" y="293823"/>
                </a:lnTo>
                <a:lnTo>
                  <a:pt x="715753" y="303955"/>
                </a:lnTo>
                <a:lnTo>
                  <a:pt x="709037" y="303955"/>
                </a:lnTo>
                <a:lnTo>
                  <a:pt x="702521" y="314086"/>
                </a:lnTo>
                <a:lnTo>
                  <a:pt x="695643" y="324218"/>
                </a:lnTo>
                <a:lnTo>
                  <a:pt x="688400" y="334350"/>
                </a:lnTo>
                <a:lnTo>
                  <a:pt x="680794" y="344482"/>
                </a:lnTo>
                <a:lnTo>
                  <a:pt x="672824" y="344482"/>
                </a:lnTo>
                <a:lnTo>
                  <a:pt x="664489" y="354614"/>
                </a:lnTo>
                <a:lnTo>
                  <a:pt x="655788" y="364746"/>
                </a:lnTo>
                <a:lnTo>
                  <a:pt x="646722" y="374878"/>
                </a:lnTo>
                <a:lnTo>
                  <a:pt x="637289" y="385009"/>
                </a:lnTo>
                <a:lnTo>
                  <a:pt x="627489" y="405273"/>
                </a:lnTo>
                <a:lnTo>
                  <a:pt x="617322" y="415405"/>
                </a:lnTo>
                <a:lnTo>
                  <a:pt x="606788" y="425537"/>
                </a:lnTo>
                <a:lnTo>
                  <a:pt x="595885" y="435669"/>
                </a:lnTo>
                <a:lnTo>
                  <a:pt x="584613" y="445800"/>
                </a:lnTo>
                <a:lnTo>
                  <a:pt x="560962" y="476196"/>
                </a:lnTo>
                <a:lnTo>
                  <a:pt x="535830" y="506591"/>
                </a:lnTo>
                <a:lnTo>
                  <a:pt x="509213" y="536987"/>
                </a:lnTo>
                <a:lnTo>
                  <a:pt x="1562073" y="536987"/>
                </a:lnTo>
                <a:lnTo>
                  <a:pt x="1574092" y="516723"/>
                </a:lnTo>
                <a:lnTo>
                  <a:pt x="1585795" y="506591"/>
                </a:lnTo>
                <a:lnTo>
                  <a:pt x="1597184" y="496460"/>
                </a:lnTo>
                <a:lnTo>
                  <a:pt x="1629460" y="466064"/>
                </a:lnTo>
                <a:lnTo>
                  <a:pt x="1649403" y="445800"/>
                </a:lnTo>
                <a:lnTo>
                  <a:pt x="3225318" y="445800"/>
                </a:lnTo>
                <a:lnTo>
                  <a:pt x="3228823" y="435669"/>
                </a:lnTo>
                <a:lnTo>
                  <a:pt x="3250021" y="405273"/>
                </a:lnTo>
                <a:lnTo>
                  <a:pt x="3257144" y="395141"/>
                </a:lnTo>
                <a:lnTo>
                  <a:pt x="3235030" y="385009"/>
                </a:lnTo>
                <a:lnTo>
                  <a:pt x="3213384" y="385009"/>
                </a:lnTo>
                <a:lnTo>
                  <a:pt x="3192204" y="374878"/>
                </a:lnTo>
                <a:lnTo>
                  <a:pt x="3171490" y="374878"/>
                </a:lnTo>
                <a:lnTo>
                  <a:pt x="3151243" y="364746"/>
                </a:lnTo>
                <a:lnTo>
                  <a:pt x="2570894" y="364746"/>
                </a:lnTo>
                <a:lnTo>
                  <a:pt x="2573523" y="354614"/>
                </a:lnTo>
                <a:lnTo>
                  <a:pt x="2576476" y="344482"/>
                </a:lnTo>
                <a:lnTo>
                  <a:pt x="2579763" y="334350"/>
                </a:lnTo>
                <a:lnTo>
                  <a:pt x="2583395" y="314086"/>
                </a:lnTo>
                <a:lnTo>
                  <a:pt x="2601591" y="273559"/>
                </a:lnTo>
                <a:lnTo>
                  <a:pt x="2607113" y="263427"/>
                </a:lnTo>
                <a:lnTo>
                  <a:pt x="2610905" y="253295"/>
                </a:lnTo>
                <a:lnTo>
                  <a:pt x="2134062" y="253295"/>
                </a:lnTo>
                <a:lnTo>
                  <a:pt x="2132173" y="243164"/>
                </a:lnTo>
                <a:lnTo>
                  <a:pt x="2131412" y="233032"/>
                </a:lnTo>
                <a:lnTo>
                  <a:pt x="1439914" y="233032"/>
                </a:lnTo>
                <a:lnTo>
                  <a:pt x="1445659" y="222900"/>
                </a:lnTo>
                <a:lnTo>
                  <a:pt x="1451251" y="212768"/>
                </a:lnTo>
                <a:lnTo>
                  <a:pt x="1456693" y="192504"/>
                </a:lnTo>
                <a:lnTo>
                  <a:pt x="1461983" y="182373"/>
                </a:lnTo>
                <a:lnTo>
                  <a:pt x="1481665" y="141845"/>
                </a:lnTo>
                <a:lnTo>
                  <a:pt x="1494897" y="111450"/>
                </a:lnTo>
                <a:lnTo>
                  <a:pt x="1499754" y="101318"/>
                </a:lnTo>
                <a:lnTo>
                  <a:pt x="1521389" y="60791"/>
                </a:lnTo>
                <a:lnTo>
                  <a:pt x="1527350" y="50659"/>
                </a:lnTo>
                <a:lnTo>
                  <a:pt x="1533532" y="30395"/>
                </a:lnTo>
                <a:lnTo>
                  <a:pt x="1539935" y="20263"/>
                </a:lnTo>
                <a:lnTo>
                  <a:pt x="1546559" y="10131"/>
                </a:lnTo>
                <a:lnTo>
                  <a:pt x="1553404" y="0"/>
                </a:lnTo>
              </a:path>
              <a:path w="3257550" h="1428750">
                <a:moveTo>
                  <a:pt x="3093300" y="354614"/>
                </a:moveTo>
                <a:lnTo>
                  <a:pt x="2628945" y="354614"/>
                </a:lnTo>
                <a:lnTo>
                  <a:pt x="2609908" y="364746"/>
                </a:lnTo>
                <a:lnTo>
                  <a:pt x="3112148" y="364746"/>
                </a:lnTo>
                <a:lnTo>
                  <a:pt x="3093300" y="354614"/>
                </a:lnTo>
              </a:path>
              <a:path w="3257550" h="1428750">
                <a:moveTo>
                  <a:pt x="3039550" y="344482"/>
                </a:moveTo>
                <a:lnTo>
                  <a:pt x="2719384" y="344482"/>
                </a:lnTo>
                <a:lnTo>
                  <a:pt x="2701933" y="354614"/>
                </a:lnTo>
                <a:lnTo>
                  <a:pt x="3057001" y="354614"/>
                </a:lnTo>
                <a:lnTo>
                  <a:pt x="3039550" y="344482"/>
                </a:lnTo>
              </a:path>
              <a:path w="3257550" h="1428750">
                <a:moveTo>
                  <a:pt x="2974401" y="334350"/>
                </a:moveTo>
                <a:lnTo>
                  <a:pt x="2817309" y="334350"/>
                </a:lnTo>
                <a:lnTo>
                  <a:pt x="2801801" y="344482"/>
                </a:lnTo>
                <a:lnTo>
                  <a:pt x="2989990" y="344482"/>
                </a:lnTo>
                <a:lnTo>
                  <a:pt x="2974401" y="334350"/>
                </a:lnTo>
              </a:path>
              <a:path w="3257550" h="1428750">
                <a:moveTo>
                  <a:pt x="984674" y="81054"/>
                </a:moveTo>
                <a:lnTo>
                  <a:pt x="963829" y="101318"/>
                </a:lnTo>
                <a:lnTo>
                  <a:pt x="943728" y="111450"/>
                </a:lnTo>
                <a:lnTo>
                  <a:pt x="924369" y="131713"/>
                </a:lnTo>
                <a:lnTo>
                  <a:pt x="905754" y="141845"/>
                </a:lnTo>
                <a:lnTo>
                  <a:pt x="887882" y="162109"/>
                </a:lnTo>
                <a:lnTo>
                  <a:pt x="870754" y="172241"/>
                </a:lnTo>
                <a:lnTo>
                  <a:pt x="854369" y="182373"/>
                </a:lnTo>
                <a:lnTo>
                  <a:pt x="838727" y="192504"/>
                </a:lnTo>
                <a:lnTo>
                  <a:pt x="823829" y="202636"/>
                </a:lnTo>
                <a:lnTo>
                  <a:pt x="809674" y="222900"/>
                </a:lnTo>
                <a:lnTo>
                  <a:pt x="796263" y="233032"/>
                </a:lnTo>
                <a:lnTo>
                  <a:pt x="783596" y="243164"/>
                </a:lnTo>
                <a:lnTo>
                  <a:pt x="771672" y="253295"/>
                </a:lnTo>
                <a:lnTo>
                  <a:pt x="760492" y="263427"/>
                </a:lnTo>
                <a:lnTo>
                  <a:pt x="750056" y="273559"/>
                </a:lnTo>
                <a:lnTo>
                  <a:pt x="955097" y="273559"/>
                </a:lnTo>
                <a:lnTo>
                  <a:pt x="957242" y="263427"/>
                </a:lnTo>
                <a:lnTo>
                  <a:pt x="959348" y="253295"/>
                </a:lnTo>
                <a:lnTo>
                  <a:pt x="961420" y="243164"/>
                </a:lnTo>
                <a:lnTo>
                  <a:pt x="963464" y="222900"/>
                </a:lnTo>
                <a:lnTo>
                  <a:pt x="967499" y="202636"/>
                </a:lnTo>
                <a:lnTo>
                  <a:pt x="969500" y="182373"/>
                </a:lnTo>
                <a:lnTo>
                  <a:pt x="984674" y="81054"/>
                </a:lnTo>
              </a:path>
              <a:path w="3257550" h="1428750">
                <a:moveTo>
                  <a:pt x="2705252" y="111450"/>
                </a:moveTo>
                <a:lnTo>
                  <a:pt x="2608812" y="111450"/>
                </a:lnTo>
                <a:lnTo>
                  <a:pt x="2591151" y="121582"/>
                </a:lnTo>
                <a:lnTo>
                  <a:pt x="2510982" y="121582"/>
                </a:lnTo>
                <a:lnTo>
                  <a:pt x="2496574" y="131713"/>
                </a:lnTo>
                <a:lnTo>
                  <a:pt x="2432666" y="131713"/>
                </a:lnTo>
                <a:lnTo>
                  <a:pt x="2421509" y="141845"/>
                </a:lnTo>
                <a:lnTo>
                  <a:pt x="2391031" y="141845"/>
                </a:lnTo>
                <a:lnTo>
                  <a:pt x="2380867" y="151977"/>
                </a:lnTo>
                <a:lnTo>
                  <a:pt x="2359420" y="151977"/>
                </a:lnTo>
                <a:lnTo>
                  <a:pt x="2348136" y="162109"/>
                </a:lnTo>
                <a:lnTo>
                  <a:pt x="2324448" y="162109"/>
                </a:lnTo>
                <a:lnTo>
                  <a:pt x="2312044" y="172241"/>
                </a:lnTo>
                <a:lnTo>
                  <a:pt x="2299266" y="172241"/>
                </a:lnTo>
                <a:lnTo>
                  <a:pt x="2286115" y="182373"/>
                </a:lnTo>
                <a:lnTo>
                  <a:pt x="2272590" y="182373"/>
                </a:lnTo>
                <a:lnTo>
                  <a:pt x="2258692" y="192504"/>
                </a:lnTo>
                <a:lnTo>
                  <a:pt x="2244421" y="202636"/>
                </a:lnTo>
                <a:lnTo>
                  <a:pt x="2229776" y="202636"/>
                </a:lnTo>
                <a:lnTo>
                  <a:pt x="2214757" y="212768"/>
                </a:lnTo>
                <a:lnTo>
                  <a:pt x="2199365" y="222900"/>
                </a:lnTo>
                <a:lnTo>
                  <a:pt x="2183599" y="233032"/>
                </a:lnTo>
                <a:lnTo>
                  <a:pt x="2167460" y="233032"/>
                </a:lnTo>
                <a:lnTo>
                  <a:pt x="2150948" y="243164"/>
                </a:lnTo>
                <a:lnTo>
                  <a:pt x="2134062" y="253295"/>
                </a:lnTo>
                <a:lnTo>
                  <a:pt x="2610905" y="253295"/>
                </a:lnTo>
                <a:lnTo>
                  <a:pt x="2615194" y="243164"/>
                </a:lnTo>
                <a:lnTo>
                  <a:pt x="2619977" y="233032"/>
                </a:lnTo>
                <a:lnTo>
                  <a:pt x="2644063" y="192504"/>
                </a:lnTo>
                <a:lnTo>
                  <a:pt x="2667322" y="162109"/>
                </a:lnTo>
                <a:lnTo>
                  <a:pt x="2676064" y="151977"/>
                </a:lnTo>
                <a:lnTo>
                  <a:pt x="2685300" y="131713"/>
                </a:lnTo>
                <a:lnTo>
                  <a:pt x="2695029" y="121582"/>
                </a:lnTo>
                <a:lnTo>
                  <a:pt x="2705252" y="111450"/>
                </a:lnTo>
              </a:path>
              <a:path w="3257550" h="1428750">
                <a:moveTo>
                  <a:pt x="2211528" y="60791"/>
                </a:moveTo>
                <a:lnTo>
                  <a:pt x="2159161" y="60791"/>
                </a:lnTo>
                <a:lnTo>
                  <a:pt x="2133909" y="70922"/>
                </a:lnTo>
                <a:lnTo>
                  <a:pt x="2061881" y="70922"/>
                </a:lnTo>
                <a:lnTo>
                  <a:pt x="2039113" y="81054"/>
                </a:lnTo>
                <a:lnTo>
                  <a:pt x="1995442" y="81054"/>
                </a:lnTo>
                <a:lnTo>
                  <a:pt x="1974538" y="91186"/>
                </a:lnTo>
                <a:lnTo>
                  <a:pt x="1915553" y="91186"/>
                </a:lnTo>
                <a:lnTo>
                  <a:pt x="1897134" y="101318"/>
                </a:lnTo>
                <a:lnTo>
                  <a:pt x="1829672" y="101318"/>
                </a:lnTo>
                <a:lnTo>
                  <a:pt x="1814359" y="111450"/>
                </a:lnTo>
                <a:lnTo>
                  <a:pt x="1785104" y="111450"/>
                </a:lnTo>
                <a:lnTo>
                  <a:pt x="1770165" y="121582"/>
                </a:lnTo>
                <a:lnTo>
                  <a:pt x="1739173" y="121582"/>
                </a:lnTo>
                <a:lnTo>
                  <a:pt x="1723126" y="131713"/>
                </a:lnTo>
                <a:lnTo>
                  <a:pt x="1706713" y="131713"/>
                </a:lnTo>
                <a:lnTo>
                  <a:pt x="1689938" y="141845"/>
                </a:lnTo>
                <a:lnTo>
                  <a:pt x="1672803" y="141845"/>
                </a:lnTo>
                <a:lnTo>
                  <a:pt x="1655309" y="151977"/>
                </a:lnTo>
                <a:lnTo>
                  <a:pt x="1637460" y="151977"/>
                </a:lnTo>
                <a:lnTo>
                  <a:pt x="1619258" y="162109"/>
                </a:lnTo>
                <a:lnTo>
                  <a:pt x="1600704" y="172241"/>
                </a:lnTo>
                <a:lnTo>
                  <a:pt x="1581802" y="172241"/>
                </a:lnTo>
                <a:lnTo>
                  <a:pt x="1562553" y="182373"/>
                </a:lnTo>
                <a:lnTo>
                  <a:pt x="1523025" y="202636"/>
                </a:lnTo>
                <a:lnTo>
                  <a:pt x="1482140" y="222900"/>
                </a:lnTo>
                <a:lnTo>
                  <a:pt x="1461193" y="222900"/>
                </a:lnTo>
                <a:lnTo>
                  <a:pt x="1439914" y="233032"/>
                </a:lnTo>
                <a:lnTo>
                  <a:pt x="2131412" y="233032"/>
                </a:lnTo>
                <a:lnTo>
                  <a:pt x="2131817" y="222900"/>
                </a:lnTo>
                <a:lnTo>
                  <a:pt x="2133427" y="212768"/>
                </a:lnTo>
                <a:lnTo>
                  <a:pt x="2136280" y="202636"/>
                </a:lnTo>
                <a:lnTo>
                  <a:pt x="2140414" y="192504"/>
                </a:lnTo>
                <a:lnTo>
                  <a:pt x="2145868" y="172241"/>
                </a:lnTo>
                <a:lnTo>
                  <a:pt x="2152679" y="162109"/>
                </a:lnTo>
                <a:lnTo>
                  <a:pt x="2158180" y="151977"/>
                </a:lnTo>
                <a:lnTo>
                  <a:pt x="2163941" y="141845"/>
                </a:lnTo>
                <a:lnTo>
                  <a:pt x="2182785" y="101318"/>
                </a:lnTo>
                <a:lnTo>
                  <a:pt x="2203956" y="70922"/>
                </a:lnTo>
                <a:lnTo>
                  <a:pt x="2211528" y="60791"/>
                </a:lnTo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202590" y="10838521"/>
            <a:ext cx="3898722" cy="352153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286604" y="10877903"/>
            <a:ext cx="3814709" cy="348215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92620" y="11724495"/>
            <a:ext cx="709295" cy="2602865"/>
          </a:xfrm>
          <a:custGeom>
            <a:avLst/>
            <a:gdLst/>
            <a:ahLst/>
            <a:cxnLst/>
            <a:rect l="l" t="t" r="r" b="b"/>
            <a:pathLst>
              <a:path w="709294" h="2602865">
                <a:moveTo>
                  <a:pt x="1308" y="1458031"/>
                </a:moveTo>
                <a:lnTo>
                  <a:pt x="0" y="1484863"/>
                </a:lnTo>
                <a:lnTo>
                  <a:pt x="118" y="1497447"/>
                </a:lnTo>
                <a:lnTo>
                  <a:pt x="1165" y="1556136"/>
                </a:lnTo>
                <a:lnTo>
                  <a:pt x="2498" y="1616229"/>
                </a:lnTo>
                <a:lnTo>
                  <a:pt x="5563" y="1744849"/>
                </a:lnTo>
                <a:lnTo>
                  <a:pt x="10045" y="1928088"/>
                </a:lnTo>
                <a:lnTo>
                  <a:pt x="438551" y="2426706"/>
                </a:lnTo>
                <a:lnTo>
                  <a:pt x="708691" y="2602814"/>
                </a:lnTo>
                <a:lnTo>
                  <a:pt x="708691" y="1459187"/>
                </a:lnTo>
                <a:lnTo>
                  <a:pt x="2376" y="1459187"/>
                </a:lnTo>
                <a:lnTo>
                  <a:pt x="1809" y="1458388"/>
                </a:lnTo>
                <a:lnTo>
                  <a:pt x="1308" y="1458031"/>
                </a:lnTo>
                <a:close/>
              </a:path>
              <a:path w="709294" h="2602865">
                <a:moveTo>
                  <a:pt x="414792" y="0"/>
                </a:moveTo>
                <a:lnTo>
                  <a:pt x="318550" y="605833"/>
                </a:lnTo>
                <a:lnTo>
                  <a:pt x="182672" y="657505"/>
                </a:lnTo>
                <a:lnTo>
                  <a:pt x="77159" y="957836"/>
                </a:lnTo>
                <a:lnTo>
                  <a:pt x="68487" y="982728"/>
                </a:lnTo>
                <a:lnTo>
                  <a:pt x="66230" y="989292"/>
                </a:lnTo>
                <a:lnTo>
                  <a:pt x="65598" y="991258"/>
                </a:lnTo>
                <a:lnTo>
                  <a:pt x="65385" y="994241"/>
                </a:lnTo>
                <a:lnTo>
                  <a:pt x="64324" y="1003710"/>
                </a:lnTo>
                <a:lnTo>
                  <a:pt x="56955" y="1063809"/>
                </a:lnTo>
                <a:lnTo>
                  <a:pt x="49447" y="1123054"/>
                </a:lnTo>
                <a:lnTo>
                  <a:pt x="40697" y="1190894"/>
                </a:lnTo>
                <a:lnTo>
                  <a:pt x="31422" y="1261545"/>
                </a:lnTo>
                <a:lnTo>
                  <a:pt x="22337" y="1329224"/>
                </a:lnTo>
                <a:lnTo>
                  <a:pt x="14159" y="1388146"/>
                </a:lnTo>
                <a:lnTo>
                  <a:pt x="7603" y="1432528"/>
                </a:lnTo>
                <a:lnTo>
                  <a:pt x="2376" y="1459187"/>
                </a:lnTo>
                <a:lnTo>
                  <a:pt x="708691" y="1459187"/>
                </a:lnTo>
                <a:lnTo>
                  <a:pt x="708691" y="228119"/>
                </a:lnTo>
                <a:lnTo>
                  <a:pt x="414792" y="0"/>
                </a:lnTo>
                <a:close/>
              </a:path>
            </a:pathLst>
          </a:custGeom>
          <a:solidFill>
            <a:srgbClr val="2EA9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575488" y="10965890"/>
            <a:ext cx="2525824" cy="339416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041223" y="13267152"/>
            <a:ext cx="2407285" cy="1093470"/>
          </a:xfrm>
          <a:custGeom>
            <a:avLst/>
            <a:gdLst/>
            <a:ahLst/>
            <a:cxnLst/>
            <a:rect l="l" t="t" r="r" b="b"/>
            <a:pathLst>
              <a:path w="2407284" h="1093469">
                <a:moveTo>
                  <a:pt x="864174" y="0"/>
                </a:moveTo>
                <a:lnTo>
                  <a:pt x="496338" y="300915"/>
                </a:lnTo>
                <a:lnTo>
                  <a:pt x="0" y="431038"/>
                </a:lnTo>
                <a:lnTo>
                  <a:pt x="422132" y="876130"/>
                </a:lnTo>
                <a:lnTo>
                  <a:pt x="380430" y="1015392"/>
                </a:lnTo>
                <a:lnTo>
                  <a:pt x="431006" y="1092904"/>
                </a:lnTo>
                <a:lnTo>
                  <a:pt x="2406699" y="1092904"/>
                </a:lnTo>
                <a:lnTo>
                  <a:pt x="2406301" y="1088159"/>
                </a:lnTo>
                <a:lnTo>
                  <a:pt x="2163816" y="515619"/>
                </a:lnTo>
                <a:lnTo>
                  <a:pt x="1871076" y="374178"/>
                </a:lnTo>
                <a:lnTo>
                  <a:pt x="1564740" y="186871"/>
                </a:lnTo>
                <a:lnTo>
                  <a:pt x="1169903" y="95948"/>
                </a:lnTo>
                <a:lnTo>
                  <a:pt x="864174" y="0"/>
                </a:lnTo>
              </a:path>
            </a:pathLst>
          </a:custGeom>
          <a:solidFill>
            <a:srgbClr val="74B8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69788" y="12931467"/>
            <a:ext cx="3255645" cy="1428750"/>
          </a:xfrm>
          <a:custGeom>
            <a:avLst/>
            <a:gdLst/>
            <a:ahLst/>
            <a:cxnLst/>
            <a:rect l="l" t="t" r="r" b="b"/>
            <a:pathLst>
              <a:path w="3255644" h="1428750">
                <a:moveTo>
                  <a:pt x="1667125" y="1225952"/>
                </a:moveTo>
                <a:lnTo>
                  <a:pt x="485338" y="1225952"/>
                </a:lnTo>
                <a:lnTo>
                  <a:pt x="470342" y="1236084"/>
                </a:lnTo>
                <a:lnTo>
                  <a:pt x="453201" y="1236084"/>
                </a:lnTo>
                <a:lnTo>
                  <a:pt x="433773" y="1246216"/>
                </a:lnTo>
                <a:lnTo>
                  <a:pt x="334780" y="1246216"/>
                </a:lnTo>
                <a:lnTo>
                  <a:pt x="352490" y="1266479"/>
                </a:lnTo>
                <a:lnTo>
                  <a:pt x="369759" y="1276611"/>
                </a:lnTo>
                <a:lnTo>
                  <a:pt x="386587" y="1296875"/>
                </a:lnTo>
                <a:lnTo>
                  <a:pt x="402975" y="1317138"/>
                </a:lnTo>
                <a:lnTo>
                  <a:pt x="418921" y="1327270"/>
                </a:lnTo>
                <a:lnTo>
                  <a:pt x="434427" y="1347534"/>
                </a:lnTo>
                <a:lnTo>
                  <a:pt x="449493" y="1357666"/>
                </a:lnTo>
                <a:lnTo>
                  <a:pt x="464117" y="1377930"/>
                </a:lnTo>
                <a:lnTo>
                  <a:pt x="478302" y="1388061"/>
                </a:lnTo>
                <a:lnTo>
                  <a:pt x="492045" y="1398193"/>
                </a:lnTo>
                <a:lnTo>
                  <a:pt x="505348" y="1418457"/>
                </a:lnTo>
                <a:lnTo>
                  <a:pt x="518211" y="1428589"/>
                </a:lnTo>
                <a:lnTo>
                  <a:pt x="2188398" y="1428589"/>
                </a:lnTo>
                <a:lnTo>
                  <a:pt x="2174791" y="1418457"/>
                </a:lnTo>
                <a:lnTo>
                  <a:pt x="2161070" y="1418457"/>
                </a:lnTo>
                <a:lnTo>
                  <a:pt x="2133258" y="1398193"/>
                </a:lnTo>
                <a:lnTo>
                  <a:pt x="2119154" y="1398193"/>
                </a:lnTo>
                <a:lnTo>
                  <a:pt x="2090514" y="1377930"/>
                </a:lnTo>
                <a:lnTo>
                  <a:pt x="2075965" y="1367798"/>
                </a:lnTo>
                <a:lnTo>
                  <a:pt x="2061254" y="1367798"/>
                </a:lnTo>
                <a:lnTo>
                  <a:pt x="2046374" y="1357666"/>
                </a:lnTo>
                <a:lnTo>
                  <a:pt x="1280007" y="1357666"/>
                </a:lnTo>
                <a:lnTo>
                  <a:pt x="1264718" y="1347534"/>
                </a:lnTo>
                <a:lnTo>
                  <a:pt x="1223259" y="1347534"/>
                </a:lnTo>
                <a:lnTo>
                  <a:pt x="1210908" y="1337402"/>
                </a:lnTo>
                <a:lnTo>
                  <a:pt x="1188410" y="1337402"/>
                </a:lnTo>
                <a:lnTo>
                  <a:pt x="1178262" y="1327270"/>
                </a:lnTo>
                <a:lnTo>
                  <a:pt x="1417612" y="1327270"/>
                </a:lnTo>
                <a:lnTo>
                  <a:pt x="1437337" y="1317138"/>
                </a:lnTo>
                <a:lnTo>
                  <a:pt x="1477398" y="1317138"/>
                </a:lnTo>
                <a:lnTo>
                  <a:pt x="1518300" y="1296875"/>
                </a:lnTo>
                <a:lnTo>
                  <a:pt x="1548291" y="1296875"/>
                </a:lnTo>
                <a:lnTo>
                  <a:pt x="1557770" y="1286743"/>
                </a:lnTo>
                <a:lnTo>
                  <a:pt x="1567513" y="1286743"/>
                </a:lnTo>
                <a:lnTo>
                  <a:pt x="1577520" y="1276611"/>
                </a:lnTo>
                <a:lnTo>
                  <a:pt x="1587793" y="1276611"/>
                </a:lnTo>
                <a:lnTo>
                  <a:pt x="1598330" y="1266479"/>
                </a:lnTo>
                <a:lnTo>
                  <a:pt x="1609132" y="1266479"/>
                </a:lnTo>
                <a:lnTo>
                  <a:pt x="1620200" y="1256347"/>
                </a:lnTo>
                <a:lnTo>
                  <a:pt x="1631533" y="1256347"/>
                </a:lnTo>
                <a:lnTo>
                  <a:pt x="1643131" y="1246216"/>
                </a:lnTo>
                <a:lnTo>
                  <a:pt x="1654995" y="1236084"/>
                </a:lnTo>
                <a:lnTo>
                  <a:pt x="1667125" y="1225952"/>
                </a:lnTo>
                <a:close/>
              </a:path>
              <a:path w="3255644" h="1428750">
                <a:moveTo>
                  <a:pt x="2664526" y="445800"/>
                </a:moveTo>
                <a:lnTo>
                  <a:pt x="1605606" y="445800"/>
                </a:lnTo>
                <a:lnTo>
                  <a:pt x="1615422" y="455932"/>
                </a:lnTo>
                <a:lnTo>
                  <a:pt x="1646757" y="486328"/>
                </a:lnTo>
                <a:lnTo>
                  <a:pt x="1680925" y="516723"/>
                </a:lnTo>
                <a:lnTo>
                  <a:pt x="1692944" y="536987"/>
                </a:lnTo>
                <a:lnTo>
                  <a:pt x="1705277" y="547119"/>
                </a:lnTo>
                <a:lnTo>
                  <a:pt x="1717925" y="567382"/>
                </a:lnTo>
                <a:lnTo>
                  <a:pt x="1730888" y="577514"/>
                </a:lnTo>
                <a:lnTo>
                  <a:pt x="1757759" y="618042"/>
                </a:lnTo>
                <a:lnTo>
                  <a:pt x="1785888" y="658569"/>
                </a:lnTo>
                <a:lnTo>
                  <a:pt x="1815276" y="699096"/>
                </a:lnTo>
                <a:lnTo>
                  <a:pt x="1830442" y="719360"/>
                </a:lnTo>
                <a:lnTo>
                  <a:pt x="1845923" y="749756"/>
                </a:lnTo>
                <a:lnTo>
                  <a:pt x="1861719" y="770019"/>
                </a:lnTo>
                <a:lnTo>
                  <a:pt x="1870420" y="790283"/>
                </a:lnTo>
                <a:lnTo>
                  <a:pt x="1878867" y="800415"/>
                </a:lnTo>
                <a:lnTo>
                  <a:pt x="1887059" y="820678"/>
                </a:lnTo>
                <a:lnTo>
                  <a:pt x="1894997" y="830810"/>
                </a:lnTo>
                <a:lnTo>
                  <a:pt x="1902680" y="851074"/>
                </a:lnTo>
                <a:lnTo>
                  <a:pt x="1910109" y="871338"/>
                </a:lnTo>
                <a:lnTo>
                  <a:pt x="1917283" y="881469"/>
                </a:lnTo>
                <a:lnTo>
                  <a:pt x="1924204" y="901733"/>
                </a:lnTo>
                <a:lnTo>
                  <a:pt x="1930870" y="921997"/>
                </a:lnTo>
                <a:lnTo>
                  <a:pt x="1937282" y="942260"/>
                </a:lnTo>
                <a:lnTo>
                  <a:pt x="1943440" y="962524"/>
                </a:lnTo>
                <a:lnTo>
                  <a:pt x="1949344" y="992920"/>
                </a:lnTo>
                <a:lnTo>
                  <a:pt x="1954994" y="1013183"/>
                </a:lnTo>
                <a:lnTo>
                  <a:pt x="1960390" y="1033447"/>
                </a:lnTo>
                <a:lnTo>
                  <a:pt x="1965532" y="1063843"/>
                </a:lnTo>
                <a:lnTo>
                  <a:pt x="1970420" y="1084106"/>
                </a:lnTo>
                <a:lnTo>
                  <a:pt x="1975055" y="1114502"/>
                </a:lnTo>
                <a:lnTo>
                  <a:pt x="1979435" y="1134765"/>
                </a:lnTo>
                <a:lnTo>
                  <a:pt x="1983562" y="1165161"/>
                </a:lnTo>
                <a:lnTo>
                  <a:pt x="1987435" y="1195556"/>
                </a:lnTo>
                <a:lnTo>
                  <a:pt x="2064674" y="1225952"/>
                </a:lnTo>
                <a:lnTo>
                  <a:pt x="2089914" y="1246216"/>
                </a:lnTo>
                <a:lnTo>
                  <a:pt x="2188343" y="1286743"/>
                </a:lnTo>
                <a:lnTo>
                  <a:pt x="2212318" y="1307007"/>
                </a:lnTo>
                <a:lnTo>
                  <a:pt x="2305694" y="1347534"/>
                </a:lnTo>
                <a:lnTo>
                  <a:pt x="2328408" y="1367798"/>
                </a:lnTo>
                <a:lnTo>
                  <a:pt x="2395035" y="1398193"/>
                </a:lnTo>
                <a:lnTo>
                  <a:pt x="2416740" y="1418457"/>
                </a:lnTo>
                <a:lnTo>
                  <a:pt x="2438194" y="1428589"/>
                </a:lnTo>
                <a:lnTo>
                  <a:pt x="2459453" y="1428589"/>
                </a:lnTo>
                <a:lnTo>
                  <a:pt x="2459604" y="1418457"/>
                </a:lnTo>
                <a:lnTo>
                  <a:pt x="2459640" y="1398193"/>
                </a:lnTo>
                <a:lnTo>
                  <a:pt x="2459506" y="1388061"/>
                </a:lnTo>
                <a:lnTo>
                  <a:pt x="2459200" y="1367798"/>
                </a:lnTo>
                <a:lnTo>
                  <a:pt x="2458722" y="1347534"/>
                </a:lnTo>
                <a:lnTo>
                  <a:pt x="2458074" y="1327270"/>
                </a:lnTo>
                <a:lnTo>
                  <a:pt x="2457253" y="1317138"/>
                </a:lnTo>
                <a:lnTo>
                  <a:pt x="2456261" y="1296875"/>
                </a:lnTo>
                <a:lnTo>
                  <a:pt x="2455098" y="1286743"/>
                </a:lnTo>
                <a:lnTo>
                  <a:pt x="2453763" y="1266479"/>
                </a:lnTo>
                <a:lnTo>
                  <a:pt x="2452256" y="1246216"/>
                </a:lnTo>
                <a:lnTo>
                  <a:pt x="2450577" y="1236084"/>
                </a:lnTo>
                <a:lnTo>
                  <a:pt x="2448727" y="1225952"/>
                </a:lnTo>
                <a:lnTo>
                  <a:pt x="2446704" y="1205688"/>
                </a:lnTo>
                <a:lnTo>
                  <a:pt x="2444510" y="1195556"/>
                </a:lnTo>
                <a:lnTo>
                  <a:pt x="2442144" y="1175293"/>
                </a:lnTo>
                <a:lnTo>
                  <a:pt x="2439605" y="1165161"/>
                </a:lnTo>
                <a:lnTo>
                  <a:pt x="2436894" y="1155029"/>
                </a:lnTo>
                <a:lnTo>
                  <a:pt x="2434011" y="1144897"/>
                </a:lnTo>
                <a:lnTo>
                  <a:pt x="2430956" y="1124634"/>
                </a:lnTo>
                <a:lnTo>
                  <a:pt x="2422522" y="1094238"/>
                </a:lnTo>
                <a:lnTo>
                  <a:pt x="2413671" y="1063843"/>
                </a:lnTo>
                <a:lnTo>
                  <a:pt x="2404404" y="1043579"/>
                </a:lnTo>
                <a:lnTo>
                  <a:pt x="2394722" y="1013183"/>
                </a:lnTo>
                <a:lnTo>
                  <a:pt x="2384623" y="982788"/>
                </a:lnTo>
                <a:lnTo>
                  <a:pt x="2374108" y="952392"/>
                </a:lnTo>
                <a:lnTo>
                  <a:pt x="2363177" y="921997"/>
                </a:lnTo>
                <a:lnTo>
                  <a:pt x="2351830" y="901733"/>
                </a:lnTo>
                <a:lnTo>
                  <a:pt x="2340067" y="871338"/>
                </a:lnTo>
                <a:lnTo>
                  <a:pt x="2327887" y="840942"/>
                </a:lnTo>
                <a:lnTo>
                  <a:pt x="2315292" y="820678"/>
                </a:lnTo>
                <a:lnTo>
                  <a:pt x="2302279" y="790283"/>
                </a:lnTo>
                <a:lnTo>
                  <a:pt x="2288851" y="770019"/>
                </a:lnTo>
                <a:lnTo>
                  <a:pt x="2275006" y="739624"/>
                </a:lnTo>
                <a:lnTo>
                  <a:pt x="2260745" y="719360"/>
                </a:lnTo>
                <a:lnTo>
                  <a:pt x="2246067" y="699096"/>
                </a:lnTo>
                <a:lnTo>
                  <a:pt x="2230973" y="678833"/>
                </a:lnTo>
                <a:lnTo>
                  <a:pt x="2215463" y="648437"/>
                </a:lnTo>
                <a:lnTo>
                  <a:pt x="2199536" y="628173"/>
                </a:lnTo>
                <a:lnTo>
                  <a:pt x="2183192" y="607910"/>
                </a:lnTo>
                <a:lnTo>
                  <a:pt x="2940125" y="607910"/>
                </a:lnTo>
                <a:lnTo>
                  <a:pt x="2934941" y="597778"/>
                </a:lnTo>
                <a:lnTo>
                  <a:pt x="2919273" y="567382"/>
                </a:lnTo>
                <a:lnTo>
                  <a:pt x="2903489" y="547119"/>
                </a:lnTo>
                <a:lnTo>
                  <a:pt x="2745023" y="547119"/>
                </a:lnTo>
                <a:lnTo>
                  <a:pt x="2731640" y="526855"/>
                </a:lnTo>
                <a:lnTo>
                  <a:pt x="2718618" y="506591"/>
                </a:lnTo>
                <a:lnTo>
                  <a:pt x="2705957" y="496460"/>
                </a:lnTo>
                <a:lnTo>
                  <a:pt x="2693656" y="476196"/>
                </a:lnTo>
                <a:lnTo>
                  <a:pt x="2681715" y="466064"/>
                </a:lnTo>
                <a:lnTo>
                  <a:pt x="2670136" y="455932"/>
                </a:lnTo>
                <a:lnTo>
                  <a:pt x="2664526" y="445800"/>
                </a:lnTo>
                <a:close/>
              </a:path>
              <a:path w="3255644" h="1428750">
                <a:moveTo>
                  <a:pt x="2940125" y="607910"/>
                </a:moveTo>
                <a:lnTo>
                  <a:pt x="2183192" y="607910"/>
                </a:lnTo>
                <a:lnTo>
                  <a:pt x="2193970" y="618042"/>
                </a:lnTo>
                <a:lnTo>
                  <a:pt x="2205036" y="628173"/>
                </a:lnTo>
                <a:lnTo>
                  <a:pt x="2216389" y="638305"/>
                </a:lnTo>
                <a:lnTo>
                  <a:pt x="2228030" y="648437"/>
                </a:lnTo>
                <a:lnTo>
                  <a:pt x="2239959" y="668701"/>
                </a:lnTo>
                <a:lnTo>
                  <a:pt x="2252176" y="678833"/>
                </a:lnTo>
                <a:lnTo>
                  <a:pt x="2264681" y="699096"/>
                </a:lnTo>
                <a:lnTo>
                  <a:pt x="2277473" y="709228"/>
                </a:lnTo>
                <a:lnTo>
                  <a:pt x="2290553" y="729492"/>
                </a:lnTo>
                <a:lnTo>
                  <a:pt x="2303921" y="749756"/>
                </a:lnTo>
                <a:lnTo>
                  <a:pt x="2317576" y="770019"/>
                </a:lnTo>
                <a:lnTo>
                  <a:pt x="2331519" y="790283"/>
                </a:lnTo>
                <a:lnTo>
                  <a:pt x="2345750" y="820678"/>
                </a:lnTo>
                <a:lnTo>
                  <a:pt x="2360268" y="840942"/>
                </a:lnTo>
                <a:lnTo>
                  <a:pt x="2375074" y="861206"/>
                </a:lnTo>
                <a:lnTo>
                  <a:pt x="2390168" y="891601"/>
                </a:lnTo>
                <a:lnTo>
                  <a:pt x="2421218" y="952392"/>
                </a:lnTo>
                <a:lnTo>
                  <a:pt x="2453418" y="1013183"/>
                </a:lnTo>
                <a:lnTo>
                  <a:pt x="2461631" y="1023315"/>
                </a:lnTo>
                <a:lnTo>
                  <a:pt x="2469510" y="1043579"/>
                </a:lnTo>
                <a:lnTo>
                  <a:pt x="2484297" y="1084106"/>
                </a:lnTo>
                <a:lnTo>
                  <a:pt x="2497839" y="1124634"/>
                </a:lnTo>
                <a:lnTo>
                  <a:pt x="2510197" y="1165161"/>
                </a:lnTo>
                <a:lnTo>
                  <a:pt x="2521429" y="1215820"/>
                </a:lnTo>
                <a:lnTo>
                  <a:pt x="2526641" y="1236084"/>
                </a:lnTo>
                <a:lnTo>
                  <a:pt x="2531595" y="1266479"/>
                </a:lnTo>
                <a:lnTo>
                  <a:pt x="2536296" y="1286743"/>
                </a:lnTo>
                <a:lnTo>
                  <a:pt x="2540754" y="1317138"/>
                </a:lnTo>
                <a:lnTo>
                  <a:pt x="2544974" y="1347534"/>
                </a:lnTo>
                <a:lnTo>
                  <a:pt x="2548965" y="1377930"/>
                </a:lnTo>
                <a:lnTo>
                  <a:pt x="2552735" y="1408325"/>
                </a:lnTo>
                <a:lnTo>
                  <a:pt x="2555892" y="1428589"/>
                </a:lnTo>
                <a:lnTo>
                  <a:pt x="2940339" y="1428589"/>
                </a:lnTo>
                <a:lnTo>
                  <a:pt x="2938835" y="1418457"/>
                </a:lnTo>
                <a:lnTo>
                  <a:pt x="2935894" y="1388061"/>
                </a:lnTo>
                <a:lnTo>
                  <a:pt x="2932389" y="1367798"/>
                </a:lnTo>
                <a:lnTo>
                  <a:pt x="2928319" y="1337402"/>
                </a:lnTo>
                <a:lnTo>
                  <a:pt x="2923685" y="1317138"/>
                </a:lnTo>
                <a:lnTo>
                  <a:pt x="2918486" y="1286743"/>
                </a:lnTo>
                <a:lnTo>
                  <a:pt x="2912722" y="1256347"/>
                </a:lnTo>
                <a:lnTo>
                  <a:pt x="2906394" y="1236084"/>
                </a:lnTo>
                <a:lnTo>
                  <a:pt x="2899501" y="1205688"/>
                </a:lnTo>
                <a:lnTo>
                  <a:pt x="2892043" y="1185425"/>
                </a:lnTo>
                <a:lnTo>
                  <a:pt x="2884022" y="1155029"/>
                </a:lnTo>
                <a:lnTo>
                  <a:pt x="2875435" y="1124634"/>
                </a:lnTo>
                <a:lnTo>
                  <a:pt x="2866285" y="1104370"/>
                </a:lnTo>
                <a:lnTo>
                  <a:pt x="2856569" y="1073974"/>
                </a:lnTo>
                <a:lnTo>
                  <a:pt x="2846290" y="1053711"/>
                </a:lnTo>
                <a:lnTo>
                  <a:pt x="2835446" y="1023315"/>
                </a:lnTo>
                <a:lnTo>
                  <a:pt x="2824038" y="1003051"/>
                </a:lnTo>
                <a:lnTo>
                  <a:pt x="2812066" y="972656"/>
                </a:lnTo>
                <a:lnTo>
                  <a:pt x="2799529" y="942260"/>
                </a:lnTo>
                <a:lnTo>
                  <a:pt x="2786429" y="921997"/>
                </a:lnTo>
                <a:lnTo>
                  <a:pt x="2772764" y="891601"/>
                </a:lnTo>
                <a:lnTo>
                  <a:pt x="3084362" y="891601"/>
                </a:lnTo>
                <a:lnTo>
                  <a:pt x="3056101" y="830810"/>
                </a:lnTo>
                <a:lnTo>
                  <a:pt x="3041365" y="800415"/>
                </a:lnTo>
                <a:lnTo>
                  <a:pt x="3026512" y="770019"/>
                </a:lnTo>
                <a:lnTo>
                  <a:pt x="3011542" y="739624"/>
                </a:lnTo>
                <a:lnTo>
                  <a:pt x="2996454" y="719360"/>
                </a:lnTo>
                <a:lnTo>
                  <a:pt x="2981250" y="688965"/>
                </a:lnTo>
                <a:lnTo>
                  <a:pt x="2965930" y="658569"/>
                </a:lnTo>
                <a:lnTo>
                  <a:pt x="2950493" y="628173"/>
                </a:lnTo>
                <a:lnTo>
                  <a:pt x="2940125" y="607910"/>
                </a:lnTo>
                <a:close/>
              </a:path>
              <a:path w="3255644" h="1428750">
                <a:moveTo>
                  <a:pt x="3084362" y="891601"/>
                </a:moveTo>
                <a:lnTo>
                  <a:pt x="2772764" y="891601"/>
                </a:lnTo>
                <a:lnTo>
                  <a:pt x="2791462" y="911865"/>
                </a:lnTo>
                <a:lnTo>
                  <a:pt x="2800898" y="932129"/>
                </a:lnTo>
                <a:lnTo>
                  <a:pt x="2819941" y="952392"/>
                </a:lnTo>
                <a:lnTo>
                  <a:pt x="2829548" y="972656"/>
                </a:lnTo>
                <a:lnTo>
                  <a:pt x="2839213" y="992920"/>
                </a:lnTo>
                <a:lnTo>
                  <a:pt x="2848935" y="1003051"/>
                </a:lnTo>
                <a:lnTo>
                  <a:pt x="2858715" y="1023315"/>
                </a:lnTo>
                <a:lnTo>
                  <a:pt x="2868551" y="1053711"/>
                </a:lnTo>
                <a:lnTo>
                  <a:pt x="2878445" y="1073974"/>
                </a:lnTo>
                <a:lnTo>
                  <a:pt x="2888396" y="1094238"/>
                </a:lnTo>
                <a:lnTo>
                  <a:pt x="2898405" y="1124634"/>
                </a:lnTo>
                <a:lnTo>
                  <a:pt x="2908470" y="1144897"/>
                </a:lnTo>
                <a:lnTo>
                  <a:pt x="2928772" y="1205688"/>
                </a:lnTo>
                <a:lnTo>
                  <a:pt x="2949302" y="1266479"/>
                </a:lnTo>
                <a:lnTo>
                  <a:pt x="2970061" y="1327270"/>
                </a:lnTo>
                <a:lnTo>
                  <a:pt x="2975471" y="1347534"/>
                </a:lnTo>
                <a:lnTo>
                  <a:pt x="2980567" y="1367798"/>
                </a:lnTo>
                <a:lnTo>
                  <a:pt x="2985351" y="1388061"/>
                </a:lnTo>
                <a:lnTo>
                  <a:pt x="2989821" y="1408325"/>
                </a:lnTo>
                <a:lnTo>
                  <a:pt x="2993979" y="1428589"/>
                </a:lnTo>
                <a:lnTo>
                  <a:pt x="3255301" y="1428589"/>
                </a:lnTo>
                <a:lnTo>
                  <a:pt x="3246249" y="1377930"/>
                </a:lnTo>
                <a:lnTo>
                  <a:pt x="3236482" y="1327270"/>
                </a:lnTo>
                <a:lnTo>
                  <a:pt x="3224660" y="1276611"/>
                </a:lnTo>
                <a:lnTo>
                  <a:pt x="3210782" y="1225952"/>
                </a:lnTo>
                <a:lnTo>
                  <a:pt x="3194850" y="1175293"/>
                </a:lnTo>
                <a:lnTo>
                  <a:pt x="3176862" y="1124634"/>
                </a:lnTo>
                <a:lnTo>
                  <a:pt x="3156820" y="1063843"/>
                </a:lnTo>
                <a:lnTo>
                  <a:pt x="3134722" y="1013183"/>
                </a:lnTo>
                <a:lnTo>
                  <a:pt x="3110570" y="952392"/>
                </a:lnTo>
                <a:lnTo>
                  <a:pt x="3084362" y="891601"/>
                </a:lnTo>
                <a:close/>
              </a:path>
              <a:path w="3255644" h="1428750">
                <a:moveTo>
                  <a:pt x="2031318" y="1347534"/>
                </a:moveTo>
                <a:lnTo>
                  <a:pt x="1540399" y="1347534"/>
                </a:lnTo>
                <a:lnTo>
                  <a:pt x="1526287" y="1357666"/>
                </a:lnTo>
                <a:lnTo>
                  <a:pt x="2046374" y="1357666"/>
                </a:lnTo>
                <a:lnTo>
                  <a:pt x="2031318" y="1347534"/>
                </a:lnTo>
                <a:close/>
              </a:path>
              <a:path w="3255644" h="1428750">
                <a:moveTo>
                  <a:pt x="1793481" y="1236084"/>
                </a:moveTo>
                <a:lnTo>
                  <a:pt x="1736661" y="1266479"/>
                </a:lnTo>
                <a:lnTo>
                  <a:pt x="1700503" y="1286743"/>
                </a:lnTo>
                <a:lnTo>
                  <a:pt x="1665723" y="1307007"/>
                </a:lnTo>
                <a:lnTo>
                  <a:pt x="1648850" y="1307007"/>
                </a:lnTo>
                <a:lnTo>
                  <a:pt x="1632322" y="1317138"/>
                </a:lnTo>
                <a:lnTo>
                  <a:pt x="1616138" y="1327270"/>
                </a:lnTo>
                <a:lnTo>
                  <a:pt x="1600300" y="1327270"/>
                </a:lnTo>
                <a:lnTo>
                  <a:pt x="1584807" y="1337402"/>
                </a:lnTo>
                <a:lnTo>
                  <a:pt x="1569659" y="1337402"/>
                </a:lnTo>
                <a:lnTo>
                  <a:pt x="1554856" y="1347534"/>
                </a:lnTo>
                <a:lnTo>
                  <a:pt x="2016079" y="1347534"/>
                </a:lnTo>
                <a:lnTo>
                  <a:pt x="1985025" y="1327270"/>
                </a:lnTo>
                <a:lnTo>
                  <a:pt x="1969196" y="1317138"/>
                </a:lnTo>
                <a:lnTo>
                  <a:pt x="1953158" y="1317138"/>
                </a:lnTo>
                <a:lnTo>
                  <a:pt x="1932047" y="1307007"/>
                </a:lnTo>
                <a:lnTo>
                  <a:pt x="1899321" y="1286743"/>
                </a:lnTo>
                <a:lnTo>
                  <a:pt x="1865321" y="1266479"/>
                </a:lnTo>
                <a:lnTo>
                  <a:pt x="1830042" y="1246216"/>
                </a:lnTo>
                <a:lnTo>
                  <a:pt x="1793481" y="1236084"/>
                </a:lnTo>
                <a:close/>
              </a:path>
              <a:path w="3255644" h="1428750">
                <a:moveTo>
                  <a:pt x="1378749" y="1327270"/>
                </a:moveTo>
                <a:lnTo>
                  <a:pt x="1195038" y="1327270"/>
                </a:lnTo>
                <a:lnTo>
                  <a:pt x="1212686" y="1337402"/>
                </a:lnTo>
                <a:lnTo>
                  <a:pt x="1359602" y="1337402"/>
                </a:lnTo>
                <a:lnTo>
                  <a:pt x="1378749" y="1327270"/>
                </a:lnTo>
                <a:close/>
              </a:path>
              <a:path w="3255644" h="1428750">
                <a:moveTo>
                  <a:pt x="143929" y="830810"/>
                </a:moveTo>
                <a:lnTo>
                  <a:pt x="121282" y="830810"/>
                </a:lnTo>
                <a:lnTo>
                  <a:pt x="133335" y="840942"/>
                </a:lnTo>
                <a:lnTo>
                  <a:pt x="145163" y="851074"/>
                </a:lnTo>
                <a:lnTo>
                  <a:pt x="156766" y="871338"/>
                </a:lnTo>
                <a:lnTo>
                  <a:pt x="168144" y="881469"/>
                </a:lnTo>
                <a:lnTo>
                  <a:pt x="179297" y="891601"/>
                </a:lnTo>
                <a:lnTo>
                  <a:pt x="211405" y="921997"/>
                </a:lnTo>
                <a:lnTo>
                  <a:pt x="241485" y="952392"/>
                </a:lnTo>
                <a:lnTo>
                  <a:pt x="269539" y="982788"/>
                </a:lnTo>
                <a:lnTo>
                  <a:pt x="278439" y="992920"/>
                </a:lnTo>
                <a:lnTo>
                  <a:pt x="287114" y="992920"/>
                </a:lnTo>
                <a:lnTo>
                  <a:pt x="295564" y="1003051"/>
                </a:lnTo>
                <a:lnTo>
                  <a:pt x="303789" y="1013183"/>
                </a:lnTo>
                <a:lnTo>
                  <a:pt x="311788" y="1023315"/>
                </a:lnTo>
                <a:lnTo>
                  <a:pt x="327508" y="1033447"/>
                </a:lnTo>
                <a:lnTo>
                  <a:pt x="335747" y="1043579"/>
                </a:lnTo>
                <a:lnTo>
                  <a:pt x="344280" y="1053711"/>
                </a:lnTo>
                <a:lnTo>
                  <a:pt x="353105" y="1063843"/>
                </a:lnTo>
                <a:lnTo>
                  <a:pt x="362221" y="1063843"/>
                </a:lnTo>
                <a:lnTo>
                  <a:pt x="371626" y="1073974"/>
                </a:lnTo>
                <a:lnTo>
                  <a:pt x="401569" y="1104370"/>
                </a:lnTo>
                <a:lnTo>
                  <a:pt x="422958" y="1124634"/>
                </a:lnTo>
                <a:lnTo>
                  <a:pt x="434077" y="1124634"/>
                </a:lnTo>
                <a:lnTo>
                  <a:pt x="445477" y="1134765"/>
                </a:lnTo>
                <a:lnTo>
                  <a:pt x="457158" y="1144897"/>
                </a:lnTo>
                <a:lnTo>
                  <a:pt x="469118" y="1155029"/>
                </a:lnTo>
                <a:lnTo>
                  <a:pt x="481357" y="1165161"/>
                </a:lnTo>
                <a:lnTo>
                  <a:pt x="506663" y="1195556"/>
                </a:lnTo>
                <a:lnTo>
                  <a:pt x="533068" y="1215820"/>
                </a:lnTo>
                <a:lnTo>
                  <a:pt x="518862" y="1215820"/>
                </a:lnTo>
                <a:lnTo>
                  <a:pt x="509457" y="1225952"/>
                </a:lnTo>
                <a:lnTo>
                  <a:pt x="1679520" y="1225952"/>
                </a:lnTo>
                <a:lnTo>
                  <a:pt x="1692181" y="1215820"/>
                </a:lnTo>
                <a:lnTo>
                  <a:pt x="1705109" y="1205688"/>
                </a:lnTo>
                <a:lnTo>
                  <a:pt x="1718303" y="1195556"/>
                </a:lnTo>
                <a:lnTo>
                  <a:pt x="1165618" y="952392"/>
                </a:lnTo>
                <a:lnTo>
                  <a:pt x="1118545" y="942260"/>
                </a:lnTo>
                <a:lnTo>
                  <a:pt x="976388" y="881469"/>
                </a:lnTo>
                <a:lnTo>
                  <a:pt x="928689" y="871338"/>
                </a:lnTo>
                <a:lnTo>
                  <a:pt x="856828" y="840942"/>
                </a:lnTo>
                <a:lnTo>
                  <a:pt x="155772" y="840942"/>
                </a:lnTo>
                <a:lnTo>
                  <a:pt x="143929" y="830810"/>
                </a:lnTo>
                <a:close/>
              </a:path>
              <a:path w="3255644" h="1428750">
                <a:moveTo>
                  <a:pt x="730196" y="121582"/>
                </a:moveTo>
                <a:lnTo>
                  <a:pt x="558669" y="121582"/>
                </a:lnTo>
                <a:lnTo>
                  <a:pt x="568231" y="131713"/>
                </a:lnTo>
                <a:lnTo>
                  <a:pt x="577330" y="141845"/>
                </a:lnTo>
                <a:lnTo>
                  <a:pt x="585970" y="162109"/>
                </a:lnTo>
                <a:lnTo>
                  <a:pt x="594154" y="172241"/>
                </a:lnTo>
                <a:lnTo>
                  <a:pt x="601885" y="182373"/>
                </a:lnTo>
                <a:lnTo>
                  <a:pt x="628360" y="222900"/>
                </a:lnTo>
                <a:lnTo>
                  <a:pt x="647880" y="263427"/>
                </a:lnTo>
                <a:lnTo>
                  <a:pt x="651699" y="263427"/>
                </a:lnTo>
                <a:lnTo>
                  <a:pt x="656766" y="273559"/>
                </a:lnTo>
                <a:lnTo>
                  <a:pt x="661515" y="293823"/>
                </a:lnTo>
                <a:lnTo>
                  <a:pt x="665944" y="303955"/>
                </a:lnTo>
                <a:lnTo>
                  <a:pt x="670053" y="314086"/>
                </a:lnTo>
                <a:lnTo>
                  <a:pt x="673841" y="324218"/>
                </a:lnTo>
                <a:lnTo>
                  <a:pt x="677308" y="334350"/>
                </a:lnTo>
                <a:lnTo>
                  <a:pt x="680452" y="354614"/>
                </a:lnTo>
                <a:lnTo>
                  <a:pt x="683272" y="364746"/>
                </a:lnTo>
                <a:lnTo>
                  <a:pt x="685767" y="374878"/>
                </a:lnTo>
                <a:lnTo>
                  <a:pt x="64116" y="374878"/>
                </a:lnTo>
                <a:lnTo>
                  <a:pt x="43181" y="385009"/>
                </a:lnTo>
                <a:lnTo>
                  <a:pt x="21809" y="385009"/>
                </a:lnTo>
                <a:lnTo>
                  <a:pt x="0" y="395141"/>
                </a:lnTo>
                <a:lnTo>
                  <a:pt x="14199" y="415405"/>
                </a:lnTo>
                <a:lnTo>
                  <a:pt x="21257" y="435669"/>
                </a:lnTo>
                <a:lnTo>
                  <a:pt x="63016" y="496460"/>
                </a:lnTo>
                <a:lnTo>
                  <a:pt x="103771" y="557251"/>
                </a:lnTo>
                <a:lnTo>
                  <a:pt x="129914" y="597778"/>
                </a:lnTo>
                <a:lnTo>
                  <a:pt x="136377" y="607910"/>
                </a:lnTo>
                <a:lnTo>
                  <a:pt x="143164" y="618042"/>
                </a:lnTo>
                <a:lnTo>
                  <a:pt x="150275" y="618042"/>
                </a:lnTo>
                <a:lnTo>
                  <a:pt x="157708" y="628173"/>
                </a:lnTo>
                <a:lnTo>
                  <a:pt x="181943" y="658569"/>
                </a:lnTo>
                <a:lnTo>
                  <a:pt x="209074" y="688965"/>
                </a:lnTo>
                <a:lnTo>
                  <a:pt x="239092" y="719360"/>
                </a:lnTo>
                <a:lnTo>
                  <a:pt x="271988" y="749756"/>
                </a:lnTo>
                <a:lnTo>
                  <a:pt x="307754" y="780151"/>
                </a:lnTo>
                <a:lnTo>
                  <a:pt x="302276" y="780151"/>
                </a:lnTo>
                <a:lnTo>
                  <a:pt x="295451" y="790283"/>
                </a:lnTo>
                <a:lnTo>
                  <a:pt x="287171" y="800415"/>
                </a:lnTo>
                <a:lnTo>
                  <a:pt x="277329" y="810547"/>
                </a:lnTo>
                <a:lnTo>
                  <a:pt x="265817" y="810547"/>
                </a:lnTo>
                <a:lnTo>
                  <a:pt x="252527" y="820678"/>
                </a:lnTo>
                <a:lnTo>
                  <a:pt x="784654" y="820678"/>
                </a:lnTo>
                <a:lnTo>
                  <a:pt x="899165" y="840942"/>
                </a:lnTo>
                <a:lnTo>
                  <a:pt x="956207" y="861206"/>
                </a:lnTo>
                <a:lnTo>
                  <a:pt x="1013108" y="871338"/>
                </a:lnTo>
                <a:lnTo>
                  <a:pt x="1069867" y="891601"/>
                </a:lnTo>
                <a:lnTo>
                  <a:pt x="1126483" y="901733"/>
                </a:lnTo>
                <a:lnTo>
                  <a:pt x="1182958" y="921997"/>
                </a:lnTo>
                <a:lnTo>
                  <a:pt x="1239291" y="932129"/>
                </a:lnTo>
                <a:lnTo>
                  <a:pt x="1351532" y="972656"/>
                </a:lnTo>
                <a:lnTo>
                  <a:pt x="1407439" y="982788"/>
                </a:lnTo>
                <a:lnTo>
                  <a:pt x="1904222" y="1165161"/>
                </a:lnTo>
                <a:lnTo>
                  <a:pt x="1902420" y="1144897"/>
                </a:lnTo>
                <a:lnTo>
                  <a:pt x="1900536" y="1124634"/>
                </a:lnTo>
                <a:lnTo>
                  <a:pt x="1898571" y="1104370"/>
                </a:lnTo>
                <a:lnTo>
                  <a:pt x="1896525" y="1084106"/>
                </a:lnTo>
                <a:lnTo>
                  <a:pt x="1894397" y="1073974"/>
                </a:lnTo>
                <a:lnTo>
                  <a:pt x="1892188" y="1053711"/>
                </a:lnTo>
                <a:lnTo>
                  <a:pt x="1889898" y="1043579"/>
                </a:lnTo>
                <a:lnTo>
                  <a:pt x="1887528" y="1023315"/>
                </a:lnTo>
                <a:lnTo>
                  <a:pt x="1885076" y="1013183"/>
                </a:lnTo>
                <a:lnTo>
                  <a:pt x="1882544" y="992920"/>
                </a:lnTo>
                <a:lnTo>
                  <a:pt x="1879931" y="982788"/>
                </a:lnTo>
                <a:lnTo>
                  <a:pt x="1877237" y="962524"/>
                </a:lnTo>
                <a:lnTo>
                  <a:pt x="1865660" y="921997"/>
                </a:lnTo>
                <a:lnTo>
                  <a:pt x="1852803" y="881469"/>
                </a:lnTo>
                <a:lnTo>
                  <a:pt x="1843473" y="851074"/>
                </a:lnTo>
                <a:lnTo>
                  <a:pt x="1833825" y="830810"/>
                </a:lnTo>
                <a:lnTo>
                  <a:pt x="1823858" y="800415"/>
                </a:lnTo>
                <a:lnTo>
                  <a:pt x="1813572" y="780151"/>
                </a:lnTo>
                <a:lnTo>
                  <a:pt x="1792043" y="729492"/>
                </a:lnTo>
                <a:lnTo>
                  <a:pt x="1769239" y="688965"/>
                </a:lnTo>
                <a:lnTo>
                  <a:pt x="1757358" y="668701"/>
                </a:lnTo>
                <a:lnTo>
                  <a:pt x="1745159" y="638305"/>
                </a:lnTo>
                <a:lnTo>
                  <a:pt x="1719802" y="597778"/>
                </a:lnTo>
                <a:lnTo>
                  <a:pt x="1693169" y="557251"/>
                </a:lnTo>
                <a:lnTo>
                  <a:pt x="1665259" y="526855"/>
                </a:lnTo>
                <a:lnTo>
                  <a:pt x="1650825" y="506591"/>
                </a:lnTo>
                <a:lnTo>
                  <a:pt x="1636071" y="486328"/>
                </a:lnTo>
                <a:lnTo>
                  <a:pt x="1620999" y="466064"/>
                </a:lnTo>
                <a:lnTo>
                  <a:pt x="1605606" y="445800"/>
                </a:lnTo>
                <a:lnTo>
                  <a:pt x="2664526" y="445800"/>
                </a:lnTo>
                <a:lnTo>
                  <a:pt x="2658917" y="435669"/>
                </a:lnTo>
                <a:lnTo>
                  <a:pt x="2648059" y="425537"/>
                </a:lnTo>
                <a:lnTo>
                  <a:pt x="2637563" y="415405"/>
                </a:lnTo>
                <a:lnTo>
                  <a:pt x="2627428" y="405273"/>
                </a:lnTo>
                <a:lnTo>
                  <a:pt x="2617654" y="385009"/>
                </a:lnTo>
                <a:lnTo>
                  <a:pt x="2608242" y="374878"/>
                </a:lnTo>
                <a:lnTo>
                  <a:pt x="2599191" y="364746"/>
                </a:lnTo>
                <a:lnTo>
                  <a:pt x="2590502" y="354614"/>
                </a:lnTo>
                <a:lnTo>
                  <a:pt x="2582175" y="344482"/>
                </a:lnTo>
                <a:lnTo>
                  <a:pt x="2574210" y="344482"/>
                </a:lnTo>
                <a:lnTo>
                  <a:pt x="2566607" y="334350"/>
                </a:lnTo>
                <a:lnTo>
                  <a:pt x="2559367" y="324218"/>
                </a:lnTo>
                <a:lnTo>
                  <a:pt x="2552488" y="314086"/>
                </a:lnTo>
                <a:lnTo>
                  <a:pt x="2545973" y="303955"/>
                </a:lnTo>
                <a:lnTo>
                  <a:pt x="2539259" y="303955"/>
                </a:lnTo>
                <a:lnTo>
                  <a:pt x="2531802" y="293823"/>
                </a:lnTo>
                <a:lnTo>
                  <a:pt x="2523603" y="283691"/>
                </a:lnTo>
                <a:lnTo>
                  <a:pt x="2301846" y="283691"/>
                </a:lnTo>
                <a:lnTo>
                  <a:pt x="2267126" y="263427"/>
                </a:lnTo>
                <a:lnTo>
                  <a:pt x="2250178" y="253295"/>
                </a:lnTo>
                <a:lnTo>
                  <a:pt x="1120909" y="253295"/>
                </a:lnTo>
                <a:lnTo>
                  <a:pt x="1104030" y="243164"/>
                </a:lnTo>
                <a:lnTo>
                  <a:pt x="1087524" y="233032"/>
                </a:lnTo>
                <a:lnTo>
                  <a:pt x="1071390" y="233032"/>
                </a:lnTo>
                <a:lnTo>
                  <a:pt x="1055630" y="222900"/>
                </a:lnTo>
                <a:lnTo>
                  <a:pt x="1040242" y="212768"/>
                </a:lnTo>
                <a:lnTo>
                  <a:pt x="1025227" y="202636"/>
                </a:lnTo>
                <a:lnTo>
                  <a:pt x="1010585" y="202636"/>
                </a:lnTo>
                <a:lnTo>
                  <a:pt x="996316" y="192504"/>
                </a:lnTo>
                <a:lnTo>
                  <a:pt x="982421" y="182373"/>
                </a:lnTo>
                <a:lnTo>
                  <a:pt x="968898" y="182373"/>
                </a:lnTo>
                <a:lnTo>
                  <a:pt x="955748" y="172241"/>
                </a:lnTo>
                <a:lnTo>
                  <a:pt x="942971" y="172241"/>
                </a:lnTo>
                <a:lnTo>
                  <a:pt x="930567" y="162109"/>
                </a:lnTo>
                <a:lnTo>
                  <a:pt x="906879" y="162109"/>
                </a:lnTo>
                <a:lnTo>
                  <a:pt x="895595" y="151977"/>
                </a:lnTo>
                <a:lnTo>
                  <a:pt x="874145" y="151977"/>
                </a:lnTo>
                <a:lnTo>
                  <a:pt x="863980" y="141845"/>
                </a:lnTo>
                <a:lnTo>
                  <a:pt x="833510" y="141845"/>
                </a:lnTo>
                <a:lnTo>
                  <a:pt x="822375" y="131713"/>
                </a:lnTo>
                <a:lnTo>
                  <a:pt x="744843" y="131713"/>
                </a:lnTo>
                <a:lnTo>
                  <a:pt x="730196" y="121582"/>
                </a:lnTo>
                <a:close/>
              </a:path>
              <a:path w="3255644" h="1428750">
                <a:moveTo>
                  <a:pt x="784654" y="820678"/>
                </a:moveTo>
                <a:lnTo>
                  <a:pt x="237351" y="820678"/>
                </a:lnTo>
                <a:lnTo>
                  <a:pt x="220181" y="830810"/>
                </a:lnTo>
                <a:lnTo>
                  <a:pt x="180497" y="830810"/>
                </a:lnTo>
                <a:lnTo>
                  <a:pt x="167961" y="840942"/>
                </a:lnTo>
                <a:lnTo>
                  <a:pt x="856828" y="840942"/>
                </a:lnTo>
                <a:lnTo>
                  <a:pt x="832822" y="830810"/>
                </a:lnTo>
                <a:lnTo>
                  <a:pt x="784654" y="820678"/>
                </a:lnTo>
                <a:close/>
              </a:path>
              <a:path w="3255644" h="1428750">
                <a:moveTo>
                  <a:pt x="2739385" y="293823"/>
                </a:moveTo>
                <a:lnTo>
                  <a:pt x="2748152" y="334350"/>
                </a:lnTo>
                <a:lnTo>
                  <a:pt x="2751902" y="364746"/>
                </a:lnTo>
                <a:lnTo>
                  <a:pt x="2753631" y="374878"/>
                </a:lnTo>
                <a:lnTo>
                  <a:pt x="2755267" y="385009"/>
                </a:lnTo>
                <a:lnTo>
                  <a:pt x="2756813" y="405273"/>
                </a:lnTo>
                <a:lnTo>
                  <a:pt x="2758272" y="415405"/>
                </a:lnTo>
                <a:lnTo>
                  <a:pt x="2759241" y="425537"/>
                </a:lnTo>
                <a:lnTo>
                  <a:pt x="2759701" y="445800"/>
                </a:lnTo>
                <a:lnTo>
                  <a:pt x="2759652" y="455932"/>
                </a:lnTo>
                <a:lnTo>
                  <a:pt x="2759093" y="466064"/>
                </a:lnTo>
                <a:lnTo>
                  <a:pt x="2758025" y="486328"/>
                </a:lnTo>
                <a:lnTo>
                  <a:pt x="2756446" y="496460"/>
                </a:lnTo>
                <a:lnTo>
                  <a:pt x="2754357" y="506591"/>
                </a:lnTo>
                <a:lnTo>
                  <a:pt x="2751757" y="516723"/>
                </a:lnTo>
                <a:lnTo>
                  <a:pt x="2748646" y="526855"/>
                </a:lnTo>
                <a:lnTo>
                  <a:pt x="2745023" y="547119"/>
                </a:lnTo>
                <a:lnTo>
                  <a:pt x="2903489" y="547119"/>
                </a:lnTo>
                <a:lnTo>
                  <a:pt x="2887591" y="516723"/>
                </a:lnTo>
                <a:lnTo>
                  <a:pt x="2871578" y="486328"/>
                </a:lnTo>
                <a:lnTo>
                  <a:pt x="2855451" y="466064"/>
                </a:lnTo>
                <a:lnTo>
                  <a:pt x="2839210" y="435669"/>
                </a:lnTo>
                <a:lnTo>
                  <a:pt x="2822855" y="415405"/>
                </a:lnTo>
                <a:lnTo>
                  <a:pt x="2806387" y="385009"/>
                </a:lnTo>
                <a:lnTo>
                  <a:pt x="2789805" y="364746"/>
                </a:lnTo>
                <a:lnTo>
                  <a:pt x="2773111" y="334350"/>
                </a:lnTo>
                <a:lnTo>
                  <a:pt x="2739385" y="293823"/>
                </a:lnTo>
                <a:close/>
              </a:path>
              <a:path w="3255644" h="1428750">
                <a:moveTo>
                  <a:pt x="646305" y="364746"/>
                </a:moveTo>
                <a:lnTo>
                  <a:pt x="104666" y="364746"/>
                </a:lnTo>
                <a:lnTo>
                  <a:pt x="84612" y="374878"/>
                </a:lnTo>
                <a:lnTo>
                  <a:pt x="665868" y="374878"/>
                </a:lnTo>
                <a:lnTo>
                  <a:pt x="646305" y="364746"/>
                </a:lnTo>
                <a:close/>
              </a:path>
              <a:path w="3255644" h="1428750">
                <a:moveTo>
                  <a:pt x="589633" y="354614"/>
                </a:moveTo>
                <a:lnTo>
                  <a:pt x="162171" y="354614"/>
                </a:lnTo>
                <a:lnTo>
                  <a:pt x="143448" y="364746"/>
                </a:lnTo>
                <a:lnTo>
                  <a:pt x="608187" y="364746"/>
                </a:lnTo>
                <a:lnTo>
                  <a:pt x="589633" y="354614"/>
                </a:lnTo>
                <a:close/>
              </a:path>
              <a:path w="3255644" h="1428750">
                <a:moveTo>
                  <a:pt x="518771" y="344482"/>
                </a:moveTo>
                <a:lnTo>
                  <a:pt x="215654" y="344482"/>
                </a:lnTo>
                <a:lnTo>
                  <a:pt x="198276" y="354614"/>
                </a:lnTo>
                <a:lnTo>
                  <a:pt x="535983" y="354614"/>
                </a:lnTo>
                <a:lnTo>
                  <a:pt x="518771" y="344482"/>
                </a:lnTo>
                <a:close/>
              </a:path>
              <a:path w="3255644" h="1428750">
                <a:moveTo>
                  <a:pt x="437745" y="334350"/>
                </a:moveTo>
                <a:lnTo>
                  <a:pt x="280642" y="334350"/>
                </a:lnTo>
                <a:lnTo>
                  <a:pt x="265077" y="344482"/>
                </a:lnTo>
                <a:lnTo>
                  <a:pt x="453279" y="344482"/>
                </a:lnTo>
                <a:lnTo>
                  <a:pt x="437745" y="334350"/>
                </a:lnTo>
                <a:close/>
              </a:path>
              <a:path w="3255644" h="1428750">
                <a:moveTo>
                  <a:pt x="2272020" y="91186"/>
                </a:moveTo>
                <a:lnTo>
                  <a:pt x="2287171" y="192504"/>
                </a:lnTo>
                <a:lnTo>
                  <a:pt x="2289102" y="212768"/>
                </a:lnTo>
                <a:lnTo>
                  <a:pt x="2291088" y="222900"/>
                </a:lnTo>
                <a:lnTo>
                  <a:pt x="2293129" y="233032"/>
                </a:lnTo>
                <a:lnTo>
                  <a:pt x="2295225" y="253295"/>
                </a:lnTo>
                <a:lnTo>
                  <a:pt x="2297377" y="263427"/>
                </a:lnTo>
                <a:lnTo>
                  <a:pt x="2299584" y="273559"/>
                </a:lnTo>
                <a:lnTo>
                  <a:pt x="2301846" y="283691"/>
                </a:lnTo>
                <a:lnTo>
                  <a:pt x="2523603" y="283691"/>
                </a:lnTo>
                <a:lnTo>
                  <a:pt x="2514664" y="273559"/>
                </a:lnTo>
                <a:lnTo>
                  <a:pt x="2504985" y="273559"/>
                </a:lnTo>
                <a:lnTo>
                  <a:pt x="2494569" y="263427"/>
                </a:lnTo>
                <a:lnTo>
                  <a:pt x="2458908" y="233032"/>
                </a:lnTo>
                <a:lnTo>
                  <a:pt x="2416654" y="202636"/>
                </a:lnTo>
                <a:lnTo>
                  <a:pt x="2401111" y="182373"/>
                </a:lnTo>
                <a:lnTo>
                  <a:pt x="2384840" y="172241"/>
                </a:lnTo>
                <a:lnTo>
                  <a:pt x="2367844" y="162109"/>
                </a:lnTo>
                <a:lnTo>
                  <a:pt x="2350123" y="151977"/>
                </a:lnTo>
                <a:lnTo>
                  <a:pt x="2331679" y="131713"/>
                </a:lnTo>
                <a:lnTo>
                  <a:pt x="2312513" y="121582"/>
                </a:lnTo>
                <a:lnTo>
                  <a:pt x="2292626" y="111450"/>
                </a:lnTo>
                <a:lnTo>
                  <a:pt x="2272020" y="91186"/>
                </a:lnTo>
                <a:close/>
              </a:path>
              <a:path w="3255644" h="1428750">
                <a:moveTo>
                  <a:pt x="1070869" y="60791"/>
                </a:moveTo>
                <a:lnTo>
                  <a:pt x="1044522" y="60791"/>
                </a:lnTo>
                <a:lnTo>
                  <a:pt x="1051687" y="70922"/>
                </a:lnTo>
                <a:lnTo>
                  <a:pt x="1058638" y="81054"/>
                </a:lnTo>
                <a:lnTo>
                  <a:pt x="1084618" y="121582"/>
                </a:lnTo>
                <a:lnTo>
                  <a:pt x="1096729" y="151977"/>
                </a:lnTo>
                <a:lnTo>
                  <a:pt x="1102619" y="162109"/>
                </a:lnTo>
                <a:lnTo>
                  <a:pt x="1108419" y="172241"/>
                </a:lnTo>
                <a:lnTo>
                  <a:pt x="1114003" y="182373"/>
                </a:lnTo>
                <a:lnTo>
                  <a:pt x="1118321" y="202636"/>
                </a:lnTo>
                <a:lnTo>
                  <a:pt x="1121374" y="212768"/>
                </a:lnTo>
                <a:lnTo>
                  <a:pt x="1123159" y="222900"/>
                </a:lnTo>
                <a:lnTo>
                  <a:pt x="1123677" y="233032"/>
                </a:lnTo>
                <a:lnTo>
                  <a:pt x="1122928" y="243164"/>
                </a:lnTo>
                <a:lnTo>
                  <a:pt x="1120909" y="253295"/>
                </a:lnTo>
                <a:lnTo>
                  <a:pt x="2250178" y="253295"/>
                </a:lnTo>
                <a:lnTo>
                  <a:pt x="2233506" y="243164"/>
                </a:lnTo>
                <a:lnTo>
                  <a:pt x="1818061" y="243164"/>
                </a:lnTo>
                <a:lnTo>
                  <a:pt x="1775032" y="222900"/>
                </a:lnTo>
                <a:lnTo>
                  <a:pt x="1733504" y="202636"/>
                </a:lnTo>
                <a:lnTo>
                  <a:pt x="1693476" y="182373"/>
                </a:lnTo>
                <a:lnTo>
                  <a:pt x="1674025" y="182373"/>
                </a:lnTo>
                <a:lnTo>
                  <a:pt x="1654949" y="172241"/>
                </a:lnTo>
                <a:lnTo>
                  <a:pt x="1636249" y="162109"/>
                </a:lnTo>
                <a:lnTo>
                  <a:pt x="1617924" y="151977"/>
                </a:lnTo>
                <a:lnTo>
                  <a:pt x="1599975" y="151977"/>
                </a:lnTo>
                <a:lnTo>
                  <a:pt x="1582401" y="141845"/>
                </a:lnTo>
                <a:lnTo>
                  <a:pt x="1565203" y="141845"/>
                </a:lnTo>
                <a:lnTo>
                  <a:pt x="1548381" y="131713"/>
                </a:lnTo>
                <a:lnTo>
                  <a:pt x="1531935" y="131713"/>
                </a:lnTo>
                <a:lnTo>
                  <a:pt x="1515864" y="121582"/>
                </a:lnTo>
                <a:lnTo>
                  <a:pt x="1484851" y="121582"/>
                </a:lnTo>
                <a:lnTo>
                  <a:pt x="1469908" y="111450"/>
                </a:lnTo>
                <a:lnTo>
                  <a:pt x="1440650" y="111450"/>
                </a:lnTo>
                <a:lnTo>
                  <a:pt x="1425339" y="101318"/>
                </a:lnTo>
                <a:lnTo>
                  <a:pt x="1357905" y="101318"/>
                </a:lnTo>
                <a:lnTo>
                  <a:pt x="1339503" y="91186"/>
                </a:lnTo>
                <a:lnTo>
                  <a:pt x="1280606" y="91186"/>
                </a:lnTo>
                <a:lnTo>
                  <a:pt x="1259745" y="81054"/>
                </a:lnTo>
                <a:lnTo>
                  <a:pt x="1193491" y="81054"/>
                </a:lnTo>
                <a:lnTo>
                  <a:pt x="1170184" y="70922"/>
                </a:lnTo>
                <a:lnTo>
                  <a:pt x="1096610" y="70922"/>
                </a:lnTo>
                <a:lnTo>
                  <a:pt x="1070869" y="60791"/>
                </a:lnTo>
                <a:close/>
              </a:path>
              <a:path w="3255644" h="1428750">
                <a:moveTo>
                  <a:pt x="1704302" y="0"/>
                </a:moveTo>
                <a:lnTo>
                  <a:pt x="1710834" y="10131"/>
                </a:lnTo>
                <a:lnTo>
                  <a:pt x="1717176" y="30395"/>
                </a:lnTo>
                <a:lnTo>
                  <a:pt x="1723337" y="40527"/>
                </a:lnTo>
                <a:lnTo>
                  <a:pt x="1746384" y="81054"/>
                </a:lnTo>
                <a:lnTo>
                  <a:pt x="1766588" y="121582"/>
                </a:lnTo>
                <a:lnTo>
                  <a:pt x="1771044" y="131713"/>
                </a:lnTo>
                <a:lnTo>
                  <a:pt x="1775654" y="141845"/>
                </a:lnTo>
                <a:lnTo>
                  <a:pt x="1780416" y="151977"/>
                </a:lnTo>
                <a:lnTo>
                  <a:pt x="1785332" y="162109"/>
                </a:lnTo>
                <a:lnTo>
                  <a:pt x="1790402" y="182373"/>
                </a:lnTo>
                <a:lnTo>
                  <a:pt x="1795625" y="192504"/>
                </a:lnTo>
                <a:lnTo>
                  <a:pt x="1801003" y="202636"/>
                </a:lnTo>
                <a:lnTo>
                  <a:pt x="1806534" y="212768"/>
                </a:lnTo>
                <a:lnTo>
                  <a:pt x="1812220" y="233032"/>
                </a:lnTo>
                <a:lnTo>
                  <a:pt x="1818061" y="243164"/>
                </a:lnTo>
                <a:lnTo>
                  <a:pt x="2233506" y="243164"/>
                </a:lnTo>
                <a:lnTo>
                  <a:pt x="2217108" y="233032"/>
                </a:lnTo>
                <a:lnTo>
                  <a:pt x="2200986" y="222900"/>
                </a:lnTo>
                <a:lnTo>
                  <a:pt x="2154269" y="192504"/>
                </a:lnTo>
                <a:lnTo>
                  <a:pt x="2124499" y="172241"/>
                </a:lnTo>
                <a:lnTo>
                  <a:pt x="2110026" y="172241"/>
                </a:lnTo>
                <a:lnTo>
                  <a:pt x="2095828" y="162109"/>
                </a:lnTo>
                <a:lnTo>
                  <a:pt x="2081905" y="151977"/>
                </a:lnTo>
                <a:lnTo>
                  <a:pt x="2068256" y="141845"/>
                </a:lnTo>
                <a:lnTo>
                  <a:pt x="2054882" y="141845"/>
                </a:lnTo>
                <a:lnTo>
                  <a:pt x="2041783" y="131713"/>
                </a:lnTo>
                <a:lnTo>
                  <a:pt x="2028958" y="121582"/>
                </a:lnTo>
                <a:lnTo>
                  <a:pt x="2016408" y="121582"/>
                </a:lnTo>
                <a:lnTo>
                  <a:pt x="2004132" y="111450"/>
                </a:lnTo>
                <a:lnTo>
                  <a:pt x="1991774" y="111450"/>
                </a:lnTo>
                <a:lnTo>
                  <a:pt x="1979127" y="101318"/>
                </a:lnTo>
                <a:lnTo>
                  <a:pt x="1966192" y="101318"/>
                </a:lnTo>
                <a:lnTo>
                  <a:pt x="1952972" y="91186"/>
                </a:lnTo>
                <a:lnTo>
                  <a:pt x="1939469" y="91186"/>
                </a:lnTo>
                <a:lnTo>
                  <a:pt x="1925685" y="81054"/>
                </a:lnTo>
                <a:lnTo>
                  <a:pt x="1911622" y="70922"/>
                </a:lnTo>
                <a:lnTo>
                  <a:pt x="1897281" y="70922"/>
                </a:lnTo>
                <a:lnTo>
                  <a:pt x="1882666" y="60791"/>
                </a:lnTo>
                <a:lnTo>
                  <a:pt x="1867777" y="60791"/>
                </a:lnTo>
                <a:lnTo>
                  <a:pt x="1852617" y="50659"/>
                </a:lnTo>
                <a:lnTo>
                  <a:pt x="1837187" y="50659"/>
                </a:lnTo>
                <a:lnTo>
                  <a:pt x="1821491" y="40527"/>
                </a:lnTo>
                <a:lnTo>
                  <a:pt x="1805529" y="40527"/>
                </a:lnTo>
                <a:lnTo>
                  <a:pt x="1772818" y="20263"/>
                </a:lnTo>
                <a:lnTo>
                  <a:pt x="1756073" y="20263"/>
                </a:lnTo>
                <a:lnTo>
                  <a:pt x="1739070" y="10131"/>
                </a:lnTo>
                <a:lnTo>
                  <a:pt x="1721813" y="10131"/>
                </a:lnTo>
                <a:lnTo>
                  <a:pt x="1704302" y="0"/>
                </a:lnTo>
                <a:close/>
              </a:path>
            </a:pathLst>
          </a:custGeom>
          <a:solidFill>
            <a:srgbClr val="50A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1872" rIns="0" bIns="0" rtlCol="0">
            <a:spAutoFit/>
          </a:bodyPr>
          <a:lstStyle/>
          <a:p>
            <a:pPr marL="103505">
              <a:lnSpc>
                <a:spcPct val="100000"/>
              </a:lnSpc>
            </a:pPr>
            <a:r>
              <a:rPr sz="6350" spc="-355" dirty="0"/>
              <a:t>V</a:t>
            </a:r>
            <a:r>
              <a:rPr sz="6350" spc="-5" dirty="0"/>
              <a:t>alidación</a:t>
            </a:r>
            <a:r>
              <a:rPr sz="6350" dirty="0"/>
              <a:t>,</a:t>
            </a:r>
            <a:r>
              <a:rPr sz="6350" spc="30" dirty="0"/>
              <a:t> </a:t>
            </a:r>
            <a:r>
              <a:rPr sz="6350" spc="-5" dirty="0"/>
              <a:t>verificació</a:t>
            </a:r>
            <a:r>
              <a:rPr sz="6350" dirty="0"/>
              <a:t>n</a:t>
            </a:r>
            <a:r>
              <a:rPr sz="6350" spc="25" dirty="0"/>
              <a:t> </a:t>
            </a:r>
            <a:r>
              <a:rPr sz="6350" dirty="0"/>
              <a:t>y</a:t>
            </a:r>
            <a:r>
              <a:rPr sz="6350" spc="5" dirty="0"/>
              <a:t> </a:t>
            </a:r>
            <a:r>
              <a:rPr sz="6350" spc="-5" dirty="0"/>
              <a:t>certificación</a:t>
            </a:r>
            <a:endParaRPr sz="6350"/>
          </a:p>
        </p:txBody>
      </p:sp>
      <p:sp>
        <p:nvSpPr>
          <p:cNvPr id="15" name="object 15"/>
          <p:cNvSpPr/>
          <p:nvPr/>
        </p:nvSpPr>
        <p:spPr>
          <a:xfrm>
            <a:off x="0" y="3225693"/>
            <a:ext cx="10072584" cy="7464510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551287" y="3225693"/>
            <a:ext cx="9552812" cy="7464510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07740" y="3225682"/>
            <a:ext cx="9974521" cy="7448927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D1D1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</TotalTime>
  <Words>90</Words>
  <Application>Microsoft Office PowerPoint</Application>
  <PresentationFormat>Personalizado</PresentationFormat>
  <Paragraphs>14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맑은 고딕</vt:lpstr>
      <vt:lpstr>Arial</vt:lpstr>
      <vt:lpstr>Calibri</vt:lpstr>
      <vt:lpstr>Office Theme</vt:lpstr>
      <vt:lpstr>Presentación de PowerPoint</vt:lpstr>
      <vt:lpstr>Quién es COCOMASUR?</vt:lpstr>
      <vt:lpstr>Presentación de PowerPoint</vt:lpstr>
      <vt:lpstr>Presentación de PowerPoint</vt:lpstr>
      <vt:lpstr>Planeación participativa</vt:lpstr>
      <vt:lpstr>Estudios técnico - comunitarios</vt:lpstr>
      <vt:lpstr>REDD+ Comunitario Corredor de Conservación Chocó Darién</vt:lpstr>
      <vt:lpstr>Calculando el Carbono en el Territorio</vt:lpstr>
      <vt:lpstr>Validación, verificación y certificación</vt:lpstr>
      <vt:lpstr>Monitoreo, vigilancia y control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Rotafolio</dc:title>
  <dc:creator>DIRECTOR</dc:creator>
  <cp:lastModifiedBy>Leonor Gonzalez</cp:lastModifiedBy>
  <cp:revision>27</cp:revision>
  <dcterms:created xsi:type="dcterms:W3CDTF">2015-04-28T20:17:54Z</dcterms:created>
  <dcterms:modified xsi:type="dcterms:W3CDTF">2015-08-24T15:28:25Z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2014-06-09T00:00:00Z</vt:filetime>
  </property>
  <property fmtid="{D5CDD505-2E9C-101B-9397-08002B2CF9AE}" pid="3" name="LastSaved">
    <vt:filetime>2015-04-29T00:00:00Z</vt:filetime>
  </property>
</Properties>
</file>