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2" r:id="rId1"/>
    <p:sldMasterId id="2147483792" r:id="rId2"/>
    <p:sldMasterId id="2147483804" r:id="rId3"/>
    <p:sldMasterId id="2147483875" r:id="rId4"/>
    <p:sldMasterId id="2147483887" r:id="rId5"/>
  </p:sldMasterIdLst>
  <p:notesMasterIdLst>
    <p:notesMasterId r:id="rId20"/>
  </p:notesMasterIdLst>
  <p:sldIdLst>
    <p:sldId id="290" r:id="rId6"/>
    <p:sldId id="297" r:id="rId7"/>
    <p:sldId id="288" r:id="rId8"/>
    <p:sldId id="298" r:id="rId9"/>
    <p:sldId id="299" r:id="rId10"/>
    <p:sldId id="300" r:id="rId11"/>
    <p:sldId id="301" r:id="rId12"/>
    <p:sldId id="304" r:id="rId13"/>
    <p:sldId id="291" r:id="rId14"/>
    <p:sldId id="296" r:id="rId15"/>
    <p:sldId id="294" r:id="rId16"/>
    <p:sldId id="315" r:id="rId17"/>
    <p:sldId id="312" r:id="rId18"/>
    <p:sldId id="303" r:id="rId19"/>
  </p:sldIdLst>
  <p:sldSz cx="9144000" cy="6858000" type="screen4x3"/>
  <p:notesSz cx="6858000" cy="9144000"/>
  <p:custDataLst>
    <p:tags r:id="rId21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84">
          <p15:clr>
            <a:srgbClr val="A4A3A4"/>
          </p15:clr>
        </p15:guide>
        <p15:guide id="2" pos="28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A655A"/>
    <a:srgbClr val="884106"/>
    <a:srgbClr val="B05408"/>
    <a:srgbClr val="C05B08"/>
    <a:srgbClr val="E2E2E2"/>
    <a:srgbClr val="786651"/>
    <a:srgbClr val="8FB1C0"/>
    <a:srgbClr val="73B5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684" y="78"/>
      </p:cViewPr>
      <p:guideLst>
        <p:guide orient="horz" pos="1984"/>
        <p:guide pos="28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8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tags" Target="tags/tag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96F81DF-7A6E-4681-A13A-A94DB6DE3A44}" type="datetime1">
              <a:rPr lang="en-US"/>
              <a:pPr>
                <a:defRPr/>
              </a:pPr>
              <a:t>2/21/2020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F898F36-3B73-4B49-B960-BCF4A0B3AAF5}" type="slidenum">
              <a:rPr lang="en-US" altLang="es-US"/>
              <a:pPr/>
              <a:t>‹Nº›</a:t>
            </a:fld>
            <a:endParaRPr lang="en-US" altLang="es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R" altLang="es-US" smtClean="0"/>
          </a:p>
        </p:txBody>
      </p:sp>
      <p:sp>
        <p:nvSpPr>
          <p:cNvPr id="6963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1DD7147B-17D1-49D7-878F-E50E812B1F46}" type="slidenum">
              <a:rPr lang="en-US" altLang="es-US" sz="1200">
                <a:solidFill>
                  <a:srgbClr val="000000"/>
                </a:solidFill>
              </a:rPr>
              <a:pPr eaLnBrk="1" hangingPunct="1"/>
              <a:t>1</a:t>
            </a:fld>
            <a:endParaRPr lang="en-US" altLang="es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R" altLang="es-US" smtClean="0"/>
          </a:p>
        </p:txBody>
      </p:sp>
      <p:sp>
        <p:nvSpPr>
          <p:cNvPr id="7066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FCC089B5-B419-4061-853E-D97753030DEC}" type="slidenum">
              <a:rPr lang="en-US" altLang="es-US" sz="1200"/>
              <a:pPr eaLnBrk="1" hangingPunct="1"/>
              <a:t>2</a:t>
            </a:fld>
            <a:endParaRPr lang="en-US" altLang="es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R" altLang="es-US" smtClean="0"/>
          </a:p>
        </p:txBody>
      </p:sp>
      <p:sp>
        <p:nvSpPr>
          <p:cNvPr id="7168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673C8C1F-976D-4B13-81E2-A5E3578B89D2}" type="slidenum">
              <a:rPr lang="en-US" altLang="es-US" sz="1200">
                <a:solidFill>
                  <a:srgbClr val="000000"/>
                </a:solidFill>
              </a:rPr>
              <a:pPr eaLnBrk="1" hangingPunct="1"/>
              <a:t>5</a:t>
            </a:fld>
            <a:endParaRPr lang="en-US" altLang="es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R" altLang="es-US" smtClean="0"/>
          </a:p>
        </p:txBody>
      </p:sp>
      <p:sp>
        <p:nvSpPr>
          <p:cNvPr id="7270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75BC8C45-B2A4-44EC-8BFE-B6AA1F7FCA13}" type="slidenum">
              <a:rPr lang="en-US" altLang="es-US" sz="1200">
                <a:solidFill>
                  <a:srgbClr val="000000"/>
                </a:solidFill>
              </a:rPr>
              <a:pPr eaLnBrk="1" hangingPunct="1"/>
              <a:t>6</a:t>
            </a:fld>
            <a:endParaRPr lang="en-US" altLang="es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R" altLang="es-US" smtClean="0"/>
          </a:p>
        </p:txBody>
      </p:sp>
      <p:sp>
        <p:nvSpPr>
          <p:cNvPr id="7373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5B7C2098-CC55-485D-8C87-5F6442CBD025}" type="slidenum">
              <a:rPr lang="en-US" altLang="es-US" sz="1200">
                <a:solidFill>
                  <a:srgbClr val="000000"/>
                </a:solidFill>
              </a:rPr>
              <a:pPr eaLnBrk="1" hangingPunct="1"/>
              <a:t>8</a:t>
            </a:fld>
            <a:endParaRPr lang="en-US" altLang="es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R" altLang="es-US" smtClean="0"/>
          </a:p>
        </p:txBody>
      </p:sp>
      <p:sp>
        <p:nvSpPr>
          <p:cNvPr id="7475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2015C6A5-CD86-46F6-9389-8F90A37EB9F1}" type="slidenum">
              <a:rPr lang="en-US" altLang="es-US" sz="1200">
                <a:solidFill>
                  <a:srgbClr val="000000"/>
                </a:solidFill>
              </a:rPr>
              <a:pPr eaLnBrk="1" hangingPunct="1"/>
              <a:t>14</a:t>
            </a:fld>
            <a:endParaRPr lang="en-US" altLang="es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4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4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5.xml"/><Relationship Id="rId13" Type="http://schemas.openxmlformats.org/officeDocument/2006/relationships/image" Target="../media/image4.png"/><Relationship Id="rId3" Type="http://schemas.openxmlformats.org/officeDocument/2006/relationships/tags" Target="../tags/tag20.xml"/><Relationship Id="rId7" Type="http://schemas.openxmlformats.org/officeDocument/2006/relationships/tags" Target="../tags/tag24.xml"/><Relationship Id="rId12" Type="http://schemas.openxmlformats.org/officeDocument/2006/relationships/image" Target="../media/image3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11" Type="http://schemas.openxmlformats.org/officeDocument/2006/relationships/image" Target="../media/image2.png"/><Relationship Id="rId5" Type="http://schemas.openxmlformats.org/officeDocument/2006/relationships/tags" Target="../tags/tag22.xml"/><Relationship Id="rId10" Type="http://schemas.openxmlformats.org/officeDocument/2006/relationships/image" Target="../media/image1.emf"/><Relationship Id="rId4" Type="http://schemas.openxmlformats.org/officeDocument/2006/relationships/tags" Target="../tags/tag21.xml"/><Relationship Id="rId9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4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4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4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3DBD9-DE41-4286-B0E3-0563875FDDDE}" type="datetime1">
              <a:rPr lang="en-US"/>
              <a:pPr>
                <a:defRPr/>
              </a:pPr>
              <a:t>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9BE3EA53-7373-4AF6-8333-00BFC1972E2E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3358407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9E6CF-1027-4438-86DD-3A002BDB9739}" type="datetime1">
              <a:rPr lang="en-US"/>
              <a:pPr>
                <a:defRPr/>
              </a:pPr>
              <a:t>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3E22A059-0DCB-4FB0-B3B0-07EAAC97F9B3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627868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7B473-EB89-43C3-AD1D-A97931A7644C}" type="datetime1">
              <a:rPr lang="en-US"/>
              <a:pPr>
                <a:defRPr/>
              </a:pPr>
              <a:t>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B2A46996-34C5-4A23-839A-A8744E62A4D8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344332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1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 useBgFill="1">
        <p:nvSpPr>
          <p:cNvPr id="5" name="12 Rectángulo redondeado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6 Rectángulo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9 Rectángulo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10 Rectángulo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1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defTabSz="457200" fontAlgn="base">
              <a:spcBef>
                <a:spcPct val="0"/>
              </a:spcBef>
              <a:spcAft>
                <a:spcPct val="0"/>
              </a:spcAft>
              <a:defRPr sz="1200">
                <a:ea typeface="MS PGothic" pitchFamily="34" charset="-128"/>
              </a:defRPr>
            </a:lvl1pPr>
          </a:lstStyle>
          <a:p>
            <a:pPr>
              <a:defRPr/>
            </a:pPr>
            <a:fld id="{93E5D512-AA23-4A19-B008-BD4F1C7739EA}" type="datetimeFigureOut">
              <a:rPr lang="es-ES"/>
              <a:pPr>
                <a:defRPr/>
              </a:pPr>
              <a:t>21/02/2020</a:t>
            </a:fld>
            <a:endParaRPr lang="en-US"/>
          </a:p>
        </p:txBody>
      </p:sp>
      <p:sp>
        <p:nvSpPr>
          <p:cNvPr id="12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defTabSz="457200" fontAlgn="base">
              <a:spcBef>
                <a:spcPct val="0"/>
              </a:spcBef>
              <a:spcAft>
                <a:spcPct val="0"/>
              </a:spcAft>
              <a:defRPr sz="1200"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 defTabSz="457200">
              <a:defRPr sz="1200"/>
            </a:lvl1pPr>
          </a:lstStyle>
          <a:p>
            <a:fld id="{35C9D35B-8340-4E4B-BA1B-757B1668BEAD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2148595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defTabSz="457200" fontAlgn="base">
              <a:spcBef>
                <a:spcPct val="0"/>
              </a:spcBef>
              <a:spcAft>
                <a:spcPct val="0"/>
              </a:spcAft>
              <a:defRPr sz="1200">
                <a:ea typeface="MS PGothic" pitchFamily="34" charset="-128"/>
              </a:defRPr>
            </a:lvl1pPr>
          </a:lstStyle>
          <a:p>
            <a:pPr>
              <a:defRPr/>
            </a:pPr>
            <a:fld id="{93E5D512-AA23-4A19-B008-BD4F1C7739EA}" type="datetimeFigureOut">
              <a:rPr lang="es-ES"/>
              <a:pPr>
                <a:defRPr/>
              </a:pPr>
              <a:t>21/02/2020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defTabSz="457200" fontAlgn="base">
              <a:spcBef>
                <a:spcPct val="0"/>
              </a:spcBef>
              <a:spcAft>
                <a:spcPct val="0"/>
              </a:spcAft>
              <a:defRPr sz="1200"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 defTabSz="457200">
              <a:defRPr sz="1200"/>
            </a:lvl1pPr>
          </a:lstStyle>
          <a:p>
            <a:fld id="{18C9AF3D-F2A9-4770-9C3D-AC28DE08DC14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6030395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0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5" name="9 Rectángulo redondeado"/>
          <p:cNvGrpSpPr>
            <a:grpSpLocks/>
          </p:cNvGrpSpPr>
          <p:nvPr/>
        </p:nvGrpSpPr>
        <p:grpSpPr bwMode="auto">
          <a:xfrm>
            <a:off x="66675" y="66675"/>
            <a:ext cx="9017000" cy="6699250"/>
            <a:chOff x="42" y="42"/>
            <a:chExt cx="5680" cy="4220"/>
          </a:xfrm>
        </p:grpSpPr>
        <p:pic>
          <p:nvPicPr>
            <p:cNvPr id="6" name="9 Rectángulo redondeado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" y="42"/>
              <a:ext cx="5680" cy="42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102" y="105"/>
              <a:ext cx="5556" cy="40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defTabSz="914400" eaLnBrk="1" hangingPunct="1"/>
              <a:endParaRPr lang="es-US" altLang="es-US" sz="1800">
                <a:solidFill>
                  <a:srgbClr val="FFFFFF"/>
                </a:solidFill>
                <a:latin typeface="Perpetua" panose="02020502060401020303" pitchFamily="18" charset="0"/>
              </a:endParaRPr>
            </a:p>
          </p:txBody>
        </p:sp>
      </p:grpSp>
      <p:sp>
        <p:nvSpPr>
          <p:cNvPr id="8" name="6 Rectángulo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7 Rectángulo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8 Rectángulo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defTabSz="457200" fontAlgn="base">
              <a:spcBef>
                <a:spcPct val="0"/>
              </a:spcBef>
              <a:spcAft>
                <a:spcPct val="0"/>
              </a:spcAft>
              <a:defRPr sz="1200">
                <a:ea typeface="MS PGothic" pitchFamily="34" charset="-128"/>
              </a:defRPr>
            </a:lvl1pPr>
          </a:lstStyle>
          <a:p>
            <a:pPr>
              <a:defRPr/>
            </a:pPr>
            <a:fld id="{93E5D512-AA23-4A19-B008-BD4F1C7739EA}" type="datetimeFigureOut">
              <a:rPr lang="es-ES"/>
              <a:pPr>
                <a:defRPr/>
              </a:pPr>
              <a:t>21/02/2020</a:t>
            </a:fld>
            <a:endParaRPr lang="en-US"/>
          </a:p>
        </p:txBody>
      </p:sp>
      <p:sp>
        <p:nvSpPr>
          <p:cNvPr id="12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 algn="ctr" defTabSz="457200" fontAlgn="base">
              <a:spcBef>
                <a:spcPct val="0"/>
              </a:spcBef>
              <a:spcAft>
                <a:spcPct val="0"/>
              </a:spcAft>
              <a:defRPr sz="1200"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 algn="r" defTabSz="457200">
              <a:defRPr sz="1200"/>
            </a:lvl1pPr>
          </a:lstStyle>
          <a:p>
            <a:fld id="{83978B0D-21BE-423B-9949-E1E910B52D08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1340410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defTabSz="457200" fontAlgn="base">
              <a:spcBef>
                <a:spcPct val="0"/>
              </a:spcBef>
              <a:spcAft>
                <a:spcPct val="0"/>
              </a:spcAft>
              <a:defRPr sz="1200">
                <a:ea typeface="MS PGothic" pitchFamily="34" charset="-128"/>
              </a:defRPr>
            </a:lvl1pPr>
          </a:lstStyle>
          <a:p>
            <a:pPr>
              <a:defRPr/>
            </a:pPr>
            <a:fld id="{93E5D512-AA23-4A19-B008-BD4F1C7739EA}" type="datetimeFigureOut">
              <a:rPr lang="es-ES"/>
              <a:pPr>
                <a:defRPr/>
              </a:pPr>
              <a:t>21/02/2020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defTabSz="457200" fontAlgn="base">
              <a:spcBef>
                <a:spcPct val="0"/>
              </a:spcBef>
              <a:spcAft>
                <a:spcPct val="0"/>
              </a:spcAft>
              <a:defRPr sz="1200"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 defTabSz="457200">
              <a:defRPr sz="1200"/>
            </a:lvl1pPr>
          </a:lstStyle>
          <a:p>
            <a:fld id="{D6ACBB6A-84E9-4CE2-A4D4-3488984232BD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42689217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10 Marcador de contenido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defTabSz="457200" fontAlgn="base">
              <a:spcBef>
                <a:spcPct val="0"/>
              </a:spcBef>
              <a:spcAft>
                <a:spcPct val="0"/>
              </a:spcAft>
              <a:defRPr sz="1200">
                <a:ea typeface="MS PGothic" pitchFamily="34" charset="-128"/>
              </a:defRPr>
            </a:lvl1pPr>
          </a:lstStyle>
          <a:p>
            <a:pPr>
              <a:defRPr/>
            </a:pPr>
            <a:fld id="{93E5D512-AA23-4A19-B008-BD4F1C7739EA}" type="datetimeFigureOut">
              <a:rPr lang="es-ES"/>
              <a:pPr>
                <a:defRPr/>
              </a:pPr>
              <a:t>21/02/2020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defTabSz="457200" fontAlgn="base">
              <a:spcBef>
                <a:spcPct val="0"/>
              </a:spcBef>
              <a:spcAft>
                <a:spcPct val="0"/>
              </a:spcAft>
              <a:defRPr sz="1200"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 defTabSz="457200">
              <a:defRPr sz="1200"/>
            </a:lvl1pPr>
          </a:lstStyle>
          <a:p>
            <a:fld id="{8804D50E-A26D-4DB7-8001-9F8FCCE9DEF7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12053403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defTabSz="457200" fontAlgn="base">
              <a:spcBef>
                <a:spcPct val="0"/>
              </a:spcBef>
              <a:spcAft>
                <a:spcPct val="0"/>
              </a:spcAft>
              <a:defRPr sz="1200">
                <a:ea typeface="MS PGothic" pitchFamily="34" charset="-128"/>
              </a:defRPr>
            </a:lvl1pPr>
          </a:lstStyle>
          <a:p>
            <a:pPr>
              <a:defRPr/>
            </a:pPr>
            <a:fld id="{93E5D512-AA23-4A19-B008-BD4F1C7739EA}" type="datetimeFigureOut">
              <a:rPr lang="es-ES"/>
              <a:pPr>
                <a:defRPr/>
              </a:pPr>
              <a:t>21/02/2020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defTabSz="457200" fontAlgn="base">
              <a:spcBef>
                <a:spcPct val="0"/>
              </a:spcBef>
              <a:spcAft>
                <a:spcPct val="0"/>
              </a:spcAft>
              <a:defRPr sz="1200"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 defTabSz="457200">
              <a:defRPr sz="1200"/>
            </a:lvl1pPr>
          </a:lstStyle>
          <a:p>
            <a:fld id="{3870C962-B780-4126-9A3F-BDBE8F2D7F99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19683067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defTabSz="457200" fontAlgn="base">
              <a:spcBef>
                <a:spcPct val="0"/>
              </a:spcBef>
              <a:spcAft>
                <a:spcPct val="0"/>
              </a:spcAft>
              <a:defRPr sz="1200">
                <a:ea typeface="MS PGothic" pitchFamily="34" charset="-128"/>
              </a:defRPr>
            </a:lvl1pPr>
          </a:lstStyle>
          <a:p>
            <a:pPr>
              <a:defRPr/>
            </a:pPr>
            <a:fld id="{93E5D512-AA23-4A19-B008-BD4F1C7739EA}" type="datetimeFigureOut">
              <a:rPr lang="es-ES"/>
              <a:pPr>
                <a:defRPr/>
              </a:pPr>
              <a:t>21/02/2020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defTabSz="457200" fontAlgn="base">
              <a:spcBef>
                <a:spcPct val="0"/>
              </a:spcBef>
              <a:spcAft>
                <a:spcPct val="0"/>
              </a:spcAft>
              <a:defRPr sz="1200"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 defTabSz="457200">
              <a:defRPr sz="1200"/>
            </a:lvl1pPr>
          </a:lstStyle>
          <a:p>
            <a:fld id="{838DE89C-6051-4E72-812E-8E7EF7B508A9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40301913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 useBgFill="1">
        <p:nvSpPr>
          <p:cNvPr id="6" name="8 Rectángulo redondeado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defTabSz="457200" fontAlgn="base">
              <a:spcBef>
                <a:spcPct val="0"/>
              </a:spcBef>
              <a:spcAft>
                <a:spcPct val="0"/>
              </a:spcAft>
              <a:defRPr sz="1200">
                <a:ea typeface="MS PGothic" pitchFamily="34" charset="-128"/>
              </a:defRPr>
            </a:lvl1pPr>
          </a:lstStyle>
          <a:p>
            <a:pPr>
              <a:defRPr/>
            </a:pPr>
            <a:fld id="{93E5D512-AA23-4A19-B008-BD4F1C7739EA}" type="datetimeFigureOut">
              <a:rPr lang="es-ES"/>
              <a:pPr>
                <a:defRPr/>
              </a:pPr>
              <a:t>21/02/2020</a:t>
            </a:fld>
            <a:endParaRPr lang="en-US"/>
          </a:p>
        </p:txBody>
      </p:sp>
      <p:sp>
        <p:nvSpPr>
          <p:cNvPr id="8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defTabSz="457200" fontAlgn="base">
              <a:spcBef>
                <a:spcPct val="0"/>
              </a:spcBef>
              <a:spcAft>
                <a:spcPct val="0"/>
              </a:spcAft>
              <a:defRPr sz="1200"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 defTabSz="457200">
              <a:defRPr sz="1200"/>
            </a:lvl1pPr>
          </a:lstStyle>
          <a:p>
            <a:fld id="{E63A21D4-ACE7-44FA-B5FE-30704FAFBB31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1468197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1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6"/>
          <p:cNvSpPr/>
          <p:nvPr userDrawn="1">
            <p:custDataLst>
              <p:tags r:id="rId1"/>
            </p:custDataLst>
          </p:nvPr>
        </p:nvSpPr>
        <p:spPr>
          <a:xfrm rot="2091363" flipH="1">
            <a:off x="8840788" y="6015038"/>
            <a:ext cx="174625" cy="1905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6" name="Rectangle 17"/>
          <p:cNvSpPr/>
          <p:nvPr userDrawn="1">
            <p:custDataLst>
              <p:tags r:id="rId2"/>
            </p:custDataLst>
          </p:nvPr>
        </p:nvSpPr>
        <p:spPr>
          <a:xfrm rot="19508637">
            <a:off x="165100" y="6018213"/>
            <a:ext cx="174625" cy="192087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grpSp>
        <p:nvGrpSpPr>
          <p:cNvPr id="7" name="Rectangle 18"/>
          <p:cNvGrpSpPr>
            <a:grpSpLocks/>
          </p:cNvGrpSpPr>
          <p:nvPr userDrawn="1">
            <p:custDataLst>
              <p:tags r:id="rId3"/>
            </p:custDataLst>
          </p:nvPr>
        </p:nvGrpSpPr>
        <p:grpSpPr bwMode="auto">
          <a:xfrm>
            <a:off x="165100" y="79375"/>
            <a:ext cx="8886825" cy="6540500"/>
            <a:chOff x="104" y="50"/>
            <a:chExt cx="5598" cy="4120"/>
          </a:xfrm>
        </p:grpSpPr>
        <p:pic>
          <p:nvPicPr>
            <p:cNvPr id="8" name="Rectangle 18"/>
            <p:cNvPicPr>
              <a:picLocks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" y="50"/>
              <a:ext cx="5598" cy="41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177" y="122"/>
              <a:ext cx="5451" cy="39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endParaRPr lang="es-US" altLang="es-US" sz="180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10" name="Rectangle 19"/>
          <p:cNvSpPr/>
          <p:nvPr userDrawn="1">
            <p:custDataLst>
              <p:tags r:id="rId4"/>
            </p:custDataLst>
          </p:nvPr>
        </p:nvSpPr>
        <p:spPr>
          <a:xfrm>
            <a:off x="125413" y="6081713"/>
            <a:ext cx="8929687" cy="42068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pic>
        <p:nvPicPr>
          <p:cNvPr id="11" name="Straight Connector 20"/>
          <p:cNvPicPr>
            <a:picLocks noChangeArrowheads="1"/>
          </p:cNvPicPr>
          <p:nvPr userDrawn="1">
            <p:custDataLst>
              <p:tags r:id="rId5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6284913"/>
            <a:ext cx="7954963" cy="3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val 21"/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auto">
          <a:xfrm>
            <a:off x="4164013" y="5935663"/>
            <a:ext cx="712787" cy="712787"/>
          </a:xfrm>
          <a:prstGeom prst="ellipse">
            <a:avLst/>
          </a:prstGeom>
          <a:solidFill>
            <a:srgbClr val="984807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3" name="Straight Connector 22"/>
          <p:cNvPicPr>
            <a:picLocks noChangeArrowheads="1"/>
          </p:cNvPicPr>
          <p:nvPr userDrawn="1">
            <p:custDataLst>
              <p:tags r:id="rId7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275" y="1316038"/>
            <a:ext cx="6102350" cy="3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Straight Connector 23"/>
          <p:cNvPicPr>
            <a:picLocks noChangeArrowheads="1"/>
          </p:cNvPicPr>
          <p:nvPr userDrawn="1">
            <p:custDataLst>
              <p:tags r:id="rId8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712788"/>
            <a:ext cx="6102350" cy="30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38588E-B2F5-4E88-9980-2FE3921C4527}" type="datetime1">
              <a:rPr lang="en-US"/>
              <a:pPr>
                <a:defRPr/>
              </a:pPr>
              <a:t>2/21/2020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19800" y="649287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/>
            </a:lvl1pPr>
          </a:lstStyle>
          <a:p>
            <a:fld id="{64457C69-0D0F-4640-B0D5-B38DD57386ED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1582900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0 Rectángulo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11 Rectángulo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12 Rectángulo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8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defTabSz="457200" fontAlgn="base">
              <a:spcBef>
                <a:spcPct val="0"/>
              </a:spcBef>
              <a:spcAft>
                <a:spcPct val="0"/>
              </a:spcAft>
              <a:defRPr sz="1200">
                <a:ea typeface="MS PGothic" pitchFamily="34" charset="-128"/>
              </a:defRPr>
            </a:lvl1pPr>
          </a:lstStyle>
          <a:p>
            <a:pPr>
              <a:defRPr/>
            </a:pPr>
            <a:fld id="{93E5D512-AA23-4A19-B008-BD4F1C7739EA}" type="datetimeFigureOut">
              <a:rPr lang="es-ES"/>
              <a:pPr>
                <a:defRPr/>
              </a:pPr>
              <a:t>21/02/2020</a:t>
            </a:fld>
            <a:endParaRPr lang="en-US"/>
          </a:p>
        </p:txBody>
      </p:sp>
      <p:sp>
        <p:nvSpPr>
          <p:cNvPr id="9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 algn="ctr" defTabSz="457200" fontAlgn="base">
              <a:spcBef>
                <a:spcPct val="0"/>
              </a:spcBef>
              <a:spcAft>
                <a:spcPct val="0"/>
              </a:spcAft>
              <a:defRPr sz="1200"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 algn="r" defTabSz="457200">
              <a:defRPr sz="1200"/>
            </a:lvl1pPr>
          </a:lstStyle>
          <a:p>
            <a:fld id="{E5FBB7CF-C60B-4D3A-9CC2-E21BFE7A5FC8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32047659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defTabSz="457200" fontAlgn="base">
              <a:spcBef>
                <a:spcPct val="0"/>
              </a:spcBef>
              <a:spcAft>
                <a:spcPct val="0"/>
              </a:spcAft>
              <a:defRPr sz="1200">
                <a:ea typeface="MS PGothic" pitchFamily="34" charset="-128"/>
              </a:defRPr>
            </a:lvl1pPr>
          </a:lstStyle>
          <a:p>
            <a:pPr>
              <a:defRPr/>
            </a:pPr>
            <a:fld id="{93E5D512-AA23-4A19-B008-BD4F1C7739EA}" type="datetimeFigureOut">
              <a:rPr lang="es-ES"/>
              <a:pPr>
                <a:defRPr/>
              </a:pPr>
              <a:t>21/02/2020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defTabSz="457200" fontAlgn="base">
              <a:spcBef>
                <a:spcPct val="0"/>
              </a:spcBef>
              <a:spcAft>
                <a:spcPct val="0"/>
              </a:spcAft>
              <a:defRPr sz="1200"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 defTabSz="457200">
              <a:defRPr sz="1200"/>
            </a:lvl1pPr>
          </a:lstStyle>
          <a:p>
            <a:fld id="{3266642B-94D4-4924-972B-39F32908C42D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15582249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defTabSz="457200" fontAlgn="base">
              <a:spcBef>
                <a:spcPct val="0"/>
              </a:spcBef>
              <a:spcAft>
                <a:spcPct val="0"/>
              </a:spcAft>
              <a:defRPr sz="1200">
                <a:ea typeface="MS PGothic" pitchFamily="34" charset="-128"/>
              </a:defRPr>
            </a:lvl1pPr>
          </a:lstStyle>
          <a:p>
            <a:pPr>
              <a:defRPr/>
            </a:pPr>
            <a:fld id="{93E5D512-AA23-4A19-B008-BD4F1C7739EA}" type="datetimeFigureOut">
              <a:rPr lang="es-ES"/>
              <a:pPr>
                <a:defRPr/>
              </a:pPr>
              <a:t>21/02/2020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defTabSz="457200" fontAlgn="base">
              <a:spcBef>
                <a:spcPct val="0"/>
              </a:spcBef>
              <a:spcAft>
                <a:spcPct val="0"/>
              </a:spcAft>
              <a:defRPr sz="1200"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 defTabSz="457200">
              <a:defRPr sz="1200"/>
            </a:lvl1pPr>
          </a:lstStyle>
          <a:p>
            <a:fld id="{DC303A28-A6AF-4F89-B346-DAAC4EC34D8A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19395373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93E5D512-AA23-4A19-B008-BD4F1C7739EA}" type="datetimeFigureOut">
              <a:rPr lang="es-ES"/>
              <a:pPr>
                <a:defRPr/>
              </a:pPr>
              <a:t>21/02/2020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latin typeface="Arial" panose="020B0604020202020204" pitchFamily="34" charset="0"/>
              </a:defRPr>
            </a:lvl1pPr>
          </a:lstStyle>
          <a:p>
            <a:fld id="{AD336FB3-29E9-467C-AC26-CA49BDB7B779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2953399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93E5D512-AA23-4A19-B008-BD4F1C7739EA}" type="datetimeFigureOut">
              <a:rPr lang="es-ES"/>
              <a:pPr>
                <a:defRPr/>
              </a:pPr>
              <a:t>21/02/2020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latin typeface="Arial" panose="020B0604020202020204" pitchFamily="34" charset="0"/>
              </a:defRPr>
            </a:lvl1pPr>
          </a:lstStyle>
          <a:p>
            <a:fld id="{F02D1DCD-9EA1-473A-A4E8-6E3E051831B6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27063708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93E5D512-AA23-4A19-B008-BD4F1C7739EA}" type="datetimeFigureOut">
              <a:rPr lang="es-ES"/>
              <a:pPr>
                <a:defRPr/>
              </a:pPr>
              <a:t>21/02/2020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latin typeface="Arial" panose="020B0604020202020204" pitchFamily="34" charset="0"/>
              </a:defRPr>
            </a:lvl1pPr>
          </a:lstStyle>
          <a:p>
            <a:fld id="{A4B37652-B9C0-47A4-8FE3-6C83C08EE07F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36283573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93E5D512-AA23-4A19-B008-BD4F1C7739EA}" type="datetimeFigureOut">
              <a:rPr lang="es-ES"/>
              <a:pPr>
                <a:defRPr/>
              </a:pPr>
              <a:t>21/02/2020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latin typeface="Arial" panose="020B0604020202020204" pitchFamily="34" charset="0"/>
              </a:defRPr>
            </a:lvl1pPr>
          </a:lstStyle>
          <a:p>
            <a:fld id="{F5A56572-970B-429E-8DBC-F0C2FCC9259E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35853434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93E5D512-AA23-4A19-B008-BD4F1C7739EA}" type="datetimeFigureOut">
              <a:rPr lang="es-ES"/>
              <a:pPr>
                <a:defRPr/>
              </a:pPr>
              <a:t>21/02/2020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latin typeface="Arial" panose="020B0604020202020204" pitchFamily="34" charset="0"/>
              </a:defRPr>
            </a:lvl1pPr>
          </a:lstStyle>
          <a:p>
            <a:fld id="{35E7FFBA-2616-4985-B35F-C29D5D96A607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516558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93E5D512-AA23-4A19-B008-BD4F1C7739EA}" type="datetimeFigureOut">
              <a:rPr lang="es-ES"/>
              <a:pPr>
                <a:defRPr/>
              </a:pPr>
              <a:t>21/02/2020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latin typeface="Arial" panose="020B0604020202020204" pitchFamily="34" charset="0"/>
              </a:defRPr>
            </a:lvl1pPr>
          </a:lstStyle>
          <a:p>
            <a:fld id="{DC3FBE3C-F010-4CB1-9B93-23B9255D5DB2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10215768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93E5D512-AA23-4A19-B008-BD4F1C7739EA}" type="datetimeFigureOut">
              <a:rPr lang="es-ES"/>
              <a:pPr>
                <a:defRPr/>
              </a:pPr>
              <a:t>21/02/2020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latin typeface="Arial" panose="020B0604020202020204" pitchFamily="34" charset="0"/>
              </a:defRPr>
            </a:lvl1pPr>
          </a:lstStyle>
          <a:p>
            <a:fld id="{3A260BEE-DDC5-4730-85ED-61DF66D9874A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2926549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4964E-DD6A-4C78-997D-4559CED11B25}" type="datetime1">
              <a:rPr lang="en-US"/>
              <a:pPr>
                <a:defRPr/>
              </a:pPr>
              <a:t>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9B332E82-A5B9-4E2D-927E-1799E239ECC0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20462215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93E5D512-AA23-4A19-B008-BD4F1C7739EA}" type="datetimeFigureOut">
              <a:rPr lang="es-ES"/>
              <a:pPr>
                <a:defRPr/>
              </a:pPr>
              <a:t>21/02/2020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latin typeface="Arial" panose="020B0604020202020204" pitchFamily="34" charset="0"/>
              </a:defRPr>
            </a:lvl1pPr>
          </a:lstStyle>
          <a:p>
            <a:fld id="{3BADA765-25AB-425A-813F-EE18AD4A9DF3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7356125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93E5D512-AA23-4A19-B008-BD4F1C7739EA}" type="datetimeFigureOut">
              <a:rPr lang="es-ES"/>
              <a:pPr>
                <a:defRPr/>
              </a:pPr>
              <a:t>21/02/2020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latin typeface="Arial" panose="020B0604020202020204" pitchFamily="34" charset="0"/>
              </a:defRPr>
            </a:lvl1pPr>
          </a:lstStyle>
          <a:p>
            <a:fld id="{A6DAB51C-5F4C-434C-978C-7077215E8A8A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14599932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93E5D512-AA23-4A19-B008-BD4F1C7739EA}" type="datetimeFigureOut">
              <a:rPr lang="es-ES"/>
              <a:pPr>
                <a:defRPr/>
              </a:pPr>
              <a:t>21/02/2020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latin typeface="Arial" panose="020B0604020202020204" pitchFamily="34" charset="0"/>
              </a:defRPr>
            </a:lvl1pPr>
          </a:lstStyle>
          <a:p>
            <a:fld id="{CE5854BA-E3D4-464F-A94E-DB43BC9CC8DC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25818037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93E5D512-AA23-4A19-B008-BD4F1C7739EA}" type="datetimeFigureOut">
              <a:rPr lang="es-ES"/>
              <a:pPr>
                <a:defRPr/>
              </a:pPr>
              <a:t>21/02/2020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latin typeface="Arial" panose="020B0604020202020204" pitchFamily="34" charset="0"/>
              </a:defRPr>
            </a:lvl1pPr>
          </a:lstStyle>
          <a:p>
            <a:fld id="{9877EED3-1CC0-441F-A90E-9B02919DA700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40489883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762000" y="1600200"/>
            <a:ext cx="8004048" cy="4572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"/>
          </a:p>
        </p:txBody>
      </p:sp>
      <p:sp>
        <p:nvSpPr>
          <p:cNvPr id="4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EBDDC3"/>
                </a:solidFill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fld id="{DA480A42-1B47-4A74-9A1D-F67E9D003F15}" type="datetimeFigureOut">
              <a:rPr lang=""/>
              <a:pPr>
                <a:defRPr/>
              </a:pPr>
              <a:t>02/21/2020</a:t>
            </a:fld>
            <a:endParaRPr lang=""/>
          </a:p>
        </p:txBody>
      </p:sp>
      <p:sp>
        <p:nvSpPr>
          <p:cNvPr id="5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 defTabSz="4572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EBDDC3"/>
                </a:solidFill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"/>
          </a:p>
        </p:txBody>
      </p:sp>
      <p:sp>
        <p:nvSpPr>
          <p:cNvPr id="6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defTabSz="457200">
              <a:defRPr sz="1400">
                <a:solidFill>
                  <a:srgbClr val="EBDDC3"/>
                </a:solidFill>
                <a:latin typeface="Arial" panose="020B0604020202020204" pitchFamily="34" charset="0"/>
              </a:defRPr>
            </a:lvl1pPr>
          </a:lstStyle>
          <a:p>
            <a:fld id="{3085DE81-EF52-4BF3-890D-B80EB3488C20}" type="slidenum">
              <a:rPr lang="" altLang="es-US"/>
              <a:pPr/>
              <a:t>‹Nº›</a:t>
            </a:fld>
            <a:endParaRPr lang="" altLang="es-US"/>
          </a:p>
        </p:txBody>
      </p:sp>
    </p:spTree>
    <p:extLst>
      <p:ext uri="{BB962C8B-B14F-4D97-AF65-F5344CB8AC3E}">
        <p14:creationId xmlns:p14="http://schemas.microsoft.com/office/powerpoint/2010/main" val="17635737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1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 useBgFill="1">
        <p:nvSpPr>
          <p:cNvPr id="5" name="12 Rectángulo redondeado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6 Rectángulo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9 Rectángulo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10 Rectángulo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1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defTabSz="457200" fontAlgn="base">
              <a:spcBef>
                <a:spcPct val="0"/>
              </a:spcBef>
              <a:spcAft>
                <a:spcPct val="0"/>
              </a:spcAft>
              <a:defRPr sz="1200">
                <a:ea typeface="MS PGothic" pitchFamily="34" charset="-128"/>
              </a:defRPr>
            </a:lvl1pPr>
          </a:lstStyle>
          <a:p>
            <a:pPr>
              <a:defRPr/>
            </a:pPr>
            <a:fld id="{93E5D512-AA23-4A19-B008-BD4F1C7739EA}" type="datetimeFigureOut">
              <a:rPr lang="es-ES"/>
              <a:pPr>
                <a:defRPr/>
              </a:pPr>
              <a:t>21/02/2020</a:t>
            </a:fld>
            <a:endParaRPr lang="en-US"/>
          </a:p>
        </p:txBody>
      </p:sp>
      <p:sp>
        <p:nvSpPr>
          <p:cNvPr id="12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defTabSz="457200" fontAlgn="base">
              <a:spcBef>
                <a:spcPct val="0"/>
              </a:spcBef>
              <a:spcAft>
                <a:spcPct val="0"/>
              </a:spcAft>
              <a:defRPr sz="1200"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 defTabSz="457200">
              <a:defRPr sz="1200"/>
            </a:lvl1pPr>
          </a:lstStyle>
          <a:p>
            <a:fld id="{B54F5F4B-2379-40BA-AA0B-1583910490FF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15915199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defTabSz="457200" fontAlgn="base">
              <a:spcBef>
                <a:spcPct val="0"/>
              </a:spcBef>
              <a:spcAft>
                <a:spcPct val="0"/>
              </a:spcAft>
              <a:defRPr sz="1200">
                <a:ea typeface="MS PGothic" pitchFamily="34" charset="-128"/>
              </a:defRPr>
            </a:lvl1pPr>
          </a:lstStyle>
          <a:p>
            <a:pPr>
              <a:defRPr/>
            </a:pPr>
            <a:fld id="{93E5D512-AA23-4A19-B008-BD4F1C7739EA}" type="datetimeFigureOut">
              <a:rPr lang="es-ES"/>
              <a:pPr>
                <a:defRPr/>
              </a:pPr>
              <a:t>21/02/2020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defTabSz="457200" fontAlgn="base">
              <a:spcBef>
                <a:spcPct val="0"/>
              </a:spcBef>
              <a:spcAft>
                <a:spcPct val="0"/>
              </a:spcAft>
              <a:defRPr sz="1200"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 defTabSz="457200">
              <a:defRPr sz="1200"/>
            </a:lvl1pPr>
          </a:lstStyle>
          <a:p>
            <a:fld id="{55C13978-4E93-444C-BEF1-B4110FE9DB68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37738237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0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5" name="9 Rectángulo redondeado"/>
          <p:cNvGrpSpPr>
            <a:grpSpLocks/>
          </p:cNvGrpSpPr>
          <p:nvPr/>
        </p:nvGrpSpPr>
        <p:grpSpPr bwMode="auto">
          <a:xfrm>
            <a:off x="66675" y="66675"/>
            <a:ext cx="9017000" cy="6699250"/>
            <a:chOff x="42" y="42"/>
            <a:chExt cx="5680" cy="4220"/>
          </a:xfrm>
        </p:grpSpPr>
        <p:pic>
          <p:nvPicPr>
            <p:cNvPr id="6" name="9 Rectángulo redondeado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" y="42"/>
              <a:ext cx="5680" cy="42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102" y="105"/>
              <a:ext cx="5556" cy="40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defTabSz="914400" eaLnBrk="1" hangingPunct="1"/>
              <a:endParaRPr lang="es-US" altLang="es-US" sz="1800">
                <a:solidFill>
                  <a:srgbClr val="FFFFFF"/>
                </a:solidFill>
                <a:latin typeface="Perpetua" panose="02020502060401020303" pitchFamily="18" charset="0"/>
              </a:endParaRPr>
            </a:p>
          </p:txBody>
        </p:sp>
      </p:grpSp>
      <p:sp>
        <p:nvSpPr>
          <p:cNvPr id="8" name="6 Rectángulo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7 Rectángulo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8 Rectángulo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defTabSz="457200" fontAlgn="base">
              <a:spcBef>
                <a:spcPct val="0"/>
              </a:spcBef>
              <a:spcAft>
                <a:spcPct val="0"/>
              </a:spcAft>
              <a:defRPr sz="1200">
                <a:ea typeface="MS PGothic" pitchFamily="34" charset="-128"/>
              </a:defRPr>
            </a:lvl1pPr>
          </a:lstStyle>
          <a:p>
            <a:pPr>
              <a:defRPr/>
            </a:pPr>
            <a:fld id="{93E5D512-AA23-4A19-B008-BD4F1C7739EA}" type="datetimeFigureOut">
              <a:rPr lang="es-ES"/>
              <a:pPr>
                <a:defRPr/>
              </a:pPr>
              <a:t>21/02/2020</a:t>
            </a:fld>
            <a:endParaRPr lang="en-US"/>
          </a:p>
        </p:txBody>
      </p:sp>
      <p:sp>
        <p:nvSpPr>
          <p:cNvPr id="12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 algn="ctr" defTabSz="457200" fontAlgn="base">
              <a:spcBef>
                <a:spcPct val="0"/>
              </a:spcBef>
              <a:spcAft>
                <a:spcPct val="0"/>
              </a:spcAft>
              <a:defRPr sz="1200"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 algn="r" defTabSz="457200">
              <a:defRPr sz="1200"/>
            </a:lvl1pPr>
          </a:lstStyle>
          <a:p>
            <a:fld id="{2DFA95EE-E17F-47C8-8500-1E0D96523DF7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24586007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defTabSz="457200" fontAlgn="base">
              <a:spcBef>
                <a:spcPct val="0"/>
              </a:spcBef>
              <a:spcAft>
                <a:spcPct val="0"/>
              </a:spcAft>
              <a:defRPr sz="1200">
                <a:ea typeface="MS PGothic" pitchFamily="34" charset="-128"/>
              </a:defRPr>
            </a:lvl1pPr>
          </a:lstStyle>
          <a:p>
            <a:pPr>
              <a:defRPr/>
            </a:pPr>
            <a:fld id="{93E5D512-AA23-4A19-B008-BD4F1C7739EA}" type="datetimeFigureOut">
              <a:rPr lang="es-ES"/>
              <a:pPr>
                <a:defRPr/>
              </a:pPr>
              <a:t>21/02/2020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defTabSz="457200" fontAlgn="base">
              <a:spcBef>
                <a:spcPct val="0"/>
              </a:spcBef>
              <a:spcAft>
                <a:spcPct val="0"/>
              </a:spcAft>
              <a:defRPr sz="1200"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 defTabSz="457200">
              <a:defRPr sz="1200"/>
            </a:lvl1pPr>
          </a:lstStyle>
          <a:p>
            <a:fld id="{C20B7015-4C8B-4078-A9DC-A73DF007CF46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42052223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10 Marcador de contenido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defTabSz="457200" fontAlgn="base">
              <a:spcBef>
                <a:spcPct val="0"/>
              </a:spcBef>
              <a:spcAft>
                <a:spcPct val="0"/>
              </a:spcAft>
              <a:defRPr sz="1200">
                <a:ea typeface="MS PGothic" pitchFamily="34" charset="-128"/>
              </a:defRPr>
            </a:lvl1pPr>
          </a:lstStyle>
          <a:p>
            <a:pPr>
              <a:defRPr/>
            </a:pPr>
            <a:fld id="{93E5D512-AA23-4A19-B008-BD4F1C7739EA}" type="datetimeFigureOut">
              <a:rPr lang="es-ES"/>
              <a:pPr>
                <a:defRPr/>
              </a:pPr>
              <a:t>21/02/2020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defTabSz="457200" fontAlgn="base">
              <a:spcBef>
                <a:spcPct val="0"/>
              </a:spcBef>
              <a:spcAft>
                <a:spcPct val="0"/>
              </a:spcAft>
              <a:defRPr sz="1200"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 defTabSz="457200">
              <a:defRPr sz="1200"/>
            </a:lvl1pPr>
          </a:lstStyle>
          <a:p>
            <a:fld id="{4519C77A-E441-47B8-A8A4-DAAFF3EB35A8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1849823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4DD44-25AD-4D56-BE6F-6485B6704A5F}" type="datetime1">
              <a:rPr lang="en-US"/>
              <a:pPr>
                <a:defRPr/>
              </a:pPr>
              <a:t>2/21/2020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F1D6290A-B28B-4976-B5ED-C146CEBCBC0A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13053430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defTabSz="457200" fontAlgn="base">
              <a:spcBef>
                <a:spcPct val="0"/>
              </a:spcBef>
              <a:spcAft>
                <a:spcPct val="0"/>
              </a:spcAft>
              <a:defRPr sz="1200">
                <a:ea typeface="MS PGothic" pitchFamily="34" charset="-128"/>
              </a:defRPr>
            </a:lvl1pPr>
          </a:lstStyle>
          <a:p>
            <a:pPr>
              <a:defRPr/>
            </a:pPr>
            <a:fld id="{93E5D512-AA23-4A19-B008-BD4F1C7739EA}" type="datetimeFigureOut">
              <a:rPr lang="es-ES"/>
              <a:pPr>
                <a:defRPr/>
              </a:pPr>
              <a:t>21/02/2020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defTabSz="457200" fontAlgn="base">
              <a:spcBef>
                <a:spcPct val="0"/>
              </a:spcBef>
              <a:spcAft>
                <a:spcPct val="0"/>
              </a:spcAft>
              <a:defRPr sz="1200"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 defTabSz="457200">
              <a:defRPr sz="1200"/>
            </a:lvl1pPr>
          </a:lstStyle>
          <a:p>
            <a:fld id="{396D2C1D-7E60-4E56-ADB0-76660A5CB3E4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15728133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defTabSz="457200" fontAlgn="base">
              <a:spcBef>
                <a:spcPct val="0"/>
              </a:spcBef>
              <a:spcAft>
                <a:spcPct val="0"/>
              </a:spcAft>
              <a:defRPr sz="1200">
                <a:ea typeface="MS PGothic" pitchFamily="34" charset="-128"/>
              </a:defRPr>
            </a:lvl1pPr>
          </a:lstStyle>
          <a:p>
            <a:pPr>
              <a:defRPr/>
            </a:pPr>
            <a:fld id="{93E5D512-AA23-4A19-B008-BD4F1C7739EA}" type="datetimeFigureOut">
              <a:rPr lang="es-ES"/>
              <a:pPr>
                <a:defRPr/>
              </a:pPr>
              <a:t>21/02/2020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defTabSz="457200" fontAlgn="base">
              <a:spcBef>
                <a:spcPct val="0"/>
              </a:spcBef>
              <a:spcAft>
                <a:spcPct val="0"/>
              </a:spcAft>
              <a:defRPr sz="1200"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 defTabSz="457200">
              <a:defRPr sz="1200"/>
            </a:lvl1pPr>
          </a:lstStyle>
          <a:p>
            <a:fld id="{9AA50778-9503-4131-A674-B628C73215F7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7555448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 useBgFill="1">
        <p:nvSpPr>
          <p:cNvPr id="6" name="8 Rectángulo redondeado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defTabSz="457200" fontAlgn="base">
              <a:spcBef>
                <a:spcPct val="0"/>
              </a:spcBef>
              <a:spcAft>
                <a:spcPct val="0"/>
              </a:spcAft>
              <a:defRPr sz="1200">
                <a:ea typeface="MS PGothic" pitchFamily="34" charset="-128"/>
              </a:defRPr>
            </a:lvl1pPr>
          </a:lstStyle>
          <a:p>
            <a:pPr>
              <a:defRPr/>
            </a:pPr>
            <a:fld id="{93E5D512-AA23-4A19-B008-BD4F1C7739EA}" type="datetimeFigureOut">
              <a:rPr lang="es-ES"/>
              <a:pPr>
                <a:defRPr/>
              </a:pPr>
              <a:t>21/02/2020</a:t>
            </a:fld>
            <a:endParaRPr lang="en-US"/>
          </a:p>
        </p:txBody>
      </p:sp>
      <p:sp>
        <p:nvSpPr>
          <p:cNvPr id="8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defTabSz="457200" fontAlgn="base">
              <a:spcBef>
                <a:spcPct val="0"/>
              </a:spcBef>
              <a:spcAft>
                <a:spcPct val="0"/>
              </a:spcAft>
              <a:defRPr sz="1200"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 defTabSz="457200">
              <a:defRPr sz="1200"/>
            </a:lvl1pPr>
          </a:lstStyle>
          <a:p>
            <a:fld id="{E554DA4B-376A-4C31-9E8C-0E0E199D306F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101926642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0 Rectángulo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11 Rectángulo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12 Rectángulo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8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defTabSz="457200" fontAlgn="base">
              <a:spcBef>
                <a:spcPct val="0"/>
              </a:spcBef>
              <a:spcAft>
                <a:spcPct val="0"/>
              </a:spcAft>
              <a:defRPr sz="1200">
                <a:ea typeface="MS PGothic" pitchFamily="34" charset="-128"/>
              </a:defRPr>
            </a:lvl1pPr>
          </a:lstStyle>
          <a:p>
            <a:pPr>
              <a:defRPr/>
            </a:pPr>
            <a:fld id="{93E5D512-AA23-4A19-B008-BD4F1C7739EA}" type="datetimeFigureOut">
              <a:rPr lang="es-ES"/>
              <a:pPr>
                <a:defRPr/>
              </a:pPr>
              <a:t>21/02/2020</a:t>
            </a:fld>
            <a:endParaRPr lang="en-US"/>
          </a:p>
        </p:txBody>
      </p:sp>
      <p:sp>
        <p:nvSpPr>
          <p:cNvPr id="9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 algn="ctr" defTabSz="457200" fontAlgn="base">
              <a:spcBef>
                <a:spcPct val="0"/>
              </a:spcBef>
              <a:spcAft>
                <a:spcPct val="0"/>
              </a:spcAft>
              <a:defRPr sz="1200"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 algn="r" defTabSz="457200">
              <a:defRPr sz="1200"/>
            </a:lvl1pPr>
          </a:lstStyle>
          <a:p>
            <a:fld id="{BD9F207A-29C4-4A95-AA18-D59D6B92F1A4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54879951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defTabSz="457200" fontAlgn="base">
              <a:spcBef>
                <a:spcPct val="0"/>
              </a:spcBef>
              <a:spcAft>
                <a:spcPct val="0"/>
              </a:spcAft>
              <a:defRPr sz="1200">
                <a:ea typeface="MS PGothic" pitchFamily="34" charset="-128"/>
              </a:defRPr>
            </a:lvl1pPr>
          </a:lstStyle>
          <a:p>
            <a:pPr>
              <a:defRPr/>
            </a:pPr>
            <a:fld id="{93E5D512-AA23-4A19-B008-BD4F1C7739EA}" type="datetimeFigureOut">
              <a:rPr lang="es-ES"/>
              <a:pPr>
                <a:defRPr/>
              </a:pPr>
              <a:t>21/02/2020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defTabSz="457200" fontAlgn="base">
              <a:spcBef>
                <a:spcPct val="0"/>
              </a:spcBef>
              <a:spcAft>
                <a:spcPct val="0"/>
              </a:spcAft>
              <a:defRPr sz="1200"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 defTabSz="457200">
              <a:defRPr sz="1200"/>
            </a:lvl1pPr>
          </a:lstStyle>
          <a:p>
            <a:fld id="{B8ED6B7C-61A3-439A-98DF-2280110CCC2D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235777609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defTabSz="457200" fontAlgn="base">
              <a:spcBef>
                <a:spcPct val="0"/>
              </a:spcBef>
              <a:spcAft>
                <a:spcPct val="0"/>
              </a:spcAft>
              <a:defRPr sz="1200">
                <a:ea typeface="MS PGothic" pitchFamily="34" charset="-128"/>
              </a:defRPr>
            </a:lvl1pPr>
          </a:lstStyle>
          <a:p>
            <a:pPr>
              <a:defRPr/>
            </a:pPr>
            <a:fld id="{93E5D512-AA23-4A19-B008-BD4F1C7739EA}" type="datetimeFigureOut">
              <a:rPr lang="es-ES"/>
              <a:pPr>
                <a:defRPr/>
              </a:pPr>
              <a:t>21/02/2020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defTabSz="457200" fontAlgn="base">
              <a:spcBef>
                <a:spcPct val="0"/>
              </a:spcBef>
              <a:spcAft>
                <a:spcPct val="0"/>
              </a:spcAft>
              <a:defRPr sz="1200"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 defTabSz="457200">
              <a:defRPr sz="1200"/>
            </a:lvl1pPr>
          </a:lstStyle>
          <a:p>
            <a:fld id="{8CC4B1EA-E2D1-4043-B147-C7B214BAA3EC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91166404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93E5D512-AA23-4A19-B008-BD4F1C7739EA}" type="datetimeFigureOut">
              <a:rPr lang="es-ES"/>
              <a:pPr>
                <a:defRPr/>
              </a:pPr>
              <a:t>21/02/2020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latin typeface="Arial" panose="020B0604020202020204" pitchFamily="34" charset="0"/>
              </a:defRPr>
            </a:lvl1pPr>
          </a:lstStyle>
          <a:p>
            <a:fld id="{866ED45F-88B4-40E8-9FEE-ECFD04E41C3D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194195374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93E5D512-AA23-4A19-B008-BD4F1C7739EA}" type="datetimeFigureOut">
              <a:rPr lang="es-ES"/>
              <a:pPr>
                <a:defRPr/>
              </a:pPr>
              <a:t>21/02/2020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latin typeface="Arial" panose="020B0604020202020204" pitchFamily="34" charset="0"/>
              </a:defRPr>
            </a:lvl1pPr>
          </a:lstStyle>
          <a:p>
            <a:fld id="{3A3F4E4F-621B-4B1E-B429-6438A557286C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394065883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93E5D512-AA23-4A19-B008-BD4F1C7739EA}" type="datetimeFigureOut">
              <a:rPr lang="es-ES"/>
              <a:pPr>
                <a:defRPr/>
              </a:pPr>
              <a:t>21/02/2020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latin typeface="Arial" panose="020B0604020202020204" pitchFamily="34" charset="0"/>
              </a:defRPr>
            </a:lvl1pPr>
          </a:lstStyle>
          <a:p>
            <a:fld id="{0F29035A-638A-4188-92A1-C1E9C58570E8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421890489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93E5D512-AA23-4A19-B008-BD4F1C7739EA}" type="datetimeFigureOut">
              <a:rPr lang="es-ES"/>
              <a:pPr>
                <a:defRPr/>
              </a:pPr>
              <a:t>21/02/2020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latin typeface="Arial" panose="020B0604020202020204" pitchFamily="34" charset="0"/>
              </a:defRPr>
            </a:lvl1pPr>
          </a:lstStyle>
          <a:p>
            <a:fld id="{1A5462F8-91E9-45AC-B33D-7F3E083122BC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1951872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7862B-DA77-46DA-B25F-1A52AC966768}" type="datetime1">
              <a:rPr lang="en-US"/>
              <a:pPr>
                <a:defRPr/>
              </a:pPr>
              <a:t>2/21/2020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D503450B-E4F3-4B2E-98DD-1CD719B4BA0F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167893461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93E5D512-AA23-4A19-B008-BD4F1C7739EA}" type="datetimeFigureOut">
              <a:rPr lang="es-ES"/>
              <a:pPr>
                <a:defRPr/>
              </a:pPr>
              <a:t>21/02/2020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latin typeface="Arial" panose="020B0604020202020204" pitchFamily="34" charset="0"/>
              </a:defRPr>
            </a:lvl1pPr>
          </a:lstStyle>
          <a:p>
            <a:fld id="{F19C0DB2-298A-4AA9-BBE8-46DDB6274501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391374898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93E5D512-AA23-4A19-B008-BD4F1C7739EA}" type="datetimeFigureOut">
              <a:rPr lang="es-ES"/>
              <a:pPr>
                <a:defRPr/>
              </a:pPr>
              <a:t>21/02/2020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latin typeface="Arial" panose="020B0604020202020204" pitchFamily="34" charset="0"/>
              </a:defRPr>
            </a:lvl1pPr>
          </a:lstStyle>
          <a:p>
            <a:fld id="{19867EBF-21C6-4243-B7B1-D363C566FB77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167383701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93E5D512-AA23-4A19-B008-BD4F1C7739EA}" type="datetimeFigureOut">
              <a:rPr lang="es-ES"/>
              <a:pPr>
                <a:defRPr/>
              </a:pPr>
              <a:t>21/02/2020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latin typeface="Arial" panose="020B0604020202020204" pitchFamily="34" charset="0"/>
              </a:defRPr>
            </a:lvl1pPr>
          </a:lstStyle>
          <a:p>
            <a:fld id="{94F12B17-586D-4DCB-B063-65B50C51BC72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421008014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93E5D512-AA23-4A19-B008-BD4F1C7739EA}" type="datetimeFigureOut">
              <a:rPr lang="es-ES"/>
              <a:pPr>
                <a:defRPr/>
              </a:pPr>
              <a:t>21/02/2020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latin typeface="Arial" panose="020B0604020202020204" pitchFamily="34" charset="0"/>
              </a:defRPr>
            </a:lvl1pPr>
          </a:lstStyle>
          <a:p>
            <a:fld id="{9C4A5C90-481A-4C15-BF01-2BAE621AAE83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124762985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93E5D512-AA23-4A19-B008-BD4F1C7739EA}" type="datetimeFigureOut">
              <a:rPr lang="es-ES"/>
              <a:pPr>
                <a:defRPr/>
              </a:pPr>
              <a:t>21/02/2020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latin typeface="Arial" panose="020B0604020202020204" pitchFamily="34" charset="0"/>
              </a:defRPr>
            </a:lvl1pPr>
          </a:lstStyle>
          <a:p>
            <a:fld id="{A936BD7F-58C6-4A4C-AB85-7BF3788142AA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57580954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93E5D512-AA23-4A19-B008-BD4F1C7739EA}" type="datetimeFigureOut">
              <a:rPr lang="es-ES"/>
              <a:pPr>
                <a:defRPr/>
              </a:pPr>
              <a:t>21/02/2020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latin typeface="Arial" panose="020B0604020202020204" pitchFamily="34" charset="0"/>
              </a:defRPr>
            </a:lvl1pPr>
          </a:lstStyle>
          <a:p>
            <a:fld id="{8DCFA6E8-6637-4D31-A804-0336A52B41B0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153858139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93E5D512-AA23-4A19-B008-BD4F1C7739EA}" type="datetimeFigureOut">
              <a:rPr lang="es-ES"/>
              <a:pPr>
                <a:defRPr/>
              </a:pPr>
              <a:t>21/02/2020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latin typeface="Arial" panose="020B0604020202020204" pitchFamily="34" charset="0"/>
              </a:defRPr>
            </a:lvl1pPr>
          </a:lstStyle>
          <a:p>
            <a:fld id="{917279D2-8A74-48BF-8250-ABAD594DC99B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306067668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762000" y="1600200"/>
            <a:ext cx="8004048" cy="4572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"/>
          </a:p>
        </p:txBody>
      </p:sp>
      <p:sp>
        <p:nvSpPr>
          <p:cNvPr id="4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EBDDC3"/>
                </a:solidFill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fld id="{DA480A42-1B47-4A74-9A1D-F67E9D003F15}" type="datetimeFigureOut">
              <a:rPr lang=""/>
              <a:pPr>
                <a:defRPr/>
              </a:pPr>
              <a:t>02/21/2020</a:t>
            </a:fld>
            <a:endParaRPr lang=""/>
          </a:p>
        </p:txBody>
      </p:sp>
      <p:sp>
        <p:nvSpPr>
          <p:cNvPr id="5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 defTabSz="4572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EBDDC3"/>
                </a:solidFill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"/>
          </a:p>
        </p:txBody>
      </p:sp>
      <p:sp>
        <p:nvSpPr>
          <p:cNvPr id="6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defTabSz="457200">
              <a:defRPr sz="1400">
                <a:solidFill>
                  <a:srgbClr val="EBDDC3"/>
                </a:solidFill>
                <a:latin typeface="Arial" panose="020B0604020202020204" pitchFamily="34" charset="0"/>
              </a:defRPr>
            </a:lvl1pPr>
          </a:lstStyle>
          <a:p>
            <a:fld id="{4BC18E8A-51DA-40B6-86BA-D2B3299B90A7}" type="slidenum">
              <a:rPr lang="" altLang="es-US"/>
              <a:pPr/>
              <a:t>‹Nº›</a:t>
            </a:fld>
            <a:endParaRPr lang="" altLang="es-US"/>
          </a:p>
        </p:txBody>
      </p:sp>
    </p:spTree>
    <p:extLst>
      <p:ext uri="{BB962C8B-B14F-4D97-AF65-F5344CB8AC3E}">
        <p14:creationId xmlns:p14="http://schemas.microsoft.com/office/powerpoint/2010/main" val="3652835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31C6A-2802-41F3-A146-C7049452BC31}" type="datetime1">
              <a:rPr lang="en-US"/>
              <a:pPr>
                <a:defRPr/>
              </a:pPr>
              <a:t>2/21/2020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9ABCCE84-6E60-4EFB-B47D-DE5B4644F164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2249640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7651FB-5918-4E38-9A97-57A4831B0B6C}" type="datetime1">
              <a:rPr lang="en-US"/>
              <a:pPr>
                <a:defRPr/>
              </a:pPr>
              <a:t>2/21/2020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C861694D-6C18-4A0F-8686-5F31F2FB23A1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1805012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3C4ED-39A7-4C7F-AEC2-CE07401F8D54}" type="datetime1">
              <a:rPr lang="en-US"/>
              <a:pPr>
                <a:defRPr/>
              </a:pPr>
              <a:t>2/21/2020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3A6E228A-9E5E-4FCC-A020-965F0920FEE9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3550955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6E329-8F75-42ED-874B-6A08E297F1B5}" type="datetime1">
              <a:rPr lang="en-US"/>
              <a:pPr>
                <a:defRPr/>
              </a:pPr>
              <a:t>2/21/2020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1E3FC731-EE0A-4EFF-A7C5-E75CA16619C3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1422083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18" Type="http://schemas.openxmlformats.org/officeDocument/2006/relationships/tags" Target="../tags/tag7.xml"/><Relationship Id="rId26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0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6.xml"/><Relationship Id="rId25" Type="http://schemas.openxmlformats.org/officeDocument/2006/relationships/tags" Target="../tags/tag14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5.xml"/><Relationship Id="rId20" Type="http://schemas.openxmlformats.org/officeDocument/2006/relationships/tags" Target="../tags/tag9.xml"/><Relationship Id="rId29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13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4.xml"/><Relationship Id="rId23" Type="http://schemas.openxmlformats.org/officeDocument/2006/relationships/tags" Target="../tags/tag12.xml"/><Relationship Id="rId28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8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Relationship Id="rId22" Type="http://schemas.openxmlformats.org/officeDocument/2006/relationships/tags" Target="../tags/tag11.xml"/><Relationship Id="rId27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Object 2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es-US" smtClean="0"/>
              <a:t>Click to edit Master title style</a:t>
            </a:r>
            <a:endParaRPr lang="en-US" altLang="es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es-US" smtClean="0"/>
              <a:t>Click to edit Master text styles</a:t>
            </a:r>
          </a:p>
          <a:p>
            <a:pPr lvl="1"/>
            <a:r>
              <a:rPr lang="da-DK" altLang="es-US" smtClean="0"/>
              <a:t>Second level</a:t>
            </a:r>
          </a:p>
          <a:p>
            <a:pPr lvl="2"/>
            <a:r>
              <a:rPr lang="da-DK" altLang="es-US" smtClean="0"/>
              <a:t>Third level</a:t>
            </a:r>
          </a:p>
          <a:p>
            <a:pPr lvl="3"/>
            <a:r>
              <a:rPr lang="da-DK" altLang="es-US" smtClean="0"/>
              <a:t>Fourth level</a:t>
            </a:r>
          </a:p>
          <a:p>
            <a:pPr lvl="4"/>
            <a:r>
              <a:rPr lang="da-DK" altLang="es-US" smtClean="0"/>
              <a:t>Fifth level</a:t>
            </a:r>
            <a:endParaRPr lang="en-US" altLang="es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BF1742F-A904-47F0-8A64-F1C3CC42E1AE}" type="datetime1">
              <a:rPr lang="en-US"/>
              <a:pPr>
                <a:defRPr/>
              </a:pPr>
              <a:t>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Arial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 userDrawn="1">
            <p:custDataLst>
              <p:tags r:id="rId17"/>
            </p:custDataLst>
          </p:nvPr>
        </p:nvSpPr>
        <p:spPr>
          <a:xfrm rot="2091363" flipH="1">
            <a:off x="8840788" y="6015038"/>
            <a:ext cx="174625" cy="1905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" name="Rectangle 7"/>
          <p:cNvSpPr/>
          <p:nvPr userDrawn="1">
            <p:custDataLst>
              <p:tags r:id="rId18"/>
            </p:custDataLst>
          </p:nvPr>
        </p:nvSpPr>
        <p:spPr>
          <a:xfrm rot="19508637">
            <a:off x="165100" y="6018213"/>
            <a:ext cx="174625" cy="192087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grpSp>
        <p:nvGrpSpPr>
          <p:cNvPr id="9" name="Rectangle 8"/>
          <p:cNvGrpSpPr>
            <a:grpSpLocks/>
          </p:cNvGrpSpPr>
          <p:nvPr userDrawn="1">
            <p:custDataLst>
              <p:tags r:id="rId19"/>
            </p:custDataLst>
          </p:nvPr>
        </p:nvGrpSpPr>
        <p:grpSpPr bwMode="auto">
          <a:xfrm>
            <a:off x="165100" y="79375"/>
            <a:ext cx="8886825" cy="6540500"/>
            <a:chOff x="104" y="50"/>
            <a:chExt cx="5598" cy="4120"/>
          </a:xfrm>
        </p:grpSpPr>
        <p:pic>
          <p:nvPicPr>
            <p:cNvPr id="1033" name="Rectangle 8"/>
            <p:cNvPicPr>
              <a:picLocks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" y="50"/>
              <a:ext cx="5598" cy="41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34" name="Text Box 10"/>
            <p:cNvSpPr txBox="1">
              <a:spLocks noChangeArrowheads="1"/>
            </p:cNvSpPr>
            <p:nvPr/>
          </p:nvSpPr>
          <p:spPr bwMode="auto">
            <a:xfrm>
              <a:off x="177" y="122"/>
              <a:ext cx="5451" cy="39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endParaRPr lang="es-US" altLang="es-US" sz="180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10" name="Rectangle 9"/>
          <p:cNvSpPr/>
          <p:nvPr userDrawn="1">
            <p:custDataLst>
              <p:tags r:id="rId20"/>
            </p:custDataLst>
          </p:nvPr>
        </p:nvSpPr>
        <p:spPr>
          <a:xfrm>
            <a:off x="125413" y="6081713"/>
            <a:ext cx="8929687" cy="42068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pic>
        <p:nvPicPr>
          <p:cNvPr id="11" name="Straight Connector 10"/>
          <p:cNvPicPr>
            <a:picLocks noChangeArrowheads="1"/>
          </p:cNvPicPr>
          <p:nvPr userDrawn="1">
            <p:custDataLst>
              <p:tags r:id="rId21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6284913"/>
            <a:ext cx="7954963" cy="3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val 11"/>
          <p:cNvSpPr>
            <a:spLocks noChangeArrowheads="1"/>
          </p:cNvSpPr>
          <p:nvPr userDrawn="1">
            <p:custDataLst>
              <p:tags r:id="rId22"/>
            </p:custDataLst>
          </p:nvPr>
        </p:nvSpPr>
        <p:spPr bwMode="auto">
          <a:xfrm>
            <a:off x="4164013" y="5935663"/>
            <a:ext cx="712787" cy="712787"/>
          </a:xfrm>
          <a:prstGeom prst="ellipse">
            <a:avLst/>
          </a:prstGeom>
          <a:solidFill>
            <a:srgbClr val="984807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3" name="Straight Connector 12"/>
          <p:cNvPicPr>
            <a:picLocks noChangeArrowheads="1"/>
          </p:cNvPicPr>
          <p:nvPr userDrawn="1">
            <p:custDataLst>
              <p:tags r:id="rId23"/>
            </p:custData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275" y="1316038"/>
            <a:ext cx="6102350" cy="3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Straight Connector 13"/>
          <p:cNvPicPr>
            <a:picLocks noChangeArrowheads="1"/>
          </p:cNvPicPr>
          <p:nvPr userDrawn="1">
            <p:custDataLst>
              <p:tags r:id="rId24"/>
            </p:custData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712788"/>
            <a:ext cx="6102350" cy="30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4164013" y="6088063"/>
            <a:ext cx="71278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29821C09-F16E-4C88-B299-315CC72E7CF0}" type="slidenum">
              <a:rPr lang="en-US" altLang="es-US"/>
              <a:pPr/>
              <a:t>‹Nº›</a:t>
            </a:fld>
            <a:endParaRPr lang="en-US" altLang="es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9" r:id="rId1"/>
    <p:sldLayoutId id="2147484269" r:id="rId2"/>
    <p:sldLayoutId id="2147484260" r:id="rId3"/>
    <p:sldLayoutId id="2147484261" r:id="rId4"/>
    <p:sldLayoutId id="2147484262" r:id="rId5"/>
    <p:sldLayoutId id="2147484263" r:id="rId6"/>
    <p:sldLayoutId id="2147484264" r:id="rId7"/>
    <p:sldLayoutId id="2147484265" r:id="rId8"/>
    <p:sldLayoutId id="2147484266" r:id="rId9"/>
    <p:sldLayoutId id="2147484267" r:id="rId10"/>
    <p:sldLayoutId id="2147484268" r:id="rId1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 useBgFill="1">
        <p:nvSpPr>
          <p:cNvPr id="8" name="7 Rectángulo redondeado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052" name="21 Marcador de título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US" smtClean="0"/>
              <a:t>Haga clic para modificar el estilo de título del patrón</a:t>
            </a:r>
            <a:endParaRPr lang="en-US" altLang="es-US" smtClean="0"/>
          </a:p>
        </p:txBody>
      </p:sp>
      <p:sp>
        <p:nvSpPr>
          <p:cNvPr id="2053" name="12 Marcador de texto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US" smtClean="0"/>
              <a:t>Haga clic para modificar el estilo de texto del patrón</a:t>
            </a:r>
          </a:p>
          <a:p>
            <a:pPr lvl="1"/>
            <a:r>
              <a:rPr lang="es-ES" altLang="es-US" smtClean="0"/>
              <a:t>Segundo nivel</a:t>
            </a:r>
          </a:p>
          <a:p>
            <a:pPr lvl="2"/>
            <a:r>
              <a:rPr lang="es-ES" altLang="es-US" smtClean="0"/>
              <a:t>Tercer nivel</a:t>
            </a:r>
          </a:p>
          <a:p>
            <a:pPr lvl="3"/>
            <a:r>
              <a:rPr lang="es-ES" altLang="es-US" smtClean="0"/>
              <a:t>Cuarto nivel</a:t>
            </a:r>
          </a:p>
          <a:p>
            <a:pPr lvl="4"/>
            <a:r>
              <a:rPr lang="es-ES" altLang="es-US" smtClean="0"/>
              <a:t>Quinto nivel</a:t>
            </a:r>
            <a:endParaRPr lang="en-US" altLang="es-US" smtClean="0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defTabSz="91440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fld id="{93E5D512-AA23-4A19-B008-BD4F1C7739EA}" type="datetimeFigureOut">
              <a:rPr lang="es-ES"/>
              <a:pPr>
                <a:defRPr/>
              </a:pPr>
              <a:t>21/02/2020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defTabSz="91440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algn="ctr" defTabSz="914400">
              <a:defRPr sz="14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CD1F25C1-66B7-4554-B06E-CB3FB11A3B98}" type="slidenum">
              <a:rPr lang="en-US" altLang="es-US"/>
              <a:pPr/>
              <a:t>‹Nº›</a:t>
            </a:fld>
            <a:endParaRPr lang="en-US" altLang="es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0" r:id="rId1"/>
    <p:sldLayoutId id="2147484271" r:id="rId2"/>
    <p:sldLayoutId id="2147484272" r:id="rId3"/>
    <p:sldLayoutId id="2147484273" r:id="rId4"/>
    <p:sldLayoutId id="2147484274" r:id="rId5"/>
    <p:sldLayoutId id="2147484275" r:id="rId6"/>
    <p:sldLayoutId id="2147484276" r:id="rId7"/>
    <p:sldLayoutId id="2147484277" r:id="rId8"/>
    <p:sldLayoutId id="2147484278" r:id="rId9"/>
    <p:sldLayoutId id="2147484279" r:id="rId10"/>
    <p:sldLayoutId id="214748428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US" smtClean="0"/>
              <a:t>Haga clic para modificar el estilo de título del patrón</a:t>
            </a:r>
            <a:endParaRPr lang="en-US" altLang="es-US" smtClean="0"/>
          </a:p>
        </p:txBody>
      </p:sp>
      <p:sp>
        <p:nvSpPr>
          <p:cNvPr id="3075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US" smtClean="0"/>
              <a:t>Haga clic para modificar el estilo de texto del patrón</a:t>
            </a:r>
          </a:p>
          <a:p>
            <a:pPr lvl="1"/>
            <a:r>
              <a:rPr lang="es-ES" altLang="es-US" smtClean="0"/>
              <a:t>Segundo nivel</a:t>
            </a:r>
          </a:p>
          <a:p>
            <a:pPr lvl="2"/>
            <a:r>
              <a:rPr lang="es-ES" altLang="es-US" smtClean="0"/>
              <a:t>Tercer nivel</a:t>
            </a:r>
          </a:p>
          <a:p>
            <a:pPr lvl="3"/>
            <a:r>
              <a:rPr lang="es-ES" altLang="es-US" smtClean="0"/>
              <a:t>Cuarto nivel</a:t>
            </a:r>
          </a:p>
          <a:p>
            <a:pPr lvl="4"/>
            <a:r>
              <a:rPr lang="es-ES" altLang="es-US" smtClean="0"/>
              <a:t>Quinto nivel</a:t>
            </a:r>
            <a:endParaRPr lang="en-US" altLang="es-US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9144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fld id="{93E5D512-AA23-4A19-B008-BD4F1C7739EA}" type="datetimeFigureOut">
              <a:rPr lang="es-ES"/>
              <a:pPr>
                <a:defRPr/>
              </a:pPr>
              <a:t>21/02/2020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9144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914400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330333D2-B117-48EA-8AF4-DD31D64ECFD5}" type="slidenum">
              <a:rPr lang="en-US" altLang="es-US"/>
              <a:pPr/>
              <a:t>‹Nº›</a:t>
            </a:fld>
            <a:endParaRPr lang="en-US" altLang="es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1" r:id="rId1"/>
    <p:sldLayoutId id="2147484282" r:id="rId2"/>
    <p:sldLayoutId id="2147484283" r:id="rId3"/>
    <p:sldLayoutId id="2147484284" r:id="rId4"/>
    <p:sldLayoutId id="2147484285" r:id="rId5"/>
    <p:sldLayoutId id="2147484286" r:id="rId6"/>
    <p:sldLayoutId id="2147484287" r:id="rId7"/>
    <p:sldLayoutId id="2147484288" r:id="rId8"/>
    <p:sldLayoutId id="2147484289" r:id="rId9"/>
    <p:sldLayoutId id="2147484290" r:id="rId10"/>
    <p:sldLayoutId id="2147484291" r:id="rId11"/>
    <p:sldLayoutId id="214748429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 useBgFill="1">
        <p:nvSpPr>
          <p:cNvPr id="8" name="7 Rectángulo redondeado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100" name="21 Marcador de título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US" smtClean="0"/>
              <a:t>Haga clic para modificar el estilo de título del patrón</a:t>
            </a:r>
            <a:endParaRPr lang="en-US" altLang="es-US" smtClean="0"/>
          </a:p>
        </p:txBody>
      </p:sp>
      <p:sp>
        <p:nvSpPr>
          <p:cNvPr id="4101" name="12 Marcador de texto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US" smtClean="0"/>
              <a:t>Haga clic para modificar el estilo de texto del patrón</a:t>
            </a:r>
          </a:p>
          <a:p>
            <a:pPr lvl="1"/>
            <a:r>
              <a:rPr lang="es-ES" altLang="es-US" smtClean="0"/>
              <a:t>Segundo nivel</a:t>
            </a:r>
          </a:p>
          <a:p>
            <a:pPr lvl="2"/>
            <a:r>
              <a:rPr lang="es-ES" altLang="es-US" smtClean="0"/>
              <a:t>Tercer nivel</a:t>
            </a:r>
          </a:p>
          <a:p>
            <a:pPr lvl="3"/>
            <a:r>
              <a:rPr lang="es-ES" altLang="es-US" smtClean="0"/>
              <a:t>Cuarto nivel</a:t>
            </a:r>
          </a:p>
          <a:p>
            <a:pPr lvl="4"/>
            <a:r>
              <a:rPr lang="es-ES" altLang="es-US" smtClean="0"/>
              <a:t>Quinto nivel</a:t>
            </a:r>
            <a:endParaRPr lang="en-US" altLang="es-US" smtClean="0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defTabSz="91440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fld id="{93E5D512-AA23-4A19-B008-BD4F1C7739EA}" type="datetimeFigureOut">
              <a:rPr lang="es-ES"/>
              <a:pPr>
                <a:defRPr/>
              </a:pPr>
              <a:t>21/02/2020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defTabSz="91440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algn="ctr" defTabSz="914400">
              <a:defRPr sz="14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A0CF3FCD-1395-4C16-B1BB-B396D3C7214C}" type="slidenum">
              <a:rPr lang="en-US" altLang="es-US"/>
              <a:pPr/>
              <a:t>‹Nº›</a:t>
            </a:fld>
            <a:endParaRPr lang="en-US" altLang="es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3" r:id="rId1"/>
    <p:sldLayoutId id="2147484294" r:id="rId2"/>
    <p:sldLayoutId id="2147484295" r:id="rId3"/>
    <p:sldLayoutId id="2147484296" r:id="rId4"/>
    <p:sldLayoutId id="2147484297" r:id="rId5"/>
    <p:sldLayoutId id="2147484298" r:id="rId6"/>
    <p:sldLayoutId id="2147484299" r:id="rId7"/>
    <p:sldLayoutId id="2147484300" r:id="rId8"/>
    <p:sldLayoutId id="2147484301" r:id="rId9"/>
    <p:sldLayoutId id="2147484302" r:id="rId10"/>
    <p:sldLayoutId id="214748430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US" smtClean="0"/>
              <a:t>Haga clic para modificar el estilo de título del patrón</a:t>
            </a:r>
            <a:endParaRPr lang="en-US" altLang="es-US" smtClean="0"/>
          </a:p>
        </p:txBody>
      </p:sp>
      <p:sp>
        <p:nvSpPr>
          <p:cNvPr id="5123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US" smtClean="0"/>
              <a:t>Haga clic para modificar el estilo de texto del patrón</a:t>
            </a:r>
          </a:p>
          <a:p>
            <a:pPr lvl="1"/>
            <a:r>
              <a:rPr lang="es-ES" altLang="es-US" smtClean="0"/>
              <a:t>Segundo nivel</a:t>
            </a:r>
          </a:p>
          <a:p>
            <a:pPr lvl="2"/>
            <a:r>
              <a:rPr lang="es-ES" altLang="es-US" smtClean="0"/>
              <a:t>Tercer nivel</a:t>
            </a:r>
          </a:p>
          <a:p>
            <a:pPr lvl="3"/>
            <a:r>
              <a:rPr lang="es-ES" altLang="es-US" smtClean="0"/>
              <a:t>Cuarto nivel</a:t>
            </a:r>
          </a:p>
          <a:p>
            <a:pPr lvl="4"/>
            <a:r>
              <a:rPr lang="es-ES" altLang="es-US" smtClean="0"/>
              <a:t>Quinto nivel</a:t>
            </a:r>
            <a:endParaRPr lang="en-US" altLang="es-US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9144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fld id="{93E5D512-AA23-4A19-B008-BD4F1C7739EA}" type="datetimeFigureOut">
              <a:rPr lang="es-ES"/>
              <a:pPr>
                <a:defRPr/>
              </a:pPr>
              <a:t>21/02/2020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9144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914400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01154D12-134E-4A5D-A5BA-D37EEF2CAFE3}" type="slidenum">
              <a:rPr lang="en-US" altLang="es-US"/>
              <a:pPr/>
              <a:t>‹Nº›</a:t>
            </a:fld>
            <a:endParaRPr lang="en-US" altLang="es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4" r:id="rId1"/>
    <p:sldLayoutId id="2147484305" r:id="rId2"/>
    <p:sldLayoutId id="2147484306" r:id="rId3"/>
    <p:sldLayoutId id="2147484307" r:id="rId4"/>
    <p:sldLayoutId id="2147484308" r:id="rId5"/>
    <p:sldLayoutId id="2147484309" r:id="rId6"/>
    <p:sldLayoutId id="2147484310" r:id="rId7"/>
    <p:sldLayoutId id="2147484311" r:id="rId8"/>
    <p:sldLayoutId id="2147484312" r:id="rId9"/>
    <p:sldLayoutId id="2147484313" r:id="rId10"/>
    <p:sldLayoutId id="2147484314" r:id="rId11"/>
    <p:sldLayoutId id="214748431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8813"/>
            <a:ext cx="9144000" cy="238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22 CuadroTexto"/>
          <p:cNvGrpSpPr>
            <a:grpSpLocks/>
          </p:cNvGrpSpPr>
          <p:nvPr/>
        </p:nvGrpSpPr>
        <p:grpSpPr bwMode="auto">
          <a:xfrm>
            <a:off x="1609725" y="6357938"/>
            <a:ext cx="7210425" cy="371475"/>
            <a:chOff x="1014" y="4005"/>
            <a:chExt cx="4542" cy="234"/>
          </a:xfrm>
        </p:grpSpPr>
        <p:pic>
          <p:nvPicPr>
            <p:cNvPr id="54275" name="22 CuadroTexto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4" y="4005"/>
              <a:ext cx="4542" cy="2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4276" name="Text Box 4"/>
            <p:cNvSpPr txBox="1">
              <a:spLocks noChangeArrowheads="1"/>
            </p:cNvSpPr>
            <p:nvPr/>
          </p:nvSpPr>
          <p:spPr bwMode="auto">
            <a:xfrm>
              <a:off x="1012" y="4005"/>
              <a:ext cx="454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defTabSz="914400" eaLnBrk="1" hangingPunct="1"/>
              <a:r>
                <a:rPr lang="en-US" altLang="es-US" sz="1800">
                  <a:solidFill>
                    <a:srgbClr val="000000"/>
                  </a:solidFill>
                  <a:latin typeface="Berlin Sans FB" panose="020E0602020502020306" pitchFamily="34" charset="0"/>
                </a:rPr>
                <a:t>San Salvador; El Salvador, 23 y 24 de octubre </a:t>
              </a:r>
              <a:r>
                <a:rPr lang="es-ES" altLang="es-US" sz="1800">
                  <a:solidFill>
                    <a:srgbClr val="000000"/>
                  </a:solidFill>
                  <a:latin typeface="Berlin Sans FB" panose="020E0602020502020306" pitchFamily="34" charset="0"/>
                </a:rPr>
                <a:t>de 2011</a:t>
              </a:r>
              <a:r>
                <a:rPr lang="en-US" altLang="es-US" sz="1800">
                  <a:solidFill>
                    <a:srgbClr val="534733"/>
                  </a:solidFill>
                  <a:latin typeface="Berlin Sans FB" panose="020E0602020502020306" pitchFamily="34" charset="0"/>
                </a:rPr>
                <a:t>”</a:t>
              </a:r>
            </a:p>
          </p:txBody>
        </p:sp>
      </p:grpSp>
      <p:sp>
        <p:nvSpPr>
          <p:cNvPr id="24" name="23 Rectángulo"/>
          <p:cNvSpPr/>
          <p:nvPr/>
        </p:nvSpPr>
        <p:spPr>
          <a:xfrm>
            <a:off x="928688" y="3789363"/>
            <a:ext cx="7286625" cy="78581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R" sz="2000" b="1" dirty="0">
                <a:solidFill>
                  <a:prstClr val="white"/>
                </a:solidFill>
              </a:rPr>
              <a:t>PANEL IV DESDE LA GESTIÓN DE RIESGOS, RESTAURACIÓN Y ADAPTACIÓN </a:t>
            </a:r>
            <a:endParaRPr lang="en-US" sz="2000" b="1" dirty="0">
              <a:solidFill>
                <a:prstClr val="white"/>
              </a:solidFill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5500688" y="4714875"/>
            <a:ext cx="300037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prstClr val="black"/>
                </a:solidFill>
                <a:latin typeface="Perpetua"/>
                <a:ea typeface="+mn-ea"/>
              </a:rPr>
              <a:t>MBA Manuel Jiménez</a:t>
            </a:r>
          </a:p>
          <a:p>
            <a:pPr algn="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prstClr val="black"/>
                </a:solidFill>
                <a:latin typeface="Perpetua"/>
                <a:ea typeface="+mn-ea"/>
              </a:rPr>
              <a:t>SECAC</a:t>
            </a:r>
          </a:p>
        </p:txBody>
      </p:sp>
      <p:sp>
        <p:nvSpPr>
          <p:cNvPr id="54280" name="Text Box 2"/>
          <p:cNvSpPr txBox="1">
            <a:spLocks noChangeArrowheads="1"/>
          </p:cNvSpPr>
          <p:nvPr/>
        </p:nvSpPr>
        <p:spPr bwMode="auto">
          <a:xfrm>
            <a:off x="0" y="1052513"/>
            <a:ext cx="9144000" cy="488950"/>
          </a:xfrm>
          <a:prstGeom prst="rect">
            <a:avLst/>
          </a:prstGeom>
          <a:solidFill>
            <a:srgbClr val="004C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922338" indent="-793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defTabSz="914400" eaLnBrk="1" hangingPunct="1">
              <a:spcAft>
                <a:spcPts val="600"/>
              </a:spcAft>
            </a:pPr>
            <a:r>
              <a:rPr lang="es-SV" altLang="es-US" sz="1400" b="1">
                <a:solidFill>
                  <a:srgbClr val="FFFFFF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Iniciativa Colaborativa de Diálogo e Investigación sobre Dinámicas Territoriales en Centroamérica</a:t>
            </a:r>
            <a:endParaRPr lang="es-CR" altLang="es-US" sz="900">
              <a:solidFill>
                <a:srgbClr val="FFFFFF"/>
              </a:solidFill>
              <a:latin typeface="Palatino"/>
              <a:cs typeface="Times New Roman" panose="02020603050405020304" pitchFamily="18" charset="0"/>
            </a:endParaRPr>
          </a:p>
        </p:txBody>
      </p:sp>
      <p:pic>
        <p:nvPicPr>
          <p:cNvPr id="54281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-77788"/>
            <a:ext cx="9144001" cy="1063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334963" y="1700213"/>
            <a:ext cx="8488362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SV" sz="2000" b="1" i="1" dirty="0">
                <a:solidFill>
                  <a:prstClr val="black"/>
                </a:solidFill>
                <a:latin typeface="Perpetua"/>
                <a:ea typeface="+mn-ea"/>
              </a:rPr>
              <a:t>Diálogo Regional</a:t>
            </a:r>
            <a:endParaRPr lang="es-CR" sz="2000" b="1" dirty="0">
              <a:solidFill>
                <a:prstClr val="black"/>
              </a:solidFill>
              <a:latin typeface="Perpetua"/>
              <a:ea typeface="+mn-ea"/>
            </a:endParaRP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SV" sz="2000" b="1" dirty="0">
                <a:solidFill>
                  <a:prstClr val="black"/>
                </a:solidFill>
                <a:latin typeface="Perpetua"/>
                <a:ea typeface="+mn-ea"/>
              </a:rPr>
              <a:t>Cambio Climático en Centroamérica: Desafíos para la Gobernanza Territorial</a:t>
            </a:r>
            <a:endParaRPr lang="es-CR" sz="2000" b="1" dirty="0">
              <a:solidFill>
                <a:prstClr val="black"/>
              </a:solidFill>
              <a:latin typeface="Perpetua"/>
              <a:ea typeface="+mn-ea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s-CR" sz="2000" dirty="0">
              <a:solidFill>
                <a:prstClr val="black"/>
              </a:solidFill>
              <a:latin typeface="Perpetu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>
          <a:xfrm>
            <a:off x="457200" y="635000"/>
            <a:ext cx="8229600" cy="782638"/>
          </a:xfrm>
        </p:spPr>
        <p:txBody>
          <a:bodyPr/>
          <a:lstStyle/>
          <a:p>
            <a:r>
              <a:rPr lang="es-CR" altLang="es-US" sz="3600" b="1" smtClean="0"/>
              <a:t>NUEVO PARADIGMA SSA DEL SICA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70038"/>
            <a:ext cx="8229600" cy="4881562"/>
          </a:xfrm>
        </p:spPr>
        <p:txBody>
          <a:bodyPr>
            <a:normAutofit fontScale="55000" lnSpcReduction="20000"/>
          </a:bodyPr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s-ES" b="1" dirty="0" smtClean="0"/>
              <a:t>Gestión </a:t>
            </a:r>
            <a:r>
              <a:rPr lang="es-ES" b="1" dirty="0"/>
              <a:t>Integral del Riesgo </a:t>
            </a:r>
            <a:r>
              <a:rPr lang="es-ES" b="1" dirty="0" smtClean="0"/>
              <a:t>Climático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s-ES" sz="1600" b="1" dirty="0" smtClean="0"/>
          </a:p>
          <a:p>
            <a:pPr>
              <a:defRPr/>
            </a:pPr>
            <a:r>
              <a:rPr lang="es-ES_tradnl" dirty="0" smtClean="0"/>
              <a:t>Nuevo </a:t>
            </a:r>
            <a:r>
              <a:rPr lang="es-ES_tradnl" dirty="0"/>
              <a:t>enfoque, resultado de la XXXVIII Cumbre del SICA y del Grupo Consultivo celebrado en esa misma </a:t>
            </a:r>
            <a:r>
              <a:rPr lang="es-ES_tradnl" dirty="0" smtClean="0"/>
              <a:t>oportunidad</a:t>
            </a:r>
          </a:p>
          <a:p>
            <a:pPr>
              <a:defRPr/>
            </a:pPr>
            <a:endParaRPr lang="es-ES_tradnl" sz="1600" dirty="0" smtClean="0"/>
          </a:p>
          <a:p>
            <a:pPr>
              <a:defRPr/>
            </a:pPr>
            <a:r>
              <a:rPr lang="es-ES_tradnl" dirty="0" smtClean="0"/>
              <a:t>Fortalece los </a:t>
            </a:r>
            <a:r>
              <a:rPr lang="es-ES_tradnl" dirty="0"/>
              <a:t>criterios para la gestión integral del riesgo y la adaptación al cambio </a:t>
            </a:r>
            <a:r>
              <a:rPr lang="es-ES_tradnl" dirty="0" smtClean="0"/>
              <a:t>climático.  </a:t>
            </a:r>
          </a:p>
          <a:p>
            <a:pPr>
              <a:defRPr/>
            </a:pPr>
            <a:endParaRPr lang="es-ES_tradnl" sz="1600" dirty="0" smtClean="0"/>
          </a:p>
          <a:p>
            <a:pPr>
              <a:defRPr/>
            </a:pPr>
            <a:r>
              <a:rPr lang="es-ES_tradnl" dirty="0" smtClean="0"/>
              <a:t>Propone que la </a:t>
            </a:r>
            <a:r>
              <a:rPr lang="es-ES_tradnl" dirty="0"/>
              <a:t>institucionalidad regional competente, </a:t>
            </a:r>
            <a:r>
              <a:rPr lang="es-ES_tradnl" dirty="0" smtClean="0"/>
              <a:t>coordine </a:t>
            </a:r>
            <a:r>
              <a:rPr lang="es-ES_tradnl" dirty="0"/>
              <a:t>y </a:t>
            </a:r>
            <a:r>
              <a:rPr lang="es-ES_tradnl" dirty="0" smtClean="0"/>
              <a:t>promueva las acciones </a:t>
            </a:r>
            <a:r>
              <a:rPr lang="es-ES_tradnl" dirty="0"/>
              <a:t>y medidas necesarias que reduzcan vulnerabilidades e incrementen </a:t>
            </a:r>
            <a:r>
              <a:rPr lang="es-ES_tradnl" dirty="0" err="1"/>
              <a:t>resiliencia</a:t>
            </a:r>
            <a:r>
              <a:rPr lang="es-ES_tradnl" dirty="0" smtClean="0"/>
              <a:t>.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s-ES_tradnl" sz="1600" dirty="0" smtClean="0"/>
          </a:p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es-CR" dirty="0" smtClean="0"/>
              <a:t>“Integración </a:t>
            </a:r>
            <a:r>
              <a:rPr lang="es-CR" dirty="0"/>
              <a:t>es un término que está referido a una doble dimensión</a:t>
            </a:r>
            <a:r>
              <a:rPr lang="es-CR" dirty="0" smtClean="0"/>
              <a:t>: la </a:t>
            </a:r>
            <a:r>
              <a:rPr lang="es-CR" dirty="0"/>
              <a:t>integración de la </a:t>
            </a:r>
            <a:r>
              <a:rPr lang="es-CR" dirty="0" err="1"/>
              <a:t>GdR</a:t>
            </a:r>
            <a:r>
              <a:rPr lang="es-CR" dirty="0"/>
              <a:t> con la ACC, habiendo surgido cada </a:t>
            </a:r>
            <a:r>
              <a:rPr lang="es-CR" dirty="0" smtClean="0"/>
              <a:t>una individualmente </a:t>
            </a:r>
            <a:r>
              <a:rPr lang="es-CR" dirty="0"/>
              <a:t>y con sentidos propios; pero también la </a:t>
            </a:r>
            <a:r>
              <a:rPr lang="es-CR" dirty="0" smtClean="0"/>
              <a:t>integración de </a:t>
            </a:r>
            <a:r>
              <a:rPr lang="es-CR" dirty="0"/>
              <a:t>ambas en los procesos de inversión pública y planificación</a:t>
            </a:r>
            <a:r>
              <a:rPr lang="es-CR" dirty="0" smtClean="0"/>
              <a:t>. </a:t>
            </a:r>
            <a:r>
              <a:rPr lang="es-CR" dirty="0"/>
              <a:t>Se trata, entonces, de dos acercamientos estratégicos y un </a:t>
            </a:r>
            <a:r>
              <a:rPr lang="es-CR" dirty="0" smtClean="0"/>
              <a:t>doble objetivo</a:t>
            </a:r>
            <a:r>
              <a:rPr lang="es-CR" dirty="0"/>
              <a:t>, pero orientados a uno superior: el desarrollo </a:t>
            </a:r>
            <a:r>
              <a:rPr lang="es-CR" dirty="0" smtClean="0"/>
              <a:t>sostenible” (A. </a:t>
            </a:r>
            <a:r>
              <a:rPr lang="es-CR" dirty="0" err="1" smtClean="0"/>
              <a:t>Label</a:t>
            </a:r>
            <a:r>
              <a:rPr lang="es-CR" dirty="0" smtClean="0"/>
              <a:t>)</a:t>
            </a:r>
          </a:p>
          <a:p>
            <a:pPr marL="0" indent="0" algn="just">
              <a:buFont typeface="Arial" panose="020B0604020202020204" pitchFamily="34" charset="0"/>
              <a:buNone/>
              <a:defRPr/>
            </a:pPr>
            <a:endParaRPr lang="es-CR" dirty="0"/>
          </a:p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es-CR" dirty="0" smtClean="0"/>
              <a:t>Integración de </a:t>
            </a:r>
            <a:r>
              <a:rPr lang="es-CR" b="1" dirty="0" err="1" smtClean="0"/>
              <a:t>GdR</a:t>
            </a:r>
            <a:r>
              <a:rPr lang="es-CR" b="1" dirty="0" smtClean="0"/>
              <a:t> y ACC </a:t>
            </a:r>
            <a:r>
              <a:rPr lang="es-CR" dirty="0" smtClean="0"/>
              <a:t>son clave en factores tales como:  Inversión, planificación y conocimiento</a:t>
            </a:r>
            <a:endParaRPr lang="es-C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>
          <a:xfrm>
            <a:off x="254000" y="571500"/>
            <a:ext cx="8648700" cy="846138"/>
          </a:xfrm>
        </p:spPr>
        <p:txBody>
          <a:bodyPr/>
          <a:lstStyle/>
          <a:p>
            <a:r>
              <a:rPr lang="es-CR" altLang="es-US" sz="3200" smtClean="0"/>
              <a:t>INSTITUCIONALIZACIÓN EN EL MARCO DEL CAC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s-CR" sz="2400" dirty="0" smtClean="0"/>
              <a:t>El CAC ha constituido un Grupo Técnico de Cambio climático, gestión del riesgo y seguros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s-CR" sz="2400" dirty="0" smtClean="0"/>
              <a:t>CAMBIO CLIMÁTICO</a:t>
            </a:r>
          </a:p>
          <a:p>
            <a:pPr>
              <a:defRPr/>
            </a:pPr>
            <a:r>
              <a:rPr lang="es-CR" sz="2400" dirty="0" smtClean="0"/>
              <a:t>Mitigación</a:t>
            </a:r>
          </a:p>
          <a:p>
            <a:pPr>
              <a:defRPr/>
            </a:pPr>
            <a:r>
              <a:rPr lang="es-CR" sz="2400" dirty="0" smtClean="0"/>
              <a:t>Adaptación </a:t>
            </a:r>
          </a:p>
          <a:p>
            <a:pPr>
              <a:defRPr/>
            </a:pPr>
            <a:r>
              <a:rPr lang="es-CR" sz="2400" dirty="0" smtClean="0"/>
              <a:t>Reducción de vulnerabilidad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s-CR" sz="2400" dirty="0" smtClean="0"/>
              <a:t>ENFOQUES EN GESTIÓN DEL RIESGO *</a:t>
            </a:r>
            <a:endParaRPr lang="es-CR" sz="2400" dirty="0"/>
          </a:p>
          <a:p>
            <a:pPr>
              <a:buFontTx/>
              <a:buChar char="-"/>
              <a:defRPr/>
            </a:pPr>
            <a:r>
              <a:rPr lang="es-CR" sz="2400" dirty="0" smtClean="0"/>
              <a:t>Retención (</a:t>
            </a:r>
            <a:r>
              <a:rPr lang="es-BO" sz="2400" dirty="0" smtClean="0"/>
              <a:t>perfeccionar la gestión del riesgo de desastres)</a:t>
            </a:r>
          </a:p>
          <a:p>
            <a:pPr>
              <a:buFontTx/>
              <a:buChar char="-"/>
              <a:defRPr/>
            </a:pPr>
            <a:r>
              <a:rPr lang="es-BO" sz="2400" dirty="0" smtClean="0"/>
              <a:t>Transferencia (seguros)</a:t>
            </a:r>
          </a:p>
          <a:p>
            <a:pPr>
              <a:buFontTx/>
              <a:buChar char="-"/>
              <a:defRPr/>
            </a:pPr>
            <a:r>
              <a:rPr lang="es-BO" sz="2400" dirty="0" smtClean="0"/>
              <a:t>Construcción de </a:t>
            </a:r>
            <a:r>
              <a:rPr lang="es-BO" sz="2400" dirty="0" err="1" smtClean="0"/>
              <a:t>resiliencia</a:t>
            </a:r>
            <a:r>
              <a:rPr lang="es-BO" sz="2400" dirty="0" smtClean="0"/>
              <a:t> (diversificación por ejemplo)</a:t>
            </a:r>
            <a:endParaRPr lang="es-CR" sz="2400" dirty="0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188B0EC9-14D1-437D-A2A2-EBE29B7C52AD}" type="slidenum">
              <a:rPr lang="en-US" altLang="es-US">
                <a:solidFill>
                  <a:schemeClr val="bg1"/>
                </a:solidFill>
                <a:latin typeface="Times New Roman" panose="02020603050405020304" pitchFamily="18" charset="0"/>
              </a:rPr>
              <a:pPr eaLnBrk="1" hangingPunct="1"/>
              <a:t>11</a:t>
            </a:fld>
            <a:endParaRPr lang="en-US" altLang="es-US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1300" y="6049963"/>
            <a:ext cx="8648700" cy="4000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s-BO" sz="2000" i="1" dirty="0"/>
              <a:t>* Fuente: Adaptado de  I. </a:t>
            </a:r>
            <a:r>
              <a:rPr lang="es-BO" sz="2000" i="1" dirty="0" err="1"/>
              <a:t>Kriesler</a:t>
            </a:r>
            <a:r>
              <a:rPr lang="es-BO" sz="2000" i="1" dirty="0"/>
              <a:t> PNUD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>
          <a:xfrm>
            <a:off x="457200" y="439738"/>
            <a:ext cx="8229600" cy="1143000"/>
          </a:xfrm>
        </p:spPr>
        <p:txBody>
          <a:bodyPr/>
          <a:lstStyle/>
          <a:p>
            <a:r>
              <a:rPr lang="es-CR" altLang="es-US" sz="3600" smtClean="0"/>
              <a:t>CONSIDERACIONES GENERALES </a:t>
            </a:r>
          </a:p>
        </p:txBody>
      </p:sp>
      <p:sp>
        <p:nvSpPr>
          <p:cNvPr id="65539" name="Content Placeholder 2"/>
          <p:cNvSpPr>
            <a:spLocks noGrp="1"/>
          </p:cNvSpPr>
          <p:nvPr>
            <p:ph idx="1"/>
          </p:nvPr>
        </p:nvSpPr>
        <p:spPr>
          <a:xfrm>
            <a:off x="457200" y="1308100"/>
            <a:ext cx="8229600" cy="4818063"/>
          </a:xfrm>
        </p:spPr>
        <p:txBody>
          <a:bodyPr/>
          <a:lstStyle/>
          <a:p>
            <a:pPr algn="just"/>
            <a:r>
              <a:rPr lang="es-CR" altLang="es-US" sz="1800" smtClean="0"/>
              <a:t>La adaptación basada en Ecosistemas integra el manejo sostenible, la conservación y la restauración de ecosistemas para proveer servicios que permiten a las personas adaptarse a los impactos del cambio climático. (UICN)</a:t>
            </a:r>
          </a:p>
          <a:p>
            <a:pPr algn="just"/>
            <a:r>
              <a:rPr lang="es-CR" altLang="es-US" sz="1800" smtClean="0"/>
              <a:t>Se hace necesario considerar las relaciones entre la gestión del riesgo y los objetivos y mecanismos para la adaptación y mitigación del cambio climático. Afianzar las  sinergias entre ellos fortalece la acción, la eficacia y la eficiencia de ambos procesos. (Adaptado de EIRD) </a:t>
            </a:r>
          </a:p>
          <a:p>
            <a:pPr algn="just"/>
            <a:r>
              <a:rPr lang="es-CR" altLang="es-US" sz="1800" smtClean="0"/>
              <a:t>Es también claro que la GIR para la agricultura incluye riesgos asociados con otras amenazas naturales como los sismos, y otros de carácter sanitario, de precios por ejemplo, que eventualmente se refuerzan o guardan relacionan con los riesgos climáticos</a:t>
            </a:r>
          </a:p>
          <a:p>
            <a:pPr algn="just"/>
            <a:r>
              <a:rPr lang="es-CR" altLang="es-US" sz="1800" smtClean="0"/>
              <a:t>La gestión prospectiva del riesgo, es la capacidad de anticipar el riesgo que podría generarse a futuro y por tanto se asemeja a la adaptación. En tanto, la gestión de riesgos se enfoca en extremos, en materia de CC los promedios también cuentan (Adaptado de A. Lavel) ACC y GdR deben ser entendidas y asumidas como algo transversal  e intrínseco al desarrollo</a:t>
            </a:r>
          </a:p>
          <a:p>
            <a:pPr algn="just"/>
            <a:endParaRPr lang="es-CR" altLang="es-US" sz="1800" smtClean="0"/>
          </a:p>
          <a:p>
            <a:endParaRPr lang="es-CR" altLang="es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EF64EF53-606F-4CCC-927A-EED7CDC67B83}" type="slidenum">
              <a:rPr lang="en-US" altLang="es-US">
                <a:solidFill>
                  <a:schemeClr val="bg1"/>
                </a:solidFill>
                <a:latin typeface="Times New Roman" panose="02020603050405020304" pitchFamily="18" charset="0"/>
              </a:rPr>
              <a:pPr eaLnBrk="1" hangingPunct="1"/>
              <a:t>12</a:t>
            </a:fld>
            <a:endParaRPr lang="en-US" altLang="es-US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>
          <a:xfrm>
            <a:off x="457200" y="681038"/>
            <a:ext cx="8229600" cy="703262"/>
          </a:xfrm>
        </p:spPr>
        <p:txBody>
          <a:bodyPr/>
          <a:lstStyle/>
          <a:p>
            <a:r>
              <a:rPr lang="es-CR" altLang="es-US" sz="3200" b="1" smtClean="0"/>
              <a:t>REFLEXIONES FINALES</a:t>
            </a:r>
          </a:p>
        </p:txBody>
      </p:sp>
      <p:sp>
        <p:nvSpPr>
          <p:cNvPr id="665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R" altLang="es-US" sz="2000" smtClean="0"/>
              <a:t>El sector agrícola regional ha modernizado su marco institucional y cuenta con un marco de políticas sectoriales e intersectoriales, en las que consistentemente figuran como temas clave: CC, GdR y SAN</a:t>
            </a:r>
          </a:p>
          <a:p>
            <a:r>
              <a:rPr lang="es-CR" altLang="es-US" sz="2000" smtClean="0"/>
              <a:t>La región cuenta además con instrumentos intersectoriales o transectoriales  que abordan de manera específica estos temas (ERCC, PCGIR y POLSAN)</a:t>
            </a:r>
          </a:p>
          <a:p>
            <a:r>
              <a:rPr lang="es-CR" altLang="es-US" sz="2000" smtClean="0"/>
              <a:t>Estos instrumentos (ERCC, PCGIR y POLSAN) reconocen y proponen la articulación con las políticas y estrategias que les anteceden. </a:t>
            </a:r>
          </a:p>
          <a:p>
            <a:r>
              <a:rPr lang="es-CR" altLang="es-US" sz="2000" smtClean="0"/>
              <a:t>Además en el orden en que se formulan anticipan la relación temática o refieren de manera explícita a  o los instrumentos que le sirven de antecedente.</a:t>
            </a:r>
          </a:p>
          <a:p>
            <a:endParaRPr lang="es-CR" altLang="es-US" sz="2000" smtClean="0"/>
          </a:p>
          <a:p>
            <a:endParaRPr lang="es-CR" altLang="es-US" sz="2000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1B7E58D6-AA68-4DAA-B00B-F36F5D0627A2}" type="slidenum">
              <a:rPr lang="en-US" altLang="es-US">
                <a:solidFill>
                  <a:schemeClr val="bg1"/>
                </a:solidFill>
                <a:latin typeface="Times New Roman" panose="02020603050405020304" pitchFamily="18" charset="0"/>
              </a:rPr>
              <a:pPr eaLnBrk="1" hangingPunct="1"/>
              <a:t>13</a:t>
            </a:fld>
            <a:endParaRPr lang="en-US" altLang="es-US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14 Rectángulo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438" y="4108450"/>
            <a:ext cx="6059487" cy="1493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15 CuadroTexto"/>
          <p:cNvSpPr txBox="1"/>
          <p:nvPr/>
        </p:nvSpPr>
        <p:spPr>
          <a:xfrm>
            <a:off x="2357438" y="5429250"/>
            <a:ext cx="4786312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800" dirty="0">
                <a:solidFill>
                  <a:prstClr val="black"/>
                </a:solidFill>
                <a:latin typeface="Calibri"/>
                <a:ea typeface="+mn-ea"/>
              </a:rPr>
              <a:t>Manuel Jiménez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800" dirty="0">
                <a:solidFill>
                  <a:prstClr val="black"/>
                </a:solidFill>
                <a:latin typeface="Calibri"/>
                <a:ea typeface="+mn-ea"/>
              </a:rPr>
              <a:t>Secretaría del Consejo Agropecuario Centroamericano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800" dirty="0">
                <a:solidFill>
                  <a:srgbClr val="0000FF"/>
                </a:solidFill>
                <a:latin typeface="Calibri"/>
                <a:ea typeface="+mn-ea"/>
              </a:rPr>
              <a:t>[manuel.jimenez@iica.int]</a:t>
            </a:r>
            <a:endParaRPr lang="es-CR" sz="1800" dirty="0">
              <a:solidFill>
                <a:srgbClr val="0000FF"/>
              </a:solidFill>
              <a:latin typeface="Calibri"/>
              <a:ea typeface="+mn-ea"/>
            </a:endParaRPr>
          </a:p>
        </p:txBody>
      </p:sp>
      <p:pic>
        <p:nvPicPr>
          <p:cNvPr id="67588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913" y="1804988"/>
            <a:ext cx="3733800" cy="126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14 Rectángulo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838" y="566738"/>
            <a:ext cx="6059487" cy="121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1 Título"/>
          <p:cNvSpPr>
            <a:spLocks noGrp="1"/>
          </p:cNvSpPr>
          <p:nvPr>
            <p:ph type="title"/>
          </p:nvPr>
        </p:nvSpPr>
        <p:spPr>
          <a:xfrm>
            <a:off x="457200" y="635000"/>
            <a:ext cx="8229600" cy="782638"/>
          </a:xfrm>
        </p:spPr>
        <p:txBody>
          <a:bodyPr/>
          <a:lstStyle/>
          <a:p>
            <a:r>
              <a:rPr lang="en-US" altLang="es-US" smtClean="0"/>
              <a:t>CONTENIDO</a:t>
            </a:r>
          </a:p>
        </p:txBody>
      </p:sp>
      <p:sp>
        <p:nvSpPr>
          <p:cNvPr id="55299" name="Line 2"/>
          <p:cNvSpPr>
            <a:spLocks noChangeShapeType="1"/>
          </p:cNvSpPr>
          <p:nvPr/>
        </p:nvSpPr>
        <p:spPr bwMode="auto">
          <a:xfrm flipV="1">
            <a:off x="2368550" y="2057400"/>
            <a:ext cx="381000" cy="38100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US"/>
          </a:p>
        </p:txBody>
      </p:sp>
      <p:sp>
        <p:nvSpPr>
          <p:cNvPr id="55300" name="Line 3"/>
          <p:cNvSpPr>
            <a:spLocks noChangeShapeType="1"/>
          </p:cNvSpPr>
          <p:nvPr/>
        </p:nvSpPr>
        <p:spPr bwMode="auto">
          <a:xfrm>
            <a:off x="2292350" y="4724400"/>
            <a:ext cx="457200" cy="30480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US"/>
          </a:p>
        </p:txBody>
      </p:sp>
      <p:sp>
        <p:nvSpPr>
          <p:cNvPr id="55301" name="Line 4"/>
          <p:cNvSpPr>
            <a:spLocks noChangeShapeType="1"/>
          </p:cNvSpPr>
          <p:nvPr/>
        </p:nvSpPr>
        <p:spPr bwMode="auto">
          <a:xfrm>
            <a:off x="2749550" y="2057400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US"/>
          </a:p>
        </p:txBody>
      </p:sp>
      <p:sp>
        <p:nvSpPr>
          <p:cNvPr id="55302" name="Line 5"/>
          <p:cNvSpPr>
            <a:spLocks noChangeShapeType="1"/>
          </p:cNvSpPr>
          <p:nvPr/>
        </p:nvSpPr>
        <p:spPr bwMode="auto">
          <a:xfrm>
            <a:off x="2749550" y="5029200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US"/>
          </a:p>
        </p:txBody>
      </p:sp>
      <p:sp>
        <p:nvSpPr>
          <p:cNvPr id="55303" name="Line 6"/>
          <p:cNvSpPr>
            <a:spLocks noChangeShapeType="1"/>
          </p:cNvSpPr>
          <p:nvPr/>
        </p:nvSpPr>
        <p:spPr bwMode="auto">
          <a:xfrm flipV="1">
            <a:off x="2673350" y="2819400"/>
            <a:ext cx="6858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US"/>
          </a:p>
        </p:txBody>
      </p:sp>
      <p:sp>
        <p:nvSpPr>
          <p:cNvPr id="55304" name="Line 7"/>
          <p:cNvSpPr>
            <a:spLocks noChangeShapeType="1"/>
          </p:cNvSpPr>
          <p:nvPr/>
        </p:nvSpPr>
        <p:spPr bwMode="auto">
          <a:xfrm>
            <a:off x="2749550" y="3581400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US"/>
          </a:p>
        </p:txBody>
      </p:sp>
      <p:sp>
        <p:nvSpPr>
          <p:cNvPr id="55305" name="Line 8"/>
          <p:cNvSpPr>
            <a:spLocks noChangeShapeType="1"/>
          </p:cNvSpPr>
          <p:nvPr/>
        </p:nvSpPr>
        <p:spPr bwMode="auto">
          <a:xfrm flipV="1">
            <a:off x="2673350" y="4267200"/>
            <a:ext cx="6858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US"/>
          </a:p>
        </p:txBody>
      </p:sp>
      <p:grpSp>
        <p:nvGrpSpPr>
          <p:cNvPr id="55306" name="Group 10"/>
          <p:cNvGrpSpPr>
            <a:grpSpLocks/>
          </p:cNvGrpSpPr>
          <p:nvPr/>
        </p:nvGrpSpPr>
        <p:grpSpPr bwMode="auto">
          <a:xfrm>
            <a:off x="304800" y="2205038"/>
            <a:ext cx="2673350" cy="2671762"/>
            <a:chOff x="140" y="1419"/>
            <a:chExt cx="1684" cy="1683"/>
          </a:xfrm>
        </p:grpSpPr>
        <p:sp>
          <p:nvSpPr>
            <p:cNvPr id="13" name="Oval 11"/>
            <p:cNvSpPr>
              <a:spLocks noChangeArrowheads="1"/>
            </p:cNvSpPr>
            <p:nvPr/>
          </p:nvSpPr>
          <p:spPr bwMode="gray">
            <a:xfrm>
              <a:off x="140" y="1419"/>
              <a:ext cx="1684" cy="1683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s-ES">
                <a:latin typeface="Arial" charset="0"/>
              </a:endParaRPr>
            </a:p>
          </p:txBody>
        </p:sp>
        <p:sp>
          <p:nvSpPr>
            <p:cNvPr id="14" name="Oval 12"/>
            <p:cNvSpPr>
              <a:spLocks noChangeArrowheads="1"/>
            </p:cNvSpPr>
            <p:nvPr/>
          </p:nvSpPr>
          <p:spPr bwMode="gray">
            <a:xfrm>
              <a:off x="251" y="1528"/>
              <a:ext cx="1461" cy="1463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54118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s-ES">
                <a:latin typeface="Arial" charset="0"/>
              </a:endParaRPr>
            </a:p>
          </p:txBody>
        </p:sp>
        <p:sp>
          <p:nvSpPr>
            <p:cNvPr id="15" name="Oval 13"/>
            <p:cNvSpPr>
              <a:spLocks noChangeArrowheads="1"/>
            </p:cNvSpPr>
            <p:nvPr/>
          </p:nvSpPr>
          <p:spPr bwMode="gray">
            <a:xfrm>
              <a:off x="258" y="1536"/>
              <a:ext cx="1461" cy="1462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63529"/>
                    <a:invGamma/>
                  </a:schemeClr>
                </a:gs>
                <a:gs pos="100000">
                  <a:schemeClr val="folHlink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s-ES">
                <a:latin typeface="Arial" charset="0"/>
              </a:endParaRPr>
            </a:p>
          </p:txBody>
        </p:sp>
        <p:sp>
          <p:nvSpPr>
            <p:cNvPr id="55328" name="Oval 14"/>
            <p:cNvSpPr>
              <a:spLocks noChangeArrowheads="1"/>
            </p:cNvSpPr>
            <p:nvPr/>
          </p:nvSpPr>
          <p:spPr bwMode="gray">
            <a:xfrm>
              <a:off x="323" y="1602"/>
              <a:ext cx="1317" cy="131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s-ES" altLang="es-US"/>
            </a:p>
          </p:txBody>
        </p:sp>
        <p:sp>
          <p:nvSpPr>
            <p:cNvPr id="55329" name="Oval 15"/>
            <p:cNvSpPr>
              <a:spLocks noChangeArrowheads="1"/>
            </p:cNvSpPr>
            <p:nvPr/>
          </p:nvSpPr>
          <p:spPr bwMode="gray">
            <a:xfrm>
              <a:off x="344" y="1623"/>
              <a:ext cx="1276" cy="1277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s-ES" altLang="es-US"/>
            </a:p>
          </p:txBody>
        </p:sp>
        <p:sp>
          <p:nvSpPr>
            <p:cNvPr id="55330" name="Oval 16"/>
            <p:cNvSpPr>
              <a:spLocks noChangeArrowheads="1"/>
            </p:cNvSpPr>
            <p:nvPr/>
          </p:nvSpPr>
          <p:spPr bwMode="gray">
            <a:xfrm>
              <a:off x="360" y="1630"/>
              <a:ext cx="1246" cy="124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s-ES" altLang="es-US"/>
            </a:p>
          </p:txBody>
        </p:sp>
        <p:sp>
          <p:nvSpPr>
            <p:cNvPr id="55331" name="Oval 17"/>
            <p:cNvSpPr>
              <a:spLocks noChangeArrowheads="1"/>
            </p:cNvSpPr>
            <p:nvPr/>
          </p:nvSpPr>
          <p:spPr bwMode="gray">
            <a:xfrm>
              <a:off x="374" y="1642"/>
              <a:ext cx="1184" cy="1164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s-ES" altLang="es-US"/>
            </a:p>
          </p:txBody>
        </p:sp>
        <p:sp>
          <p:nvSpPr>
            <p:cNvPr id="55332" name="Oval 18"/>
            <p:cNvSpPr>
              <a:spLocks noChangeArrowheads="1"/>
            </p:cNvSpPr>
            <p:nvPr/>
          </p:nvSpPr>
          <p:spPr bwMode="gray">
            <a:xfrm>
              <a:off x="443" y="1675"/>
              <a:ext cx="1053" cy="945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s-ES" altLang="es-US"/>
            </a:p>
          </p:txBody>
        </p:sp>
      </p:grpSp>
      <p:sp>
        <p:nvSpPr>
          <p:cNvPr id="55307" name="AutoShape 20"/>
          <p:cNvSpPr>
            <a:spLocks noChangeArrowheads="1"/>
          </p:cNvSpPr>
          <p:nvPr/>
        </p:nvSpPr>
        <p:spPr bwMode="gray">
          <a:xfrm>
            <a:off x="3352800" y="1828800"/>
            <a:ext cx="4748213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BEBEBE"/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s-ES" altLang="es-US"/>
          </a:p>
        </p:txBody>
      </p:sp>
      <p:sp>
        <p:nvSpPr>
          <p:cNvPr id="55308" name="Rectangle 21"/>
          <p:cNvSpPr>
            <a:spLocks noChangeArrowheads="1"/>
          </p:cNvSpPr>
          <p:nvPr/>
        </p:nvSpPr>
        <p:spPr bwMode="auto">
          <a:xfrm>
            <a:off x="3503613" y="1905000"/>
            <a:ext cx="2863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s-US" sz="2000">
                <a:solidFill>
                  <a:srgbClr val="000000"/>
                </a:solidFill>
              </a:rPr>
              <a:t>Preguntas generadoras</a:t>
            </a:r>
          </a:p>
        </p:txBody>
      </p:sp>
      <p:sp>
        <p:nvSpPr>
          <p:cNvPr id="55309" name="AutoShape 22"/>
          <p:cNvSpPr>
            <a:spLocks noChangeArrowheads="1"/>
          </p:cNvSpPr>
          <p:nvPr/>
        </p:nvSpPr>
        <p:spPr bwMode="gray">
          <a:xfrm>
            <a:off x="3314700" y="2578100"/>
            <a:ext cx="4748213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BEBEBE"/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s-ES" altLang="es-US"/>
          </a:p>
        </p:txBody>
      </p:sp>
      <p:sp>
        <p:nvSpPr>
          <p:cNvPr id="55310" name="Rectangle 23"/>
          <p:cNvSpPr>
            <a:spLocks noChangeArrowheads="1"/>
          </p:cNvSpPr>
          <p:nvPr/>
        </p:nvSpPr>
        <p:spPr bwMode="auto">
          <a:xfrm>
            <a:off x="3440113" y="2654300"/>
            <a:ext cx="2974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s-US" sz="2000">
                <a:solidFill>
                  <a:srgbClr val="000000"/>
                </a:solidFill>
              </a:rPr>
              <a:t> Origen de los mandatos</a:t>
            </a:r>
          </a:p>
        </p:txBody>
      </p:sp>
      <p:sp>
        <p:nvSpPr>
          <p:cNvPr id="55311" name="AutoShape 24"/>
          <p:cNvSpPr>
            <a:spLocks noChangeArrowheads="1"/>
          </p:cNvSpPr>
          <p:nvPr/>
        </p:nvSpPr>
        <p:spPr bwMode="gray">
          <a:xfrm>
            <a:off x="3349625" y="3321050"/>
            <a:ext cx="4751388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BEBEBE"/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s-ES" altLang="es-US"/>
          </a:p>
        </p:txBody>
      </p:sp>
      <p:sp>
        <p:nvSpPr>
          <p:cNvPr id="55312" name="Rectangle 25"/>
          <p:cNvSpPr>
            <a:spLocks noChangeArrowheads="1"/>
          </p:cNvSpPr>
          <p:nvPr/>
        </p:nvSpPr>
        <p:spPr bwMode="auto">
          <a:xfrm>
            <a:off x="3500438" y="3397250"/>
            <a:ext cx="3819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s-US" sz="2000">
                <a:solidFill>
                  <a:srgbClr val="000000"/>
                </a:solidFill>
              </a:rPr>
              <a:t>En el nuevo paradigma del SSA</a:t>
            </a:r>
          </a:p>
        </p:txBody>
      </p:sp>
      <p:sp>
        <p:nvSpPr>
          <p:cNvPr id="55313" name="Oval 26"/>
          <p:cNvSpPr>
            <a:spLocks noChangeArrowheads="1"/>
          </p:cNvSpPr>
          <p:nvPr/>
        </p:nvSpPr>
        <p:spPr bwMode="gray">
          <a:xfrm>
            <a:off x="3263900" y="1946275"/>
            <a:ext cx="228600" cy="228600"/>
          </a:xfrm>
          <a:prstGeom prst="ellipse">
            <a:avLst/>
          </a:prstGeom>
          <a:gradFill rotWithShape="1">
            <a:gsLst>
              <a:gs pos="0">
                <a:srgbClr val="E96E29"/>
              </a:gs>
              <a:gs pos="100000">
                <a:srgbClr val="9B491B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s-ES" altLang="es-US"/>
          </a:p>
        </p:txBody>
      </p:sp>
      <p:sp>
        <p:nvSpPr>
          <p:cNvPr id="55314" name="Oval 27"/>
          <p:cNvSpPr>
            <a:spLocks noChangeArrowheads="1"/>
          </p:cNvSpPr>
          <p:nvPr/>
        </p:nvSpPr>
        <p:spPr bwMode="gray">
          <a:xfrm>
            <a:off x="3276600" y="2711450"/>
            <a:ext cx="228600" cy="228600"/>
          </a:xfrm>
          <a:prstGeom prst="ellipse">
            <a:avLst/>
          </a:prstGeom>
          <a:gradFill rotWithShape="1">
            <a:gsLst>
              <a:gs pos="0">
                <a:srgbClr val="DCDC48"/>
              </a:gs>
              <a:gs pos="100000">
                <a:srgbClr val="939330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s-ES" altLang="es-US"/>
          </a:p>
        </p:txBody>
      </p:sp>
      <p:sp>
        <p:nvSpPr>
          <p:cNvPr id="29" name="Oval 28"/>
          <p:cNvSpPr>
            <a:spLocks noChangeArrowheads="1"/>
          </p:cNvSpPr>
          <p:nvPr/>
        </p:nvSpPr>
        <p:spPr bwMode="gray">
          <a:xfrm>
            <a:off x="3276600" y="3467100"/>
            <a:ext cx="228600" cy="228600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66667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s-ES">
              <a:latin typeface="Arial" charset="0"/>
            </a:endParaRPr>
          </a:p>
        </p:txBody>
      </p:sp>
      <p:sp>
        <p:nvSpPr>
          <p:cNvPr id="55316" name="AutoShape 29"/>
          <p:cNvSpPr>
            <a:spLocks noChangeArrowheads="1"/>
          </p:cNvSpPr>
          <p:nvPr/>
        </p:nvSpPr>
        <p:spPr bwMode="gray">
          <a:xfrm>
            <a:off x="3352800" y="4052888"/>
            <a:ext cx="4748213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BEBEBE"/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s-ES" altLang="es-US"/>
          </a:p>
        </p:txBody>
      </p:sp>
      <p:sp>
        <p:nvSpPr>
          <p:cNvPr id="55317" name="Rectangle 30"/>
          <p:cNvSpPr>
            <a:spLocks noChangeArrowheads="1"/>
          </p:cNvSpPr>
          <p:nvPr/>
        </p:nvSpPr>
        <p:spPr bwMode="auto">
          <a:xfrm>
            <a:off x="3503613" y="4129088"/>
            <a:ext cx="3708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s-US" sz="2000">
                <a:solidFill>
                  <a:srgbClr val="000000"/>
                </a:solidFill>
              </a:rPr>
              <a:t>Institucionalización en el CAC</a:t>
            </a:r>
          </a:p>
        </p:txBody>
      </p:sp>
      <p:sp>
        <p:nvSpPr>
          <p:cNvPr id="55318" name="Oval 31"/>
          <p:cNvSpPr>
            <a:spLocks noChangeArrowheads="1"/>
          </p:cNvSpPr>
          <p:nvPr/>
        </p:nvSpPr>
        <p:spPr bwMode="gray">
          <a:xfrm>
            <a:off x="3263900" y="4191000"/>
            <a:ext cx="228600" cy="228600"/>
          </a:xfrm>
          <a:prstGeom prst="ellipse">
            <a:avLst/>
          </a:prstGeom>
          <a:gradFill rotWithShape="1">
            <a:gsLst>
              <a:gs pos="0">
                <a:srgbClr val="E96E29"/>
              </a:gs>
              <a:gs pos="100000">
                <a:srgbClr val="9B491B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s-ES" altLang="es-US"/>
          </a:p>
        </p:txBody>
      </p:sp>
      <p:sp>
        <p:nvSpPr>
          <p:cNvPr id="55319" name="AutoShape 32"/>
          <p:cNvSpPr>
            <a:spLocks noChangeArrowheads="1"/>
          </p:cNvSpPr>
          <p:nvPr/>
        </p:nvSpPr>
        <p:spPr bwMode="gray">
          <a:xfrm>
            <a:off x="3352800" y="4841875"/>
            <a:ext cx="4748213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BEBEBE"/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s-ES" altLang="es-US"/>
          </a:p>
        </p:txBody>
      </p:sp>
      <p:sp>
        <p:nvSpPr>
          <p:cNvPr id="55320" name="Rectangle 33"/>
          <p:cNvSpPr>
            <a:spLocks noChangeArrowheads="1"/>
          </p:cNvSpPr>
          <p:nvPr/>
        </p:nvSpPr>
        <p:spPr bwMode="auto">
          <a:xfrm>
            <a:off x="3503613" y="4918075"/>
            <a:ext cx="29098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s-US" sz="2000">
                <a:solidFill>
                  <a:srgbClr val="000000"/>
                </a:solidFill>
              </a:rPr>
              <a:t>Consideraciones finales</a:t>
            </a:r>
          </a:p>
        </p:txBody>
      </p:sp>
      <p:sp>
        <p:nvSpPr>
          <p:cNvPr id="55321" name="Oval 34"/>
          <p:cNvSpPr>
            <a:spLocks noChangeArrowheads="1"/>
          </p:cNvSpPr>
          <p:nvPr/>
        </p:nvSpPr>
        <p:spPr bwMode="gray">
          <a:xfrm>
            <a:off x="3276600" y="4975225"/>
            <a:ext cx="228600" cy="228600"/>
          </a:xfrm>
          <a:prstGeom prst="ellipse">
            <a:avLst/>
          </a:prstGeom>
          <a:gradFill rotWithShape="1">
            <a:gsLst>
              <a:gs pos="0">
                <a:srgbClr val="DCDC48"/>
              </a:gs>
              <a:gs pos="100000">
                <a:srgbClr val="939330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s-ES" altLang="es-US"/>
          </a:p>
        </p:txBody>
      </p:sp>
      <p:pic>
        <p:nvPicPr>
          <p:cNvPr id="3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2451100"/>
            <a:ext cx="2535237" cy="3224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36 Imagen" descr="san mateo ixta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3" y="2425700"/>
            <a:ext cx="2249487" cy="431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763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2498725"/>
            <a:ext cx="2286000" cy="209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>
          <a:xfrm>
            <a:off x="457200" y="571500"/>
            <a:ext cx="8229600" cy="846138"/>
          </a:xfrm>
        </p:spPr>
        <p:txBody>
          <a:bodyPr/>
          <a:lstStyle/>
          <a:p>
            <a:r>
              <a:rPr lang="es-CR" altLang="es-US" sz="4000" smtClean="0"/>
              <a:t>PREGUNTAS GENERADORAS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s-CR" dirty="0" smtClean="0"/>
              <a:t>1. ¿Cómo se relacionan la gestión de riesgo, la restauración y la adaptación?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s-CR" dirty="0" smtClean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s-CR" dirty="0" smtClean="0"/>
              <a:t>2. ¿Qué experiencias y lecciones hay para amarrar estos abordajes en la gestión territorial?</a:t>
            </a:r>
          </a:p>
          <a:p>
            <a:pPr>
              <a:defRPr/>
            </a:pPr>
            <a:endParaRPr lang="es-CR" dirty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EC445620-B6A3-4579-A7FC-73F1C5072EB6}" type="slidenum">
              <a:rPr lang="en-US" altLang="es-US">
                <a:solidFill>
                  <a:schemeClr val="bg1"/>
                </a:solidFill>
                <a:latin typeface="Times New Roman" panose="02020603050405020304" pitchFamily="18" charset="0"/>
              </a:rPr>
              <a:pPr eaLnBrk="1" hangingPunct="1"/>
              <a:t>3</a:t>
            </a:fld>
            <a:endParaRPr lang="en-US" altLang="es-US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Rectangle 30"/>
          <p:cNvGrpSpPr>
            <a:grpSpLocks/>
          </p:cNvGrpSpPr>
          <p:nvPr/>
        </p:nvGrpSpPr>
        <p:grpSpPr bwMode="auto">
          <a:xfrm>
            <a:off x="-6350" y="4243388"/>
            <a:ext cx="9144000" cy="1846262"/>
            <a:chOff x="-4" y="2673"/>
            <a:chExt cx="5760" cy="1163"/>
          </a:xfrm>
        </p:grpSpPr>
        <p:pic>
          <p:nvPicPr>
            <p:cNvPr id="57346" name="Rectangle 30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" y="2673"/>
              <a:ext cx="5760" cy="11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7347" name="Text Box 3"/>
            <p:cNvSpPr txBox="1">
              <a:spLocks noChangeArrowheads="1"/>
            </p:cNvSpPr>
            <p:nvPr/>
          </p:nvSpPr>
          <p:spPr bwMode="auto">
            <a:xfrm>
              <a:off x="-2" y="2674"/>
              <a:ext cx="5760" cy="1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endParaRPr lang="es-US" altLang="es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57349" name="Group 8"/>
          <p:cNvGrpSpPr>
            <a:grpSpLocks/>
          </p:cNvGrpSpPr>
          <p:nvPr/>
        </p:nvGrpSpPr>
        <p:grpSpPr bwMode="auto">
          <a:xfrm>
            <a:off x="3278188" y="1435100"/>
            <a:ext cx="2425700" cy="3163888"/>
            <a:chOff x="944562" y="687387"/>
            <a:chExt cx="2451101" cy="3228975"/>
          </a:xfrm>
        </p:grpSpPr>
        <p:sp>
          <p:nvSpPr>
            <p:cNvPr id="6" name="Freeform 44"/>
            <p:cNvSpPr>
              <a:spLocks/>
            </p:cNvSpPr>
            <p:nvPr/>
          </p:nvSpPr>
          <p:spPr bwMode="auto">
            <a:xfrm>
              <a:off x="986269" y="721411"/>
              <a:ext cx="2367687" cy="469846"/>
            </a:xfrm>
            <a:custGeom>
              <a:avLst/>
              <a:gdLst/>
              <a:ahLst/>
              <a:cxnLst>
                <a:cxn ang="0">
                  <a:pos x="1492" y="77"/>
                </a:cxn>
                <a:cxn ang="0">
                  <a:pos x="1276" y="0"/>
                </a:cxn>
                <a:cxn ang="0">
                  <a:pos x="0" y="180"/>
                </a:cxn>
                <a:cxn ang="0">
                  <a:pos x="129" y="296"/>
                </a:cxn>
                <a:cxn ang="0">
                  <a:pos x="1492" y="77"/>
                </a:cxn>
              </a:cxnLst>
              <a:rect l="0" t="0" r="r" b="b"/>
              <a:pathLst>
                <a:path w="1492" h="296">
                  <a:moveTo>
                    <a:pt x="1492" y="77"/>
                  </a:moveTo>
                  <a:lnTo>
                    <a:pt x="1276" y="0"/>
                  </a:lnTo>
                  <a:lnTo>
                    <a:pt x="0" y="180"/>
                  </a:lnTo>
                  <a:lnTo>
                    <a:pt x="129" y="296"/>
                  </a:lnTo>
                  <a:lnTo>
                    <a:pt x="1492" y="77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lumMod val="85000"/>
                  </a:schemeClr>
                </a:gs>
                <a:gs pos="93000">
                  <a:schemeClr val="bg1">
                    <a:lumMod val="95000"/>
                  </a:schemeClr>
                </a:gs>
              </a:gsLst>
              <a:lin ang="30000" scaled="0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auto">
            <a:xfrm>
              <a:off x="944562" y="969294"/>
              <a:ext cx="503695" cy="2947068"/>
            </a:xfrm>
            <a:custGeom>
              <a:avLst/>
              <a:gdLst>
                <a:gd name="T0" fmla="*/ 0 w 317"/>
                <a:gd name="T1" fmla="*/ 0 h 1856"/>
                <a:gd name="T2" fmla="*/ 0 w 317"/>
                <a:gd name="T3" fmla="*/ 2147483647 h 1856"/>
                <a:gd name="T4" fmla="*/ 0 w 317"/>
                <a:gd name="T5" fmla="*/ 2147483647 h 1856"/>
                <a:gd name="T6" fmla="*/ 2147483647 w 317"/>
                <a:gd name="T7" fmla="*/ 2147483647 h 1856"/>
                <a:gd name="T8" fmla="*/ 2147483647 w 317"/>
                <a:gd name="T9" fmla="*/ 2147483647 h 1856"/>
                <a:gd name="T10" fmla="*/ 2147483647 w 317"/>
                <a:gd name="T11" fmla="*/ 2147483647 h 1856"/>
                <a:gd name="T12" fmla="*/ 2147483647 w 317"/>
                <a:gd name="T13" fmla="*/ 2147483647 h 1856"/>
                <a:gd name="T14" fmla="*/ 2147483647 w 317"/>
                <a:gd name="T15" fmla="*/ 2147483647 h 1856"/>
                <a:gd name="T16" fmla="*/ 2147483647 w 317"/>
                <a:gd name="T17" fmla="*/ 2147483647 h 1856"/>
                <a:gd name="T18" fmla="*/ 2147483647 w 317"/>
                <a:gd name="T19" fmla="*/ 2147483647 h 1856"/>
                <a:gd name="T20" fmla="*/ 2147483647 w 317"/>
                <a:gd name="T21" fmla="*/ 2147483647 h 1856"/>
                <a:gd name="T22" fmla="*/ 2147483647 w 317"/>
                <a:gd name="T23" fmla="*/ 2147483647 h 1856"/>
                <a:gd name="T24" fmla="*/ 2147483647 w 317"/>
                <a:gd name="T25" fmla="*/ 2147483647 h 1856"/>
                <a:gd name="T26" fmla="*/ 2147483647 w 317"/>
                <a:gd name="T27" fmla="*/ 2147483647 h 1856"/>
                <a:gd name="T28" fmla="*/ 2147483647 w 317"/>
                <a:gd name="T29" fmla="*/ 2147483647 h 1856"/>
                <a:gd name="T30" fmla="*/ 2147483647 w 317"/>
                <a:gd name="T31" fmla="*/ 2147483647 h 1856"/>
                <a:gd name="T32" fmla="*/ 2147483647 w 317"/>
                <a:gd name="T33" fmla="*/ 2147483647 h 1856"/>
                <a:gd name="T34" fmla="*/ 2147483647 w 317"/>
                <a:gd name="T35" fmla="*/ 2147483647 h 1856"/>
                <a:gd name="T36" fmla="*/ 2147483647 w 317"/>
                <a:gd name="T37" fmla="*/ 2147483647 h 1856"/>
                <a:gd name="T38" fmla="*/ 2147483647 w 317"/>
                <a:gd name="T39" fmla="*/ 2147483647 h 1856"/>
                <a:gd name="T40" fmla="*/ 2147483647 w 317"/>
                <a:gd name="T41" fmla="*/ 2147483647 h 1856"/>
                <a:gd name="T42" fmla="*/ 2147483647 w 317"/>
                <a:gd name="T43" fmla="*/ 2147483647 h 1856"/>
                <a:gd name="T44" fmla="*/ 2147483647 w 317"/>
                <a:gd name="T45" fmla="*/ 2147483647 h 1856"/>
                <a:gd name="T46" fmla="*/ 2147483647 w 317"/>
                <a:gd name="T47" fmla="*/ 2147483647 h 1856"/>
                <a:gd name="T48" fmla="*/ 2147483647 w 317"/>
                <a:gd name="T49" fmla="*/ 2147483647 h 1856"/>
                <a:gd name="T50" fmla="*/ 2147483647 w 317"/>
                <a:gd name="T51" fmla="*/ 2147483647 h 1856"/>
                <a:gd name="T52" fmla="*/ 2147483647 w 317"/>
                <a:gd name="T53" fmla="*/ 2147483647 h 1856"/>
                <a:gd name="T54" fmla="*/ 2147483647 w 317"/>
                <a:gd name="T55" fmla="*/ 2147483647 h 1856"/>
                <a:gd name="T56" fmla="*/ 0 w 317"/>
                <a:gd name="T57" fmla="*/ 0 h 1856"/>
                <a:gd name="T58" fmla="*/ 0 w 317"/>
                <a:gd name="T59" fmla="*/ 0 h 185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17"/>
                <a:gd name="T91" fmla="*/ 0 h 1856"/>
                <a:gd name="T92" fmla="*/ 317 w 317"/>
                <a:gd name="T93" fmla="*/ 1856 h 185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17" h="1856">
                  <a:moveTo>
                    <a:pt x="0" y="0"/>
                  </a:moveTo>
                  <a:lnTo>
                    <a:pt x="0" y="1722"/>
                  </a:lnTo>
                  <a:lnTo>
                    <a:pt x="3" y="1730"/>
                  </a:lnTo>
                  <a:lnTo>
                    <a:pt x="10" y="1748"/>
                  </a:lnTo>
                  <a:lnTo>
                    <a:pt x="26" y="1771"/>
                  </a:lnTo>
                  <a:lnTo>
                    <a:pt x="39" y="1786"/>
                  </a:lnTo>
                  <a:lnTo>
                    <a:pt x="54" y="1799"/>
                  </a:lnTo>
                  <a:lnTo>
                    <a:pt x="72" y="1812"/>
                  </a:lnTo>
                  <a:lnTo>
                    <a:pt x="93" y="1825"/>
                  </a:lnTo>
                  <a:lnTo>
                    <a:pt x="119" y="1835"/>
                  </a:lnTo>
                  <a:lnTo>
                    <a:pt x="149" y="1846"/>
                  </a:lnTo>
                  <a:lnTo>
                    <a:pt x="183" y="1851"/>
                  </a:lnTo>
                  <a:lnTo>
                    <a:pt x="224" y="1856"/>
                  </a:lnTo>
                  <a:lnTo>
                    <a:pt x="268" y="1853"/>
                  </a:lnTo>
                  <a:lnTo>
                    <a:pt x="317" y="1851"/>
                  </a:lnTo>
                  <a:lnTo>
                    <a:pt x="317" y="82"/>
                  </a:lnTo>
                  <a:lnTo>
                    <a:pt x="289" y="88"/>
                  </a:lnTo>
                  <a:lnTo>
                    <a:pt x="255" y="93"/>
                  </a:lnTo>
                  <a:lnTo>
                    <a:pt x="214" y="93"/>
                  </a:lnTo>
                  <a:lnTo>
                    <a:pt x="188" y="90"/>
                  </a:lnTo>
                  <a:lnTo>
                    <a:pt x="165" y="88"/>
                  </a:lnTo>
                  <a:lnTo>
                    <a:pt x="137" y="80"/>
                  </a:lnTo>
                  <a:lnTo>
                    <a:pt x="111" y="72"/>
                  </a:lnTo>
                  <a:lnTo>
                    <a:pt x="82" y="59"/>
                  </a:lnTo>
                  <a:lnTo>
                    <a:pt x="57" y="44"/>
                  </a:lnTo>
                  <a:lnTo>
                    <a:pt x="28" y="23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tx1">
                    <a:lumMod val="75000"/>
                    <a:lumOff val="25000"/>
                  </a:schemeClr>
                </a:gs>
                <a:gs pos="45000">
                  <a:schemeClr val="bg1">
                    <a:lumMod val="75000"/>
                  </a:schemeClr>
                </a:gs>
                <a:gs pos="92000">
                  <a:schemeClr val="tx1">
                    <a:lumMod val="75000"/>
                    <a:lumOff val="25000"/>
                  </a:schemeClr>
                </a:gs>
              </a:gsLst>
              <a:lin ang="0" scaled="1"/>
            </a:gradFill>
            <a:ln w="9525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endParaRPr>
            </a:p>
          </p:txBody>
        </p:sp>
        <p:sp>
          <p:nvSpPr>
            <p:cNvPr id="8" name="Freeform 11"/>
            <p:cNvSpPr>
              <a:spLocks/>
            </p:cNvSpPr>
            <p:nvPr/>
          </p:nvSpPr>
          <p:spPr bwMode="auto">
            <a:xfrm>
              <a:off x="1448257" y="838062"/>
              <a:ext cx="1947406" cy="3070199"/>
            </a:xfrm>
            <a:custGeom>
              <a:avLst/>
              <a:gdLst>
                <a:gd name="T0" fmla="*/ 0 w 1227"/>
                <a:gd name="T1" fmla="*/ 2147483647 h 1934"/>
                <a:gd name="T2" fmla="*/ 2147483647 w 1227"/>
                <a:gd name="T3" fmla="*/ 0 h 1934"/>
                <a:gd name="T4" fmla="*/ 2147483647 w 1227"/>
                <a:gd name="T5" fmla="*/ 2147483647 h 1934"/>
                <a:gd name="T6" fmla="*/ 0 w 1227"/>
                <a:gd name="T7" fmla="*/ 2147483647 h 1934"/>
                <a:gd name="T8" fmla="*/ 0 w 1227"/>
                <a:gd name="T9" fmla="*/ 2147483647 h 19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7"/>
                <a:gd name="T16" fmla="*/ 0 h 1934"/>
                <a:gd name="T17" fmla="*/ 1227 w 1227"/>
                <a:gd name="T18" fmla="*/ 1934 h 19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7" h="1934">
                  <a:moveTo>
                    <a:pt x="0" y="165"/>
                  </a:moveTo>
                  <a:lnTo>
                    <a:pt x="1227" y="0"/>
                  </a:lnTo>
                  <a:lnTo>
                    <a:pt x="1227" y="1686"/>
                  </a:lnTo>
                  <a:lnTo>
                    <a:pt x="0" y="1934"/>
                  </a:lnTo>
                  <a:lnTo>
                    <a:pt x="0" y="165"/>
                  </a:lnTo>
                  <a:close/>
                </a:path>
              </a:pathLst>
            </a:custGeom>
            <a:gradFill rotWithShape="1">
              <a:gsLst>
                <a:gs pos="0">
                  <a:schemeClr val="tx1">
                    <a:lumMod val="75000"/>
                    <a:lumOff val="25000"/>
                  </a:schemeClr>
                </a:gs>
                <a:gs pos="8000">
                  <a:schemeClr val="tx1">
                    <a:lumMod val="75000"/>
                    <a:lumOff val="25000"/>
                  </a:schemeClr>
                </a:gs>
                <a:gs pos="55000">
                  <a:schemeClr val="bg1">
                    <a:lumMod val="8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19200000"/>
            </a:gradFill>
            <a:ln w="9525">
              <a:solidFill>
                <a:schemeClr val="tx1">
                  <a:lumMod val="85000"/>
                  <a:lumOff val="1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endParaRPr>
            </a:p>
          </p:txBody>
        </p:sp>
        <p:sp>
          <p:nvSpPr>
            <p:cNvPr id="9" name="Freeform 12"/>
            <p:cNvSpPr>
              <a:spLocks/>
            </p:cNvSpPr>
            <p:nvPr/>
          </p:nvSpPr>
          <p:spPr bwMode="auto">
            <a:xfrm>
              <a:off x="944562" y="687387"/>
              <a:ext cx="2067715" cy="319172"/>
            </a:xfrm>
            <a:custGeom>
              <a:avLst/>
              <a:gdLst>
                <a:gd name="T0" fmla="*/ 0 w 1302"/>
                <a:gd name="T1" fmla="*/ 2147483647 h 201"/>
                <a:gd name="T2" fmla="*/ 2147483647 w 1302"/>
                <a:gd name="T3" fmla="*/ 0 h 201"/>
                <a:gd name="T4" fmla="*/ 2147483647 w 1302"/>
                <a:gd name="T5" fmla="*/ 2147483647 h 201"/>
                <a:gd name="T6" fmla="*/ 2147483647 w 1302"/>
                <a:gd name="T7" fmla="*/ 2147483647 h 201"/>
                <a:gd name="T8" fmla="*/ 0 w 1302"/>
                <a:gd name="T9" fmla="*/ 2147483647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02"/>
                <a:gd name="T16" fmla="*/ 0 h 201"/>
                <a:gd name="T17" fmla="*/ 1302 w 130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02" h="201">
                  <a:moveTo>
                    <a:pt x="0" y="178"/>
                  </a:moveTo>
                  <a:lnTo>
                    <a:pt x="1302" y="0"/>
                  </a:lnTo>
                  <a:lnTo>
                    <a:pt x="1302" y="21"/>
                  </a:lnTo>
                  <a:lnTo>
                    <a:pt x="26" y="201"/>
                  </a:lnTo>
                  <a:lnTo>
                    <a:pt x="0" y="178"/>
                  </a:lnTo>
                  <a:close/>
                </a:path>
              </a:pathLst>
            </a:custGeom>
            <a:gradFill rotWithShape="0">
              <a:gsLst>
                <a:gs pos="0">
                  <a:schemeClr val="tx1">
                    <a:lumMod val="75000"/>
                    <a:lumOff val="25000"/>
                  </a:schemeClr>
                </a:gs>
                <a:gs pos="46000">
                  <a:schemeClr val="bg1">
                    <a:lumMod val="75000"/>
                  </a:schemeClr>
                </a:gs>
                <a:gs pos="92000">
                  <a:schemeClr val="tx1">
                    <a:lumMod val="75000"/>
                    <a:lumOff val="25000"/>
                  </a:schemeClr>
                </a:gs>
              </a:gsLst>
              <a:lin ang="0" scaled="1"/>
            </a:gradFill>
            <a:ln w="9525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endParaRPr>
            </a:p>
          </p:txBody>
        </p:sp>
        <p:pic>
          <p:nvPicPr>
            <p:cNvPr id="57391" name="Picture 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4025" y="700087"/>
              <a:ext cx="36513" cy="36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7350" name="Group 8"/>
          <p:cNvGrpSpPr>
            <a:grpSpLocks/>
          </p:cNvGrpSpPr>
          <p:nvPr/>
        </p:nvGrpSpPr>
        <p:grpSpPr bwMode="auto">
          <a:xfrm>
            <a:off x="3627438" y="1576388"/>
            <a:ext cx="2509837" cy="3271837"/>
            <a:chOff x="944562" y="687387"/>
            <a:chExt cx="2451101" cy="3228975"/>
          </a:xfrm>
        </p:grpSpPr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986421" y="720287"/>
              <a:ext cx="2367383" cy="470011"/>
            </a:xfrm>
            <a:custGeom>
              <a:avLst/>
              <a:gdLst/>
              <a:ahLst/>
              <a:cxnLst>
                <a:cxn ang="0">
                  <a:pos x="1492" y="77"/>
                </a:cxn>
                <a:cxn ang="0">
                  <a:pos x="1276" y="0"/>
                </a:cxn>
                <a:cxn ang="0">
                  <a:pos x="0" y="180"/>
                </a:cxn>
                <a:cxn ang="0">
                  <a:pos x="129" y="296"/>
                </a:cxn>
                <a:cxn ang="0">
                  <a:pos x="1492" y="77"/>
                </a:cxn>
              </a:cxnLst>
              <a:rect l="0" t="0" r="r" b="b"/>
              <a:pathLst>
                <a:path w="1492" h="296">
                  <a:moveTo>
                    <a:pt x="1492" y="77"/>
                  </a:moveTo>
                  <a:lnTo>
                    <a:pt x="1276" y="0"/>
                  </a:lnTo>
                  <a:lnTo>
                    <a:pt x="0" y="180"/>
                  </a:lnTo>
                  <a:lnTo>
                    <a:pt x="129" y="296"/>
                  </a:lnTo>
                  <a:lnTo>
                    <a:pt x="1492" y="77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lumMod val="85000"/>
                  </a:schemeClr>
                </a:gs>
                <a:gs pos="93000">
                  <a:schemeClr val="bg1">
                    <a:lumMod val="95000"/>
                  </a:schemeClr>
                </a:gs>
              </a:gsLst>
              <a:lin ang="30000" scaled="0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endParaRPr>
            </a:p>
          </p:txBody>
        </p:sp>
        <p:sp>
          <p:nvSpPr>
            <p:cNvPr id="57383" name="Freeform 10"/>
            <p:cNvSpPr>
              <a:spLocks/>
            </p:cNvSpPr>
            <p:nvPr/>
          </p:nvSpPr>
          <p:spPr bwMode="auto">
            <a:xfrm>
              <a:off x="944562" y="969962"/>
              <a:ext cx="503238" cy="2946400"/>
            </a:xfrm>
            <a:custGeom>
              <a:avLst/>
              <a:gdLst>
                <a:gd name="T0" fmla="*/ 0 w 317"/>
                <a:gd name="T1" fmla="*/ 0 h 1856"/>
                <a:gd name="T2" fmla="*/ 0 w 317"/>
                <a:gd name="T3" fmla="*/ 2147483647 h 1856"/>
                <a:gd name="T4" fmla="*/ 0 w 317"/>
                <a:gd name="T5" fmla="*/ 2147483647 h 1856"/>
                <a:gd name="T6" fmla="*/ 2147483647 w 317"/>
                <a:gd name="T7" fmla="*/ 2147483647 h 1856"/>
                <a:gd name="T8" fmla="*/ 2147483647 w 317"/>
                <a:gd name="T9" fmla="*/ 2147483647 h 1856"/>
                <a:gd name="T10" fmla="*/ 2147483647 w 317"/>
                <a:gd name="T11" fmla="*/ 2147483647 h 1856"/>
                <a:gd name="T12" fmla="*/ 2147483647 w 317"/>
                <a:gd name="T13" fmla="*/ 2147483647 h 1856"/>
                <a:gd name="T14" fmla="*/ 2147483647 w 317"/>
                <a:gd name="T15" fmla="*/ 2147483647 h 1856"/>
                <a:gd name="T16" fmla="*/ 2147483647 w 317"/>
                <a:gd name="T17" fmla="*/ 2147483647 h 1856"/>
                <a:gd name="T18" fmla="*/ 2147483647 w 317"/>
                <a:gd name="T19" fmla="*/ 2147483647 h 1856"/>
                <a:gd name="T20" fmla="*/ 2147483647 w 317"/>
                <a:gd name="T21" fmla="*/ 2147483647 h 1856"/>
                <a:gd name="T22" fmla="*/ 2147483647 w 317"/>
                <a:gd name="T23" fmla="*/ 2147483647 h 1856"/>
                <a:gd name="T24" fmla="*/ 2147483647 w 317"/>
                <a:gd name="T25" fmla="*/ 2147483647 h 1856"/>
                <a:gd name="T26" fmla="*/ 2147483647 w 317"/>
                <a:gd name="T27" fmla="*/ 2147483647 h 1856"/>
                <a:gd name="T28" fmla="*/ 2147483647 w 317"/>
                <a:gd name="T29" fmla="*/ 2147483647 h 1856"/>
                <a:gd name="T30" fmla="*/ 2147483647 w 317"/>
                <a:gd name="T31" fmla="*/ 2147483647 h 1856"/>
                <a:gd name="T32" fmla="*/ 2147483647 w 317"/>
                <a:gd name="T33" fmla="*/ 2147483647 h 1856"/>
                <a:gd name="T34" fmla="*/ 2147483647 w 317"/>
                <a:gd name="T35" fmla="*/ 2147483647 h 1856"/>
                <a:gd name="T36" fmla="*/ 2147483647 w 317"/>
                <a:gd name="T37" fmla="*/ 2147483647 h 1856"/>
                <a:gd name="T38" fmla="*/ 2147483647 w 317"/>
                <a:gd name="T39" fmla="*/ 2147483647 h 1856"/>
                <a:gd name="T40" fmla="*/ 2147483647 w 317"/>
                <a:gd name="T41" fmla="*/ 2147483647 h 1856"/>
                <a:gd name="T42" fmla="*/ 2147483647 w 317"/>
                <a:gd name="T43" fmla="*/ 2147483647 h 1856"/>
                <a:gd name="T44" fmla="*/ 2147483647 w 317"/>
                <a:gd name="T45" fmla="*/ 2147483647 h 1856"/>
                <a:gd name="T46" fmla="*/ 2147483647 w 317"/>
                <a:gd name="T47" fmla="*/ 2147483647 h 1856"/>
                <a:gd name="T48" fmla="*/ 2147483647 w 317"/>
                <a:gd name="T49" fmla="*/ 2147483647 h 1856"/>
                <a:gd name="T50" fmla="*/ 2147483647 w 317"/>
                <a:gd name="T51" fmla="*/ 2147483647 h 1856"/>
                <a:gd name="T52" fmla="*/ 2147483647 w 317"/>
                <a:gd name="T53" fmla="*/ 2147483647 h 1856"/>
                <a:gd name="T54" fmla="*/ 2147483647 w 317"/>
                <a:gd name="T55" fmla="*/ 2147483647 h 1856"/>
                <a:gd name="T56" fmla="*/ 0 w 317"/>
                <a:gd name="T57" fmla="*/ 0 h 1856"/>
                <a:gd name="T58" fmla="*/ 0 w 317"/>
                <a:gd name="T59" fmla="*/ 0 h 185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17"/>
                <a:gd name="T91" fmla="*/ 0 h 1856"/>
                <a:gd name="T92" fmla="*/ 317 w 317"/>
                <a:gd name="T93" fmla="*/ 1856 h 185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17" h="1856">
                  <a:moveTo>
                    <a:pt x="0" y="0"/>
                  </a:moveTo>
                  <a:lnTo>
                    <a:pt x="0" y="1722"/>
                  </a:lnTo>
                  <a:lnTo>
                    <a:pt x="3" y="1730"/>
                  </a:lnTo>
                  <a:lnTo>
                    <a:pt x="10" y="1748"/>
                  </a:lnTo>
                  <a:lnTo>
                    <a:pt x="26" y="1771"/>
                  </a:lnTo>
                  <a:lnTo>
                    <a:pt x="39" y="1786"/>
                  </a:lnTo>
                  <a:lnTo>
                    <a:pt x="54" y="1799"/>
                  </a:lnTo>
                  <a:lnTo>
                    <a:pt x="72" y="1812"/>
                  </a:lnTo>
                  <a:lnTo>
                    <a:pt x="93" y="1825"/>
                  </a:lnTo>
                  <a:lnTo>
                    <a:pt x="119" y="1835"/>
                  </a:lnTo>
                  <a:lnTo>
                    <a:pt x="149" y="1846"/>
                  </a:lnTo>
                  <a:lnTo>
                    <a:pt x="183" y="1851"/>
                  </a:lnTo>
                  <a:lnTo>
                    <a:pt x="224" y="1856"/>
                  </a:lnTo>
                  <a:lnTo>
                    <a:pt x="268" y="1853"/>
                  </a:lnTo>
                  <a:lnTo>
                    <a:pt x="317" y="1851"/>
                  </a:lnTo>
                  <a:lnTo>
                    <a:pt x="317" y="82"/>
                  </a:lnTo>
                  <a:lnTo>
                    <a:pt x="289" y="88"/>
                  </a:lnTo>
                  <a:lnTo>
                    <a:pt x="255" y="93"/>
                  </a:lnTo>
                  <a:lnTo>
                    <a:pt x="214" y="93"/>
                  </a:lnTo>
                  <a:lnTo>
                    <a:pt x="188" y="90"/>
                  </a:lnTo>
                  <a:lnTo>
                    <a:pt x="165" y="88"/>
                  </a:lnTo>
                  <a:lnTo>
                    <a:pt x="137" y="80"/>
                  </a:lnTo>
                  <a:lnTo>
                    <a:pt x="111" y="72"/>
                  </a:lnTo>
                  <a:lnTo>
                    <a:pt x="82" y="59"/>
                  </a:lnTo>
                  <a:lnTo>
                    <a:pt x="57" y="44"/>
                  </a:lnTo>
                  <a:lnTo>
                    <a:pt x="28" y="23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2A6F0C"/>
                </a:gs>
                <a:gs pos="45000">
                  <a:srgbClr val="77D729"/>
                </a:gs>
                <a:gs pos="92000">
                  <a:srgbClr val="2A6F0C"/>
                </a:gs>
                <a:gs pos="100000">
                  <a:srgbClr val="2A6F0C"/>
                </a:gs>
              </a:gsLst>
              <a:lin ang="0" scaled="1"/>
            </a:gradFill>
            <a:ln w="9525">
              <a:solidFill>
                <a:srgbClr val="2A6F0C"/>
              </a:solidFill>
              <a:round/>
              <a:headEnd/>
              <a:tailEnd/>
            </a:ln>
          </p:spPr>
          <p:txBody>
            <a:bodyPr/>
            <a:lstStyle/>
            <a:p>
              <a:endParaRPr lang="es-US"/>
            </a:p>
          </p:txBody>
        </p:sp>
        <p:sp>
          <p:nvSpPr>
            <p:cNvPr id="57384" name="Freeform 11"/>
            <p:cNvSpPr>
              <a:spLocks/>
            </p:cNvSpPr>
            <p:nvPr/>
          </p:nvSpPr>
          <p:spPr bwMode="auto">
            <a:xfrm>
              <a:off x="1447800" y="838200"/>
              <a:ext cx="1947863" cy="3070225"/>
            </a:xfrm>
            <a:custGeom>
              <a:avLst/>
              <a:gdLst>
                <a:gd name="T0" fmla="*/ 0 w 1227"/>
                <a:gd name="T1" fmla="*/ 2147483647 h 1934"/>
                <a:gd name="T2" fmla="*/ 2147483647 w 1227"/>
                <a:gd name="T3" fmla="*/ 0 h 1934"/>
                <a:gd name="T4" fmla="*/ 2147483647 w 1227"/>
                <a:gd name="T5" fmla="*/ 2147483647 h 1934"/>
                <a:gd name="T6" fmla="*/ 0 w 1227"/>
                <a:gd name="T7" fmla="*/ 2147483647 h 1934"/>
                <a:gd name="T8" fmla="*/ 0 w 1227"/>
                <a:gd name="T9" fmla="*/ 2147483647 h 19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7"/>
                <a:gd name="T16" fmla="*/ 0 h 1934"/>
                <a:gd name="T17" fmla="*/ 1227 w 1227"/>
                <a:gd name="T18" fmla="*/ 1934 h 19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7" h="1934">
                  <a:moveTo>
                    <a:pt x="0" y="165"/>
                  </a:moveTo>
                  <a:lnTo>
                    <a:pt x="1227" y="0"/>
                  </a:lnTo>
                  <a:lnTo>
                    <a:pt x="1227" y="1686"/>
                  </a:lnTo>
                  <a:lnTo>
                    <a:pt x="0" y="1934"/>
                  </a:lnTo>
                  <a:lnTo>
                    <a:pt x="0" y="165"/>
                  </a:lnTo>
                  <a:close/>
                </a:path>
              </a:pathLst>
            </a:custGeom>
            <a:gradFill rotWithShape="1">
              <a:gsLst>
                <a:gs pos="0">
                  <a:srgbClr val="2A6F0C"/>
                </a:gs>
                <a:gs pos="7001">
                  <a:srgbClr val="2A6F0C"/>
                </a:gs>
                <a:gs pos="55000">
                  <a:srgbClr val="77D729"/>
                </a:gs>
                <a:gs pos="100000">
                  <a:srgbClr val="2A6F0C"/>
                </a:gs>
              </a:gsLst>
              <a:lin ang="19200000"/>
            </a:gradFill>
            <a:ln w="9525">
              <a:solidFill>
                <a:srgbClr val="2A6F0C"/>
              </a:solidFill>
              <a:round/>
              <a:headEnd/>
              <a:tailEnd/>
            </a:ln>
          </p:spPr>
          <p:txBody>
            <a:bodyPr/>
            <a:lstStyle/>
            <a:p>
              <a:endParaRPr lang="es-US"/>
            </a:p>
          </p:txBody>
        </p:sp>
        <p:sp>
          <p:nvSpPr>
            <p:cNvPr id="57385" name="Freeform 12"/>
            <p:cNvSpPr>
              <a:spLocks/>
            </p:cNvSpPr>
            <p:nvPr/>
          </p:nvSpPr>
          <p:spPr bwMode="auto">
            <a:xfrm>
              <a:off x="944562" y="687387"/>
              <a:ext cx="2066925" cy="319088"/>
            </a:xfrm>
            <a:custGeom>
              <a:avLst/>
              <a:gdLst>
                <a:gd name="T0" fmla="*/ 0 w 1302"/>
                <a:gd name="T1" fmla="*/ 2147483647 h 201"/>
                <a:gd name="T2" fmla="*/ 2147483647 w 1302"/>
                <a:gd name="T3" fmla="*/ 0 h 201"/>
                <a:gd name="T4" fmla="*/ 2147483647 w 1302"/>
                <a:gd name="T5" fmla="*/ 2147483647 h 201"/>
                <a:gd name="T6" fmla="*/ 2147483647 w 1302"/>
                <a:gd name="T7" fmla="*/ 2147483647 h 201"/>
                <a:gd name="T8" fmla="*/ 0 w 1302"/>
                <a:gd name="T9" fmla="*/ 2147483647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02"/>
                <a:gd name="T16" fmla="*/ 0 h 201"/>
                <a:gd name="T17" fmla="*/ 1302 w 130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02" h="201">
                  <a:moveTo>
                    <a:pt x="0" y="178"/>
                  </a:moveTo>
                  <a:lnTo>
                    <a:pt x="1302" y="0"/>
                  </a:lnTo>
                  <a:lnTo>
                    <a:pt x="1302" y="21"/>
                  </a:lnTo>
                  <a:lnTo>
                    <a:pt x="26" y="201"/>
                  </a:lnTo>
                  <a:lnTo>
                    <a:pt x="0" y="178"/>
                  </a:lnTo>
                  <a:close/>
                </a:path>
              </a:pathLst>
            </a:custGeom>
            <a:gradFill rotWithShape="0">
              <a:gsLst>
                <a:gs pos="0">
                  <a:srgbClr val="2A6F0C"/>
                </a:gs>
                <a:gs pos="45000">
                  <a:srgbClr val="77D729"/>
                </a:gs>
                <a:gs pos="92000">
                  <a:srgbClr val="2A6F0C"/>
                </a:gs>
                <a:gs pos="100000">
                  <a:srgbClr val="2A6F0C"/>
                </a:gs>
              </a:gsLst>
              <a:lin ang="0" scaled="1"/>
            </a:gradFill>
            <a:ln w="9525">
              <a:solidFill>
                <a:srgbClr val="2A6F0C"/>
              </a:solidFill>
              <a:round/>
              <a:headEnd/>
              <a:tailEnd/>
            </a:ln>
          </p:spPr>
          <p:txBody>
            <a:bodyPr/>
            <a:lstStyle/>
            <a:p>
              <a:endParaRPr lang="es-US"/>
            </a:p>
          </p:txBody>
        </p:sp>
        <p:pic>
          <p:nvPicPr>
            <p:cNvPr id="57386" name="Picture 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4025" y="700087"/>
              <a:ext cx="36513" cy="36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7351" name="Group 14"/>
          <p:cNvGrpSpPr>
            <a:grpSpLocks/>
          </p:cNvGrpSpPr>
          <p:nvPr/>
        </p:nvGrpSpPr>
        <p:grpSpPr bwMode="auto">
          <a:xfrm>
            <a:off x="4029075" y="1701800"/>
            <a:ext cx="2578100" cy="3360738"/>
            <a:chOff x="944562" y="687387"/>
            <a:chExt cx="2451101" cy="3228975"/>
          </a:xfrm>
        </p:grpSpPr>
        <p:sp>
          <p:nvSpPr>
            <p:cNvPr id="18" name="Freeform 9"/>
            <p:cNvSpPr>
              <a:spLocks/>
            </p:cNvSpPr>
            <p:nvPr/>
          </p:nvSpPr>
          <p:spPr bwMode="auto">
            <a:xfrm>
              <a:off x="985314" y="720943"/>
              <a:ext cx="2369599" cy="469780"/>
            </a:xfrm>
            <a:custGeom>
              <a:avLst/>
              <a:gdLst/>
              <a:ahLst/>
              <a:cxnLst>
                <a:cxn ang="0">
                  <a:pos x="1492" y="77"/>
                </a:cxn>
                <a:cxn ang="0">
                  <a:pos x="1276" y="0"/>
                </a:cxn>
                <a:cxn ang="0">
                  <a:pos x="0" y="180"/>
                </a:cxn>
                <a:cxn ang="0">
                  <a:pos x="129" y="296"/>
                </a:cxn>
                <a:cxn ang="0">
                  <a:pos x="1492" y="77"/>
                </a:cxn>
              </a:cxnLst>
              <a:rect l="0" t="0" r="r" b="b"/>
              <a:pathLst>
                <a:path w="1492" h="296">
                  <a:moveTo>
                    <a:pt x="1492" y="77"/>
                  </a:moveTo>
                  <a:lnTo>
                    <a:pt x="1276" y="0"/>
                  </a:lnTo>
                  <a:lnTo>
                    <a:pt x="0" y="180"/>
                  </a:lnTo>
                  <a:lnTo>
                    <a:pt x="129" y="296"/>
                  </a:lnTo>
                  <a:lnTo>
                    <a:pt x="1492" y="77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lumMod val="85000"/>
                  </a:schemeClr>
                </a:gs>
                <a:gs pos="93000">
                  <a:schemeClr val="bg1">
                    <a:lumMod val="95000"/>
                  </a:schemeClr>
                </a:gs>
              </a:gsLst>
              <a:lin ang="30000" scaled="0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endParaRPr>
            </a:p>
          </p:txBody>
        </p:sp>
        <p:sp>
          <p:nvSpPr>
            <p:cNvPr id="57378" name="Freeform 10"/>
            <p:cNvSpPr>
              <a:spLocks/>
            </p:cNvSpPr>
            <p:nvPr/>
          </p:nvSpPr>
          <p:spPr bwMode="auto">
            <a:xfrm>
              <a:off x="944562" y="969962"/>
              <a:ext cx="503238" cy="2946400"/>
            </a:xfrm>
            <a:custGeom>
              <a:avLst/>
              <a:gdLst>
                <a:gd name="T0" fmla="*/ 0 w 317"/>
                <a:gd name="T1" fmla="*/ 0 h 1856"/>
                <a:gd name="T2" fmla="*/ 0 w 317"/>
                <a:gd name="T3" fmla="*/ 2147483647 h 1856"/>
                <a:gd name="T4" fmla="*/ 0 w 317"/>
                <a:gd name="T5" fmla="*/ 2147483647 h 1856"/>
                <a:gd name="T6" fmla="*/ 2147483647 w 317"/>
                <a:gd name="T7" fmla="*/ 2147483647 h 1856"/>
                <a:gd name="T8" fmla="*/ 2147483647 w 317"/>
                <a:gd name="T9" fmla="*/ 2147483647 h 1856"/>
                <a:gd name="T10" fmla="*/ 2147483647 w 317"/>
                <a:gd name="T11" fmla="*/ 2147483647 h 1856"/>
                <a:gd name="T12" fmla="*/ 2147483647 w 317"/>
                <a:gd name="T13" fmla="*/ 2147483647 h 1856"/>
                <a:gd name="T14" fmla="*/ 2147483647 w 317"/>
                <a:gd name="T15" fmla="*/ 2147483647 h 1856"/>
                <a:gd name="T16" fmla="*/ 2147483647 w 317"/>
                <a:gd name="T17" fmla="*/ 2147483647 h 1856"/>
                <a:gd name="T18" fmla="*/ 2147483647 w 317"/>
                <a:gd name="T19" fmla="*/ 2147483647 h 1856"/>
                <a:gd name="T20" fmla="*/ 2147483647 w 317"/>
                <a:gd name="T21" fmla="*/ 2147483647 h 1856"/>
                <a:gd name="T22" fmla="*/ 2147483647 w 317"/>
                <a:gd name="T23" fmla="*/ 2147483647 h 1856"/>
                <a:gd name="T24" fmla="*/ 2147483647 w 317"/>
                <a:gd name="T25" fmla="*/ 2147483647 h 1856"/>
                <a:gd name="T26" fmla="*/ 2147483647 w 317"/>
                <a:gd name="T27" fmla="*/ 2147483647 h 1856"/>
                <a:gd name="T28" fmla="*/ 2147483647 w 317"/>
                <a:gd name="T29" fmla="*/ 2147483647 h 1856"/>
                <a:gd name="T30" fmla="*/ 2147483647 w 317"/>
                <a:gd name="T31" fmla="*/ 2147483647 h 1856"/>
                <a:gd name="T32" fmla="*/ 2147483647 w 317"/>
                <a:gd name="T33" fmla="*/ 2147483647 h 1856"/>
                <a:gd name="T34" fmla="*/ 2147483647 w 317"/>
                <a:gd name="T35" fmla="*/ 2147483647 h 1856"/>
                <a:gd name="T36" fmla="*/ 2147483647 w 317"/>
                <a:gd name="T37" fmla="*/ 2147483647 h 1856"/>
                <a:gd name="T38" fmla="*/ 2147483647 w 317"/>
                <a:gd name="T39" fmla="*/ 2147483647 h 1856"/>
                <a:gd name="T40" fmla="*/ 2147483647 w 317"/>
                <a:gd name="T41" fmla="*/ 2147483647 h 1856"/>
                <a:gd name="T42" fmla="*/ 2147483647 w 317"/>
                <a:gd name="T43" fmla="*/ 2147483647 h 1856"/>
                <a:gd name="T44" fmla="*/ 2147483647 w 317"/>
                <a:gd name="T45" fmla="*/ 2147483647 h 1856"/>
                <a:gd name="T46" fmla="*/ 2147483647 w 317"/>
                <a:gd name="T47" fmla="*/ 2147483647 h 1856"/>
                <a:gd name="T48" fmla="*/ 2147483647 w 317"/>
                <a:gd name="T49" fmla="*/ 2147483647 h 1856"/>
                <a:gd name="T50" fmla="*/ 2147483647 w 317"/>
                <a:gd name="T51" fmla="*/ 2147483647 h 1856"/>
                <a:gd name="T52" fmla="*/ 2147483647 w 317"/>
                <a:gd name="T53" fmla="*/ 2147483647 h 1856"/>
                <a:gd name="T54" fmla="*/ 2147483647 w 317"/>
                <a:gd name="T55" fmla="*/ 2147483647 h 1856"/>
                <a:gd name="T56" fmla="*/ 0 w 317"/>
                <a:gd name="T57" fmla="*/ 0 h 1856"/>
                <a:gd name="T58" fmla="*/ 0 w 317"/>
                <a:gd name="T59" fmla="*/ 0 h 185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17"/>
                <a:gd name="T91" fmla="*/ 0 h 1856"/>
                <a:gd name="T92" fmla="*/ 317 w 317"/>
                <a:gd name="T93" fmla="*/ 1856 h 185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17" h="1856">
                  <a:moveTo>
                    <a:pt x="0" y="0"/>
                  </a:moveTo>
                  <a:lnTo>
                    <a:pt x="0" y="1722"/>
                  </a:lnTo>
                  <a:lnTo>
                    <a:pt x="3" y="1730"/>
                  </a:lnTo>
                  <a:lnTo>
                    <a:pt x="10" y="1748"/>
                  </a:lnTo>
                  <a:lnTo>
                    <a:pt x="26" y="1771"/>
                  </a:lnTo>
                  <a:lnTo>
                    <a:pt x="39" y="1786"/>
                  </a:lnTo>
                  <a:lnTo>
                    <a:pt x="54" y="1799"/>
                  </a:lnTo>
                  <a:lnTo>
                    <a:pt x="72" y="1812"/>
                  </a:lnTo>
                  <a:lnTo>
                    <a:pt x="93" y="1825"/>
                  </a:lnTo>
                  <a:lnTo>
                    <a:pt x="119" y="1835"/>
                  </a:lnTo>
                  <a:lnTo>
                    <a:pt x="149" y="1846"/>
                  </a:lnTo>
                  <a:lnTo>
                    <a:pt x="183" y="1851"/>
                  </a:lnTo>
                  <a:lnTo>
                    <a:pt x="224" y="1856"/>
                  </a:lnTo>
                  <a:lnTo>
                    <a:pt x="268" y="1853"/>
                  </a:lnTo>
                  <a:lnTo>
                    <a:pt x="317" y="1851"/>
                  </a:lnTo>
                  <a:lnTo>
                    <a:pt x="317" y="82"/>
                  </a:lnTo>
                  <a:lnTo>
                    <a:pt x="289" y="88"/>
                  </a:lnTo>
                  <a:lnTo>
                    <a:pt x="255" y="93"/>
                  </a:lnTo>
                  <a:lnTo>
                    <a:pt x="214" y="93"/>
                  </a:lnTo>
                  <a:lnTo>
                    <a:pt x="188" y="90"/>
                  </a:lnTo>
                  <a:lnTo>
                    <a:pt x="165" y="88"/>
                  </a:lnTo>
                  <a:lnTo>
                    <a:pt x="137" y="80"/>
                  </a:lnTo>
                  <a:lnTo>
                    <a:pt x="111" y="72"/>
                  </a:lnTo>
                  <a:lnTo>
                    <a:pt x="82" y="59"/>
                  </a:lnTo>
                  <a:lnTo>
                    <a:pt x="57" y="44"/>
                  </a:lnTo>
                  <a:lnTo>
                    <a:pt x="28" y="23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FF6600"/>
                </a:gs>
                <a:gs pos="45000">
                  <a:srgbClr val="FFFF00"/>
                </a:gs>
                <a:gs pos="92999">
                  <a:srgbClr val="FFC000"/>
                </a:gs>
                <a:gs pos="100000">
                  <a:srgbClr val="FFC000"/>
                </a:gs>
              </a:gsLst>
              <a:lin ang="21540000"/>
            </a:gradFill>
            <a:ln w="9525">
              <a:solidFill>
                <a:srgbClr val="D09E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US"/>
            </a:p>
          </p:txBody>
        </p:sp>
        <p:sp>
          <p:nvSpPr>
            <p:cNvPr id="57379" name="Freeform 11"/>
            <p:cNvSpPr>
              <a:spLocks/>
            </p:cNvSpPr>
            <p:nvPr/>
          </p:nvSpPr>
          <p:spPr bwMode="auto">
            <a:xfrm>
              <a:off x="1447800" y="838200"/>
              <a:ext cx="1947863" cy="3070225"/>
            </a:xfrm>
            <a:custGeom>
              <a:avLst/>
              <a:gdLst>
                <a:gd name="T0" fmla="*/ 0 w 1227"/>
                <a:gd name="T1" fmla="*/ 2147483647 h 1934"/>
                <a:gd name="T2" fmla="*/ 2147483647 w 1227"/>
                <a:gd name="T3" fmla="*/ 0 h 1934"/>
                <a:gd name="T4" fmla="*/ 2147483647 w 1227"/>
                <a:gd name="T5" fmla="*/ 2147483647 h 1934"/>
                <a:gd name="T6" fmla="*/ 0 w 1227"/>
                <a:gd name="T7" fmla="*/ 2147483647 h 1934"/>
                <a:gd name="T8" fmla="*/ 0 w 1227"/>
                <a:gd name="T9" fmla="*/ 2147483647 h 19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7"/>
                <a:gd name="T16" fmla="*/ 0 h 1934"/>
                <a:gd name="T17" fmla="*/ 1227 w 1227"/>
                <a:gd name="T18" fmla="*/ 1934 h 19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7" h="1934">
                  <a:moveTo>
                    <a:pt x="0" y="165"/>
                  </a:moveTo>
                  <a:lnTo>
                    <a:pt x="1227" y="0"/>
                  </a:lnTo>
                  <a:lnTo>
                    <a:pt x="1227" y="1686"/>
                  </a:lnTo>
                  <a:lnTo>
                    <a:pt x="0" y="1934"/>
                  </a:lnTo>
                  <a:lnTo>
                    <a:pt x="0" y="165"/>
                  </a:lnTo>
                  <a:close/>
                </a:path>
              </a:pathLst>
            </a:custGeom>
            <a:gradFill rotWithShape="1">
              <a:gsLst>
                <a:gs pos="0">
                  <a:srgbClr val="D09E00"/>
                </a:gs>
                <a:gs pos="7001">
                  <a:srgbClr val="D09E00"/>
                </a:gs>
                <a:gs pos="55000">
                  <a:srgbClr val="FFFF00"/>
                </a:gs>
                <a:gs pos="100000">
                  <a:srgbClr val="FFC000"/>
                </a:gs>
              </a:gsLst>
              <a:lin ang="19200000"/>
            </a:gradFill>
            <a:ln w="9525">
              <a:solidFill>
                <a:srgbClr val="D09E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US"/>
            </a:p>
          </p:txBody>
        </p:sp>
        <p:sp>
          <p:nvSpPr>
            <p:cNvPr id="57380" name="Freeform 12"/>
            <p:cNvSpPr>
              <a:spLocks/>
            </p:cNvSpPr>
            <p:nvPr/>
          </p:nvSpPr>
          <p:spPr bwMode="auto">
            <a:xfrm>
              <a:off x="944562" y="687387"/>
              <a:ext cx="2066925" cy="319088"/>
            </a:xfrm>
            <a:custGeom>
              <a:avLst/>
              <a:gdLst>
                <a:gd name="T0" fmla="*/ 0 w 1302"/>
                <a:gd name="T1" fmla="*/ 2147483647 h 201"/>
                <a:gd name="T2" fmla="*/ 2147483647 w 1302"/>
                <a:gd name="T3" fmla="*/ 0 h 201"/>
                <a:gd name="T4" fmla="*/ 2147483647 w 1302"/>
                <a:gd name="T5" fmla="*/ 2147483647 h 201"/>
                <a:gd name="T6" fmla="*/ 2147483647 w 1302"/>
                <a:gd name="T7" fmla="*/ 2147483647 h 201"/>
                <a:gd name="T8" fmla="*/ 0 w 1302"/>
                <a:gd name="T9" fmla="*/ 2147483647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02"/>
                <a:gd name="T16" fmla="*/ 0 h 201"/>
                <a:gd name="T17" fmla="*/ 1302 w 130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02" h="201">
                  <a:moveTo>
                    <a:pt x="0" y="178"/>
                  </a:moveTo>
                  <a:lnTo>
                    <a:pt x="1302" y="0"/>
                  </a:lnTo>
                  <a:lnTo>
                    <a:pt x="1302" y="21"/>
                  </a:lnTo>
                  <a:lnTo>
                    <a:pt x="26" y="201"/>
                  </a:lnTo>
                  <a:lnTo>
                    <a:pt x="0" y="178"/>
                  </a:lnTo>
                  <a:close/>
                </a:path>
              </a:pathLst>
            </a:custGeom>
            <a:gradFill rotWithShape="1">
              <a:gsLst>
                <a:gs pos="0">
                  <a:srgbClr val="D09E00"/>
                </a:gs>
                <a:gs pos="7001">
                  <a:srgbClr val="D09E00"/>
                </a:gs>
                <a:gs pos="55000">
                  <a:srgbClr val="FFFF00"/>
                </a:gs>
                <a:gs pos="100000">
                  <a:srgbClr val="FFC000"/>
                </a:gs>
              </a:gsLst>
              <a:lin ang="19200000"/>
            </a:gradFill>
            <a:ln w="9525">
              <a:solidFill>
                <a:srgbClr val="D09E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US"/>
            </a:p>
          </p:txBody>
        </p:sp>
        <p:pic>
          <p:nvPicPr>
            <p:cNvPr id="57381" name="Picture 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4025" y="700087"/>
              <a:ext cx="36513" cy="36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7352" name="Group 14"/>
          <p:cNvGrpSpPr>
            <a:grpSpLocks/>
          </p:cNvGrpSpPr>
          <p:nvPr/>
        </p:nvGrpSpPr>
        <p:grpSpPr bwMode="auto">
          <a:xfrm>
            <a:off x="4514850" y="1816100"/>
            <a:ext cx="2693988" cy="3548063"/>
            <a:chOff x="944562" y="687387"/>
            <a:chExt cx="2451101" cy="3228975"/>
          </a:xfrm>
        </p:grpSpPr>
        <p:sp>
          <p:nvSpPr>
            <p:cNvPr id="24" name="Freeform 9"/>
            <p:cNvSpPr>
              <a:spLocks/>
            </p:cNvSpPr>
            <p:nvPr/>
          </p:nvSpPr>
          <p:spPr bwMode="auto">
            <a:xfrm>
              <a:off x="986449" y="720616"/>
              <a:ext cx="2367326" cy="469537"/>
            </a:xfrm>
            <a:custGeom>
              <a:avLst/>
              <a:gdLst/>
              <a:ahLst/>
              <a:cxnLst>
                <a:cxn ang="0">
                  <a:pos x="1492" y="77"/>
                </a:cxn>
                <a:cxn ang="0">
                  <a:pos x="1276" y="0"/>
                </a:cxn>
                <a:cxn ang="0">
                  <a:pos x="0" y="180"/>
                </a:cxn>
                <a:cxn ang="0">
                  <a:pos x="129" y="296"/>
                </a:cxn>
                <a:cxn ang="0">
                  <a:pos x="1492" y="77"/>
                </a:cxn>
              </a:cxnLst>
              <a:rect l="0" t="0" r="r" b="b"/>
              <a:pathLst>
                <a:path w="1492" h="296">
                  <a:moveTo>
                    <a:pt x="1492" y="77"/>
                  </a:moveTo>
                  <a:lnTo>
                    <a:pt x="1276" y="0"/>
                  </a:lnTo>
                  <a:lnTo>
                    <a:pt x="0" y="180"/>
                  </a:lnTo>
                  <a:lnTo>
                    <a:pt x="129" y="296"/>
                  </a:lnTo>
                  <a:lnTo>
                    <a:pt x="1492" y="77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lumMod val="85000"/>
                  </a:schemeClr>
                </a:gs>
                <a:gs pos="93000">
                  <a:schemeClr val="bg1">
                    <a:lumMod val="95000"/>
                  </a:schemeClr>
                </a:gs>
              </a:gsLst>
              <a:lin ang="30000" scaled="0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endParaRPr>
            </a:p>
          </p:txBody>
        </p:sp>
        <p:sp>
          <p:nvSpPr>
            <p:cNvPr id="57373" name="Freeform 10"/>
            <p:cNvSpPr>
              <a:spLocks/>
            </p:cNvSpPr>
            <p:nvPr/>
          </p:nvSpPr>
          <p:spPr bwMode="auto">
            <a:xfrm>
              <a:off x="944562" y="969962"/>
              <a:ext cx="503238" cy="2946400"/>
            </a:xfrm>
            <a:custGeom>
              <a:avLst/>
              <a:gdLst>
                <a:gd name="T0" fmla="*/ 0 w 317"/>
                <a:gd name="T1" fmla="*/ 0 h 1856"/>
                <a:gd name="T2" fmla="*/ 0 w 317"/>
                <a:gd name="T3" fmla="*/ 2147483647 h 1856"/>
                <a:gd name="T4" fmla="*/ 0 w 317"/>
                <a:gd name="T5" fmla="*/ 2147483647 h 1856"/>
                <a:gd name="T6" fmla="*/ 2147483647 w 317"/>
                <a:gd name="T7" fmla="*/ 2147483647 h 1856"/>
                <a:gd name="T8" fmla="*/ 2147483647 w 317"/>
                <a:gd name="T9" fmla="*/ 2147483647 h 1856"/>
                <a:gd name="T10" fmla="*/ 2147483647 w 317"/>
                <a:gd name="T11" fmla="*/ 2147483647 h 1856"/>
                <a:gd name="T12" fmla="*/ 2147483647 w 317"/>
                <a:gd name="T13" fmla="*/ 2147483647 h 1856"/>
                <a:gd name="T14" fmla="*/ 2147483647 w 317"/>
                <a:gd name="T15" fmla="*/ 2147483647 h 1856"/>
                <a:gd name="T16" fmla="*/ 2147483647 w 317"/>
                <a:gd name="T17" fmla="*/ 2147483647 h 1856"/>
                <a:gd name="T18" fmla="*/ 2147483647 w 317"/>
                <a:gd name="T19" fmla="*/ 2147483647 h 1856"/>
                <a:gd name="T20" fmla="*/ 2147483647 w 317"/>
                <a:gd name="T21" fmla="*/ 2147483647 h 1856"/>
                <a:gd name="T22" fmla="*/ 2147483647 w 317"/>
                <a:gd name="T23" fmla="*/ 2147483647 h 1856"/>
                <a:gd name="T24" fmla="*/ 2147483647 w 317"/>
                <a:gd name="T25" fmla="*/ 2147483647 h 1856"/>
                <a:gd name="T26" fmla="*/ 2147483647 w 317"/>
                <a:gd name="T27" fmla="*/ 2147483647 h 1856"/>
                <a:gd name="T28" fmla="*/ 2147483647 w 317"/>
                <a:gd name="T29" fmla="*/ 2147483647 h 1856"/>
                <a:gd name="T30" fmla="*/ 2147483647 w 317"/>
                <a:gd name="T31" fmla="*/ 2147483647 h 1856"/>
                <a:gd name="T32" fmla="*/ 2147483647 w 317"/>
                <a:gd name="T33" fmla="*/ 2147483647 h 1856"/>
                <a:gd name="T34" fmla="*/ 2147483647 w 317"/>
                <a:gd name="T35" fmla="*/ 2147483647 h 1856"/>
                <a:gd name="T36" fmla="*/ 2147483647 w 317"/>
                <a:gd name="T37" fmla="*/ 2147483647 h 1856"/>
                <a:gd name="T38" fmla="*/ 2147483647 w 317"/>
                <a:gd name="T39" fmla="*/ 2147483647 h 1856"/>
                <a:gd name="T40" fmla="*/ 2147483647 w 317"/>
                <a:gd name="T41" fmla="*/ 2147483647 h 1856"/>
                <a:gd name="T42" fmla="*/ 2147483647 w 317"/>
                <a:gd name="T43" fmla="*/ 2147483647 h 1856"/>
                <a:gd name="T44" fmla="*/ 2147483647 w 317"/>
                <a:gd name="T45" fmla="*/ 2147483647 h 1856"/>
                <a:gd name="T46" fmla="*/ 2147483647 w 317"/>
                <a:gd name="T47" fmla="*/ 2147483647 h 1856"/>
                <a:gd name="T48" fmla="*/ 2147483647 w 317"/>
                <a:gd name="T49" fmla="*/ 2147483647 h 1856"/>
                <a:gd name="T50" fmla="*/ 2147483647 w 317"/>
                <a:gd name="T51" fmla="*/ 2147483647 h 1856"/>
                <a:gd name="T52" fmla="*/ 2147483647 w 317"/>
                <a:gd name="T53" fmla="*/ 2147483647 h 1856"/>
                <a:gd name="T54" fmla="*/ 2147483647 w 317"/>
                <a:gd name="T55" fmla="*/ 2147483647 h 1856"/>
                <a:gd name="T56" fmla="*/ 0 w 317"/>
                <a:gd name="T57" fmla="*/ 0 h 1856"/>
                <a:gd name="T58" fmla="*/ 0 w 317"/>
                <a:gd name="T59" fmla="*/ 0 h 185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17"/>
                <a:gd name="T91" fmla="*/ 0 h 1856"/>
                <a:gd name="T92" fmla="*/ 317 w 317"/>
                <a:gd name="T93" fmla="*/ 1856 h 185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17" h="1856">
                  <a:moveTo>
                    <a:pt x="0" y="0"/>
                  </a:moveTo>
                  <a:lnTo>
                    <a:pt x="0" y="1722"/>
                  </a:lnTo>
                  <a:lnTo>
                    <a:pt x="3" y="1730"/>
                  </a:lnTo>
                  <a:lnTo>
                    <a:pt x="10" y="1748"/>
                  </a:lnTo>
                  <a:lnTo>
                    <a:pt x="26" y="1771"/>
                  </a:lnTo>
                  <a:lnTo>
                    <a:pt x="39" y="1786"/>
                  </a:lnTo>
                  <a:lnTo>
                    <a:pt x="54" y="1799"/>
                  </a:lnTo>
                  <a:lnTo>
                    <a:pt x="72" y="1812"/>
                  </a:lnTo>
                  <a:lnTo>
                    <a:pt x="93" y="1825"/>
                  </a:lnTo>
                  <a:lnTo>
                    <a:pt x="119" y="1835"/>
                  </a:lnTo>
                  <a:lnTo>
                    <a:pt x="149" y="1846"/>
                  </a:lnTo>
                  <a:lnTo>
                    <a:pt x="183" y="1851"/>
                  </a:lnTo>
                  <a:lnTo>
                    <a:pt x="224" y="1856"/>
                  </a:lnTo>
                  <a:lnTo>
                    <a:pt x="268" y="1853"/>
                  </a:lnTo>
                  <a:lnTo>
                    <a:pt x="317" y="1851"/>
                  </a:lnTo>
                  <a:lnTo>
                    <a:pt x="317" y="82"/>
                  </a:lnTo>
                  <a:lnTo>
                    <a:pt x="289" y="88"/>
                  </a:lnTo>
                  <a:lnTo>
                    <a:pt x="255" y="93"/>
                  </a:lnTo>
                  <a:lnTo>
                    <a:pt x="214" y="93"/>
                  </a:lnTo>
                  <a:lnTo>
                    <a:pt x="188" y="90"/>
                  </a:lnTo>
                  <a:lnTo>
                    <a:pt x="165" y="88"/>
                  </a:lnTo>
                  <a:lnTo>
                    <a:pt x="137" y="80"/>
                  </a:lnTo>
                  <a:lnTo>
                    <a:pt x="111" y="72"/>
                  </a:lnTo>
                  <a:lnTo>
                    <a:pt x="82" y="59"/>
                  </a:lnTo>
                  <a:lnTo>
                    <a:pt x="57" y="44"/>
                  </a:lnTo>
                  <a:lnTo>
                    <a:pt x="28" y="23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6D68"/>
                </a:gs>
                <a:gs pos="45000">
                  <a:srgbClr val="00F0E8"/>
                </a:gs>
                <a:gs pos="92000">
                  <a:srgbClr val="006D68"/>
                </a:gs>
                <a:gs pos="100000">
                  <a:srgbClr val="006D68"/>
                </a:gs>
              </a:gsLst>
              <a:lin ang="21540000"/>
            </a:gradFill>
            <a:ln w="9525">
              <a:solidFill>
                <a:srgbClr val="006D68"/>
              </a:solidFill>
              <a:round/>
              <a:headEnd/>
              <a:tailEnd/>
            </a:ln>
          </p:spPr>
          <p:txBody>
            <a:bodyPr/>
            <a:lstStyle/>
            <a:p>
              <a:endParaRPr lang="es-US"/>
            </a:p>
          </p:txBody>
        </p:sp>
        <p:sp>
          <p:nvSpPr>
            <p:cNvPr id="57374" name="Freeform 11"/>
            <p:cNvSpPr>
              <a:spLocks/>
            </p:cNvSpPr>
            <p:nvPr/>
          </p:nvSpPr>
          <p:spPr bwMode="auto">
            <a:xfrm>
              <a:off x="1447800" y="838200"/>
              <a:ext cx="1947863" cy="3070225"/>
            </a:xfrm>
            <a:custGeom>
              <a:avLst/>
              <a:gdLst>
                <a:gd name="T0" fmla="*/ 0 w 1227"/>
                <a:gd name="T1" fmla="*/ 2147483647 h 1934"/>
                <a:gd name="T2" fmla="*/ 2147483647 w 1227"/>
                <a:gd name="T3" fmla="*/ 0 h 1934"/>
                <a:gd name="T4" fmla="*/ 2147483647 w 1227"/>
                <a:gd name="T5" fmla="*/ 2147483647 h 1934"/>
                <a:gd name="T6" fmla="*/ 0 w 1227"/>
                <a:gd name="T7" fmla="*/ 2147483647 h 1934"/>
                <a:gd name="T8" fmla="*/ 0 w 1227"/>
                <a:gd name="T9" fmla="*/ 2147483647 h 19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7"/>
                <a:gd name="T16" fmla="*/ 0 h 1934"/>
                <a:gd name="T17" fmla="*/ 1227 w 1227"/>
                <a:gd name="T18" fmla="*/ 1934 h 19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7" h="1934">
                  <a:moveTo>
                    <a:pt x="0" y="165"/>
                  </a:moveTo>
                  <a:lnTo>
                    <a:pt x="1227" y="0"/>
                  </a:lnTo>
                  <a:lnTo>
                    <a:pt x="1227" y="1686"/>
                  </a:lnTo>
                  <a:lnTo>
                    <a:pt x="0" y="1934"/>
                  </a:lnTo>
                  <a:lnTo>
                    <a:pt x="0" y="165"/>
                  </a:lnTo>
                  <a:close/>
                </a:path>
              </a:pathLst>
            </a:custGeom>
            <a:gradFill rotWithShape="1">
              <a:gsLst>
                <a:gs pos="0">
                  <a:srgbClr val="006D68"/>
                </a:gs>
                <a:gs pos="7001">
                  <a:srgbClr val="006D68"/>
                </a:gs>
                <a:gs pos="55000">
                  <a:srgbClr val="00F0E8"/>
                </a:gs>
                <a:gs pos="100000">
                  <a:srgbClr val="006D68"/>
                </a:gs>
              </a:gsLst>
              <a:lin ang="19200000"/>
            </a:gradFill>
            <a:ln w="9525">
              <a:solidFill>
                <a:srgbClr val="006D68"/>
              </a:solidFill>
              <a:round/>
              <a:headEnd/>
              <a:tailEnd/>
            </a:ln>
          </p:spPr>
          <p:txBody>
            <a:bodyPr/>
            <a:lstStyle/>
            <a:p>
              <a:endParaRPr lang="es-US"/>
            </a:p>
          </p:txBody>
        </p:sp>
        <p:sp>
          <p:nvSpPr>
            <p:cNvPr id="57375" name="Freeform 12"/>
            <p:cNvSpPr>
              <a:spLocks/>
            </p:cNvSpPr>
            <p:nvPr/>
          </p:nvSpPr>
          <p:spPr bwMode="auto">
            <a:xfrm>
              <a:off x="944562" y="687387"/>
              <a:ext cx="2066925" cy="319088"/>
            </a:xfrm>
            <a:custGeom>
              <a:avLst/>
              <a:gdLst>
                <a:gd name="T0" fmla="*/ 0 w 1302"/>
                <a:gd name="T1" fmla="*/ 2147483647 h 201"/>
                <a:gd name="T2" fmla="*/ 2147483647 w 1302"/>
                <a:gd name="T3" fmla="*/ 0 h 201"/>
                <a:gd name="T4" fmla="*/ 2147483647 w 1302"/>
                <a:gd name="T5" fmla="*/ 2147483647 h 201"/>
                <a:gd name="T6" fmla="*/ 2147483647 w 1302"/>
                <a:gd name="T7" fmla="*/ 2147483647 h 201"/>
                <a:gd name="T8" fmla="*/ 0 w 1302"/>
                <a:gd name="T9" fmla="*/ 2147483647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02"/>
                <a:gd name="T16" fmla="*/ 0 h 201"/>
                <a:gd name="T17" fmla="*/ 1302 w 130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02" h="201">
                  <a:moveTo>
                    <a:pt x="0" y="178"/>
                  </a:moveTo>
                  <a:lnTo>
                    <a:pt x="1302" y="0"/>
                  </a:lnTo>
                  <a:lnTo>
                    <a:pt x="1302" y="21"/>
                  </a:lnTo>
                  <a:lnTo>
                    <a:pt x="26" y="201"/>
                  </a:lnTo>
                  <a:lnTo>
                    <a:pt x="0" y="178"/>
                  </a:lnTo>
                  <a:close/>
                </a:path>
              </a:pathLst>
            </a:custGeom>
            <a:gradFill rotWithShape="1">
              <a:gsLst>
                <a:gs pos="0">
                  <a:srgbClr val="006D68"/>
                </a:gs>
                <a:gs pos="7001">
                  <a:srgbClr val="006D68"/>
                </a:gs>
                <a:gs pos="55000">
                  <a:srgbClr val="00F0E8"/>
                </a:gs>
                <a:gs pos="100000">
                  <a:srgbClr val="006D68"/>
                </a:gs>
              </a:gsLst>
              <a:lin ang="19200000"/>
            </a:gradFill>
            <a:ln w="9525">
              <a:solidFill>
                <a:srgbClr val="006D68"/>
              </a:solidFill>
              <a:round/>
              <a:headEnd/>
              <a:tailEnd/>
            </a:ln>
          </p:spPr>
          <p:txBody>
            <a:bodyPr/>
            <a:lstStyle/>
            <a:p>
              <a:endParaRPr lang="es-US"/>
            </a:p>
          </p:txBody>
        </p:sp>
        <p:pic>
          <p:nvPicPr>
            <p:cNvPr id="57376" name="Picture 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4025" y="700087"/>
              <a:ext cx="36513" cy="36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7353" name="Group 14"/>
          <p:cNvGrpSpPr>
            <a:grpSpLocks/>
          </p:cNvGrpSpPr>
          <p:nvPr/>
        </p:nvGrpSpPr>
        <p:grpSpPr bwMode="auto">
          <a:xfrm>
            <a:off x="4994275" y="1968500"/>
            <a:ext cx="2803525" cy="3692525"/>
            <a:chOff x="944562" y="687387"/>
            <a:chExt cx="2451101" cy="3228975"/>
          </a:xfrm>
        </p:grpSpPr>
        <p:sp>
          <p:nvSpPr>
            <p:cNvPr id="30" name="Freeform 9"/>
            <p:cNvSpPr>
              <a:spLocks/>
            </p:cNvSpPr>
            <p:nvPr/>
          </p:nvSpPr>
          <p:spPr bwMode="auto">
            <a:xfrm>
              <a:off x="986200" y="720704"/>
              <a:ext cx="2367825" cy="470603"/>
            </a:xfrm>
            <a:custGeom>
              <a:avLst/>
              <a:gdLst/>
              <a:ahLst/>
              <a:cxnLst>
                <a:cxn ang="0">
                  <a:pos x="1492" y="77"/>
                </a:cxn>
                <a:cxn ang="0">
                  <a:pos x="1276" y="0"/>
                </a:cxn>
                <a:cxn ang="0">
                  <a:pos x="0" y="180"/>
                </a:cxn>
                <a:cxn ang="0">
                  <a:pos x="129" y="296"/>
                </a:cxn>
                <a:cxn ang="0">
                  <a:pos x="1492" y="77"/>
                </a:cxn>
              </a:cxnLst>
              <a:rect l="0" t="0" r="r" b="b"/>
              <a:pathLst>
                <a:path w="1492" h="296">
                  <a:moveTo>
                    <a:pt x="1492" y="77"/>
                  </a:moveTo>
                  <a:lnTo>
                    <a:pt x="1276" y="0"/>
                  </a:lnTo>
                  <a:lnTo>
                    <a:pt x="0" y="180"/>
                  </a:lnTo>
                  <a:lnTo>
                    <a:pt x="129" y="296"/>
                  </a:lnTo>
                  <a:lnTo>
                    <a:pt x="1492" y="77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lumMod val="85000"/>
                  </a:schemeClr>
                </a:gs>
                <a:gs pos="93000">
                  <a:schemeClr val="bg1">
                    <a:lumMod val="95000"/>
                  </a:schemeClr>
                </a:gs>
              </a:gsLst>
              <a:lin ang="30000" scaled="0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endParaRPr>
            </a:p>
          </p:txBody>
        </p:sp>
        <p:sp>
          <p:nvSpPr>
            <p:cNvPr id="57368" name="Freeform 10"/>
            <p:cNvSpPr>
              <a:spLocks/>
            </p:cNvSpPr>
            <p:nvPr/>
          </p:nvSpPr>
          <p:spPr bwMode="auto">
            <a:xfrm>
              <a:off x="944562" y="969962"/>
              <a:ext cx="503238" cy="2946400"/>
            </a:xfrm>
            <a:custGeom>
              <a:avLst/>
              <a:gdLst>
                <a:gd name="T0" fmla="*/ 0 w 317"/>
                <a:gd name="T1" fmla="*/ 0 h 1856"/>
                <a:gd name="T2" fmla="*/ 0 w 317"/>
                <a:gd name="T3" fmla="*/ 2147483647 h 1856"/>
                <a:gd name="T4" fmla="*/ 0 w 317"/>
                <a:gd name="T5" fmla="*/ 2147483647 h 1856"/>
                <a:gd name="T6" fmla="*/ 2147483647 w 317"/>
                <a:gd name="T7" fmla="*/ 2147483647 h 1856"/>
                <a:gd name="T8" fmla="*/ 2147483647 w 317"/>
                <a:gd name="T9" fmla="*/ 2147483647 h 1856"/>
                <a:gd name="T10" fmla="*/ 2147483647 w 317"/>
                <a:gd name="T11" fmla="*/ 2147483647 h 1856"/>
                <a:gd name="T12" fmla="*/ 2147483647 w 317"/>
                <a:gd name="T13" fmla="*/ 2147483647 h 1856"/>
                <a:gd name="T14" fmla="*/ 2147483647 w 317"/>
                <a:gd name="T15" fmla="*/ 2147483647 h 1856"/>
                <a:gd name="T16" fmla="*/ 2147483647 w 317"/>
                <a:gd name="T17" fmla="*/ 2147483647 h 1856"/>
                <a:gd name="T18" fmla="*/ 2147483647 w 317"/>
                <a:gd name="T19" fmla="*/ 2147483647 h 1856"/>
                <a:gd name="T20" fmla="*/ 2147483647 w 317"/>
                <a:gd name="T21" fmla="*/ 2147483647 h 1856"/>
                <a:gd name="T22" fmla="*/ 2147483647 w 317"/>
                <a:gd name="T23" fmla="*/ 2147483647 h 1856"/>
                <a:gd name="T24" fmla="*/ 2147483647 w 317"/>
                <a:gd name="T25" fmla="*/ 2147483647 h 1856"/>
                <a:gd name="T26" fmla="*/ 2147483647 w 317"/>
                <a:gd name="T27" fmla="*/ 2147483647 h 1856"/>
                <a:gd name="T28" fmla="*/ 2147483647 w 317"/>
                <a:gd name="T29" fmla="*/ 2147483647 h 1856"/>
                <a:gd name="T30" fmla="*/ 2147483647 w 317"/>
                <a:gd name="T31" fmla="*/ 2147483647 h 1856"/>
                <a:gd name="T32" fmla="*/ 2147483647 w 317"/>
                <a:gd name="T33" fmla="*/ 2147483647 h 1856"/>
                <a:gd name="T34" fmla="*/ 2147483647 w 317"/>
                <a:gd name="T35" fmla="*/ 2147483647 h 1856"/>
                <a:gd name="T36" fmla="*/ 2147483647 w 317"/>
                <a:gd name="T37" fmla="*/ 2147483647 h 1856"/>
                <a:gd name="T38" fmla="*/ 2147483647 w 317"/>
                <a:gd name="T39" fmla="*/ 2147483647 h 1856"/>
                <a:gd name="T40" fmla="*/ 2147483647 w 317"/>
                <a:gd name="T41" fmla="*/ 2147483647 h 1856"/>
                <a:gd name="T42" fmla="*/ 2147483647 w 317"/>
                <a:gd name="T43" fmla="*/ 2147483647 h 1856"/>
                <a:gd name="T44" fmla="*/ 2147483647 w 317"/>
                <a:gd name="T45" fmla="*/ 2147483647 h 1856"/>
                <a:gd name="T46" fmla="*/ 2147483647 w 317"/>
                <a:gd name="T47" fmla="*/ 2147483647 h 1856"/>
                <a:gd name="T48" fmla="*/ 2147483647 w 317"/>
                <a:gd name="T49" fmla="*/ 2147483647 h 1856"/>
                <a:gd name="T50" fmla="*/ 2147483647 w 317"/>
                <a:gd name="T51" fmla="*/ 2147483647 h 1856"/>
                <a:gd name="T52" fmla="*/ 2147483647 w 317"/>
                <a:gd name="T53" fmla="*/ 2147483647 h 1856"/>
                <a:gd name="T54" fmla="*/ 2147483647 w 317"/>
                <a:gd name="T55" fmla="*/ 2147483647 h 1856"/>
                <a:gd name="T56" fmla="*/ 0 w 317"/>
                <a:gd name="T57" fmla="*/ 0 h 1856"/>
                <a:gd name="T58" fmla="*/ 0 w 317"/>
                <a:gd name="T59" fmla="*/ 0 h 185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17"/>
                <a:gd name="T91" fmla="*/ 0 h 1856"/>
                <a:gd name="T92" fmla="*/ 317 w 317"/>
                <a:gd name="T93" fmla="*/ 1856 h 185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17" h="1856">
                  <a:moveTo>
                    <a:pt x="0" y="0"/>
                  </a:moveTo>
                  <a:lnTo>
                    <a:pt x="0" y="1722"/>
                  </a:lnTo>
                  <a:lnTo>
                    <a:pt x="3" y="1730"/>
                  </a:lnTo>
                  <a:lnTo>
                    <a:pt x="10" y="1748"/>
                  </a:lnTo>
                  <a:lnTo>
                    <a:pt x="26" y="1771"/>
                  </a:lnTo>
                  <a:lnTo>
                    <a:pt x="39" y="1786"/>
                  </a:lnTo>
                  <a:lnTo>
                    <a:pt x="54" y="1799"/>
                  </a:lnTo>
                  <a:lnTo>
                    <a:pt x="72" y="1812"/>
                  </a:lnTo>
                  <a:lnTo>
                    <a:pt x="93" y="1825"/>
                  </a:lnTo>
                  <a:lnTo>
                    <a:pt x="119" y="1835"/>
                  </a:lnTo>
                  <a:lnTo>
                    <a:pt x="149" y="1846"/>
                  </a:lnTo>
                  <a:lnTo>
                    <a:pt x="183" y="1851"/>
                  </a:lnTo>
                  <a:lnTo>
                    <a:pt x="224" y="1856"/>
                  </a:lnTo>
                  <a:lnTo>
                    <a:pt x="268" y="1853"/>
                  </a:lnTo>
                  <a:lnTo>
                    <a:pt x="317" y="1851"/>
                  </a:lnTo>
                  <a:lnTo>
                    <a:pt x="317" y="82"/>
                  </a:lnTo>
                  <a:lnTo>
                    <a:pt x="289" y="88"/>
                  </a:lnTo>
                  <a:lnTo>
                    <a:pt x="255" y="93"/>
                  </a:lnTo>
                  <a:lnTo>
                    <a:pt x="214" y="93"/>
                  </a:lnTo>
                  <a:lnTo>
                    <a:pt x="188" y="90"/>
                  </a:lnTo>
                  <a:lnTo>
                    <a:pt x="165" y="88"/>
                  </a:lnTo>
                  <a:lnTo>
                    <a:pt x="137" y="80"/>
                  </a:lnTo>
                  <a:lnTo>
                    <a:pt x="111" y="72"/>
                  </a:lnTo>
                  <a:lnTo>
                    <a:pt x="82" y="59"/>
                  </a:lnTo>
                  <a:lnTo>
                    <a:pt x="57" y="44"/>
                  </a:lnTo>
                  <a:lnTo>
                    <a:pt x="28" y="23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800000"/>
                </a:gs>
                <a:gs pos="45000">
                  <a:srgbClr val="FF6132"/>
                </a:gs>
                <a:gs pos="92000">
                  <a:srgbClr val="800000"/>
                </a:gs>
                <a:gs pos="100000">
                  <a:srgbClr val="800000"/>
                </a:gs>
              </a:gsLst>
              <a:lin ang="21540000"/>
            </a:gra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US"/>
            </a:p>
          </p:txBody>
        </p:sp>
        <p:sp>
          <p:nvSpPr>
            <p:cNvPr id="57369" name="Freeform 11"/>
            <p:cNvSpPr>
              <a:spLocks/>
            </p:cNvSpPr>
            <p:nvPr/>
          </p:nvSpPr>
          <p:spPr bwMode="auto">
            <a:xfrm>
              <a:off x="1447800" y="838200"/>
              <a:ext cx="1947863" cy="3070225"/>
            </a:xfrm>
            <a:custGeom>
              <a:avLst/>
              <a:gdLst>
                <a:gd name="T0" fmla="*/ 0 w 1227"/>
                <a:gd name="T1" fmla="*/ 2147483647 h 1934"/>
                <a:gd name="T2" fmla="*/ 2147483647 w 1227"/>
                <a:gd name="T3" fmla="*/ 0 h 1934"/>
                <a:gd name="T4" fmla="*/ 2147483647 w 1227"/>
                <a:gd name="T5" fmla="*/ 2147483647 h 1934"/>
                <a:gd name="T6" fmla="*/ 0 w 1227"/>
                <a:gd name="T7" fmla="*/ 2147483647 h 1934"/>
                <a:gd name="T8" fmla="*/ 0 w 1227"/>
                <a:gd name="T9" fmla="*/ 2147483647 h 19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7"/>
                <a:gd name="T16" fmla="*/ 0 h 1934"/>
                <a:gd name="T17" fmla="*/ 1227 w 1227"/>
                <a:gd name="T18" fmla="*/ 1934 h 19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7" h="1934">
                  <a:moveTo>
                    <a:pt x="0" y="165"/>
                  </a:moveTo>
                  <a:lnTo>
                    <a:pt x="1227" y="0"/>
                  </a:lnTo>
                  <a:lnTo>
                    <a:pt x="1227" y="1686"/>
                  </a:lnTo>
                  <a:lnTo>
                    <a:pt x="0" y="1934"/>
                  </a:lnTo>
                  <a:lnTo>
                    <a:pt x="0" y="165"/>
                  </a:lnTo>
                  <a:close/>
                </a:path>
              </a:pathLst>
            </a:custGeom>
            <a:gradFill rotWithShape="1">
              <a:gsLst>
                <a:gs pos="0">
                  <a:srgbClr val="800000"/>
                </a:gs>
                <a:gs pos="7001">
                  <a:srgbClr val="800000"/>
                </a:gs>
                <a:gs pos="55000">
                  <a:srgbClr val="FF6132"/>
                </a:gs>
                <a:gs pos="100000">
                  <a:srgbClr val="800000"/>
                </a:gs>
              </a:gsLst>
              <a:lin ang="19200000"/>
            </a:gra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US"/>
            </a:p>
          </p:txBody>
        </p:sp>
        <p:sp>
          <p:nvSpPr>
            <p:cNvPr id="57370" name="Freeform 12"/>
            <p:cNvSpPr>
              <a:spLocks/>
            </p:cNvSpPr>
            <p:nvPr/>
          </p:nvSpPr>
          <p:spPr bwMode="auto">
            <a:xfrm>
              <a:off x="944562" y="687387"/>
              <a:ext cx="2066925" cy="319088"/>
            </a:xfrm>
            <a:custGeom>
              <a:avLst/>
              <a:gdLst>
                <a:gd name="T0" fmla="*/ 0 w 1302"/>
                <a:gd name="T1" fmla="*/ 2147483647 h 201"/>
                <a:gd name="T2" fmla="*/ 2147483647 w 1302"/>
                <a:gd name="T3" fmla="*/ 0 h 201"/>
                <a:gd name="T4" fmla="*/ 2147483647 w 1302"/>
                <a:gd name="T5" fmla="*/ 2147483647 h 201"/>
                <a:gd name="T6" fmla="*/ 2147483647 w 1302"/>
                <a:gd name="T7" fmla="*/ 2147483647 h 201"/>
                <a:gd name="T8" fmla="*/ 0 w 1302"/>
                <a:gd name="T9" fmla="*/ 2147483647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02"/>
                <a:gd name="T16" fmla="*/ 0 h 201"/>
                <a:gd name="T17" fmla="*/ 1302 w 130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02" h="201">
                  <a:moveTo>
                    <a:pt x="0" y="178"/>
                  </a:moveTo>
                  <a:lnTo>
                    <a:pt x="1302" y="0"/>
                  </a:lnTo>
                  <a:lnTo>
                    <a:pt x="1302" y="21"/>
                  </a:lnTo>
                  <a:lnTo>
                    <a:pt x="26" y="201"/>
                  </a:lnTo>
                  <a:lnTo>
                    <a:pt x="0" y="178"/>
                  </a:lnTo>
                  <a:close/>
                </a:path>
              </a:pathLst>
            </a:custGeom>
            <a:gradFill rotWithShape="1">
              <a:gsLst>
                <a:gs pos="0">
                  <a:srgbClr val="800000"/>
                </a:gs>
                <a:gs pos="7001">
                  <a:srgbClr val="800000"/>
                </a:gs>
                <a:gs pos="55000">
                  <a:srgbClr val="FF6132"/>
                </a:gs>
                <a:gs pos="100000">
                  <a:srgbClr val="800000"/>
                </a:gs>
              </a:gsLst>
              <a:lin ang="19200000"/>
            </a:gradFill>
            <a:ln w="9525">
              <a:solidFill>
                <a:srgbClr val="006D68"/>
              </a:solidFill>
              <a:round/>
              <a:headEnd/>
              <a:tailEnd/>
            </a:ln>
          </p:spPr>
          <p:txBody>
            <a:bodyPr/>
            <a:lstStyle/>
            <a:p>
              <a:endParaRPr lang="es-US"/>
            </a:p>
          </p:txBody>
        </p:sp>
        <p:pic>
          <p:nvPicPr>
            <p:cNvPr id="57371" name="Picture 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4025" y="700087"/>
              <a:ext cx="36513" cy="36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5" name="Line 33"/>
          <p:cNvSpPr>
            <a:spLocks noChangeShapeType="1"/>
          </p:cNvSpPr>
          <p:nvPr/>
        </p:nvSpPr>
        <p:spPr bwMode="auto">
          <a:xfrm flipH="1" flipV="1">
            <a:off x="1597025" y="1922463"/>
            <a:ext cx="1797050" cy="0"/>
          </a:xfrm>
          <a:prstGeom prst="line">
            <a:avLst/>
          </a:prstGeom>
          <a:noFill/>
          <a:ln w="19050">
            <a:solidFill>
              <a:srgbClr val="D7D8D9">
                <a:lumMod val="25000"/>
              </a:srgbClr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a-DK" sz="1200" kern="0">
              <a:solidFill>
                <a:sysClr val="windowText" lastClr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36" name="Rektangel 63"/>
          <p:cNvSpPr/>
          <p:nvPr/>
        </p:nvSpPr>
        <p:spPr bwMode="auto">
          <a:xfrm>
            <a:off x="250825" y="1401763"/>
            <a:ext cx="1520825" cy="522287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801688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da-DK" sz="1400" b="1" kern="0" noProof="1">
                <a:solidFill>
                  <a:srgbClr val="080808"/>
                </a:solidFill>
                <a:latin typeface="+mn-lt"/>
                <a:ea typeface="ＭＳ Ｐゴシック" charset="0"/>
                <a:cs typeface="Arial" pitchFamily="34" charset="0"/>
              </a:rPr>
              <a:t>MANDATOS PRESIDENCIALES</a:t>
            </a:r>
          </a:p>
        </p:txBody>
      </p:sp>
      <p:sp>
        <p:nvSpPr>
          <p:cNvPr id="37" name="Line 33"/>
          <p:cNvSpPr>
            <a:spLocks noChangeShapeType="1"/>
          </p:cNvSpPr>
          <p:nvPr/>
        </p:nvSpPr>
        <p:spPr bwMode="auto">
          <a:xfrm flipH="1">
            <a:off x="2003425" y="2816225"/>
            <a:ext cx="1762125" cy="0"/>
          </a:xfrm>
          <a:prstGeom prst="line">
            <a:avLst/>
          </a:prstGeom>
          <a:noFill/>
          <a:ln w="19050">
            <a:solidFill>
              <a:srgbClr val="D7D8D9">
                <a:lumMod val="25000"/>
              </a:srgbClr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a-DK" sz="1200" kern="0">
              <a:solidFill>
                <a:sysClr val="windowText" lastClr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38" name="Line 33"/>
          <p:cNvSpPr>
            <a:spLocks noChangeShapeType="1"/>
          </p:cNvSpPr>
          <p:nvPr/>
        </p:nvSpPr>
        <p:spPr bwMode="auto">
          <a:xfrm flipH="1">
            <a:off x="2470150" y="3708400"/>
            <a:ext cx="1787525" cy="0"/>
          </a:xfrm>
          <a:prstGeom prst="line">
            <a:avLst/>
          </a:prstGeom>
          <a:noFill/>
          <a:ln w="19050">
            <a:solidFill>
              <a:srgbClr val="D7D8D9">
                <a:lumMod val="25000"/>
              </a:srgbClr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a-DK" sz="1200" kern="0">
              <a:solidFill>
                <a:sysClr val="windowText" lastClr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39" name="Line 33"/>
          <p:cNvSpPr>
            <a:spLocks noChangeShapeType="1"/>
          </p:cNvSpPr>
          <p:nvPr/>
        </p:nvSpPr>
        <p:spPr bwMode="auto">
          <a:xfrm flipH="1">
            <a:off x="2981325" y="4602163"/>
            <a:ext cx="1743075" cy="0"/>
          </a:xfrm>
          <a:prstGeom prst="line">
            <a:avLst/>
          </a:prstGeom>
          <a:noFill/>
          <a:ln w="19050">
            <a:solidFill>
              <a:srgbClr val="D7D8D9">
                <a:lumMod val="25000"/>
              </a:srgbClr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a-DK" sz="1200" kern="0">
              <a:solidFill>
                <a:sysClr val="windowText" lastClr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40" name="Line 33"/>
          <p:cNvSpPr>
            <a:spLocks noChangeShapeType="1"/>
          </p:cNvSpPr>
          <p:nvPr/>
        </p:nvSpPr>
        <p:spPr bwMode="auto">
          <a:xfrm flipH="1">
            <a:off x="3317875" y="5494338"/>
            <a:ext cx="1893888" cy="0"/>
          </a:xfrm>
          <a:prstGeom prst="line">
            <a:avLst/>
          </a:prstGeom>
          <a:noFill/>
          <a:ln w="19050">
            <a:solidFill>
              <a:srgbClr val="D7D8D9">
                <a:lumMod val="25000"/>
              </a:srgbClr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a-DK" sz="1200" kern="0">
              <a:solidFill>
                <a:sysClr val="windowText" lastClr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41" name="Rektangel 63"/>
          <p:cNvSpPr/>
          <p:nvPr/>
        </p:nvSpPr>
        <p:spPr bwMode="auto">
          <a:xfrm>
            <a:off x="1681163" y="4197350"/>
            <a:ext cx="1300162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801688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da-DK" sz="1400" b="1" kern="0" noProof="1">
                <a:solidFill>
                  <a:srgbClr val="080808"/>
                </a:solidFill>
                <a:latin typeface="+mn-lt"/>
                <a:ea typeface="ＭＳ Ｐゴシック" charset="0"/>
                <a:cs typeface="Arial" pitchFamily="34" charset="0"/>
              </a:rPr>
              <a:t>ESTRATEGIAS Y POLÍTICAS</a:t>
            </a:r>
          </a:p>
        </p:txBody>
      </p:sp>
      <p:sp>
        <p:nvSpPr>
          <p:cNvPr id="42" name="Rektangel 63"/>
          <p:cNvSpPr/>
          <p:nvPr/>
        </p:nvSpPr>
        <p:spPr bwMode="auto">
          <a:xfrm>
            <a:off x="2047875" y="5014913"/>
            <a:ext cx="2024063" cy="566737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801688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da-DK" sz="1400" b="1" kern="0" noProof="1">
                <a:solidFill>
                  <a:srgbClr val="080808"/>
                </a:solidFill>
                <a:latin typeface="+mn-lt"/>
                <a:ea typeface="ＭＳ Ｐゴシック" charset="0"/>
                <a:cs typeface="Arial" pitchFamily="34" charset="0"/>
              </a:rPr>
              <a:t>PLANES DE TRABAJO</a:t>
            </a:r>
          </a:p>
          <a:p>
            <a:pPr defTabSz="801688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da-DK" sz="1400" b="1" kern="0" noProof="1">
                <a:solidFill>
                  <a:srgbClr val="080808"/>
                </a:solidFill>
                <a:latin typeface="+mn-lt"/>
                <a:ea typeface="ＭＳ Ｐゴシック" charset="0"/>
                <a:cs typeface="Arial" pitchFamily="34" charset="0"/>
              </a:rPr>
              <a:t> DE LA PPT</a:t>
            </a:r>
          </a:p>
        </p:txBody>
      </p:sp>
      <p:sp>
        <p:nvSpPr>
          <p:cNvPr id="43" name="Rektangel 63"/>
          <p:cNvSpPr/>
          <p:nvPr/>
        </p:nvSpPr>
        <p:spPr bwMode="auto">
          <a:xfrm>
            <a:off x="1220788" y="3303588"/>
            <a:ext cx="1565275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801688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da-DK" sz="1400" b="1" kern="0" noProof="1">
                <a:solidFill>
                  <a:srgbClr val="080808"/>
                </a:solidFill>
                <a:latin typeface="+mn-lt"/>
                <a:ea typeface="ＭＳ Ｐゴシック" charset="0"/>
                <a:cs typeface="Arial" pitchFamily="34" charset="0"/>
              </a:rPr>
              <a:t>ACUERDOS MINISTERIALES</a:t>
            </a:r>
            <a:endParaRPr lang="da-DK" sz="1400" kern="0" noProof="1">
              <a:solidFill>
                <a:srgbClr val="080808"/>
              </a:solidFill>
              <a:latin typeface="+mn-lt"/>
              <a:ea typeface="ＭＳ Ｐゴシック" charset="0"/>
              <a:cs typeface="Arial" pitchFamily="34" charset="0"/>
            </a:endParaRPr>
          </a:p>
        </p:txBody>
      </p:sp>
      <p:sp>
        <p:nvSpPr>
          <p:cNvPr id="44" name="Rektangel 63"/>
          <p:cNvSpPr/>
          <p:nvPr/>
        </p:nvSpPr>
        <p:spPr bwMode="auto">
          <a:xfrm>
            <a:off x="515938" y="2343150"/>
            <a:ext cx="1868487" cy="522288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801688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da-DK" sz="1400" b="1" kern="0" noProof="1">
                <a:solidFill>
                  <a:srgbClr val="080808"/>
                </a:solidFill>
                <a:latin typeface="+mn-lt"/>
                <a:ea typeface="ＭＳ Ｐゴシック" charset="0"/>
                <a:cs typeface="Arial" pitchFamily="34" charset="0"/>
              </a:rPr>
              <a:t>ACUERDOS INTERSECTORIALES</a:t>
            </a:r>
            <a:endParaRPr lang="da-DK" sz="1400" kern="0" noProof="1">
              <a:solidFill>
                <a:srgbClr val="080808"/>
              </a:solidFill>
              <a:latin typeface="+mn-lt"/>
              <a:ea typeface="ＭＳ Ｐゴシック" charset="0"/>
              <a:cs typeface="Arial" pitchFamily="34" charset="0"/>
            </a:endParaRPr>
          </a:p>
        </p:txBody>
      </p:sp>
      <p:sp>
        <p:nvSpPr>
          <p:cNvPr id="16404" name="TextBox 48"/>
          <p:cNvSpPr txBox="1">
            <a:spLocks noChangeArrowheads="1"/>
          </p:cNvSpPr>
          <p:nvPr/>
        </p:nvSpPr>
        <p:spPr bwMode="auto">
          <a:xfrm>
            <a:off x="203200" y="190500"/>
            <a:ext cx="8699500" cy="523875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00"/>
                </a:solidFill>
                <a:latin typeface="Maiandra GD" pitchFamily="34" charset="0"/>
              </a:rPr>
              <a:t>ORIGEN  DE LAS ACCIONES REGIONALES </a:t>
            </a:r>
            <a:endParaRPr lang="en-US" sz="2800" dirty="0">
              <a:solidFill>
                <a:srgbClr val="000000"/>
              </a:solidFill>
              <a:latin typeface="Maiandra GD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0" y="792163"/>
            <a:ext cx="9140825" cy="460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R"/>
          </a:p>
        </p:txBody>
      </p:sp>
      <p:sp>
        <p:nvSpPr>
          <p:cNvPr id="57366" name="2 CuadroTexto"/>
          <p:cNvSpPr txBox="1">
            <a:spLocks noChangeArrowheads="1"/>
          </p:cNvSpPr>
          <p:nvPr/>
        </p:nvSpPr>
        <p:spPr bwMode="auto">
          <a:xfrm>
            <a:off x="341313" y="6188075"/>
            <a:ext cx="86899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s-MX" altLang="es-US" sz="1200">
                <a:latin typeface="Maiandra GD" panose="020E0502030308020204" pitchFamily="34" charset="0"/>
              </a:rPr>
              <a:t>A ESTOS COMPROMISOS SE SUMAN COMPROMISOS NACIONALES E INTERNACIONALES</a:t>
            </a:r>
            <a:endParaRPr lang="es-CR" altLang="es-US" sz="1200">
              <a:latin typeface="Maiandra GD" panose="020E0502030308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3 Marcador de contenido" descr="PACA Y CC.bmp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5" b="-311"/>
          <a:stretch>
            <a:fillRect/>
          </a:stretch>
        </p:blipFill>
        <p:spPr>
          <a:xfrm>
            <a:off x="571500" y="857250"/>
            <a:ext cx="5786438" cy="5643563"/>
          </a:xfr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4643438"/>
            <a:ext cx="1143000" cy="169227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Flecha derecha"/>
          <p:cNvSpPr/>
          <p:nvPr/>
        </p:nvSpPr>
        <p:spPr>
          <a:xfrm>
            <a:off x="5286375" y="5500688"/>
            <a:ext cx="1857375" cy="357187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6 CuadroTexto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4400">
              <a:defRPr/>
            </a:pPr>
            <a:r>
              <a:rPr lang="es-CR" dirty="0">
                <a:solidFill>
                  <a:srgbClr val="FFFF00"/>
                </a:solidFill>
                <a:latin typeface="VAG Rounded Black SSi" pitchFamily="34" charset="0"/>
                <a:ea typeface="+mn-ea"/>
              </a:rPr>
              <a:t>POLITICA AGRÍCOLA CENTROAMERICANA (2007)</a:t>
            </a:r>
            <a:endParaRPr lang="es-ES" dirty="0">
              <a:solidFill>
                <a:srgbClr val="FFFF00"/>
              </a:solidFill>
              <a:latin typeface="VAG Rounded Black SSi" pitchFamily="34" charset="0"/>
              <a:ea typeface="+mn-ea"/>
            </a:endParaRPr>
          </a:p>
        </p:txBody>
      </p:sp>
      <p:grpSp>
        <p:nvGrpSpPr>
          <p:cNvPr id="9" name="Rectangle 4"/>
          <p:cNvGrpSpPr>
            <a:grpSpLocks noGrp="1"/>
          </p:cNvGrpSpPr>
          <p:nvPr/>
        </p:nvGrpSpPr>
        <p:grpSpPr bwMode="auto">
          <a:xfrm>
            <a:off x="5894388" y="742950"/>
            <a:ext cx="3444875" cy="4121150"/>
            <a:chOff x="3713" y="468"/>
            <a:chExt cx="2170" cy="2596"/>
          </a:xfrm>
        </p:grpSpPr>
        <p:pic>
          <p:nvPicPr>
            <p:cNvPr id="58374" name="Rectangle 4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3" y="468"/>
              <a:ext cx="2170" cy="25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375" name="Text Box 7"/>
            <p:cNvSpPr txBox="1">
              <a:spLocks noChangeArrowheads="1"/>
            </p:cNvSpPr>
            <p:nvPr/>
          </p:nvSpPr>
          <p:spPr bwMode="auto">
            <a:xfrm>
              <a:off x="3780" y="495"/>
              <a:ext cx="1845" cy="2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defTabSz="914400" eaLnBrk="1" hangingPunct="1"/>
              <a:r>
                <a:rPr lang="es-ES" altLang="es-US" sz="2000">
                  <a:latin typeface="Cambria" panose="02040503050406030204" pitchFamily="18" charset="0"/>
                  <a:cs typeface="Arial" panose="020B0604020202020204" pitchFamily="34" charset="0"/>
                </a:rPr>
                <a:t>- Gestión del riesgo: Pronósticos agrícolas y seguros</a:t>
              </a:r>
              <a:br>
                <a:rPr lang="es-ES" altLang="es-US" sz="2000">
                  <a:latin typeface="Cambria" panose="02040503050406030204" pitchFamily="18" charset="0"/>
                  <a:cs typeface="Arial" panose="020B0604020202020204" pitchFamily="34" charset="0"/>
                </a:rPr>
              </a:br>
              <a:r>
                <a:rPr lang="es-ES" altLang="es-US" sz="2000">
                  <a:latin typeface="Cambria" panose="02040503050406030204" pitchFamily="18" charset="0"/>
                  <a:cs typeface="Arial" panose="020B0604020202020204" pitchFamily="34" charset="0"/>
                </a:rPr>
                <a:t>- Propone prevenir los riesgos sobre la biodiversidad y hacer un manejo sostenible de la tierra</a:t>
              </a:r>
              <a:endParaRPr lang="es-ES" altLang="es-US" sz="2000">
                <a:latin typeface="Cambria" panose="02040503050406030204" pitchFamily="18" charset="0"/>
              </a:endParaRPr>
            </a:p>
          </p:txBody>
        </p:sp>
      </p:grp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27150" cy="184467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788" y="6364288"/>
            <a:ext cx="933450" cy="49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30725"/>
            <a:ext cx="1571625" cy="2327275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5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42875"/>
            <a:ext cx="4143375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14 CuadroTexto"/>
          <p:cNvSpPr txBox="1"/>
          <p:nvPr/>
        </p:nvSpPr>
        <p:spPr>
          <a:xfrm>
            <a:off x="1571625" y="2000250"/>
            <a:ext cx="1571625" cy="33813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</a:rPr>
              <a:t>TERRITORIO</a:t>
            </a: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275" y="1182688"/>
            <a:ext cx="1481138" cy="84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9 Rectángulo"/>
          <p:cNvGrpSpPr>
            <a:grpSpLocks/>
          </p:cNvGrpSpPr>
          <p:nvPr/>
        </p:nvGrpSpPr>
        <p:grpSpPr bwMode="auto">
          <a:xfrm>
            <a:off x="4260850" y="2193925"/>
            <a:ext cx="4638675" cy="4657725"/>
            <a:chOff x="2684" y="1382"/>
            <a:chExt cx="2922" cy="2934"/>
          </a:xfrm>
        </p:grpSpPr>
        <p:pic>
          <p:nvPicPr>
            <p:cNvPr id="59398" name="9 Rectángulo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4" y="1382"/>
              <a:ext cx="2922" cy="29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9399" name="Text Box 7"/>
            <p:cNvSpPr txBox="1">
              <a:spLocks noChangeArrowheads="1"/>
            </p:cNvSpPr>
            <p:nvPr/>
          </p:nvSpPr>
          <p:spPr bwMode="auto">
            <a:xfrm>
              <a:off x="2940" y="1405"/>
              <a:ext cx="2655" cy="2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s-CR" altLang="es-US" sz="1800">
                  <a:solidFill>
                    <a:srgbClr val="FFFFFF"/>
                  </a:solidFill>
                  <a:latin typeface="Calibri" panose="020F0502020204030204" pitchFamily="34" charset="0"/>
                </a:rPr>
                <a:t>Integra como ejes Cambio climático y variabilidad climática (gestión del riesgo), biodiversidad y manejo sostenible de tierras</a:t>
              </a:r>
            </a:p>
            <a:p>
              <a:pPr eaLnBrk="1" hangingPunct="1"/>
              <a:endParaRPr lang="es-CR" altLang="es-US" sz="1800">
                <a:solidFill>
                  <a:srgbClr val="FFFFFF"/>
                </a:solidFill>
                <a:latin typeface="Calibri" panose="020F0502020204030204" pitchFamily="34" charset="0"/>
              </a:endParaRPr>
            </a:p>
            <a:p>
              <a:pPr eaLnBrk="1" hangingPunct="1"/>
              <a:r>
                <a:rPr lang="es-CR" altLang="es-US" sz="1800">
                  <a:solidFill>
                    <a:srgbClr val="FFFFFF"/>
                  </a:solidFill>
                  <a:latin typeface="Calibri" panose="020F0502020204030204" pitchFamily="34" charset="0"/>
                </a:rPr>
                <a:t>Se propone “Contribuir a la </a:t>
              </a:r>
              <a:r>
                <a:rPr lang="es-CR" altLang="es-US" sz="1800" b="1">
                  <a:solidFill>
                    <a:srgbClr val="FFFFFF"/>
                  </a:solidFill>
                  <a:latin typeface="Calibri" panose="020F0502020204030204" pitchFamily="34" charset="0"/>
                </a:rPr>
                <a:t>recuperación, restauración y manejo adecuado </a:t>
              </a:r>
              <a:r>
                <a:rPr lang="es-CR" altLang="es-US" sz="1800">
                  <a:solidFill>
                    <a:srgbClr val="FFFFFF"/>
                  </a:solidFill>
                  <a:latin typeface="Calibri" panose="020F0502020204030204" pitchFamily="34" charset="0"/>
                </a:rPr>
                <a:t>de los recursos suelo, agua, bosque e hidrobiológicos; y de los ecosistemas terrestres y acuáticos por parte de las actividades productivas agrícolas y relacionadas que se desarrollan en un determinado territorio, de manera que contribuya efectivamente a la salud y a la SAN”</a:t>
              </a:r>
            </a:p>
          </p:txBody>
        </p:sp>
      </p:grpSp>
      <p:grpSp>
        <p:nvGrpSpPr>
          <p:cNvPr id="11" name="10 Rectángulo"/>
          <p:cNvGrpSpPr>
            <a:grpSpLocks/>
          </p:cNvGrpSpPr>
          <p:nvPr/>
        </p:nvGrpSpPr>
        <p:grpSpPr bwMode="auto">
          <a:xfrm>
            <a:off x="4352925" y="92075"/>
            <a:ext cx="4608513" cy="1335088"/>
            <a:chOff x="2742" y="58"/>
            <a:chExt cx="2903" cy="841"/>
          </a:xfrm>
        </p:grpSpPr>
        <p:pic>
          <p:nvPicPr>
            <p:cNvPr id="59401" name="10 Rectángulo"/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2" y="58"/>
              <a:ext cx="2903" cy="8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9402" name="Text Box 10"/>
            <p:cNvSpPr txBox="1">
              <a:spLocks noChangeArrowheads="1"/>
            </p:cNvSpPr>
            <p:nvPr/>
          </p:nvSpPr>
          <p:spPr bwMode="auto">
            <a:xfrm>
              <a:off x="2970" y="90"/>
              <a:ext cx="2665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s-US" b="1">
                  <a:solidFill>
                    <a:srgbClr val="FFFFFF"/>
                  </a:solidFill>
                  <a:latin typeface="Calibri" panose="020F0502020204030204" pitchFamily="34" charset="0"/>
                </a:rPr>
                <a:t>ESTRATEGIA REGIONAL AGROAMBIENTAL Y DE </a:t>
              </a:r>
              <a:r>
                <a:rPr lang="en-US" altLang="es-US" sz="2000" b="1">
                  <a:solidFill>
                    <a:srgbClr val="FFFFFF"/>
                  </a:solidFill>
                  <a:latin typeface="Calibri" panose="020F0502020204030204" pitchFamily="34" charset="0"/>
                </a:rPr>
                <a:t>SALUD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CR" altLang="es-US" smtClean="0"/>
          </a:p>
        </p:txBody>
      </p:sp>
      <p:pic>
        <p:nvPicPr>
          <p:cNvPr id="604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115888"/>
            <a:ext cx="8515350" cy="223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42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586038"/>
            <a:ext cx="6191250" cy="425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421" name="3 CuadroTexto"/>
          <p:cNvSpPr txBox="1">
            <a:spLocks noChangeArrowheads="1"/>
          </p:cNvSpPr>
          <p:nvPr/>
        </p:nvSpPr>
        <p:spPr bwMode="auto">
          <a:xfrm rot="-5400000">
            <a:off x="-751681" y="4288632"/>
            <a:ext cx="32400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s-MX" altLang="es-US">
                <a:latin typeface="Maiandra GD" panose="020E0502030308020204" pitchFamily="34" charset="0"/>
                <a:cs typeface="LilyUPC" panose="020B0604020202020204" pitchFamily="34" charset="-34"/>
              </a:rPr>
              <a:t>LINEAS DE ACCIÓN</a:t>
            </a:r>
            <a:endParaRPr lang="es-CR" altLang="es-US">
              <a:latin typeface="Maiandra GD" panose="020E0502030308020204" pitchFamily="34" charset="0"/>
              <a:cs typeface="LilyUPC" panose="020B0604020202020204" pitchFamily="34" charset="-34"/>
            </a:endParaRPr>
          </a:p>
        </p:txBody>
      </p:sp>
      <p:pic>
        <p:nvPicPr>
          <p:cNvPr id="604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238" y="2627313"/>
            <a:ext cx="1481137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476375" y="2586038"/>
            <a:ext cx="6191250" cy="110966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42" name="11 Grupo"/>
          <p:cNvGrpSpPr>
            <a:grpSpLocks/>
          </p:cNvGrpSpPr>
          <p:nvPr/>
        </p:nvGrpSpPr>
        <p:grpSpPr bwMode="auto">
          <a:xfrm>
            <a:off x="-36513" y="-444500"/>
            <a:ext cx="9144001" cy="6786563"/>
            <a:chOff x="0" y="0"/>
            <a:chExt cx="9144000" cy="6786562"/>
          </a:xfrm>
        </p:grpSpPr>
        <p:sp>
          <p:nvSpPr>
            <p:cNvPr id="6" name="5 Rectángulo"/>
            <p:cNvSpPr/>
            <p:nvPr/>
          </p:nvSpPr>
          <p:spPr>
            <a:xfrm>
              <a:off x="0" y="1428750"/>
              <a:ext cx="9144000" cy="64293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7" name="6 CuadroTexto"/>
            <p:cNvSpPr txBox="1"/>
            <p:nvPr/>
          </p:nvSpPr>
          <p:spPr>
            <a:xfrm>
              <a:off x="714348" y="1428736"/>
              <a:ext cx="7358114" cy="64633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800" dirty="0">
                  <a:ln w="10541" cmpd="sng">
                    <a:solidFill>
                      <a:srgbClr val="4F81BD">
                        <a:shade val="88000"/>
                        <a:satMod val="110000"/>
                      </a:srgbClr>
                    </a:solidFill>
                    <a:prstDash val="solid"/>
                  </a:ln>
                  <a:solidFill>
                    <a:prstClr val="white"/>
                  </a:solidFill>
                  <a:latin typeface="Arial Black" pitchFamily="34" charset="0"/>
                  <a:ea typeface="+mn-ea"/>
                </a:rPr>
                <a:t>ESTRATEGIA CENTROAMERICANA DE </a:t>
              </a:r>
            </a:p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800" dirty="0">
                  <a:ln w="10541" cmpd="sng">
                    <a:solidFill>
                      <a:srgbClr val="4F81BD">
                        <a:shade val="88000"/>
                        <a:satMod val="110000"/>
                      </a:srgbClr>
                    </a:solidFill>
                    <a:prstDash val="solid"/>
                  </a:ln>
                  <a:solidFill>
                    <a:prstClr val="white"/>
                  </a:solidFill>
                  <a:latin typeface="Arial Black" pitchFamily="34" charset="0"/>
                  <a:ea typeface="+mn-ea"/>
                </a:rPr>
                <a:t>DESARROLLO RURAL TERRITORIAL -ECADERT-</a:t>
              </a:r>
            </a:p>
          </p:txBody>
        </p:sp>
        <p:pic>
          <p:nvPicPr>
            <p:cNvPr id="11" name="Picture 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5345" y="-508"/>
              <a:ext cx="999744" cy="1030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448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348" y="2214554"/>
              <a:ext cx="3529989" cy="4572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" name="8 Rectángulo"/>
            <p:cNvGrpSpPr>
              <a:grpSpLocks/>
            </p:cNvGrpSpPr>
            <p:nvPr/>
          </p:nvGrpSpPr>
          <p:grpSpPr bwMode="auto">
            <a:xfrm>
              <a:off x="4139121" y="2535428"/>
              <a:ext cx="4821935" cy="1365504"/>
              <a:chOff x="4102608" y="2090928"/>
              <a:chExt cx="4821936" cy="1365504"/>
            </a:xfrm>
          </p:grpSpPr>
          <p:pic>
            <p:nvPicPr>
              <p:cNvPr id="61449" name="8 Rectángulo"/>
              <p:cNvPicPr>
                <a:picLocks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02608" y="2090928"/>
                <a:ext cx="4821936" cy="13655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1450" name="Text Box 10"/>
              <p:cNvSpPr txBox="1">
                <a:spLocks noChangeArrowheads="1"/>
              </p:cNvSpPr>
              <p:nvPr/>
            </p:nvSpPr>
            <p:spPr bwMode="auto">
              <a:xfrm>
                <a:off x="4464049" y="2127244"/>
                <a:ext cx="4445000" cy="923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58775" indent="-3429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defTabSz="914400" eaLnBrk="1" hangingPunct="1">
                  <a:spcAft>
                    <a:spcPts val="1800"/>
                  </a:spcAft>
                </a:pPr>
                <a:r>
                  <a:rPr lang="es-ES" altLang="es-US" sz="1800" b="1">
                    <a:solidFill>
                      <a:srgbClr val="FFFFFF"/>
                    </a:solidFill>
                    <a:latin typeface="Calibri" panose="020F0502020204030204" pitchFamily="34" charset="0"/>
                  </a:rPr>
                  <a:t>La ECADERT fue aprobada por el CAC en su reunión del  12 de marzo de 2010 celebrada en Cd. Panamá</a:t>
                </a:r>
              </a:p>
            </p:txBody>
          </p:sp>
        </p:grpSp>
        <p:grpSp>
          <p:nvGrpSpPr>
            <p:cNvPr id="10" name="9 Rectángulo"/>
            <p:cNvGrpSpPr>
              <a:grpSpLocks/>
            </p:cNvGrpSpPr>
            <p:nvPr/>
          </p:nvGrpSpPr>
          <p:grpSpPr bwMode="auto">
            <a:xfrm>
              <a:off x="4352481" y="4894579"/>
              <a:ext cx="4651247" cy="1639824"/>
              <a:chOff x="4315968" y="4450080"/>
              <a:chExt cx="4651248" cy="1639824"/>
            </a:xfrm>
          </p:grpSpPr>
          <p:pic>
            <p:nvPicPr>
              <p:cNvPr id="61452" name="9 Rectángulo"/>
              <p:cNvPicPr>
                <a:picLocks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15968" y="4450080"/>
                <a:ext cx="4651248" cy="16398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1453" name="Text Box 13"/>
              <p:cNvSpPr txBox="1">
                <a:spLocks noChangeArrowheads="1"/>
              </p:cNvSpPr>
              <p:nvPr/>
            </p:nvSpPr>
            <p:spPr bwMode="auto">
              <a:xfrm>
                <a:off x="4678364" y="4484699"/>
                <a:ext cx="4214842" cy="1200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58775" indent="-3429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defTabSz="914400" eaLnBrk="1" hangingPunct="1">
                  <a:spcAft>
                    <a:spcPts val="1800"/>
                  </a:spcAft>
                </a:pPr>
                <a:r>
                  <a:rPr lang="es-ES" altLang="es-US" sz="1800" b="1">
                    <a:solidFill>
                      <a:srgbClr val="FFFFFF"/>
                    </a:solidFill>
                    <a:latin typeface="Calibri" panose="020F0502020204030204" pitchFamily="34" charset="0"/>
                  </a:rPr>
                  <a:t>La ECADERT fue acogida por la XXXV Reunión Ordinaria de Jefes de Estado y de Gobierno los países del SICA el 30 de junio de 2010</a:t>
                </a:r>
                <a:endParaRPr lang="es-CR" altLang="es-US" sz="1800" b="1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4284663" y="1716088"/>
            <a:ext cx="4813300" cy="471011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R" sz="2000" dirty="0">
                <a:solidFill>
                  <a:prstClr val="white"/>
                </a:solidFill>
              </a:rPr>
              <a:t>5º Impulsar la transformación del tipo de gestión ambiental del territorio por parte de los actores sociales e institucionales, </a:t>
            </a:r>
            <a:r>
              <a:rPr lang="es-CR" sz="2000" b="1" dirty="0">
                <a:solidFill>
                  <a:srgbClr val="FFFF00"/>
                </a:solidFill>
              </a:rPr>
              <a:t>adecuando sus prácticas a la capacidad de renovación de los ecosistemas y la conservación de la biodiversidad, generando procesos de innovación para mitigar los efectos del cambio climático y adaptar los sistemas productivos</a:t>
            </a:r>
            <a:r>
              <a:rPr lang="es-CR" sz="2000" dirty="0">
                <a:solidFill>
                  <a:prstClr val="white"/>
                </a:solidFill>
              </a:rPr>
              <a:t>, contrarrestar el uso inadecuado y degradación de los suelos, reducir las disparidades entre demanda y disponibilidad de agua para el riego y el consumo humano, y enfrentar otros retos socio-ambientales. </a:t>
            </a:r>
          </a:p>
        </p:txBody>
      </p:sp>
      <p:sp>
        <p:nvSpPr>
          <p:cNvPr id="3" name="TextBox 2"/>
          <p:cNvSpPr txBox="1"/>
          <p:nvPr/>
        </p:nvSpPr>
        <p:spPr>
          <a:xfrm rot="16200000">
            <a:off x="-1914524" y="3886200"/>
            <a:ext cx="4602162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R" sz="1800" b="1" dirty="0">
                <a:solidFill>
                  <a:prstClr val="black"/>
                </a:solidFill>
                <a:latin typeface="Calibri"/>
                <a:ea typeface="+mn-ea"/>
              </a:rPr>
              <a:t>OBJETIVO ESTRATÉGICO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>
          <a:xfrm>
            <a:off x="457200" y="571500"/>
            <a:ext cx="8229600" cy="846138"/>
          </a:xfrm>
        </p:spPr>
        <p:txBody>
          <a:bodyPr/>
          <a:lstStyle/>
          <a:p>
            <a:r>
              <a:rPr lang="es-CR" altLang="es-US" sz="4000" smtClean="0"/>
              <a:t>ECADERT</a:t>
            </a:r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R" altLang="es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14510942-B5D2-46CB-83A4-F3B105AB3FD1}" type="slidenum">
              <a:rPr lang="en-US" altLang="es-US">
                <a:solidFill>
                  <a:schemeClr val="bg1"/>
                </a:solidFill>
                <a:latin typeface="Times New Roman" panose="02020603050405020304" pitchFamily="18" charset="0"/>
              </a:rPr>
              <a:pPr eaLnBrk="1" hangingPunct="1"/>
              <a:t>9</a:t>
            </a:fld>
            <a:endParaRPr lang="en-US" altLang="es-US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246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1616075"/>
            <a:ext cx="8934450" cy="421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38"/>
  <p:tag name="MMPROD_UIDATA" val="&lt;database version=&quot;7.0&quot;&gt;&lt;object type=&quot;1&quot; unique_id=&quot;10001&quot;&gt;&lt;object type=&quot;8&quot; unique_id=&quot;13830&quot;&gt;&lt;/object&gt;&lt;object type=&quot;2&quot; unique_id=&quot;13831&quot;&gt;&lt;object type=&quot;3&quot; unique_id=&quot;13832&quot;&gt;&lt;property id=&quot;20148&quot; value=&quot;5&quot;/&gt;&lt;property id=&quot;20300&quot; value=&quot;Slide 1&quot;/&gt;&lt;property id=&quot;20307&quot; value=&quot;269&quot;/&gt;&lt;/object&gt;&lt;object type=&quot;3&quot; unique_id=&quot;13833&quot;&gt;&lt;property id=&quot;20148&quot; value=&quot;5&quot;/&gt;&lt;property id=&quot;20300&quot; value=&quot;Slide 2&quot;/&gt;&lt;property id=&quot;20307&quot; value=&quot;257&quot;/&gt;&lt;/object&gt;&lt;object type=&quot;3&quot; unique_id=&quot;13834&quot;&gt;&lt;property id=&quot;20148&quot; value=&quot;5&quot;/&gt;&lt;property id=&quot;20300&quot; value=&quot;Slide 3&quot;/&gt;&lt;property id=&quot;20307&quot; value=&quot;258&quot;/&gt;&lt;/object&gt;&lt;object type=&quot;3&quot; unique_id=&quot;13835&quot;&gt;&lt;property id=&quot;20148&quot; value=&quot;5&quot;/&gt;&lt;property id=&quot;20300&quot; value=&quot;Slide 4&quot;/&gt;&lt;property id=&quot;20307&quot; value=&quot;260&quot;/&gt;&lt;/object&gt;&lt;object type=&quot;3&quot; unique_id=&quot;13836&quot;&gt;&lt;property id=&quot;20148&quot; value=&quot;5&quot;/&gt;&lt;property id=&quot;20300&quot; value=&quot;Slide 5&quot;/&gt;&lt;property id=&quot;20307&quot; value=&quot;261&quot;/&gt;&lt;/object&gt;&lt;object type=&quot;3&quot; unique_id=&quot;13837&quot;&gt;&lt;property id=&quot;20148&quot; value=&quot;5&quot;/&gt;&lt;property id=&quot;20300&quot; value=&quot;Slide 6&quot;/&gt;&lt;property id=&quot;20307&quot; value=&quot;262&quot;/&gt;&lt;/object&gt;&lt;object type=&quot;3&quot; unique_id=&quot;13838&quot;&gt;&lt;property id=&quot;20148&quot; value=&quot;5&quot;/&gt;&lt;property id=&quot;20300&quot; value=&quot;Slide 7&quot;/&gt;&lt;property id=&quot;20307&quot; value=&quot;265&quot;/&gt;&lt;/object&gt;&lt;object type=&quot;3&quot; unique_id=&quot;13839&quot;&gt;&lt;property id=&quot;20148&quot; value=&quot;5&quot;/&gt;&lt;property id=&quot;20300&quot; value=&quot;Slide 8&quot;/&gt;&lt;property id=&quot;20307&quot; value=&quot;268&quot;/&gt;&lt;/object&gt;&lt;object type=&quot;3&quot; unique_id=&quot;13840&quot;&gt;&lt;property id=&quot;20148&quot; value=&quot;5&quot;/&gt;&lt;property id=&quot;20300&quot; value=&quot;Slide 9&quot;/&gt;&lt;property id=&quot;20307&quot; value=&quot;263&quot;/&gt;&lt;/object&gt;&lt;object type=&quot;3&quot; unique_id=&quot;13841&quot;&gt;&lt;property id=&quot;20148&quot; value=&quot;5&quot;/&gt;&lt;property id=&quot;20300&quot; value=&quot;Slide 10&quot;/&gt;&lt;property id=&quot;20307&quot; value=&quot;264&quot;/&gt;&lt;/object&gt;&lt;/object&gt;&lt;/object&gt;&lt;/database&gt;"/>
  <p:tag name="SECTOMILLISECCONVERTED" val="1"/>
  <p:tag name="THINKCELLUNDODONOTDELETE" val="56"/>
  <p:tag name="ISPRING_RESOURCE_PATHS_HASH" val="f5dd3b5eab04799935286d652a75b776e2b83c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PyM8jgsU0yUs39_YRdX_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JdlDTrqA0mqmqayTG4bP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EwtVJUnIEOCStM3QUeqr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ybaXRqneUKxWG5RSSFwC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3O.8a7f6EmAilV.xmtXh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e64uNvDakOtGO_ZCU8Xa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7m0pCW.JUq3H9t1LZD.Q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3O.8a7f6EmAilV.xmtXh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qzOnyq1wkyg9i4i52Yrb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dkyd5puj0.irB67v3Yv_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ncrpAfbsUKYf.tI0FRoN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76MSn.MmkStTJ2xrZmGp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asVYBRFOEKTa5bRnNxiH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PyM8jgsU0yUs39_YRdX_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JdlDTrqA0mqmqayTG4bP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EwtVJUnIEOCStM3QUeqrg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ybaXRqneUKxWG5RSSFwC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e64uNvDakOtGO_ZCU8Xa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7m0pCW.JUq3H9t1LZD.QA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3O.8a7f6EmAilV.xmtXhg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e64uNvDakOtGO_ZCU8Xa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CR.ueFZcUWSoZzxpgH4Yg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7m0pCW.JUq3H9t1LZD.Q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3O.8a7f6EmAilV.xmtXhg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e64uNvDakOtGO_ZCU8Xa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7m0pCW.JUq3H9t1LZD.Q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3O.8a7f6EmAilV.xmtXhg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e64uNvDakOtGO_ZCU8XaA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7m0pCW.JUq3H9t1LZD.QA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3O.8a7f6EmAilV.xmtXhg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e64uNvDakOtGO_ZCU8XaA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7m0pCW.JUq3H9t1LZD.Q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e64uNvDakOtGO_ZCU8XaA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3O.8a7f6EmAilV.xmtXhg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e64uNvDakOtGO_ZCU8XaA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7m0pCW.JUq3H9t1LZD.QA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3O.8a7f6EmAilV.xmtXhg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e64uNvDakOtGO_ZCU8XaA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7m0pCW.JUq3H9t1LZD.QA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3O.8a7f6EmAilV.xmtXhg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e64uNvDakOtGO_ZCU8XaA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7m0pCW.JUq3H9t1LZD.QA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3O.8a7f6EmAilV.xmtXh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7m0pCW.JUq3H9t1LZD.QA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e64uNvDakOtGO_ZCU8XaA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7m0pCW.JUq3H9t1LZD.QA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3O.8a7f6EmAilV.xmtXh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qzOnyq1wkyg9i4i52Yrb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dkyd5puj0.irB67v3Yv_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76MSn.MmkStTJ2xrZmGp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asVYBRFOEKTa5bRnNxiHg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quidad">
  <a:themeElements>
    <a:clrScheme name="Equida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dad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dad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Equidad">
  <a:themeElements>
    <a:clrScheme name="Equida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dad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dad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3031</TotalTime>
  <Words>941</Words>
  <Application>Microsoft Office PowerPoint</Application>
  <PresentationFormat>Presentación en pantalla (4:3)</PresentationFormat>
  <Paragraphs>87</Paragraphs>
  <Slides>14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14</vt:i4>
      </vt:variant>
      <vt:variant>
        <vt:lpstr>Tema</vt:lpstr>
      </vt:variant>
      <vt:variant>
        <vt:i4>5</vt:i4>
      </vt:variant>
      <vt:variant>
        <vt:lpstr>Títulos de diapositiva</vt:lpstr>
      </vt:variant>
      <vt:variant>
        <vt:i4>14</vt:i4>
      </vt:variant>
    </vt:vector>
  </HeadingPairs>
  <TitlesOfParts>
    <vt:vector size="33" baseType="lpstr">
      <vt:lpstr>Arial</vt:lpstr>
      <vt:lpstr>MS PGothic</vt:lpstr>
      <vt:lpstr>Calibri</vt:lpstr>
      <vt:lpstr>Franklin Gothic Book</vt:lpstr>
      <vt:lpstr>Perpetua</vt:lpstr>
      <vt:lpstr>Wingdings 2</vt:lpstr>
      <vt:lpstr>Times New Roman</vt:lpstr>
      <vt:lpstr>Berlin Sans FB</vt:lpstr>
      <vt:lpstr>Book Antiqua</vt:lpstr>
      <vt:lpstr>Palatino</vt:lpstr>
      <vt:lpstr>Maiandra GD</vt:lpstr>
      <vt:lpstr>VAG Rounded Black SSi</vt:lpstr>
      <vt:lpstr>Cambria</vt:lpstr>
      <vt:lpstr>LilyUPC</vt:lpstr>
      <vt:lpstr>Office Theme</vt:lpstr>
      <vt:lpstr>Equidad</vt:lpstr>
      <vt:lpstr>4_Tema de Office</vt:lpstr>
      <vt:lpstr>1_Equidad</vt:lpstr>
      <vt:lpstr>5_Tema de Office</vt:lpstr>
      <vt:lpstr>Presentación de PowerPoint</vt:lpstr>
      <vt:lpstr>CONTENIDO</vt:lpstr>
      <vt:lpstr>PREGUNTAS GENERADORAS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ECADERT</vt:lpstr>
      <vt:lpstr>NUEVO PARADIGMA SSA DEL SICA</vt:lpstr>
      <vt:lpstr>INSTITUCIONALIZACIÓN EN EL MARCO DEL CAC</vt:lpstr>
      <vt:lpstr>CONSIDERACIONES GENERALES </vt:lpstr>
      <vt:lpstr>REFLEXIONES FINALES</vt:lpstr>
      <vt:lpstr>Presentación de PowerPoint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Beck</dc:creator>
  <cp:lastModifiedBy>LGonzalez</cp:lastModifiedBy>
  <cp:revision>233</cp:revision>
  <dcterms:created xsi:type="dcterms:W3CDTF">2010-04-26T06:25:49Z</dcterms:created>
  <dcterms:modified xsi:type="dcterms:W3CDTF">2020-02-21T21:48:12Z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0008007c2f000000000001024100</vt:lpwstr>
  </property>
</Properties>
</file>