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94" r:id="rId3"/>
    <p:sldId id="298" r:id="rId4"/>
    <p:sldId id="308" r:id="rId5"/>
    <p:sldId id="310" r:id="rId6"/>
    <p:sldId id="309" r:id="rId7"/>
    <p:sldId id="311" r:id="rId8"/>
    <p:sldId id="315" r:id="rId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FB4699D-54B1-4E8C-B634-54F8EF3884FC}">
          <p14:sldIdLst>
            <p14:sldId id="257"/>
            <p14:sldId id="294"/>
            <p14:sldId id="298"/>
            <p14:sldId id="308"/>
            <p14:sldId id="310"/>
            <p14:sldId id="309"/>
            <p14:sldId id="311"/>
            <p14:sldId id="315"/>
          </p14:sldIdLst>
        </p14:section>
        <p14:section name="Sección sin título" id="{D8159DF8-8C7D-4D16-A3F8-D8C3ADA9F3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D0391-EF89-40D0-B6A9-97E0975BFD1E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0BA01-0800-4525-B1DB-C17EC5E59DB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1879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BA01-0800-4525-B1DB-C17EC5E59DB0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600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899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842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352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469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9808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410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191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749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737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332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420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78B21-9FAA-486F-BA2D-2FFE47A83F49}" type="datetimeFigureOut">
              <a:rPr lang="es-SV" smtClean="0"/>
              <a:t>17/05/2016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D5D1-5DB8-448F-BEAE-5D8D74E9F4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5706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3707253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35601"/>
              </p:ext>
            </p:extLst>
          </p:nvPr>
        </p:nvGraphicFramePr>
        <p:xfrm>
          <a:off x="253717" y="2363236"/>
          <a:ext cx="82296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096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3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/>
                          <a:cs typeface="Century Gothic"/>
                        </a:rPr>
                        <a:t>Asociación</a:t>
                      </a:r>
                      <a:r>
                        <a:rPr lang="es-SV" sz="3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/>
                          <a:cs typeface="Century Gothic"/>
                        </a:rPr>
                        <a:t> Integral de Redes de Juveniles Rurales de El Salvador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3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EXPERIENCIAS DE INCIDENCIA DESDE LA JUVENTUD RURAL</a:t>
                      </a:r>
                      <a:endParaRPr lang="es-SV" sz="3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18745" marR="118745" marT="0" marB="0"/>
                </a:tc>
              </a:tr>
            </a:tbl>
          </a:graphicData>
        </a:graphic>
      </p:graphicFrame>
      <p:pic>
        <p:nvPicPr>
          <p:cNvPr id="1025" name="Picture 1" descr="C:\Users\DDR-PC08\Desktop\PRODEMOR CENTRAL\DOCUMENTOS\AÑO 2015\proyecto E-6\año 2016\Foto Asamblea Jovenes\_J9A56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1543"/>
            <a:ext cx="2411761" cy="18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DR-PC08\Desktop\PRODEMOR CENTRAL\DOCUMENTOS\AÑO 2015\proyecto E-6\año 2016\Foto Asamblea Jovenes\_J9A6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96" y="4671543"/>
            <a:ext cx="3432609" cy="18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DR-PC08\Desktop\PRODEMOR CENTRAL\DOCUMENTOS\AÑO 2015\proyecto E-6\año 2016\Foto Asamblea Jovenes\_J9A64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96" y="4699213"/>
            <a:ext cx="3431304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99" y="188640"/>
            <a:ext cx="4187233" cy="228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LogoMA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3888432" cy="19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3707253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722510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404040"/>
                </a:solidFill>
                <a:latin typeface="Century Gothic"/>
                <a:cs typeface="Century Gothic"/>
              </a:rPr>
              <a:t>¿</a:t>
            </a:r>
            <a:r>
              <a:rPr lang="es-MX" sz="3600" dirty="0" smtClean="0">
                <a:solidFill>
                  <a:srgbClr val="404040"/>
                </a:solidFill>
                <a:latin typeface="Century Gothic"/>
                <a:cs typeface="Century Gothic"/>
              </a:rPr>
              <a:t>Quiénes somos?</a:t>
            </a:r>
            <a:endParaRPr lang="es-SV" sz="3600" dirty="0">
              <a:solidFill>
                <a:srgbClr val="404040"/>
              </a:solidFill>
              <a:latin typeface="Century Gothic"/>
              <a:cs typeface="Century Gothic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51520" y="1207252"/>
            <a:ext cx="4968552" cy="387793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SV" sz="2000" dirty="0" smtClean="0">
                <a:solidFill>
                  <a:srgbClr val="404040"/>
                </a:solidFill>
                <a:latin typeface="Century Gothic"/>
                <a:cs typeface="Century Gothic"/>
              </a:rPr>
              <a:t>Una red nacional de jóvenes rurales compuesta por </a:t>
            </a:r>
            <a:r>
              <a:rPr lang="es-SV" sz="2000" b="1" dirty="0" smtClean="0">
                <a:solidFill>
                  <a:srgbClr val="404040"/>
                </a:solidFill>
                <a:latin typeface="Century Gothic"/>
                <a:cs typeface="Century Gothic"/>
              </a:rPr>
              <a:t>13 redes departamentales y el consejo Nacional de Jovenes Indígenas.</a:t>
            </a:r>
          </a:p>
          <a:p>
            <a:pPr marL="457200" indent="-457200" algn="just">
              <a:buFont typeface="+mj-lt"/>
              <a:buAutoNum type="arabicPeriod"/>
            </a:pPr>
            <a:endParaRPr lang="es-SV" sz="2000" b="1" dirty="0" smtClean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>
                <a:solidFill>
                  <a:srgbClr val="404040"/>
                </a:solidFill>
                <a:latin typeface="Century Gothic"/>
                <a:cs typeface="Century Gothic"/>
              </a:rPr>
              <a:t>La Red Nacional la conformamos aproximadamente </a:t>
            </a:r>
            <a:r>
              <a:rPr lang="es-MX" sz="2000" b="1" dirty="0" smtClean="0">
                <a:solidFill>
                  <a:srgbClr val="404040"/>
                </a:solidFill>
                <a:latin typeface="Century Gothic"/>
                <a:cs typeface="Century Gothic"/>
              </a:rPr>
              <a:t>3,000 jóvenes (60% mujeres, 40% hombres)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000" b="1" dirty="0" smtClean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MX" sz="2000" dirty="0" smtClean="0">
                <a:solidFill>
                  <a:srgbClr val="404040"/>
                </a:solidFill>
                <a:latin typeface="Century Gothic"/>
                <a:cs typeface="Century Gothic"/>
              </a:rPr>
              <a:t>Desarrollamos un Plan de trabajo bajo los siguientes ejes:</a:t>
            </a:r>
          </a:p>
          <a:p>
            <a:pPr marL="457200" indent="-457200" algn="l">
              <a:buFont typeface="+mj-lt"/>
              <a:buAutoNum type="arabicPeriod"/>
            </a:pPr>
            <a:endParaRPr lang="es-MX" sz="20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endParaRPr lang="es-SV" sz="2400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465" y="19918"/>
            <a:ext cx="1698402" cy="927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686886" cy="2678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39752" y="5257562"/>
            <a:ext cx="698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AutoNum type="alphaUcParenR"/>
            </a:pPr>
            <a:r>
              <a:rPr lang="es-SV" sz="2000" b="1" dirty="0">
                <a:latin typeface="Century Gothic"/>
                <a:cs typeface="Century Gothic"/>
              </a:rPr>
              <a:t>PARTICIPACIÓN </a:t>
            </a:r>
          </a:p>
          <a:p>
            <a:pPr marL="914400" lvl="1" indent="-457200">
              <a:buAutoNum type="alphaUcParenR"/>
            </a:pPr>
            <a:r>
              <a:rPr lang="es-SV" sz="2000" b="1" dirty="0">
                <a:latin typeface="Century Gothic"/>
                <a:cs typeface="Century Gothic"/>
              </a:rPr>
              <a:t>FORMACIÓN</a:t>
            </a:r>
          </a:p>
          <a:p>
            <a:pPr marL="914400" lvl="1" indent="-457200">
              <a:buAutoNum type="alphaUcParenR"/>
            </a:pPr>
            <a:r>
              <a:rPr lang="es-SV" sz="2000" b="1" dirty="0">
                <a:latin typeface="Century Gothic"/>
                <a:cs typeface="Century Gothic"/>
              </a:rPr>
              <a:t> EMPREDEDURISMO</a:t>
            </a:r>
          </a:p>
          <a:p>
            <a:pPr marL="914400" lvl="1" indent="-457200">
              <a:buAutoNum type="alphaUcParenR"/>
            </a:pPr>
            <a:r>
              <a:rPr lang="es-SV" sz="2000" b="1" dirty="0">
                <a:latin typeface="Century Gothic"/>
                <a:cs typeface="Century Gothic"/>
              </a:rPr>
              <a:t>CULTURA Y MEDIO AMBIENTE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3707253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22510"/>
          </a:xfrm>
        </p:spPr>
        <p:txBody>
          <a:bodyPr>
            <a:normAutofit/>
          </a:bodyPr>
          <a:lstStyle/>
          <a:p>
            <a:r>
              <a:rPr lang="es-SV" sz="3200" dirty="0" smtClean="0">
                <a:solidFill>
                  <a:srgbClr val="404040"/>
                </a:solidFill>
                <a:latin typeface="Century Gothic"/>
                <a:cs typeface="Century Gothic"/>
              </a:rPr>
              <a:t>INSTITUCIONES DE APOYO   </a:t>
            </a:r>
            <a:endParaRPr lang="es-SV" sz="3200" dirty="0">
              <a:solidFill>
                <a:srgbClr val="404040"/>
              </a:solidFill>
              <a:latin typeface="Century Gothic"/>
              <a:cs typeface="Century Gothic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7544" y="1207252"/>
            <a:ext cx="4752528" cy="565074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MINISTERIO DE AGRICULTURA Y GANADERIA, POR MEDIO DE LA DIRECCION GENERAL DE DESARROLLO RURAL , ATRAVEZ DE LOS PROYECTOS DE DESARROLLO RURAL.</a:t>
            </a:r>
          </a:p>
          <a:p>
            <a:pPr algn="just"/>
            <a:endParaRPr lang="es-MX" sz="18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FONDO INTERNACIONAL DE DESARROLLO AGRICOLA (FIDA)</a:t>
            </a:r>
          </a:p>
          <a:p>
            <a:pPr marL="457200" indent="-457200" algn="just">
              <a:buFont typeface="+mj-lt"/>
              <a:buAutoNum type="arabicPeriod"/>
            </a:pPr>
            <a:endParaRPr lang="es-MX" sz="18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PROCASUR.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18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INSTITUTO  NACIONAL  DE LA JUVENTUD (INJUVE)</a:t>
            </a:r>
          </a:p>
          <a:p>
            <a:pPr marL="457200" indent="-457200" algn="just">
              <a:buFont typeface="+mj-lt"/>
              <a:buAutoNum type="arabicPeriod"/>
            </a:pPr>
            <a:endParaRPr lang="es-MX" sz="18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VISION MUNDIAL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endParaRPr lang="es-SV" sz="20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050" name="Picture 2" descr="C:\Users\DDR-PC08\Desktop\PRODEMOR CENTRAL\DOCUMENTOS\AÑO 2015\proyecto E-6\año 2016\Foto Asamblea Jovenes\_J9A6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49188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DR-PC08\Desktop\PRODEMOR CENTRAL\DOCUMENTOS\AÑO 2015\proyecto E-6\año 2016\Foto Asamblea Jovenes\_J9A63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4786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165" y="30707"/>
            <a:ext cx="169483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37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SV" sz="3600" b="1" dirty="0" smtClean="0">
                <a:latin typeface="Century Gothic"/>
                <a:cs typeface="Century Gothic"/>
              </a:rPr>
              <a:t>EN EL NIVEL LOCAL-COMUNIDADES, CANTONES </a:t>
            </a:r>
            <a:endParaRPr lang="es-SV" sz="3600" b="1" dirty="0">
              <a:latin typeface="Century Gothic"/>
              <a:cs typeface="Century Gothic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376" y="1381498"/>
            <a:ext cx="4925144" cy="3962733"/>
          </a:xfrm>
        </p:spPr>
        <p:txBody>
          <a:bodyPr>
            <a:noAutofit/>
          </a:bodyPr>
          <a:lstStyle/>
          <a:p>
            <a:pPr algn="just"/>
            <a:r>
              <a:rPr lang="es-MX" sz="2000" dirty="0" smtClean="0">
                <a:latin typeface="Century Gothic"/>
                <a:cs typeface="Century Gothic"/>
              </a:rPr>
              <a:t> Incidencia para la incorporación-inclusión de jóvenes en la membresía de las ADESCOS y Cooperativas.</a:t>
            </a:r>
          </a:p>
          <a:p>
            <a:pPr algn="just"/>
            <a:r>
              <a:rPr lang="es-MX" sz="2000" dirty="0" smtClean="0">
                <a:latin typeface="Century Gothic"/>
                <a:cs typeface="Century Gothic"/>
              </a:rPr>
              <a:t>Incidencia para la incorporación-inclusión de jóvenes en las Juntas Directivas o Consejos de Administración.</a:t>
            </a:r>
          </a:p>
          <a:p>
            <a:pPr algn="just"/>
            <a:r>
              <a:rPr lang="es-MX" sz="2000" dirty="0" smtClean="0">
                <a:latin typeface="Century Gothic"/>
                <a:cs typeface="Century Gothic"/>
              </a:rPr>
              <a:t>Incidencia como Referentes Locales ante INJUVE</a:t>
            </a:r>
          </a:p>
          <a:p>
            <a:pPr algn="just"/>
            <a:endParaRPr lang="es-MX" sz="2000" dirty="0" smtClean="0">
              <a:latin typeface="Century Gothic"/>
              <a:cs typeface="Century Gothic"/>
            </a:endParaRPr>
          </a:p>
          <a:p>
            <a:pPr algn="just"/>
            <a:endParaRPr lang="es-MX" sz="2000" dirty="0" smtClean="0">
              <a:latin typeface="Century Gothic"/>
              <a:cs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5629"/>
            <a:ext cx="3706689" cy="4023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65" y="0"/>
            <a:ext cx="1694835" cy="9266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02" y="1390581"/>
            <a:ext cx="3706689" cy="20850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02" y="3789040"/>
            <a:ext cx="3706689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En el nivel Municipal- Departamental</a:t>
            </a:r>
            <a:endParaRPr lang="es-SV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4176464" cy="4525963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Century Gothic"/>
                <a:cs typeface="Century Gothic"/>
              </a:rPr>
              <a:t>Inclusión de jóvenes en los Concejos Municipales: ejemplo una compañera de </a:t>
            </a:r>
            <a:r>
              <a:rPr lang="es-MX" sz="2800" dirty="0" err="1" smtClean="0">
                <a:latin typeface="Century Gothic"/>
                <a:cs typeface="Century Gothic"/>
              </a:rPr>
              <a:t>Tejutepeque</a:t>
            </a:r>
            <a:r>
              <a:rPr lang="es-MX" sz="2800" dirty="0" smtClean="0">
                <a:latin typeface="Century Gothic"/>
                <a:cs typeface="Century Gothic"/>
              </a:rPr>
              <a:t>-Cabañas es concejala.</a:t>
            </a:r>
          </a:p>
          <a:p>
            <a:endParaRPr lang="es-MX" sz="2800" dirty="0" smtClean="0">
              <a:latin typeface="Century Gothic"/>
              <a:cs typeface="Century Gothic"/>
            </a:endParaRPr>
          </a:p>
          <a:p>
            <a:endParaRPr lang="es-MX" sz="2800" dirty="0" smtClean="0">
              <a:latin typeface="Century Gothic"/>
              <a:cs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2213"/>
            <a:ext cx="3706689" cy="4023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65" y="28588"/>
            <a:ext cx="1694835" cy="9266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7471" y="2564911"/>
            <a:ext cx="458112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latin typeface="Century Gothic"/>
                <a:cs typeface="Century Gothic"/>
              </a:rPr>
              <a:t>EN EL NIVEL NACIONAL</a:t>
            </a:r>
            <a:endParaRPr lang="es-SV" sz="3600" b="1" dirty="0">
              <a:latin typeface="Century Gothic"/>
              <a:cs typeface="Century Gothic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065" y="1221766"/>
            <a:ext cx="5405031" cy="5203712"/>
          </a:xfrm>
        </p:spPr>
        <p:txBody>
          <a:bodyPr>
            <a:normAutofit/>
          </a:bodyPr>
          <a:lstStyle/>
          <a:p>
            <a:pPr algn="just"/>
            <a:r>
              <a:rPr lang="es-SV" sz="2000" dirty="0" smtClean="0">
                <a:latin typeface="Century Gothic"/>
                <a:cs typeface="Century Gothic"/>
              </a:rPr>
              <a:t>Con el Ministerio de Agricultura y Ganadería, se ha logrado que en los proyectos MAG-FIDA, tengan una Unidad de Género, Juventud y Pueblos Indígenas.</a:t>
            </a:r>
          </a:p>
          <a:p>
            <a:pPr algn="just"/>
            <a:r>
              <a:rPr lang="es-SV" sz="2000" dirty="0" smtClean="0">
                <a:latin typeface="Century Gothic"/>
                <a:cs typeface="Century Gothic"/>
              </a:rPr>
              <a:t>Representación de Jóvenes Rurales en el CONAPEJ (Consejo Nacional de la Persona Joven)</a:t>
            </a:r>
          </a:p>
          <a:p>
            <a:pPr algn="just"/>
            <a:r>
              <a:rPr lang="es-SV" sz="2000" dirty="0" smtClean="0">
                <a:latin typeface="Century Gothic"/>
                <a:cs typeface="Century Gothic"/>
              </a:rPr>
              <a:t>Representantes en la Coordinadora Departamental de INJUVE</a:t>
            </a:r>
          </a:p>
          <a:p>
            <a:pPr algn="just"/>
            <a:r>
              <a:rPr lang="es-SV" sz="2000" dirty="0" smtClean="0">
                <a:latin typeface="Century Gothic"/>
                <a:cs typeface="Century Gothic"/>
              </a:rPr>
              <a:t>Se tiene representación en el Consejo Nacional de Agricultura Familiar.</a:t>
            </a:r>
          </a:p>
          <a:p>
            <a:pPr algn="just"/>
            <a:r>
              <a:rPr lang="es-SV" sz="2000" dirty="0" smtClean="0">
                <a:latin typeface="Century Gothic"/>
                <a:cs typeface="Century Gothic"/>
              </a:rPr>
              <a:t>Gestión de becas con los Proyectos y Programas MAG-FIDA</a:t>
            </a:r>
            <a:endParaRPr lang="es-MX" sz="2000" dirty="0" smtClean="0">
              <a:latin typeface="Century Gothic"/>
              <a:cs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5" y="6400464"/>
            <a:ext cx="3706689" cy="4023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65" y="50306"/>
            <a:ext cx="1694835" cy="9266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64" y="4401801"/>
            <a:ext cx="3737754" cy="24879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53" y="1073224"/>
            <a:ext cx="3429065" cy="25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7638"/>
            <a:ext cx="4644008" cy="5037634"/>
          </a:xfrm>
        </p:spPr>
        <p:txBody>
          <a:bodyPr>
            <a:noAutofit/>
          </a:bodyPr>
          <a:lstStyle/>
          <a:p>
            <a:pPr algn="just"/>
            <a:r>
              <a:rPr lang="es-SV" sz="2000" dirty="0" smtClean="0">
                <a:latin typeface="Century Gothic"/>
                <a:cs typeface="Century Gothic"/>
              </a:rPr>
              <a:t>Se ha </a:t>
            </a:r>
            <a:r>
              <a:rPr lang="es-SV" sz="2000" dirty="0" err="1" smtClean="0">
                <a:latin typeface="Century Gothic"/>
                <a:cs typeface="Century Gothic"/>
              </a:rPr>
              <a:t>inciado</a:t>
            </a:r>
            <a:r>
              <a:rPr lang="es-SV" sz="2000" dirty="0" smtClean="0">
                <a:latin typeface="Century Gothic"/>
                <a:cs typeface="Century Gothic"/>
              </a:rPr>
              <a:t> la coordinación con PROCASUR que es un programa que apoya a la Juventud</a:t>
            </a:r>
          </a:p>
          <a:p>
            <a:pPr algn="just"/>
            <a:r>
              <a:rPr lang="es-SV" sz="2000" dirty="0" smtClean="0">
                <a:latin typeface="Century Gothic"/>
                <a:cs typeface="Century Gothic"/>
              </a:rPr>
              <a:t>Un compañero del Consejo Nacional de Jóvenes Indígenas de El Salvador, de </a:t>
            </a:r>
            <a:r>
              <a:rPr lang="es-SV" sz="2000" dirty="0" err="1" smtClean="0">
                <a:latin typeface="Century Gothic"/>
                <a:cs typeface="Century Gothic"/>
              </a:rPr>
              <a:t>Cacaopera</a:t>
            </a:r>
            <a:r>
              <a:rPr lang="es-SV" sz="2000" dirty="0" smtClean="0">
                <a:latin typeface="Century Gothic"/>
                <a:cs typeface="Century Gothic"/>
              </a:rPr>
              <a:t> Morazán, participó </a:t>
            </a:r>
            <a:r>
              <a:rPr lang="es-SV" sz="2000" dirty="0">
                <a:latin typeface="Century Gothic"/>
                <a:cs typeface="Century Gothic"/>
              </a:rPr>
              <a:t>en evento especial en la ONU sobre el Plan de Acción de Apoyo a los Pueblos Indígenas de El Salvador - representante de la juventud indígena salvadoreña y miembro de AREJURES, la Red Nacional de Jóvenes Rurales de El Salvador.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35476" y="199725"/>
            <a:ext cx="8229600" cy="1143000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Century Gothic"/>
                <a:cs typeface="Century Gothic"/>
              </a:rPr>
              <a:t>EN EL NIVEL INTERNACIONAL</a:t>
            </a:r>
            <a:endParaRPr lang="es-SV" sz="4000" dirty="0">
              <a:latin typeface="Century Gothic"/>
              <a:cs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5629"/>
            <a:ext cx="3706689" cy="4023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65" y="0"/>
            <a:ext cx="1694835" cy="9266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793" y="2293644"/>
            <a:ext cx="4195541" cy="31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44538"/>
            <a:ext cx="887730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8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340</Words>
  <Application>Microsoft Office PowerPoint</Application>
  <PresentationFormat>Presentación en pantalla (4:3)</PresentationFormat>
  <Paragraphs>38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Tema de Office</vt:lpstr>
      <vt:lpstr>Presentación de PowerPoint</vt:lpstr>
      <vt:lpstr>¿Quiénes somos?</vt:lpstr>
      <vt:lpstr>INSTITUCIONES DE APOYO   </vt:lpstr>
      <vt:lpstr>EN EL NIVEL LOCAL-COMUNIDADES, CANTONES </vt:lpstr>
      <vt:lpstr>En el nivel Municipal- Departamental</vt:lpstr>
      <vt:lpstr>EN EL NIVEL NACIONAL</vt:lpstr>
      <vt:lpstr>EN EL NIVEL INTERNACIONAL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Reina Moreira</dc:creator>
  <cp:lastModifiedBy>SELMA GARCIA</cp:lastModifiedBy>
  <cp:revision>353</cp:revision>
  <dcterms:created xsi:type="dcterms:W3CDTF">2014-06-30T01:06:43Z</dcterms:created>
  <dcterms:modified xsi:type="dcterms:W3CDTF">2016-05-17T19:26:32Z</dcterms:modified>
</cp:coreProperties>
</file>